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heme/theme2.xml" ContentType="application/vnd.openxmlformats-officedocument.theme+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notesSlides/notesSlide1.xml" ContentType="application/vnd.openxmlformats-officedocument.presentationml.notesSlide+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notesSlides/notesSlide2.xml" ContentType="application/vnd.openxmlformats-officedocument.presentationml.notesSlide+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notesSlides/notesSlide3.xml" ContentType="application/vnd.openxmlformats-officedocument.presentationml.notesSlide+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notesSlides/notesSlide4.xml" ContentType="application/vnd.openxmlformats-officedocument.presentationml.notesSlide+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notesSlides/notesSlide5.xml" ContentType="application/vnd.openxmlformats-officedocument.presentationml.notesSlide+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notesSlides/notesSlide6.xml" ContentType="application/vnd.openxmlformats-officedocument.presentationml.notesSlide+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notesSlides/notesSlide7.xml" ContentType="application/vnd.openxmlformats-officedocument.presentationml.notesSlide+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notesSlides/notesSlide8.xml" ContentType="application/vnd.openxmlformats-officedocument.presentationml.notesSlide+xml"/>
  <Override PartName="/ppt/tags/tag312.xml" ContentType="application/vnd.openxmlformats-officedocument.presentationml.tags+xml"/>
  <Override PartName="/ppt/tags/tag313.xml" ContentType="application/vnd.openxmlformats-officedocument.presentationml.tags+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7"/>
  </p:notesMasterIdLst>
  <p:sldIdLst>
    <p:sldId id="409" r:id="rId2"/>
    <p:sldId id="320" r:id="rId3"/>
    <p:sldId id="258" r:id="rId4"/>
    <p:sldId id="582" r:id="rId5"/>
    <p:sldId id="260" r:id="rId6"/>
    <p:sldId id="261" r:id="rId7"/>
    <p:sldId id="494" r:id="rId8"/>
    <p:sldId id="475" r:id="rId9"/>
    <p:sldId id="496" r:id="rId10"/>
    <p:sldId id="497" r:id="rId11"/>
    <p:sldId id="280" r:id="rId12"/>
    <p:sldId id="478" r:id="rId13"/>
    <p:sldId id="267" r:id="rId14"/>
    <p:sldId id="498" r:id="rId15"/>
    <p:sldId id="499" r:id="rId16"/>
    <p:sldId id="500" r:id="rId17"/>
    <p:sldId id="272" r:id="rId18"/>
    <p:sldId id="274" r:id="rId19"/>
    <p:sldId id="269" r:id="rId20"/>
    <p:sldId id="278" r:id="rId21"/>
    <p:sldId id="286" r:id="rId22"/>
    <p:sldId id="416" r:id="rId23"/>
    <p:sldId id="501" r:id="rId24"/>
    <p:sldId id="282" r:id="rId25"/>
    <p:sldId id="400" r:id="rId26"/>
    <p:sldId id="492" r:id="rId27"/>
    <p:sldId id="482" r:id="rId28"/>
    <p:sldId id="483" r:id="rId29"/>
    <p:sldId id="283" r:id="rId30"/>
    <p:sldId id="484" r:id="rId31"/>
    <p:sldId id="397" r:id="rId32"/>
    <p:sldId id="485" r:id="rId33"/>
    <p:sldId id="486" r:id="rId34"/>
    <p:sldId id="487" r:id="rId35"/>
    <p:sldId id="489" r:id="rId36"/>
    <p:sldId id="490" r:id="rId37"/>
    <p:sldId id="491" r:id="rId38"/>
    <p:sldId id="266" r:id="rId39"/>
    <p:sldId id="471" r:id="rId40"/>
    <p:sldId id="480" r:id="rId41"/>
    <p:sldId id="472" r:id="rId42"/>
    <p:sldId id="473" r:id="rId43"/>
    <p:sldId id="474" r:id="rId44"/>
    <p:sldId id="476" r:id="rId45"/>
    <p:sldId id="488" r:id="rId46"/>
    <p:sldId id="466" r:id="rId47"/>
    <p:sldId id="479" r:id="rId48"/>
    <p:sldId id="452" r:id="rId49"/>
    <p:sldId id="461" r:id="rId50"/>
    <p:sldId id="420" r:id="rId51"/>
    <p:sldId id="467" r:id="rId52"/>
    <p:sldId id="470" r:id="rId53"/>
    <p:sldId id="469" r:id="rId54"/>
    <p:sldId id="447" r:id="rId55"/>
    <p:sldId id="257" r:id="rId56"/>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72">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0580E"/>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391" autoAdjust="0"/>
    <p:restoredTop sz="92081" autoAdjust="0"/>
  </p:normalViewPr>
  <p:slideViewPr>
    <p:cSldViewPr snapToGrid="0">
      <p:cViewPr varScale="1">
        <p:scale>
          <a:sx n="62" d="100"/>
          <a:sy n="62" d="100"/>
        </p:scale>
        <p:origin x="516" y="36"/>
      </p:cViewPr>
      <p:guideLst>
        <p:guide orient="horz" pos="2172"/>
        <p:guide pos="3840"/>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t>2024/11/1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t>13</a:t>
            </a:fld>
            <a:endParaRPr lang="zh-CN" altLang="en-US"/>
          </a:p>
        </p:txBody>
      </p:sp>
    </p:spTree>
    <p:extLst>
      <p:ext uri="{BB962C8B-B14F-4D97-AF65-F5344CB8AC3E}">
        <p14:creationId xmlns:p14="http://schemas.microsoft.com/office/powerpoint/2010/main" val="8698547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46</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48</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49</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50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51</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52</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53</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5849F42C-2DAE-424C-A4B8-3140182C3E9F}" type="slidenum">
              <a:rPr lang="zh-CN" altLang="en-US" smtClean="0"/>
              <a:t>54</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tags" Target="../tags/tag14.xml"/><Relationship Id="rId3" Type="http://schemas.openxmlformats.org/officeDocument/2006/relationships/tags" Target="../tags/tag9.xml"/><Relationship Id="rId7" Type="http://schemas.openxmlformats.org/officeDocument/2006/relationships/tags" Target="../tags/tag13.xml"/><Relationship Id="rId2" Type="http://schemas.openxmlformats.org/officeDocument/2006/relationships/tags" Target="../tags/tag8.xml"/><Relationship Id="rId1" Type="http://schemas.openxmlformats.org/officeDocument/2006/relationships/tags" Target="../tags/tag7.xml"/><Relationship Id="rId6" Type="http://schemas.openxmlformats.org/officeDocument/2006/relationships/tags" Target="../tags/tag12.xml"/><Relationship Id="rId11" Type="http://schemas.openxmlformats.org/officeDocument/2006/relationships/image" Target="file:///C:\Users\1V994W2\PycharmProjects\PPT_Background_Generation/pic_temp/pic_sup.png" TargetMode="External"/><Relationship Id="rId5" Type="http://schemas.openxmlformats.org/officeDocument/2006/relationships/tags" Target="../tags/tag11.xml"/><Relationship Id="rId10" Type="http://schemas.openxmlformats.org/officeDocument/2006/relationships/image" Target="../media/image1.png"/><Relationship Id="rId4" Type="http://schemas.openxmlformats.org/officeDocument/2006/relationships/tags" Target="../tags/tag10.xml"/><Relationship Id="rId9"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76.xml"/><Relationship Id="rId7" Type="http://schemas.openxmlformats.org/officeDocument/2006/relationships/tags" Target="../tags/tag80.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75.xml"/><Relationship Id="rId1" Type="http://schemas.openxmlformats.org/officeDocument/2006/relationships/tags" Target="../tags/tag74.xml"/><Relationship Id="rId6" Type="http://schemas.openxmlformats.org/officeDocument/2006/relationships/tags" Target="../tags/tag79.xml"/><Relationship Id="rId11" Type="http://schemas.openxmlformats.org/officeDocument/2006/relationships/image" Target="../media/image3.png"/><Relationship Id="rId5" Type="http://schemas.openxmlformats.org/officeDocument/2006/relationships/tags" Target="../tags/tag78.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77.xml"/><Relationship Id="rId9"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3.xml"/><Relationship Id="rId7" Type="http://schemas.openxmlformats.org/officeDocument/2006/relationships/slideMaster" Target="../slideMasters/slideMaster1.xml"/><Relationship Id="rId2" Type="http://schemas.openxmlformats.org/officeDocument/2006/relationships/tags" Target="../tags/tag82.xml"/><Relationship Id="rId1" Type="http://schemas.openxmlformats.org/officeDocument/2006/relationships/tags" Target="../tags/tag8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tags" Target="../tags/tag84.xml"/><Relationship Id="rId9" Type="http://schemas.openxmlformats.org/officeDocument/2006/relationships/image" Target="file:///C:\Users\1V994W2\PycharmProjects\PPT_Background_Generation/pic_temp/pic_sup.png" TargetMode="External"/></Relationships>
</file>

<file path=ppt/slideLayouts/_rels/slideLayout12.xml.rels><?xml version="1.0" encoding="UTF-8" standalone="yes"?>
<Relationships xmlns="http://schemas.openxmlformats.org/package/2006/relationships"><Relationship Id="rId8" Type="http://schemas.openxmlformats.org/officeDocument/2006/relationships/slideMaster" Target="../slideMasters/slideMaster1.xml"/><Relationship Id="rId3" Type="http://schemas.openxmlformats.org/officeDocument/2006/relationships/tags" Target="../tags/tag89.xml"/><Relationship Id="rId7" Type="http://schemas.openxmlformats.org/officeDocument/2006/relationships/tags" Target="../tags/tag93.xml"/><Relationship Id="rId12"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88.xml"/><Relationship Id="rId1" Type="http://schemas.openxmlformats.org/officeDocument/2006/relationships/tags" Target="../tags/tag87.xml"/><Relationship Id="rId6" Type="http://schemas.openxmlformats.org/officeDocument/2006/relationships/tags" Target="../tags/tag92.xml"/><Relationship Id="rId11" Type="http://schemas.openxmlformats.org/officeDocument/2006/relationships/image" Target="../media/image3.png"/><Relationship Id="rId5" Type="http://schemas.openxmlformats.org/officeDocument/2006/relationships/tags" Target="../tags/tag91.xml"/><Relationship Id="rId10" Type="http://schemas.openxmlformats.org/officeDocument/2006/relationships/image" Target="file:///C:\Users\1V994W2\PycharmProjects\PPT_Background_Generation/pic_temp/0_pic_quater_left_up.png" TargetMode="External"/><Relationship Id="rId4" Type="http://schemas.openxmlformats.org/officeDocument/2006/relationships/tags" Target="../tags/tag90.xml"/><Relationship Id="rId9"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8" Type="http://schemas.openxmlformats.org/officeDocument/2006/relationships/tags" Target="../tags/tag101.xml"/><Relationship Id="rId13" Type="http://schemas.openxmlformats.org/officeDocument/2006/relationships/image" Target="../media/image3.png"/><Relationship Id="rId3" Type="http://schemas.openxmlformats.org/officeDocument/2006/relationships/tags" Target="../tags/tag96.xml"/><Relationship Id="rId7" Type="http://schemas.openxmlformats.org/officeDocument/2006/relationships/tags" Target="../tags/tag100.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95.xml"/><Relationship Id="rId1" Type="http://schemas.openxmlformats.org/officeDocument/2006/relationships/tags" Target="../tags/tag94.xml"/><Relationship Id="rId6" Type="http://schemas.openxmlformats.org/officeDocument/2006/relationships/tags" Target="../tags/tag99.xml"/><Relationship Id="rId11" Type="http://schemas.openxmlformats.org/officeDocument/2006/relationships/image" Target="../media/image2.png"/><Relationship Id="rId5" Type="http://schemas.openxmlformats.org/officeDocument/2006/relationships/tags" Target="../tags/tag98.xml"/><Relationship Id="rId10" Type="http://schemas.openxmlformats.org/officeDocument/2006/relationships/slideMaster" Target="../slideMasters/slideMaster1.xml"/><Relationship Id="rId4" Type="http://schemas.openxmlformats.org/officeDocument/2006/relationships/tags" Target="../tags/tag97.xml"/><Relationship Id="rId9" Type="http://schemas.openxmlformats.org/officeDocument/2006/relationships/tags" Target="../tags/tag102.xml"/><Relationship Id="rId14" Type="http://schemas.openxmlformats.org/officeDocument/2006/relationships/image" Target="file:///C:\Users\1V994W2\PycharmProjects\PPT_Background_Generation/pic_temp/1_pic_quater_right_up.png" TargetMode="External"/></Relationships>
</file>

<file path=ppt/slideLayouts/_rels/slideLayout14.xml.rels><?xml version="1.0" encoding="UTF-8" standalone="yes"?>
<Relationships xmlns="http://schemas.openxmlformats.org/package/2006/relationships"><Relationship Id="rId8" Type="http://schemas.openxmlformats.org/officeDocument/2006/relationships/tags" Target="../tags/tag110.xml"/><Relationship Id="rId3" Type="http://schemas.openxmlformats.org/officeDocument/2006/relationships/tags" Target="../tags/tag105.xml"/><Relationship Id="rId7" Type="http://schemas.openxmlformats.org/officeDocument/2006/relationships/tags" Target="../tags/tag109.xml"/><Relationship Id="rId2" Type="http://schemas.openxmlformats.org/officeDocument/2006/relationships/tags" Target="../tags/tag104.xml"/><Relationship Id="rId1" Type="http://schemas.openxmlformats.org/officeDocument/2006/relationships/tags" Target="../tags/tag103.xml"/><Relationship Id="rId6" Type="http://schemas.openxmlformats.org/officeDocument/2006/relationships/tags" Target="../tags/tag108.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07.xml"/><Relationship Id="rId10" Type="http://schemas.openxmlformats.org/officeDocument/2006/relationships/image" Target="../media/image2.png"/><Relationship Id="rId4" Type="http://schemas.openxmlformats.org/officeDocument/2006/relationships/tags" Target="../tags/tag106.xml"/><Relationship Id="rId9"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tags" Target="../tags/tag11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13.xml"/><Relationship Id="rId7" Type="http://schemas.openxmlformats.org/officeDocument/2006/relationships/tags" Target="../tags/tag117.xml"/><Relationship Id="rId12" Type="http://schemas.openxmlformats.org/officeDocument/2006/relationships/image" Target="../media/image2.png"/><Relationship Id="rId2" Type="http://schemas.openxmlformats.org/officeDocument/2006/relationships/tags" Target="../tags/tag112.xml"/><Relationship Id="rId1" Type="http://schemas.openxmlformats.org/officeDocument/2006/relationships/tags" Target="../tags/tag111.xml"/><Relationship Id="rId6" Type="http://schemas.openxmlformats.org/officeDocument/2006/relationships/tags" Target="../tags/tag116.xml"/><Relationship Id="rId11" Type="http://schemas.openxmlformats.org/officeDocument/2006/relationships/slideMaster" Target="../slideMasters/slideMaster1.xml"/><Relationship Id="rId5" Type="http://schemas.openxmlformats.org/officeDocument/2006/relationships/tags" Target="../tags/tag11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20.xml"/><Relationship Id="rId4" Type="http://schemas.openxmlformats.org/officeDocument/2006/relationships/tags" Target="../tags/tag114.xml"/><Relationship Id="rId9" Type="http://schemas.openxmlformats.org/officeDocument/2006/relationships/tags" Target="../tags/tag119.xml"/><Relationship Id="rId1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8" Type="http://schemas.openxmlformats.org/officeDocument/2006/relationships/tags" Target="../tags/tag128.xml"/><Relationship Id="rId13" Type="http://schemas.openxmlformats.org/officeDocument/2006/relationships/image" Target="file:///C:\Users\1V994W2\PycharmProjects\PPT_Background_Generation/pic_temp/0_pic_quater_left_up.png" TargetMode="External"/><Relationship Id="rId3" Type="http://schemas.openxmlformats.org/officeDocument/2006/relationships/tags" Target="../tags/tag123.xml"/><Relationship Id="rId7" Type="http://schemas.openxmlformats.org/officeDocument/2006/relationships/tags" Target="../tags/tag127.xml"/><Relationship Id="rId12" Type="http://schemas.openxmlformats.org/officeDocument/2006/relationships/image" Target="../media/image2.png"/><Relationship Id="rId2" Type="http://schemas.openxmlformats.org/officeDocument/2006/relationships/tags" Target="../tags/tag122.xml"/><Relationship Id="rId1" Type="http://schemas.openxmlformats.org/officeDocument/2006/relationships/tags" Target="../tags/tag121.xml"/><Relationship Id="rId6" Type="http://schemas.openxmlformats.org/officeDocument/2006/relationships/tags" Target="../tags/tag126.xml"/><Relationship Id="rId11" Type="http://schemas.openxmlformats.org/officeDocument/2006/relationships/slideMaster" Target="../slideMasters/slideMaster1.xml"/><Relationship Id="rId5" Type="http://schemas.openxmlformats.org/officeDocument/2006/relationships/tags" Target="../tags/tag125.xml"/><Relationship Id="rId15" Type="http://schemas.openxmlformats.org/officeDocument/2006/relationships/image" Target="file:///C:\Users\1V994W2\PycharmProjects\PPT_Background_Generation/pic_temp/1_pic_quater_right_up.png" TargetMode="External"/><Relationship Id="rId10" Type="http://schemas.openxmlformats.org/officeDocument/2006/relationships/tags" Target="../tags/tag130.xml"/><Relationship Id="rId4" Type="http://schemas.openxmlformats.org/officeDocument/2006/relationships/tags" Target="../tags/tag124.xml"/><Relationship Id="rId9" Type="http://schemas.openxmlformats.org/officeDocument/2006/relationships/tags" Target="../tags/tag129.xml"/><Relationship Id="rId14" Type="http://schemas.openxmlformats.org/officeDocument/2006/relationships/image" Target="../media/image3.png"/></Relationships>
</file>

<file path=ppt/slideLayouts/_rels/slideLayout17.xml.rels><?xml version="1.0" encoding="UTF-8" standalone="yes"?>
<Relationships xmlns="http://schemas.openxmlformats.org/package/2006/relationships"><Relationship Id="rId8" Type="http://schemas.openxmlformats.org/officeDocument/2006/relationships/tags" Target="../tags/tag138.xml"/><Relationship Id="rId13" Type="http://schemas.openxmlformats.org/officeDocument/2006/relationships/slideMaster" Target="../slideMasters/slideMaster1.xml"/><Relationship Id="rId3" Type="http://schemas.openxmlformats.org/officeDocument/2006/relationships/tags" Target="../tags/tag133.xml"/><Relationship Id="rId7" Type="http://schemas.openxmlformats.org/officeDocument/2006/relationships/tags" Target="../tags/tag137.xml"/><Relationship Id="rId12" Type="http://schemas.openxmlformats.org/officeDocument/2006/relationships/tags" Target="../tags/tag142.xml"/><Relationship Id="rId17" Type="http://schemas.openxmlformats.org/officeDocument/2006/relationships/image" Target="file:///C:\Users\1V994W2\PycharmProjects\PPT_Background_Generation/pic_temp/1_pic_quater_right_up.png" TargetMode="External"/><Relationship Id="rId2" Type="http://schemas.openxmlformats.org/officeDocument/2006/relationships/tags" Target="../tags/tag132.xml"/><Relationship Id="rId16" Type="http://schemas.openxmlformats.org/officeDocument/2006/relationships/image" Target="../media/image3.png"/><Relationship Id="rId1" Type="http://schemas.openxmlformats.org/officeDocument/2006/relationships/tags" Target="../tags/tag131.xml"/><Relationship Id="rId6" Type="http://schemas.openxmlformats.org/officeDocument/2006/relationships/tags" Target="../tags/tag136.xml"/><Relationship Id="rId11" Type="http://schemas.openxmlformats.org/officeDocument/2006/relationships/tags" Target="../tags/tag141.xml"/><Relationship Id="rId5" Type="http://schemas.openxmlformats.org/officeDocument/2006/relationships/tags" Target="../tags/tag135.xml"/><Relationship Id="rId15" Type="http://schemas.openxmlformats.org/officeDocument/2006/relationships/image" Target="file:///C:\Users\1V994W2\PycharmProjects\PPT_Background_Generation/pic_temp/0_pic_quater_left_up.png" TargetMode="External"/><Relationship Id="rId10" Type="http://schemas.openxmlformats.org/officeDocument/2006/relationships/tags" Target="../tags/tag140.xml"/><Relationship Id="rId4" Type="http://schemas.openxmlformats.org/officeDocument/2006/relationships/tags" Target="../tags/tag134.xml"/><Relationship Id="rId9" Type="http://schemas.openxmlformats.org/officeDocument/2006/relationships/tags" Target="../tags/tag139.xml"/><Relationship Id="rId14" Type="http://schemas.openxmlformats.org/officeDocument/2006/relationships/image" Target="../media/image2.png"/></Relationships>
</file>

<file path=ppt/slideLayouts/_rels/slideLayout18.xml.rels><?xml version="1.0" encoding="UTF-8" standalone="yes"?>
<Relationships xmlns="http://schemas.openxmlformats.org/package/2006/relationships"><Relationship Id="rId8" Type="http://schemas.openxmlformats.org/officeDocument/2006/relationships/tags" Target="../tags/tag150.xml"/><Relationship Id="rId13" Type="http://schemas.openxmlformats.org/officeDocument/2006/relationships/image" Target="../media/image6.png"/><Relationship Id="rId3" Type="http://schemas.openxmlformats.org/officeDocument/2006/relationships/tags" Target="../tags/tag145.xml"/><Relationship Id="rId7" Type="http://schemas.openxmlformats.org/officeDocument/2006/relationships/tags" Target="../tags/tag149.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144.xml"/><Relationship Id="rId1" Type="http://schemas.openxmlformats.org/officeDocument/2006/relationships/tags" Target="../tags/tag143.xml"/><Relationship Id="rId6" Type="http://schemas.openxmlformats.org/officeDocument/2006/relationships/tags" Target="../tags/tag148.xml"/><Relationship Id="rId11" Type="http://schemas.openxmlformats.org/officeDocument/2006/relationships/image" Target="../media/image2.png"/><Relationship Id="rId5" Type="http://schemas.openxmlformats.org/officeDocument/2006/relationships/tags" Target="../tags/tag147.xml"/><Relationship Id="rId10" Type="http://schemas.openxmlformats.org/officeDocument/2006/relationships/slideMaster" Target="../slideMasters/slideMaster1.xml"/><Relationship Id="rId4" Type="http://schemas.openxmlformats.org/officeDocument/2006/relationships/tags" Target="../tags/tag146.xml"/><Relationship Id="rId9" Type="http://schemas.openxmlformats.org/officeDocument/2006/relationships/tags" Target="../tags/tag151.xml"/><Relationship Id="rId14" Type="http://schemas.openxmlformats.org/officeDocument/2006/relationships/image" Target="file:///C:\Users\1V994W2\PycharmProjects\PPT_Background_Generation/pic_temp/1_pic_quater_left_down.png" TargetMode="Externa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22.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17.xml"/><Relationship Id="rId7" Type="http://schemas.openxmlformats.org/officeDocument/2006/relationships/tags" Target="../tags/tag21.xml"/><Relationship Id="rId12" Type="http://schemas.openxmlformats.org/officeDocument/2006/relationships/image" Target="../media/image3.pn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tags" Target="../tags/tag20.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19.xml"/><Relationship Id="rId10" Type="http://schemas.openxmlformats.org/officeDocument/2006/relationships/image" Target="../media/image2.png"/><Relationship Id="rId4" Type="http://schemas.openxmlformats.org/officeDocument/2006/relationships/tags" Target="../tags/tag18.xml"/><Relationship Id="rId9"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file:///C:\Users\1V994W2\PycharmProjects\PPT_Background_Generation/pic_temp/pic_half_top.png" TargetMode="External"/><Relationship Id="rId3" Type="http://schemas.openxmlformats.org/officeDocument/2006/relationships/tags" Target="../tags/tag25.xml"/><Relationship Id="rId7" Type="http://schemas.openxmlformats.org/officeDocument/2006/relationships/image" Target="../media/image4.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Master" Target="../slideMasters/slideMaster1.xml"/><Relationship Id="rId5" Type="http://schemas.openxmlformats.org/officeDocument/2006/relationships/tags" Target="../tags/tag27.xml"/><Relationship Id="rId4" Type="http://schemas.openxmlformats.org/officeDocument/2006/relationships/tags" Target="../tags/tag26.xml"/></Relationships>
</file>

<file path=ppt/slideLayouts/_rels/slideLayout4.xml.rels><?xml version="1.0" encoding="UTF-8" standalone="yes"?>
<Relationships xmlns="http://schemas.openxmlformats.org/package/2006/relationships"><Relationship Id="rId8" Type="http://schemas.openxmlformats.org/officeDocument/2006/relationships/tags" Target="../tags/tag35.xml"/><Relationship Id="rId13" Type="http://schemas.openxmlformats.org/officeDocument/2006/relationships/image" Target="../media/image3.png"/><Relationship Id="rId3" Type="http://schemas.openxmlformats.org/officeDocument/2006/relationships/tags" Target="../tags/tag30.xml"/><Relationship Id="rId7" Type="http://schemas.openxmlformats.org/officeDocument/2006/relationships/tags" Target="../tags/tag34.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tags" Target="../tags/tag33.xml"/><Relationship Id="rId11" Type="http://schemas.openxmlformats.org/officeDocument/2006/relationships/image" Target="../media/image2.png"/><Relationship Id="rId5" Type="http://schemas.openxmlformats.org/officeDocument/2006/relationships/tags" Target="../tags/tag32.xml"/><Relationship Id="rId10" Type="http://schemas.openxmlformats.org/officeDocument/2006/relationships/slideMaster" Target="../slideMasters/slideMaster1.xml"/><Relationship Id="rId4" Type="http://schemas.openxmlformats.org/officeDocument/2006/relationships/tags" Target="../tags/tag31.xml"/><Relationship Id="rId9" Type="http://schemas.openxmlformats.org/officeDocument/2006/relationships/tags" Target="../tags/tag36.xml"/><Relationship Id="rId14" Type="http://schemas.openxmlformats.org/officeDocument/2006/relationships/image" Target="file:///C:\Users\1V994W2\PycharmProjects\PPT_Background_Generation/pic_temp/1_pic_quater_right_up.png" TargetMode="External"/></Relationships>
</file>

<file path=ppt/slideLayouts/_rels/slideLayout5.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image" Target="../media/image2.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slideMaster" Target="../slideMasters/slideMaster1.xml"/><Relationship Id="rId2" Type="http://schemas.openxmlformats.org/officeDocument/2006/relationships/tags" Target="../tags/tag38.xml"/><Relationship Id="rId16" Type="http://schemas.openxmlformats.org/officeDocument/2006/relationships/image" Target="file:///C:\Users\1V994W2\PycharmProjects\PPT_Background_Generation/pic_temp/1_pic_quater_right_up.png" TargetMode="Externa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3.png"/><Relationship Id="rId10" Type="http://schemas.openxmlformats.org/officeDocument/2006/relationships/tags" Target="../tags/tag46.xml"/><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image" Target="file:///C:\Users\1V994W2\PycharmProjects\PPT_Background_Generation/pic_temp/0_pic_quater_left_up.png" TargetMode="External"/></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50.xml"/><Relationship Id="rId7" Type="http://schemas.openxmlformats.org/officeDocument/2006/relationships/slideMaster" Target="../slideMasters/slideMaster1.xml"/><Relationship Id="rId2" Type="http://schemas.openxmlformats.org/officeDocument/2006/relationships/tags" Target="../tags/tag49.xml"/><Relationship Id="rId1" Type="http://schemas.openxmlformats.org/officeDocument/2006/relationships/tags" Target="../tags/tag48.xml"/><Relationship Id="rId6" Type="http://schemas.openxmlformats.org/officeDocument/2006/relationships/tags" Target="../tags/tag53.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52.xml"/><Relationship Id="rId10" Type="http://schemas.openxmlformats.org/officeDocument/2006/relationships/image" Target="../media/image3.png"/><Relationship Id="rId4" Type="http://schemas.openxmlformats.org/officeDocument/2006/relationships/tags" Target="../tags/tag51.xml"/><Relationship Id="rId9" Type="http://schemas.openxmlformats.org/officeDocument/2006/relationships/image" Target="file:///C:\Users\1V994W2\Documents\Tencent%20Files\574576071\FileRecv\&#25340;&#35013;&#32032;&#26448;\forright\\06\subject_holdleft_84,125,158_0_staid_full_0.png" TargetMode="External"/></Relationships>
</file>

<file path=ppt/slideLayouts/_rels/slideLayout7.xml.rels><?xml version="1.0" encoding="UTF-8" standalone="yes"?>
<Relationships xmlns="http://schemas.openxmlformats.org/package/2006/relationships"><Relationship Id="rId3" Type="http://schemas.openxmlformats.org/officeDocument/2006/relationships/tags" Target="../tags/tag56.xml"/><Relationship Id="rId2" Type="http://schemas.openxmlformats.org/officeDocument/2006/relationships/tags" Target="../tags/tag55.xml"/><Relationship Id="rId1" Type="http://schemas.openxmlformats.org/officeDocument/2006/relationships/tags" Target="../tags/tag54.xml"/><Relationship Id="rId4"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8" Type="http://schemas.openxmlformats.org/officeDocument/2006/relationships/tags" Target="../tags/tag64.xml"/><Relationship Id="rId13" Type="http://schemas.openxmlformats.org/officeDocument/2006/relationships/image" Target="../media/image3.png"/><Relationship Id="rId3" Type="http://schemas.openxmlformats.org/officeDocument/2006/relationships/tags" Target="../tags/tag59.xml"/><Relationship Id="rId7" Type="http://schemas.openxmlformats.org/officeDocument/2006/relationships/tags" Target="../tags/tag63.xml"/><Relationship Id="rId12" Type="http://schemas.openxmlformats.org/officeDocument/2006/relationships/image" Target="file:///C:\Users\1V994W2\PycharmProjects\PPT_Background_Generation/pic_temp/0_pic_quater_left_up.png" TargetMode="External"/><Relationship Id="rId2" Type="http://schemas.openxmlformats.org/officeDocument/2006/relationships/tags" Target="../tags/tag58.xml"/><Relationship Id="rId1" Type="http://schemas.openxmlformats.org/officeDocument/2006/relationships/tags" Target="../tags/tag57.xml"/><Relationship Id="rId6" Type="http://schemas.openxmlformats.org/officeDocument/2006/relationships/tags" Target="../tags/tag62.xml"/><Relationship Id="rId11" Type="http://schemas.openxmlformats.org/officeDocument/2006/relationships/image" Target="../media/image2.png"/><Relationship Id="rId5" Type="http://schemas.openxmlformats.org/officeDocument/2006/relationships/tags" Target="../tags/tag61.xml"/><Relationship Id="rId10" Type="http://schemas.openxmlformats.org/officeDocument/2006/relationships/slideMaster" Target="../slideMasters/slideMaster1.xml"/><Relationship Id="rId4" Type="http://schemas.openxmlformats.org/officeDocument/2006/relationships/tags" Target="../tags/tag60.xml"/><Relationship Id="rId9" Type="http://schemas.openxmlformats.org/officeDocument/2006/relationships/tags" Target="../tags/tag65.xml"/><Relationship Id="rId14" Type="http://schemas.openxmlformats.org/officeDocument/2006/relationships/image" Target="file:///C:\Users\1V994W2\PycharmProjects\PPT_Background_Generation/pic_temp/1_pic_quater_right_up.png" TargetMode="External"/></Relationships>
</file>

<file path=ppt/slideLayouts/_rels/slideLayout9.xml.rels><?xml version="1.0" encoding="UTF-8" standalone="yes"?>
<Relationships xmlns="http://schemas.openxmlformats.org/package/2006/relationships"><Relationship Id="rId8" Type="http://schemas.openxmlformats.org/officeDocument/2006/relationships/tags" Target="../tags/tag73.xml"/><Relationship Id="rId13" Type="http://schemas.openxmlformats.org/officeDocument/2006/relationships/image" Target="file:///C:\Users\1V994W2\PycharmProjects\PPT_Background_Generation/pic_temp/1_pic_quater_right_up.png" TargetMode="External"/><Relationship Id="rId3" Type="http://schemas.openxmlformats.org/officeDocument/2006/relationships/tags" Target="../tags/tag68.xml"/><Relationship Id="rId7" Type="http://schemas.openxmlformats.org/officeDocument/2006/relationships/tags" Target="../tags/tag72.xml"/><Relationship Id="rId12" Type="http://schemas.openxmlformats.org/officeDocument/2006/relationships/image" Target="../media/image3.png"/><Relationship Id="rId2" Type="http://schemas.openxmlformats.org/officeDocument/2006/relationships/tags" Target="../tags/tag67.xml"/><Relationship Id="rId1" Type="http://schemas.openxmlformats.org/officeDocument/2006/relationships/tags" Target="../tags/tag66.xml"/><Relationship Id="rId6" Type="http://schemas.openxmlformats.org/officeDocument/2006/relationships/tags" Target="../tags/tag71.xml"/><Relationship Id="rId11" Type="http://schemas.openxmlformats.org/officeDocument/2006/relationships/image" Target="file:///C:\Users\1V994W2\PycharmProjects\PPT_Background_Generation/pic_temp/0_pic_quater_left_up.png" TargetMode="External"/><Relationship Id="rId5" Type="http://schemas.openxmlformats.org/officeDocument/2006/relationships/tags" Target="../tags/tag70.xml"/><Relationship Id="rId10" Type="http://schemas.openxmlformats.org/officeDocument/2006/relationships/image" Target="../media/image2.png"/><Relationship Id="rId4" Type="http://schemas.openxmlformats.org/officeDocument/2006/relationships/tags" Target="../tags/tag69.xml"/><Relationship Id="rId9"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chemeClr val="tx2"/>
        </a:solidFill>
        <a:effectLst/>
      </p:bgPr>
    </p:bg>
    <p:spTree>
      <p:nvGrpSpPr>
        <p:cNvPr id="1" name=""/>
        <p:cNvGrpSpPr/>
        <p:nvPr/>
      </p:nvGrpSpPr>
      <p:grpSpPr>
        <a:xfrm>
          <a:off x="0" y="0"/>
          <a:ext cx="0" cy="0"/>
          <a:chOff x="0" y="0"/>
          <a:chExt cx="0" cy="0"/>
        </a:xfrm>
      </p:grpSpPr>
      <p:pic>
        <p:nvPicPr>
          <p:cNvPr id="5" name="图片 4"/>
          <p:cNvPicPr/>
          <p:nvPr>
            <p:custDataLst>
              <p:tags r:id="rId1"/>
            </p:custDataLst>
          </p:nvPr>
        </p:nvPicPr>
        <p:blipFill>
          <a:blip r:embed="rId10" r:link="rId11"/>
          <a:stretch>
            <a:fillRect/>
          </a:stretch>
        </p:blipFill>
        <p:spPr>
          <a:xfrm>
            <a:off x="0" y="0"/>
            <a:ext cx="12192000" cy="6858000"/>
          </a:xfrm>
          <a:prstGeom prst="rect">
            <a:avLst/>
          </a:prstGeom>
        </p:spPr>
      </p:pic>
      <p:sp>
        <p:nvSpPr>
          <p:cNvPr id="16" name="日期占位符 15"/>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17" name="页脚占位符 16"/>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18" name="灯片编号占位符 17"/>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6" name="文本占位符 5"/>
          <p:cNvSpPr>
            <a:spLocks noGrp="1"/>
          </p:cNvSpPr>
          <p:nvPr>
            <p:ph type="body" sz="quarter" idx="16" hasCustomPrompt="1"/>
            <p:custDataLst>
              <p:tags r:id="rId5"/>
            </p:custDataLst>
          </p:nvPr>
        </p:nvSpPr>
        <p:spPr>
          <a:xfrm>
            <a:off x="6432557" y="4663337"/>
            <a:ext cx="19107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chemeClr val="tx1"/>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4" name="文本占位符 3"/>
          <p:cNvSpPr>
            <a:spLocks noGrp="1"/>
          </p:cNvSpPr>
          <p:nvPr>
            <p:ph type="body" sz="quarter" idx="15" hasCustomPrompt="1"/>
            <p:custDataLst>
              <p:tags r:id="rId6"/>
            </p:custDataLst>
          </p:nvPr>
        </p:nvSpPr>
        <p:spPr>
          <a:xfrm>
            <a:off x="6432557" y="5138317"/>
            <a:ext cx="1910715" cy="408940"/>
          </a:xfrm>
          <a:prstGeom prst="rect">
            <a:avLst/>
          </a:prstGeom>
        </p:spPr>
        <p:txBody>
          <a:bodyPr vert="horz" wrap="square" lIns="0" tIns="0" rIns="0" bIns="0" anchor="t" anchorCtr="0">
            <a:normAutofit/>
          </a:bodyPr>
          <a:lstStyle>
            <a:lvl1pPr marL="342900" marR="0" indent="-342900" algn="l" rtl="0" eaLnBrk="1" fontAlgn="auto">
              <a:lnSpc>
                <a:spcPct val="130000"/>
              </a:lnSpc>
              <a:spcBef>
                <a:spcPts val="0"/>
              </a:spcBef>
              <a:spcAft>
                <a:spcPts val="1000"/>
              </a:spcAft>
              <a:buClrTx/>
              <a:buSzPts val="1600"/>
              <a:buFont typeface="Arial" panose="020B0604020202020204" pitchFamily="34" charset="0"/>
              <a:buNone/>
              <a:defRPr sz="1600" b="0" spc="150">
                <a:solidFill>
                  <a:schemeClr val="tx1"/>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30000"/>
              </a:lnSpc>
              <a:spcBef>
                <a:spcPts val="0"/>
              </a:spcBef>
              <a:spcAft>
                <a:spcPts val="1000"/>
              </a:spcAft>
              <a:buClr>
                <a:schemeClr val="tx1">
                  <a:lumMod val="100000"/>
                </a:schemeClr>
              </a:buClr>
              <a:buSzPts val="1600"/>
              <a:buFont typeface="Arial" panose="020B0604020202020204" pitchFamily="34" charset="0"/>
              <a:buNone/>
            </a:pPr>
            <a:r>
              <a:rPr lang="zh-CN" altLang="en-US"/>
              <a:t>编辑文本</a:t>
            </a:r>
          </a:p>
        </p:txBody>
      </p:sp>
      <p:sp>
        <p:nvSpPr>
          <p:cNvPr id="3" name="副标题 2"/>
          <p:cNvSpPr>
            <a:spLocks noGrp="1"/>
          </p:cNvSpPr>
          <p:nvPr>
            <p:ph type="subTitle" idx="14" hasCustomPrompt="1"/>
            <p:custDataLst>
              <p:tags r:id="rId7"/>
            </p:custDataLst>
          </p:nvPr>
        </p:nvSpPr>
        <p:spPr>
          <a:xfrm>
            <a:off x="6432556" y="3188232"/>
            <a:ext cx="4826000" cy="1111250"/>
          </a:xfrm>
        </p:spPr>
        <p:txBody>
          <a:bodyPr vert="horz" wrap="square" lIns="0" tIns="0" rIns="0" bIns="0" anchor="t" anchorCtr="0">
            <a:normAutofit/>
          </a:bodyPr>
          <a:lstStyle>
            <a:lvl1pPr marL="0" marR="0" indent="0" algn="l" defTabSz="914400" rtl="0" eaLnBrk="1" fontAlgn="auto" latinLnBrk="0" hangingPunct="1">
              <a:lnSpc>
                <a:spcPct val="120000"/>
              </a:lnSpc>
              <a:spcBef>
                <a:spcPts val="0"/>
              </a:spcBef>
              <a:spcAft>
                <a:spcPts val="0"/>
              </a:spcAft>
              <a:buClrTx/>
              <a:buSzPts val="1800"/>
              <a:buFont typeface="Arial" panose="020B0604020202020204" pitchFamily="34" charset="0"/>
              <a:buNone/>
              <a:defRPr sz="1800" b="0" spc="200">
                <a:solidFill>
                  <a:schemeClr val="tx1"/>
                </a:solidFill>
                <a:latin typeface="Arial" panose="020B0604020202020204" pitchFamily="34" charset="0"/>
                <a:ea typeface="微软雅黑" panose="020B0503020204020204" pitchFamily="34" charset="-122"/>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zh-CN" altLang="en-US"/>
              <a:t>单击此处编辑副标题</a:t>
            </a:r>
          </a:p>
        </p:txBody>
      </p:sp>
      <p:sp>
        <p:nvSpPr>
          <p:cNvPr id="2" name="标题 1"/>
          <p:cNvSpPr>
            <a:spLocks noGrp="1"/>
          </p:cNvSpPr>
          <p:nvPr>
            <p:ph type="ctrTitle" idx="13" hasCustomPrompt="1"/>
            <p:custDataLst>
              <p:tags r:id="rId8"/>
            </p:custDataLst>
          </p:nvPr>
        </p:nvSpPr>
        <p:spPr>
          <a:xfrm>
            <a:off x="6432557" y="2012848"/>
            <a:ext cx="4825365" cy="970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5400"/>
              <a:buFont typeface="Arial" panose="020B0604020202020204" pitchFamily="34" charset="0"/>
              <a:buNone/>
              <a:defRPr sz="5400" b="0" spc="6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bg>
      <p:bgPr>
        <a:solidFill>
          <a:schemeClr val="bg2"/>
        </a:solidFill>
        <a:effectLst/>
      </p:bgPr>
    </p:bg>
    <p:spTree>
      <p:nvGrpSpPr>
        <p:cNvPr id="1" name=""/>
        <p:cNvGrpSpPr/>
        <p:nvPr/>
      </p:nvGrpSpPr>
      <p:grpSpPr>
        <a:xfrm>
          <a:off x="0" y="0"/>
          <a:ext cx="0" cy="0"/>
          <a:chOff x="0" y="0"/>
          <a:chExt cx="0" cy="0"/>
        </a:xfrm>
      </p:grpSpPr>
      <p:grpSp>
        <p:nvGrpSpPr>
          <p:cNvPr id="2" name="组合 1"/>
          <p:cNvGrpSpPr/>
          <p:nvPr>
            <p:custDataLst>
              <p:tags r:id="rId1"/>
            </p:custDataLst>
          </p:nvPr>
        </p:nvGrpSpPr>
        <p:grpSpPr>
          <a:xfrm>
            <a:off x="0" y="0"/>
            <a:ext cx="12192000" cy="588767"/>
            <a:chOff x="0" y="0"/>
            <a:chExt cx="12192000" cy="588767"/>
          </a:xfrm>
        </p:grpSpPr>
        <p:pic>
          <p:nvPicPr>
            <p:cNvPr id="8" name="图片 7"/>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3" name="日期占位符 2"/>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内容占位符 6"/>
          <p:cNvSpPr>
            <a:spLocks noGrp="1"/>
          </p:cNvSpPr>
          <p:nvPr>
            <p:ph sz="quarter" idx="13"/>
            <p:custDataLst>
              <p:tags r:id="rId5"/>
            </p:custDataLst>
          </p:nvPr>
        </p:nvSpPr>
        <p:spPr>
          <a:xfrm>
            <a:off x="669930" y="952508"/>
            <a:ext cx="10852237" cy="5388907"/>
          </a:xfrm>
        </p:spPr>
        <p:txBody>
          <a:bodyPr wrap="square">
            <a:normAutofit/>
          </a:bodyPr>
          <a:lstStyle>
            <a:lvl1pPr>
              <a:defRPr>
                <a:solidFill>
                  <a:schemeClr val="tx1"/>
                </a:solidFill>
                <a:latin typeface="Arial" panose="020B0604020202020204" pitchFamily="34" charset="0"/>
                <a:ea typeface="微软雅黑" panose="020B0503020204020204" pitchFamily="34" charset="-122"/>
              </a:defRPr>
            </a:lvl1pPr>
            <a:lvl2pPr>
              <a:defRPr>
                <a:solidFill>
                  <a:schemeClr val="tx1"/>
                </a:solidFill>
                <a:latin typeface="Arial" panose="020B0604020202020204" pitchFamily="34" charset="0"/>
                <a:ea typeface="微软雅黑" panose="020B0503020204020204" pitchFamily="34" charset="-122"/>
              </a:defRPr>
            </a:lvl2pPr>
            <a:lvl3pPr>
              <a:defRPr>
                <a:solidFill>
                  <a:schemeClr val="tx1"/>
                </a:solidFill>
                <a:latin typeface="Arial" panose="020B0604020202020204" pitchFamily="34" charset="0"/>
                <a:ea typeface="微软雅黑" panose="020B0503020204020204" pitchFamily="34" charset="-122"/>
              </a:defRPr>
            </a:lvl3pPr>
            <a:lvl4pPr>
              <a:defRPr>
                <a:solidFill>
                  <a:schemeClr val="tx1"/>
                </a:solidFill>
                <a:latin typeface="Arial" panose="020B0604020202020204" pitchFamily="34" charset="0"/>
                <a:ea typeface="微软雅黑" panose="020B0503020204020204" pitchFamily="34" charset="-122"/>
              </a:defRPr>
            </a:lvl4pPr>
            <a:lvl5pPr>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末尾幻灯片">
    <p:bg>
      <p:bgPr>
        <a:solidFill>
          <a:schemeClr val="tx2"/>
        </a:solidFill>
        <a:effectLst/>
      </p:bgPr>
    </p:bg>
    <p:spTree>
      <p:nvGrpSpPr>
        <p:cNvPr id="1" name=""/>
        <p:cNvGrpSpPr/>
        <p:nvPr/>
      </p:nvGrpSpPr>
      <p:grpSpPr>
        <a:xfrm>
          <a:off x="0" y="0"/>
          <a:ext cx="0" cy="0"/>
          <a:chOff x="0" y="0"/>
          <a:chExt cx="0" cy="0"/>
        </a:xfrm>
      </p:grpSpPr>
      <p:pic>
        <p:nvPicPr>
          <p:cNvPr id="6" name="图片 5"/>
          <p:cNvPicPr/>
          <p:nvPr>
            <p:custDataLst>
              <p:tags r:id="rId1"/>
            </p:custDataLst>
          </p:nvPr>
        </p:nvPicPr>
        <p:blipFill>
          <a:blip r:embed="rId8" r:link="rId9"/>
          <a:stretch>
            <a:fillRect/>
          </a:stretch>
        </p:blipFill>
        <p:spPr>
          <a:xfrm>
            <a:off x="0" y="0"/>
            <a:ext cx="12192000" cy="6858000"/>
          </a:xfrm>
          <a:prstGeom prst="rect">
            <a:avLst/>
          </a:prstGeom>
        </p:spPr>
      </p:pic>
      <p:sp>
        <p:nvSpPr>
          <p:cNvPr id="3" name="日期占位符 2"/>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7" name="文本占位符 6"/>
          <p:cNvSpPr>
            <a:spLocks noGrp="1"/>
          </p:cNvSpPr>
          <p:nvPr>
            <p:ph type="body" idx="14" hasCustomPrompt="1"/>
            <p:custDataLst>
              <p:tags r:id="rId5"/>
            </p:custDataLst>
          </p:nvPr>
        </p:nvSpPr>
        <p:spPr>
          <a:xfrm>
            <a:off x="6604000" y="3651568"/>
            <a:ext cx="4826000" cy="1111250"/>
          </a:xfrm>
        </p:spPr>
        <p:txBody>
          <a:bodyPr vert="horz" wrap="square" lIns="0" tIns="0" rIns="0" bIns="0" anchor="t" anchorCtr="0">
            <a:normAutofit/>
          </a:bodyPr>
          <a:lstStyle>
            <a:lvl1pPr marL="342900" marR="0" indent="-342900" algn="l" rtl="0" eaLnBrk="1" fontAlgn="auto">
              <a:lnSpc>
                <a:spcPct val="120000"/>
              </a:lnSpc>
              <a:spcBef>
                <a:spcPts val="0"/>
              </a:spcBef>
              <a:spcAft>
                <a:spcPts val="0"/>
              </a:spcAft>
              <a:buClrTx/>
              <a:buSzPts val="1800"/>
              <a:buFont typeface="Arial" panose="020B0604020202020204" pitchFamily="34" charset="0"/>
              <a:buNone/>
              <a:defRPr sz="1800" b="0" spc="200">
                <a:solidFill>
                  <a:schemeClr val="tx1"/>
                </a:solidFill>
                <a:latin typeface="Arial" panose="020B0604020202020204" pitchFamily="34" charset="0"/>
                <a:ea typeface="微软雅黑" panose="020B0503020204020204" pitchFamily="34" charset="-122"/>
              </a:defRPr>
            </a:lvl1pPr>
          </a:lstStyle>
          <a:p>
            <a:pPr marL="0" marR="0" lvl="0" indent="0" algn="l" defTabSz="914400" rtl="0" eaLnBrk="1" fontAlgn="auto" latinLnBrk="0" hangingPunct="1">
              <a:lnSpc>
                <a:spcPct val="120000"/>
              </a:lnSpc>
              <a:spcBef>
                <a:spcPts val="0"/>
              </a:spcBef>
              <a:spcAft>
                <a:spcPts val="0"/>
              </a:spcAft>
              <a:buClr>
                <a:schemeClr val="tx1">
                  <a:lumMod val="65000"/>
                  <a:lumOff val="35000"/>
                </a:schemeClr>
              </a:buClr>
              <a:buSzPts val="1800"/>
              <a:buFont typeface="Arial" panose="020B0604020202020204" pitchFamily="34" charset="0"/>
              <a:buNone/>
            </a:pPr>
            <a:r>
              <a:rPr lang="zh-CN" altLang="en-US"/>
              <a:t>单击此处编辑副标题</a:t>
            </a:r>
          </a:p>
        </p:txBody>
      </p:sp>
      <p:sp>
        <p:nvSpPr>
          <p:cNvPr id="2" name="标题 1"/>
          <p:cNvSpPr>
            <a:spLocks noGrp="1"/>
          </p:cNvSpPr>
          <p:nvPr>
            <p:ph type="title" idx="13" hasCustomPrompt="1"/>
            <p:custDataLst>
              <p:tags r:id="rId6"/>
            </p:custDataLst>
          </p:nvPr>
        </p:nvSpPr>
        <p:spPr>
          <a:xfrm>
            <a:off x="6604000" y="2095183"/>
            <a:ext cx="4825365" cy="135191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6600"/>
              <a:buFont typeface="Arial" panose="020B0604020202020204" pitchFamily="34" charset="0"/>
              <a:buNone/>
              <a:defRPr sz="6600" b="0" spc="700">
                <a:solidFill>
                  <a:schemeClr val="tx1"/>
                </a:solidFill>
                <a:latin typeface="Arial" panose="020B0604020202020204" pitchFamily="34" charset="0"/>
                <a:ea typeface="汉仪旗黑-85S" panose="00020600040101010101" pitchFamily="18" charset="-122"/>
              </a:defRPr>
            </a:lvl1pPr>
          </a:lstStyle>
          <a:p>
            <a:r>
              <a:rPr lang="zh-CN" altLang="en-US"/>
              <a:t>编辑标题</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通用">
    <p:bg>
      <p:bgPr>
        <a:solidFill>
          <a:schemeClr val="bg2"/>
        </a:solidFill>
        <a:effectLst/>
      </p:bgPr>
    </p:bg>
    <p:spTree>
      <p:nvGrpSpPr>
        <p:cNvPr id="1" name=""/>
        <p:cNvGrpSpPr/>
        <p:nvPr/>
      </p:nvGrpSpPr>
      <p:grpSpPr>
        <a:xfrm>
          <a:off x="0" y="0"/>
          <a:ext cx="0" cy="0"/>
          <a:chOff x="0" y="0"/>
          <a:chExt cx="0" cy="0"/>
        </a:xfrm>
      </p:grpSpPr>
      <p:grpSp>
        <p:nvGrpSpPr>
          <p:cNvPr id="8" name="组合 7"/>
          <p:cNvGrpSpPr/>
          <p:nvPr>
            <p:custDataLst>
              <p:tags r:id="rId1"/>
            </p:custDataLst>
          </p:nvPr>
        </p:nvGrpSpPr>
        <p:grpSpPr>
          <a:xfrm>
            <a:off x="0" y="0"/>
            <a:ext cx="12192000" cy="588767"/>
            <a:chOff x="0" y="0"/>
            <a:chExt cx="12192000" cy="588767"/>
          </a:xfrm>
        </p:grpSpPr>
        <p:pic>
          <p:nvPicPr>
            <p:cNvPr id="7" name="图片 6"/>
            <p:cNvPicPr/>
            <p:nvPr userDrawn="1">
              <p:custDataLst>
                <p:tags r:id="rId6"/>
              </p:custDataLst>
            </p:nvPr>
          </p:nvPicPr>
          <p:blipFill>
            <a:blip r:embed="rId9" r:link="rId10" cstate="screen"/>
            <a:stretch>
              <a:fillRect/>
            </a:stretch>
          </p:blipFill>
          <p:spPr>
            <a:xfrm>
              <a:off x="0" y="0"/>
              <a:ext cx="720090" cy="588767"/>
            </a:xfrm>
            <a:prstGeom prst="rect">
              <a:avLst/>
            </a:prstGeom>
          </p:spPr>
        </p:pic>
        <p:pic>
          <p:nvPicPr>
            <p:cNvPr id="6" name="图片 5"/>
            <p:cNvPicPr/>
            <p:nvPr userDrawn="1">
              <p:custDataLst>
                <p:tags r:id="rId7"/>
              </p:custDataLst>
            </p:nvPr>
          </p:nvPicPr>
          <p:blipFill>
            <a:blip r:embed="rId11" r:link="rId12"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882" y="443230"/>
            <a:ext cx="10852237"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3"/>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4"/>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5"/>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相框">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292075" y="303809"/>
            <a:ext cx="11607851" cy="6250382"/>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2"/>
            </p:custDataLst>
          </p:nvPr>
        </p:nvGrpSpPr>
        <p:grpSpPr>
          <a:xfrm>
            <a:off x="0" y="0"/>
            <a:ext cx="12192000" cy="588767"/>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hasCustomPrompt="1"/>
            <p:custDataLst>
              <p:tags r:id="rId3"/>
            </p:custDataLst>
          </p:nvPr>
        </p:nvSpPr>
        <p:spPr>
          <a:xfrm>
            <a:off x="1281600" y="1249200"/>
            <a:ext cx="9626400" cy="723600"/>
          </a:xfrm>
        </p:spPr>
        <p:txBody>
          <a:bodyPr wrap="square" anchor="ctr">
            <a:normAutofit/>
          </a:bodyPr>
          <a:lstStyle>
            <a:lvl1pP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7" name="内容占位符 6"/>
          <p:cNvSpPr>
            <a:spLocks noGrp="1"/>
          </p:cNvSpPr>
          <p:nvPr>
            <p:ph sz="quarter" idx="13"/>
            <p:custDataLst>
              <p:tags r:id="rId4"/>
            </p:custDataLst>
          </p:nvPr>
        </p:nvSpPr>
        <p:spPr>
          <a:xfrm>
            <a:off x="1281113" y="2163600"/>
            <a:ext cx="9626600" cy="3445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3" name="日期占位符 2"/>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左右">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0"/>
            <a:ext cx="4824603" cy="68580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pic>
        <p:nvPicPr>
          <p:cNvPr id="8" name="图片 7"/>
          <p:cNvPicPr/>
          <p:nvPr>
            <p:custDataLst>
              <p:tags r:id="rId2"/>
            </p:custDataLst>
          </p:nvPr>
        </p:nvPicPr>
        <p:blipFill>
          <a:blip r:embed="rId10" r:link="rId11" cstate="screen"/>
          <a:stretch>
            <a:fillRect/>
          </a:stretch>
        </p:blipFill>
        <p:spPr>
          <a:xfrm>
            <a:off x="11471910" y="0"/>
            <a:ext cx="720090" cy="588767"/>
          </a:xfrm>
          <a:prstGeom prst="rect">
            <a:avLst/>
          </a:prstGeom>
        </p:spPr>
      </p:pic>
      <p:sp>
        <p:nvSpPr>
          <p:cNvPr id="2" name="标题 1"/>
          <p:cNvSpPr>
            <a:spLocks noGrp="1"/>
          </p:cNvSpPr>
          <p:nvPr>
            <p:ph type="title" hasCustomPrompt="1"/>
            <p:custDataLst>
              <p:tags r:id="rId3"/>
            </p:custDataLst>
          </p:nvPr>
        </p:nvSpPr>
        <p:spPr>
          <a:xfrm>
            <a:off x="583200" y="770400"/>
            <a:ext cx="3960000" cy="882000"/>
          </a:xfrm>
        </p:spPr>
        <p:txBody>
          <a:bodyPr wrap="square" anchor="ctr" anchorCtr="0">
            <a:normAutofit/>
          </a:bodyPr>
          <a:lstStyle>
            <a:lvl1pPr>
              <a:defRPr sz="3600" baseline="0">
                <a:solidFill>
                  <a:schemeClr val="tx1"/>
                </a:solidFill>
                <a:latin typeface="Arial" panose="020B0604020202020204" pitchFamily="34" charset="0"/>
                <a:ea typeface="微软雅黑" panose="020B0503020204020204" pitchFamily="34" charset="-122"/>
              </a:defRPr>
            </a:lvl1pPr>
          </a:lstStyle>
          <a:p>
            <a:r>
              <a:rPr lang="zh-CN" altLang="en-US" dirty="0"/>
              <a:t>单击编辑标题</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586800" y="1764000"/>
            <a:ext cx="3956400" cy="4093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5101200" y="769938"/>
            <a:ext cx="6480000" cy="5087937"/>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上下">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0"/>
            <a:ext cx="12192000" cy="2664333"/>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2"/>
            </p:custDataLst>
          </p:nvPr>
        </p:nvGrpSpPr>
        <p:grpSpPr>
          <a:xfrm>
            <a:off x="0" y="0"/>
            <a:ext cx="12192000" cy="588767"/>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612000" y="781200"/>
            <a:ext cx="10976400" cy="626400"/>
          </a:xfrm>
        </p:spPr>
        <p:txBody>
          <a:bodyPr wrap="square" anchor="ctr">
            <a:normAutofit/>
          </a:bodyPr>
          <a:lstStyle>
            <a:lvl1pPr algn="ctr">
              <a:defRPr sz="3600" baseline="0">
                <a:solidFill>
                  <a:schemeClr val="tx1"/>
                </a:solidFill>
                <a:latin typeface="Arial" panose="020B0604020202020204" pitchFamily="34" charset="0"/>
                <a:ea typeface="微软雅黑" panose="020B0503020204020204" pitchFamily="34" charset="-122"/>
              </a:defRPr>
            </a:lvl1pPr>
          </a:lstStyle>
          <a:p>
            <a:r>
              <a:rPr lang="zh-CN" altLang="en-US"/>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612000" y="1659600"/>
            <a:ext cx="10975975" cy="828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9" name="内容占位符 8"/>
          <p:cNvSpPr>
            <a:spLocks noGrp="1"/>
          </p:cNvSpPr>
          <p:nvPr>
            <p:ph sz="quarter" idx="14"/>
            <p:custDataLst>
              <p:tags r:id="rId8"/>
            </p:custDataLst>
          </p:nvPr>
        </p:nvSpPr>
        <p:spPr>
          <a:xfrm>
            <a:off x="612775" y="2808000"/>
            <a:ext cx="10965600" cy="34308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下上">
    <p:bg>
      <p:bgPr>
        <a:solidFill>
          <a:schemeClr val="bg2"/>
        </a:solidFill>
        <a:effectLst/>
      </p:bgPr>
    </p:bg>
    <p:spTree>
      <p:nvGrpSpPr>
        <p:cNvPr id="1" name=""/>
        <p:cNvGrpSpPr/>
        <p:nvPr/>
      </p:nvGrpSpPr>
      <p:grpSpPr>
        <a:xfrm>
          <a:off x="0" y="0"/>
          <a:ext cx="0" cy="0"/>
          <a:chOff x="0" y="0"/>
          <a:chExt cx="0" cy="0"/>
        </a:xfrm>
      </p:grpSpPr>
      <p:sp>
        <p:nvSpPr>
          <p:cNvPr id="11" name="矩形 10"/>
          <p:cNvSpPr/>
          <p:nvPr>
            <p:custDataLst>
              <p:tags r:id="rId1"/>
            </p:custDataLst>
          </p:nvPr>
        </p:nvSpPr>
        <p:spPr>
          <a:xfrm>
            <a:off x="0" y="5028971"/>
            <a:ext cx="12192000" cy="1829029"/>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2"/>
            </p:custDataLst>
          </p:nvPr>
        </p:nvGrpSpPr>
        <p:grpSpPr>
          <a:xfrm>
            <a:off x="0" y="0"/>
            <a:ext cx="12192000" cy="588767"/>
            <a:chOff x="0" y="0"/>
            <a:chExt cx="12192000" cy="588767"/>
          </a:xfrm>
        </p:grpSpPr>
        <p:pic>
          <p:nvPicPr>
            <p:cNvPr id="10" name="图片 9"/>
            <p:cNvPicPr/>
            <p:nvPr userDrawn="1">
              <p:custDataLst>
                <p:tags r:id="rId9"/>
              </p:custDataLst>
            </p:nvPr>
          </p:nvPicPr>
          <p:blipFill>
            <a:blip r:embed="rId12" r:link="rId13" cstate="screen"/>
            <a:stretch>
              <a:fillRect/>
            </a:stretch>
          </p:blipFill>
          <p:spPr>
            <a:xfrm>
              <a:off x="0" y="0"/>
              <a:ext cx="720090" cy="588767"/>
            </a:xfrm>
            <a:prstGeom prst="rect">
              <a:avLst/>
            </a:prstGeom>
          </p:spPr>
        </p:pic>
        <p:pic>
          <p:nvPicPr>
            <p:cNvPr id="8" name="图片 7"/>
            <p:cNvPicPr/>
            <p:nvPr userDrawn="1">
              <p:custDataLst>
                <p:tags r:id="rId10"/>
              </p:custDataLst>
            </p:nvPr>
          </p:nvPicPr>
          <p:blipFill>
            <a:blip r:embed="rId14" r:link="rId15"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3"/>
            </p:custDataLst>
          </p:nvPr>
        </p:nvSpPr>
        <p:spPr>
          <a:xfrm>
            <a:off x="604800" y="669600"/>
            <a:ext cx="10976400" cy="565200"/>
          </a:xfrm>
        </p:spPr>
        <p:txBody>
          <a:bodyPr wrap="square" anchor="ctr" anchorCtr="0">
            <a:normAutofit/>
          </a:bodyPr>
          <a:lstStyle>
            <a:lvl1pPr algn="ctr">
              <a:defRPr sz="32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604837" y="1681200"/>
            <a:ext cx="10990800" cy="321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文本占位符 8"/>
          <p:cNvSpPr>
            <a:spLocks noGrp="1"/>
          </p:cNvSpPr>
          <p:nvPr>
            <p:ph type="body" sz="quarter" idx="14"/>
            <p:custDataLst>
              <p:tags r:id="rId8"/>
            </p:custDataLst>
          </p:nvPr>
        </p:nvSpPr>
        <p:spPr>
          <a:xfrm>
            <a:off x="594000" y="5180400"/>
            <a:ext cx="11001600" cy="10116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导航">
    <p:bg>
      <p:bgPr>
        <a:solidFill>
          <a:schemeClr val="bg2"/>
        </a:solidFill>
        <a:effectLst/>
      </p:bgPr>
    </p:bg>
    <p:spTree>
      <p:nvGrpSpPr>
        <p:cNvPr id="1" name=""/>
        <p:cNvGrpSpPr/>
        <p:nvPr/>
      </p:nvGrpSpPr>
      <p:grpSpPr>
        <a:xfrm>
          <a:off x="0" y="0"/>
          <a:ext cx="0" cy="0"/>
          <a:chOff x="0" y="0"/>
          <a:chExt cx="0" cy="0"/>
        </a:xfrm>
      </p:grpSpPr>
      <p:sp>
        <p:nvSpPr>
          <p:cNvPr id="14" name="矩形 13"/>
          <p:cNvSpPr/>
          <p:nvPr>
            <p:custDataLst>
              <p:tags r:id="rId1"/>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2"/>
            </p:custDataLst>
          </p:nvPr>
        </p:nvGrpSpPr>
        <p:grpSpPr>
          <a:xfrm>
            <a:off x="0" y="6269233"/>
            <a:ext cx="12192000" cy="588767"/>
            <a:chOff x="0" y="6269233"/>
            <a:chExt cx="12192000" cy="588767"/>
          </a:xfrm>
        </p:grpSpPr>
        <p:pic>
          <p:nvPicPr>
            <p:cNvPr id="12" name="图片 11"/>
            <p:cNvPicPr/>
            <p:nvPr userDrawn="1">
              <p:custDataLst>
                <p:tags r:id="rId11"/>
              </p:custDataLst>
            </p:nvPr>
          </p:nvPicPr>
          <p:blipFill>
            <a:blip r:embed="rId14" r:link="rId15" cstate="screen"/>
            <a:stretch>
              <a:fillRect/>
            </a:stretch>
          </p:blipFill>
          <p:spPr>
            <a:xfrm>
              <a:off x="11471910" y="6269233"/>
              <a:ext cx="720090" cy="588767"/>
            </a:xfrm>
            <a:prstGeom prst="rect">
              <a:avLst/>
            </a:prstGeom>
          </p:spPr>
        </p:pic>
        <p:pic>
          <p:nvPicPr>
            <p:cNvPr id="10" name="图片 9"/>
            <p:cNvPicPr/>
            <p:nvPr userDrawn="1">
              <p:custDataLst>
                <p:tags r:id="rId12"/>
              </p:custDataLst>
            </p:nvPr>
          </p:nvPicPr>
          <p:blipFill>
            <a:blip r:embed="rId16" r:link="rId17" cstate="screen"/>
            <a:stretch>
              <a:fillRect/>
            </a:stretch>
          </p:blipFill>
          <p:spPr>
            <a:xfrm>
              <a:off x="0" y="6269233"/>
              <a:ext cx="720090" cy="588767"/>
            </a:xfrm>
            <a:prstGeom prst="rect">
              <a:avLst/>
            </a:prstGeom>
          </p:spPr>
        </p:pic>
      </p:grpSp>
      <p:sp>
        <p:nvSpPr>
          <p:cNvPr id="2" name="标题 1"/>
          <p:cNvSpPr>
            <a:spLocks noGrp="1"/>
          </p:cNvSpPr>
          <p:nvPr>
            <p:ph type="title"/>
            <p:custDataLst>
              <p:tags r:id="rId3"/>
            </p:custDataLst>
          </p:nvPr>
        </p:nvSpPr>
        <p:spPr>
          <a:xfrm>
            <a:off x="579600" y="237600"/>
            <a:ext cx="11037600" cy="441964"/>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内容占位符 6"/>
          <p:cNvSpPr>
            <a:spLocks noGrp="1"/>
          </p:cNvSpPr>
          <p:nvPr>
            <p:ph sz="quarter" idx="13"/>
            <p:custDataLst>
              <p:tags r:id="rId7"/>
            </p:custDataLst>
          </p:nvPr>
        </p:nvSpPr>
        <p:spPr>
          <a:xfrm>
            <a:off x="579600" y="1663200"/>
            <a:ext cx="53424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内容占位符 8"/>
          <p:cNvSpPr>
            <a:spLocks noGrp="1"/>
          </p:cNvSpPr>
          <p:nvPr>
            <p:ph sz="quarter" idx="14"/>
            <p:custDataLst>
              <p:tags r:id="rId8"/>
            </p:custDataLst>
          </p:nvPr>
        </p:nvSpPr>
        <p:spPr>
          <a:xfrm>
            <a:off x="6242400" y="1663200"/>
            <a:ext cx="5367600" cy="28944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vl2pPr>
              <a:defRPr baseline="0">
                <a:solidFill>
                  <a:schemeClr val="tx1"/>
                </a:solidFill>
                <a:latin typeface="Arial" panose="020B0604020202020204" pitchFamily="34" charset="0"/>
                <a:ea typeface="微软雅黑" panose="020B0503020204020204" pitchFamily="34" charset="-122"/>
              </a:defRPr>
            </a:lvl2pPr>
            <a:lvl3pPr>
              <a:defRPr baseline="0">
                <a:solidFill>
                  <a:schemeClr val="tx1"/>
                </a:solidFill>
                <a:latin typeface="Arial" panose="020B0604020202020204" pitchFamily="34" charset="0"/>
                <a:ea typeface="微软雅黑" panose="020B0503020204020204" pitchFamily="34" charset="-122"/>
              </a:defRPr>
            </a:lvl3pPr>
            <a:lvl4pPr>
              <a:defRPr baseline="0">
                <a:solidFill>
                  <a:schemeClr val="tx1"/>
                </a:solidFill>
                <a:latin typeface="Arial" panose="020B0604020202020204" pitchFamily="34" charset="0"/>
                <a:ea typeface="微软雅黑" panose="020B0503020204020204" pitchFamily="34" charset="-122"/>
              </a:defRPr>
            </a:lvl4pPr>
            <a:lvl5pPr>
              <a:defRPr baseline="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11" name="文本占位符 10"/>
          <p:cNvSpPr>
            <a:spLocks noGrp="1"/>
          </p:cNvSpPr>
          <p:nvPr>
            <p:ph type="body" sz="quarter" idx="15"/>
            <p:custDataLst>
              <p:tags r:id="rId9"/>
            </p:custDataLst>
          </p:nvPr>
        </p:nvSpPr>
        <p:spPr>
          <a:xfrm>
            <a:off x="572400" y="4816800"/>
            <a:ext cx="53424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
        <p:nvSpPr>
          <p:cNvPr id="13" name="文本占位符 12"/>
          <p:cNvSpPr>
            <a:spLocks noGrp="1"/>
          </p:cNvSpPr>
          <p:nvPr>
            <p:ph type="body" sz="quarter" idx="16"/>
            <p:custDataLst>
              <p:tags r:id="rId10"/>
            </p:custDataLst>
          </p:nvPr>
        </p:nvSpPr>
        <p:spPr>
          <a:xfrm>
            <a:off x="6253200" y="4813200"/>
            <a:ext cx="5367600" cy="781200"/>
          </a:xfrm>
        </p:spPr>
        <p:txBody>
          <a:bodyPr wrap="square">
            <a:normAutofit/>
          </a:bodyPr>
          <a:lstStyle>
            <a:lvl1pP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腰带">
    <p:bg>
      <p:bgPr>
        <a:solidFill>
          <a:schemeClr val="bg2"/>
        </a:solidFill>
        <a:effectLst/>
      </p:bgPr>
    </p:bg>
    <p:spTree>
      <p:nvGrpSpPr>
        <p:cNvPr id="1" name=""/>
        <p:cNvGrpSpPr/>
        <p:nvPr/>
      </p:nvGrpSpPr>
      <p:grpSpPr>
        <a:xfrm>
          <a:off x="0" y="0"/>
          <a:ext cx="0" cy="0"/>
          <a:chOff x="0" y="0"/>
          <a:chExt cx="0" cy="0"/>
        </a:xfrm>
      </p:grpSpPr>
      <p:sp>
        <p:nvSpPr>
          <p:cNvPr id="10" name="矩形 9"/>
          <p:cNvSpPr/>
          <p:nvPr>
            <p:custDataLst>
              <p:tags r:id="rId1"/>
            </p:custDataLst>
          </p:nvPr>
        </p:nvSpPr>
        <p:spPr>
          <a:xfrm>
            <a:off x="0" y="953691"/>
            <a:ext cx="12192000" cy="4950618"/>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p>
        </p:txBody>
      </p:sp>
      <p:grpSp>
        <p:nvGrpSpPr>
          <p:cNvPr id="6" name="组合 5"/>
          <p:cNvGrpSpPr/>
          <p:nvPr>
            <p:custDataLst>
              <p:tags r:id="rId2"/>
            </p:custDataLst>
          </p:nvPr>
        </p:nvGrpSpPr>
        <p:grpSpPr>
          <a:xfrm>
            <a:off x="0" y="5533275"/>
            <a:ext cx="12191999" cy="1324725"/>
            <a:chOff x="0" y="5533275"/>
            <a:chExt cx="12191999" cy="1324725"/>
          </a:xfrm>
        </p:grpSpPr>
        <p:pic>
          <p:nvPicPr>
            <p:cNvPr id="9" name="图片 8"/>
            <p:cNvPicPr/>
            <p:nvPr userDrawn="1">
              <p:custDataLst>
                <p:tags r:id="rId8"/>
              </p:custDataLst>
            </p:nvPr>
          </p:nvPicPr>
          <p:blipFill>
            <a:blip r:embed="rId11" r:link="rId12" cstate="screen"/>
            <a:stretch>
              <a:fillRect/>
            </a:stretch>
          </p:blipFill>
          <p:spPr>
            <a:xfrm>
              <a:off x="10571797" y="5533275"/>
              <a:ext cx="1620202" cy="1324725"/>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0" y="5533275"/>
              <a:ext cx="1620202" cy="1324725"/>
            </a:xfrm>
            <a:prstGeom prst="rect">
              <a:avLst/>
            </a:prstGeom>
          </p:spPr>
        </p:pic>
      </p:grpSp>
      <p:sp>
        <p:nvSpPr>
          <p:cNvPr id="2" name="标题 1"/>
          <p:cNvSpPr>
            <a:spLocks noGrp="1"/>
          </p:cNvSpPr>
          <p:nvPr>
            <p:ph type="title" hasCustomPrompt="1"/>
            <p:custDataLst>
              <p:tags r:id="rId3"/>
            </p:custDataLst>
          </p:nvPr>
        </p:nvSpPr>
        <p:spPr>
          <a:xfrm>
            <a:off x="1522800" y="1339200"/>
            <a:ext cx="9144000" cy="2386800"/>
          </a:xfrm>
        </p:spPr>
        <p:txBody>
          <a:bodyPr wrap="square" anchor="b">
            <a:normAutofit/>
          </a:bodyPr>
          <a:lstStyle>
            <a:lvl1pPr algn="ctr">
              <a:defRPr sz="6000" baseline="0">
                <a:solidFill>
                  <a:schemeClr val="tx1"/>
                </a:solidFill>
                <a:latin typeface="Arial" panose="020B0604020202020204" pitchFamily="34" charset="0"/>
                <a:ea typeface="微软雅黑" panose="020B0503020204020204" pitchFamily="34" charset="-122"/>
              </a:defRPr>
            </a:lvl1pPr>
          </a:lstStyle>
          <a:p>
            <a:r>
              <a:rPr lang="zh-CN" altLang="en-US" dirty="0"/>
              <a:t>单击此处编辑标题</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文本占位符 6"/>
          <p:cNvSpPr>
            <a:spLocks noGrp="1"/>
          </p:cNvSpPr>
          <p:nvPr>
            <p:ph type="body" sz="quarter" idx="13"/>
            <p:custDataLst>
              <p:tags r:id="rId7"/>
            </p:custDataLst>
          </p:nvPr>
        </p:nvSpPr>
        <p:spPr>
          <a:xfrm>
            <a:off x="1522413" y="3862800"/>
            <a:ext cx="9144000" cy="1656000"/>
          </a:xfrm>
        </p:spPr>
        <p:txBody>
          <a:bodyPr wrap="square">
            <a:normAutofit/>
          </a:bodyPr>
          <a:lstStyle>
            <a:lvl1pPr algn="ctr">
              <a:defRPr baseline="0">
                <a:solidFill>
                  <a:schemeClr val="tx1"/>
                </a:solidFill>
                <a:latin typeface="Arial" panose="020B0604020202020204" pitchFamily="34" charset="0"/>
                <a:ea typeface="微软雅黑" panose="020B0503020204020204" pitchFamily="34" charset="-122"/>
              </a:defRPr>
            </a:lvl1pPr>
          </a:lstStyle>
          <a:p>
            <a:pPr lvl="0"/>
            <a:r>
              <a:rPr lang="zh-CN" altLang="en-US" dirty="0"/>
              <a:t>单击此处编辑母版文本样式</a:t>
            </a: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49AE70B2-8BF9-45C0-BB95-33D1B9D3A854}" type="slidenum">
              <a:rPr lang="zh-CN" altLang="en-US" smtClean="0"/>
              <a:t>‹#›</a:t>
            </a:fld>
            <a:endParaRPr lang="zh-CN" alt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12192000" cy="588767"/>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内容占位符 2"/>
          <p:cNvSpPr>
            <a:spLocks noGrp="1"/>
          </p:cNvSpPr>
          <p:nvPr>
            <p:ph idx="1"/>
            <p:custDataLst>
              <p:tags r:id="rId3"/>
            </p:custDataLst>
          </p:nvPr>
        </p:nvSpPr>
        <p:spPr>
          <a:xfrm>
            <a:off x="669882" y="952508"/>
            <a:ext cx="10852237"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4" name="日期占位符 3"/>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3587ABA-DE18-4670-8E0E-BDA50FA7A891}"/>
              </a:ext>
            </a:extLst>
          </p:cNvPr>
          <p:cNvSpPr>
            <a:spLocks noGrp="1"/>
          </p:cNvSpPr>
          <p:nvPr>
            <p:ph type="dt" sz="half" idx="10"/>
          </p:nvPr>
        </p:nvSpPr>
        <p:spPr/>
        <p:txBody>
          <a:bodyPr/>
          <a:lstStyle>
            <a:lvl1pPr>
              <a:defRPr/>
            </a:lvl1pPr>
          </a:lstStyle>
          <a:p>
            <a:pPr>
              <a:defRPr/>
            </a:pPr>
            <a:endParaRPr lang="zh-CN" altLang="en-US"/>
          </a:p>
        </p:txBody>
      </p:sp>
      <p:sp>
        <p:nvSpPr>
          <p:cNvPr id="3" name="页脚占位符 2">
            <a:extLst>
              <a:ext uri="{FF2B5EF4-FFF2-40B4-BE49-F238E27FC236}">
                <a16:creationId xmlns:a16="http://schemas.microsoft.com/office/drawing/2014/main" id="{1278764A-78F1-4349-892E-320A8129FA6C}"/>
              </a:ext>
            </a:extLst>
          </p:cNvPr>
          <p:cNvSpPr>
            <a:spLocks noGrp="1"/>
          </p:cNvSpPr>
          <p:nvPr>
            <p:ph type="ftr" sz="quarter" idx="11"/>
          </p:nvPr>
        </p:nvSpPr>
        <p:spPr/>
        <p:txBody>
          <a:bodyPr/>
          <a:lstStyle>
            <a:lvl1pPr>
              <a:defRPr/>
            </a:lvl1pPr>
          </a:lstStyle>
          <a:p>
            <a:pPr>
              <a:defRPr/>
            </a:pPr>
            <a:endParaRPr lang="zh-CN" altLang="en-US"/>
          </a:p>
        </p:txBody>
      </p:sp>
      <p:sp>
        <p:nvSpPr>
          <p:cNvPr id="4" name="灯片编号占位符 3">
            <a:extLst>
              <a:ext uri="{FF2B5EF4-FFF2-40B4-BE49-F238E27FC236}">
                <a16:creationId xmlns:a16="http://schemas.microsoft.com/office/drawing/2014/main" id="{B099CFA6-DE09-4495-B0C5-B9D8E288A459}"/>
              </a:ext>
            </a:extLst>
          </p:cNvPr>
          <p:cNvSpPr>
            <a:spLocks noGrp="1"/>
          </p:cNvSpPr>
          <p:nvPr>
            <p:ph type="sldNum" sz="quarter" idx="12"/>
          </p:nvPr>
        </p:nvSpPr>
        <p:spPr/>
        <p:txBody>
          <a:bodyPr/>
          <a:lstStyle>
            <a:lvl1pPr>
              <a:defRPr/>
            </a:lvl1pPr>
          </a:lstStyle>
          <a:p>
            <a:fld id="{6428871C-57E3-4941-8A29-4783EFC07F73}" type="slidenum">
              <a:rPr lang="zh-CN" altLang="en-US"/>
              <a:pPr/>
              <a:t>‹#›</a:t>
            </a:fld>
            <a:endParaRPr lang="zh-CN" altLang="en-US"/>
          </a:p>
        </p:txBody>
      </p:sp>
    </p:spTree>
    <p:extLst>
      <p:ext uri="{BB962C8B-B14F-4D97-AF65-F5344CB8AC3E}">
        <p14:creationId xmlns:p14="http://schemas.microsoft.com/office/powerpoint/2010/main" val="27861732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393ABBD-57DE-438A-9C0D-8CB0B065F7C8}"/>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B14B6BB9-45DC-41B3-BCF6-A20F4D59922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B28CA44-D5F5-444D-A675-C25E7343149C}"/>
              </a:ext>
            </a:extLst>
          </p:cNvPr>
          <p:cNvSpPr>
            <a:spLocks noGrp="1"/>
          </p:cNvSpPr>
          <p:nvPr>
            <p:ph type="dt" sz="half" idx="10"/>
          </p:nvPr>
        </p:nvSpPr>
        <p:spPr/>
        <p:txBody>
          <a:bodyPr/>
          <a:lstStyle/>
          <a:p>
            <a:fld id="{14E72A3C-1BBD-4B6E-BA30-7970CA35800D}" type="datetimeFigureOut">
              <a:rPr lang="zh-CN" altLang="en-US" smtClean="0"/>
              <a:t>2024/11/1</a:t>
            </a:fld>
            <a:endParaRPr lang="zh-CN" altLang="en-US"/>
          </a:p>
        </p:txBody>
      </p:sp>
      <p:sp>
        <p:nvSpPr>
          <p:cNvPr id="5" name="页脚占位符 4">
            <a:extLst>
              <a:ext uri="{FF2B5EF4-FFF2-40B4-BE49-F238E27FC236}">
                <a16:creationId xmlns:a16="http://schemas.microsoft.com/office/drawing/2014/main" id="{AC56C420-86BC-46AE-9016-9D7780F3286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494FFF2B-18B1-4121-9437-4781821841F8}"/>
              </a:ext>
            </a:extLst>
          </p:cNvPr>
          <p:cNvSpPr>
            <a:spLocks noGrp="1"/>
          </p:cNvSpPr>
          <p:nvPr>
            <p:ph type="sldNum" sz="quarter" idx="12"/>
          </p:nvPr>
        </p:nvSpPr>
        <p:spPr/>
        <p:txBody>
          <a:bodyPr/>
          <a:lstStyle/>
          <a:p>
            <a:fld id="{51824FD6-F887-458E-AB92-607BE1F0BC04}" type="slidenum">
              <a:rPr lang="zh-CN" altLang="en-US" smtClean="0"/>
              <a:t>‹#›</a:t>
            </a:fld>
            <a:endParaRPr lang="zh-CN" altLang="en-US"/>
          </a:p>
        </p:txBody>
      </p:sp>
    </p:spTree>
    <p:extLst>
      <p:ext uri="{BB962C8B-B14F-4D97-AF65-F5344CB8AC3E}">
        <p14:creationId xmlns:p14="http://schemas.microsoft.com/office/powerpoint/2010/main" val="12580987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chemeClr val="tx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7" r:link="rId8" cstate="screen"/>
          <a:stretch>
            <a:fillRect/>
          </a:stretch>
        </p:blipFill>
        <p:spPr>
          <a:xfrm>
            <a:off x="4064000" y="5716016"/>
            <a:ext cx="4064000" cy="1141984"/>
          </a:xfrm>
          <a:prstGeom prst="rect">
            <a:avLst/>
          </a:prstGeom>
        </p:spPr>
      </p:pic>
      <p:sp>
        <p:nvSpPr>
          <p:cNvPr id="4" name="日期占位符 3"/>
          <p:cNvSpPr>
            <a:spLocks noGrp="1"/>
          </p:cNvSpPr>
          <p:nvPr>
            <p:ph type="dt" sz="half" idx="10"/>
            <p:custDataLst>
              <p:tags r:id="rId2"/>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11"/>
            <p:custDataLst>
              <p:tags r:id="rId3"/>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4"/>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
        <p:nvSpPr>
          <p:cNvPr id="2" name="标题 1"/>
          <p:cNvSpPr>
            <a:spLocks noGrp="1"/>
          </p:cNvSpPr>
          <p:nvPr>
            <p:ph type="ctrTitle" idx="13" hasCustomPrompt="1"/>
            <p:custDataLst>
              <p:tags r:id="rId5"/>
            </p:custDataLst>
          </p:nvPr>
        </p:nvSpPr>
        <p:spPr>
          <a:xfrm>
            <a:off x="4759960" y="2913698"/>
            <a:ext cx="4880610" cy="1081405"/>
          </a:xfrm>
        </p:spPr>
        <p:txBody>
          <a:bodyPr vert="horz" wrap="square" lIns="0" tIns="0" rIns="0" bIns="0" anchor="ctr" anchorCtr="0">
            <a:normAutofit/>
          </a:bodyPr>
          <a:lstStyle>
            <a:lvl1pPr marL="0" marR="0" indent="0" algn="l" defTabSz="914400" rtl="0" eaLnBrk="1" fontAlgn="auto" latinLnBrk="0" hangingPunct="1">
              <a:lnSpc>
                <a:spcPct val="100000"/>
              </a:lnSpc>
              <a:spcBef>
                <a:spcPct val="0"/>
              </a:spcBef>
              <a:spcAft>
                <a:spcPts val="0"/>
              </a:spcAft>
              <a:buClrTx/>
              <a:buSzPts val="4800"/>
              <a:buFont typeface="Arial" panose="020B0604020202020204" pitchFamily="34" charset="0"/>
              <a:buNone/>
              <a:defRPr sz="4800" b="0" spc="500">
                <a:solidFill>
                  <a:schemeClr val="tx1"/>
                </a:solidFill>
                <a:latin typeface="Arial" panose="020B0604020202020204" pitchFamily="34" charset="0"/>
                <a:ea typeface="汉仪旗黑-85S" panose="00020600040101010101" pitchFamily="18" charset="-122"/>
              </a:defRPr>
            </a:lvl1pPr>
          </a:lstStyle>
          <a:p>
            <a:r>
              <a:rPr lang="zh-CN" altLang="en-US" dirty="0"/>
              <a:t>编辑标题</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12192000" cy="588767"/>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内容占位符 2"/>
          <p:cNvSpPr>
            <a:spLocks noGrp="1"/>
          </p:cNvSpPr>
          <p:nvPr>
            <p:ph sz="half" idx="1"/>
            <p:custDataLst>
              <p:tags r:id="rId3"/>
            </p:custDataLst>
          </p:nvPr>
        </p:nvSpPr>
        <p:spPr>
          <a:xfrm>
            <a:off x="669930"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a:sym typeface="+mn-ea"/>
              </a:rPr>
              <a:t>单击此处编辑母版文本样式</a:t>
            </a:r>
          </a:p>
          <a:p>
            <a:pPr lvl="1"/>
            <a:r>
              <a:rPr>
                <a:sym typeface="+mn-ea"/>
              </a:rPr>
              <a:t>第二级</a:t>
            </a:r>
          </a:p>
          <a:p>
            <a:pPr lvl="2"/>
            <a:r>
              <a:rPr>
                <a:sym typeface="+mn-ea"/>
              </a:rPr>
              <a:t>第三级</a:t>
            </a:r>
          </a:p>
          <a:p>
            <a:pPr lvl="3"/>
            <a:r>
              <a:rPr>
                <a:sym typeface="+mn-ea"/>
              </a:rPr>
              <a:t>第四级</a:t>
            </a:r>
          </a:p>
          <a:p>
            <a:pPr lvl="4"/>
            <a:r>
              <a:rPr>
                <a:sym typeface="+mn-ea"/>
              </a:rPr>
              <a:t>第五级</a:t>
            </a:r>
          </a:p>
        </p:txBody>
      </p:sp>
      <p:sp>
        <p:nvSpPr>
          <p:cNvPr id="4" name="内容占位符 3"/>
          <p:cNvSpPr>
            <a:spLocks noGrp="1"/>
          </p:cNvSpPr>
          <p:nvPr>
            <p:ph sz="half" idx="2"/>
            <p:custDataLst>
              <p:tags r:id="rId4"/>
            </p:custDataLst>
          </p:nvPr>
        </p:nvSpPr>
        <p:spPr>
          <a:xfrm>
            <a:off x="6238877" y="952508"/>
            <a:ext cx="5283242" cy="5388907"/>
          </a:xfrm>
        </p:spPr>
        <p:txBody>
          <a:bodyPr wrap="square" lIns="90170" tIns="46990" rIns="90170" bIns="46990">
            <a:normAutofit/>
          </a:bodyPr>
          <a:lstStyle>
            <a:lvl1pPr eaLnBrk="1" fontAlgn="auto" latinLnBrk="0" hangingPunct="1">
              <a:defRPr sz="1600">
                <a:solidFill>
                  <a:schemeClr val="tx1"/>
                </a:solidFill>
                <a:latin typeface="Arial" panose="020B0604020202020204" pitchFamily="34" charset="0"/>
                <a:ea typeface="微软雅黑" panose="020B0503020204020204" pitchFamily="34" charset="-122"/>
              </a:defRPr>
            </a:lvl1pPr>
            <a:lvl2pPr eaLnBrk="1" fontAlgn="auto" latinLnBrk="0" hangingPunct="1">
              <a:defRPr sz="1600">
                <a:solidFill>
                  <a:schemeClr val="tx1"/>
                </a:solidFill>
                <a:latin typeface="Arial" panose="020B0604020202020204" pitchFamily="34" charset="0"/>
                <a:ea typeface="微软雅黑" panose="020B0503020204020204" pitchFamily="34" charset="-122"/>
              </a:defRPr>
            </a:lvl2pPr>
            <a:lvl3pPr eaLnBrk="1" fontAlgn="auto" latinLnBrk="0" hangingPunct="1">
              <a:defRPr sz="1600">
                <a:solidFill>
                  <a:schemeClr val="tx1"/>
                </a:solidFill>
                <a:latin typeface="Arial" panose="020B0604020202020204" pitchFamily="34" charset="0"/>
                <a:ea typeface="微软雅黑" panose="020B0503020204020204" pitchFamily="34" charset="-122"/>
              </a:defRPr>
            </a:lvl3pPr>
            <a:lvl4pPr eaLnBrk="1" fontAlgn="auto" latinLnBrk="0" hangingPunct="1">
              <a:defRPr sz="1600">
                <a:solidFill>
                  <a:schemeClr val="tx1"/>
                </a:solidFill>
                <a:latin typeface="Arial" panose="020B0604020202020204" pitchFamily="34" charset="0"/>
                <a:ea typeface="微软雅黑" panose="020B0503020204020204" pitchFamily="34" charset="-122"/>
              </a:defRPr>
            </a:lvl4pPr>
            <a:lvl5pPr eaLnBrk="1" fontAlgn="auto" latinLnBrk="0" hangingPunct="1">
              <a:defRPr sz="1600">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6" name="页脚占位符 5"/>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7" name="灯片编号占位符 6"/>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chemeClr val="bg2"/>
        </a:solidFill>
        <a:effectLst/>
      </p:bgPr>
    </p:bg>
    <p:spTree>
      <p:nvGrpSpPr>
        <p:cNvPr id="1" name=""/>
        <p:cNvGrpSpPr/>
        <p:nvPr/>
      </p:nvGrpSpPr>
      <p:grpSpPr>
        <a:xfrm>
          <a:off x="0" y="0"/>
          <a:ext cx="0" cy="0"/>
          <a:chOff x="0" y="0"/>
          <a:chExt cx="0" cy="0"/>
        </a:xfrm>
      </p:grpSpPr>
      <p:grpSp>
        <p:nvGrpSpPr>
          <p:cNvPr id="12" name="组合 11"/>
          <p:cNvGrpSpPr/>
          <p:nvPr>
            <p:custDataLst>
              <p:tags r:id="rId1"/>
            </p:custDataLst>
          </p:nvPr>
        </p:nvGrpSpPr>
        <p:grpSpPr>
          <a:xfrm>
            <a:off x="0" y="0"/>
            <a:ext cx="12192000" cy="588767"/>
            <a:chOff x="0" y="0"/>
            <a:chExt cx="12192000" cy="588767"/>
          </a:xfrm>
        </p:grpSpPr>
        <p:pic>
          <p:nvPicPr>
            <p:cNvPr id="11" name="图片 10"/>
            <p:cNvPicPr/>
            <p:nvPr userDrawn="1">
              <p:custDataLst>
                <p:tags r:id="rId10"/>
              </p:custDataLst>
            </p:nvPr>
          </p:nvPicPr>
          <p:blipFill>
            <a:blip r:embed="rId13" r:link="rId14" cstate="screen"/>
            <a:stretch>
              <a:fillRect/>
            </a:stretch>
          </p:blipFill>
          <p:spPr>
            <a:xfrm>
              <a:off x="0" y="0"/>
              <a:ext cx="720090" cy="588767"/>
            </a:xfrm>
            <a:prstGeom prst="rect">
              <a:avLst/>
            </a:prstGeom>
          </p:spPr>
        </p:pic>
        <p:pic>
          <p:nvPicPr>
            <p:cNvPr id="10" name="图片 9"/>
            <p:cNvPicPr/>
            <p:nvPr userDrawn="1">
              <p:custDataLst>
                <p:tags r:id="rId11"/>
              </p:custDataLst>
            </p:nvPr>
          </p:nvPicPr>
          <p:blipFill>
            <a:blip r:embed="rId15" r:link="rId16"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882"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文本占位符 2"/>
          <p:cNvSpPr>
            <a:spLocks noGrp="1"/>
          </p:cNvSpPr>
          <p:nvPr>
            <p:ph type="body" idx="1" hasCustomPrompt="1"/>
            <p:custDataLst>
              <p:tags r:id="rId3"/>
            </p:custDataLst>
          </p:nvPr>
        </p:nvSpPr>
        <p:spPr>
          <a:xfrm>
            <a:off x="669930" y="952508"/>
            <a:ext cx="5283242" cy="381003"/>
          </a:xfrm>
        </p:spPr>
        <p:txBody>
          <a:bodyPr wrap="square" lIns="90170" tIns="46990" rIns="90170" bIns="46990" anchor="ctr" anchorCtr="0">
            <a:normAutofit/>
          </a:bodyPr>
          <a:lstStyle>
            <a:lvl1pPr marL="0" indent="0" eaLnBrk="1" fontAlgn="auto" latinLnBrk="0" hangingPunct="1">
              <a:lnSpc>
                <a:spcPct val="100000"/>
              </a:lnSpc>
              <a:spcAft>
                <a:spcPts val="0"/>
              </a:spcAft>
              <a:buNone/>
              <a:defRPr sz="2000" b="0" u="none" strike="noStrike" kern="1200" cap="none" spc="200" normalizeH="0" baseline="0">
                <a:solidFill>
                  <a:schemeClr val="tx1"/>
                </a:solidFill>
                <a:uFillTx/>
                <a:latin typeface="Arial" panose="020B0604020202020204" pitchFamily="34" charset="0"/>
                <a:ea typeface="微软雅黑" panose="020B0503020204020204" pitchFamily="34" charset="-122"/>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单击此处编辑文本</a:t>
            </a:r>
          </a:p>
        </p:txBody>
      </p:sp>
      <p:sp>
        <p:nvSpPr>
          <p:cNvPr id="4" name="内容占位符 3"/>
          <p:cNvSpPr>
            <a:spLocks noGrp="1"/>
          </p:cNvSpPr>
          <p:nvPr>
            <p:ph sz="half" idx="2"/>
            <p:custDataLst>
              <p:tags r:id="rId4"/>
            </p:custDataLst>
          </p:nvPr>
        </p:nvSpPr>
        <p:spPr>
          <a:xfrm>
            <a:off x="669925" y="1406525"/>
            <a:ext cx="5283200"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5" name="文本占位符 4"/>
          <p:cNvSpPr>
            <a:spLocks noGrp="1"/>
          </p:cNvSpPr>
          <p:nvPr>
            <p:ph type="body" sz="quarter" idx="3" hasCustomPrompt="1"/>
            <p:custDataLst>
              <p:tags r:id="rId5"/>
            </p:custDataLst>
          </p:nvPr>
        </p:nvSpPr>
        <p:spPr>
          <a:xfrm>
            <a:off x="6235750" y="952508"/>
            <a:ext cx="5283242" cy="381003"/>
          </a:xfrm>
        </p:spPr>
        <p:txBody>
          <a:bodyPr vert="horz" wrap="square" lIns="90170" tIns="46990" rIns="90170" bIns="46990" rtlCol="0" anchor="ctr" anchorCtr="0">
            <a:normAutofit/>
          </a:bodyPr>
          <a:lstStyle>
            <a:lvl1pPr marL="0" marR="0" lvl="0" indent="0" algn="l" defTabSz="914400" rtl="0" eaLnBrk="1" fontAlgn="auto" latinLnBrk="0" hangingPunct="1">
              <a:lnSpc>
                <a:spcPct val="100000"/>
              </a:lnSpc>
              <a:spcBef>
                <a:spcPts val="0"/>
              </a:spcBef>
              <a:spcAft>
                <a:spcPts val="0"/>
              </a:spcAft>
              <a:buFont typeface="Arial" panose="020B0604020202020204" pitchFamily="34" charset="0"/>
              <a:buNone/>
              <a:defRPr kumimoji="0" lang="zh-CN" altLang="en-US" sz="2000" b="0"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a:sym typeface="+mn-ea"/>
              </a:rPr>
              <a:t>单击此处编辑文本</a:t>
            </a:r>
          </a:p>
        </p:txBody>
      </p:sp>
      <p:sp>
        <p:nvSpPr>
          <p:cNvPr id="6" name="内容占位符 5"/>
          <p:cNvSpPr>
            <a:spLocks noGrp="1"/>
          </p:cNvSpPr>
          <p:nvPr>
            <p:ph sz="quarter" idx="4"/>
            <p:custDataLst>
              <p:tags r:id="rId6"/>
            </p:custDataLst>
          </p:nvPr>
        </p:nvSpPr>
        <p:spPr>
          <a:xfrm>
            <a:off x="6235750" y="1406525"/>
            <a:ext cx="5283242" cy="4934752"/>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5pPr>
          </a:lstStyle>
          <a:p>
            <a:pPr lvl="0"/>
            <a:r>
              <a:rPr dirty="0">
                <a:sym typeface="+mn-ea"/>
              </a:rPr>
              <a:t>单击此处编辑母版文本样式</a:t>
            </a:r>
          </a:p>
          <a:p>
            <a:pPr lvl="1"/>
            <a:r>
              <a:rPr dirty="0">
                <a:sym typeface="+mn-ea"/>
              </a:rPr>
              <a:t>第二级</a:t>
            </a:r>
          </a:p>
          <a:p>
            <a:pPr lvl="2"/>
            <a:r>
              <a:rPr dirty="0">
                <a:sym typeface="+mn-ea"/>
              </a:rPr>
              <a:t>第三级</a:t>
            </a:r>
          </a:p>
          <a:p>
            <a:pPr lvl="3"/>
            <a:r>
              <a:rPr dirty="0">
                <a:sym typeface="+mn-ea"/>
              </a:rPr>
              <a:t>第四级</a:t>
            </a:r>
          </a:p>
          <a:p>
            <a:pPr lvl="4"/>
            <a:r>
              <a:rPr dirty="0">
                <a:sym typeface="+mn-ea"/>
              </a:rPr>
              <a:t>第五级</a:t>
            </a:r>
          </a:p>
        </p:txBody>
      </p:sp>
      <p:sp>
        <p:nvSpPr>
          <p:cNvPr id="7" name="日期占位符 6"/>
          <p:cNvSpPr>
            <a:spLocks noGrp="1"/>
          </p:cNvSpPr>
          <p:nvPr>
            <p:ph type="dt" sz="half" idx="10"/>
            <p:custDataLst>
              <p:tags r:id="rId7"/>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8" name="页脚占位符 7"/>
          <p:cNvSpPr>
            <a:spLocks noGrp="1"/>
          </p:cNvSpPr>
          <p:nvPr>
            <p:ph type="ftr" sz="quarter" idx="11"/>
            <p:custDataLst>
              <p:tags r:id="rId8"/>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9" name="灯片编号占位符 8"/>
          <p:cNvSpPr>
            <a:spLocks noGrp="1"/>
          </p:cNvSpPr>
          <p:nvPr>
            <p:ph type="sldNum" sz="quarter" idx="12"/>
            <p:custDataLst>
              <p:tags r:id="rId9"/>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chemeClr val="bg2"/>
        </a:solidFill>
        <a:effectLst/>
      </p:bgPr>
    </p:bg>
    <p:spTree>
      <p:nvGrpSpPr>
        <p:cNvPr id="1" name=""/>
        <p:cNvGrpSpPr/>
        <p:nvPr/>
      </p:nvGrpSpPr>
      <p:grpSpPr>
        <a:xfrm>
          <a:off x="0" y="0"/>
          <a:ext cx="0" cy="0"/>
          <a:chOff x="0" y="0"/>
          <a:chExt cx="0" cy="0"/>
        </a:xfrm>
      </p:grpSpPr>
      <p:pic>
        <p:nvPicPr>
          <p:cNvPr id="7" name="图片 6"/>
          <p:cNvPicPr/>
          <p:nvPr>
            <p:custDataLst>
              <p:tags r:id="rId1"/>
            </p:custDataLst>
          </p:nvPr>
        </p:nvPicPr>
        <p:blipFill>
          <a:blip r:embed="rId8" r:link="rId9" cstate="screen"/>
          <a:stretch>
            <a:fillRect/>
          </a:stretch>
        </p:blipFill>
        <p:spPr>
          <a:xfrm>
            <a:off x="7498080" y="2194560"/>
            <a:ext cx="4389120" cy="2468880"/>
          </a:xfrm>
          <a:prstGeom prst="rect">
            <a:avLst/>
          </a:prstGeom>
        </p:spPr>
      </p:pic>
      <p:pic>
        <p:nvPicPr>
          <p:cNvPr id="6" name="图片 5"/>
          <p:cNvPicPr/>
          <p:nvPr>
            <p:custDataLst>
              <p:tags r:id="rId2"/>
            </p:custDataLst>
          </p:nvPr>
        </p:nvPicPr>
        <p:blipFill>
          <a:blip r:embed="rId10" r:link="rId11" cstate="screen"/>
          <a:stretch>
            <a:fillRect/>
          </a:stretch>
        </p:blipFill>
        <p:spPr>
          <a:xfrm>
            <a:off x="0" y="6269233"/>
            <a:ext cx="720090" cy="588767"/>
          </a:xfrm>
          <a:prstGeom prst="rect">
            <a:avLst/>
          </a:prstGeom>
        </p:spPr>
      </p:pic>
      <p:sp>
        <p:nvSpPr>
          <p:cNvPr id="2" name="标题 1"/>
          <p:cNvSpPr>
            <a:spLocks noGrp="1"/>
          </p:cNvSpPr>
          <p:nvPr>
            <p:ph type="title"/>
            <p:custDataLst>
              <p:tags r:id="rId3"/>
            </p:custDataLst>
          </p:nvPr>
        </p:nvSpPr>
        <p:spPr>
          <a:xfrm>
            <a:off x="669882" y="443230"/>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日期占位符 2"/>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4" name="页脚占位符 3"/>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5" name="灯片编号占位符 4"/>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bg>
      <p:bgPr>
        <a:solidFill>
          <a:schemeClr val="bg2"/>
        </a:soli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1"/>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3" name="页脚占位符 2"/>
          <p:cNvSpPr>
            <a:spLocks noGrp="1"/>
          </p:cNvSpPr>
          <p:nvPr>
            <p:ph type="ftr" sz="quarter" idx="11"/>
            <p:custDataLst>
              <p:tags r:id="rId2"/>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4" name="灯片编号占位符 3"/>
          <p:cNvSpPr>
            <a:spLocks noGrp="1"/>
          </p:cNvSpPr>
          <p:nvPr>
            <p:ph type="sldNum" sz="quarter" idx="12"/>
            <p:custDataLst>
              <p:tags r:id="rId3"/>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图片与标题">
    <p:bg>
      <p:bgPr>
        <a:solidFill>
          <a:schemeClr val="bg2"/>
        </a:solidFill>
        <a:effectLst/>
      </p:bgPr>
    </p:bg>
    <p:spTree>
      <p:nvGrpSpPr>
        <p:cNvPr id="1" name=""/>
        <p:cNvGrpSpPr/>
        <p:nvPr/>
      </p:nvGrpSpPr>
      <p:grpSpPr>
        <a:xfrm>
          <a:off x="0" y="0"/>
          <a:ext cx="0" cy="0"/>
          <a:chOff x="0" y="0"/>
          <a:chExt cx="0" cy="0"/>
        </a:xfrm>
      </p:grpSpPr>
      <p:grpSp>
        <p:nvGrpSpPr>
          <p:cNvPr id="10" name="组合 9"/>
          <p:cNvGrpSpPr/>
          <p:nvPr>
            <p:custDataLst>
              <p:tags r:id="rId1"/>
            </p:custDataLst>
          </p:nvPr>
        </p:nvGrpSpPr>
        <p:grpSpPr>
          <a:xfrm>
            <a:off x="0" y="0"/>
            <a:ext cx="12192000" cy="588767"/>
            <a:chOff x="0" y="0"/>
            <a:chExt cx="12192000" cy="588767"/>
          </a:xfrm>
        </p:grpSpPr>
        <p:pic>
          <p:nvPicPr>
            <p:cNvPr id="9" name="图片 8"/>
            <p:cNvPicPr/>
            <p:nvPr userDrawn="1">
              <p:custDataLst>
                <p:tags r:id="rId8"/>
              </p:custDataLst>
            </p:nvPr>
          </p:nvPicPr>
          <p:blipFill>
            <a:blip r:embed="rId11" r:link="rId12" cstate="screen"/>
            <a:stretch>
              <a:fillRect/>
            </a:stretch>
          </p:blipFill>
          <p:spPr>
            <a:xfrm>
              <a:off x="0" y="0"/>
              <a:ext cx="720090" cy="588767"/>
            </a:xfrm>
            <a:prstGeom prst="rect">
              <a:avLst/>
            </a:prstGeom>
          </p:spPr>
        </p:pic>
        <p:pic>
          <p:nvPicPr>
            <p:cNvPr id="8" name="图片 7"/>
            <p:cNvPicPr/>
            <p:nvPr userDrawn="1">
              <p:custDataLst>
                <p:tags r:id="rId9"/>
              </p:custDataLst>
            </p:nvPr>
          </p:nvPicPr>
          <p:blipFill>
            <a:blip r:embed="rId13" r:link="rId14" cstate="screen"/>
            <a:stretch>
              <a:fillRect/>
            </a:stretch>
          </p:blipFill>
          <p:spPr>
            <a:xfrm>
              <a:off x="11471910" y="0"/>
              <a:ext cx="720090" cy="588767"/>
            </a:xfrm>
            <a:prstGeom prst="rect">
              <a:avLst/>
            </a:prstGeom>
          </p:spPr>
        </p:pic>
      </p:grpSp>
      <p:sp>
        <p:nvSpPr>
          <p:cNvPr id="2" name="标题 1"/>
          <p:cNvSpPr>
            <a:spLocks noGrp="1"/>
          </p:cNvSpPr>
          <p:nvPr>
            <p:ph type="title"/>
            <p:custDataLst>
              <p:tags r:id="rId2"/>
            </p:custDataLst>
          </p:nvPr>
        </p:nvSpPr>
        <p:spPr>
          <a:xfrm>
            <a:off x="669930" y="443234"/>
            <a:ext cx="10852237" cy="441964"/>
          </a:xfrm>
        </p:spPr>
        <p:txBody>
          <a:bodyPr vert="horz" wrap="square" lIns="90170" tIns="46990" rIns="90170" bIns="46990" rtlCol="0" anchor="ctr" anchorCtr="0">
            <a:normAutofit/>
          </a:bodyPr>
          <a:lstStyle>
            <a:lvl1pPr marL="0" marR="0" lvl="0" algn="l" defTabSz="914400" rtl="0" eaLnBrk="1" fontAlgn="auto" latinLnBrk="0" hangingPunct="1">
              <a:lnSpc>
                <a:spcPct val="100000"/>
              </a:lnSpc>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dirty="0">
                <a:sym typeface="+mn-ea"/>
              </a:rPr>
              <a:t>单击此处编辑母版标题样式</a:t>
            </a:r>
          </a:p>
        </p:txBody>
      </p:sp>
      <p:sp>
        <p:nvSpPr>
          <p:cNvPr id="3" name="图片占位符 2"/>
          <p:cNvSpPr>
            <a:spLocks noGrp="1"/>
          </p:cNvSpPr>
          <p:nvPr>
            <p:ph type="pic" idx="1"/>
            <p:custDataLst>
              <p:tags r:id="rId3"/>
            </p:custDataLst>
          </p:nvPr>
        </p:nvSpPr>
        <p:spPr>
          <a:xfrm>
            <a:off x="669930" y="952508"/>
            <a:ext cx="5283242" cy="5388907"/>
          </a:xfrm>
        </p:spPr>
        <p:txBody>
          <a:bodyPr vert="horz" lIns="90170" tIns="46990" rIns="90170" bIns="46990" rtlCol="0">
            <a:normAutofit/>
          </a:bodyPr>
          <a:lstStyle>
            <a:lvl1pPr marL="0" marR="0" lvl="0" indent="0" algn="l" defTabSz="914400" rtl="0" eaLnBrk="1" fontAlgn="auto" latinLnBrk="0" hangingPunct="1">
              <a:lnSpc>
                <a:spcPct val="130000"/>
              </a:lnSpc>
              <a:spcBef>
                <a:spcPts val="0"/>
              </a:spcBef>
              <a:spcAft>
                <a:spcPts val="1000"/>
              </a:spcAft>
              <a:buFont typeface="Arial" panose="020B0604020202020204" pitchFamily="34" charset="0"/>
              <a:buNone/>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vl2pPr marL="685800" marR="0" lvl="1"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kumimoji="0" lang="zh-CN" altLang="en-US" sz="1600" b="0" i="0" u="none" strike="noStrike" kern="1200" cap="none" spc="150" normalizeH="0" baseline="0" noProof="1" dirty="0">
                <a:solidFill>
                  <a:schemeClr val="tx1"/>
                </a:solidFill>
                <a:uFillTx/>
                <a:latin typeface="+mn-lt"/>
                <a:ea typeface="+mn-ea"/>
                <a:cs typeface="+mn-cs"/>
                <a:sym typeface="+mn-ea"/>
              </a:defRPr>
            </a:lvl2pPr>
            <a:lvl3pPr marL="1143000" marR="0" lvl="2"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3pPr>
            <a:lvl4pPr marL="1600200" marR="0" lvl="3"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4pPr>
            <a:lvl5pPr marL="2057400" marR="0" lvl="4"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mn-lt"/>
                <a:ea typeface="+mn-ea"/>
                <a:cs typeface="+mn-cs"/>
                <a:sym typeface="+mn-ea"/>
              </a:defRPr>
            </a:lvl5pPr>
          </a:lstStyle>
          <a:p>
            <a:pPr lvl="0"/>
            <a:endParaRPr dirty="0">
              <a:sym typeface="+mn-ea"/>
            </a:endParaRPr>
          </a:p>
        </p:txBody>
      </p:sp>
      <p:sp>
        <p:nvSpPr>
          <p:cNvPr id="4" name="文本占位符 3"/>
          <p:cNvSpPr>
            <a:spLocks noGrp="1"/>
          </p:cNvSpPr>
          <p:nvPr>
            <p:ph type="body" sz="half" idx="2"/>
            <p:custDataLst>
              <p:tags r:id="rId4"/>
            </p:custDataLst>
          </p:nvPr>
        </p:nvSpPr>
        <p:spPr>
          <a:xfrm>
            <a:off x="6238925" y="952508"/>
            <a:ext cx="5283242" cy="5388907"/>
          </a:xfrm>
        </p:spPr>
        <p:txBody>
          <a:bodyPr vert="horz" wrap="square" lIns="90170" tIns="46990" rIns="90170" bIns="46990" rtlCol="0">
            <a:normAutofit/>
          </a:bodyPr>
          <a:lstStyle>
            <a:lvl1pPr marL="228600" marR="0" lvl="0" indent="-228600" algn="l" defTabSz="914400" rtl="0" eaLnBrk="1" fontAlgn="auto" latinLnBrk="0" hangingPunct="1">
              <a:lnSpc>
                <a:spcPct val="130000"/>
              </a:lnSpc>
              <a:spcBef>
                <a:spcPts val="0"/>
              </a:spcBef>
              <a:spcAft>
                <a:spcPts val="1000"/>
              </a:spcAft>
              <a:buFont typeface="Arial" panose="020B0604020202020204" pitchFamily="34" charset="0"/>
              <a:buChar char="•"/>
              <a:defRPr kumimoji="0" lang="zh-CN" altLang="en-US" sz="1600" b="0" i="0" u="none" strike="noStrike" kern="1200" cap="none" spc="150" normalizeH="0" baseline="0" noProof="1" dirty="0">
                <a:solidFill>
                  <a:schemeClr val="tx1"/>
                </a:solidFill>
                <a:uFillTx/>
                <a:latin typeface="Arial" panose="020B0604020202020204" pitchFamily="34" charset="0"/>
                <a:ea typeface="微软雅黑" panose="020B0503020204020204" pitchFamily="34" charset="-122"/>
                <a:cs typeface="+mn-cs"/>
                <a:sym typeface="+mn-ea"/>
              </a:defRPr>
            </a:lvl1pPr>
          </a:lstStyle>
          <a:p>
            <a:pPr lvl="0"/>
            <a:r>
              <a:rPr>
                <a:sym typeface="+mn-ea"/>
              </a:rPr>
              <a:t>单击此处编辑母版文本样式</a:t>
            </a:r>
          </a:p>
        </p:txBody>
      </p:sp>
      <p:sp>
        <p:nvSpPr>
          <p:cNvPr id="5" name="日期占位符 4"/>
          <p:cNvSpPr>
            <a:spLocks noGrp="1"/>
          </p:cNvSpPr>
          <p:nvPr>
            <p:ph type="dt" sz="half" idx="10"/>
            <p:custDataLst>
              <p:tags r:id="rId5"/>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9EFD9D74-47D9-4702-A33C-335B63B48DBF}" type="datetimeFigureOut">
              <a:rPr lang="zh-CN" altLang="en-US" smtClean="0"/>
              <a:t>2024/11/1</a:t>
            </a:fld>
            <a:endParaRPr lang="zh-CN" altLang="en-US" dirty="0"/>
          </a:p>
        </p:txBody>
      </p:sp>
      <p:sp>
        <p:nvSpPr>
          <p:cNvPr id="6" name="页脚占位符 5"/>
          <p:cNvSpPr>
            <a:spLocks noGrp="1"/>
          </p:cNvSpPr>
          <p:nvPr>
            <p:ph type="ftr" sz="quarter" idx="11"/>
            <p:custDataLst>
              <p:tags r:id="rId6"/>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dirty="0"/>
          </a:p>
        </p:txBody>
      </p:sp>
      <p:sp>
        <p:nvSpPr>
          <p:cNvPr id="7" name="灯片编号占位符 6"/>
          <p:cNvSpPr>
            <a:spLocks noGrp="1"/>
          </p:cNvSpPr>
          <p:nvPr>
            <p:ph type="sldNum" sz="quarter" idx="12"/>
            <p:custDataLst>
              <p:tags r:id="rId7"/>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FABC47A4-756D-490B-A52F-7D9E2C9FC05F}"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chemeClr val="bg2"/>
        </a:solidFill>
        <a:effectLst/>
      </p:bgPr>
    </p:bg>
    <p:spTree>
      <p:nvGrpSpPr>
        <p:cNvPr id="1" name=""/>
        <p:cNvGrpSpPr/>
        <p:nvPr/>
      </p:nvGrpSpPr>
      <p:grpSpPr>
        <a:xfrm>
          <a:off x="0" y="0"/>
          <a:ext cx="0" cy="0"/>
          <a:chOff x="0" y="0"/>
          <a:chExt cx="0" cy="0"/>
        </a:xfrm>
      </p:grpSpPr>
      <p:grpSp>
        <p:nvGrpSpPr>
          <p:cNvPr id="9" name="组合 8"/>
          <p:cNvGrpSpPr/>
          <p:nvPr>
            <p:custDataLst>
              <p:tags r:id="rId1"/>
            </p:custDataLst>
          </p:nvPr>
        </p:nvGrpSpPr>
        <p:grpSpPr>
          <a:xfrm>
            <a:off x="0" y="0"/>
            <a:ext cx="12192000" cy="588767"/>
            <a:chOff x="0" y="0"/>
            <a:chExt cx="12192000" cy="588767"/>
          </a:xfrm>
        </p:grpSpPr>
        <p:pic>
          <p:nvPicPr>
            <p:cNvPr id="8" name="图片 7"/>
            <p:cNvPicPr/>
            <p:nvPr userDrawn="1">
              <p:custDataLst>
                <p:tags r:id="rId7"/>
              </p:custDataLst>
            </p:nvPr>
          </p:nvPicPr>
          <p:blipFill>
            <a:blip r:embed="rId10" r:link="rId11" cstate="screen"/>
            <a:stretch>
              <a:fillRect/>
            </a:stretch>
          </p:blipFill>
          <p:spPr>
            <a:xfrm>
              <a:off x="0" y="0"/>
              <a:ext cx="720090" cy="588767"/>
            </a:xfrm>
            <a:prstGeom prst="rect">
              <a:avLst/>
            </a:prstGeom>
          </p:spPr>
        </p:pic>
        <p:pic>
          <p:nvPicPr>
            <p:cNvPr id="7" name="图片 6"/>
            <p:cNvPicPr/>
            <p:nvPr userDrawn="1">
              <p:custDataLst>
                <p:tags r:id="rId8"/>
              </p:custDataLst>
            </p:nvPr>
          </p:nvPicPr>
          <p:blipFill>
            <a:blip r:embed="rId12" r:link="rId13" cstate="screen"/>
            <a:stretch>
              <a:fillRect/>
            </a:stretch>
          </p:blipFill>
          <p:spPr>
            <a:xfrm>
              <a:off x="11471910" y="0"/>
              <a:ext cx="720090" cy="588767"/>
            </a:xfrm>
            <a:prstGeom prst="rect">
              <a:avLst/>
            </a:prstGeom>
          </p:spPr>
        </p:pic>
      </p:grpSp>
      <p:sp>
        <p:nvSpPr>
          <p:cNvPr id="2" name="竖排标题 1"/>
          <p:cNvSpPr>
            <a:spLocks noGrp="1"/>
          </p:cNvSpPr>
          <p:nvPr>
            <p:ph type="title" orient="vert"/>
            <p:custDataLst>
              <p:tags r:id="rId2"/>
            </p:custDataLst>
          </p:nvPr>
        </p:nvSpPr>
        <p:spPr>
          <a:xfrm>
            <a:off x="10571135" y="952508"/>
            <a:ext cx="950984" cy="5388907"/>
          </a:xfrm>
        </p:spPr>
        <p:txBody>
          <a:bodyPr vert="eaVert" wrap="square" lIns="90170" tIns="46990" rIns="90170" bIns="46990" rtlCol="0" anchor="ctr" anchorCtr="0">
            <a:normAutofit/>
          </a:bodyPr>
          <a:lstStyle>
            <a:lvl1pPr marL="0" marR="0" lvl="0" algn="l" defTabSz="914400" rtl="0" eaLnBrk="1" fontAlgn="auto" latinLnBrk="0" hangingPunct="1">
              <a:lnSpc>
                <a:spcPct val="100000"/>
              </a:lnSpc>
              <a:spcAft>
                <a:spcPts val="0"/>
              </a:spcAft>
              <a:buNone/>
              <a:defRPr kumimoji="0" lang="zh-CN" altLang="en-US" sz="2400" b="1" i="0" u="none" strike="noStrike" kern="1200" cap="none" spc="200" normalizeH="0" baseline="0" noProof="1" dirty="0">
                <a:solidFill>
                  <a:schemeClr val="tx1"/>
                </a:solidFill>
                <a:uFillTx/>
                <a:latin typeface="Arial" panose="020B0604020202020204" pitchFamily="34" charset="0"/>
                <a:ea typeface="微软雅黑" panose="020B0503020204020204" pitchFamily="34" charset="-122"/>
                <a:cs typeface="+mj-cs"/>
                <a:sym typeface="+mn-ea"/>
              </a:defRPr>
            </a:lvl1pPr>
          </a:lstStyle>
          <a:p>
            <a:pPr lvl="0"/>
            <a:r>
              <a:rPr>
                <a:sym typeface="+mn-ea"/>
              </a:rPr>
              <a:t>单击此处编辑母版标题样式</a:t>
            </a:r>
          </a:p>
        </p:txBody>
      </p:sp>
      <p:sp>
        <p:nvSpPr>
          <p:cNvPr id="3" name="竖排文字占位符 2"/>
          <p:cNvSpPr>
            <a:spLocks noGrp="1"/>
          </p:cNvSpPr>
          <p:nvPr>
            <p:ph type="body" orient="vert" idx="1"/>
            <p:custDataLst>
              <p:tags r:id="rId3"/>
            </p:custDataLst>
          </p:nvPr>
        </p:nvSpPr>
        <p:spPr>
          <a:xfrm>
            <a:off x="669925" y="952500"/>
            <a:ext cx="9828101" cy="5388907"/>
          </a:xfrm>
        </p:spPr>
        <p:txBody>
          <a:bodyPr vert="eaVert" wrap="square">
            <a:normAutofit/>
          </a:bodyPr>
          <a:lstStyle>
            <a:lvl1pPr indent="0" eaLnBrk="1" fontAlgn="auto" latinLnBrk="0" hangingPunct="1">
              <a:defRPr>
                <a:solidFill>
                  <a:schemeClr val="tx1"/>
                </a:solidFill>
                <a:latin typeface="Arial" panose="020B0604020202020204" pitchFamily="34" charset="0"/>
                <a:ea typeface="微软雅黑" panose="020B0503020204020204" pitchFamily="34" charset="-122"/>
              </a:defRPr>
            </a:lvl1pPr>
            <a:lvl2pPr indent="0" eaLnBrk="1" fontAlgn="auto" latinLnBrk="0" hangingPunct="1">
              <a:defRPr>
                <a:solidFill>
                  <a:schemeClr val="tx1"/>
                </a:solidFill>
                <a:latin typeface="Arial" panose="020B0604020202020204" pitchFamily="34" charset="0"/>
                <a:ea typeface="微软雅黑" panose="020B0503020204020204" pitchFamily="34" charset="-122"/>
              </a:defRPr>
            </a:lvl2pPr>
            <a:lvl3pPr indent="0" eaLnBrk="1" fontAlgn="auto" latinLnBrk="0" hangingPunct="1">
              <a:defRPr>
                <a:solidFill>
                  <a:schemeClr val="tx1"/>
                </a:solidFill>
                <a:latin typeface="Arial" panose="020B0604020202020204" pitchFamily="34" charset="0"/>
                <a:ea typeface="微软雅黑" panose="020B0503020204020204" pitchFamily="34" charset="-122"/>
              </a:defRPr>
            </a:lvl3pPr>
            <a:lvl4pPr indent="0" eaLnBrk="1" fontAlgn="auto" latinLnBrk="0" hangingPunct="1">
              <a:defRPr>
                <a:solidFill>
                  <a:schemeClr val="tx1"/>
                </a:solidFill>
                <a:latin typeface="Arial" panose="020B0604020202020204" pitchFamily="34" charset="0"/>
                <a:ea typeface="微软雅黑" panose="020B0503020204020204" pitchFamily="34" charset="-122"/>
              </a:defRPr>
            </a:lvl4pPr>
            <a:lvl5pPr indent="0" eaLnBrk="1" fontAlgn="auto" latinLnBrk="0" hangingPunct="1">
              <a:defRPr>
                <a:solidFill>
                  <a:schemeClr val="tx1"/>
                </a:solidFill>
                <a:latin typeface="Arial" panose="020B0604020202020204" pitchFamily="34" charset="0"/>
                <a:ea typeface="微软雅黑" panose="020B0503020204020204" pitchFamily="34" charset="-122"/>
              </a:defRPr>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custDataLst>
              <p:tags r:id="rId4"/>
            </p:custDataLst>
          </p:nvPr>
        </p:nvSpPr>
        <p:spPr>
          <a:xfrm>
            <a:off x="879742"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11"/>
            <p:custDataLst>
              <p:tags r:id="rId5"/>
            </p:custDataLst>
          </p:nvPr>
        </p:nvSpPr>
        <p:spPr>
          <a:xfrm>
            <a:off x="4116000" y="6349833"/>
            <a:ext cx="396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endParaRPr lang="zh-CN" altLang="en-US"/>
          </a:p>
        </p:txBody>
      </p:sp>
      <p:sp>
        <p:nvSpPr>
          <p:cNvPr id="6" name="灯片编号占位符 5"/>
          <p:cNvSpPr>
            <a:spLocks noGrp="1"/>
          </p:cNvSpPr>
          <p:nvPr>
            <p:ph type="sldNum" sz="quarter" idx="12"/>
            <p:custDataLst>
              <p:tags r:id="rId6"/>
            </p:custDataLst>
          </p:nvPr>
        </p:nvSpPr>
        <p:spPr>
          <a:xfrm>
            <a:off x="8610600" y="6349833"/>
            <a:ext cx="2700000" cy="316800"/>
          </a:xfrm>
        </p:spPr>
        <p:txBody>
          <a:bodyPr wrap="square">
            <a:normAutofit/>
          </a:bodyPr>
          <a:lstStyle>
            <a:lvl1pPr>
              <a:defRPr>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ags" Target="../tags/tag4.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ags" Target="../tags/tag1.xml"/><Relationship Id="rId28" Type="http://schemas.openxmlformats.org/officeDocument/2006/relationships/tags" Target="../tags/tag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tags" Target="../tags/tag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23"/>
            </p:custDataLst>
          </p:nvPr>
        </p:nvSpPr>
        <p:spPr>
          <a:xfrm>
            <a:off x="669882" y="443230"/>
            <a:ext cx="10852237" cy="441964"/>
          </a:xfrm>
          <a:prstGeom prst="rect">
            <a:avLst/>
          </a:prstGeom>
        </p:spPr>
        <p:txBody>
          <a:bodyPr vert="horz" wrap="square" lIns="90170" tIns="46990" rIns="90170" bIns="46990" rtlCol="0" anchor="ctr" anchorCtr="0">
            <a:normAutofit/>
          </a:bodyPr>
          <a:lstStyle/>
          <a:p>
            <a:r>
              <a:rPr lang="zh-CN" altLang="en-US" dirty="0"/>
              <a:t>单击此处编辑母版标题样式</a:t>
            </a:r>
          </a:p>
        </p:txBody>
      </p:sp>
      <p:sp>
        <p:nvSpPr>
          <p:cNvPr id="3" name="文本占位符 2"/>
          <p:cNvSpPr>
            <a:spLocks noGrp="1"/>
          </p:cNvSpPr>
          <p:nvPr>
            <p:ph type="body" idx="1"/>
            <p:custDataLst>
              <p:tags r:id="rId24"/>
            </p:custDataLst>
          </p:nvPr>
        </p:nvSpPr>
        <p:spPr>
          <a:xfrm>
            <a:off x="669882" y="961398"/>
            <a:ext cx="10852237" cy="5388907"/>
          </a:xfrm>
          <a:prstGeom prst="rect">
            <a:avLst/>
          </a:prstGeom>
        </p:spPr>
        <p:txBody>
          <a:bodyPr vert="horz" wrap="square" lIns="90170" tIns="46990" rIns="90170" bIns="4699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custDataLst>
              <p:tags r:id="rId25"/>
            </p:custDataLst>
          </p:nvPr>
        </p:nvSpPr>
        <p:spPr>
          <a:xfrm>
            <a:off x="879742" y="6349833"/>
            <a:ext cx="2700000" cy="316800"/>
          </a:xfrm>
          <a:prstGeom prst="rect">
            <a:avLst/>
          </a:prstGeom>
        </p:spPr>
        <p:txBody>
          <a:bodyPr vert="horz" wrap="square" lIns="91440" tIns="45720" rIns="91440" bIns="45720" rtlCol="0" anchor="ctr">
            <a:normAutofit/>
          </a:bodyPr>
          <a:lstStyle>
            <a:lvl1pPr algn="l">
              <a:defRPr sz="120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t>2024/11/1</a:t>
            </a:fld>
            <a:endParaRPr lang="zh-CN" altLang="en-US"/>
          </a:p>
        </p:txBody>
      </p:sp>
      <p:sp>
        <p:nvSpPr>
          <p:cNvPr id="5" name="页脚占位符 4"/>
          <p:cNvSpPr>
            <a:spLocks noGrp="1"/>
          </p:cNvSpPr>
          <p:nvPr>
            <p:ph type="ftr" sz="quarter" idx="3"/>
            <p:custDataLst>
              <p:tags r:id="rId26"/>
            </p:custDataLst>
          </p:nvPr>
        </p:nvSpPr>
        <p:spPr>
          <a:xfrm>
            <a:off x="4116000" y="6349833"/>
            <a:ext cx="3960000" cy="316800"/>
          </a:xfrm>
          <a:prstGeom prst="rect">
            <a:avLst/>
          </a:prstGeom>
        </p:spPr>
        <p:txBody>
          <a:bodyPr vert="horz" wrap="square" lIns="91440" tIns="45720" rIns="91440" bIns="45720" rtlCol="0" anchor="ctr">
            <a:normAutofit/>
          </a:bodyPr>
          <a:lstStyle>
            <a:lvl1pPr algn="ctr">
              <a:defRPr sz="120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27"/>
            </p:custDataLst>
          </p:nvPr>
        </p:nvSpPr>
        <p:spPr>
          <a:xfrm>
            <a:off x="8610600" y="6349833"/>
            <a:ext cx="2700000" cy="316800"/>
          </a:xfrm>
          <a:prstGeom prst="rect">
            <a:avLst/>
          </a:prstGeom>
        </p:spPr>
        <p:txBody>
          <a:bodyPr vert="horz" wrap="square" lIns="91440" tIns="45720" rIns="91440" bIns="45720" rtlCol="0" anchor="ctr">
            <a:normAutofit/>
          </a:bodyPr>
          <a:lstStyle>
            <a:lvl1pPr algn="r">
              <a:defRPr sz="120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t>‹#›</a:t>
            </a:fld>
            <a:endParaRPr lang="zh-CN" altLang="en-US" dirty="0"/>
          </a:p>
        </p:txBody>
      </p:sp>
      <p:sp>
        <p:nvSpPr>
          <p:cNvPr id="7" name="KSO_TEMPLATE" hidden="1"/>
          <p:cNvSpPr/>
          <p:nvPr>
            <p:custDataLst>
              <p:tags r:id="rId28"/>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txStyles>
    <p:titleStyle>
      <a:lvl1pPr algn="l" defTabSz="914400" rtl="0" eaLnBrk="1" fontAlgn="auto" latinLnBrk="0" hangingPunct="1">
        <a:lnSpc>
          <a:spcPct val="100000"/>
        </a:lnSpc>
        <a:spcBef>
          <a:spcPct val="0"/>
        </a:spcBef>
        <a:buNone/>
        <a:defRPr sz="2400" b="1" u="none" strike="noStrike" kern="1200" cap="none" spc="200" normalizeH="0">
          <a:solidFill>
            <a:schemeClr val="tx1"/>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30000"/>
        </a:lnSpc>
        <a:spcBef>
          <a:spcPts val="0"/>
        </a:spcBef>
        <a:spcAft>
          <a:spcPts val="1000"/>
        </a:spcAft>
        <a:buFont typeface="Arial" panose="020B0604020202020204" pitchFamily="34" charset="0"/>
        <a:buChar char="•"/>
        <a:tabLst>
          <a:tab pos="1609725" algn="l"/>
        </a:tabLst>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30000"/>
        </a:lnSpc>
        <a:spcBef>
          <a:spcPts val="0"/>
        </a:spcBef>
        <a:spcAft>
          <a:spcPts val="1000"/>
        </a:spcAft>
        <a:buFont typeface="Arial" panose="020B0604020202020204" pitchFamily="34" charset="0"/>
        <a:buChar char="•"/>
        <a:defRPr sz="1600" u="none" strike="noStrike" kern="1200" cap="none" spc="150" normalizeH="0" baseline="0">
          <a:solidFill>
            <a:schemeClr val="tx1"/>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tags" Target="../tags/tag153.xml"/><Relationship Id="rId1" Type="http://schemas.openxmlformats.org/officeDocument/2006/relationships/tags" Target="../tags/tag152.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slide" Target="slide28.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154.xml"/><Relationship Id="rId7" Type="http://schemas.openxmlformats.org/officeDocument/2006/relationships/notesSlide" Target="../notesSlides/notesSlide1.xml"/><Relationship Id="rId2" Type="http://schemas.openxmlformats.org/officeDocument/2006/relationships/video" Target="file:///G:\3.4&#27874;&#30340;&#24178;&#28041;\&#27874;&#30340;&#34893;&#23556;&#21644;&#24178;&#28041;fin.avi" TargetMode="External"/><Relationship Id="rId1" Type="http://schemas.microsoft.com/office/2007/relationships/media" Target="file:///G:\3.4&#27874;&#30340;&#24178;&#28041;\&#27874;&#30340;&#34893;&#23556;&#21644;&#24178;&#28041;fin.avi" TargetMode="External"/><Relationship Id="rId6" Type="http://schemas.openxmlformats.org/officeDocument/2006/relationships/slideLayout" Target="../slideLayouts/slideLayout7.xml"/><Relationship Id="rId5" Type="http://schemas.openxmlformats.org/officeDocument/2006/relationships/tags" Target="../tags/tag156.xml"/><Relationship Id="rId10" Type="http://schemas.openxmlformats.org/officeDocument/2006/relationships/slide" Target="slide28.xml"/><Relationship Id="rId4" Type="http://schemas.openxmlformats.org/officeDocument/2006/relationships/tags" Target="../tags/tag155.xml"/><Relationship Id="rId9" Type="http://schemas.openxmlformats.org/officeDocument/2006/relationships/image" Target="../media/image24.gif"/></Relationships>
</file>

<file path=ppt/slides/_rels/slide14.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tags" Target="../tags/tag157.xml"/><Relationship Id="rId7"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tags" Target="../tags/tag160.xml"/><Relationship Id="rId5" Type="http://schemas.openxmlformats.org/officeDocument/2006/relationships/tags" Target="../tags/tag159.xml"/><Relationship Id="rId4" Type="http://schemas.openxmlformats.org/officeDocument/2006/relationships/tags" Target="../tags/tag158.xml"/></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slideLayout" Target="../slideLayouts/slideLayout7.xml"/><Relationship Id="rId1" Type="http://schemas.openxmlformats.org/officeDocument/2006/relationships/tags" Target="../tags/tag161.xml"/></Relationships>
</file>

<file path=ppt/slides/_rels/slide16.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3" Type="http://schemas.openxmlformats.org/officeDocument/2006/relationships/tags" Target="../tags/tag174.xml"/><Relationship Id="rId18" Type="http://schemas.openxmlformats.org/officeDocument/2006/relationships/tags" Target="../tags/tag179.xml"/><Relationship Id="rId26" Type="http://schemas.openxmlformats.org/officeDocument/2006/relationships/tags" Target="../tags/tag187.xml"/><Relationship Id="rId39" Type="http://schemas.openxmlformats.org/officeDocument/2006/relationships/tags" Target="../tags/tag200.xml"/><Relationship Id="rId21" Type="http://schemas.openxmlformats.org/officeDocument/2006/relationships/tags" Target="../tags/tag182.xml"/><Relationship Id="rId34" Type="http://schemas.openxmlformats.org/officeDocument/2006/relationships/tags" Target="../tags/tag195.xml"/><Relationship Id="rId42" Type="http://schemas.openxmlformats.org/officeDocument/2006/relationships/tags" Target="../tags/tag203.xml"/><Relationship Id="rId47" Type="http://schemas.openxmlformats.org/officeDocument/2006/relationships/tags" Target="../tags/tag208.xml"/><Relationship Id="rId7" Type="http://schemas.openxmlformats.org/officeDocument/2006/relationships/tags" Target="../tags/tag168.xml"/><Relationship Id="rId2" Type="http://schemas.openxmlformats.org/officeDocument/2006/relationships/tags" Target="../tags/tag163.xml"/><Relationship Id="rId16" Type="http://schemas.openxmlformats.org/officeDocument/2006/relationships/tags" Target="../tags/tag177.xml"/><Relationship Id="rId29" Type="http://schemas.openxmlformats.org/officeDocument/2006/relationships/tags" Target="../tags/tag190.xml"/><Relationship Id="rId11" Type="http://schemas.openxmlformats.org/officeDocument/2006/relationships/tags" Target="../tags/tag172.xml"/><Relationship Id="rId24" Type="http://schemas.openxmlformats.org/officeDocument/2006/relationships/tags" Target="../tags/tag185.xml"/><Relationship Id="rId32" Type="http://schemas.openxmlformats.org/officeDocument/2006/relationships/tags" Target="../tags/tag193.xml"/><Relationship Id="rId37" Type="http://schemas.openxmlformats.org/officeDocument/2006/relationships/tags" Target="../tags/tag198.xml"/><Relationship Id="rId40" Type="http://schemas.openxmlformats.org/officeDocument/2006/relationships/tags" Target="../tags/tag201.xml"/><Relationship Id="rId45" Type="http://schemas.openxmlformats.org/officeDocument/2006/relationships/tags" Target="../tags/tag206.xml"/><Relationship Id="rId5" Type="http://schemas.openxmlformats.org/officeDocument/2006/relationships/tags" Target="../tags/tag166.xml"/><Relationship Id="rId15" Type="http://schemas.openxmlformats.org/officeDocument/2006/relationships/tags" Target="../tags/tag176.xml"/><Relationship Id="rId23" Type="http://schemas.openxmlformats.org/officeDocument/2006/relationships/tags" Target="../tags/tag184.xml"/><Relationship Id="rId28" Type="http://schemas.openxmlformats.org/officeDocument/2006/relationships/tags" Target="../tags/tag189.xml"/><Relationship Id="rId36" Type="http://schemas.openxmlformats.org/officeDocument/2006/relationships/tags" Target="../tags/tag197.xml"/><Relationship Id="rId49" Type="http://schemas.openxmlformats.org/officeDocument/2006/relationships/image" Target="../media/image27.jpeg"/><Relationship Id="rId10" Type="http://schemas.openxmlformats.org/officeDocument/2006/relationships/tags" Target="../tags/tag171.xml"/><Relationship Id="rId19" Type="http://schemas.openxmlformats.org/officeDocument/2006/relationships/tags" Target="../tags/tag180.xml"/><Relationship Id="rId31" Type="http://schemas.openxmlformats.org/officeDocument/2006/relationships/tags" Target="../tags/tag192.xml"/><Relationship Id="rId44" Type="http://schemas.openxmlformats.org/officeDocument/2006/relationships/tags" Target="../tags/tag205.xml"/><Relationship Id="rId4" Type="http://schemas.openxmlformats.org/officeDocument/2006/relationships/tags" Target="../tags/tag165.xml"/><Relationship Id="rId9" Type="http://schemas.openxmlformats.org/officeDocument/2006/relationships/tags" Target="../tags/tag170.xml"/><Relationship Id="rId14" Type="http://schemas.openxmlformats.org/officeDocument/2006/relationships/tags" Target="../tags/tag175.xml"/><Relationship Id="rId22" Type="http://schemas.openxmlformats.org/officeDocument/2006/relationships/tags" Target="../tags/tag183.xml"/><Relationship Id="rId27" Type="http://schemas.openxmlformats.org/officeDocument/2006/relationships/tags" Target="../tags/tag188.xml"/><Relationship Id="rId30" Type="http://schemas.openxmlformats.org/officeDocument/2006/relationships/tags" Target="../tags/tag191.xml"/><Relationship Id="rId35" Type="http://schemas.openxmlformats.org/officeDocument/2006/relationships/tags" Target="../tags/tag196.xml"/><Relationship Id="rId43" Type="http://schemas.openxmlformats.org/officeDocument/2006/relationships/tags" Target="../tags/tag204.xml"/><Relationship Id="rId48" Type="http://schemas.openxmlformats.org/officeDocument/2006/relationships/slideLayout" Target="../slideLayouts/slideLayout2.xml"/><Relationship Id="rId8" Type="http://schemas.openxmlformats.org/officeDocument/2006/relationships/tags" Target="../tags/tag169.xml"/><Relationship Id="rId3" Type="http://schemas.openxmlformats.org/officeDocument/2006/relationships/tags" Target="../tags/tag164.xml"/><Relationship Id="rId12" Type="http://schemas.openxmlformats.org/officeDocument/2006/relationships/tags" Target="../tags/tag173.xml"/><Relationship Id="rId17" Type="http://schemas.openxmlformats.org/officeDocument/2006/relationships/tags" Target="../tags/tag178.xml"/><Relationship Id="rId25" Type="http://schemas.openxmlformats.org/officeDocument/2006/relationships/tags" Target="../tags/tag186.xml"/><Relationship Id="rId33" Type="http://schemas.openxmlformats.org/officeDocument/2006/relationships/tags" Target="../tags/tag194.xml"/><Relationship Id="rId38" Type="http://schemas.openxmlformats.org/officeDocument/2006/relationships/tags" Target="../tags/tag199.xml"/><Relationship Id="rId46" Type="http://schemas.openxmlformats.org/officeDocument/2006/relationships/tags" Target="../tags/tag207.xml"/><Relationship Id="rId20" Type="http://schemas.openxmlformats.org/officeDocument/2006/relationships/tags" Target="../tags/tag181.xml"/><Relationship Id="rId41" Type="http://schemas.openxmlformats.org/officeDocument/2006/relationships/tags" Target="../tags/tag202.xml"/><Relationship Id="rId1" Type="http://schemas.openxmlformats.org/officeDocument/2006/relationships/tags" Target="../tags/tag162.xml"/><Relationship Id="rId6" Type="http://schemas.openxmlformats.org/officeDocument/2006/relationships/tags" Target="../tags/tag167.xml"/></Relationships>
</file>

<file path=ppt/slides/_rels/slide18.xml.rels><?xml version="1.0" encoding="UTF-8" standalone="yes"?>
<Relationships xmlns="http://schemas.openxmlformats.org/package/2006/relationships"><Relationship Id="rId13" Type="http://schemas.openxmlformats.org/officeDocument/2006/relationships/tags" Target="../tags/tag221.xml"/><Relationship Id="rId18" Type="http://schemas.openxmlformats.org/officeDocument/2006/relationships/tags" Target="../tags/tag226.xml"/><Relationship Id="rId26" Type="http://schemas.openxmlformats.org/officeDocument/2006/relationships/tags" Target="../tags/tag234.xml"/><Relationship Id="rId39" Type="http://schemas.openxmlformats.org/officeDocument/2006/relationships/tags" Target="../tags/tag247.xml"/><Relationship Id="rId21" Type="http://schemas.openxmlformats.org/officeDocument/2006/relationships/tags" Target="../tags/tag229.xml"/><Relationship Id="rId34" Type="http://schemas.openxmlformats.org/officeDocument/2006/relationships/tags" Target="../tags/tag242.xml"/><Relationship Id="rId42" Type="http://schemas.openxmlformats.org/officeDocument/2006/relationships/tags" Target="../tags/tag250.xml"/><Relationship Id="rId47" Type="http://schemas.openxmlformats.org/officeDocument/2006/relationships/image" Target="../media/image27.jpeg"/><Relationship Id="rId7" Type="http://schemas.openxmlformats.org/officeDocument/2006/relationships/tags" Target="../tags/tag215.xml"/><Relationship Id="rId2" Type="http://schemas.openxmlformats.org/officeDocument/2006/relationships/tags" Target="../tags/tag210.xml"/><Relationship Id="rId16" Type="http://schemas.openxmlformats.org/officeDocument/2006/relationships/tags" Target="../tags/tag224.xml"/><Relationship Id="rId29" Type="http://schemas.openxmlformats.org/officeDocument/2006/relationships/tags" Target="../tags/tag237.xml"/><Relationship Id="rId1" Type="http://schemas.openxmlformats.org/officeDocument/2006/relationships/tags" Target="../tags/tag209.xml"/><Relationship Id="rId6" Type="http://schemas.openxmlformats.org/officeDocument/2006/relationships/tags" Target="../tags/tag214.xml"/><Relationship Id="rId11" Type="http://schemas.openxmlformats.org/officeDocument/2006/relationships/tags" Target="../tags/tag219.xml"/><Relationship Id="rId24" Type="http://schemas.openxmlformats.org/officeDocument/2006/relationships/tags" Target="../tags/tag232.xml"/><Relationship Id="rId32" Type="http://schemas.openxmlformats.org/officeDocument/2006/relationships/tags" Target="../tags/tag240.xml"/><Relationship Id="rId37" Type="http://schemas.openxmlformats.org/officeDocument/2006/relationships/tags" Target="../tags/tag245.xml"/><Relationship Id="rId40" Type="http://schemas.openxmlformats.org/officeDocument/2006/relationships/tags" Target="../tags/tag248.xml"/><Relationship Id="rId45" Type="http://schemas.openxmlformats.org/officeDocument/2006/relationships/tags" Target="../tags/tag253.xml"/><Relationship Id="rId5" Type="http://schemas.openxmlformats.org/officeDocument/2006/relationships/tags" Target="../tags/tag213.xml"/><Relationship Id="rId15" Type="http://schemas.openxmlformats.org/officeDocument/2006/relationships/tags" Target="../tags/tag223.xml"/><Relationship Id="rId23" Type="http://schemas.openxmlformats.org/officeDocument/2006/relationships/tags" Target="../tags/tag231.xml"/><Relationship Id="rId28" Type="http://schemas.openxmlformats.org/officeDocument/2006/relationships/tags" Target="../tags/tag236.xml"/><Relationship Id="rId36" Type="http://schemas.openxmlformats.org/officeDocument/2006/relationships/tags" Target="../tags/tag244.xml"/><Relationship Id="rId10" Type="http://schemas.openxmlformats.org/officeDocument/2006/relationships/tags" Target="../tags/tag218.xml"/><Relationship Id="rId19" Type="http://schemas.openxmlformats.org/officeDocument/2006/relationships/tags" Target="../tags/tag227.xml"/><Relationship Id="rId31" Type="http://schemas.openxmlformats.org/officeDocument/2006/relationships/tags" Target="../tags/tag239.xml"/><Relationship Id="rId44" Type="http://schemas.openxmlformats.org/officeDocument/2006/relationships/tags" Target="../tags/tag252.xml"/><Relationship Id="rId4" Type="http://schemas.openxmlformats.org/officeDocument/2006/relationships/tags" Target="../tags/tag212.xml"/><Relationship Id="rId9" Type="http://schemas.openxmlformats.org/officeDocument/2006/relationships/tags" Target="../tags/tag217.xml"/><Relationship Id="rId14" Type="http://schemas.openxmlformats.org/officeDocument/2006/relationships/tags" Target="../tags/tag222.xml"/><Relationship Id="rId22" Type="http://schemas.openxmlformats.org/officeDocument/2006/relationships/tags" Target="../tags/tag230.xml"/><Relationship Id="rId27" Type="http://schemas.openxmlformats.org/officeDocument/2006/relationships/tags" Target="../tags/tag235.xml"/><Relationship Id="rId30" Type="http://schemas.openxmlformats.org/officeDocument/2006/relationships/tags" Target="../tags/tag238.xml"/><Relationship Id="rId35" Type="http://schemas.openxmlformats.org/officeDocument/2006/relationships/tags" Target="../tags/tag243.xml"/><Relationship Id="rId43" Type="http://schemas.openxmlformats.org/officeDocument/2006/relationships/tags" Target="../tags/tag251.xml"/><Relationship Id="rId8" Type="http://schemas.openxmlformats.org/officeDocument/2006/relationships/tags" Target="../tags/tag216.xml"/><Relationship Id="rId3" Type="http://schemas.openxmlformats.org/officeDocument/2006/relationships/tags" Target="../tags/tag211.xml"/><Relationship Id="rId12" Type="http://schemas.openxmlformats.org/officeDocument/2006/relationships/tags" Target="../tags/tag220.xml"/><Relationship Id="rId17" Type="http://schemas.openxmlformats.org/officeDocument/2006/relationships/tags" Target="../tags/tag225.xml"/><Relationship Id="rId25" Type="http://schemas.openxmlformats.org/officeDocument/2006/relationships/tags" Target="../tags/tag233.xml"/><Relationship Id="rId33" Type="http://schemas.openxmlformats.org/officeDocument/2006/relationships/tags" Target="../tags/tag241.xml"/><Relationship Id="rId38" Type="http://schemas.openxmlformats.org/officeDocument/2006/relationships/tags" Target="../tags/tag246.xml"/><Relationship Id="rId46" Type="http://schemas.openxmlformats.org/officeDocument/2006/relationships/slideLayout" Target="../slideLayouts/slideLayout2.xml"/><Relationship Id="rId20" Type="http://schemas.openxmlformats.org/officeDocument/2006/relationships/tags" Target="../tags/tag228.xml"/><Relationship Id="rId41" Type="http://schemas.openxmlformats.org/officeDocument/2006/relationships/tags" Target="../tags/tag249.xml"/></Relationships>
</file>

<file path=ppt/slides/_rels/slide19.xml.rels><?xml version="1.0" encoding="UTF-8" standalone="yes"?>
<Relationships xmlns="http://schemas.openxmlformats.org/package/2006/relationships"><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 Id="rId6" Type="http://schemas.openxmlformats.org/officeDocument/2006/relationships/slideLayout" Target="../slideLayouts/slideLayout7.xml"/><Relationship Id="rId5" Type="http://schemas.openxmlformats.org/officeDocument/2006/relationships/tags" Target="../tags/tag258.xml"/><Relationship Id="rId4" Type="http://schemas.openxmlformats.org/officeDocument/2006/relationships/tags" Target="../tags/tag25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60.png"/></Relationships>
</file>

<file path=ppt/slides/_rels/slide2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3" Type="http://schemas.openxmlformats.org/officeDocument/2006/relationships/image" Target="../media/image31.wmf"/><Relationship Id="rId2" Type="http://schemas.openxmlformats.org/officeDocument/2006/relationships/image" Target="../media/image30.wmf"/><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tags" Target="../tags/tag261.xml"/><Relationship Id="rId2" Type="http://schemas.openxmlformats.org/officeDocument/2006/relationships/tags" Target="../tags/tag260.xml"/><Relationship Id="rId1" Type="http://schemas.openxmlformats.org/officeDocument/2006/relationships/tags" Target="../tags/tag259.xml"/><Relationship Id="rId6" Type="http://schemas.openxmlformats.org/officeDocument/2006/relationships/image" Target="../media/image35.png"/><Relationship Id="rId5" Type="http://schemas.openxmlformats.org/officeDocument/2006/relationships/image" Target="../media/image34.jpeg"/><Relationship Id="rId4"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9.gif"/><Relationship Id="rId1" Type="http://schemas.openxmlformats.org/officeDocument/2006/relationships/slideLayout" Target="../slideLayouts/slideLayout2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8" Type="http://schemas.openxmlformats.org/officeDocument/2006/relationships/tags" Target="../tags/tag269.xml"/><Relationship Id="rId13" Type="http://schemas.openxmlformats.org/officeDocument/2006/relationships/slideLayout" Target="../slideLayouts/slideLayout7.xml"/><Relationship Id="rId3" Type="http://schemas.openxmlformats.org/officeDocument/2006/relationships/tags" Target="../tags/tag264.xml"/><Relationship Id="rId7" Type="http://schemas.openxmlformats.org/officeDocument/2006/relationships/tags" Target="../tags/tag268.xml"/><Relationship Id="rId12" Type="http://schemas.openxmlformats.org/officeDocument/2006/relationships/tags" Target="../tags/tag273.xml"/><Relationship Id="rId2" Type="http://schemas.openxmlformats.org/officeDocument/2006/relationships/tags" Target="../tags/tag263.xml"/><Relationship Id="rId1" Type="http://schemas.openxmlformats.org/officeDocument/2006/relationships/tags" Target="../tags/tag262.xml"/><Relationship Id="rId6" Type="http://schemas.openxmlformats.org/officeDocument/2006/relationships/tags" Target="../tags/tag267.xml"/><Relationship Id="rId11" Type="http://schemas.openxmlformats.org/officeDocument/2006/relationships/tags" Target="../tags/tag272.xml"/><Relationship Id="rId5" Type="http://schemas.openxmlformats.org/officeDocument/2006/relationships/tags" Target="../tags/tag266.xml"/><Relationship Id="rId15" Type="http://schemas.openxmlformats.org/officeDocument/2006/relationships/image" Target="../media/image40.jpeg"/><Relationship Id="rId10" Type="http://schemas.openxmlformats.org/officeDocument/2006/relationships/tags" Target="../tags/tag271.xml"/><Relationship Id="rId4" Type="http://schemas.openxmlformats.org/officeDocument/2006/relationships/tags" Target="../tags/tag265.xml"/><Relationship Id="rId9" Type="http://schemas.openxmlformats.org/officeDocument/2006/relationships/tags" Target="../tags/tag270.xml"/><Relationship Id="rId1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tags" Target="../tags/tag276.xml"/><Relationship Id="rId7" Type="http://schemas.openxmlformats.org/officeDocument/2006/relationships/image" Target="../media/image43.jpeg"/><Relationship Id="rId2" Type="http://schemas.openxmlformats.org/officeDocument/2006/relationships/tags" Target="../tags/tag275.xml"/><Relationship Id="rId1" Type="http://schemas.openxmlformats.org/officeDocument/2006/relationships/tags" Target="../tags/tag274.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microsoft.com/office/2007/relationships/media" Target="../media/media2.mp4"/><Relationship Id="rId7" Type="http://schemas.openxmlformats.org/officeDocument/2006/relationships/image" Target="../media/image1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21.xml"/><Relationship Id="rId4" Type="http://schemas.openxmlformats.org/officeDocument/2006/relationships/video" Target="../media/media2.mp4"/></Relationships>
</file>

<file path=ppt/slides/_rels/slide40.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6.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46.png"/><Relationship Id="rId5" Type="http://schemas.openxmlformats.org/officeDocument/2006/relationships/image" Target="../media/image47.png"/><Relationship Id="rId4" Type="http://schemas.openxmlformats.org/officeDocument/2006/relationships/image" Target="../media/image16.png"/></Relationships>
</file>

<file path=ppt/slides/_rels/slide4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79.xml"/><Relationship Id="rId7" Type="http://schemas.openxmlformats.org/officeDocument/2006/relationships/notesSlide" Target="../notesSlides/notesSlide2.xml"/><Relationship Id="rId12" Type="http://schemas.openxmlformats.org/officeDocument/2006/relationships/image" Target="../media/image48.png"/><Relationship Id="rId2" Type="http://schemas.openxmlformats.org/officeDocument/2006/relationships/tags" Target="../tags/tag278.xml"/><Relationship Id="rId1" Type="http://schemas.openxmlformats.org/officeDocument/2006/relationships/tags" Target="../tags/tag277.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81.xml"/><Relationship Id="rId10" Type="http://schemas.openxmlformats.org/officeDocument/2006/relationships/image" Target="../media/image3.png"/><Relationship Id="rId4" Type="http://schemas.openxmlformats.org/officeDocument/2006/relationships/tags" Target="../tags/tag280.xml"/><Relationship Id="rId9" Type="http://schemas.openxmlformats.org/officeDocument/2006/relationships/image" Target="file:///C:\Users\1V994W2\PycharmProjects\PPT_Background_Generation/pic_temp/0_pic_quater_left_up.png"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284.xml"/><Relationship Id="rId7" Type="http://schemas.openxmlformats.org/officeDocument/2006/relationships/notesSlide" Target="../notesSlides/notesSlide3.xml"/><Relationship Id="rId2" Type="http://schemas.openxmlformats.org/officeDocument/2006/relationships/tags" Target="../tags/tag283.xml"/><Relationship Id="rId1" Type="http://schemas.openxmlformats.org/officeDocument/2006/relationships/tags" Target="../tags/tag282.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86.xml"/><Relationship Id="rId10" Type="http://schemas.openxmlformats.org/officeDocument/2006/relationships/image" Target="../media/image3.png"/><Relationship Id="rId4" Type="http://schemas.openxmlformats.org/officeDocument/2006/relationships/tags" Target="../tags/tag285.xml"/><Relationship Id="rId9" Type="http://schemas.openxmlformats.org/officeDocument/2006/relationships/image" Target="file:///C:\Users\1V994W2\PycharmProjects\PPT_Background_Generation/pic_temp/0_pic_quater_left_up.png" TargetMode="External"/></Relationships>
</file>

<file path=ppt/slides/_rels/slide49.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0.png"/><Relationship Id="rId3" Type="http://schemas.openxmlformats.org/officeDocument/2006/relationships/tags" Target="../tags/tag289.xml"/><Relationship Id="rId7" Type="http://schemas.openxmlformats.org/officeDocument/2006/relationships/notesSlide" Target="../notesSlides/notesSlide4.xml"/><Relationship Id="rId12" Type="http://schemas.openxmlformats.org/officeDocument/2006/relationships/image" Target="../media/image49.png"/><Relationship Id="rId2" Type="http://schemas.openxmlformats.org/officeDocument/2006/relationships/tags" Target="../tags/tag288.xml"/><Relationship Id="rId1" Type="http://schemas.openxmlformats.org/officeDocument/2006/relationships/tags" Target="../tags/tag287.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91.xml"/><Relationship Id="rId10" Type="http://schemas.openxmlformats.org/officeDocument/2006/relationships/image" Target="../media/image3.png"/><Relationship Id="rId4" Type="http://schemas.openxmlformats.org/officeDocument/2006/relationships/tags" Target="../tags/tag290.xml"/><Relationship Id="rId9" Type="http://schemas.openxmlformats.org/officeDocument/2006/relationships/image" Target="file:///C:\Users\1V994W2\PycharmProjects\PPT_Background_Generation/pic_temp/0_pic_quater_left_up.png" TargetMode="External"/><Relationship Id="rId14" Type="http://schemas.openxmlformats.org/officeDocument/2006/relationships/image" Target="../media/image51.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3.png"/><Relationship Id="rId3" Type="http://schemas.openxmlformats.org/officeDocument/2006/relationships/tags" Target="../tags/tag294.xml"/><Relationship Id="rId7" Type="http://schemas.openxmlformats.org/officeDocument/2006/relationships/notesSlide" Target="../notesSlides/notesSlide5.xml"/><Relationship Id="rId12" Type="http://schemas.openxmlformats.org/officeDocument/2006/relationships/image" Target="../media/image52.png"/><Relationship Id="rId2" Type="http://schemas.openxmlformats.org/officeDocument/2006/relationships/tags" Target="../tags/tag293.xml"/><Relationship Id="rId1" Type="http://schemas.openxmlformats.org/officeDocument/2006/relationships/tags" Target="../tags/tag292.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296.xml"/><Relationship Id="rId10" Type="http://schemas.openxmlformats.org/officeDocument/2006/relationships/image" Target="../media/image3.png"/><Relationship Id="rId4" Type="http://schemas.openxmlformats.org/officeDocument/2006/relationships/tags" Target="../tags/tag295.xml"/><Relationship Id="rId9" Type="http://schemas.openxmlformats.org/officeDocument/2006/relationships/image" Target="file:///C:\Users\1V994W2\PycharmProjects\PPT_Background_Generation/pic_temp/0_pic_quater_left_up.png" TargetMode="External"/></Relationships>
</file>

<file path=ppt/slides/_rels/slide51.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3.png"/><Relationship Id="rId3" Type="http://schemas.openxmlformats.org/officeDocument/2006/relationships/tags" Target="../tags/tag299.xml"/><Relationship Id="rId7" Type="http://schemas.openxmlformats.org/officeDocument/2006/relationships/notesSlide" Target="../notesSlides/notesSlide6.xml"/><Relationship Id="rId12" Type="http://schemas.openxmlformats.org/officeDocument/2006/relationships/image" Target="../media/image54.png"/><Relationship Id="rId2" Type="http://schemas.openxmlformats.org/officeDocument/2006/relationships/tags" Target="../tags/tag298.xml"/><Relationship Id="rId1" Type="http://schemas.openxmlformats.org/officeDocument/2006/relationships/tags" Target="../tags/tag297.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301.xml"/><Relationship Id="rId10" Type="http://schemas.openxmlformats.org/officeDocument/2006/relationships/image" Target="../media/image3.png"/><Relationship Id="rId4" Type="http://schemas.openxmlformats.org/officeDocument/2006/relationships/tags" Target="../tags/tag300.xml"/><Relationship Id="rId9" Type="http://schemas.openxmlformats.org/officeDocument/2006/relationships/image" Target="file:///C:\Users\1V994W2\PycharmProjects\PPT_Background_Generation/pic_temp/0_pic_quater_left_up.png" TargetMode="External"/></Relationships>
</file>

<file path=ppt/slides/_rels/slide52.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56.png"/><Relationship Id="rId3" Type="http://schemas.openxmlformats.org/officeDocument/2006/relationships/tags" Target="../tags/tag304.xml"/><Relationship Id="rId7" Type="http://schemas.openxmlformats.org/officeDocument/2006/relationships/notesSlide" Target="../notesSlides/notesSlide7.xml"/><Relationship Id="rId12" Type="http://schemas.openxmlformats.org/officeDocument/2006/relationships/image" Target="../media/image55.png"/><Relationship Id="rId2" Type="http://schemas.openxmlformats.org/officeDocument/2006/relationships/tags" Target="../tags/tag303.xml"/><Relationship Id="rId1" Type="http://schemas.openxmlformats.org/officeDocument/2006/relationships/tags" Target="../tags/tag302.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306.xml"/><Relationship Id="rId10" Type="http://schemas.openxmlformats.org/officeDocument/2006/relationships/image" Target="../media/image3.png"/><Relationship Id="rId4" Type="http://schemas.openxmlformats.org/officeDocument/2006/relationships/tags" Target="../tags/tag305.xml"/><Relationship Id="rId9" Type="http://schemas.openxmlformats.org/officeDocument/2006/relationships/image" Target="file:///C:\Users\1V994W2\PycharmProjects\PPT_Background_Generation/pic_temp/0_pic_quater_left_up.png" TargetMode="External"/></Relationships>
</file>

<file path=ppt/slides/_rels/slide5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309.xml"/><Relationship Id="rId7" Type="http://schemas.openxmlformats.org/officeDocument/2006/relationships/notesSlide" Target="../notesSlides/notesSlide8.xml"/><Relationship Id="rId12" Type="http://schemas.openxmlformats.org/officeDocument/2006/relationships/image" Target="../media/image57.png"/><Relationship Id="rId2" Type="http://schemas.openxmlformats.org/officeDocument/2006/relationships/tags" Target="../tags/tag308.xml"/><Relationship Id="rId1" Type="http://schemas.openxmlformats.org/officeDocument/2006/relationships/tags" Target="../tags/tag307.xml"/><Relationship Id="rId6" Type="http://schemas.openxmlformats.org/officeDocument/2006/relationships/slideLayout" Target="../slideLayouts/slideLayout7.xml"/><Relationship Id="rId11" Type="http://schemas.openxmlformats.org/officeDocument/2006/relationships/image" Target="file:///C:\Users\1V994W2\PycharmProjects\PPT_Background_Generation/pic_temp/1_pic_quater_right_up.png" TargetMode="External"/><Relationship Id="rId5" Type="http://schemas.openxmlformats.org/officeDocument/2006/relationships/tags" Target="../tags/tag311.xml"/><Relationship Id="rId10" Type="http://schemas.openxmlformats.org/officeDocument/2006/relationships/image" Target="../media/image3.png"/><Relationship Id="rId4" Type="http://schemas.openxmlformats.org/officeDocument/2006/relationships/tags" Target="../tags/tag310.xml"/><Relationship Id="rId9" Type="http://schemas.openxmlformats.org/officeDocument/2006/relationships/image" Target="file:///C:\Users\1V994W2\PycharmProjects\PPT_Background_Generation/pic_temp/0_pic_quater_left_up.png" TargetMode="Externa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tags" Target="../tags/tag313.xml"/><Relationship Id="rId1" Type="http://schemas.openxmlformats.org/officeDocument/2006/relationships/tags" Target="../tags/tag312.xml"/><Relationship Id="rId4" Type="http://schemas.openxmlformats.org/officeDocument/2006/relationships/notesSlide" Target="../notesSlides/notesSlide9.xml"/></Relationships>
</file>

<file path=ppt/slides/_rels/slide55.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6.png"/><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microsoft.com/office/2007/relationships/media" Target="../media/media6.mp4"/><Relationship Id="rId7" Type="http://schemas.openxmlformats.org/officeDocument/2006/relationships/image" Target="../media/image19.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18.png"/><Relationship Id="rId5" Type="http://schemas.openxmlformats.org/officeDocument/2006/relationships/slideLayout" Target="../slideLayouts/slideLayout7.xml"/><Relationship Id="rId4" Type="http://schemas.openxmlformats.org/officeDocument/2006/relationships/video" Target="../media/media6.mp4"/></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idx="13"/>
            <p:custDataLst>
              <p:tags r:id="rId2"/>
            </p:custDataLst>
          </p:nvPr>
        </p:nvSpPr>
        <p:spPr>
          <a:xfrm>
            <a:off x="4927821" y="1797050"/>
            <a:ext cx="7264179" cy="1850611"/>
          </a:xfrm>
        </p:spPr>
        <p:txBody>
          <a:bodyPr>
            <a:noAutofit/>
          </a:bodyPr>
          <a:lstStyle/>
          <a:p>
            <a:r>
              <a:rPr lang="en-US" altLang="zh-CN" sz="8800" b="1" dirty="0">
                <a:solidFill>
                  <a:srgbClr val="FF0000"/>
                </a:solidFill>
                <a:latin typeface="Times New Roman" panose="02020603050405020304" pitchFamily="18" charset="0"/>
                <a:cs typeface="Times New Roman" panose="02020603050405020304" pitchFamily="18" charset="0"/>
              </a:rPr>
              <a:t>3.4</a:t>
            </a:r>
            <a:r>
              <a:rPr lang="zh-CN" altLang="zh-CN" sz="8800" b="1" dirty="0">
                <a:solidFill>
                  <a:srgbClr val="FF0000"/>
                </a:solidFill>
                <a:latin typeface="Times New Roman" panose="02020603050405020304" pitchFamily="18" charset="0"/>
                <a:cs typeface="Times New Roman" panose="02020603050405020304" pitchFamily="18" charset="0"/>
              </a:rPr>
              <a:t>波的干涉</a:t>
            </a:r>
          </a:p>
        </p:txBody>
      </p:sp>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1" name="组合 30">
            <a:extLst>
              <a:ext uri="{FF2B5EF4-FFF2-40B4-BE49-F238E27FC236}">
                <a16:creationId xmlns:a16="http://schemas.microsoft.com/office/drawing/2014/main" id="{4DAEAE5A-C623-48C3-9146-3D64D59AC415}"/>
              </a:ext>
            </a:extLst>
          </p:cNvPr>
          <p:cNvGrpSpPr/>
          <p:nvPr/>
        </p:nvGrpSpPr>
        <p:grpSpPr>
          <a:xfrm>
            <a:off x="2637249" y="2452535"/>
            <a:ext cx="5586664" cy="3880501"/>
            <a:chOff x="450333" y="861401"/>
            <a:chExt cx="5246688" cy="3338715"/>
          </a:xfrm>
        </p:grpSpPr>
        <p:pic>
          <p:nvPicPr>
            <p:cNvPr id="3" name="Picture 4">
              <a:extLst>
                <a:ext uri="{FF2B5EF4-FFF2-40B4-BE49-F238E27FC236}">
                  <a16:creationId xmlns:a16="http://schemas.microsoft.com/office/drawing/2014/main" id="{9A1E62CC-C842-4535-BC10-477745568ABB}"/>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l="23807" t="16887" r="29807" b="60965"/>
            <a:stretch>
              <a:fillRect/>
            </a:stretch>
          </p:blipFill>
          <p:spPr bwMode="auto">
            <a:xfrm>
              <a:off x="450333" y="2828516"/>
              <a:ext cx="51054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5">
              <a:extLst>
                <a:ext uri="{FF2B5EF4-FFF2-40B4-BE49-F238E27FC236}">
                  <a16:creationId xmlns:a16="http://schemas.microsoft.com/office/drawing/2014/main" id="{9825FFF5-59F0-4EEA-BBB0-90CAAA84DAF8}"/>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18764" t="21332" r="24500" b="58223"/>
            <a:stretch>
              <a:fillRect/>
            </a:stretch>
          </p:blipFill>
          <p:spPr bwMode="auto">
            <a:xfrm>
              <a:off x="591621" y="1282219"/>
              <a:ext cx="510540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
              <a:extLst>
                <a:ext uri="{FF2B5EF4-FFF2-40B4-BE49-F238E27FC236}">
                  <a16:creationId xmlns:a16="http://schemas.microsoft.com/office/drawing/2014/main" id="{A08172B1-415F-4CB3-8254-53B96E0414B4}"/>
                </a:ext>
              </a:extLst>
            </p:cNvPr>
            <p:cNvGrpSpPr>
              <a:grpSpLocks/>
            </p:cNvGrpSpPr>
            <p:nvPr/>
          </p:nvGrpSpPr>
          <p:grpSpPr bwMode="auto">
            <a:xfrm>
              <a:off x="1552058" y="861401"/>
              <a:ext cx="762000" cy="519276"/>
              <a:chOff x="0" y="-117"/>
              <a:chExt cx="480" cy="327"/>
            </a:xfrm>
          </p:grpSpPr>
          <p:sp>
            <p:nvSpPr>
              <p:cNvPr id="15" name="Line 9">
                <a:extLst>
                  <a:ext uri="{FF2B5EF4-FFF2-40B4-BE49-F238E27FC236}">
                    <a16:creationId xmlns:a16="http://schemas.microsoft.com/office/drawing/2014/main" id="{B23A4485-68F7-403C-B576-A492CF88912A}"/>
                  </a:ext>
                </a:extLst>
              </p:cNvPr>
              <p:cNvSpPr>
                <a:spLocks noChangeShapeType="1"/>
              </p:cNvSpPr>
              <p:nvPr/>
            </p:nvSpPr>
            <p:spPr bwMode="auto">
              <a:xfrm>
                <a:off x="0" y="171"/>
                <a:ext cx="480" cy="1"/>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6" name="Text Box 10">
                <a:extLst>
                  <a:ext uri="{FF2B5EF4-FFF2-40B4-BE49-F238E27FC236}">
                    <a16:creationId xmlns:a16="http://schemas.microsoft.com/office/drawing/2014/main" id="{7CEC098F-EC13-466B-8851-6F63D6A6BB27}"/>
                  </a:ext>
                </a:extLst>
              </p:cNvPr>
              <p:cNvSpPr>
                <a:spLocks noChangeArrowheads="1"/>
              </p:cNvSpPr>
              <p:nvPr/>
            </p:nvSpPr>
            <p:spPr bwMode="auto">
              <a:xfrm>
                <a:off x="96" y="-117"/>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en-US" altLang="zh-CN" sz="2800" b="1"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黑体" panose="02010609060101010101" pitchFamily="49" charset="-122"/>
                  </a:rPr>
                  <a:t>v</a:t>
                </a:r>
                <a:endParaRPr lang="zh-CN" altLang="en-US" sz="1800" dirty="0">
                  <a:latin typeface="Times New Roman" panose="02020603050405020304" pitchFamily="18" charset="0"/>
                  <a:cs typeface="Times New Roman" panose="02020603050405020304" pitchFamily="18" charset="0"/>
                </a:endParaRPr>
              </a:p>
            </p:txBody>
          </p:sp>
        </p:grpSp>
        <p:grpSp>
          <p:nvGrpSpPr>
            <p:cNvPr id="6" name="Group 9">
              <a:extLst>
                <a:ext uri="{FF2B5EF4-FFF2-40B4-BE49-F238E27FC236}">
                  <a16:creationId xmlns:a16="http://schemas.microsoft.com/office/drawing/2014/main" id="{F17B2684-447E-4646-80BA-5AB74E749880}"/>
                </a:ext>
              </a:extLst>
            </p:cNvPr>
            <p:cNvGrpSpPr>
              <a:grpSpLocks/>
            </p:cNvGrpSpPr>
            <p:nvPr/>
          </p:nvGrpSpPr>
          <p:grpSpPr bwMode="auto">
            <a:xfrm>
              <a:off x="4222233" y="1393274"/>
              <a:ext cx="685800" cy="519112"/>
              <a:chOff x="0" y="-117"/>
              <a:chExt cx="432" cy="327"/>
            </a:xfrm>
          </p:grpSpPr>
          <p:sp>
            <p:nvSpPr>
              <p:cNvPr id="13" name="Text Box 12">
                <a:extLst>
                  <a:ext uri="{FF2B5EF4-FFF2-40B4-BE49-F238E27FC236}">
                    <a16:creationId xmlns:a16="http://schemas.microsoft.com/office/drawing/2014/main" id="{59F23973-CB61-4EF7-9A2E-2F460B522042}"/>
                  </a:ext>
                </a:extLst>
              </p:cNvPr>
              <p:cNvSpPr>
                <a:spLocks noChangeArrowheads="1"/>
              </p:cNvSpPr>
              <p:nvPr/>
            </p:nvSpPr>
            <p:spPr bwMode="auto">
              <a:xfrm>
                <a:off x="96" y="-117"/>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en-US" altLang="zh-CN" sz="2800" b="1"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黑体" panose="02010609060101010101" pitchFamily="49" charset="-122"/>
                  </a:rPr>
                  <a:t>v</a:t>
                </a:r>
                <a:endParaRPr lang="zh-CN" altLang="en-US" sz="1800" dirty="0">
                  <a:latin typeface="Times New Roman" panose="02020603050405020304" pitchFamily="18" charset="0"/>
                  <a:cs typeface="Times New Roman" panose="02020603050405020304" pitchFamily="18" charset="0"/>
                </a:endParaRPr>
              </a:p>
            </p:txBody>
          </p:sp>
          <p:sp>
            <p:nvSpPr>
              <p:cNvPr id="14" name="Line 13">
                <a:extLst>
                  <a:ext uri="{FF2B5EF4-FFF2-40B4-BE49-F238E27FC236}">
                    <a16:creationId xmlns:a16="http://schemas.microsoft.com/office/drawing/2014/main" id="{219A458E-BD77-45BB-9E4B-F7C1611D934B}"/>
                  </a:ext>
                </a:extLst>
              </p:cNvPr>
              <p:cNvSpPr>
                <a:spLocks noChangeShapeType="1"/>
              </p:cNvSpPr>
              <p:nvPr/>
            </p:nvSpPr>
            <p:spPr bwMode="auto">
              <a:xfrm flipH="1">
                <a:off x="0" y="171"/>
                <a:ext cx="432" cy="1"/>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nvGrpSpPr>
            <p:cNvPr id="7" name="Group 12">
              <a:extLst>
                <a:ext uri="{FF2B5EF4-FFF2-40B4-BE49-F238E27FC236}">
                  <a16:creationId xmlns:a16="http://schemas.microsoft.com/office/drawing/2014/main" id="{B2744C8E-5E2F-447D-95BC-9A421070F650}"/>
                </a:ext>
              </a:extLst>
            </p:cNvPr>
            <p:cNvGrpSpPr>
              <a:grpSpLocks/>
            </p:cNvGrpSpPr>
            <p:nvPr/>
          </p:nvGrpSpPr>
          <p:grpSpPr bwMode="auto">
            <a:xfrm>
              <a:off x="2090532" y="2828516"/>
              <a:ext cx="762000" cy="518949"/>
              <a:chOff x="0" y="0"/>
              <a:chExt cx="480" cy="327"/>
            </a:xfrm>
          </p:grpSpPr>
          <p:sp>
            <p:nvSpPr>
              <p:cNvPr id="11" name="Line 15">
                <a:extLst>
                  <a:ext uri="{FF2B5EF4-FFF2-40B4-BE49-F238E27FC236}">
                    <a16:creationId xmlns:a16="http://schemas.microsoft.com/office/drawing/2014/main" id="{2D59F786-EE1A-4686-8316-03AF3CA1FB21}"/>
                  </a:ext>
                </a:extLst>
              </p:cNvPr>
              <p:cNvSpPr>
                <a:spLocks noChangeShapeType="1"/>
              </p:cNvSpPr>
              <p:nvPr/>
            </p:nvSpPr>
            <p:spPr bwMode="auto">
              <a:xfrm>
                <a:off x="0" y="288"/>
                <a:ext cx="480" cy="1"/>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sp>
            <p:nvSpPr>
              <p:cNvPr id="12" name="Text Box 16">
                <a:extLst>
                  <a:ext uri="{FF2B5EF4-FFF2-40B4-BE49-F238E27FC236}">
                    <a16:creationId xmlns:a16="http://schemas.microsoft.com/office/drawing/2014/main" id="{454BD87E-71D5-4851-A09E-8B176CED1E5D}"/>
                  </a:ext>
                </a:extLst>
              </p:cNvPr>
              <p:cNvSpPr>
                <a:spLocks noChangeArrowheads="1"/>
              </p:cNvSpPr>
              <p:nvPr/>
            </p:nvSpPr>
            <p:spPr bwMode="auto">
              <a:xfrm>
                <a:off x="96" y="0"/>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en-US" altLang="zh-CN" sz="2800" b="1"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黑体" panose="02010609060101010101" pitchFamily="49" charset="-122"/>
                  </a:rPr>
                  <a:t>v</a:t>
                </a:r>
                <a:endParaRPr lang="zh-CN" altLang="en-US" sz="1800" dirty="0">
                  <a:latin typeface="Times New Roman" panose="02020603050405020304" pitchFamily="18" charset="0"/>
                  <a:cs typeface="Times New Roman" panose="02020603050405020304" pitchFamily="18" charset="0"/>
                </a:endParaRPr>
              </a:p>
            </p:txBody>
          </p:sp>
        </p:grpSp>
        <p:grpSp>
          <p:nvGrpSpPr>
            <p:cNvPr id="8" name="Group 15">
              <a:extLst>
                <a:ext uri="{FF2B5EF4-FFF2-40B4-BE49-F238E27FC236}">
                  <a16:creationId xmlns:a16="http://schemas.microsoft.com/office/drawing/2014/main" id="{2E6657AE-2156-4592-8D03-EC7CFD8CB4EB}"/>
                </a:ext>
              </a:extLst>
            </p:cNvPr>
            <p:cNvGrpSpPr>
              <a:grpSpLocks/>
            </p:cNvGrpSpPr>
            <p:nvPr/>
          </p:nvGrpSpPr>
          <p:grpSpPr bwMode="auto">
            <a:xfrm>
              <a:off x="3841233" y="3255410"/>
              <a:ext cx="685800" cy="519112"/>
              <a:chOff x="0" y="0"/>
              <a:chExt cx="432" cy="327"/>
            </a:xfrm>
          </p:grpSpPr>
          <p:sp>
            <p:nvSpPr>
              <p:cNvPr id="9" name="Text Box 18">
                <a:extLst>
                  <a:ext uri="{FF2B5EF4-FFF2-40B4-BE49-F238E27FC236}">
                    <a16:creationId xmlns:a16="http://schemas.microsoft.com/office/drawing/2014/main" id="{F4CCAF4D-445F-4B1D-8663-9B686EB5CB57}"/>
                  </a:ext>
                </a:extLst>
              </p:cNvPr>
              <p:cNvSpPr>
                <a:spLocks noChangeArrowheads="1"/>
              </p:cNvSpPr>
              <p:nvPr/>
            </p:nvSpPr>
            <p:spPr bwMode="auto">
              <a:xfrm>
                <a:off x="96" y="0"/>
                <a:ext cx="288"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en-US" altLang="zh-CN" sz="2800" b="1" i="1" dirty="0">
                    <a:solidFill>
                      <a:srgbClr val="FF0000"/>
                    </a:solidFill>
                    <a:latin typeface="Times New Roman" panose="02020603050405020304" pitchFamily="18" charset="0"/>
                    <a:ea typeface="黑体" panose="02010609060101010101" pitchFamily="49" charset="-122"/>
                    <a:cs typeface="Times New Roman" panose="02020603050405020304" pitchFamily="18" charset="0"/>
                    <a:sym typeface="黑体" panose="02010609060101010101" pitchFamily="49" charset="-122"/>
                  </a:rPr>
                  <a:t>v</a:t>
                </a:r>
                <a:endParaRPr lang="zh-CN" altLang="en-US" sz="1800" dirty="0">
                  <a:latin typeface="Times New Roman" panose="02020603050405020304" pitchFamily="18" charset="0"/>
                  <a:cs typeface="Times New Roman" panose="02020603050405020304" pitchFamily="18" charset="0"/>
                </a:endParaRPr>
              </a:p>
            </p:txBody>
          </p:sp>
          <p:sp>
            <p:nvSpPr>
              <p:cNvPr id="10" name="Line 19">
                <a:extLst>
                  <a:ext uri="{FF2B5EF4-FFF2-40B4-BE49-F238E27FC236}">
                    <a16:creationId xmlns:a16="http://schemas.microsoft.com/office/drawing/2014/main" id="{B4F9B3E1-4B2F-4885-816D-76D99EAB7905}"/>
                  </a:ext>
                </a:extLst>
              </p:cNvPr>
              <p:cNvSpPr>
                <a:spLocks noChangeShapeType="1"/>
              </p:cNvSpPr>
              <p:nvPr/>
            </p:nvSpPr>
            <p:spPr bwMode="auto">
              <a:xfrm flipH="1">
                <a:off x="0" y="288"/>
                <a:ext cx="432" cy="1"/>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endParaRPr lang="zh-CN" altLang="en-US"/>
              </a:p>
            </p:txBody>
          </p:sp>
        </p:grpSp>
      </p:grpSp>
      <p:sp>
        <p:nvSpPr>
          <p:cNvPr id="30" name="文本框 29">
            <a:extLst>
              <a:ext uri="{FF2B5EF4-FFF2-40B4-BE49-F238E27FC236}">
                <a16:creationId xmlns:a16="http://schemas.microsoft.com/office/drawing/2014/main" id="{D1230947-3D4B-48FF-B122-4004340AAB56}"/>
              </a:ext>
            </a:extLst>
          </p:cNvPr>
          <p:cNvSpPr txBox="1"/>
          <p:nvPr/>
        </p:nvSpPr>
        <p:spPr>
          <a:xfrm>
            <a:off x="247178" y="895555"/>
            <a:ext cx="10800814" cy="1569660"/>
          </a:xfrm>
          <a:prstGeom prst="rect">
            <a:avLst/>
          </a:prstGeom>
          <a:noFill/>
        </p:spPr>
        <p:txBody>
          <a:bodyPr wrap="square">
            <a:spAutoFit/>
          </a:bodyPr>
          <a:lstStyle/>
          <a:p>
            <a:r>
              <a:rPr lang="zh-CN" altLang="en-US" sz="3200" b="1" dirty="0">
                <a:latin typeface="华文楷体" panose="02010600040101010101" pitchFamily="2" charset="-122"/>
                <a:ea typeface="华文楷体" panose="02010600040101010101" pitchFamily="2" charset="-122"/>
              </a:rPr>
              <a:t>在几列波</a:t>
            </a:r>
            <a:r>
              <a:rPr lang="zh-CN" altLang="en-US" sz="3200" b="1" dirty="0">
                <a:solidFill>
                  <a:srgbClr val="0000FF"/>
                </a:solidFill>
                <a:latin typeface="华文楷体" panose="02010600040101010101" pitchFamily="2" charset="-122"/>
                <a:ea typeface="华文楷体" panose="02010600040101010101" pitchFamily="2" charset="-122"/>
              </a:rPr>
              <a:t>重叠的区域里，</a:t>
            </a:r>
            <a:r>
              <a:rPr lang="zh-CN" altLang="en-US" sz="3200" b="1" dirty="0">
                <a:latin typeface="华文楷体" panose="02010600040101010101" pitchFamily="2" charset="-122"/>
                <a:ea typeface="华文楷体" panose="02010600040101010101" pitchFamily="2" charset="-122"/>
              </a:rPr>
              <a:t>介质的质点同时参与这几列波所产生的振动，质点振动的位移等于这几列波单独传播时引起的</a:t>
            </a:r>
            <a:r>
              <a:rPr lang="zh-CN" altLang="en-US" sz="3200" b="1" dirty="0">
                <a:solidFill>
                  <a:srgbClr val="0000FF"/>
                </a:solidFill>
                <a:latin typeface="华文楷体" panose="02010600040101010101" pitchFamily="2" charset="-122"/>
                <a:ea typeface="华文楷体" panose="02010600040101010101" pitchFamily="2" charset="-122"/>
              </a:rPr>
              <a:t>位移的矢量和。</a:t>
            </a:r>
          </a:p>
        </p:txBody>
      </p:sp>
      <p:sp>
        <p:nvSpPr>
          <p:cNvPr id="32" name="Rectangle 8">
            <a:extLst>
              <a:ext uri="{FF2B5EF4-FFF2-40B4-BE49-F238E27FC236}">
                <a16:creationId xmlns:a16="http://schemas.microsoft.com/office/drawing/2014/main" id="{F4C7C6BD-07D6-4615-85BB-56872EC45608}"/>
              </a:ext>
            </a:extLst>
          </p:cNvPr>
          <p:cNvSpPr>
            <a:spLocks noChangeArrowheads="1"/>
          </p:cNvSpPr>
          <p:nvPr/>
        </p:nvSpPr>
        <p:spPr bwMode="auto">
          <a:xfrm>
            <a:off x="112351" y="65328"/>
            <a:ext cx="5318230" cy="646331"/>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en-US" sz="3600" b="1" dirty="0">
                <a:latin typeface="楷体" panose="02010609060101010101" pitchFamily="49" charset="-122"/>
                <a:ea typeface="楷体" panose="02010609060101010101" pitchFamily="49" charset="-122"/>
                <a:sym typeface="黑体" panose="02010609060101010101" pitchFamily="49" charset="-122"/>
              </a:rPr>
              <a:t>二</a:t>
            </a:r>
            <a:r>
              <a:rPr lang="zh-CN" altLang="zh-CN" sz="3600" b="1" dirty="0">
                <a:latin typeface="楷体" panose="02010609060101010101" pitchFamily="49" charset="-122"/>
                <a:ea typeface="楷体" panose="02010609060101010101" pitchFamily="49" charset="-122"/>
                <a:sym typeface="黑体" panose="02010609060101010101" pitchFamily="49" charset="-122"/>
              </a:rPr>
              <a:t>、波传播的</a:t>
            </a:r>
            <a:r>
              <a:rPr lang="zh-CN" altLang="en-US" sz="3600" b="1" dirty="0">
                <a:latin typeface="楷体" panose="02010609060101010101" pitchFamily="49" charset="-122"/>
                <a:ea typeface="楷体" panose="02010609060101010101" pitchFamily="49" charset="-122"/>
                <a:sym typeface="黑体" panose="02010609060101010101" pitchFamily="49" charset="-122"/>
              </a:rPr>
              <a:t>叠加</a:t>
            </a:r>
            <a:r>
              <a:rPr lang="zh-CN" altLang="zh-CN" sz="3600" b="1" dirty="0">
                <a:latin typeface="楷体" panose="02010609060101010101" pitchFamily="49" charset="-122"/>
                <a:ea typeface="楷体" panose="02010609060101010101" pitchFamily="49" charset="-122"/>
                <a:sym typeface="黑体" panose="02010609060101010101" pitchFamily="49" charset="-122"/>
              </a:rPr>
              <a:t>原理</a:t>
            </a:r>
            <a:endParaRPr lang="zh-CN" altLang="zh-CN" sz="1800" dirty="0">
              <a:latin typeface="楷体" panose="02010609060101010101" pitchFamily="49" charset="-122"/>
              <a:ea typeface="楷体" panose="02010609060101010101" pitchFamily="49" charset="-122"/>
            </a:endParaRPr>
          </a:p>
        </p:txBody>
      </p:sp>
    </p:spTree>
    <p:extLst>
      <p:ext uri="{BB962C8B-B14F-4D97-AF65-F5344CB8AC3E}">
        <p14:creationId xmlns:p14="http://schemas.microsoft.com/office/powerpoint/2010/main" val="38551595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 Box 3">
            <a:extLst>
              <a:ext uri="{FF2B5EF4-FFF2-40B4-BE49-F238E27FC236}">
                <a16:creationId xmlns:a16="http://schemas.microsoft.com/office/drawing/2014/main" id="{B12115F7-2B8F-40A8-98D0-89C5624CBD6A}"/>
              </a:ext>
            </a:extLst>
          </p:cNvPr>
          <p:cNvSpPr txBox="1">
            <a:spLocks noChangeArrowheads="1"/>
          </p:cNvSpPr>
          <p:nvPr/>
        </p:nvSpPr>
        <p:spPr bwMode="auto">
          <a:xfrm>
            <a:off x="1681163" y="1106488"/>
            <a:ext cx="856932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ltLang="zh-CN"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99331" name="Text Box 9">
            <a:extLst>
              <a:ext uri="{FF2B5EF4-FFF2-40B4-BE49-F238E27FC236}">
                <a16:creationId xmlns:a16="http://schemas.microsoft.com/office/drawing/2014/main" id="{AF117701-1014-4BDC-A637-004296C38F62}"/>
              </a:ext>
            </a:extLst>
          </p:cNvPr>
          <p:cNvSpPr txBox="1">
            <a:spLocks noChangeArrowheads="1"/>
          </p:cNvSpPr>
          <p:nvPr/>
        </p:nvSpPr>
        <p:spPr bwMode="auto">
          <a:xfrm>
            <a:off x="1027592" y="1213183"/>
            <a:ext cx="609600" cy="1198562"/>
          </a:xfrm>
          <a:prstGeom prst="rect">
            <a:avLst/>
          </a:prstGeom>
          <a:noFill/>
          <a:ln>
            <a:noFill/>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加强</a:t>
            </a:r>
          </a:p>
        </p:txBody>
      </p:sp>
      <p:sp>
        <p:nvSpPr>
          <p:cNvPr id="213002" name="Line 10">
            <a:extLst>
              <a:ext uri="{FF2B5EF4-FFF2-40B4-BE49-F238E27FC236}">
                <a16:creationId xmlns:a16="http://schemas.microsoft.com/office/drawing/2014/main" id="{05F91D63-6EBC-4B05-983A-C8E16F9F2656}"/>
              </a:ext>
            </a:extLst>
          </p:cNvPr>
          <p:cNvSpPr>
            <a:spLocks noChangeShapeType="1"/>
          </p:cNvSpPr>
          <p:nvPr/>
        </p:nvSpPr>
        <p:spPr bwMode="auto">
          <a:xfrm>
            <a:off x="2228643" y="1955526"/>
            <a:ext cx="7162800" cy="0"/>
          </a:xfrm>
          <a:prstGeom prst="line">
            <a:avLst/>
          </a:prstGeom>
          <a:noFill/>
          <a:ln w="762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13003" name="Group 11">
            <a:extLst>
              <a:ext uri="{FF2B5EF4-FFF2-40B4-BE49-F238E27FC236}">
                <a16:creationId xmlns:a16="http://schemas.microsoft.com/office/drawing/2014/main" id="{C6F3A30F-04DB-48AC-9E6C-281D61EDEA0C}"/>
              </a:ext>
            </a:extLst>
          </p:cNvPr>
          <p:cNvGrpSpPr>
            <a:grpSpLocks/>
          </p:cNvGrpSpPr>
          <p:nvPr/>
        </p:nvGrpSpPr>
        <p:grpSpPr bwMode="auto">
          <a:xfrm>
            <a:off x="2684255" y="1445939"/>
            <a:ext cx="6249988" cy="1014412"/>
            <a:chOff x="1199" y="2224"/>
            <a:chExt cx="3937" cy="639"/>
          </a:xfrm>
        </p:grpSpPr>
        <p:grpSp>
          <p:nvGrpSpPr>
            <p:cNvPr id="12294" name="Group 12">
              <a:extLst>
                <a:ext uri="{FF2B5EF4-FFF2-40B4-BE49-F238E27FC236}">
                  <a16:creationId xmlns:a16="http://schemas.microsoft.com/office/drawing/2014/main" id="{FEDC0F71-C7C2-479B-AEEA-3B846FF6D4EA}"/>
                </a:ext>
              </a:extLst>
            </p:cNvPr>
            <p:cNvGrpSpPr>
              <a:grpSpLocks/>
            </p:cNvGrpSpPr>
            <p:nvPr/>
          </p:nvGrpSpPr>
          <p:grpSpPr bwMode="auto">
            <a:xfrm>
              <a:off x="1199" y="2229"/>
              <a:ext cx="1969" cy="634"/>
              <a:chOff x="384" y="1968"/>
              <a:chExt cx="4818" cy="1063"/>
            </a:xfrm>
          </p:grpSpPr>
          <p:sp>
            <p:nvSpPr>
              <p:cNvPr id="12295" name="Freeform 13">
                <a:extLst>
                  <a:ext uri="{FF2B5EF4-FFF2-40B4-BE49-F238E27FC236}">
                    <a16:creationId xmlns:a16="http://schemas.microsoft.com/office/drawing/2014/main" id="{1304F936-9F3B-4A8C-9804-67BA5199474C}"/>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296" name="Freeform 14">
                <a:extLst>
                  <a:ext uri="{FF2B5EF4-FFF2-40B4-BE49-F238E27FC236}">
                    <a16:creationId xmlns:a16="http://schemas.microsoft.com/office/drawing/2014/main" id="{6A327B59-51B6-43AA-9ECF-A46E45216A88}"/>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297" name="Freeform 15">
                <a:extLst>
                  <a:ext uri="{FF2B5EF4-FFF2-40B4-BE49-F238E27FC236}">
                    <a16:creationId xmlns:a16="http://schemas.microsoft.com/office/drawing/2014/main" id="{5033BF62-6050-4AB5-B271-AACE5E63C1EA}"/>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298" name="Freeform 16">
                <a:extLst>
                  <a:ext uri="{FF2B5EF4-FFF2-40B4-BE49-F238E27FC236}">
                    <a16:creationId xmlns:a16="http://schemas.microsoft.com/office/drawing/2014/main" id="{F523581D-4E04-4463-96D1-2B6861EAC76C}"/>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299" name="Freeform 17">
                <a:extLst>
                  <a:ext uri="{FF2B5EF4-FFF2-40B4-BE49-F238E27FC236}">
                    <a16:creationId xmlns:a16="http://schemas.microsoft.com/office/drawing/2014/main" id="{EBFE2E5C-8164-4C25-879B-30D5A3B1C758}"/>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00" name="Group 18">
              <a:extLst>
                <a:ext uri="{FF2B5EF4-FFF2-40B4-BE49-F238E27FC236}">
                  <a16:creationId xmlns:a16="http://schemas.microsoft.com/office/drawing/2014/main" id="{32F9CFB0-2021-403B-81B7-E334AB1D57FC}"/>
                </a:ext>
              </a:extLst>
            </p:cNvPr>
            <p:cNvGrpSpPr>
              <a:grpSpLocks/>
            </p:cNvGrpSpPr>
            <p:nvPr/>
          </p:nvGrpSpPr>
          <p:grpSpPr bwMode="auto">
            <a:xfrm>
              <a:off x="3167" y="2224"/>
              <a:ext cx="1969" cy="634"/>
              <a:chOff x="384" y="1968"/>
              <a:chExt cx="4818" cy="1063"/>
            </a:xfrm>
          </p:grpSpPr>
          <p:sp>
            <p:nvSpPr>
              <p:cNvPr id="12301" name="Freeform 19">
                <a:extLst>
                  <a:ext uri="{FF2B5EF4-FFF2-40B4-BE49-F238E27FC236}">
                    <a16:creationId xmlns:a16="http://schemas.microsoft.com/office/drawing/2014/main" id="{85CF4CC6-9C26-4E50-8B91-52D994256C39}"/>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02" name="Freeform 20">
                <a:extLst>
                  <a:ext uri="{FF2B5EF4-FFF2-40B4-BE49-F238E27FC236}">
                    <a16:creationId xmlns:a16="http://schemas.microsoft.com/office/drawing/2014/main" id="{A464743A-C5F5-4EA8-A332-F06FF66DB9D6}"/>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03" name="Freeform 21">
                <a:extLst>
                  <a:ext uri="{FF2B5EF4-FFF2-40B4-BE49-F238E27FC236}">
                    <a16:creationId xmlns:a16="http://schemas.microsoft.com/office/drawing/2014/main" id="{A239AB20-CFC9-49AC-BDDA-EDCEAAA63629}"/>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04" name="Freeform 22">
                <a:extLst>
                  <a:ext uri="{FF2B5EF4-FFF2-40B4-BE49-F238E27FC236}">
                    <a16:creationId xmlns:a16="http://schemas.microsoft.com/office/drawing/2014/main" id="{2A534211-3E2A-454F-8001-17CDBD31F127}"/>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05" name="Freeform 23">
                <a:extLst>
                  <a:ext uri="{FF2B5EF4-FFF2-40B4-BE49-F238E27FC236}">
                    <a16:creationId xmlns:a16="http://schemas.microsoft.com/office/drawing/2014/main" id="{9084AD7A-7468-4F9A-9B20-2CD146589221}"/>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nvGrpSpPr>
          <p:cNvPr id="213016" name="Group 24">
            <a:extLst>
              <a:ext uri="{FF2B5EF4-FFF2-40B4-BE49-F238E27FC236}">
                <a16:creationId xmlns:a16="http://schemas.microsoft.com/office/drawing/2014/main" id="{EB608693-DCCF-4684-B9B2-CB5C57A555A3}"/>
              </a:ext>
            </a:extLst>
          </p:cNvPr>
          <p:cNvGrpSpPr>
            <a:grpSpLocks/>
          </p:cNvGrpSpPr>
          <p:nvPr/>
        </p:nvGrpSpPr>
        <p:grpSpPr bwMode="auto">
          <a:xfrm>
            <a:off x="2684255" y="1668189"/>
            <a:ext cx="6249988" cy="617537"/>
            <a:chOff x="1199" y="2352"/>
            <a:chExt cx="3937" cy="389"/>
          </a:xfrm>
        </p:grpSpPr>
        <p:grpSp>
          <p:nvGrpSpPr>
            <p:cNvPr id="12307" name="Group 25">
              <a:extLst>
                <a:ext uri="{FF2B5EF4-FFF2-40B4-BE49-F238E27FC236}">
                  <a16:creationId xmlns:a16="http://schemas.microsoft.com/office/drawing/2014/main" id="{447E3E47-A263-4CD4-9989-E5E01070E4F3}"/>
                </a:ext>
              </a:extLst>
            </p:cNvPr>
            <p:cNvGrpSpPr>
              <a:grpSpLocks/>
            </p:cNvGrpSpPr>
            <p:nvPr/>
          </p:nvGrpSpPr>
          <p:grpSpPr bwMode="auto">
            <a:xfrm>
              <a:off x="1199" y="2357"/>
              <a:ext cx="1969" cy="384"/>
              <a:chOff x="384" y="1968"/>
              <a:chExt cx="4818" cy="1063"/>
            </a:xfrm>
          </p:grpSpPr>
          <p:sp>
            <p:nvSpPr>
              <p:cNvPr id="12308" name="Freeform 26">
                <a:extLst>
                  <a:ext uri="{FF2B5EF4-FFF2-40B4-BE49-F238E27FC236}">
                    <a16:creationId xmlns:a16="http://schemas.microsoft.com/office/drawing/2014/main" id="{F59B8250-F0E3-4D55-956E-E5FAF673F260}"/>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09" name="Freeform 27">
                <a:extLst>
                  <a:ext uri="{FF2B5EF4-FFF2-40B4-BE49-F238E27FC236}">
                    <a16:creationId xmlns:a16="http://schemas.microsoft.com/office/drawing/2014/main" id="{1AEDA142-CD2E-475F-A054-F135F3C7668B}"/>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0" name="Freeform 28">
                <a:extLst>
                  <a:ext uri="{FF2B5EF4-FFF2-40B4-BE49-F238E27FC236}">
                    <a16:creationId xmlns:a16="http://schemas.microsoft.com/office/drawing/2014/main" id="{22994903-E690-4A30-AF85-94E3F6F05491}"/>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70C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1" name="Freeform 29">
                <a:extLst>
                  <a:ext uri="{FF2B5EF4-FFF2-40B4-BE49-F238E27FC236}">
                    <a16:creationId xmlns:a16="http://schemas.microsoft.com/office/drawing/2014/main" id="{41A4430B-4BC8-44D4-84BC-65D40B383EB3}"/>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2" name="Freeform 30">
                <a:extLst>
                  <a:ext uri="{FF2B5EF4-FFF2-40B4-BE49-F238E27FC236}">
                    <a16:creationId xmlns:a16="http://schemas.microsoft.com/office/drawing/2014/main" id="{5FC4612E-A51F-40D2-82A4-D067AE37F0B5}"/>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70C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13" name="Group 31">
              <a:extLst>
                <a:ext uri="{FF2B5EF4-FFF2-40B4-BE49-F238E27FC236}">
                  <a16:creationId xmlns:a16="http://schemas.microsoft.com/office/drawing/2014/main" id="{4D1C5548-31A7-4815-B32B-E41148500FE0}"/>
                </a:ext>
              </a:extLst>
            </p:cNvPr>
            <p:cNvGrpSpPr>
              <a:grpSpLocks/>
            </p:cNvGrpSpPr>
            <p:nvPr/>
          </p:nvGrpSpPr>
          <p:grpSpPr bwMode="auto">
            <a:xfrm>
              <a:off x="3167" y="2352"/>
              <a:ext cx="1969" cy="384"/>
              <a:chOff x="384" y="1968"/>
              <a:chExt cx="4818" cy="1063"/>
            </a:xfrm>
          </p:grpSpPr>
          <p:sp>
            <p:nvSpPr>
              <p:cNvPr id="12314" name="Freeform 32">
                <a:extLst>
                  <a:ext uri="{FF2B5EF4-FFF2-40B4-BE49-F238E27FC236}">
                    <a16:creationId xmlns:a16="http://schemas.microsoft.com/office/drawing/2014/main" id="{02758EC9-46E3-4EBA-98F1-DDE0D42809DD}"/>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5" name="Freeform 33">
                <a:extLst>
                  <a:ext uri="{FF2B5EF4-FFF2-40B4-BE49-F238E27FC236}">
                    <a16:creationId xmlns:a16="http://schemas.microsoft.com/office/drawing/2014/main" id="{58290EDA-F4DD-4FFC-BD81-0F16E90E26BD}"/>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6" name="Freeform 34">
                <a:extLst>
                  <a:ext uri="{FF2B5EF4-FFF2-40B4-BE49-F238E27FC236}">
                    <a16:creationId xmlns:a16="http://schemas.microsoft.com/office/drawing/2014/main" id="{0E28244A-2F37-45C7-AEA3-9F3F77FFE539}"/>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70C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7" name="Freeform 35">
                <a:extLst>
                  <a:ext uri="{FF2B5EF4-FFF2-40B4-BE49-F238E27FC236}">
                    <a16:creationId xmlns:a16="http://schemas.microsoft.com/office/drawing/2014/main" id="{397C3D68-E9BE-4747-ABF0-6DF493513B92}"/>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70C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18" name="Freeform 36">
                <a:extLst>
                  <a:ext uri="{FF2B5EF4-FFF2-40B4-BE49-F238E27FC236}">
                    <a16:creationId xmlns:a16="http://schemas.microsoft.com/office/drawing/2014/main" id="{DE205649-B2CF-4C5B-B98F-CCEE4D47BDC2}"/>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70C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nvGrpSpPr>
          <p:cNvPr id="213029" name="Group 37">
            <a:extLst>
              <a:ext uri="{FF2B5EF4-FFF2-40B4-BE49-F238E27FC236}">
                <a16:creationId xmlns:a16="http://schemas.microsoft.com/office/drawing/2014/main" id="{F95C1677-1E9D-47DA-A6DE-4D07562F9E64}"/>
              </a:ext>
            </a:extLst>
          </p:cNvPr>
          <p:cNvGrpSpPr>
            <a:grpSpLocks/>
          </p:cNvGrpSpPr>
          <p:nvPr/>
        </p:nvGrpSpPr>
        <p:grpSpPr bwMode="auto">
          <a:xfrm>
            <a:off x="2684255" y="987151"/>
            <a:ext cx="6249988" cy="1760538"/>
            <a:chOff x="1199" y="1968"/>
            <a:chExt cx="3937" cy="1109"/>
          </a:xfrm>
        </p:grpSpPr>
        <p:grpSp>
          <p:nvGrpSpPr>
            <p:cNvPr id="12320" name="Group 38">
              <a:extLst>
                <a:ext uri="{FF2B5EF4-FFF2-40B4-BE49-F238E27FC236}">
                  <a16:creationId xmlns:a16="http://schemas.microsoft.com/office/drawing/2014/main" id="{D1F07933-263C-49D8-AFCE-517C37BA8A65}"/>
                </a:ext>
              </a:extLst>
            </p:cNvPr>
            <p:cNvGrpSpPr>
              <a:grpSpLocks/>
            </p:cNvGrpSpPr>
            <p:nvPr/>
          </p:nvGrpSpPr>
          <p:grpSpPr bwMode="auto">
            <a:xfrm>
              <a:off x="1199" y="1973"/>
              <a:ext cx="1969" cy="1104"/>
              <a:chOff x="384" y="1968"/>
              <a:chExt cx="4818" cy="1063"/>
            </a:xfrm>
          </p:grpSpPr>
          <p:sp>
            <p:nvSpPr>
              <p:cNvPr id="12321" name="Freeform 39">
                <a:extLst>
                  <a:ext uri="{FF2B5EF4-FFF2-40B4-BE49-F238E27FC236}">
                    <a16:creationId xmlns:a16="http://schemas.microsoft.com/office/drawing/2014/main" id="{7D06D244-550A-4CCE-B079-C1D917F2C538}"/>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2" name="Freeform 40">
                <a:extLst>
                  <a:ext uri="{FF2B5EF4-FFF2-40B4-BE49-F238E27FC236}">
                    <a16:creationId xmlns:a16="http://schemas.microsoft.com/office/drawing/2014/main" id="{8F79C385-0095-46B8-B07D-D1BE2AE02F39}"/>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3" name="Freeform 41">
                <a:extLst>
                  <a:ext uri="{FF2B5EF4-FFF2-40B4-BE49-F238E27FC236}">
                    <a16:creationId xmlns:a16="http://schemas.microsoft.com/office/drawing/2014/main" id="{2769D83E-F6A9-4CB1-A4AA-0395D293939C}"/>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4" name="Freeform 42">
                <a:extLst>
                  <a:ext uri="{FF2B5EF4-FFF2-40B4-BE49-F238E27FC236}">
                    <a16:creationId xmlns:a16="http://schemas.microsoft.com/office/drawing/2014/main" id="{6144F23A-8E1B-4EFB-AF18-52C05079EB6C}"/>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5" name="Freeform 43">
                <a:extLst>
                  <a:ext uri="{FF2B5EF4-FFF2-40B4-BE49-F238E27FC236}">
                    <a16:creationId xmlns:a16="http://schemas.microsoft.com/office/drawing/2014/main" id="{2FC201B5-C610-4D20-AFCF-F40484A90859}"/>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26" name="Group 44">
              <a:extLst>
                <a:ext uri="{FF2B5EF4-FFF2-40B4-BE49-F238E27FC236}">
                  <a16:creationId xmlns:a16="http://schemas.microsoft.com/office/drawing/2014/main" id="{589855BE-1A4A-4388-BEEF-73904420A565}"/>
                </a:ext>
              </a:extLst>
            </p:cNvPr>
            <p:cNvGrpSpPr>
              <a:grpSpLocks/>
            </p:cNvGrpSpPr>
            <p:nvPr/>
          </p:nvGrpSpPr>
          <p:grpSpPr bwMode="auto">
            <a:xfrm>
              <a:off x="3167" y="1968"/>
              <a:ext cx="1969" cy="1104"/>
              <a:chOff x="384" y="1968"/>
              <a:chExt cx="4818" cy="1063"/>
            </a:xfrm>
          </p:grpSpPr>
          <p:sp>
            <p:nvSpPr>
              <p:cNvPr id="12327" name="Freeform 45">
                <a:extLst>
                  <a:ext uri="{FF2B5EF4-FFF2-40B4-BE49-F238E27FC236}">
                    <a16:creationId xmlns:a16="http://schemas.microsoft.com/office/drawing/2014/main" id="{EDBAF510-132C-4D72-BF79-2653D74EC9C0}"/>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8" name="Freeform 46">
                <a:extLst>
                  <a:ext uri="{FF2B5EF4-FFF2-40B4-BE49-F238E27FC236}">
                    <a16:creationId xmlns:a16="http://schemas.microsoft.com/office/drawing/2014/main" id="{5473B628-2924-432A-BC23-1E9FA8002150}"/>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29" name="Freeform 47">
                <a:extLst>
                  <a:ext uri="{FF2B5EF4-FFF2-40B4-BE49-F238E27FC236}">
                    <a16:creationId xmlns:a16="http://schemas.microsoft.com/office/drawing/2014/main" id="{B33E925F-5229-4E78-AE96-EBA6F62C0BB0}"/>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30" name="Freeform 48">
                <a:extLst>
                  <a:ext uri="{FF2B5EF4-FFF2-40B4-BE49-F238E27FC236}">
                    <a16:creationId xmlns:a16="http://schemas.microsoft.com/office/drawing/2014/main" id="{9893FB1C-ED55-4314-A422-0037E93A1718}"/>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31" name="Freeform 49">
                <a:extLst>
                  <a:ext uri="{FF2B5EF4-FFF2-40B4-BE49-F238E27FC236}">
                    <a16:creationId xmlns:a16="http://schemas.microsoft.com/office/drawing/2014/main" id="{276CACF0-E948-4E25-828A-CCD84C8DF372}"/>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sp>
        <p:nvSpPr>
          <p:cNvPr id="99372" name="Text Box 50">
            <a:extLst>
              <a:ext uri="{FF2B5EF4-FFF2-40B4-BE49-F238E27FC236}">
                <a16:creationId xmlns:a16="http://schemas.microsoft.com/office/drawing/2014/main" id="{9635E77C-231C-4774-9C69-852B30D5F38F}"/>
              </a:ext>
            </a:extLst>
          </p:cNvPr>
          <p:cNvSpPr txBox="1">
            <a:spLocks noChangeArrowheads="1"/>
          </p:cNvSpPr>
          <p:nvPr/>
        </p:nvSpPr>
        <p:spPr bwMode="auto">
          <a:xfrm>
            <a:off x="1027592" y="4747320"/>
            <a:ext cx="609600" cy="1198562"/>
          </a:xfrm>
          <a:prstGeom prst="rect">
            <a:avLst/>
          </a:prstGeom>
          <a:noFill/>
          <a:ln>
            <a:noFill/>
          </a:ln>
          <a:effectLst>
            <a:outerShdw dist="23000" dir="5400000" rotWithShape="0">
              <a:srgbClr val="000000">
                <a:alpha val="34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zh-CN" altLang="en-US"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减弱</a:t>
            </a:r>
          </a:p>
        </p:txBody>
      </p:sp>
      <p:sp>
        <p:nvSpPr>
          <p:cNvPr id="213043" name="Line 51">
            <a:extLst>
              <a:ext uri="{FF2B5EF4-FFF2-40B4-BE49-F238E27FC236}">
                <a16:creationId xmlns:a16="http://schemas.microsoft.com/office/drawing/2014/main" id="{764DEC33-31A1-48B3-8170-A3C5582DD349}"/>
              </a:ext>
            </a:extLst>
          </p:cNvPr>
          <p:cNvSpPr>
            <a:spLocks noChangeShapeType="1"/>
          </p:cNvSpPr>
          <p:nvPr/>
        </p:nvSpPr>
        <p:spPr bwMode="auto">
          <a:xfrm>
            <a:off x="2337283" y="5347936"/>
            <a:ext cx="7010400" cy="0"/>
          </a:xfrm>
          <a:prstGeom prst="line">
            <a:avLst/>
          </a:prstGeom>
          <a:noFill/>
          <a:ln w="76200">
            <a:solidFill>
              <a:schemeClr val="tx1"/>
            </a:solidFill>
            <a:round/>
            <a:headEnd/>
            <a:tailEnd type="stealth" w="med" len="lg"/>
          </a:ln>
          <a:extLst>
            <a:ext uri="{909E8E84-426E-40DD-AFC4-6F175D3DCCD1}">
              <a14:hiddenFill xmlns:a14="http://schemas.microsoft.com/office/drawing/2010/main">
                <a:noFill/>
              </a14:hiddenFill>
            </a:ext>
          </a:extLst>
        </p:spPr>
        <p:txBody>
          <a:bodyPr/>
          <a:lstStyle/>
          <a:p>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213044" name="Group 52">
            <a:extLst>
              <a:ext uri="{FF2B5EF4-FFF2-40B4-BE49-F238E27FC236}">
                <a16:creationId xmlns:a16="http://schemas.microsoft.com/office/drawing/2014/main" id="{449C9112-581F-4310-BED7-CF3F7B07CD1A}"/>
              </a:ext>
            </a:extLst>
          </p:cNvPr>
          <p:cNvGrpSpPr>
            <a:grpSpLocks/>
          </p:cNvGrpSpPr>
          <p:nvPr/>
        </p:nvGrpSpPr>
        <p:grpSpPr bwMode="auto">
          <a:xfrm>
            <a:off x="2640495" y="5016149"/>
            <a:ext cx="6249988" cy="620712"/>
            <a:chOff x="1151" y="3406"/>
            <a:chExt cx="3937" cy="391"/>
          </a:xfrm>
        </p:grpSpPr>
        <p:grpSp>
          <p:nvGrpSpPr>
            <p:cNvPr id="12335" name="Group 53">
              <a:extLst>
                <a:ext uri="{FF2B5EF4-FFF2-40B4-BE49-F238E27FC236}">
                  <a16:creationId xmlns:a16="http://schemas.microsoft.com/office/drawing/2014/main" id="{20582B2F-941F-462D-AC29-997768F3EC0D}"/>
                </a:ext>
              </a:extLst>
            </p:cNvPr>
            <p:cNvGrpSpPr>
              <a:grpSpLocks/>
            </p:cNvGrpSpPr>
            <p:nvPr/>
          </p:nvGrpSpPr>
          <p:grpSpPr bwMode="auto">
            <a:xfrm flipV="1">
              <a:off x="1151" y="3413"/>
              <a:ext cx="1969" cy="384"/>
              <a:chOff x="384" y="1968"/>
              <a:chExt cx="4818" cy="1063"/>
            </a:xfrm>
          </p:grpSpPr>
          <p:sp>
            <p:nvSpPr>
              <p:cNvPr id="12336" name="Freeform 54">
                <a:extLst>
                  <a:ext uri="{FF2B5EF4-FFF2-40B4-BE49-F238E27FC236}">
                    <a16:creationId xmlns:a16="http://schemas.microsoft.com/office/drawing/2014/main" id="{49DE28E4-C6CB-4352-9900-6C92626192EB}"/>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37" name="Freeform 55">
                <a:extLst>
                  <a:ext uri="{FF2B5EF4-FFF2-40B4-BE49-F238E27FC236}">
                    <a16:creationId xmlns:a16="http://schemas.microsoft.com/office/drawing/2014/main" id="{8A81C359-40AE-4A01-B10F-07165C378F66}"/>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38" name="Freeform 56">
                <a:extLst>
                  <a:ext uri="{FF2B5EF4-FFF2-40B4-BE49-F238E27FC236}">
                    <a16:creationId xmlns:a16="http://schemas.microsoft.com/office/drawing/2014/main" id="{0F6A870B-C834-4DA3-BF8C-72712BC0A5BA}"/>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0099"/>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39" name="Freeform 57">
                <a:extLst>
                  <a:ext uri="{FF2B5EF4-FFF2-40B4-BE49-F238E27FC236}">
                    <a16:creationId xmlns:a16="http://schemas.microsoft.com/office/drawing/2014/main" id="{7B8C7EBB-2E9B-4588-AB67-BD07FE437B4C}"/>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40" name="Freeform 58">
                <a:extLst>
                  <a:ext uri="{FF2B5EF4-FFF2-40B4-BE49-F238E27FC236}">
                    <a16:creationId xmlns:a16="http://schemas.microsoft.com/office/drawing/2014/main" id="{1D9D506A-C277-4A9A-A5E3-4DE2CAAE4480}"/>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0099"/>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41" name="Group 59">
              <a:extLst>
                <a:ext uri="{FF2B5EF4-FFF2-40B4-BE49-F238E27FC236}">
                  <a16:creationId xmlns:a16="http://schemas.microsoft.com/office/drawing/2014/main" id="{5E9C494C-0810-4013-A9AB-7D90649C8EF8}"/>
                </a:ext>
              </a:extLst>
            </p:cNvPr>
            <p:cNvGrpSpPr>
              <a:grpSpLocks/>
            </p:cNvGrpSpPr>
            <p:nvPr/>
          </p:nvGrpSpPr>
          <p:grpSpPr bwMode="auto">
            <a:xfrm flipV="1">
              <a:off x="3119" y="3406"/>
              <a:ext cx="1969" cy="384"/>
              <a:chOff x="384" y="1968"/>
              <a:chExt cx="4818" cy="1063"/>
            </a:xfrm>
          </p:grpSpPr>
          <p:sp>
            <p:nvSpPr>
              <p:cNvPr id="12342" name="Freeform 60">
                <a:extLst>
                  <a:ext uri="{FF2B5EF4-FFF2-40B4-BE49-F238E27FC236}">
                    <a16:creationId xmlns:a16="http://schemas.microsoft.com/office/drawing/2014/main" id="{A97DE965-F297-4FAE-9810-2D3AC47602CC}"/>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43" name="Freeform 61">
                <a:extLst>
                  <a:ext uri="{FF2B5EF4-FFF2-40B4-BE49-F238E27FC236}">
                    <a16:creationId xmlns:a16="http://schemas.microsoft.com/office/drawing/2014/main" id="{18C4CE1E-095B-4081-9A4D-B2EDC0AEAC9E}"/>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44" name="Freeform 62">
                <a:extLst>
                  <a:ext uri="{FF2B5EF4-FFF2-40B4-BE49-F238E27FC236}">
                    <a16:creationId xmlns:a16="http://schemas.microsoft.com/office/drawing/2014/main" id="{9E9939AE-4532-4004-8F14-5A16F148D163}"/>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0099"/>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45" name="Freeform 63">
                <a:extLst>
                  <a:ext uri="{FF2B5EF4-FFF2-40B4-BE49-F238E27FC236}">
                    <a16:creationId xmlns:a16="http://schemas.microsoft.com/office/drawing/2014/main" id="{B317FE64-0374-4384-8FE7-94414CAEF64E}"/>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00099"/>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46" name="Freeform 64">
                <a:extLst>
                  <a:ext uri="{FF2B5EF4-FFF2-40B4-BE49-F238E27FC236}">
                    <a16:creationId xmlns:a16="http://schemas.microsoft.com/office/drawing/2014/main" id="{A42DEBC0-B0CB-48F8-B0D3-EAE7CD6765BE}"/>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00099"/>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nvGrpSpPr>
          <p:cNvPr id="213057" name="Group 65">
            <a:extLst>
              <a:ext uri="{FF2B5EF4-FFF2-40B4-BE49-F238E27FC236}">
                <a16:creationId xmlns:a16="http://schemas.microsoft.com/office/drawing/2014/main" id="{F094581A-83CC-4642-8AA0-BE680F648BD4}"/>
              </a:ext>
            </a:extLst>
          </p:cNvPr>
          <p:cNvGrpSpPr>
            <a:grpSpLocks/>
          </p:cNvGrpSpPr>
          <p:nvPr/>
        </p:nvGrpSpPr>
        <p:grpSpPr bwMode="auto">
          <a:xfrm>
            <a:off x="2640495" y="4763736"/>
            <a:ext cx="6249988" cy="1017588"/>
            <a:chOff x="1151" y="3278"/>
            <a:chExt cx="3937" cy="641"/>
          </a:xfrm>
        </p:grpSpPr>
        <p:grpSp>
          <p:nvGrpSpPr>
            <p:cNvPr id="12348" name="Group 66">
              <a:extLst>
                <a:ext uri="{FF2B5EF4-FFF2-40B4-BE49-F238E27FC236}">
                  <a16:creationId xmlns:a16="http://schemas.microsoft.com/office/drawing/2014/main" id="{DD32BB6B-B61C-4292-A100-C87B8B091D24}"/>
                </a:ext>
              </a:extLst>
            </p:cNvPr>
            <p:cNvGrpSpPr>
              <a:grpSpLocks/>
            </p:cNvGrpSpPr>
            <p:nvPr/>
          </p:nvGrpSpPr>
          <p:grpSpPr bwMode="auto">
            <a:xfrm>
              <a:off x="1151" y="3285"/>
              <a:ext cx="1969" cy="634"/>
              <a:chOff x="384" y="1968"/>
              <a:chExt cx="4818" cy="1063"/>
            </a:xfrm>
          </p:grpSpPr>
          <p:sp>
            <p:nvSpPr>
              <p:cNvPr id="12349" name="Freeform 67">
                <a:extLst>
                  <a:ext uri="{FF2B5EF4-FFF2-40B4-BE49-F238E27FC236}">
                    <a16:creationId xmlns:a16="http://schemas.microsoft.com/office/drawing/2014/main" id="{46C388B7-D0EA-4960-B14A-A03AF841D7C7}"/>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0" name="Freeform 68">
                <a:extLst>
                  <a:ext uri="{FF2B5EF4-FFF2-40B4-BE49-F238E27FC236}">
                    <a16:creationId xmlns:a16="http://schemas.microsoft.com/office/drawing/2014/main" id="{6B43E2E1-57B7-4BAE-813D-159009AC1D2C}"/>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1" name="Freeform 69">
                <a:extLst>
                  <a:ext uri="{FF2B5EF4-FFF2-40B4-BE49-F238E27FC236}">
                    <a16:creationId xmlns:a16="http://schemas.microsoft.com/office/drawing/2014/main" id="{0209977A-E490-414A-BF09-D74C57D95F94}"/>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2" name="Freeform 70">
                <a:extLst>
                  <a:ext uri="{FF2B5EF4-FFF2-40B4-BE49-F238E27FC236}">
                    <a16:creationId xmlns:a16="http://schemas.microsoft.com/office/drawing/2014/main" id="{8FA28E43-98BE-4499-ADEC-ECD5DBEBFCAC}"/>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3" name="Freeform 71">
                <a:extLst>
                  <a:ext uri="{FF2B5EF4-FFF2-40B4-BE49-F238E27FC236}">
                    <a16:creationId xmlns:a16="http://schemas.microsoft.com/office/drawing/2014/main" id="{4B66E01C-E731-4865-9852-073814007374}"/>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54" name="Group 72">
              <a:extLst>
                <a:ext uri="{FF2B5EF4-FFF2-40B4-BE49-F238E27FC236}">
                  <a16:creationId xmlns:a16="http://schemas.microsoft.com/office/drawing/2014/main" id="{A381ECC8-A99F-4BD4-9C61-D5268FA1BECC}"/>
                </a:ext>
              </a:extLst>
            </p:cNvPr>
            <p:cNvGrpSpPr>
              <a:grpSpLocks/>
            </p:cNvGrpSpPr>
            <p:nvPr/>
          </p:nvGrpSpPr>
          <p:grpSpPr bwMode="auto">
            <a:xfrm>
              <a:off x="3119" y="3278"/>
              <a:ext cx="1969" cy="634"/>
              <a:chOff x="384" y="1968"/>
              <a:chExt cx="4818" cy="1063"/>
            </a:xfrm>
          </p:grpSpPr>
          <p:sp>
            <p:nvSpPr>
              <p:cNvPr id="12355" name="Freeform 73">
                <a:extLst>
                  <a:ext uri="{FF2B5EF4-FFF2-40B4-BE49-F238E27FC236}">
                    <a16:creationId xmlns:a16="http://schemas.microsoft.com/office/drawing/2014/main" id="{17C9DC86-BFA8-4AB6-BC2F-5F8B0ECF88A0}"/>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6" name="Freeform 74">
                <a:extLst>
                  <a:ext uri="{FF2B5EF4-FFF2-40B4-BE49-F238E27FC236}">
                    <a16:creationId xmlns:a16="http://schemas.microsoft.com/office/drawing/2014/main" id="{A0C22FAF-0C83-45CC-AF6E-AA304F75C698}"/>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7" name="Freeform 75">
                <a:extLst>
                  <a:ext uri="{FF2B5EF4-FFF2-40B4-BE49-F238E27FC236}">
                    <a16:creationId xmlns:a16="http://schemas.microsoft.com/office/drawing/2014/main" id="{6E673E8F-6CA5-4C6C-B9B2-643D8C89FA17}"/>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8" name="Freeform 76">
                <a:extLst>
                  <a:ext uri="{FF2B5EF4-FFF2-40B4-BE49-F238E27FC236}">
                    <a16:creationId xmlns:a16="http://schemas.microsoft.com/office/drawing/2014/main" id="{5ED38C1C-8190-44B4-AEAB-115F9FD951CC}"/>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08721C"/>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59" name="Freeform 77">
                <a:extLst>
                  <a:ext uri="{FF2B5EF4-FFF2-40B4-BE49-F238E27FC236}">
                    <a16:creationId xmlns:a16="http://schemas.microsoft.com/office/drawing/2014/main" id="{BA150FCC-A8F3-4D12-8934-66BA31B5DF2F}"/>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08721C"/>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grpSp>
        <p:nvGrpSpPr>
          <p:cNvPr id="213070" name="Group 78">
            <a:extLst>
              <a:ext uri="{FF2B5EF4-FFF2-40B4-BE49-F238E27FC236}">
                <a16:creationId xmlns:a16="http://schemas.microsoft.com/office/drawing/2014/main" id="{D3B0332B-081F-4736-881C-7DAE1BDD38A7}"/>
              </a:ext>
            </a:extLst>
          </p:cNvPr>
          <p:cNvGrpSpPr>
            <a:grpSpLocks/>
          </p:cNvGrpSpPr>
          <p:nvPr/>
        </p:nvGrpSpPr>
        <p:grpSpPr bwMode="auto">
          <a:xfrm>
            <a:off x="2640495" y="5132036"/>
            <a:ext cx="6249988" cy="392113"/>
            <a:chOff x="1151" y="3482"/>
            <a:chExt cx="3937" cy="247"/>
          </a:xfrm>
        </p:grpSpPr>
        <p:grpSp>
          <p:nvGrpSpPr>
            <p:cNvPr id="12361" name="Group 79">
              <a:extLst>
                <a:ext uri="{FF2B5EF4-FFF2-40B4-BE49-F238E27FC236}">
                  <a16:creationId xmlns:a16="http://schemas.microsoft.com/office/drawing/2014/main" id="{08D765F4-7D2D-4E31-BE96-DAC7584F0172}"/>
                </a:ext>
              </a:extLst>
            </p:cNvPr>
            <p:cNvGrpSpPr>
              <a:grpSpLocks/>
            </p:cNvGrpSpPr>
            <p:nvPr/>
          </p:nvGrpSpPr>
          <p:grpSpPr bwMode="auto">
            <a:xfrm>
              <a:off x="1151" y="3489"/>
              <a:ext cx="1969" cy="240"/>
              <a:chOff x="384" y="1968"/>
              <a:chExt cx="4818" cy="1063"/>
            </a:xfrm>
          </p:grpSpPr>
          <p:sp>
            <p:nvSpPr>
              <p:cNvPr id="12362" name="Freeform 80">
                <a:extLst>
                  <a:ext uri="{FF2B5EF4-FFF2-40B4-BE49-F238E27FC236}">
                    <a16:creationId xmlns:a16="http://schemas.microsoft.com/office/drawing/2014/main" id="{711886F1-C250-4E5C-AC8D-E88559565629}"/>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63" name="Freeform 81">
                <a:extLst>
                  <a:ext uri="{FF2B5EF4-FFF2-40B4-BE49-F238E27FC236}">
                    <a16:creationId xmlns:a16="http://schemas.microsoft.com/office/drawing/2014/main" id="{2FF19006-4105-4320-A0DA-66EC8485BF5C}"/>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64" name="Freeform 82">
                <a:extLst>
                  <a:ext uri="{FF2B5EF4-FFF2-40B4-BE49-F238E27FC236}">
                    <a16:creationId xmlns:a16="http://schemas.microsoft.com/office/drawing/2014/main" id="{87BE84F6-7B8C-44BD-BA6F-7D3523C917D0}"/>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65" name="Freeform 83">
                <a:extLst>
                  <a:ext uri="{FF2B5EF4-FFF2-40B4-BE49-F238E27FC236}">
                    <a16:creationId xmlns:a16="http://schemas.microsoft.com/office/drawing/2014/main" id="{04025B8E-B5F6-4E30-A068-BB22CF43D170}"/>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66" name="Freeform 84">
                <a:extLst>
                  <a:ext uri="{FF2B5EF4-FFF2-40B4-BE49-F238E27FC236}">
                    <a16:creationId xmlns:a16="http://schemas.microsoft.com/office/drawing/2014/main" id="{F293C55F-8455-4645-B75A-353D953DD2D8}"/>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2367" name="Group 85">
              <a:extLst>
                <a:ext uri="{FF2B5EF4-FFF2-40B4-BE49-F238E27FC236}">
                  <a16:creationId xmlns:a16="http://schemas.microsoft.com/office/drawing/2014/main" id="{588A281A-377D-4F37-A3FC-0BD079B1AADD}"/>
                </a:ext>
              </a:extLst>
            </p:cNvPr>
            <p:cNvGrpSpPr>
              <a:grpSpLocks/>
            </p:cNvGrpSpPr>
            <p:nvPr/>
          </p:nvGrpSpPr>
          <p:grpSpPr bwMode="auto">
            <a:xfrm>
              <a:off x="3119" y="3482"/>
              <a:ext cx="1969" cy="240"/>
              <a:chOff x="384" y="1968"/>
              <a:chExt cx="4818" cy="1063"/>
            </a:xfrm>
          </p:grpSpPr>
          <p:sp>
            <p:nvSpPr>
              <p:cNvPr id="12368" name="Freeform 86">
                <a:extLst>
                  <a:ext uri="{FF2B5EF4-FFF2-40B4-BE49-F238E27FC236}">
                    <a16:creationId xmlns:a16="http://schemas.microsoft.com/office/drawing/2014/main" id="{B3B0887B-2DF3-4A35-BFAF-5540C7D713BD}"/>
                  </a:ext>
                </a:extLst>
              </p:cNvPr>
              <p:cNvSpPr>
                <a:spLocks noChangeArrowheads="1"/>
              </p:cNvSpPr>
              <p:nvPr/>
            </p:nvSpPr>
            <p:spPr bwMode="auto">
              <a:xfrm>
                <a:off x="960" y="2488"/>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69" name="Freeform 87">
                <a:extLst>
                  <a:ext uri="{FF2B5EF4-FFF2-40B4-BE49-F238E27FC236}">
                    <a16:creationId xmlns:a16="http://schemas.microsoft.com/office/drawing/2014/main" id="{9A14AB2C-A71D-44AE-ADF2-4A4A3A9D020D}"/>
                  </a:ext>
                </a:extLst>
              </p:cNvPr>
              <p:cNvSpPr>
                <a:spLocks noChangeArrowheads="1"/>
              </p:cNvSpPr>
              <p:nvPr/>
            </p:nvSpPr>
            <p:spPr bwMode="auto">
              <a:xfrm>
                <a:off x="2180" y="1968"/>
                <a:ext cx="1235" cy="533"/>
              </a:xfrm>
              <a:custGeom>
                <a:avLst/>
                <a:gdLst>
                  <a:gd name="T0" fmla="*/ 0 w 1235"/>
                  <a:gd name="T1" fmla="*/ 529 h 533"/>
                  <a:gd name="T2" fmla="*/ 624 w 1235"/>
                  <a:gd name="T3" fmla="*/ 1 h 533"/>
                  <a:gd name="T4" fmla="*/ 1235 w 1235"/>
                  <a:gd name="T5" fmla="*/ 533 h 533"/>
                </a:gdLst>
                <a:ahLst/>
                <a:cxnLst>
                  <a:cxn ang="0">
                    <a:pos x="T0" y="T1"/>
                  </a:cxn>
                  <a:cxn ang="0">
                    <a:pos x="T2" y="T3"/>
                  </a:cxn>
                  <a:cxn ang="0">
                    <a:pos x="T4" y="T5"/>
                  </a:cxn>
                </a:cxnLst>
                <a:rect l="0" t="0" r="r" b="b"/>
                <a:pathLst>
                  <a:path w="1235" h="533">
                    <a:moveTo>
                      <a:pt x="0" y="529"/>
                    </a:moveTo>
                    <a:cubicBezTo>
                      <a:pt x="211" y="262"/>
                      <a:pt x="418" y="0"/>
                      <a:pt x="624" y="1"/>
                    </a:cubicBezTo>
                    <a:cubicBezTo>
                      <a:pt x="830" y="2"/>
                      <a:pt x="1108" y="422"/>
                      <a:pt x="1235" y="533"/>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70" name="Freeform 88">
                <a:extLst>
                  <a:ext uri="{FF2B5EF4-FFF2-40B4-BE49-F238E27FC236}">
                    <a16:creationId xmlns:a16="http://schemas.microsoft.com/office/drawing/2014/main" id="{2F4AB4F9-F731-47B2-9970-8815A75CF437}"/>
                  </a:ext>
                </a:extLst>
              </p:cNvPr>
              <p:cNvSpPr>
                <a:spLocks noChangeArrowheads="1"/>
              </p:cNvSpPr>
              <p:nvPr/>
            </p:nvSpPr>
            <p:spPr bwMode="auto">
              <a:xfrm>
                <a:off x="384"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71" name="Freeform 89">
                <a:extLst>
                  <a:ext uri="{FF2B5EF4-FFF2-40B4-BE49-F238E27FC236}">
                    <a16:creationId xmlns:a16="http://schemas.microsoft.com/office/drawing/2014/main" id="{F8AFD2BE-477D-46CB-9E1F-827BA1D7DC21}"/>
                  </a:ext>
                </a:extLst>
              </p:cNvPr>
              <p:cNvSpPr>
                <a:spLocks noChangeArrowheads="1"/>
              </p:cNvSpPr>
              <p:nvPr/>
            </p:nvSpPr>
            <p:spPr bwMode="auto">
              <a:xfrm>
                <a:off x="3401" y="2482"/>
                <a:ext cx="1242" cy="543"/>
              </a:xfrm>
              <a:custGeom>
                <a:avLst/>
                <a:gdLst>
                  <a:gd name="T0" fmla="*/ 0 w 1242"/>
                  <a:gd name="T1" fmla="*/ 13 h 543"/>
                  <a:gd name="T2" fmla="*/ 624 w 1242"/>
                  <a:gd name="T3" fmla="*/ 541 h 543"/>
                  <a:gd name="T4" fmla="*/ 1242 w 1242"/>
                  <a:gd name="T5" fmla="*/ 0 h 543"/>
                </a:gdLst>
                <a:ahLst/>
                <a:cxnLst>
                  <a:cxn ang="0">
                    <a:pos x="T0" y="T1"/>
                  </a:cxn>
                  <a:cxn ang="0">
                    <a:pos x="T2" y="T3"/>
                  </a:cxn>
                  <a:cxn ang="0">
                    <a:pos x="T4" y="T5"/>
                  </a:cxn>
                </a:cxnLst>
                <a:rect l="0" t="0" r="r" b="b"/>
                <a:pathLst>
                  <a:path w="1242" h="543">
                    <a:moveTo>
                      <a:pt x="0" y="13"/>
                    </a:moveTo>
                    <a:cubicBezTo>
                      <a:pt x="211" y="280"/>
                      <a:pt x="417" y="543"/>
                      <a:pt x="624" y="541"/>
                    </a:cubicBezTo>
                    <a:cubicBezTo>
                      <a:pt x="831" y="539"/>
                      <a:pt x="1113" y="113"/>
                      <a:pt x="1242" y="0"/>
                    </a:cubicBezTo>
                  </a:path>
                </a:pathLst>
              </a:custGeom>
              <a:noFill/>
              <a:ln w="76200">
                <a:solidFill>
                  <a:srgbClr val="FF3300"/>
                </a:solidFill>
                <a:round/>
                <a:headEnd/>
                <a:tailEnd/>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2372" name="Freeform 90">
                <a:extLst>
                  <a:ext uri="{FF2B5EF4-FFF2-40B4-BE49-F238E27FC236}">
                    <a16:creationId xmlns:a16="http://schemas.microsoft.com/office/drawing/2014/main" id="{882FE379-4271-49EB-825B-CF85C5C5176C}"/>
                  </a:ext>
                </a:extLst>
              </p:cNvPr>
              <p:cNvSpPr>
                <a:spLocks noChangeArrowheads="1"/>
              </p:cNvSpPr>
              <p:nvPr/>
            </p:nvSpPr>
            <p:spPr bwMode="auto">
              <a:xfrm flipH="1">
                <a:off x="4615" y="1968"/>
                <a:ext cx="587" cy="535"/>
              </a:xfrm>
              <a:custGeom>
                <a:avLst/>
                <a:gdLst>
                  <a:gd name="T0" fmla="*/ 0 w 587"/>
                  <a:gd name="T1" fmla="*/ 0 h 535"/>
                  <a:gd name="T2" fmla="*/ 142 w 587"/>
                  <a:gd name="T3" fmla="*/ 53 h 535"/>
                  <a:gd name="T4" fmla="*/ 320 w 587"/>
                  <a:gd name="T5" fmla="*/ 209 h 535"/>
                  <a:gd name="T6" fmla="*/ 483 w 587"/>
                  <a:gd name="T7" fmla="*/ 409 h 535"/>
                  <a:gd name="T8" fmla="*/ 587 w 587"/>
                  <a:gd name="T9" fmla="*/ 535 h 535"/>
                </a:gdLst>
                <a:ahLst/>
                <a:cxnLst>
                  <a:cxn ang="0">
                    <a:pos x="T0" y="T1"/>
                  </a:cxn>
                  <a:cxn ang="0">
                    <a:pos x="T2" y="T3"/>
                  </a:cxn>
                  <a:cxn ang="0">
                    <a:pos x="T4" y="T5"/>
                  </a:cxn>
                  <a:cxn ang="0">
                    <a:pos x="T6" y="T7"/>
                  </a:cxn>
                  <a:cxn ang="0">
                    <a:pos x="T8" y="T9"/>
                  </a:cxn>
                </a:cxnLst>
                <a:rect l="0" t="0" r="r" b="b"/>
                <a:pathLst>
                  <a:path w="587" h="535">
                    <a:moveTo>
                      <a:pt x="0" y="0"/>
                    </a:moveTo>
                    <a:cubicBezTo>
                      <a:pt x="24" y="9"/>
                      <a:pt x="89" y="18"/>
                      <a:pt x="142" y="53"/>
                    </a:cubicBezTo>
                    <a:cubicBezTo>
                      <a:pt x="195" y="88"/>
                      <a:pt x="263" y="150"/>
                      <a:pt x="320" y="209"/>
                    </a:cubicBezTo>
                    <a:cubicBezTo>
                      <a:pt x="377" y="268"/>
                      <a:pt x="439" y="355"/>
                      <a:pt x="483" y="409"/>
                    </a:cubicBezTo>
                    <a:cubicBezTo>
                      <a:pt x="527" y="463"/>
                      <a:pt x="565" y="509"/>
                      <a:pt x="587" y="535"/>
                    </a:cubicBezTo>
                  </a:path>
                </a:pathLst>
              </a:custGeom>
              <a:noFill/>
              <a:ln w="76200">
                <a:solidFill>
                  <a:srgbClr val="FF3300"/>
                </a:solidFill>
                <a:round/>
                <a:headEnd/>
                <a:tailEnd type="none" w="med" len="lg"/>
              </a:ln>
              <a:extLst>
                <a:ext uri="{909E8E84-426E-40DD-AFC4-6F175D3DCCD1}">
                  <a14:hiddenFill xmlns:a14="http://schemas.microsoft.com/office/drawing/2010/main">
                    <a:solidFill>
                      <a:srgbClr val="FFFFFF"/>
                    </a:solidFill>
                  </a14:hiddenFill>
                </a:ext>
              </a:extLst>
            </p:spPr>
            <p:txBody>
              <a:bodyPr/>
              <a:lstStyle/>
              <a:p>
                <a:pPr eaLnBrk="0" hangingPunct="0"/>
                <a:endParaRPr lang="zh-CN" altLang="en-US" b="1">
                  <a:latin typeface="Times New Roman" panose="02020603050405020304" pitchFamily="18" charset="0"/>
                  <a:ea typeface="华文楷体" panose="02010600040101010101" pitchFamily="2" charset="-122"/>
                  <a:cs typeface="Times New Roman" panose="02020603050405020304" pitchFamily="18" charset="0"/>
                </a:endParaRPr>
              </a:p>
            </p:txBody>
          </p:sp>
        </p:grpSp>
      </p:grpSp>
      <p:sp>
        <p:nvSpPr>
          <p:cNvPr id="12375" name="矩形 2">
            <a:extLst>
              <a:ext uri="{FF2B5EF4-FFF2-40B4-BE49-F238E27FC236}">
                <a16:creationId xmlns:a16="http://schemas.microsoft.com/office/drawing/2014/main" id="{C71D16EA-170E-49FA-9067-D8DB55CE74E1}"/>
              </a:ext>
            </a:extLst>
          </p:cNvPr>
          <p:cNvSpPr txBox="1">
            <a:spLocks noChangeArrowheads="1"/>
          </p:cNvSpPr>
          <p:nvPr/>
        </p:nvSpPr>
        <p:spPr bwMode="auto">
          <a:xfrm>
            <a:off x="-1" y="-9894"/>
            <a:ext cx="6501887" cy="756617"/>
          </a:xfrm>
          <a:prstGeom prst="rect">
            <a:avLst/>
          </a:prstGeom>
          <a:solidFill>
            <a:srgbClr val="FFFF00"/>
          </a:solidFill>
          <a:ln>
            <a:noFill/>
          </a:ln>
        </p:spPr>
        <p:txBody>
          <a:bodyPr wrap="square">
            <a:spAutoFit/>
          </a:bodyPr>
          <a:lstStyle>
            <a:lvl1pPr indent="6096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0" eaLnBrk="1" hangingPunct="1">
              <a:lnSpc>
                <a:spcPct val="150000"/>
              </a:lnSpc>
            </a:pPr>
            <a:r>
              <a:rPr lang="zh-CN" altLang="zh-CN" sz="32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思考：</a:t>
            </a:r>
            <a:r>
              <a:rPr lang="zh-CN" altLang="zh-CN" sz="3200" b="1" dirty="0">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下列两列波叠加后是怎样的？</a:t>
            </a:r>
          </a:p>
        </p:txBody>
      </p:sp>
      <p:sp>
        <p:nvSpPr>
          <p:cNvPr id="3" name="文本框 2">
            <a:extLst>
              <a:ext uri="{FF2B5EF4-FFF2-40B4-BE49-F238E27FC236}">
                <a16:creationId xmlns:a16="http://schemas.microsoft.com/office/drawing/2014/main" id="{E61DDCDC-584B-4089-8154-BD799A4B6ED9}"/>
              </a:ext>
            </a:extLst>
          </p:cNvPr>
          <p:cNvSpPr txBox="1"/>
          <p:nvPr/>
        </p:nvSpPr>
        <p:spPr>
          <a:xfrm>
            <a:off x="8920578" y="943049"/>
            <a:ext cx="834887" cy="584775"/>
          </a:xfrm>
          <a:prstGeom prst="rect">
            <a:avLst/>
          </a:prstGeom>
          <a:noFill/>
        </p:spPr>
        <p:txBody>
          <a:bodyPr wrap="square" rtlCol="0">
            <a:spAutoFit/>
          </a:bodyPr>
          <a:lstStyle/>
          <a:p>
            <a:r>
              <a:rPr lang="en-US" altLang="zh-CN" sz="3200" b="1" dirty="0">
                <a:solidFill>
                  <a:schemeClr val="accent3"/>
                </a:solidFill>
                <a:latin typeface="Times New Roman" panose="02020603050405020304" pitchFamily="18" charset="0"/>
                <a:cs typeface="Times New Roman" panose="02020603050405020304" pitchFamily="18" charset="0"/>
              </a:rPr>
              <a:t>1</a:t>
            </a:r>
            <a:endParaRPr lang="zh-CN" altLang="en-US" sz="3200" b="1" dirty="0">
              <a:solidFill>
                <a:schemeClr val="accent3"/>
              </a:solidFill>
              <a:latin typeface="Times New Roman" panose="02020603050405020304" pitchFamily="18" charset="0"/>
              <a:cs typeface="Times New Roman" panose="02020603050405020304" pitchFamily="18" charset="0"/>
            </a:endParaRPr>
          </a:p>
        </p:txBody>
      </p:sp>
      <p:sp>
        <p:nvSpPr>
          <p:cNvPr id="89" name="文本框 88">
            <a:extLst>
              <a:ext uri="{FF2B5EF4-FFF2-40B4-BE49-F238E27FC236}">
                <a16:creationId xmlns:a16="http://schemas.microsoft.com/office/drawing/2014/main" id="{024CA28A-A6CB-4086-BDF9-FA040CD0C4F4}"/>
              </a:ext>
            </a:extLst>
          </p:cNvPr>
          <p:cNvSpPr txBox="1"/>
          <p:nvPr/>
        </p:nvSpPr>
        <p:spPr>
          <a:xfrm>
            <a:off x="8743828" y="1960427"/>
            <a:ext cx="380830" cy="584775"/>
          </a:xfrm>
          <a:prstGeom prst="rect">
            <a:avLst/>
          </a:prstGeom>
          <a:noFill/>
        </p:spPr>
        <p:txBody>
          <a:bodyPr wrap="square" rtlCol="0">
            <a:spAutoFit/>
          </a:bodyPr>
          <a:lstStyle/>
          <a:p>
            <a:r>
              <a:rPr lang="en-US" altLang="zh-CN" sz="3200" b="1" dirty="0">
                <a:solidFill>
                  <a:srgbClr val="0070C0"/>
                </a:solidFill>
                <a:latin typeface="Times New Roman" panose="02020603050405020304" pitchFamily="18" charset="0"/>
                <a:cs typeface="Times New Roman" panose="02020603050405020304" pitchFamily="18" charset="0"/>
              </a:rPr>
              <a:t>2</a:t>
            </a:r>
            <a:endParaRPr lang="zh-CN" altLang="en-US" sz="3200" b="1" dirty="0">
              <a:solidFill>
                <a:srgbClr val="0070C0"/>
              </a:solidFill>
              <a:latin typeface="Times New Roman" panose="02020603050405020304" pitchFamily="18" charset="0"/>
              <a:cs typeface="Times New Roman" panose="02020603050405020304" pitchFamily="18" charset="0"/>
            </a:endParaRPr>
          </a:p>
        </p:txBody>
      </p:sp>
      <p:sp>
        <p:nvSpPr>
          <p:cNvPr id="91" name="Text Box 33">
            <a:hlinkClick r:id="rId2" action="ppaction://hlinksldjump"/>
            <a:extLst>
              <a:ext uri="{FF2B5EF4-FFF2-40B4-BE49-F238E27FC236}">
                <a16:creationId xmlns:a16="http://schemas.microsoft.com/office/drawing/2014/main" id="{AE1F7C84-723D-40B4-B7FA-5F09AA4C1373}"/>
              </a:ext>
            </a:extLst>
          </p:cNvPr>
          <p:cNvSpPr>
            <a:spLocks noChangeArrowheads="1"/>
          </p:cNvSpPr>
          <p:nvPr/>
        </p:nvSpPr>
        <p:spPr bwMode="auto">
          <a:xfrm>
            <a:off x="6223595" y="2906274"/>
            <a:ext cx="280244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3200" b="1" dirty="0">
                <a:solidFill>
                  <a:srgbClr val="FF0000"/>
                </a:solidFill>
                <a:latin typeface="楷体" panose="02010609060101010101" pitchFamily="49" charset="-122"/>
                <a:ea typeface="楷体" panose="02010609060101010101" pitchFamily="49" charset="-122"/>
              </a:rPr>
              <a:t>谷</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谷相遇</a:t>
            </a:r>
          </a:p>
        </p:txBody>
      </p:sp>
      <p:sp>
        <p:nvSpPr>
          <p:cNvPr id="92" name="Text Box 34">
            <a:extLst>
              <a:ext uri="{FF2B5EF4-FFF2-40B4-BE49-F238E27FC236}">
                <a16:creationId xmlns:a16="http://schemas.microsoft.com/office/drawing/2014/main" id="{57DD3FCD-1BBE-4D17-9E1A-E5DEA07AB8AA}"/>
              </a:ext>
            </a:extLst>
          </p:cNvPr>
          <p:cNvSpPr>
            <a:spLocks noChangeArrowheads="1"/>
          </p:cNvSpPr>
          <p:nvPr/>
        </p:nvSpPr>
        <p:spPr bwMode="auto">
          <a:xfrm>
            <a:off x="6134020" y="3610155"/>
            <a:ext cx="308164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zh-CN" sz="2800" b="1" dirty="0">
                <a:solidFill>
                  <a:srgbClr val="0000FF"/>
                </a:solidFill>
                <a:latin typeface="楷体" panose="02010609060101010101" pitchFamily="49" charset="-122"/>
                <a:ea typeface="楷体" panose="02010609060101010101" pitchFamily="49" charset="-122"/>
                <a:sym typeface="Times New Roman" panose="02020603050405020304" pitchFamily="18" charset="0"/>
              </a:rPr>
              <a:t>叠加区域振动加强</a:t>
            </a:r>
            <a:endParaRPr lang="zh-CN" altLang="zh-CN" sz="2000" dirty="0">
              <a:solidFill>
                <a:srgbClr val="0000FF"/>
              </a:solidFill>
              <a:latin typeface="楷体" panose="02010609060101010101" pitchFamily="49" charset="-122"/>
              <a:ea typeface="楷体" panose="02010609060101010101" pitchFamily="49" charset="-122"/>
            </a:endParaRPr>
          </a:p>
        </p:txBody>
      </p:sp>
      <p:sp>
        <p:nvSpPr>
          <p:cNvPr id="93" name="Text Box 32">
            <a:extLst>
              <a:ext uri="{FF2B5EF4-FFF2-40B4-BE49-F238E27FC236}">
                <a16:creationId xmlns:a16="http://schemas.microsoft.com/office/drawing/2014/main" id="{ADB24689-65DE-42D0-A466-DB9517A804EE}"/>
              </a:ext>
            </a:extLst>
          </p:cNvPr>
          <p:cNvSpPr>
            <a:spLocks noChangeArrowheads="1"/>
          </p:cNvSpPr>
          <p:nvPr/>
        </p:nvSpPr>
        <p:spPr bwMode="auto">
          <a:xfrm>
            <a:off x="2315872" y="3608708"/>
            <a:ext cx="3081641"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zh-CN" sz="2800" b="1" dirty="0">
                <a:solidFill>
                  <a:srgbClr val="0000FF"/>
                </a:solidFill>
                <a:latin typeface="楷体" panose="02010609060101010101" pitchFamily="49" charset="-122"/>
                <a:ea typeface="楷体" panose="02010609060101010101" pitchFamily="49" charset="-122"/>
                <a:sym typeface="Times New Roman" panose="02020603050405020304" pitchFamily="18" charset="0"/>
              </a:rPr>
              <a:t>叠加区域振动加强</a:t>
            </a:r>
            <a:endParaRPr lang="zh-CN" altLang="zh-CN" sz="2000" dirty="0">
              <a:solidFill>
                <a:srgbClr val="0000FF"/>
              </a:solidFill>
              <a:latin typeface="楷体" panose="02010609060101010101" pitchFamily="49" charset="-122"/>
              <a:ea typeface="楷体" panose="02010609060101010101" pitchFamily="49" charset="-122"/>
            </a:endParaRPr>
          </a:p>
        </p:txBody>
      </p:sp>
      <p:sp>
        <p:nvSpPr>
          <p:cNvPr id="94" name="Text Box 33">
            <a:hlinkClick r:id="rId2" action="ppaction://hlinksldjump"/>
            <a:extLst>
              <a:ext uri="{FF2B5EF4-FFF2-40B4-BE49-F238E27FC236}">
                <a16:creationId xmlns:a16="http://schemas.microsoft.com/office/drawing/2014/main" id="{D1C33076-00B4-4F80-BDBE-FE0E3821FDF6}"/>
              </a:ext>
            </a:extLst>
          </p:cNvPr>
          <p:cNvSpPr>
            <a:spLocks noChangeArrowheads="1"/>
          </p:cNvSpPr>
          <p:nvPr/>
        </p:nvSpPr>
        <p:spPr bwMode="auto">
          <a:xfrm>
            <a:off x="2487172" y="2931936"/>
            <a:ext cx="280244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3200" b="1" dirty="0">
                <a:solidFill>
                  <a:srgbClr val="FF0000"/>
                </a:solidFill>
                <a:latin typeface="楷体" panose="02010609060101010101" pitchFamily="49" charset="-122"/>
                <a:ea typeface="楷体" panose="02010609060101010101" pitchFamily="49" charset="-122"/>
              </a:rPr>
              <a:t>峰</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峰相遇</a:t>
            </a:r>
          </a:p>
        </p:txBody>
      </p:sp>
      <p:sp>
        <p:nvSpPr>
          <p:cNvPr id="95" name="Text Box 33">
            <a:hlinkClick r:id="rId2" action="ppaction://hlinksldjump"/>
            <a:extLst>
              <a:ext uri="{FF2B5EF4-FFF2-40B4-BE49-F238E27FC236}">
                <a16:creationId xmlns:a16="http://schemas.microsoft.com/office/drawing/2014/main" id="{F63E10B4-3065-40CC-B650-D1C7137A2FC2}"/>
              </a:ext>
            </a:extLst>
          </p:cNvPr>
          <p:cNvSpPr>
            <a:spLocks noChangeArrowheads="1"/>
          </p:cNvSpPr>
          <p:nvPr/>
        </p:nvSpPr>
        <p:spPr bwMode="auto">
          <a:xfrm>
            <a:off x="2644939" y="6035673"/>
            <a:ext cx="2802440" cy="58477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3200" b="1" dirty="0">
                <a:solidFill>
                  <a:srgbClr val="FF0000"/>
                </a:solidFill>
                <a:latin typeface="楷体" panose="02010609060101010101" pitchFamily="49" charset="-122"/>
                <a:ea typeface="楷体" panose="02010609060101010101" pitchFamily="49" charset="-122"/>
              </a:rPr>
              <a:t>峰</a:t>
            </a:r>
            <a:r>
              <a:rPr lang="en-US" altLang="zh-CN" sz="3200" b="1" dirty="0">
                <a:solidFill>
                  <a:srgbClr val="FF0000"/>
                </a:solidFill>
                <a:latin typeface="楷体" panose="02010609060101010101" pitchFamily="49" charset="-122"/>
                <a:ea typeface="楷体" panose="02010609060101010101" pitchFamily="49" charset="-122"/>
              </a:rPr>
              <a:t>——</a:t>
            </a:r>
            <a:r>
              <a:rPr lang="zh-CN" altLang="en-US" sz="3200" b="1" dirty="0">
                <a:solidFill>
                  <a:srgbClr val="FF0000"/>
                </a:solidFill>
                <a:latin typeface="楷体" panose="02010609060101010101" pitchFamily="49" charset="-122"/>
                <a:ea typeface="楷体" panose="02010609060101010101" pitchFamily="49" charset="-122"/>
              </a:rPr>
              <a:t>谷相遇</a:t>
            </a:r>
          </a:p>
        </p:txBody>
      </p:sp>
      <p:sp>
        <p:nvSpPr>
          <p:cNvPr id="96" name="Text Box 34">
            <a:extLst>
              <a:ext uri="{FF2B5EF4-FFF2-40B4-BE49-F238E27FC236}">
                <a16:creationId xmlns:a16="http://schemas.microsoft.com/office/drawing/2014/main" id="{34F292B9-8A8C-427D-904A-B3AB221E28BF}"/>
              </a:ext>
            </a:extLst>
          </p:cNvPr>
          <p:cNvSpPr>
            <a:spLocks noChangeArrowheads="1"/>
          </p:cNvSpPr>
          <p:nvPr/>
        </p:nvSpPr>
        <p:spPr bwMode="auto">
          <a:xfrm>
            <a:off x="6190305" y="6066450"/>
            <a:ext cx="3081642" cy="52322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zh-CN" sz="2800" b="1" dirty="0">
                <a:solidFill>
                  <a:srgbClr val="0000FF"/>
                </a:solidFill>
                <a:latin typeface="楷体" panose="02010609060101010101" pitchFamily="49" charset="-122"/>
                <a:ea typeface="楷体" panose="02010609060101010101" pitchFamily="49" charset="-122"/>
                <a:sym typeface="Times New Roman" panose="02020603050405020304" pitchFamily="18" charset="0"/>
              </a:rPr>
              <a:t>叠加区域振动</a:t>
            </a:r>
            <a:r>
              <a:rPr lang="zh-CN" altLang="en-US" sz="2800" b="1" dirty="0">
                <a:solidFill>
                  <a:srgbClr val="0000FF"/>
                </a:solidFill>
                <a:latin typeface="楷体" panose="02010609060101010101" pitchFamily="49" charset="-122"/>
                <a:ea typeface="楷体" panose="02010609060101010101" pitchFamily="49" charset="-122"/>
                <a:sym typeface="Times New Roman" panose="02020603050405020304" pitchFamily="18" charset="0"/>
              </a:rPr>
              <a:t>减弱</a:t>
            </a:r>
            <a:endParaRPr lang="zh-CN" altLang="zh-CN" sz="2000" dirty="0">
              <a:solidFill>
                <a:srgbClr val="0000FF"/>
              </a:solidFill>
              <a:latin typeface="楷体" panose="02010609060101010101" pitchFamily="49" charset="-122"/>
              <a:ea typeface="楷体" panose="02010609060101010101" pitchFamily="49" charset="-122"/>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13029"/>
                                        </p:tgtEl>
                                        <p:attrNameLst>
                                          <p:attrName>style.visibility</p:attrName>
                                        </p:attrNameLst>
                                      </p:cBhvr>
                                      <p:to>
                                        <p:strVal val="visible"/>
                                      </p:to>
                                    </p:set>
                                    <p:animEffect transition="in" filter="wipe(left)">
                                      <p:cBhvr>
                                        <p:cTn id="7" dur="500"/>
                                        <p:tgtEl>
                                          <p:spTgt spid="213029"/>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94"/>
                                        </p:tgtEl>
                                        <p:attrNameLst>
                                          <p:attrName>style.visibility</p:attrName>
                                        </p:attrNameLst>
                                      </p:cBhvr>
                                      <p:to>
                                        <p:strVal val="visible"/>
                                      </p:to>
                                    </p:set>
                                    <p:animEffect transition="in" filter="fade">
                                      <p:cBhvr>
                                        <p:cTn id="12" dur="1000"/>
                                        <p:tgtEl>
                                          <p:spTgt spid="94"/>
                                        </p:tgtEl>
                                      </p:cBhvr>
                                    </p:animEffect>
                                    <p:anim calcmode="lin" valueType="num">
                                      <p:cBhvr>
                                        <p:cTn id="13" dur="1000" fill="hold"/>
                                        <p:tgtEl>
                                          <p:spTgt spid="94"/>
                                        </p:tgtEl>
                                        <p:attrNameLst>
                                          <p:attrName>ppt_x</p:attrName>
                                        </p:attrNameLst>
                                      </p:cBhvr>
                                      <p:tavLst>
                                        <p:tav tm="0">
                                          <p:val>
                                            <p:strVal val="#ppt_x"/>
                                          </p:val>
                                        </p:tav>
                                        <p:tav tm="100000">
                                          <p:val>
                                            <p:strVal val="#ppt_x"/>
                                          </p:val>
                                        </p:tav>
                                      </p:tavLst>
                                    </p:anim>
                                    <p:anim calcmode="lin" valueType="num">
                                      <p:cBhvr>
                                        <p:cTn id="14" dur="1000" fill="hold"/>
                                        <p:tgtEl>
                                          <p:spTgt spid="9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3"/>
                                        </p:tgtEl>
                                        <p:attrNameLst>
                                          <p:attrName>style.visibility</p:attrName>
                                        </p:attrNameLst>
                                      </p:cBhvr>
                                      <p:to>
                                        <p:strVal val="visible"/>
                                      </p:to>
                                    </p:set>
                                    <p:animEffect transition="in" filter="fade">
                                      <p:cBhvr>
                                        <p:cTn id="17" dur="1000"/>
                                        <p:tgtEl>
                                          <p:spTgt spid="93"/>
                                        </p:tgtEl>
                                      </p:cBhvr>
                                    </p:animEffect>
                                    <p:anim calcmode="lin" valueType="num">
                                      <p:cBhvr>
                                        <p:cTn id="18" dur="1000" fill="hold"/>
                                        <p:tgtEl>
                                          <p:spTgt spid="93"/>
                                        </p:tgtEl>
                                        <p:attrNameLst>
                                          <p:attrName>ppt_x</p:attrName>
                                        </p:attrNameLst>
                                      </p:cBhvr>
                                      <p:tavLst>
                                        <p:tav tm="0">
                                          <p:val>
                                            <p:strVal val="#ppt_x"/>
                                          </p:val>
                                        </p:tav>
                                        <p:tav tm="100000">
                                          <p:val>
                                            <p:strVal val="#ppt_x"/>
                                          </p:val>
                                        </p:tav>
                                      </p:tavLst>
                                    </p:anim>
                                    <p:anim calcmode="lin" valueType="num">
                                      <p:cBhvr>
                                        <p:cTn id="19" dur="1000" fill="hold"/>
                                        <p:tgtEl>
                                          <p:spTgt spid="9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1"/>
                                        </p:tgtEl>
                                        <p:attrNameLst>
                                          <p:attrName>style.visibility</p:attrName>
                                        </p:attrNameLst>
                                      </p:cBhvr>
                                      <p:to>
                                        <p:strVal val="visible"/>
                                      </p:to>
                                    </p:set>
                                    <p:animEffect transition="in" filter="fade">
                                      <p:cBhvr>
                                        <p:cTn id="24" dur="1000"/>
                                        <p:tgtEl>
                                          <p:spTgt spid="91"/>
                                        </p:tgtEl>
                                      </p:cBhvr>
                                    </p:animEffect>
                                    <p:anim calcmode="lin" valueType="num">
                                      <p:cBhvr>
                                        <p:cTn id="25" dur="1000" fill="hold"/>
                                        <p:tgtEl>
                                          <p:spTgt spid="91"/>
                                        </p:tgtEl>
                                        <p:attrNameLst>
                                          <p:attrName>ppt_x</p:attrName>
                                        </p:attrNameLst>
                                      </p:cBhvr>
                                      <p:tavLst>
                                        <p:tav tm="0">
                                          <p:val>
                                            <p:strVal val="#ppt_x"/>
                                          </p:val>
                                        </p:tav>
                                        <p:tav tm="100000">
                                          <p:val>
                                            <p:strVal val="#ppt_x"/>
                                          </p:val>
                                        </p:tav>
                                      </p:tavLst>
                                    </p:anim>
                                    <p:anim calcmode="lin" valueType="num">
                                      <p:cBhvr>
                                        <p:cTn id="26" dur="1000" fill="hold"/>
                                        <p:tgtEl>
                                          <p:spTgt spid="91"/>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2"/>
                                        </p:tgtEl>
                                        <p:attrNameLst>
                                          <p:attrName>style.visibility</p:attrName>
                                        </p:attrNameLst>
                                      </p:cBhvr>
                                      <p:to>
                                        <p:strVal val="visible"/>
                                      </p:to>
                                    </p:set>
                                    <p:animEffect transition="in" filter="fade">
                                      <p:cBhvr>
                                        <p:cTn id="29" dur="1000"/>
                                        <p:tgtEl>
                                          <p:spTgt spid="92"/>
                                        </p:tgtEl>
                                      </p:cBhvr>
                                    </p:animEffect>
                                    <p:anim calcmode="lin" valueType="num">
                                      <p:cBhvr>
                                        <p:cTn id="30" dur="1000" fill="hold"/>
                                        <p:tgtEl>
                                          <p:spTgt spid="92"/>
                                        </p:tgtEl>
                                        <p:attrNameLst>
                                          <p:attrName>ppt_x</p:attrName>
                                        </p:attrNameLst>
                                      </p:cBhvr>
                                      <p:tavLst>
                                        <p:tav tm="0">
                                          <p:val>
                                            <p:strVal val="#ppt_x"/>
                                          </p:val>
                                        </p:tav>
                                        <p:tav tm="100000">
                                          <p:val>
                                            <p:strVal val="#ppt_x"/>
                                          </p:val>
                                        </p:tav>
                                      </p:tavLst>
                                    </p:anim>
                                    <p:anim calcmode="lin" valueType="num">
                                      <p:cBhvr>
                                        <p:cTn id="31" dur="1000" fill="hold"/>
                                        <p:tgtEl>
                                          <p:spTgt spid="92"/>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99331"/>
                                        </p:tgtEl>
                                        <p:attrNameLst>
                                          <p:attrName>style.visibility</p:attrName>
                                        </p:attrNameLst>
                                      </p:cBhvr>
                                      <p:to>
                                        <p:strVal val="visible"/>
                                      </p:to>
                                    </p:set>
                                    <p:animEffect transition="in" filter="wipe(left)">
                                      <p:cBhvr>
                                        <p:cTn id="36" dur="500"/>
                                        <p:tgtEl>
                                          <p:spTgt spid="9933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500" fill="hold">
                                          <p:stCondLst>
                                            <p:cond delay="0"/>
                                          </p:stCondLst>
                                        </p:cTn>
                                        <p:tgtEl>
                                          <p:spTgt spid="213043"/>
                                        </p:tgtEl>
                                        <p:attrNameLst>
                                          <p:attrName>style.visibility</p:attrName>
                                        </p:attrNameLst>
                                      </p:cBhvr>
                                      <p:to>
                                        <p:strVal val="visible"/>
                                      </p:to>
                                    </p:set>
                                    <p:animEffect transition="in" filter="wipe(left)">
                                      <p:cBhvr>
                                        <p:cTn id="41" dur="500"/>
                                        <p:tgtEl>
                                          <p:spTgt spid="213043"/>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nodeType="clickEffect">
                                  <p:stCondLst>
                                    <p:cond delay="0"/>
                                  </p:stCondLst>
                                  <p:childTnLst>
                                    <p:set>
                                      <p:cBhvr>
                                        <p:cTn id="45" dur="500" fill="hold">
                                          <p:stCondLst>
                                            <p:cond delay="0"/>
                                          </p:stCondLst>
                                        </p:cTn>
                                        <p:tgtEl>
                                          <p:spTgt spid="213044"/>
                                        </p:tgtEl>
                                        <p:attrNameLst>
                                          <p:attrName>style.visibility</p:attrName>
                                        </p:attrNameLst>
                                      </p:cBhvr>
                                      <p:to>
                                        <p:strVal val="visible"/>
                                      </p:to>
                                    </p:set>
                                    <p:animEffect transition="in" filter="wipe(left)">
                                      <p:cBhvr>
                                        <p:cTn id="46" dur="500"/>
                                        <p:tgtEl>
                                          <p:spTgt spid="21304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500" fill="hold">
                                          <p:stCondLst>
                                            <p:cond delay="0"/>
                                          </p:stCondLst>
                                        </p:cTn>
                                        <p:tgtEl>
                                          <p:spTgt spid="213057"/>
                                        </p:tgtEl>
                                        <p:attrNameLst>
                                          <p:attrName>style.visibility</p:attrName>
                                        </p:attrNameLst>
                                      </p:cBhvr>
                                      <p:to>
                                        <p:strVal val="visible"/>
                                      </p:to>
                                    </p:set>
                                    <p:animEffect transition="in" filter="wipe(left)">
                                      <p:cBhvr>
                                        <p:cTn id="51" dur="500"/>
                                        <p:tgtEl>
                                          <p:spTgt spid="213057"/>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nodeType="clickEffect">
                                  <p:stCondLst>
                                    <p:cond delay="0"/>
                                  </p:stCondLst>
                                  <p:childTnLst>
                                    <p:set>
                                      <p:cBhvr>
                                        <p:cTn id="55" dur="500" fill="hold">
                                          <p:stCondLst>
                                            <p:cond delay="0"/>
                                          </p:stCondLst>
                                        </p:cTn>
                                        <p:tgtEl>
                                          <p:spTgt spid="213070"/>
                                        </p:tgtEl>
                                        <p:attrNameLst>
                                          <p:attrName>style.visibility</p:attrName>
                                        </p:attrNameLst>
                                      </p:cBhvr>
                                      <p:to>
                                        <p:strVal val="visible"/>
                                      </p:to>
                                    </p:set>
                                    <p:animEffect transition="in" filter="wipe(left)">
                                      <p:cBhvr>
                                        <p:cTn id="56" dur="500"/>
                                        <p:tgtEl>
                                          <p:spTgt spid="213070"/>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95"/>
                                        </p:tgtEl>
                                        <p:attrNameLst>
                                          <p:attrName>style.visibility</p:attrName>
                                        </p:attrNameLst>
                                      </p:cBhvr>
                                      <p:to>
                                        <p:strVal val="visible"/>
                                      </p:to>
                                    </p:set>
                                    <p:animEffect transition="in" filter="fade">
                                      <p:cBhvr>
                                        <p:cTn id="61" dur="1000"/>
                                        <p:tgtEl>
                                          <p:spTgt spid="95"/>
                                        </p:tgtEl>
                                      </p:cBhvr>
                                    </p:animEffect>
                                    <p:anim calcmode="lin" valueType="num">
                                      <p:cBhvr>
                                        <p:cTn id="62" dur="1000" fill="hold"/>
                                        <p:tgtEl>
                                          <p:spTgt spid="95"/>
                                        </p:tgtEl>
                                        <p:attrNameLst>
                                          <p:attrName>ppt_x</p:attrName>
                                        </p:attrNameLst>
                                      </p:cBhvr>
                                      <p:tavLst>
                                        <p:tav tm="0">
                                          <p:val>
                                            <p:strVal val="#ppt_x"/>
                                          </p:val>
                                        </p:tav>
                                        <p:tav tm="100000">
                                          <p:val>
                                            <p:strVal val="#ppt_x"/>
                                          </p:val>
                                        </p:tav>
                                      </p:tavLst>
                                    </p:anim>
                                    <p:anim calcmode="lin" valueType="num">
                                      <p:cBhvr>
                                        <p:cTn id="63" dur="1000" fill="hold"/>
                                        <p:tgtEl>
                                          <p:spTgt spid="95"/>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500" fill="hold">
                                          <p:stCondLst>
                                            <p:cond delay="0"/>
                                          </p:stCondLst>
                                        </p:cTn>
                                        <p:tgtEl>
                                          <p:spTgt spid="99372"/>
                                        </p:tgtEl>
                                        <p:attrNameLst>
                                          <p:attrName>style.visibility</p:attrName>
                                        </p:attrNameLst>
                                      </p:cBhvr>
                                      <p:to>
                                        <p:strVal val="visible"/>
                                      </p:to>
                                    </p:set>
                                    <p:animEffect transition="in" filter="wipe(left)">
                                      <p:cBhvr>
                                        <p:cTn id="68" dur="500"/>
                                        <p:tgtEl>
                                          <p:spTgt spid="99372"/>
                                        </p:tgtEl>
                                      </p:cBhvr>
                                    </p:animEffect>
                                  </p:childTnLst>
                                </p:cTn>
                              </p:par>
                              <p:par>
                                <p:cTn id="69" presetID="42" presetClass="entr" presetSubtype="0" fill="hold" grpId="0" nodeType="withEffect">
                                  <p:stCondLst>
                                    <p:cond delay="0"/>
                                  </p:stCondLst>
                                  <p:childTnLst>
                                    <p:set>
                                      <p:cBhvr>
                                        <p:cTn id="70" dur="1" fill="hold">
                                          <p:stCondLst>
                                            <p:cond delay="0"/>
                                          </p:stCondLst>
                                        </p:cTn>
                                        <p:tgtEl>
                                          <p:spTgt spid="96"/>
                                        </p:tgtEl>
                                        <p:attrNameLst>
                                          <p:attrName>style.visibility</p:attrName>
                                        </p:attrNameLst>
                                      </p:cBhvr>
                                      <p:to>
                                        <p:strVal val="visible"/>
                                      </p:to>
                                    </p:set>
                                    <p:animEffect transition="in" filter="fade">
                                      <p:cBhvr>
                                        <p:cTn id="71" dur="1000"/>
                                        <p:tgtEl>
                                          <p:spTgt spid="96"/>
                                        </p:tgtEl>
                                      </p:cBhvr>
                                    </p:animEffect>
                                    <p:anim calcmode="lin" valueType="num">
                                      <p:cBhvr>
                                        <p:cTn id="72" dur="1000" fill="hold"/>
                                        <p:tgtEl>
                                          <p:spTgt spid="96"/>
                                        </p:tgtEl>
                                        <p:attrNameLst>
                                          <p:attrName>ppt_x</p:attrName>
                                        </p:attrNameLst>
                                      </p:cBhvr>
                                      <p:tavLst>
                                        <p:tav tm="0">
                                          <p:val>
                                            <p:strVal val="#ppt_x"/>
                                          </p:val>
                                        </p:tav>
                                        <p:tav tm="100000">
                                          <p:val>
                                            <p:strVal val="#ppt_x"/>
                                          </p:val>
                                        </p:tav>
                                      </p:tavLst>
                                    </p:anim>
                                    <p:anim calcmode="lin" valueType="num">
                                      <p:cBhvr>
                                        <p:cTn id="73" dur="1000" fill="hold"/>
                                        <p:tgtEl>
                                          <p:spTgt spid="9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1" grpId="0" bldLvl="0"/>
      <p:bldP spid="99372" grpId="0" bldLvl="0"/>
      <p:bldP spid="91" grpId="0" animBg="1"/>
      <p:bldP spid="92" grpId="0" animBg="1"/>
      <p:bldP spid="93" grpId="0" animBg="1"/>
      <p:bldP spid="94" grpId="0" animBg="1"/>
      <p:bldP spid="95" grpId="0" animBg="1"/>
      <p:bldP spid="9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F99FE8D-43EB-4DF2-8420-BF52778A6147}"/>
              </a:ext>
            </a:extLst>
          </p:cNvPr>
          <p:cNvSpPr txBox="1"/>
          <p:nvPr/>
        </p:nvSpPr>
        <p:spPr>
          <a:xfrm>
            <a:off x="2179006" y="58107"/>
            <a:ext cx="7833987" cy="830997"/>
          </a:xfrm>
          <a:prstGeom prst="rect">
            <a:avLst/>
          </a:prstGeom>
          <a:noFill/>
        </p:spPr>
        <p:txBody>
          <a:bodyPr wrap="square" rtlCol="0">
            <a:spAutoFit/>
          </a:bodyPr>
          <a:lstStyle/>
          <a:p>
            <a:r>
              <a:rPr lang="zh-CN" altLang="en-US" sz="4800" b="1" dirty="0">
                <a:solidFill>
                  <a:srgbClr val="FF0000"/>
                </a:solidFill>
                <a:latin typeface="华文楷体" panose="02010600040101010101" pitchFamily="2" charset="-122"/>
                <a:ea typeface="华文楷体" panose="02010600040101010101" pitchFamily="2" charset="-122"/>
              </a:rPr>
              <a:t>三、波的干涉</a:t>
            </a:r>
          </a:p>
        </p:txBody>
      </p:sp>
      <p:sp>
        <p:nvSpPr>
          <p:cNvPr id="4" name="文本框 3">
            <a:extLst>
              <a:ext uri="{FF2B5EF4-FFF2-40B4-BE49-F238E27FC236}">
                <a16:creationId xmlns:a16="http://schemas.microsoft.com/office/drawing/2014/main" id="{20DEA784-6F40-4787-8316-6AB6A72649E7}"/>
              </a:ext>
            </a:extLst>
          </p:cNvPr>
          <p:cNvSpPr txBox="1"/>
          <p:nvPr/>
        </p:nvSpPr>
        <p:spPr>
          <a:xfrm>
            <a:off x="323021" y="1765300"/>
            <a:ext cx="11385275" cy="2506199"/>
          </a:xfrm>
          <a:prstGeom prst="rect">
            <a:avLst/>
          </a:prstGeom>
          <a:noFill/>
        </p:spPr>
        <p:txBody>
          <a:bodyPr wrap="square">
            <a:spAutoFit/>
          </a:bodyPr>
          <a:lstStyle/>
          <a:p>
            <a:pPr>
              <a:lnSpc>
                <a:spcPct val="150000"/>
              </a:lnSpc>
            </a:pPr>
            <a:r>
              <a:rPr lang="zh-CN" altLang="en-US" sz="3600" b="1" dirty="0">
                <a:latin typeface="华文楷体" panose="02010600040101010101" pitchFamily="2" charset="-122"/>
                <a:ea typeface="华文楷体" panose="02010600040101010101" pitchFamily="2" charset="-122"/>
              </a:rPr>
              <a:t>在波的</a:t>
            </a:r>
            <a:r>
              <a:rPr lang="zh-CN" altLang="en-US" sz="3600" b="1" dirty="0">
                <a:solidFill>
                  <a:srgbClr val="0000FF"/>
                </a:solidFill>
                <a:latin typeface="华文楷体" panose="02010600040101010101" pitchFamily="2" charset="-122"/>
                <a:ea typeface="华文楷体" panose="02010600040101010101" pitchFamily="2" charset="-122"/>
              </a:rPr>
              <a:t>相遇叠加</a:t>
            </a:r>
            <a:r>
              <a:rPr lang="zh-CN" altLang="en-US" sz="3600" b="1" dirty="0">
                <a:latin typeface="华文楷体" panose="02010600040101010101" pitchFamily="2" charset="-122"/>
                <a:ea typeface="华文楷体" panose="02010600040101010101" pitchFamily="2" charset="-122"/>
              </a:rPr>
              <a:t>的现象中有一种</a:t>
            </a:r>
            <a:r>
              <a:rPr lang="zh-CN" altLang="en-US" sz="3600" b="1" dirty="0">
                <a:solidFill>
                  <a:srgbClr val="0000FF"/>
                </a:solidFill>
                <a:latin typeface="华文楷体" panose="02010600040101010101" pitchFamily="2" charset="-122"/>
                <a:ea typeface="华文楷体" panose="02010600040101010101" pitchFamily="2" charset="-122"/>
              </a:rPr>
              <a:t>特殊叠加</a:t>
            </a:r>
            <a:r>
              <a:rPr lang="zh-CN" altLang="en-US" sz="3600" b="1" dirty="0">
                <a:latin typeface="华文楷体" panose="02010600040101010101" pitchFamily="2" charset="-122"/>
                <a:ea typeface="华文楷体" panose="02010600040101010101" pitchFamily="2" charset="-122"/>
              </a:rPr>
              <a:t>的现象，引起人们的重视，现在通过几个实验现察分析波的叠加中的这一种特殊现象，</a:t>
            </a:r>
            <a:r>
              <a:rPr lang="zh-CN" altLang="en-US" sz="3600" b="1" dirty="0">
                <a:solidFill>
                  <a:srgbClr val="FF0000"/>
                </a:solidFill>
                <a:latin typeface="华文楷体" panose="02010600040101010101" pitchFamily="2" charset="-122"/>
                <a:ea typeface="华文楷体" panose="02010600040101010101" pitchFamily="2" charset="-122"/>
              </a:rPr>
              <a:t>请大家观察并描述这一现象的特征。</a:t>
            </a:r>
          </a:p>
        </p:txBody>
      </p:sp>
      <p:pic>
        <p:nvPicPr>
          <p:cNvPr id="6" name="图片 5">
            <a:extLst>
              <a:ext uri="{FF2B5EF4-FFF2-40B4-BE49-F238E27FC236}">
                <a16:creationId xmlns:a16="http://schemas.microsoft.com/office/drawing/2014/main" id="{BBDB4F9B-65FC-4951-B783-B4D5F809C8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442209" cy="1166042"/>
          </a:xfrm>
          <a:prstGeom prst="rect">
            <a:avLst/>
          </a:prstGeom>
        </p:spPr>
      </p:pic>
    </p:spTree>
    <p:extLst>
      <p:ext uri="{BB962C8B-B14F-4D97-AF65-F5344CB8AC3E}">
        <p14:creationId xmlns:p14="http://schemas.microsoft.com/office/powerpoint/2010/main" val="21239784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波的衍射和干涉fin.avi">
            <a:hlinkClick r:id="" action="ppaction://media"/>
          </p:cNvPr>
          <p:cNvPicPr>
            <a:picLocks noRot="1" noChangeAspect="1"/>
          </p:cNvPicPr>
          <p:nvPr>
            <a:videoFile r:link="rId2"/>
            <p:custDataLst>
              <p:tags r:id="rId3"/>
            </p:custDataLst>
            <p:extLst>
              <p:ext uri="{DAA4B4D4-6D71-4841-9C94-3DE7FCFB9230}">
                <p14:media xmlns:p14="http://schemas.microsoft.com/office/powerpoint/2010/main" r:link="rId1"/>
              </p:ext>
            </p:extLst>
          </p:nvPr>
        </p:nvPicPr>
        <p:blipFill>
          <a:blip r:embed="rId8">
            <a:extLst>
              <a:ext uri="{28A0092B-C50C-407E-A947-70E740481C1C}">
                <a14:useLocalDpi xmlns:a14="http://schemas.microsoft.com/office/drawing/2010/main" val="0"/>
              </a:ext>
            </a:extLst>
          </a:blip>
          <a:stretch>
            <a:fillRect/>
          </a:stretch>
        </p:blipFill>
        <p:spPr bwMode="auto">
          <a:xfrm>
            <a:off x="6089047" y="1268932"/>
            <a:ext cx="6102953" cy="457721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矩形 2"/>
          <p:cNvSpPr>
            <a:spLocks noChangeArrowheads="1"/>
          </p:cNvSpPr>
          <p:nvPr>
            <p:custDataLst>
              <p:tags r:id="rId4"/>
            </p:custDataLst>
          </p:nvPr>
        </p:nvSpPr>
        <p:spPr bwMode="auto">
          <a:xfrm>
            <a:off x="6176527" y="367821"/>
            <a:ext cx="6150504" cy="707886"/>
          </a:xfrm>
          <a:prstGeom prst="rect">
            <a:avLst/>
          </a:prstGeom>
          <a:noFill/>
          <a:ln w="9525">
            <a:noFill/>
            <a:miter lim="800000"/>
          </a:ln>
        </p:spPr>
        <p:txBody>
          <a:bodyPr wrap="square">
            <a:spAutoFit/>
          </a:bodyPr>
          <a:lstStyle/>
          <a:p>
            <a:pPr eaLnBrk="1" hangingPunct="1">
              <a:defRPr/>
            </a:pPr>
            <a:r>
              <a:rPr lang="en-US" altLang="zh-CN"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2</a:t>
            </a:r>
            <a:r>
              <a:rPr lang="zh-CN" altLang="en-US"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、频率相同的</a:t>
            </a:r>
            <a:r>
              <a:rPr lang="zh-CN" altLang="en-US" sz="4000" b="1" dirty="0">
                <a:solidFill>
                  <a:srgbClr val="FF0000"/>
                </a:solidFill>
                <a:latin typeface="Times New Roman" panose="02020603050405020304" pitchFamily="18" charset="0"/>
                <a:ea typeface="华光楷体一_CNKI" panose="02000500000000000000" pitchFamily="2" charset="-122"/>
                <a:cs typeface="Times New Roman" panose="02020603050405020304" pitchFamily="18" charset="0"/>
              </a:rPr>
              <a:t>水波</a:t>
            </a:r>
            <a:r>
              <a:rPr lang="zh-CN" altLang="en-US"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的叠加</a:t>
            </a:r>
            <a:endParaRPr lang="zh-CN" altLang="zh-CN"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endParaRPr>
          </a:p>
        </p:txBody>
      </p:sp>
      <p:pic>
        <p:nvPicPr>
          <p:cNvPr id="1026" name="Picture 2">
            <a:extLst>
              <a:ext uri="{FF2B5EF4-FFF2-40B4-BE49-F238E27FC236}">
                <a16:creationId xmlns:a16="http://schemas.microsoft.com/office/drawing/2014/main" id="{AD67B1E0-5140-44A7-85B6-9E61A911F390}"/>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332074" y="1268933"/>
            <a:ext cx="8148674" cy="4577215"/>
          </a:xfrm>
          <a:prstGeom prst="rect">
            <a:avLst/>
          </a:prstGeom>
          <a:noFill/>
          <a:extLst>
            <a:ext uri="{909E8E84-426E-40DD-AFC4-6F175D3DCCD1}">
              <a14:hiddenFill xmlns:a14="http://schemas.microsoft.com/office/drawing/2010/main">
                <a:solidFill>
                  <a:srgbClr val="FFFFFF"/>
                </a:solidFill>
              </a14:hiddenFill>
            </a:ext>
          </a:extLst>
        </p:spPr>
      </p:pic>
      <p:sp>
        <p:nvSpPr>
          <p:cNvPr id="6" name="矩形 2">
            <a:extLst>
              <a:ext uri="{FF2B5EF4-FFF2-40B4-BE49-F238E27FC236}">
                <a16:creationId xmlns:a16="http://schemas.microsoft.com/office/drawing/2014/main" id="{7F46BE7B-D0B6-4945-9D0B-00BD95DBAC5B}"/>
              </a:ext>
            </a:extLst>
          </p:cNvPr>
          <p:cNvSpPr>
            <a:spLocks noChangeArrowheads="1"/>
          </p:cNvSpPr>
          <p:nvPr>
            <p:custDataLst>
              <p:tags r:id="rId5"/>
            </p:custDataLst>
          </p:nvPr>
        </p:nvSpPr>
        <p:spPr bwMode="auto">
          <a:xfrm>
            <a:off x="136638" y="367821"/>
            <a:ext cx="5339251" cy="707886"/>
          </a:xfrm>
          <a:prstGeom prst="rect">
            <a:avLst/>
          </a:prstGeom>
          <a:noFill/>
          <a:ln w="9525">
            <a:noFill/>
            <a:miter lim="800000"/>
          </a:ln>
        </p:spPr>
        <p:txBody>
          <a:bodyPr wrap="square">
            <a:spAutoFit/>
          </a:bodyPr>
          <a:lstStyle/>
          <a:p>
            <a:pPr eaLnBrk="1" hangingPunct="1">
              <a:defRPr/>
            </a:pPr>
            <a:r>
              <a:rPr lang="en-US" altLang="zh-CN"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1</a:t>
            </a:r>
            <a:r>
              <a:rPr lang="zh-CN" altLang="en-US"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、一般的</a:t>
            </a:r>
            <a:r>
              <a:rPr lang="zh-CN" altLang="en-US" sz="4000" b="1" dirty="0">
                <a:solidFill>
                  <a:srgbClr val="FF0000"/>
                </a:solidFill>
                <a:latin typeface="Times New Roman" panose="02020603050405020304" pitchFamily="18" charset="0"/>
                <a:ea typeface="华光楷体一_CNKI" panose="02000500000000000000" pitchFamily="2" charset="-122"/>
                <a:cs typeface="Times New Roman" panose="02020603050405020304" pitchFamily="18" charset="0"/>
              </a:rPr>
              <a:t>水波</a:t>
            </a:r>
            <a:r>
              <a:rPr lang="zh-CN" altLang="en-US"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rPr>
              <a:t>的叠加</a:t>
            </a:r>
            <a:endParaRPr lang="zh-CN" altLang="zh-CN" sz="4000" b="1" dirty="0">
              <a:solidFill>
                <a:srgbClr val="0033CC"/>
              </a:solidFill>
              <a:latin typeface="Times New Roman" panose="02020603050405020304" pitchFamily="18" charset="0"/>
              <a:ea typeface="华光楷体一_CNKI" panose="02000500000000000000" pitchFamily="2" charset="-122"/>
              <a:cs typeface="Times New Roman" panose="02020603050405020304" pitchFamily="18" charset="0"/>
            </a:endParaRPr>
          </a:p>
        </p:txBody>
      </p:sp>
      <p:sp>
        <p:nvSpPr>
          <p:cNvPr id="7" name="Text Box 33">
            <a:hlinkClick r:id="rId10" action="ppaction://hlinksldjump"/>
            <a:extLst>
              <a:ext uri="{FF2B5EF4-FFF2-40B4-BE49-F238E27FC236}">
                <a16:creationId xmlns:a16="http://schemas.microsoft.com/office/drawing/2014/main" id="{5048623E-9814-47ED-9BA3-B42FC2B4F7EB}"/>
              </a:ext>
            </a:extLst>
          </p:cNvPr>
          <p:cNvSpPr>
            <a:spLocks noChangeArrowheads="1"/>
          </p:cNvSpPr>
          <p:nvPr/>
        </p:nvSpPr>
        <p:spPr bwMode="auto">
          <a:xfrm>
            <a:off x="1531168" y="6014279"/>
            <a:ext cx="2273578" cy="707886"/>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4000" b="1" dirty="0">
                <a:solidFill>
                  <a:srgbClr val="FF0000"/>
                </a:solidFill>
                <a:latin typeface="楷体" panose="02010609060101010101" pitchFamily="49" charset="-122"/>
                <a:ea typeface="楷体" panose="02010609060101010101" pitchFamily="49" charset="-122"/>
              </a:rPr>
              <a:t>杂乱无章</a:t>
            </a:r>
          </a:p>
        </p:txBody>
      </p:sp>
      <p:sp>
        <p:nvSpPr>
          <p:cNvPr id="8" name="Text Box 33">
            <a:hlinkClick r:id="rId10" action="ppaction://hlinksldjump"/>
            <a:extLst>
              <a:ext uri="{FF2B5EF4-FFF2-40B4-BE49-F238E27FC236}">
                <a16:creationId xmlns:a16="http://schemas.microsoft.com/office/drawing/2014/main" id="{B878DF5B-BC29-4412-B276-C3C851748B10}"/>
              </a:ext>
            </a:extLst>
          </p:cNvPr>
          <p:cNvSpPr>
            <a:spLocks noChangeArrowheads="1"/>
          </p:cNvSpPr>
          <p:nvPr/>
        </p:nvSpPr>
        <p:spPr bwMode="auto">
          <a:xfrm>
            <a:off x="8586951" y="6014279"/>
            <a:ext cx="2273578" cy="707886"/>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4000" b="1" dirty="0">
                <a:solidFill>
                  <a:srgbClr val="FF0000"/>
                </a:solidFill>
                <a:latin typeface="楷体" panose="02010609060101010101" pitchFamily="49" charset="-122"/>
                <a:ea typeface="楷体" panose="02010609060101010101" pitchFamily="49" charset="-122"/>
              </a:rPr>
              <a:t>稳定波纹</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3600" fill="hold"/>
                                        <p:tgtEl>
                                          <p:spTgt spid="4"/>
                                        </p:tgtEl>
                                      </p:cBhvr>
                                    </p:cmd>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6387"/>
                                        </p:tgtEl>
                                        <p:attrNameLst>
                                          <p:attrName>style.visibility</p:attrName>
                                        </p:attrNameLst>
                                      </p:cBhvr>
                                      <p:to>
                                        <p:strVal val="visible"/>
                                      </p:to>
                                    </p:set>
                                    <p:animEffect transition="in" filter="fade">
                                      <p:cBhvr>
                                        <p:cTn id="25" dur="1000"/>
                                        <p:tgtEl>
                                          <p:spTgt spid="16387"/>
                                        </p:tgtEl>
                                      </p:cBhvr>
                                    </p:animEffect>
                                    <p:anim calcmode="lin" valueType="num">
                                      <p:cBhvr>
                                        <p:cTn id="26" dur="1000" fill="hold"/>
                                        <p:tgtEl>
                                          <p:spTgt spid="16387"/>
                                        </p:tgtEl>
                                        <p:attrNameLst>
                                          <p:attrName>ppt_x</p:attrName>
                                        </p:attrNameLst>
                                      </p:cBhvr>
                                      <p:tavLst>
                                        <p:tav tm="0">
                                          <p:val>
                                            <p:strVal val="#ppt_x"/>
                                          </p:val>
                                        </p:tav>
                                        <p:tav tm="100000">
                                          <p:val>
                                            <p:strVal val="#ppt_x"/>
                                          </p:val>
                                        </p:tav>
                                      </p:tavLst>
                                    </p:anim>
                                    <p:anim calcmode="lin" valueType="num">
                                      <p:cBhvr>
                                        <p:cTn id="27"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42" fill="hold" display="0">
                  <p:stCondLst>
                    <p:cond delay="indefinite"/>
                  </p:stCondLst>
                  <p:endCondLst>
                    <p:cond evt="onNext" delay="0">
                      <p:tgtEl>
                        <p:sldTgt/>
                      </p:tgtEl>
                    </p:cond>
                    <p:cond evt="onPrev" delay="0">
                      <p:tgtEl>
                        <p:sldTgt/>
                      </p:tgtEl>
                    </p:cond>
                  </p:endCondLst>
                </p:cTn>
                <p:tgtEl>
                  <p:spTgt spid="4"/>
                </p:tgtEl>
              </p:cMediaNode>
            </p:video>
          </p:childTnLst>
        </p:cTn>
      </p:par>
    </p:tnLst>
    <p:bldLst>
      <p:bldP spid="16387" grpId="0"/>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4861e7f8a116e31ed86f47083e40b860">
            <a:hlinkClick r:id="" action="ppaction://media"/>
            <a:extLst>
              <a:ext uri="{FF2B5EF4-FFF2-40B4-BE49-F238E27FC236}">
                <a16:creationId xmlns:a16="http://schemas.microsoft.com/office/drawing/2014/main" id="{F9787296-12C1-4F39-8323-383852B49F9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19166" r="18714"/>
          <a:stretch/>
        </p:blipFill>
        <p:spPr>
          <a:xfrm>
            <a:off x="123068" y="989800"/>
            <a:ext cx="7881730" cy="5868200"/>
          </a:xfrm>
          <a:prstGeom prst="rect">
            <a:avLst/>
          </a:prstGeom>
        </p:spPr>
      </p:pic>
      <p:sp>
        <p:nvSpPr>
          <p:cNvPr id="3" name="Text Box 1061">
            <a:extLst>
              <a:ext uri="{FF2B5EF4-FFF2-40B4-BE49-F238E27FC236}">
                <a16:creationId xmlns:a16="http://schemas.microsoft.com/office/drawing/2014/main" id="{EE3CAA26-F5EB-400B-886C-DBDEA379A466}"/>
              </a:ext>
            </a:extLst>
          </p:cNvPr>
          <p:cNvSpPr>
            <a:spLocks noChangeArrowheads="1"/>
          </p:cNvSpPr>
          <p:nvPr/>
        </p:nvSpPr>
        <p:spPr bwMode="auto">
          <a:xfrm>
            <a:off x="123068" y="131143"/>
            <a:ext cx="3246297" cy="646331"/>
          </a:xfrm>
          <a:prstGeom prst="rect">
            <a:avLst/>
          </a:prstGeom>
          <a:noFill/>
          <a:ln w="762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50000"/>
              </a:spcBef>
              <a:buFontTx/>
              <a:buNone/>
            </a:pPr>
            <a:r>
              <a:rPr lang="zh-CN" altLang="en-US" sz="3600" b="1" dirty="0">
                <a:solidFill>
                  <a:srgbClr val="0000FF"/>
                </a:solidFill>
                <a:latin typeface="华文楷体" panose="02010600040101010101" pitchFamily="2" charset="-122"/>
                <a:ea typeface="华文楷体" panose="02010600040101010101" pitchFamily="2" charset="-122"/>
              </a:rPr>
              <a:t>水波干涉实验</a:t>
            </a:r>
            <a:endParaRPr lang="zh-CN" altLang="zh-CN" sz="3600" b="1" dirty="0">
              <a:solidFill>
                <a:srgbClr val="0000FF"/>
              </a:solidFill>
              <a:latin typeface="华文楷体" panose="02010600040101010101" pitchFamily="2" charset="-122"/>
              <a:ea typeface="华文楷体" panose="02010600040101010101" pitchFamily="2" charset="-122"/>
            </a:endParaRPr>
          </a:p>
        </p:txBody>
      </p:sp>
      <p:sp>
        <p:nvSpPr>
          <p:cNvPr id="4" name="TextBox 7">
            <a:extLst>
              <a:ext uri="{FF2B5EF4-FFF2-40B4-BE49-F238E27FC236}">
                <a16:creationId xmlns:a16="http://schemas.microsoft.com/office/drawing/2014/main" id="{5936D1E7-B0B8-4683-B28E-68255891986A}"/>
              </a:ext>
            </a:extLst>
          </p:cNvPr>
          <p:cNvSpPr txBox="1">
            <a:spLocks noChangeArrowheads="1"/>
          </p:cNvSpPr>
          <p:nvPr>
            <p:custDataLst>
              <p:tags r:id="rId3"/>
            </p:custDataLst>
          </p:nvPr>
        </p:nvSpPr>
        <p:spPr bwMode="auto">
          <a:xfrm>
            <a:off x="9003888" y="2320146"/>
            <a:ext cx="250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sz="3600" b="1" dirty="0">
                <a:solidFill>
                  <a:srgbClr val="FF0000"/>
                </a:solidFill>
                <a:latin typeface="华文楷体" panose="02010600040101010101" pitchFamily="2" charset="-122"/>
              </a:rPr>
              <a:t>同频率</a:t>
            </a:r>
          </a:p>
        </p:txBody>
      </p:sp>
      <p:sp>
        <p:nvSpPr>
          <p:cNvPr id="5" name="TextBox 8">
            <a:extLst>
              <a:ext uri="{FF2B5EF4-FFF2-40B4-BE49-F238E27FC236}">
                <a16:creationId xmlns:a16="http://schemas.microsoft.com/office/drawing/2014/main" id="{AE92D309-9726-43D9-B382-77988B2B4FE8}"/>
              </a:ext>
            </a:extLst>
          </p:cNvPr>
          <p:cNvSpPr txBox="1">
            <a:spLocks noChangeArrowheads="1"/>
          </p:cNvSpPr>
          <p:nvPr>
            <p:custDataLst>
              <p:tags r:id="rId4"/>
            </p:custDataLst>
          </p:nvPr>
        </p:nvSpPr>
        <p:spPr bwMode="auto">
          <a:xfrm>
            <a:off x="9003888" y="3429000"/>
            <a:ext cx="250562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sz="3600" b="1" dirty="0">
                <a:solidFill>
                  <a:srgbClr val="FF0000"/>
                </a:solidFill>
                <a:latin typeface="华文楷体" panose="02010600040101010101" pitchFamily="2" charset="-122"/>
              </a:rPr>
              <a:t>同步调</a:t>
            </a:r>
          </a:p>
        </p:txBody>
      </p:sp>
      <p:sp>
        <p:nvSpPr>
          <p:cNvPr id="6" name="TextBox 9">
            <a:extLst>
              <a:ext uri="{FF2B5EF4-FFF2-40B4-BE49-F238E27FC236}">
                <a16:creationId xmlns:a16="http://schemas.microsoft.com/office/drawing/2014/main" id="{CDB544F1-4296-400B-8EF5-7A7870F48F33}"/>
              </a:ext>
            </a:extLst>
          </p:cNvPr>
          <p:cNvSpPr txBox="1">
            <a:spLocks noChangeArrowheads="1"/>
          </p:cNvSpPr>
          <p:nvPr>
            <p:custDataLst>
              <p:tags r:id="rId5"/>
            </p:custDataLst>
          </p:nvPr>
        </p:nvSpPr>
        <p:spPr bwMode="auto">
          <a:xfrm>
            <a:off x="9003888" y="4537854"/>
            <a:ext cx="265217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sz="3600" b="1">
                <a:solidFill>
                  <a:srgbClr val="FF0000"/>
                </a:solidFill>
                <a:latin typeface="华文楷体" panose="02010600040101010101" pitchFamily="2" charset="-122"/>
              </a:rPr>
              <a:t>同振幅</a:t>
            </a:r>
          </a:p>
        </p:txBody>
      </p:sp>
      <p:sp>
        <p:nvSpPr>
          <p:cNvPr id="7" name="TextBox 8">
            <a:extLst>
              <a:ext uri="{FF2B5EF4-FFF2-40B4-BE49-F238E27FC236}">
                <a16:creationId xmlns:a16="http://schemas.microsoft.com/office/drawing/2014/main" id="{862EFA2C-8D69-440D-BAC6-10719886B01C}"/>
              </a:ext>
            </a:extLst>
          </p:cNvPr>
          <p:cNvSpPr txBox="1">
            <a:spLocks noChangeArrowheads="1"/>
          </p:cNvSpPr>
          <p:nvPr>
            <p:custDataLst>
              <p:tags r:id="rId6"/>
            </p:custDataLst>
          </p:nvPr>
        </p:nvSpPr>
        <p:spPr bwMode="auto">
          <a:xfrm>
            <a:off x="8174520" y="885892"/>
            <a:ext cx="368838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b="1" dirty="0">
                <a:solidFill>
                  <a:srgbClr val="0000FF"/>
                </a:solidFill>
                <a:latin typeface="华文楷体" panose="02010600040101010101" pitchFamily="2" charset="-122"/>
              </a:rPr>
              <a:t>两波源的有什么共同点？</a:t>
            </a:r>
          </a:p>
        </p:txBody>
      </p:sp>
    </p:spTree>
    <p:extLst>
      <p:ext uri="{BB962C8B-B14F-4D97-AF65-F5344CB8AC3E}">
        <p14:creationId xmlns:p14="http://schemas.microsoft.com/office/powerpoint/2010/main" val="1361813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967"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barn(inVertic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500"/>
                                        <p:tgtEl>
                                          <p:spTgt spid="4"/>
                                        </p:tgtEl>
                                      </p:cBhvr>
                                    </p:animEffect>
                                  </p:childTnLst>
                                </p:cTn>
                              </p:par>
                              <p:par>
                                <p:cTn id="17" presetID="22" presetClass="entr" presetSubtype="4"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3" fill="hold" display="0">
                  <p:stCondLst>
                    <p:cond delay="indefinite"/>
                  </p:stCondLst>
                </p:cTn>
                <p:tgtEl>
                  <p:spTgt spid="2"/>
                </p:tgtEl>
              </p:cMediaNode>
            </p:video>
            <p:seq concurrent="1" nextAc="seek">
              <p:cTn id="24" restart="whenNotActive" fill="hold" evtFilter="cancelBubble" nodeType="interactiveSeq">
                <p:stCondLst>
                  <p:cond evt="onClick" delay="0">
                    <p:tgtEl>
                      <p:spTgt spid="2"/>
                    </p:tgtEl>
                  </p:cond>
                </p:stCondLst>
                <p:endSync evt="end" delay="0">
                  <p:rtn val="all"/>
                </p:endSync>
                <p:childTnLst>
                  <p:par>
                    <p:cTn id="25" fill="hold">
                      <p:stCondLst>
                        <p:cond delay="0"/>
                      </p:stCondLst>
                      <p:childTnLst>
                        <p:par>
                          <p:cTn id="26" fill="hold">
                            <p:stCondLst>
                              <p:cond delay="0"/>
                            </p:stCondLst>
                            <p:childTnLst>
                              <p:par>
                                <p:cTn id="27" presetID="2" presetClass="mediacall" presetSubtype="0" fill="hold" nodeType="clickEffect">
                                  <p:stCondLst>
                                    <p:cond delay="0"/>
                                  </p:stCondLst>
                                  <p:childTnLst>
                                    <p:cmd type="call" cmd="togglePause">
                                      <p:cBhvr>
                                        <p:cTn id="28" dur="1" fill="hold"/>
                                        <p:tgtEl>
                                          <p:spTgt spid="2"/>
                                        </p:tgtEl>
                                      </p:cBhvr>
                                    </p:cmd>
                                  </p:childTnLst>
                                </p:cTn>
                              </p:par>
                            </p:childTnLst>
                          </p:cTn>
                        </p:par>
                      </p:childTnLst>
                    </p:cTn>
                  </p:par>
                </p:childTnLst>
              </p:cTn>
              <p:nextCondLst>
                <p:cond evt="onClick" delay="0">
                  <p:tgtEl>
                    <p:spTgt spid="2"/>
                  </p:tgtEl>
                </p:cond>
              </p:nextCondLst>
            </p:seq>
          </p:childTnLst>
        </p:cTn>
      </p:par>
    </p:tnLst>
    <p:bldLst>
      <p:bldP spid="4" grpId="0"/>
      <p:bldP spid="5" grpId="0"/>
      <p:bldP spid="6" grpId="0"/>
      <p:bldP spid="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3D7F70B-18EA-4C7C-802E-58045B548553}"/>
              </a:ext>
            </a:extLst>
          </p:cNvPr>
          <p:cNvSpPr txBox="1"/>
          <p:nvPr>
            <p:custDataLst>
              <p:tags r:id="rId1"/>
            </p:custDataLst>
          </p:nvPr>
        </p:nvSpPr>
        <p:spPr>
          <a:xfrm>
            <a:off x="0" y="3"/>
            <a:ext cx="12192000" cy="708025"/>
          </a:xfrm>
          <a:prstGeom prst="rect">
            <a:avLst/>
          </a:prstGeom>
          <a:solidFill>
            <a:schemeClr val="accent6">
              <a:lumMod val="20000"/>
              <a:lumOff val="80000"/>
            </a:schemeClr>
          </a:solidFill>
          <a:ln>
            <a:solidFill>
              <a:srgbClr val="C00000"/>
            </a:solidFill>
          </a:ln>
        </p:spPr>
        <p:txBody>
          <a:bodyPr wrap="square">
            <a:spAutoFit/>
          </a:bodyPr>
          <a:lstStyle/>
          <a:p>
            <a:pPr algn="ctr" eaLnBrk="1" hangingPunct="1">
              <a:defRPr/>
            </a:pPr>
            <a:r>
              <a:rPr lang="zh-CN" altLang="en-US" sz="4000" b="1" dirty="0">
                <a:solidFill>
                  <a:srgbClr val="0033CC"/>
                </a:solidFill>
                <a:latin typeface="华文中宋" panose="02010600040101010101" pitchFamily="2" charset="-122"/>
                <a:ea typeface="华文中宋" panose="02010600040101010101" pitchFamily="2" charset="-122"/>
              </a:rPr>
              <a:t>三、波的干涉</a:t>
            </a:r>
          </a:p>
        </p:txBody>
      </p:sp>
      <p:sp>
        <p:nvSpPr>
          <p:cNvPr id="4" name="Rectangle 22">
            <a:extLst>
              <a:ext uri="{FF2B5EF4-FFF2-40B4-BE49-F238E27FC236}">
                <a16:creationId xmlns:a16="http://schemas.microsoft.com/office/drawing/2014/main" id="{80CD7934-769D-4265-A821-3B0028D64718}"/>
              </a:ext>
            </a:extLst>
          </p:cNvPr>
          <p:cNvSpPr>
            <a:spLocks noChangeArrowheads="1"/>
          </p:cNvSpPr>
          <p:nvPr/>
        </p:nvSpPr>
        <p:spPr bwMode="auto">
          <a:xfrm>
            <a:off x="183978" y="1160807"/>
            <a:ext cx="11424927" cy="22052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lnSpc>
                <a:spcPct val="120000"/>
              </a:lnSpc>
              <a:spcBef>
                <a:spcPct val="0"/>
              </a:spcBef>
              <a:buFontTx/>
              <a:buNone/>
            </a:pPr>
            <a:r>
              <a:rPr lang="en-US" altLang="zh-CN" sz="3200" b="1" dirty="0">
                <a:latin typeface="华文楷体" panose="02010600040101010101" pitchFamily="2" charset="-122"/>
                <a:ea typeface="华文楷体" panose="02010600040101010101" pitchFamily="2" charset="-122"/>
                <a:sym typeface="黑体" panose="02010609060101010101" pitchFamily="49" charset="-122"/>
              </a:rPr>
              <a:t>1</a:t>
            </a:r>
            <a:r>
              <a:rPr lang="zh-CN" altLang="en-US" sz="3200" b="1" dirty="0">
                <a:latin typeface="华文楷体" panose="02010600040101010101" pitchFamily="2" charset="-122"/>
                <a:ea typeface="华文楷体" panose="02010600040101010101" pitchFamily="2" charset="-122"/>
                <a:sym typeface="黑体" panose="02010609060101010101" pitchFamily="49" charset="-122"/>
              </a:rPr>
              <a:t>、</a:t>
            </a:r>
            <a:r>
              <a:rPr lang="zh-CN" altLang="en-US" sz="3200" b="1" dirty="0">
                <a:solidFill>
                  <a:srgbClr val="0000FF"/>
                </a:solidFill>
                <a:latin typeface="华文楷体" panose="02010600040101010101" pitchFamily="2" charset="-122"/>
                <a:ea typeface="华文楷体" panose="02010600040101010101" pitchFamily="2" charset="-122"/>
                <a:sym typeface="黑体" panose="02010609060101010101" pitchFamily="49" charset="-122"/>
              </a:rPr>
              <a:t>概念</a:t>
            </a:r>
            <a:endParaRPr lang="en-US" altLang="zh-CN" sz="3200" b="1" dirty="0">
              <a:solidFill>
                <a:srgbClr val="0000FF"/>
              </a:solidFill>
              <a:latin typeface="华文楷体" panose="02010600040101010101" pitchFamily="2" charset="-122"/>
              <a:ea typeface="华文楷体" panose="02010600040101010101" pitchFamily="2" charset="-122"/>
              <a:sym typeface="黑体" panose="02010609060101010101" pitchFamily="49" charset="-122"/>
            </a:endParaRPr>
          </a:p>
          <a:p>
            <a:pPr eaLnBrk="1" hangingPunct="1">
              <a:lnSpc>
                <a:spcPct val="120000"/>
              </a:lnSpc>
              <a:spcBef>
                <a:spcPct val="0"/>
              </a:spcBef>
              <a:buFontTx/>
              <a:buNone/>
            </a:pPr>
            <a:r>
              <a:rPr lang="zh-CN" altLang="en-US" sz="2800" b="1" dirty="0">
                <a:latin typeface="华文楷体" panose="02010600040101010101" pitchFamily="2" charset="-122"/>
                <a:ea typeface="华文楷体" panose="02010600040101010101" pitchFamily="2" charset="-122"/>
                <a:sym typeface="黑体" panose="02010609060101010101" pitchFamily="49" charset="-122"/>
              </a:rPr>
              <a:t>频率相同的两列波叠加，使介质中某些区域的质点</a:t>
            </a:r>
            <a:r>
              <a:rPr lang="zh-CN" altLang="en-US" sz="2800" b="1" dirty="0">
                <a:solidFill>
                  <a:srgbClr val="FF0000"/>
                </a:solidFill>
                <a:latin typeface="华文楷体" panose="02010600040101010101" pitchFamily="2" charset="-122"/>
                <a:ea typeface="华文楷体" panose="02010600040101010101" pitchFamily="2" charset="-122"/>
                <a:sym typeface="黑体" panose="02010609060101010101" pitchFamily="49" charset="-122"/>
              </a:rPr>
              <a:t>振动始终加强</a:t>
            </a:r>
            <a:r>
              <a:rPr lang="zh-CN" altLang="en-US" sz="2800" b="1" dirty="0">
                <a:latin typeface="华文楷体" panose="02010600040101010101" pitchFamily="2" charset="-122"/>
                <a:ea typeface="华文楷体" panose="02010600040101010101" pitchFamily="2" charset="-122"/>
                <a:sym typeface="黑体" panose="02010609060101010101" pitchFamily="49" charset="-122"/>
              </a:rPr>
              <a:t>，另一些区域的质点</a:t>
            </a:r>
            <a:r>
              <a:rPr lang="zh-CN" altLang="en-US" sz="2800" b="1" dirty="0">
                <a:solidFill>
                  <a:srgbClr val="FF0000"/>
                </a:solidFill>
                <a:latin typeface="华文楷体" panose="02010600040101010101" pitchFamily="2" charset="-122"/>
                <a:ea typeface="华文楷体" panose="02010600040101010101" pitchFamily="2" charset="-122"/>
                <a:sym typeface="黑体" panose="02010609060101010101" pitchFamily="49" charset="-122"/>
              </a:rPr>
              <a:t>振动始终减弱</a:t>
            </a:r>
            <a:r>
              <a:rPr lang="zh-CN" altLang="en-US" sz="2800" b="1" dirty="0">
                <a:latin typeface="华文楷体" panose="02010600040101010101" pitchFamily="2" charset="-122"/>
                <a:ea typeface="华文楷体" panose="02010600040101010101" pitchFamily="2" charset="-122"/>
                <a:sym typeface="黑体" panose="02010609060101010101" pitchFamily="49" charset="-122"/>
              </a:rPr>
              <a:t>，并且这两种区域互相间隔、位置保持不变，这种稳定的叠加现象叫做波的干涉。</a:t>
            </a:r>
            <a:endParaRPr lang="zh-CN" altLang="en-US" sz="1800" dirty="0">
              <a:latin typeface="华文楷体" panose="02010600040101010101" pitchFamily="2" charset="-122"/>
              <a:ea typeface="华文楷体" panose="02010600040101010101" pitchFamily="2" charset="-122"/>
            </a:endParaRPr>
          </a:p>
        </p:txBody>
      </p:sp>
      <p:sp>
        <p:nvSpPr>
          <p:cNvPr id="5" name="Rectangle 21">
            <a:extLst>
              <a:ext uri="{FF2B5EF4-FFF2-40B4-BE49-F238E27FC236}">
                <a16:creationId xmlns:a16="http://schemas.microsoft.com/office/drawing/2014/main" id="{13C4D709-0BF4-4903-BFAE-CCAA3A97A3D1}"/>
              </a:ext>
            </a:extLst>
          </p:cNvPr>
          <p:cNvSpPr>
            <a:spLocks noChangeArrowheads="1"/>
          </p:cNvSpPr>
          <p:nvPr/>
        </p:nvSpPr>
        <p:spPr bwMode="auto">
          <a:xfrm>
            <a:off x="183978" y="4101479"/>
            <a:ext cx="4964113"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en-US" altLang="zh-CN" sz="3200" b="1" dirty="0">
                <a:latin typeface="楷体" panose="02010609060101010101" pitchFamily="49" charset="-122"/>
                <a:ea typeface="楷体" panose="02010609060101010101" pitchFamily="49" charset="-122"/>
                <a:sym typeface="黑体" panose="02010609060101010101" pitchFamily="49" charset="-122"/>
              </a:rPr>
              <a:t>2</a:t>
            </a:r>
            <a:r>
              <a:rPr lang="zh-CN" altLang="en-US" sz="3200" b="1" dirty="0">
                <a:latin typeface="楷体" panose="02010609060101010101" pitchFamily="49" charset="-122"/>
                <a:ea typeface="楷体" panose="02010609060101010101" pitchFamily="49" charset="-122"/>
                <a:sym typeface="黑体" panose="02010609060101010101" pitchFamily="49" charset="-122"/>
              </a:rPr>
              <a:t>、产生稳定干涉的</a:t>
            </a:r>
            <a:r>
              <a:rPr lang="zh-CN" altLang="en-US" sz="3200" b="1" dirty="0">
                <a:solidFill>
                  <a:srgbClr val="0000FF"/>
                </a:solidFill>
                <a:latin typeface="楷体" panose="02010609060101010101" pitchFamily="49" charset="-122"/>
                <a:ea typeface="楷体" panose="02010609060101010101" pitchFamily="49" charset="-122"/>
                <a:sym typeface="黑体" panose="02010609060101010101" pitchFamily="49" charset="-122"/>
              </a:rPr>
              <a:t>条件</a:t>
            </a:r>
            <a:r>
              <a:rPr lang="en-US" altLang="zh-CN" sz="3200" b="1" dirty="0">
                <a:solidFill>
                  <a:srgbClr val="0000FF"/>
                </a:solidFill>
                <a:latin typeface="楷体" panose="02010609060101010101" pitchFamily="49" charset="-122"/>
                <a:ea typeface="楷体" panose="02010609060101010101" pitchFamily="49" charset="-122"/>
                <a:sym typeface="黑体" panose="02010609060101010101" pitchFamily="49" charset="-122"/>
              </a:rPr>
              <a:t>:</a:t>
            </a:r>
            <a:endParaRPr lang="zh-CN" altLang="en-US" sz="3200" b="1" dirty="0">
              <a:solidFill>
                <a:srgbClr val="0000FF"/>
              </a:solidFill>
              <a:latin typeface="楷体" panose="02010609060101010101" pitchFamily="49" charset="-122"/>
              <a:ea typeface="楷体" panose="02010609060101010101" pitchFamily="49" charset="-122"/>
              <a:sym typeface="黑体" panose="02010609060101010101" pitchFamily="49" charset="-122"/>
            </a:endParaRPr>
          </a:p>
        </p:txBody>
      </p:sp>
      <p:sp>
        <p:nvSpPr>
          <p:cNvPr id="6" name="Rectangle 22">
            <a:extLst>
              <a:ext uri="{FF2B5EF4-FFF2-40B4-BE49-F238E27FC236}">
                <a16:creationId xmlns:a16="http://schemas.microsoft.com/office/drawing/2014/main" id="{D350FD22-344B-437C-BF9F-D1860DF39410}"/>
              </a:ext>
            </a:extLst>
          </p:cNvPr>
          <p:cNvSpPr>
            <a:spLocks noChangeArrowheads="1"/>
          </p:cNvSpPr>
          <p:nvPr/>
        </p:nvSpPr>
        <p:spPr bwMode="auto">
          <a:xfrm>
            <a:off x="782015" y="4995100"/>
            <a:ext cx="446405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zh-CN" sz="3200" b="1" dirty="0">
                <a:latin typeface="楷体" panose="02010609060101010101" pitchFamily="49" charset="-122"/>
                <a:ea typeface="楷体" panose="02010609060101010101" pitchFamily="49" charset="-122"/>
                <a:sym typeface="黑体" panose="02010609060101010101" pitchFamily="49" charset="-122"/>
              </a:rPr>
              <a:t>两列波的</a:t>
            </a:r>
            <a:r>
              <a:rPr lang="zh-CN" altLang="zh-CN" sz="3200" b="1" dirty="0">
                <a:solidFill>
                  <a:srgbClr val="FF0000"/>
                </a:solidFill>
                <a:latin typeface="楷体" panose="02010609060101010101" pitchFamily="49" charset="-122"/>
                <a:ea typeface="楷体" panose="02010609060101010101" pitchFamily="49" charset="-122"/>
                <a:sym typeface="黑体" panose="02010609060101010101" pitchFamily="49" charset="-122"/>
              </a:rPr>
              <a:t>频率</a:t>
            </a:r>
            <a:r>
              <a:rPr lang="zh-CN" altLang="zh-CN" sz="3200" b="1" dirty="0">
                <a:latin typeface="楷体" panose="02010609060101010101" pitchFamily="49" charset="-122"/>
                <a:ea typeface="楷体" panose="02010609060101010101" pitchFamily="49" charset="-122"/>
                <a:sym typeface="黑体" panose="02010609060101010101" pitchFamily="49" charset="-122"/>
              </a:rPr>
              <a:t>要相同、</a:t>
            </a:r>
            <a:endParaRPr lang="zh-CN" altLang="zh-CN" sz="2000" dirty="0">
              <a:latin typeface="楷体" panose="02010609060101010101" pitchFamily="49" charset="-122"/>
              <a:ea typeface="楷体" panose="02010609060101010101" pitchFamily="49" charset="-122"/>
            </a:endParaRPr>
          </a:p>
        </p:txBody>
      </p:sp>
      <p:sp>
        <p:nvSpPr>
          <p:cNvPr id="7" name="Rectangle 23">
            <a:extLst>
              <a:ext uri="{FF2B5EF4-FFF2-40B4-BE49-F238E27FC236}">
                <a16:creationId xmlns:a16="http://schemas.microsoft.com/office/drawing/2014/main" id="{8330126D-D23E-4D81-97B9-11839D788744}"/>
              </a:ext>
            </a:extLst>
          </p:cNvPr>
          <p:cNvSpPr>
            <a:spLocks noChangeArrowheads="1"/>
          </p:cNvSpPr>
          <p:nvPr/>
        </p:nvSpPr>
        <p:spPr bwMode="auto">
          <a:xfrm>
            <a:off x="4947841" y="4995099"/>
            <a:ext cx="2296318"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zh-CN" sz="3200" b="1" dirty="0">
                <a:solidFill>
                  <a:srgbClr val="FF0000"/>
                </a:solidFill>
                <a:latin typeface="楷体" panose="02010609060101010101" pitchFamily="49" charset="-122"/>
                <a:ea typeface="楷体" panose="02010609060101010101" pitchFamily="49" charset="-122"/>
                <a:sym typeface="黑体" panose="02010609060101010101" pitchFamily="49" charset="-122"/>
              </a:rPr>
              <a:t>相位差恒定</a:t>
            </a:r>
            <a:endParaRPr lang="zh-CN" altLang="zh-CN" sz="2000" dirty="0">
              <a:solidFill>
                <a:srgbClr val="FF0000"/>
              </a:solidFill>
              <a:latin typeface="楷体" panose="02010609060101010101" pitchFamily="49" charset="-122"/>
              <a:ea typeface="楷体" panose="02010609060101010101" pitchFamily="49" charset="-122"/>
            </a:endParaRPr>
          </a:p>
        </p:txBody>
      </p:sp>
      <p:pic>
        <p:nvPicPr>
          <p:cNvPr id="9" name="图片 8">
            <a:extLst>
              <a:ext uri="{FF2B5EF4-FFF2-40B4-BE49-F238E27FC236}">
                <a16:creationId xmlns:a16="http://schemas.microsoft.com/office/drawing/2014/main" id="{2D73F7EC-4F41-4F65-8288-753830126F0D}"/>
              </a:ext>
            </a:extLst>
          </p:cNvPr>
          <p:cNvPicPr>
            <a:picLocks noChangeAspect="1"/>
          </p:cNvPicPr>
          <p:nvPr/>
        </p:nvPicPr>
        <p:blipFill>
          <a:blip r:embed="rId3"/>
          <a:stretch>
            <a:fillRect/>
          </a:stretch>
        </p:blipFill>
        <p:spPr>
          <a:xfrm>
            <a:off x="7536207" y="3257845"/>
            <a:ext cx="3751367" cy="2322029"/>
          </a:xfrm>
          <a:prstGeom prst="rect">
            <a:avLst/>
          </a:prstGeom>
        </p:spPr>
      </p:pic>
      <p:sp>
        <p:nvSpPr>
          <p:cNvPr id="11" name="文本框 10">
            <a:extLst>
              <a:ext uri="{FF2B5EF4-FFF2-40B4-BE49-F238E27FC236}">
                <a16:creationId xmlns:a16="http://schemas.microsoft.com/office/drawing/2014/main" id="{5B5618EF-918E-4E76-BA6E-D5534CFE8A79}"/>
              </a:ext>
            </a:extLst>
          </p:cNvPr>
          <p:cNvSpPr txBox="1"/>
          <p:nvPr/>
        </p:nvSpPr>
        <p:spPr>
          <a:xfrm>
            <a:off x="183978" y="6053717"/>
            <a:ext cx="7747448" cy="584775"/>
          </a:xfrm>
          <a:prstGeom prst="rect">
            <a:avLst/>
          </a:prstGeom>
          <a:noFill/>
        </p:spPr>
        <p:txBody>
          <a:bodyPr wrap="square">
            <a:spAutoFit/>
          </a:bodyPr>
          <a:lstStyle/>
          <a:p>
            <a:pPr>
              <a:spcBef>
                <a:spcPts val="600"/>
              </a:spcBef>
              <a:spcAft>
                <a:spcPts val="1200"/>
              </a:spcAft>
              <a:buClrTx/>
              <a:buSzTx/>
              <a:buNone/>
            </a:pPr>
            <a:r>
              <a:rPr lang="en-US" altLang="zh-CN"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3</a:t>
            </a:r>
            <a:r>
              <a:rPr lang="zh-CN" altLang="en-US" sz="32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、干涉图样：</a:t>
            </a:r>
            <a:r>
              <a:rPr lang="zh-CN" altLang="en-US" sz="3200"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rPr>
              <a:t>由波的干涉所形成的图样</a:t>
            </a:r>
          </a:p>
        </p:txBody>
      </p:sp>
    </p:spTree>
    <p:extLst>
      <p:ext uri="{BB962C8B-B14F-4D97-AF65-F5344CB8AC3E}">
        <p14:creationId xmlns:p14="http://schemas.microsoft.com/office/powerpoint/2010/main" val="546106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fade">
                                      <p:cBhvr>
                                        <p:cTn id="33" dur="1000"/>
                                        <p:tgtEl>
                                          <p:spTgt spid="11"/>
                                        </p:tgtEl>
                                      </p:cBhvr>
                                    </p:animEffect>
                                    <p:anim calcmode="lin" valueType="num">
                                      <p:cBhvr>
                                        <p:cTn id="34" dur="1000" fill="hold"/>
                                        <p:tgtEl>
                                          <p:spTgt spid="11"/>
                                        </p:tgtEl>
                                        <p:attrNameLst>
                                          <p:attrName>ppt_x</p:attrName>
                                        </p:attrNameLst>
                                      </p:cBhvr>
                                      <p:tavLst>
                                        <p:tav tm="0">
                                          <p:val>
                                            <p:strVal val="#ppt_x"/>
                                          </p:val>
                                        </p:tav>
                                        <p:tav tm="100000">
                                          <p:val>
                                            <p:strVal val="#ppt_x"/>
                                          </p:val>
                                        </p:tav>
                                      </p:tavLst>
                                    </p:anim>
                                    <p:anim calcmode="lin" valueType="num">
                                      <p:cBhvr>
                                        <p:cTn id="35"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11" grpId="0"/>
    </p:bldLst>
  </p:timing>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386" name="Picture 4" descr="图片1">
            <a:extLst>
              <a:ext uri="{FF2B5EF4-FFF2-40B4-BE49-F238E27FC236}">
                <a16:creationId xmlns:a16="http://schemas.microsoft.com/office/drawing/2014/main" id="{08D2CD4F-0DF6-43FE-ABA5-95A91EDEEE5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6138"/>
          <a:stretch>
            <a:fillRect/>
          </a:stretch>
        </p:blipFill>
        <p:spPr bwMode="auto">
          <a:xfrm>
            <a:off x="1683306" y="1975540"/>
            <a:ext cx="7559675" cy="3887788"/>
          </a:xfrm>
          <a:prstGeom prst="rect">
            <a:avLst/>
          </a:prstGeom>
          <a:noFill/>
          <a:ln w="28575" cmpd="sng">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6387" name="AutoShape 5">
            <a:extLst>
              <a:ext uri="{FF2B5EF4-FFF2-40B4-BE49-F238E27FC236}">
                <a16:creationId xmlns:a16="http://schemas.microsoft.com/office/drawing/2014/main" id="{7E119EDB-6FF7-4DB6-9061-1CA5A7D59ED0}"/>
              </a:ext>
            </a:extLst>
          </p:cNvPr>
          <p:cNvSpPr>
            <a:spLocks/>
          </p:cNvSpPr>
          <p:nvPr/>
        </p:nvSpPr>
        <p:spPr bwMode="auto">
          <a:xfrm>
            <a:off x="8523843" y="4064690"/>
            <a:ext cx="1524000" cy="457200"/>
          </a:xfrm>
          <a:prstGeom prst="borderCallout1">
            <a:avLst>
              <a:gd name="adj1" fmla="val 25000"/>
              <a:gd name="adj2" fmla="val -5000"/>
              <a:gd name="adj3" fmla="val 173954"/>
              <a:gd name="adj4" fmla="val -32704"/>
            </a:avLst>
          </a:prstGeom>
          <a:solidFill>
            <a:srgbClr val="FF5050">
              <a:alpha val="46999"/>
            </a:srgbClr>
          </a:solidFill>
          <a:ln w="25400" cmpd="sng">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FF00"/>
                </a:solidFill>
                <a:latin typeface="黑体" panose="02010609060101010101" pitchFamily="49" charset="-122"/>
                <a:ea typeface="黑体" panose="02010609060101010101" pitchFamily="49" charset="-122"/>
                <a:sym typeface="黑体" panose="02010609060101010101" pitchFamily="49" charset="-122"/>
              </a:rPr>
              <a:t>振动加强</a:t>
            </a:r>
            <a:endParaRPr lang="zh-CN" altLang="zh-CN" sz="1800"/>
          </a:p>
        </p:txBody>
      </p:sp>
      <p:sp>
        <p:nvSpPr>
          <p:cNvPr id="16388" name="AutoShape 6">
            <a:extLst>
              <a:ext uri="{FF2B5EF4-FFF2-40B4-BE49-F238E27FC236}">
                <a16:creationId xmlns:a16="http://schemas.microsoft.com/office/drawing/2014/main" id="{1E24E777-6F7C-4466-8AC4-3AD93F0236C5}"/>
              </a:ext>
            </a:extLst>
          </p:cNvPr>
          <p:cNvSpPr>
            <a:spLocks/>
          </p:cNvSpPr>
          <p:nvPr/>
        </p:nvSpPr>
        <p:spPr bwMode="auto">
          <a:xfrm>
            <a:off x="6004480" y="5614090"/>
            <a:ext cx="1524000" cy="457200"/>
          </a:xfrm>
          <a:prstGeom prst="borderCallout1">
            <a:avLst>
              <a:gd name="adj1" fmla="val 25000"/>
              <a:gd name="adj2" fmla="val -5000"/>
              <a:gd name="adj3" fmla="val -146181"/>
              <a:gd name="adj4" fmla="val -5000"/>
            </a:avLst>
          </a:prstGeom>
          <a:solidFill>
            <a:srgbClr val="FF5050">
              <a:alpha val="25000"/>
            </a:srgbClr>
          </a:solidFill>
          <a:ln w="28575" cmpd="sng">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FF00"/>
                </a:solidFill>
                <a:latin typeface="黑体" panose="02010609060101010101" pitchFamily="49" charset="-122"/>
                <a:ea typeface="黑体" panose="02010609060101010101" pitchFamily="49" charset="-122"/>
                <a:sym typeface="黑体" panose="02010609060101010101" pitchFamily="49" charset="-122"/>
              </a:rPr>
              <a:t>振动加强</a:t>
            </a:r>
            <a:endParaRPr lang="zh-CN" altLang="zh-CN" sz="1800"/>
          </a:p>
        </p:txBody>
      </p:sp>
      <p:sp>
        <p:nvSpPr>
          <p:cNvPr id="16389" name="AutoShape 7">
            <a:extLst>
              <a:ext uri="{FF2B5EF4-FFF2-40B4-BE49-F238E27FC236}">
                <a16:creationId xmlns:a16="http://schemas.microsoft.com/office/drawing/2014/main" id="{D60E6405-0718-4CB2-BB7A-48588C971B92}"/>
              </a:ext>
            </a:extLst>
          </p:cNvPr>
          <p:cNvSpPr>
            <a:spLocks/>
          </p:cNvSpPr>
          <p:nvPr/>
        </p:nvSpPr>
        <p:spPr bwMode="auto">
          <a:xfrm>
            <a:off x="1537255" y="5579165"/>
            <a:ext cx="1524000" cy="457200"/>
          </a:xfrm>
          <a:prstGeom prst="borderCallout1">
            <a:avLst>
              <a:gd name="adj1" fmla="val 25000"/>
              <a:gd name="adj2" fmla="val 105000"/>
              <a:gd name="adj3" fmla="val -167704"/>
              <a:gd name="adj4" fmla="val 178542"/>
            </a:avLst>
          </a:prstGeom>
          <a:solidFill>
            <a:srgbClr val="FF5050">
              <a:alpha val="46999"/>
            </a:srgbClr>
          </a:solidFill>
          <a:ln w="31750" cmpd="sng">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FF00"/>
                </a:solidFill>
                <a:latin typeface="黑体" panose="02010609060101010101" pitchFamily="49" charset="-122"/>
                <a:ea typeface="黑体" panose="02010609060101010101" pitchFamily="49" charset="-122"/>
                <a:sym typeface="黑体" panose="02010609060101010101" pitchFamily="49" charset="-122"/>
              </a:rPr>
              <a:t>振动加强</a:t>
            </a:r>
            <a:endParaRPr lang="zh-CN" altLang="zh-CN" sz="1800"/>
          </a:p>
        </p:txBody>
      </p:sp>
      <p:sp>
        <p:nvSpPr>
          <p:cNvPr id="16390" name="AutoShape 8">
            <a:extLst>
              <a:ext uri="{FF2B5EF4-FFF2-40B4-BE49-F238E27FC236}">
                <a16:creationId xmlns:a16="http://schemas.microsoft.com/office/drawing/2014/main" id="{021471CD-30F3-4F32-9607-189A73F41606}"/>
              </a:ext>
            </a:extLst>
          </p:cNvPr>
          <p:cNvSpPr>
            <a:spLocks/>
          </p:cNvSpPr>
          <p:nvPr/>
        </p:nvSpPr>
        <p:spPr bwMode="auto">
          <a:xfrm>
            <a:off x="773668" y="3691628"/>
            <a:ext cx="1497013" cy="457200"/>
          </a:xfrm>
          <a:prstGeom prst="borderCallout1">
            <a:avLst>
              <a:gd name="adj1" fmla="val 25000"/>
              <a:gd name="adj2" fmla="val 105000"/>
              <a:gd name="adj3" fmla="val 59727"/>
              <a:gd name="adj4" fmla="val 145727"/>
            </a:avLst>
          </a:prstGeom>
          <a:solidFill>
            <a:srgbClr val="FF5050">
              <a:alpha val="46999"/>
            </a:srgbClr>
          </a:solidFill>
          <a:ln w="25400" cmpd="sng">
            <a:solidFill>
              <a:srgbClr val="FF00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FF00"/>
                </a:solidFill>
                <a:latin typeface="黑体" panose="02010609060101010101" pitchFamily="49" charset="-122"/>
                <a:ea typeface="黑体" panose="02010609060101010101" pitchFamily="49" charset="-122"/>
                <a:sym typeface="黑体" panose="02010609060101010101" pitchFamily="49" charset="-122"/>
              </a:rPr>
              <a:t>振动加强</a:t>
            </a:r>
            <a:endParaRPr lang="zh-CN" altLang="zh-CN" sz="1800"/>
          </a:p>
        </p:txBody>
      </p:sp>
      <p:sp>
        <p:nvSpPr>
          <p:cNvPr id="16391" name="AutoShape 9">
            <a:extLst>
              <a:ext uri="{FF2B5EF4-FFF2-40B4-BE49-F238E27FC236}">
                <a16:creationId xmlns:a16="http://schemas.microsoft.com/office/drawing/2014/main" id="{2B696AB3-62DB-4B37-A70B-FB6190B7805F}"/>
              </a:ext>
            </a:extLst>
          </p:cNvPr>
          <p:cNvSpPr>
            <a:spLocks/>
          </p:cNvSpPr>
          <p:nvPr/>
        </p:nvSpPr>
        <p:spPr bwMode="auto">
          <a:xfrm>
            <a:off x="927655" y="4588565"/>
            <a:ext cx="1524000" cy="457200"/>
          </a:xfrm>
          <a:prstGeom prst="borderCallout1">
            <a:avLst>
              <a:gd name="adj1" fmla="val 25000"/>
              <a:gd name="adj2" fmla="val 105000"/>
              <a:gd name="adj3" fmla="val -49102"/>
              <a:gd name="adj4" fmla="val 180764"/>
            </a:avLst>
          </a:prstGeom>
          <a:solidFill>
            <a:srgbClr val="FFFF00">
              <a:alpha val="23000"/>
            </a:srgbClr>
          </a:solidFill>
          <a:ln w="31750" cmpd="sng">
            <a:solidFill>
              <a:srgbClr val="FFCC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dirty="0">
                <a:solidFill>
                  <a:srgbClr val="FF0000"/>
                </a:solidFill>
                <a:latin typeface="黑体" panose="02010609060101010101" pitchFamily="49" charset="-122"/>
                <a:ea typeface="黑体" panose="02010609060101010101" pitchFamily="49" charset="-122"/>
                <a:sym typeface="黑体" panose="02010609060101010101" pitchFamily="49" charset="-122"/>
              </a:rPr>
              <a:t>振动减弱</a:t>
            </a:r>
            <a:endParaRPr lang="zh-CN" altLang="zh-CN" sz="1800" dirty="0"/>
          </a:p>
        </p:txBody>
      </p:sp>
      <p:sp>
        <p:nvSpPr>
          <p:cNvPr id="16392" name="AutoShape 10">
            <a:extLst>
              <a:ext uri="{FF2B5EF4-FFF2-40B4-BE49-F238E27FC236}">
                <a16:creationId xmlns:a16="http://schemas.microsoft.com/office/drawing/2014/main" id="{1DE4BAE3-DA52-46B4-B944-411BF770D7DF}"/>
              </a:ext>
            </a:extLst>
          </p:cNvPr>
          <p:cNvSpPr>
            <a:spLocks/>
          </p:cNvSpPr>
          <p:nvPr/>
        </p:nvSpPr>
        <p:spPr bwMode="auto">
          <a:xfrm>
            <a:off x="3594655" y="5807765"/>
            <a:ext cx="1524000" cy="457200"/>
          </a:xfrm>
          <a:prstGeom prst="borderCallout1">
            <a:avLst>
              <a:gd name="adj1" fmla="val 25000"/>
              <a:gd name="adj2" fmla="val 105000"/>
              <a:gd name="adj3" fmla="val -194440"/>
              <a:gd name="adj4" fmla="val 110625"/>
            </a:avLst>
          </a:prstGeom>
          <a:solidFill>
            <a:srgbClr val="FFFF00">
              <a:alpha val="23000"/>
            </a:srgbClr>
          </a:solidFill>
          <a:ln w="28575" cmpd="sng">
            <a:solidFill>
              <a:srgbClr val="FFCC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0000"/>
                </a:solidFill>
                <a:latin typeface="黑体" panose="02010609060101010101" pitchFamily="49" charset="-122"/>
                <a:ea typeface="黑体" panose="02010609060101010101" pitchFamily="49" charset="-122"/>
                <a:sym typeface="黑体" panose="02010609060101010101" pitchFamily="49" charset="-122"/>
              </a:rPr>
              <a:t>振动减弱</a:t>
            </a:r>
            <a:endParaRPr lang="zh-CN" altLang="zh-CN" sz="1800"/>
          </a:p>
        </p:txBody>
      </p:sp>
      <p:sp>
        <p:nvSpPr>
          <p:cNvPr id="16393" name="AutoShape 11">
            <a:extLst>
              <a:ext uri="{FF2B5EF4-FFF2-40B4-BE49-F238E27FC236}">
                <a16:creationId xmlns:a16="http://schemas.microsoft.com/office/drawing/2014/main" id="{583662A4-D8C3-4934-99D9-F93E0BEC1B3A}"/>
              </a:ext>
            </a:extLst>
          </p:cNvPr>
          <p:cNvSpPr>
            <a:spLocks/>
          </p:cNvSpPr>
          <p:nvPr/>
        </p:nvSpPr>
        <p:spPr bwMode="auto">
          <a:xfrm>
            <a:off x="8501618" y="5915715"/>
            <a:ext cx="1524000" cy="457200"/>
          </a:xfrm>
          <a:prstGeom prst="borderCallout1">
            <a:avLst>
              <a:gd name="adj1" fmla="val 25000"/>
              <a:gd name="adj2" fmla="val -5000"/>
              <a:gd name="adj3" fmla="val -193167"/>
              <a:gd name="adj4" fmla="val -77894"/>
            </a:avLst>
          </a:prstGeom>
          <a:solidFill>
            <a:srgbClr val="FFFF00">
              <a:alpha val="23000"/>
            </a:srgbClr>
          </a:solidFill>
          <a:ln w="28575" cmpd="sng">
            <a:solidFill>
              <a:srgbClr val="FFCC00"/>
            </a:solidFill>
            <a:miter lim="800000"/>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0"/>
              </a:spcBef>
              <a:buFontTx/>
              <a:buNone/>
            </a:pPr>
            <a:r>
              <a:rPr lang="zh-CN" altLang="zh-CN" sz="2400" b="1">
                <a:solidFill>
                  <a:srgbClr val="FF0000"/>
                </a:solidFill>
                <a:latin typeface="黑体" panose="02010609060101010101" pitchFamily="49" charset="-122"/>
                <a:ea typeface="黑体" panose="02010609060101010101" pitchFamily="49" charset="-122"/>
                <a:sym typeface="黑体" panose="02010609060101010101" pitchFamily="49" charset="-122"/>
              </a:rPr>
              <a:t>振动减弱</a:t>
            </a:r>
            <a:endParaRPr lang="zh-CN" altLang="zh-CN" sz="1800"/>
          </a:p>
        </p:txBody>
      </p:sp>
      <p:sp>
        <p:nvSpPr>
          <p:cNvPr id="16395" name="TextBox 14">
            <a:extLst>
              <a:ext uri="{FF2B5EF4-FFF2-40B4-BE49-F238E27FC236}">
                <a16:creationId xmlns:a16="http://schemas.microsoft.com/office/drawing/2014/main" id="{E07F0F64-C641-4181-B77F-994217E3196B}"/>
              </a:ext>
            </a:extLst>
          </p:cNvPr>
          <p:cNvSpPr>
            <a:spLocks noChangeArrowheads="1"/>
          </p:cNvSpPr>
          <p:nvPr/>
        </p:nvSpPr>
        <p:spPr bwMode="auto">
          <a:xfrm>
            <a:off x="504273" y="881683"/>
            <a:ext cx="8320088"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rPr>
              <a:t>探究：振动加强与减弱点位置有什么规律</a:t>
            </a:r>
            <a:r>
              <a:rPr lang="zh-CN" altLang="en-US" b="1" dirty="0">
                <a:solidFill>
                  <a:srgbClr val="FF0000"/>
                </a:solidFill>
                <a:latin typeface="黑体" panose="02010609060101010101" pitchFamily="49" charset="-122"/>
                <a:ea typeface="黑体" panose="02010609060101010101" pitchFamily="49" charset="-122"/>
                <a:sym typeface="黑体" panose="02010609060101010101" pitchFamily="49" charset="-122"/>
              </a:rPr>
              <a:t>？</a:t>
            </a:r>
            <a:endParaRPr lang="zh-CN" altLang="zh-CN" sz="1800" dirty="0"/>
          </a:p>
        </p:txBody>
      </p:sp>
      <p:sp>
        <p:nvSpPr>
          <p:cNvPr id="12" name="Rectangle 8">
            <a:extLst>
              <a:ext uri="{FF2B5EF4-FFF2-40B4-BE49-F238E27FC236}">
                <a16:creationId xmlns:a16="http://schemas.microsoft.com/office/drawing/2014/main" id="{0C6D9C43-03FF-4EA2-88CA-500AD9E807F8}"/>
              </a:ext>
            </a:extLst>
          </p:cNvPr>
          <p:cNvSpPr>
            <a:spLocks noChangeArrowheads="1"/>
          </p:cNvSpPr>
          <p:nvPr/>
        </p:nvSpPr>
        <p:spPr bwMode="auto">
          <a:xfrm>
            <a:off x="0" y="0"/>
            <a:ext cx="3068171" cy="646331"/>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en-US" sz="3600" b="1" dirty="0">
                <a:latin typeface="楷体" panose="02010609060101010101" pitchFamily="49" charset="-122"/>
                <a:ea typeface="楷体" panose="02010609060101010101" pitchFamily="49" charset="-122"/>
                <a:sym typeface="黑体" panose="02010609060101010101" pitchFamily="49" charset="-122"/>
              </a:rPr>
              <a:t>三</a:t>
            </a:r>
            <a:r>
              <a:rPr lang="zh-CN" altLang="zh-CN" sz="3600" b="1" dirty="0">
                <a:latin typeface="楷体" panose="02010609060101010101" pitchFamily="49" charset="-122"/>
                <a:ea typeface="楷体" panose="02010609060101010101" pitchFamily="49" charset="-122"/>
                <a:sym typeface="黑体" panose="02010609060101010101" pitchFamily="49" charset="-122"/>
              </a:rPr>
              <a:t>、</a:t>
            </a:r>
            <a:r>
              <a:rPr lang="zh-CN" altLang="en-US" sz="3600" b="1" dirty="0">
                <a:latin typeface="楷体" panose="02010609060101010101" pitchFamily="49" charset="-122"/>
                <a:ea typeface="楷体" panose="02010609060101010101" pitchFamily="49" charset="-122"/>
                <a:sym typeface="黑体" panose="02010609060101010101" pitchFamily="49" charset="-122"/>
              </a:rPr>
              <a:t>波的干涉</a:t>
            </a:r>
            <a:endParaRPr lang="zh-CN" altLang="zh-CN" sz="1800" dirty="0">
              <a:latin typeface="楷体" panose="02010609060101010101" pitchFamily="49" charset="-122"/>
              <a:ea typeface="楷体" panose="02010609060101010101" pitchFamily="49" charset="-122"/>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395"/>
                                        </p:tgtEl>
                                        <p:attrNameLst>
                                          <p:attrName>style.visibility</p:attrName>
                                        </p:attrNameLst>
                                      </p:cBhvr>
                                      <p:to>
                                        <p:strVal val="visible"/>
                                      </p:to>
                                    </p:set>
                                    <p:animEffect>
                                      <p:cBhvr>
                                        <p:cTn id="7" dur="500"/>
                                        <p:tgtEl>
                                          <p:spTgt spid="1639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fade">
                                      <p:cBhvr>
                                        <p:cTn id="12" dur="1000"/>
                                        <p:tgtEl>
                                          <p:spTgt spid="16390"/>
                                        </p:tgtEl>
                                      </p:cBhvr>
                                    </p:animEffect>
                                    <p:anim calcmode="lin" valueType="num">
                                      <p:cBhvr>
                                        <p:cTn id="13" dur="1000" fill="hold"/>
                                        <p:tgtEl>
                                          <p:spTgt spid="16390"/>
                                        </p:tgtEl>
                                        <p:attrNameLst>
                                          <p:attrName>ppt_x</p:attrName>
                                        </p:attrNameLst>
                                      </p:cBhvr>
                                      <p:tavLst>
                                        <p:tav tm="0">
                                          <p:val>
                                            <p:strVal val="#ppt_x"/>
                                          </p:val>
                                        </p:tav>
                                        <p:tav tm="100000">
                                          <p:val>
                                            <p:strVal val="#ppt_x"/>
                                          </p:val>
                                        </p:tav>
                                      </p:tavLst>
                                    </p:anim>
                                    <p:anim calcmode="lin" valueType="num">
                                      <p:cBhvr>
                                        <p:cTn id="14" dur="1000" fill="hold"/>
                                        <p:tgtEl>
                                          <p:spTgt spid="1639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389"/>
                                        </p:tgtEl>
                                        <p:attrNameLst>
                                          <p:attrName>style.visibility</p:attrName>
                                        </p:attrNameLst>
                                      </p:cBhvr>
                                      <p:to>
                                        <p:strVal val="visible"/>
                                      </p:to>
                                    </p:set>
                                    <p:animEffect transition="in" filter="fade">
                                      <p:cBhvr>
                                        <p:cTn id="17" dur="1000"/>
                                        <p:tgtEl>
                                          <p:spTgt spid="16389"/>
                                        </p:tgtEl>
                                      </p:cBhvr>
                                    </p:animEffect>
                                    <p:anim calcmode="lin" valueType="num">
                                      <p:cBhvr>
                                        <p:cTn id="18" dur="1000" fill="hold"/>
                                        <p:tgtEl>
                                          <p:spTgt spid="16389"/>
                                        </p:tgtEl>
                                        <p:attrNameLst>
                                          <p:attrName>ppt_x</p:attrName>
                                        </p:attrNameLst>
                                      </p:cBhvr>
                                      <p:tavLst>
                                        <p:tav tm="0">
                                          <p:val>
                                            <p:strVal val="#ppt_x"/>
                                          </p:val>
                                        </p:tav>
                                        <p:tav tm="100000">
                                          <p:val>
                                            <p:strVal val="#ppt_x"/>
                                          </p:val>
                                        </p:tav>
                                      </p:tavLst>
                                    </p:anim>
                                    <p:anim calcmode="lin" valueType="num">
                                      <p:cBhvr>
                                        <p:cTn id="19" dur="1000" fill="hold"/>
                                        <p:tgtEl>
                                          <p:spTgt spid="16389"/>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6388"/>
                                        </p:tgtEl>
                                        <p:attrNameLst>
                                          <p:attrName>style.visibility</p:attrName>
                                        </p:attrNameLst>
                                      </p:cBhvr>
                                      <p:to>
                                        <p:strVal val="visible"/>
                                      </p:to>
                                    </p:set>
                                    <p:animEffect transition="in" filter="fade">
                                      <p:cBhvr>
                                        <p:cTn id="22" dur="1000"/>
                                        <p:tgtEl>
                                          <p:spTgt spid="16388"/>
                                        </p:tgtEl>
                                      </p:cBhvr>
                                    </p:animEffect>
                                    <p:anim calcmode="lin" valueType="num">
                                      <p:cBhvr>
                                        <p:cTn id="23" dur="1000" fill="hold"/>
                                        <p:tgtEl>
                                          <p:spTgt spid="16388"/>
                                        </p:tgtEl>
                                        <p:attrNameLst>
                                          <p:attrName>ppt_x</p:attrName>
                                        </p:attrNameLst>
                                      </p:cBhvr>
                                      <p:tavLst>
                                        <p:tav tm="0">
                                          <p:val>
                                            <p:strVal val="#ppt_x"/>
                                          </p:val>
                                        </p:tav>
                                        <p:tav tm="100000">
                                          <p:val>
                                            <p:strVal val="#ppt_x"/>
                                          </p:val>
                                        </p:tav>
                                      </p:tavLst>
                                    </p:anim>
                                    <p:anim calcmode="lin" valueType="num">
                                      <p:cBhvr>
                                        <p:cTn id="24" dur="1000" fill="hold"/>
                                        <p:tgtEl>
                                          <p:spTgt spid="1638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6387"/>
                                        </p:tgtEl>
                                        <p:attrNameLst>
                                          <p:attrName>style.visibility</p:attrName>
                                        </p:attrNameLst>
                                      </p:cBhvr>
                                      <p:to>
                                        <p:strVal val="visible"/>
                                      </p:to>
                                    </p:set>
                                    <p:animEffect transition="in" filter="fade">
                                      <p:cBhvr>
                                        <p:cTn id="27" dur="1000"/>
                                        <p:tgtEl>
                                          <p:spTgt spid="16387"/>
                                        </p:tgtEl>
                                      </p:cBhvr>
                                    </p:animEffect>
                                    <p:anim calcmode="lin" valueType="num">
                                      <p:cBhvr>
                                        <p:cTn id="28" dur="1000" fill="hold"/>
                                        <p:tgtEl>
                                          <p:spTgt spid="16387"/>
                                        </p:tgtEl>
                                        <p:attrNameLst>
                                          <p:attrName>ppt_x</p:attrName>
                                        </p:attrNameLst>
                                      </p:cBhvr>
                                      <p:tavLst>
                                        <p:tav tm="0">
                                          <p:val>
                                            <p:strVal val="#ppt_x"/>
                                          </p:val>
                                        </p:tav>
                                        <p:tav tm="100000">
                                          <p:val>
                                            <p:strVal val="#ppt_x"/>
                                          </p:val>
                                        </p:tav>
                                      </p:tavLst>
                                    </p:anim>
                                    <p:anim calcmode="lin" valueType="num">
                                      <p:cBhvr>
                                        <p:cTn id="29" dur="1000" fill="hold"/>
                                        <p:tgtEl>
                                          <p:spTgt spid="16387"/>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6391"/>
                                        </p:tgtEl>
                                        <p:attrNameLst>
                                          <p:attrName>style.visibility</p:attrName>
                                        </p:attrNameLst>
                                      </p:cBhvr>
                                      <p:to>
                                        <p:strVal val="visible"/>
                                      </p:to>
                                    </p:set>
                                    <p:animEffect transition="in" filter="fade">
                                      <p:cBhvr>
                                        <p:cTn id="34" dur="1000"/>
                                        <p:tgtEl>
                                          <p:spTgt spid="16391"/>
                                        </p:tgtEl>
                                      </p:cBhvr>
                                    </p:animEffect>
                                    <p:anim calcmode="lin" valueType="num">
                                      <p:cBhvr>
                                        <p:cTn id="35" dur="1000" fill="hold"/>
                                        <p:tgtEl>
                                          <p:spTgt spid="16391"/>
                                        </p:tgtEl>
                                        <p:attrNameLst>
                                          <p:attrName>ppt_x</p:attrName>
                                        </p:attrNameLst>
                                      </p:cBhvr>
                                      <p:tavLst>
                                        <p:tav tm="0">
                                          <p:val>
                                            <p:strVal val="#ppt_x"/>
                                          </p:val>
                                        </p:tav>
                                        <p:tav tm="100000">
                                          <p:val>
                                            <p:strVal val="#ppt_x"/>
                                          </p:val>
                                        </p:tav>
                                      </p:tavLst>
                                    </p:anim>
                                    <p:anim calcmode="lin" valueType="num">
                                      <p:cBhvr>
                                        <p:cTn id="36" dur="1000" fill="hold"/>
                                        <p:tgtEl>
                                          <p:spTgt spid="16391"/>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6392"/>
                                        </p:tgtEl>
                                        <p:attrNameLst>
                                          <p:attrName>style.visibility</p:attrName>
                                        </p:attrNameLst>
                                      </p:cBhvr>
                                      <p:to>
                                        <p:strVal val="visible"/>
                                      </p:to>
                                    </p:set>
                                    <p:animEffect transition="in" filter="fade">
                                      <p:cBhvr>
                                        <p:cTn id="39" dur="1000"/>
                                        <p:tgtEl>
                                          <p:spTgt spid="16392"/>
                                        </p:tgtEl>
                                      </p:cBhvr>
                                    </p:animEffect>
                                    <p:anim calcmode="lin" valueType="num">
                                      <p:cBhvr>
                                        <p:cTn id="40" dur="1000" fill="hold"/>
                                        <p:tgtEl>
                                          <p:spTgt spid="16392"/>
                                        </p:tgtEl>
                                        <p:attrNameLst>
                                          <p:attrName>ppt_x</p:attrName>
                                        </p:attrNameLst>
                                      </p:cBhvr>
                                      <p:tavLst>
                                        <p:tav tm="0">
                                          <p:val>
                                            <p:strVal val="#ppt_x"/>
                                          </p:val>
                                        </p:tav>
                                        <p:tav tm="100000">
                                          <p:val>
                                            <p:strVal val="#ppt_x"/>
                                          </p:val>
                                        </p:tav>
                                      </p:tavLst>
                                    </p:anim>
                                    <p:anim calcmode="lin" valueType="num">
                                      <p:cBhvr>
                                        <p:cTn id="41" dur="1000" fill="hold"/>
                                        <p:tgtEl>
                                          <p:spTgt spid="16392"/>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16393"/>
                                        </p:tgtEl>
                                        <p:attrNameLst>
                                          <p:attrName>style.visibility</p:attrName>
                                        </p:attrNameLst>
                                      </p:cBhvr>
                                      <p:to>
                                        <p:strVal val="visible"/>
                                      </p:to>
                                    </p:set>
                                    <p:animEffect transition="in" filter="fade">
                                      <p:cBhvr>
                                        <p:cTn id="44" dur="1000"/>
                                        <p:tgtEl>
                                          <p:spTgt spid="16393"/>
                                        </p:tgtEl>
                                      </p:cBhvr>
                                    </p:animEffect>
                                    <p:anim calcmode="lin" valueType="num">
                                      <p:cBhvr>
                                        <p:cTn id="45" dur="1000" fill="hold"/>
                                        <p:tgtEl>
                                          <p:spTgt spid="16393"/>
                                        </p:tgtEl>
                                        <p:attrNameLst>
                                          <p:attrName>ppt_x</p:attrName>
                                        </p:attrNameLst>
                                      </p:cBhvr>
                                      <p:tavLst>
                                        <p:tav tm="0">
                                          <p:val>
                                            <p:strVal val="#ppt_x"/>
                                          </p:val>
                                        </p:tav>
                                        <p:tav tm="100000">
                                          <p:val>
                                            <p:strVal val="#ppt_x"/>
                                          </p:val>
                                        </p:tav>
                                      </p:tavLst>
                                    </p:anim>
                                    <p:anim calcmode="lin" valueType="num">
                                      <p:cBhvr>
                                        <p:cTn id="46" dur="1000" fill="hold"/>
                                        <p:tgtEl>
                                          <p:spTgt spid="1639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7" grpId="0" animBg="1"/>
      <p:bldP spid="16388" grpId="0" animBg="1"/>
      <p:bldP spid="16389" grpId="0" animBg="1"/>
      <p:bldP spid="16390" grpId="0" animBg="1"/>
      <p:bldP spid="16391" grpId="0" animBg="1"/>
      <p:bldP spid="16392" grpId="0" animBg="1"/>
      <p:bldP spid="16393" grpId="0" animBg="1"/>
      <p:bldP spid="16395" grpId="0" bldLvl="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44" name="Text Box 16"/>
          <p:cNvSpPr txBox="1">
            <a:spLocks noChangeArrowheads="1"/>
          </p:cNvSpPr>
          <p:nvPr>
            <p:custDataLst>
              <p:tags r:id="rId1"/>
            </p:custDataLst>
          </p:nvPr>
        </p:nvSpPr>
        <p:spPr bwMode="auto">
          <a:xfrm>
            <a:off x="663575" y="5952442"/>
            <a:ext cx="5638800" cy="584200"/>
          </a:xfrm>
          <a:prstGeom prst="rect">
            <a:avLst/>
          </a:prstGeom>
          <a:solidFill>
            <a:schemeClr val="accent6">
              <a:lumMod val="20000"/>
              <a:lumOff val="80000"/>
            </a:schemeClr>
          </a:solidFill>
          <a:ln w="9525">
            <a:noFill/>
            <a:miter lim="800000"/>
          </a:ln>
        </p:spPr>
        <p:txBody>
          <a:bodyPr>
            <a:spAutoFit/>
          </a:bodyPr>
          <a:lstStyle/>
          <a:p>
            <a:pPr eaLnBrk="1" hangingPunct="1">
              <a:defRPr/>
            </a:pPr>
            <a:r>
              <a:rPr lang="en-US" altLang="zh-CN" sz="3200" i="1" dirty="0">
                <a:solidFill>
                  <a:srgbClr val="FF0000"/>
                </a:solidFill>
                <a:latin typeface="华文中宋" panose="02010600040101010101" pitchFamily="2" charset="-122"/>
                <a:ea typeface="华文中宋" panose="02010600040101010101" pitchFamily="2" charset="-122"/>
              </a:rPr>
              <a:t>P</a:t>
            </a:r>
            <a:r>
              <a:rPr lang="zh-CN" altLang="en-US" sz="3200" dirty="0">
                <a:solidFill>
                  <a:srgbClr val="FF0000"/>
                </a:solidFill>
                <a:latin typeface="华文中宋" panose="02010600040101010101" pitchFamily="2" charset="-122"/>
                <a:ea typeface="华文中宋" panose="02010600040101010101" pitchFamily="2" charset="-122"/>
              </a:rPr>
              <a:t>点振动加强</a:t>
            </a:r>
            <a:r>
              <a:rPr lang="zh-CN" altLang="en-US" sz="3200" dirty="0">
                <a:solidFill>
                  <a:srgbClr val="0000FF"/>
                </a:solidFill>
                <a:latin typeface="华文中宋" panose="02010600040101010101" pitchFamily="2" charset="-122"/>
                <a:ea typeface="华文中宋" panose="02010600040101010101" pitchFamily="2" charset="-122"/>
              </a:rPr>
              <a:t>（振幅为</a:t>
            </a:r>
            <a:r>
              <a:rPr lang="en-US" altLang="zh-CN" sz="3200" i="1" dirty="0">
                <a:solidFill>
                  <a:srgbClr val="0000FF"/>
                </a:solidFill>
                <a:latin typeface="华文中宋" panose="02010600040101010101" pitchFamily="2" charset="-122"/>
                <a:ea typeface="华文中宋" panose="02010600040101010101" pitchFamily="2" charset="-122"/>
              </a:rPr>
              <a:t>A</a:t>
            </a:r>
            <a:r>
              <a:rPr lang="en-US" altLang="zh-CN" sz="3200" i="1" baseline="-25000" dirty="0">
                <a:solidFill>
                  <a:srgbClr val="0000FF"/>
                </a:solidFill>
                <a:latin typeface="华文中宋" panose="02010600040101010101" pitchFamily="2" charset="-122"/>
                <a:ea typeface="华文中宋" panose="02010600040101010101" pitchFamily="2" charset="-122"/>
              </a:rPr>
              <a:t>1</a:t>
            </a:r>
            <a:r>
              <a:rPr lang="zh-CN" altLang="en-US" sz="3200" dirty="0">
                <a:solidFill>
                  <a:srgbClr val="0000FF"/>
                </a:solidFill>
                <a:latin typeface="华文中宋" panose="02010600040101010101" pitchFamily="2" charset="-122"/>
                <a:ea typeface="华文中宋" panose="02010600040101010101" pitchFamily="2" charset="-122"/>
              </a:rPr>
              <a:t>＋</a:t>
            </a:r>
            <a:r>
              <a:rPr lang="en-US" altLang="zh-CN" sz="3200" i="1" dirty="0">
                <a:solidFill>
                  <a:srgbClr val="0000FF"/>
                </a:solidFill>
                <a:latin typeface="华文中宋" panose="02010600040101010101" pitchFamily="2" charset="-122"/>
                <a:ea typeface="华文中宋" panose="02010600040101010101" pitchFamily="2" charset="-122"/>
              </a:rPr>
              <a:t>A</a:t>
            </a:r>
            <a:r>
              <a:rPr lang="en-US" altLang="zh-CN" sz="3200" i="1" baseline="-25000" dirty="0">
                <a:solidFill>
                  <a:srgbClr val="0000FF"/>
                </a:solidFill>
                <a:latin typeface="华文中宋" panose="02010600040101010101" pitchFamily="2" charset="-122"/>
                <a:ea typeface="华文中宋" panose="02010600040101010101" pitchFamily="2" charset="-122"/>
              </a:rPr>
              <a:t>2</a:t>
            </a:r>
            <a:r>
              <a:rPr lang="zh-CN" altLang="en-US" sz="3200" dirty="0">
                <a:solidFill>
                  <a:srgbClr val="0000FF"/>
                </a:solidFill>
                <a:latin typeface="华文中宋" panose="02010600040101010101" pitchFamily="2" charset="-122"/>
                <a:ea typeface="华文中宋" panose="02010600040101010101" pitchFamily="2" charset="-122"/>
              </a:rPr>
              <a:t>）</a:t>
            </a:r>
          </a:p>
        </p:txBody>
      </p:sp>
      <p:pic>
        <p:nvPicPr>
          <p:cNvPr id="20483" name="Picture 2" descr="图片1"/>
          <p:cNvPicPr>
            <a:picLocks noChangeAspect="1" noChangeArrowheads="1"/>
          </p:cNvPicPr>
          <p:nvPr>
            <p:custDataLst>
              <p:tags r:id="rId2"/>
            </p:custDataLst>
          </p:nvPr>
        </p:nvPicPr>
        <p:blipFill>
          <a:blip r:embed="rId49">
            <a:extLst>
              <a:ext uri="{28A0092B-C50C-407E-A947-70E740481C1C}">
                <a14:useLocalDpi xmlns:a14="http://schemas.microsoft.com/office/drawing/2010/main" val="0"/>
              </a:ext>
            </a:extLst>
          </a:blip>
          <a:srcRect l="31688" t="13841" r="14804"/>
          <a:stretch>
            <a:fillRect/>
          </a:stretch>
        </p:blipFill>
        <p:spPr bwMode="auto">
          <a:xfrm>
            <a:off x="1138897" y="905295"/>
            <a:ext cx="404495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3"/>
          <p:cNvGrpSpPr/>
          <p:nvPr>
            <p:custDataLst>
              <p:tags r:id="rId3"/>
            </p:custDataLst>
          </p:nvPr>
        </p:nvGrpSpPr>
        <p:grpSpPr>
          <a:xfrm>
            <a:off x="3068361" y="3851276"/>
            <a:ext cx="431800" cy="600075"/>
            <a:chOff x="2008" y="1077"/>
            <a:chExt cx="272" cy="378"/>
          </a:xfrm>
        </p:grpSpPr>
        <p:sp>
          <p:nvSpPr>
            <p:cNvPr id="20527" name="Oval 14"/>
            <p:cNvSpPr>
              <a:spLocks noChangeArrowheads="1"/>
            </p:cNvSpPr>
            <p:nvPr>
              <p:custDataLst>
                <p:tags r:id="rId46"/>
              </p:custDataLst>
            </p:nvPr>
          </p:nvSpPr>
          <p:spPr bwMode="auto">
            <a:xfrm>
              <a:off x="2075" y="1371"/>
              <a:ext cx="84" cy="84"/>
            </a:xfrm>
            <a:prstGeom prst="ellipse">
              <a:avLst/>
            </a:prstGeom>
            <a:gradFill rotWithShape="1">
              <a:gsLst>
                <a:gs pos="0">
                  <a:srgbClr val="00FF00"/>
                </a:gs>
                <a:gs pos="100000">
                  <a:srgbClr val="007600"/>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endParaRPr lang="zh-CN" altLang="en-US" sz="1800">
                <a:latin typeface="Arial" panose="020B0604020202020204" pitchFamily="34" charset="0"/>
                <a:ea typeface="宋体" panose="02010600030101010101" pitchFamily="2" charset="-122"/>
              </a:endParaRPr>
            </a:p>
          </p:txBody>
        </p:sp>
        <p:sp>
          <p:nvSpPr>
            <p:cNvPr id="20528" name="Text Box 15"/>
            <p:cNvSpPr txBox="1">
              <a:spLocks noChangeArrowheads="1"/>
            </p:cNvSpPr>
            <p:nvPr>
              <p:custDataLst>
                <p:tags r:id="rId47"/>
              </p:custDataLst>
            </p:nvPr>
          </p:nvSpPr>
          <p:spPr bwMode="auto">
            <a:xfrm>
              <a:off x="2008" y="1077"/>
              <a:ext cx="27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en-US" altLang="zh-CN" i="1">
                  <a:solidFill>
                    <a:srgbClr val="FF9900"/>
                  </a:solidFill>
                  <a:latin typeface="Times New Roman" panose="02020603050405020304" pitchFamily="18" charset="0"/>
                  <a:ea typeface="宋体" panose="02010600030101010101" pitchFamily="2" charset="-122"/>
                </a:rPr>
                <a:t>P</a:t>
              </a:r>
            </a:p>
          </p:txBody>
        </p:sp>
      </p:grpSp>
      <p:grpSp>
        <p:nvGrpSpPr>
          <p:cNvPr id="3" name="Group 17"/>
          <p:cNvGrpSpPr/>
          <p:nvPr>
            <p:custDataLst>
              <p:tags r:id="rId4"/>
            </p:custDataLst>
          </p:nvPr>
        </p:nvGrpSpPr>
        <p:grpSpPr>
          <a:xfrm>
            <a:off x="6694488" y="3"/>
            <a:ext cx="3973512" cy="1819275"/>
            <a:chOff x="3061" y="266"/>
            <a:chExt cx="2503" cy="1146"/>
          </a:xfrm>
        </p:grpSpPr>
        <p:sp>
          <p:nvSpPr>
            <p:cNvPr id="20515" name="Freeform 18"/>
            <p:cNvSpPr/>
            <p:nvPr>
              <p:custDataLst>
                <p:tags r:id="rId34"/>
              </p:custDataLst>
            </p:nvPr>
          </p:nvSpPr>
          <p:spPr bwMode="auto">
            <a:xfrm>
              <a:off x="3346" y="670"/>
              <a:ext cx="1733" cy="640"/>
            </a:xfrm>
            <a:custGeom>
              <a:avLst/>
              <a:gdLst>
                <a:gd name="T0" fmla="*/ 0 w 10833"/>
                <a:gd name="T1" fmla="*/ 0 h 4000"/>
                <a:gd name="T2" fmla="*/ 0 w 10833"/>
                <a:gd name="T3" fmla="*/ 0 h 4000"/>
                <a:gd name="T4" fmla="*/ 0 w 10833"/>
                <a:gd name="T5" fmla="*/ 0 h 4000"/>
                <a:gd name="T6" fmla="*/ 0 w 10833"/>
                <a:gd name="T7" fmla="*/ 0 h 4000"/>
                <a:gd name="T8" fmla="*/ 0 w 10833"/>
                <a:gd name="T9" fmla="*/ 0 h 4000"/>
                <a:gd name="T10" fmla="*/ 0 w 10833"/>
                <a:gd name="T11" fmla="*/ 0 h 4000"/>
                <a:gd name="T12" fmla="*/ 0 w 10833"/>
                <a:gd name="T13" fmla="*/ 0 h 4000"/>
                <a:gd name="T14" fmla="*/ 0 w 10833"/>
                <a:gd name="T15" fmla="*/ 0 h 4000"/>
                <a:gd name="T16" fmla="*/ 0 w 10833"/>
                <a:gd name="T17" fmla="*/ 0 h 4000"/>
                <a:gd name="T18" fmla="*/ 0 w 10833"/>
                <a:gd name="T19" fmla="*/ 0 h 4000"/>
                <a:gd name="T20" fmla="*/ 0 w 10833"/>
                <a:gd name="T21" fmla="*/ 0 h 4000"/>
                <a:gd name="T22" fmla="*/ 0 w 10833"/>
                <a:gd name="T23" fmla="*/ 0 h 4000"/>
                <a:gd name="T24" fmla="*/ 0 w 10833"/>
                <a:gd name="T25" fmla="*/ 0 h 4000"/>
                <a:gd name="T26" fmla="*/ 0 w 10833"/>
                <a:gd name="T27" fmla="*/ 0 h 4000"/>
                <a:gd name="T28" fmla="*/ 0 w 10833"/>
                <a:gd name="T29" fmla="*/ 0 h 4000"/>
                <a:gd name="T30" fmla="*/ 0 w 10833"/>
                <a:gd name="T31" fmla="*/ 0 h 4000"/>
                <a:gd name="T32" fmla="*/ 0 w 10833"/>
                <a:gd name="T33" fmla="*/ 0 h 4000"/>
                <a:gd name="T34" fmla="*/ 0 w 10833"/>
                <a:gd name="T35" fmla="*/ 0 h 4000"/>
                <a:gd name="T36" fmla="*/ 0 w 10833"/>
                <a:gd name="T37" fmla="*/ 0 h 4000"/>
                <a:gd name="T38" fmla="*/ 0 w 10833"/>
                <a:gd name="T39" fmla="*/ 0 h 4000"/>
                <a:gd name="T40" fmla="*/ 0 w 10833"/>
                <a:gd name="T41" fmla="*/ 0 h 4000"/>
                <a:gd name="T42" fmla="*/ 0 w 10833"/>
                <a:gd name="T43" fmla="*/ 0 h 4000"/>
                <a:gd name="T44" fmla="*/ 0 w 10833"/>
                <a:gd name="T45" fmla="*/ 0 h 4000"/>
                <a:gd name="T46" fmla="*/ 0 w 10833"/>
                <a:gd name="T47" fmla="*/ 0 h 4000"/>
                <a:gd name="T48" fmla="*/ 0 w 10833"/>
                <a:gd name="T49" fmla="*/ 0 h 4000"/>
                <a:gd name="T50" fmla="*/ 0 w 10833"/>
                <a:gd name="T51" fmla="*/ 0 h 4000"/>
                <a:gd name="T52" fmla="*/ 0 w 10833"/>
                <a:gd name="T53" fmla="*/ 0 h 4000"/>
                <a:gd name="T54" fmla="*/ 0 w 10833"/>
                <a:gd name="T55" fmla="*/ 0 h 4000"/>
                <a:gd name="T56" fmla="*/ 0 w 10833"/>
                <a:gd name="T57" fmla="*/ 0 h 4000"/>
                <a:gd name="T58" fmla="*/ 0 w 10833"/>
                <a:gd name="T59" fmla="*/ 0 h 4000"/>
                <a:gd name="T60" fmla="*/ 0 w 10833"/>
                <a:gd name="T61" fmla="*/ 0 h 4000"/>
                <a:gd name="T62" fmla="*/ 0 w 10833"/>
                <a:gd name="T63" fmla="*/ 0 h 4000"/>
                <a:gd name="T64" fmla="*/ 0 w 10833"/>
                <a:gd name="T65" fmla="*/ 0 h 4000"/>
                <a:gd name="T66" fmla="*/ 0 w 10833"/>
                <a:gd name="T67" fmla="*/ 0 h 4000"/>
                <a:gd name="T68" fmla="*/ 0 w 10833"/>
                <a:gd name="T69" fmla="*/ 0 h 4000"/>
                <a:gd name="T70" fmla="*/ 0 w 10833"/>
                <a:gd name="T71" fmla="*/ 0 h 4000"/>
                <a:gd name="T72" fmla="*/ 0 w 10833"/>
                <a:gd name="T73" fmla="*/ 0 h 4000"/>
                <a:gd name="T74" fmla="*/ 0 w 10833"/>
                <a:gd name="T75" fmla="*/ 0 h 4000"/>
                <a:gd name="T76" fmla="*/ 0 w 10833"/>
                <a:gd name="T77" fmla="*/ 0 h 4000"/>
                <a:gd name="T78" fmla="*/ 0 w 10833"/>
                <a:gd name="T79" fmla="*/ 0 h 4000"/>
                <a:gd name="T80" fmla="*/ 0 w 10833"/>
                <a:gd name="T81" fmla="*/ 0 h 4000"/>
                <a:gd name="T82" fmla="*/ 0 w 10833"/>
                <a:gd name="T83" fmla="*/ 0 h 4000"/>
                <a:gd name="T84" fmla="*/ 0 w 10833"/>
                <a:gd name="T85" fmla="*/ 0 h 4000"/>
                <a:gd name="T86" fmla="*/ 0 w 10833"/>
                <a:gd name="T87" fmla="*/ 0 h 4000"/>
                <a:gd name="T88" fmla="*/ 0 w 10833"/>
                <a:gd name="T89" fmla="*/ 0 h 4000"/>
                <a:gd name="T90" fmla="*/ 0 w 10833"/>
                <a:gd name="T91" fmla="*/ 0 h 4000"/>
                <a:gd name="T92" fmla="*/ 0 w 10833"/>
                <a:gd name="T93" fmla="*/ 0 h 4000"/>
                <a:gd name="T94" fmla="*/ 0 w 10833"/>
                <a:gd name="T95" fmla="*/ 0 h 4000"/>
                <a:gd name="T96" fmla="*/ 0 w 10833"/>
                <a:gd name="T97" fmla="*/ 0 h 4000"/>
                <a:gd name="T98" fmla="*/ 0 w 10833"/>
                <a:gd name="T99" fmla="*/ 0 h 4000"/>
                <a:gd name="T100" fmla="*/ 0 w 10833"/>
                <a:gd name="T101" fmla="*/ 0 h 4000"/>
                <a:gd name="T102" fmla="*/ 0 w 10833"/>
                <a:gd name="T103" fmla="*/ 0 h 4000"/>
                <a:gd name="T104" fmla="*/ 0 w 10833"/>
                <a:gd name="T105" fmla="*/ 0 h 4000"/>
                <a:gd name="T106" fmla="*/ 0 w 10833"/>
                <a:gd name="T107" fmla="*/ 0 h 4000"/>
                <a:gd name="T108" fmla="*/ 0 w 10833"/>
                <a:gd name="T109" fmla="*/ 0 h 4000"/>
                <a:gd name="T110" fmla="*/ 0 w 10833"/>
                <a:gd name="T111" fmla="*/ 0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20516" name="Group 19"/>
            <p:cNvGrpSpPr/>
            <p:nvPr>
              <p:custDataLst>
                <p:tags r:id="rId35"/>
              </p:custDataLst>
            </p:nvPr>
          </p:nvGrpSpPr>
          <p:grpSpPr>
            <a:xfrm>
              <a:off x="3120" y="266"/>
              <a:ext cx="2444" cy="1091"/>
              <a:chOff x="3120" y="266"/>
              <a:chExt cx="2444" cy="1091"/>
            </a:xfrm>
          </p:grpSpPr>
          <p:sp>
            <p:nvSpPr>
              <p:cNvPr id="20521" name="Text Box 20"/>
              <p:cNvSpPr txBox="1">
                <a:spLocks noChangeArrowheads="1"/>
              </p:cNvSpPr>
              <p:nvPr>
                <p:custDataLst>
                  <p:tags r:id="rId40"/>
                </p:custDataLst>
              </p:nvPr>
            </p:nvSpPr>
            <p:spPr bwMode="auto">
              <a:xfrm>
                <a:off x="3263" y="266"/>
                <a:ext cx="51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r>
                  <a:rPr lang="en-US" altLang="zh-CN" sz="1800" baseline="-25000">
                    <a:latin typeface="Times New Roman" panose="02020603050405020304" pitchFamily="18" charset="0"/>
                    <a:ea typeface="宋体" panose="02010600030101010101" pitchFamily="2" charset="-122"/>
                  </a:rPr>
                  <a:t>1</a:t>
                </a:r>
                <a:endParaRPr lang="en-US" altLang="zh-CN" sz="1800">
                  <a:latin typeface="Arial" panose="020B0604020202020204" pitchFamily="34" charset="0"/>
                  <a:ea typeface="宋体" panose="02010600030101010101" pitchFamily="2" charset="-122"/>
                </a:endParaRPr>
              </a:p>
            </p:txBody>
          </p:sp>
          <p:grpSp>
            <p:nvGrpSpPr>
              <p:cNvPr id="20522" name="Group 21"/>
              <p:cNvGrpSpPr/>
              <p:nvPr>
                <p:custDataLst>
                  <p:tags r:id="rId41"/>
                </p:custDataLst>
              </p:nvPr>
            </p:nvGrpSpPr>
            <p:grpSpPr>
              <a:xfrm>
                <a:off x="3120" y="548"/>
                <a:ext cx="2444" cy="809"/>
                <a:chOff x="3120" y="548"/>
                <a:chExt cx="2444" cy="809"/>
              </a:xfrm>
            </p:grpSpPr>
            <p:sp>
              <p:nvSpPr>
                <p:cNvPr id="20523" name="Text Box 22"/>
                <p:cNvSpPr txBox="1">
                  <a:spLocks noChangeArrowheads="1"/>
                </p:cNvSpPr>
                <p:nvPr>
                  <p:custDataLst>
                    <p:tags r:id="rId42"/>
                  </p:custDataLst>
                </p:nvPr>
              </p:nvSpPr>
              <p:spPr bwMode="auto">
                <a:xfrm>
                  <a:off x="3120" y="887"/>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0</a:t>
                  </a:r>
                  <a:endParaRPr lang="en-US" altLang="zh-CN" sz="1800" i="1">
                    <a:latin typeface="Arial" panose="020B0604020202020204" pitchFamily="34" charset="0"/>
                    <a:ea typeface="宋体" panose="02010600030101010101" pitchFamily="2" charset="-122"/>
                  </a:endParaRPr>
                </a:p>
              </p:txBody>
            </p:sp>
            <p:sp>
              <p:nvSpPr>
                <p:cNvPr id="20524" name="Text Box 23"/>
                <p:cNvSpPr txBox="1">
                  <a:spLocks noChangeArrowheads="1"/>
                </p:cNvSpPr>
                <p:nvPr>
                  <p:custDataLst>
                    <p:tags r:id="rId43"/>
                  </p:custDataLst>
                </p:nvPr>
              </p:nvSpPr>
              <p:spPr bwMode="auto">
                <a:xfrm>
                  <a:off x="5366" y="848"/>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0525" name="Line 24"/>
                <p:cNvSpPr>
                  <a:spLocks noChangeShapeType="1"/>
                </p:cNvSpPr>
                <p:nvPr>
                  <p:custDataLst>
                    <p:tags r:id="rId44"/>
                  </p:custDataLst>
                </p:nvPr>
              </p:nvSpPr>
              <p:spPr bwMode="auto">
                <a:xfrm>
                  <a:off x="3362" y="986"/>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0526" name="Line 25"/>
                <p:cNvSpPr>
                  <a:spLocks noChangeShapeType="1"/>
                </p:cNvSpPr>
                <p:nvPr>
                  <p:custDataLst>
                    <p:tags r:id="rId45"/>
                  </p:custDataLst>
                </p:nvPr>
              </p:nvSpPr>
              <p:spPr bwMode="auto">
                <a:xfrm flipH="1" flipV="1">
                  <a:off x="3356" y="548"/>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grpSp>
        <p:sp>
          <p:nvSpPr>
            <p:cNvPr id="20517" name="Line 26"/>
            <p:cNvSpPr>
              <a:spLocks noChangeShapeType="1"/>
            </p:cNvSpPr>
            <p:nvPr>
              <p:custDataLst>
                <p:tags r:id="rId36"/>
              </p:custDataLst>
            </p:nvPr>
          </p:nvSpPr>
          <p:spPr bwMode="auto">
            <a:xfrm>
              <a:off x="3379" y="663"/>
              <a:ext cx="1406"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518" name="Line 27"/>
            <p:cNvSpPr>
              <a:spLocks noChangeShapeType="1"/>
            </p:cNvSpPr>
            <p:nvPr>
              <p:custDataLst>
                <p:tags r:id="rId37"/>
              </p:custDataLst>
            </p:nvPr>
          </p:nvSpPr>
          <p:spPr bwMode="auto">
            <a:xfrm>
              <a:off x="3358" y="1322"/>
              <a:ext cx="862"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519" name="Text Box 28"/>
            <p:cNvSpPr txBox="1">
              <a:spLocks noChangeArrowheads="1"/>
            </p:cNvSpPr>
            <p:nvPr>
              <p:custDataLst>
                <p:tags r:id="rId38"/>
              </p:custDataLst>
            </p:nvPr>
          </p:nvSpPr>
          <p:spPr bwMode="auto">
            <a:xfrm>
              <a:off x="3090" y="482"/>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1</a:t>
              </a:r>
            </a:p>
          </p:txBody>
        </p:sp>
        <p:sp>
          <p:nvSpPr>
            <p:cNvPr id="20520" name="Text Box 29"/>
            <p:cNvSpPr txBox="1">
              <a:spLocks noChangeArrowheads="1"/>
            </p:cNvSpPr>
            <p:nvPr>
              <p:custDataLst>
                <p:tags r:id="rId39"/>
              </p:custDataLst>
            </p:nvPr>
          </p:nvSpPr>
          <p:spPr bwMode="auto">
            <a:xfrm>
              <a:off x="3061" y="1162"/>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1</a:t>
              </a:r>
            </a:p>
          </p:txBody>
        </p:sp>
      </p:grpSp>
      <p:grpSp>
        <p:nvGrpSpPr>
          <p:cNvPr id="6" name="Group 30"/>
          <p:cNvGrpSpPr/>
          <p:nvPr>
            <p:custDataLst>
              <p:tags r:id="rId5"/>
            </p:custDataLst>
          </p:nvPr>
        </p:nvGrpSpPr>
        <p:grpSpPr>
          <a:xfrm>
            <a:off x="6670678" y="1828803"/>
            <a:ext cx="3997325" cy="1731963"/>
            <a:chOff x="3045" y="1463"/>
            <a:chExt cx="2518" cy="1091"/>
          </a:xfrm>
        </p:grpSpPr>
        <p:grpSp>
          <p:nvGrpSpPr>
            <p:cNvPr id="20502" name="Group 31"/>
            <p:cNvGrpSpPr/>
            <p:nvPr>
              <p:custDataLst>
                <p:tags r:id="rId21"/>
              </p:custDataLst>
            </p:nvPr>
          </p:nvGrpSpPr>
          <p:grpSpPr>
            <a:xfrm>
              <a:off x="3119" y="1463"/>
              <a:ext cx="2444" cy="1091"/>
              <a:chOff x="3119" y="1463"/>
              <a:chExt cx="2444" cy="1091"/>
            </a:xfrm>
          </p:grpSpPr>
          <p:grpSp>
            <p:nvGrpSpPr>
              <p:cNvPr id="20507" name="Group 32"/>
              <p:cNvGrpSpPr/>
              <p:nvPr>
                <p:custDataLst>
                  <p:tags r:id="rId26"/>
                </p:custDataLst>
              </p:nvPr>
            </p:nvGrpSpPr>
            <p:grpSpPr>
              <a:xfrm>
                <a:off x="3119" y="1463"/>
                <a:ext cx="2444" cy="1091"/>
                <a:chOff x="3120" y="266"/>
                <a:chExt cx="2444" cy="1091"/>
              </a:xfrm>
            </p:grpSpPr>
            <p:sp>
              <p:nvSpPr>
                <p:cNvPr id="20509" name="Text Box 33"/>
                <p:cNvSpPr txBox="1">
                  <a:spLocks noChangeArrowheads="1"/>
                </p:cNvSpPr>
                <p:nvPr>
                  <p:custDataLst>
                    <p:tags r:id="rId28"/>
                  </p:custDataLst>
                </p:nvPr>
              </p:nvSpPr>
              <p:spPr bwMode="auto">
                <a:xfrm>
                  <a:off x="3263" y="266"/>
                  <a:ext cx="51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r>
                    <a:rPr lang="en-US" altLang="zh-CN" sz="1800" baseline="-25000">
                      <a:latin typeface="Times New Roman" panose="02020603050405020304" pitchFamily="18" charset="0"/>
                      <a:ea typeface="宋体" panose="02010600030101010101" pitchFamily="2" charset="-122"/>
                    </a:rPr>
                    <a:t>2</a:t>
                  </a:r>
                  <a:endParaRPr lang="en-US" altLang="zh-CN" sz="1800">
                    <a:latin typeface="Arial" panose="020B0604020202020204" pitchFamily="34" charset="0"/>
                    <a:ea typeface="宋体" panose="02010600030101010101" pitchFamily="2" charset="-122"/>
                  </a:endParaRPr>
                </a:p>
              </p:txBody>
            </p:sp>
            <p:grpSp>
              <p:nvGrpSpPr>
                <p:cNvPr id="20510" name="Group 34"/>
                <p:cNvGrpSpPr/>
                <p:nvPr>
                  <p:custDataLst>
                    <p:tags r:id="rId29"/>
                  </p:custDataLst>
                </p:nvPr>
              </p:nvGrpSpPr>
              <p:grpSpPr>
                <a:xfrm>
                  <a:off x="3120" y="548"/>
                  <a:ext cx="2444" cy="809"/>
                  <a:chOff x="3120" y="548"/>
                  <a:chExt cx="2444" cy="809"/>
                </a:xfrm>
              </p:grpSpPr>
              <p:sp>
                <p:nvSpPr>
                  <p:cNvPr id="20511" name="Text Box 35"/>
                  <p:cNvSpPr txBox="1">
                    <a:spLocks noChangeArrowheads="1"/>
                  </p:cNvSpPr>
                  <p:nvPr>
                    <p:custDataLst>
                      <p:tags r:id="rId30"/>
                    </p:custDataLst>
                  </p:nvPr>
                </p:nvSpPr>
                <p:spPr bwMode="auto">
                  <a:xfrm>
                    <a:off x="3120" y="887"/>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0</a:t>
                    </a:r>
                    <a:endParaRPr lang="en-US" altLang="zh-CN" sz="1800" i="1">
                      <a:latin typeface="Arial" panose="020B0604020202020204" pitchFamily="34" charset="0"/>
                      <a:ea typeface="宋体" panose="02010600030101010101" pitchFamily="2" charset="-122"/>
                    </a:endParaRPr>
                  </a:p>
                </p:txBody>
              </p:sp>
              <p:sp>
                <p:nvSpPr>
                  <p:cNvPr id="20512" name="Text Box 36"/>
                  <p:cNvSpPr txBox="1">
                    <a:spLocks noChangeArrowheads="1"/>
                  </p:cNvSpPr>
                  <p:nvPr>
                    <p:custDataLst>
                      <p:tags r:id="rId31"/>
                    </p:custDataLst>
                  </p:nvPr>
                </p:nvSpPr>
                <p:spPr bwMode="auto">
                  <a:xfrm>
                    <a:off x="5366" y="848"/>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0513" name="Line 37"/>
                  <p:cNvSpPr>
                    <a:spLocks noChangeShapeType="1"/>
                  </p:cNvSpPr>
                  <p:nvPr>
                    <p:custDataLst>
                      <p:tags r:id="rId32"/>
                    </p:custDataLst>
                  </p:nvPr>
                </p:nvSpPr>
                <p:spPr bwMode="auto">
                  <a:xfrm>
                    <a:off x="3362" y="986"/>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0514" name="Line 38"/>
                  <p:cNvSpPr>
                    <a:spLocks noChangeShapeType="1"/>
                  </p:cNvSpPr>
                  <p:nvPr>
                    <p:custDataLst>
                      <p:tags r:id="rId33"/>
                    </p:custDataLst>
                  </p:nvPr>
                </p:nvSpPr>
                <p:spPr bwMode="auto">
                  <a:xfrm flipH="1" flipV="1">
                    <a:off x="3356" y="548"/>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grpSp>
          <p:sp>
            <p:nvSpPr>
              <p:cNvPr id="20508" name="Freeform 39"/>
              <p:cNvSpPr/>
              <p:nvPr>
                <p:custDataLst>
                  <p:tags r:id="rId27"/>
                </p:custDataLst>
              </p:nvPr>
            </p:nvSpPr>
            <p:spPr bwMode="auto">
              <a:xfrm>
                <a:off x="3364" y="1957"/>
                <a:ext cx="1733" cy="448"/>
              </a:xfrm>
              <a:custGeom>
                <a:avLst/>
                <a:gdLst>
                  <a:gd name="T0" fmla="*/ 0 w 10833"/>
                  <a:gd name="T1" fmla="*/ 0 h 4000"/>
                  <a:gd name="T2" fmla="*/ 0 w 10833"/>
                  <a:gd name="T3" fmla="*/ 0 h 4000"/>
                  <a:gd name="T4" fmla="*/ 0 w 10833"/>
                  <a:gd name="T5" fmla="*/ 0 h 4000"/>
                  <a:gd name="T6" fmla="*/ 0 w 10833"/>
                  <a:gd name="T7" fmla="*/ 0 h 4000"/>
                  <a:gd name="T8" fmla="*/ 0 w 10833"/>
                  <a:gd name="T9" fmla="*/ 0 h 4000"/>
                  <a:gd name="T10" fmla="*/ 0 w 10833"/>
                  <a:gd name="T11" fmla="*/ 0 h 4000"/>
                  <a:gd name="T12" fmla="*/ 0 w 10833"/>
                  <a:gd name="T13" fmla="*/ 0 h 4000"/>
                  <a:gd name="T14" fmla="*/ 0 w 10833"/>
                  <a:gd name="T15" fmla="*/ 0 h 4000"/>
                  <a:gd name="T16" fmla="*/ 0 w 10833"/>
                  <a:gd name="T17" fmla="*/ 0 h 4000"/>
                  <a:gd name="T18" fmla="*/ 0 w 10833"/>
                  <a:gd name="T19" fmla="*/ 0 h 4000"/>
                  <a:gd name="T20" fmla="*/ 0 w 10833"/>
                  <a:gd name="T21" fmla="*/ 0 h 4000"/>
                  <a:gd name="T22" fmla="*/ 0 w 10833"/>
                  <a:gd name="T23" fmla="*/ 0 h 4000"/>
                  <a:gd name="T24" fmla="*/ 0 w 10833"/>
                  <a:gd name="T25" fmla="*/ 0 h 4000"/>
                  <a:gd name="T26" fmla="*/ 0 w 10833"/>
                  <a:gd name="T27" fmla="*/ 0 h 4000"/>
                  <a:gd name="T28" fmla="*/ 0 w 10833"/>
                  <a:gd name="T29" fmla="*/ 0 h 4000"/>
                  <a:gd name="T30" fmla="*/ 0 w 10833"/>
                  <a:gd name="T31" fmla="*/ 0 h 4000"/>
                  <a:gd name="T32" fmla="*/ 0 w 10833"/>
                  <a:gd name="T33" fmla="*/ 0 h 4000"/>
                  <a:gd name="T34" fmla="*/ 0 w 10833"/>
                  <a:gd name="T35" fmla="*/ 0 h 4000"/>
                  <a:gd name="T36" fmla="*/ 0 w 10833"/>
                  <a:gd name="T37" fmla="*/ 0 h 4000"/>
                  <a:gd name="T38" fmla="*/ 0 w 10833"/>
                  <a:gd name="T39" fmla="*/ 0 h 4000"/>
                  <a:gd name="T40" fmla="*/ 0 w 10833"/>
                  <a:gd name="T41" fmla="*/ 0 h 4000"/>
                  <a:gd name="T42" fmla="*/ 0 w 10833"/>
                  <a:gd name="T43" fmla="*/ 0 h 4000"/>
                  <a:gd name="T44" fmla="*/ 0 w 10833"/>
                  <a:gd name="T45" fmla="*/ 0 h 4000"/>
                  <a:gd name="T46" fmla="*/ 0 w 10833"/>
                  <a:gd name="T47" fmla="*/ 0 h 4000"/>
                  <a:gd name="T48" fmla="*/ 0 w 10833"/>
                  <a:gd name="T49" fmla="*/ 0 h 4000"/>
                  <a:gd name="T50" fmla="*/ 0 w 10833"/>
                  <a:gd name="T51" fmla="*/ 0 h 4000"/>
                  <a:gd name="T52" fmla="*/ 0 w 10833"/>
                  <a:gd name="T53" fmla="*/ 0 h 4000"/>
                  <a:gd name="T54" fmla="*/ 0 w 10833"/>
                  <a:gd name="T55" fmla="*/ 0 h 4000"/>
                  <a:gd name="T56" fmla="*/ 0 w 10833"/>
                  <a:gd name="T57" fmla="*/ 0 h 4000"/>
                  <a:gd name="T58" fmla="*/ 0 w 10833"/>
                  <a:gd name="T59" fmla="*/ 0 h 4000"/>
                  <a:gd name="T60" fmla="*/ 0 w 10833"/>
                  <a:gd name="T61" fmla="*/ 0 h 4000"/>
                  <a:gd name="T62" fmla="*/ 0 w 10833"/>
                  <a:gd name="T63" fmla="*/ 0 h 4000"/>
                  <a:gd name="T64" fmla="*/ 0 w 10833"/>
                  <a:gd name="T65" fmla="*/ 0 h 4000"/>
                  <a:gd name="T66" fmla="*/ 0 w 10833"/>
                  <a:gd name="T67" fmla="*/ 0 h 4000"/>
                  <a:gd name="T68" fmla="*/ 0 w 10833"/>
                  <a:gd name="T69" fmla="*/ 0 h 4000"/>
                  <a:gd name="T70" fmla="*/ 0 w 10833"/>
                  <a:gd name="T71" fmla="*/ 0 h 4000"/>
                  <a:gd name="T72" fmla="*/ 0 w 10833"/>
                  <a:gd name="T73" fmla="*/ 0 h 4000"/>
                  <a:gd name="T74" fmla="*/ 0 w 10833"/>
                  <a:gd name="T75" fmla="*/ 0 h 4000"/>
                  <a:gd name="T76" fmla="*/ 0 w 10833"/>
                  <a:gd name="T77" fmla="*/ 0 h 4000"/>
                  <a:gd name="T78" fmla="*/ 0 w 10833"/>
                  <a:gd name="T79" fmla="*/ 0 h 4000"/>
                  <a:gd name="T80" fmla="*/ 0 w 10833"/>
                  <a:gd name="T81" fmla="*/ 0 h 4000"/>
                  <a:gd name="T82" fmla="*/ 0 w 10833"/>
                  <a:gd name="T83" fmla="*/ 0 h 4000"/>
                  <a:gd name="T84" fmla="*/ 0 w 10833"/>
                  <a:gd name="T85" fmla="*/ 0 h 4000"/>
                  <a:gd name="T86" fmla="*/ 0 w 10833"/>
                  <a:gd name="T87" fmla="*/ 0 h 4000"/>
                  <a:gd name="T88" fmla="*/ 0 w 10833"/>
                  <a:gd name="T89" fmla="*/ 0 h 4000"/>
                  <a:gd name="T90" fmla="*/ 0 w 10833"/>
                  <a:gd name="T91" fmla="*/ 0 h 4000"/>
                  <a:gd name="T92" fmla="*/ 0 w 10833"/>
                  <a:gd name="T93" fmla="*/ 0 h 4000"/>
                  <a:gd name="T94" fmla="*/ 0 w 10833"/>
                  <a:gd name="T95" fmla="*/ 0 h 4000"/>
                  <a:gd name="T96" fmla="*/ 0 w 10833"/>
                  <a:gd name="T97" fmla="*/ 0 h 4000"/>
                  <a:gd name="T98" fmla="*/ 0 w 10833"/>
                  <a:gd name="T99" fmla="*/ 0 h 4000"/>
                  <a:gd name="T100" fmla="*/ 0 w 10833"/>
                  <a:gd name="T101" fmla="*/ 0 h 4000"/>
                  <a:gd name="T102" fmla="*/ 0 w 10833"/>
                  <a:gd name="T103" fmla="*/ 0 h 4000"/>
                  <a:gd name="T104" fmla="*/ 0 w 10833"/>
                  <a:gd name="T105" fmla="*/ 0 h 4000"/>
                  <a:gd name="T106" fmla="*/ 0 w 10833"/>
                  <a:gd name="T107" fmla="*/ 0 h 4000"/>
                  <a:gd name="T108" fmla="*/ 0 w 10833"/>
                  <a:gd name="T109" fmla="*/ 0 h 4000"/>
                  <a:gd name="T110" fmla="*/ 0 w 10833"/>
                  <a:gd name="T111" fmla="*/ 0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99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20503" name="Line 40"/>
            <p:cNvSpPr>
              <a:spLocks noChangeShapeType="1"/>
            </p:cNvSpPr>
            <p:nvPr>
              <p:custDataLst>
                <p:tags r:id="rId22"/>
              </p:custDataLst>
            </p:nvPr>
          </p:nvSpPr>
          <p:spPr bwMode="auto">
            <a:xfrm>
              <a:off x="3360" y="2416"/>
              <a:ext cx="862"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504" name="Text Box 41"/>
            <p:cNvSpPr txBox="1">
              <a:spLocks noChangeArrowheads="1"/>
            </p:cNvSpPr>
            <p:nvPr>
              <p:custDataLst>
                <p:tags r:id="rId23"/>
              </p:custDataLst>
            </p:nvPr>
          </p:nvSpPr>
          <p:spPr bwMode="auto">
            <a:xfrm>
              <a:off x="3045" y="2288"/>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2</a:t>
              </a:r>
            </a:p>
          </p:txBody>
        </p:sp>
        <p:sp>
          <p:nvSpPr>
            <p:cNvPr id="20505" name="Line 42"/>
            <p:cNvSpPr>
              <a:spLocks noChangeShapeType="1"/>
            </p:cNvSpPr>
            <p:nvPr>
              <p:custDataLst>
                <p:tags r:id="rId24"/>
              </p:custDataLst>
            </p:nvPr>
          </p:nvSpPr>
          <p:spPr bwMode="auto">
            <a:xfrm>
              <a:off x="3379" y="1949"/>
              <a:ext cx="1406"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506" name="Text Box 43"/>
            <p:cNvSpPr txBox="1">
              <a:spLocks noChangeArrowheads="1"/>
            </p:cNvSpPr>
            <p:nvPr>
              <p:custDataLst>
                <p:tags r:id="rId25"/>
              </p:custDataLst>
            </p:nvPr>
          </p:nvSpPr>
          <p:spPr bwMode="auto">
            <a:xfrm>
              <a:off x="3115" y="1810"/>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2</a:t>
              </a:r>
            </a:p>
          </p:txBody>
        </p:sp>
      </p:grpSp>
      <p:grpSp>
        <p:nvGrpSpPr>
          <p:cNvPr id="21511" name="组合 47"/>
          <p:cNvGrpSpPr/>
          <p:nvPr>
            <p:custDataLst>
              <p:tags r:id="rId6"/>
            </p:custDataLst>
          </p:nvPr>
        </p:nvGrpSpPr>
        <p:grpSpPr>
          <a:xfrm>
            <a:off x="6737350" y="3505203"/>
            <a:ext cx="3930650" cy="2925763"/>
            <a:chOff x="4894263" y="3563938"/>
            <a:chExt cx="3930650" cy="2925762"/>
          </a:xfrm>
        </p:grpSpPr>
        <p:sp>
          <p:nvSpPr>
            <p:cNvPr id="20488" name="Freeform 3"/>
            <p:cNvSpPr/>
            <p:nvPr>
              <p:custDataLst>
                <p:tags r:id="rId7"/>
              </p:custDataLst>
            </p:nvPr>
          </p:nvSpPr>
          <p:spPr bwMode="auto">
            <a:xfrm>
              <a:off x="5326063" y="4335463"/>
              <a:ext cx="2749550" cy="1931987"/>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00FF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20489" name="Group 4"/>
            <p:cNvGrpSpPr/>
            <p:nvPr>
              <p:custDataLst>
                <p:tags r:id="rId8"/>
              </p:custDataLst>
            </p:nvPr>
          </p:nvGrpSpPr>
          <p:grpSpPr>
            <a:xfrm>
              <a:off x="4945063" y="3563938"/>
              <a:ext cx="3879850" cy="2846387"/>
              <a:chOff x="3115" y="2285"/>
              <a:chExt cx="2444" cy="1793"/>
            </a:xfrm>
          </p:grpSpPr>
          <p:sp>
            <p:nvSpPr>
              <p:cNvPr id="20496" name="Text Box 5"/>
              <p:cNvSpPr txBox="1">
                <a:spLocks noChangeArrowheads="1"/>
              </p:cNvSpPr>
              <p:nvPr>
                <p:custDataLst>
                  <p:tags r:id="rId15"/>
                </p:custDataLst>
              </p:nvPr>
            </p:nvSpPr>
            <p:spPr bwMode="auto">
              <a:xfrm>
                <a:off x="3275" y="2285"/>
                <a:ext cx="516"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endParaRPr lang="en-US" altLang="zh-CN" sz="1800">
                  <a:latin typeface="Arial" panose="020B0604020202020204" pitchFamily="34" charset="0"/>
                  <a:ea typeface="宋体" panose="02010600030101010101" pitchFamily="2" charset="-122"/>
                </a:endParaRPr>
              </a:p>
            </p:txBody>
          </p:sp>
          <p:grpSp>
            <p:nvGrpSpPr>
              <p:cNvPr id="20497" name="Group 6"/>
              <p:cNvGrpSpPr/>
              <p:nvPr>
                <p:custDataLst>
                  <p:tags r:id="rId16"/>
                </p:custDataLst>
              </p:nvPr>
            </p:nvGrpSpPr>
            <p:grpSpPr>
              <a:xfrm>
                <a:off x="3115" y="2545"/>
                <a:ext cx="2444" cy="1533"/>
                <a:chOff x="3120" y="548"/>
                <a:chExt cx="2444" cy="809"/>
              </a:xfrm>
            </p:grpSpPr>
            <p:sp>
              <p:nvSpPr>
                <p:cNvPr id="20498" name="Text Box 7"/>
                <p:cNvSpPr txBox="1">
                  <a:spLocks noChangeArrowheads="1"/>
                </p:cNvSpPr>
                <p:nvPr>
                  <p:custDataLst>
                    <p:tags r:id="rId17"/>
                  </p:custDataLst>
                </p:nvPr>
              </p:nvSpPr>
              <p:spPr bwMode="auto">
                <a:xfrm>
                  <a:off x="3120" y="887"/>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0</a:t>
                  </a:r>
                  <a:endParaRPr lang="en-US" altLang="zh-CN" sz="1800" i="1">
                    <a:latin typeface="Arial" panose="020B0604020202020204" pitchFamily="34" charset="0"/>
                    <a:ea typeface="宋体" panose="02010600030101010101" pitchFamily="2" charset="-122"/>
                  </a:endParaRPr>
                </a:p>
              </p:txBody>
            </p:sp>
            <p:sp>
              <p:nvSpPr>
                <p:cNvPr id="20499" name="Text Box 8"/>
                <p:cNvSpPr txBox="1">
                  <a:spLocks noChangeArrowheads="1"/>
                </p:cNvSpPr>
                <p:nvPr>
                  <p:custDataLst>
                    <p:tags r:id="rId18"/>
                  </p:custDataLst>
                </p:nvPr>
              </p:nvSpPr>
              <p:spPr bwMode="auto">
                <a:xfrm>
                  <a:off x="5366" y="848"/>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0500" name="Line 9"/>
                <p:cNvSpPr>
                  <a:spLocks noChangeShapeType="1"/>
                </p:cNvSpPr>
                <p:nvPr>
                  <p:custDataLst>
                    <p:tags r:id="rId19"/>
                  </p:custDataLst>
                </p:nvPr>
              </p:nvSpPr>
              <p:spPr bwMode="auto">
                <a:xfrm>
                  <a:off x="3362" y="986"/>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0501" name="Line 10"/>
                <p:cNvSpPr>
                  <a:spLocks noChangeShapeType="1"/>
                </p:cNvSpPr>
                <p:nvPr>
                  <p:custDataLst>
                    <p:tags r:id="rId20"/>
                  </p:custDataLst>
                </p:nvPr>
              </p:nvSpPr>
              <p:spPr bwMode="auto">
                <a:xfrm flipH="1" flipV="1">
                  <a:off x="3356" y="548"/>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grpSp>
        <p:sp>
          <p:nvSpPr>
            <p:cNvPr id="20490" name="Freeform 11"/>
            <p:cNvSpPr/>
            <p:nvPr>
              <p:custDataLst>
                <p:tags r:id="rId9"/>
              </p:custDataLst>
            </p:nvPr>
          </p:nvSpPr>
          <p:spPr bwMode="auto">
            <a:xfrm>
              <a:off x="5321300" y="4779963"/>
              <a:ext cx="2751138" cy="1016000"/>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1" name="Freeform 12"/>
            <p:cNvSpPr/>
            <p:nvPr>
              <p:custDataLst>
                <p:tags r:id="rId10"/>
              </p:custDataLst>
            </p:nvPr>
          </p:nvSpPr>
          <p:spPr bwMode="auto">
            <a:xfrm>
              <a:off x="5318125" y="4937125"/>
              <a:ext cx="2751138" cy="711200"/>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99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2" name="Line 44"/>
            <p:cNvSpPr>
              <a:spLocks noChangeShapeType="1"/>
            </p:cNvSpPr>
            <p:nvPr>
              <p:custDataLst>
                <p:tags r:id="rId11"/>
              </p:custDataLst>
            </p:nvPr>
          </p:nvSpPr>
          <p:spPr bwMode="auto">
            <a:xfrm>
              <a:off x="5305425" y="4318000"/>
              <a:ext cx="2303463"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493" name="Text Box 45"/>
            <p:cNvSpPr txBox="1">
              <a:spLocks noChangeArrowheads="1"/>
            </p:cNvSpPr>
            <p:nvPr>
              <p:custDataLst>
                <p:tags r:id="rId12"/>
              </p:custDataLst>
            </p:nvPr>
          </p:nvSpPr>
          <p:spPr bwMode="auto">
            <a:xfrm>
              <a:off x="4983163" y="4073525"/>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p>
          </p:txBody>
        </p:sp>
        <p:sp>
          <p:nvSpPr>
            <p:cNvPr id="20494" name="Line 46"/>
            <p:cNvSpPr>
              <a:spLocks noChangeShapeType="1"/>
            </p:cNvSpPr>
            <p:nvPr>
              <p:custDataLst>
                <p:tags r:id="rId13"/>
              </p:custDataLst>
            </p:nvPr>
          </p:nvSpPr>
          <p:spPr bwMode="auto">
            <a:xfrm>
              <a:off x="5305425" y="6288088"/>
              <a:ext cx="1439863"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0495" name="Text Box 47"/>
            <p:cNvSpPr txBox="1">
              <a:spLocks noChangeArrowheads="1"/>
            </p:cNvSpPr>
            <p:nvPr>
              <p:custDataLst>
                <p:tags r:id="rId14"/>
              </p:custDataLst>
            </p:nvPr>
          </p:nvSpPr>
          <p:spPr bwMode="auto">
            <a:xfrm>
              <a:off x="4894263" y="6000750"/>
              <a:ext cx="6477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600">
                  <a:latin typeface="Times New Roman" panose="02020603050405020304" pitchFamily="18" charset="0"/>
                  <a:ea typeface="宋体" panose="02010600030101010101" pitchFamily="2" charset="-122"/>
                </a:rPr>
                <a:t>-</a:t>
              </a:r>
              <a:r>
                <a:rPr kumimoji="1" lang="en-US" altLang="zh-CN" sz="2000" i="1">
                  <a:latin typeface="Times New Roman" panose="02020603050405020304" pitchFamily="18" charset="0"/>
                  <a:ea typeface="宋体" panose="02010600030101010101" pitchFamily="2" charset="-122"/>
                </a:rPr>
                <a:t>A</a:t>
              </a:r>
            </a:p>
          </p:txBody>
        </p:sp>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1511"/>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37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4"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图片1"/>
          <p:cNvPicPr>
            <a:picLocks noChangeAspect="1" noChangeArrowheads="1"/>
          </p:cNvPicPr>
          <p:nvPr>
            <p:custDataLst>
              <p:tags r:id="rId1"/>
            </p:custDataLst>
          </p:nvPr>
        </p:nvPicPr>
        <p:blipFill>
          <a:blip r:embed="rId47">
            <a:extLst>
              <a:ext uri="{28A0092B-C50C-407E-A947-70E740481C1C}">
                <a14:useLocalDpi xmlns:a14="http://schemas.microsoft.com/office/drawing/2010/main" val="0"/>
              </a:ext>
            </a:extLst>
          </a:blip>
          <a:srcRect l="31688" t="13841" r="14804"/>
          <a:stretch>
            <a:fillRect/>
          </a:stretch>
        </p:blipFill>
        <p:spPr bwMode="auto">
          <a:xfrm>
            <a:off x="1616076" y="858839"/>
            <a:ext cx="4044950" cy="4881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3"/>
          <p:cNvGrpSpPr/>
          <p:nvPr>
            <p:custDataLst>
              <p:tags r:id="rId2"/>
            </p:custDataLst>
          </p:nvPr>
        </p:nvGrpSpPr>
        <p:grpSpPr>
          <a:xfrm>
            <a:off x="6916738" y="3878263"/>
            <a:ext cx="3829050" cy="1731962"/>
            <a:chOff x="3109" y="2432"/>
            <a:chExt cx="2412" cy="1091"/>
          </a:xfrm>
        </p:grpSpPr>
        <p:sp>
          <p:nvSpPr>
            <p:cNvPr id="22570" name="Text Box 4"/>
            <p:cNvSpPr txBox="1">
              <a:spLocks noChangeArrowheads="1"/>
            </p:cNvSpPr>
            <p:nvPr>
              <p:custDataLst>
                <p:tags r:id="rId41"/>
              </p:custDataLst>
            </p:nvPr>
          </p:nvSpPr>
          <p:spPr bwMode="auto">
            <a:xfrm>
              <a:off x="3220" y="2432"/>
              <a:ext cx="51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endParaRPr lang="en-US" altLang="zh-CN" sz="1800">
                <a:latin typeface="Arial" panose="020B0604020202020204" pitchFamily="34" charset="0"/>
                <a:ea typeface="宋体" panose="02010600030101010101" pitchFamily="2" charset="-122"/>
              </a:endParaRPr>
            </a:p>
          </p:txBody>
        </p:sp>
        <p:sp>
          <p:nvSpPr>
            <p:cNvPr id="22571" name="Text Box 5"/>
            <p:cNvSpPr txBox="1">
              <a:spLocks noChangeArrowheads="1"/>
            </p:cNvSpPr>
            <p:nvPr>
              <p:custDataLst>
                <p:tags r:id="rId42"/>
              </p:custDataLst>
            </p:nvPr>
          </p:nvSpPr>
          <p:spPr bwMode="auto">
            <a:xfrm>
              <a:off x="3109" y="3013"/>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2400" i="1">
                  <a:latin typeface="Times New Roman" panose="02020603050405020304" pitchFamily="18" charset="0"/>
                  <a:ea typeface="宋体" panose="02010600030101010101" pitchFamily="2" charset="-122"/>
                </a:rPr>
                <a:t>0</a:t>
              </a:r>
              <a:endParaRPr lang="en-US" altLang="zh-CN" sz="2400" i="1">
                <a:latin typeface="Arial" panose="020B0604020202020204" pitchFamily="34" charset="0"/>
                <a:ea typeface="宋体" panose="02010600030101010101" pitchFamily="2" charset="-122"/>
              </a:endParaRPr>
            </a:p>
          </p:txBody>
        </p:sp>
        <p:sp>
          <p:nvSpPr>
            <p:cNvPr id="22572" name="Text Box 6"/>
            <p:cNvSpPr txBox="1">
              <a:spLocks noChangeArrowheads="1"/>
            </p:cNvSpPr>
            <p:nvPr>
              <p:custDataLst>
                <p:tags r:id="rId43"/>
              </p:custDataLst>
            </p:nvPr>
          </p:nvSpPr>
          <p:spPr bwMode="auto">
            <a:xfrm>
              <a:off x="5323" y="3014"/>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2573" name="Line 7"/>
            <p:cNvSpPr>
              <a:spLocks noChangeShapeType="1"/>
            </p:cNvSpPr>
            <p:nvPr>
              <p:custDataLst>
                <p:tags r:id="rId44"/>
              </p:custDataLst>
            </p:nvPr>
          </p:nvSpPr>
          <p:spPr bwMode="auto">
            <a:xfrm>
              <a:off x="3319" y="3152"/>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2574" name="Line 8"/>
            <p:cNvSpPr>
              <a:spLocks noChangeShapeType="1"/>
            </p:cNvSpPr>
            <p:nvPr>
              <p:custDataLst>
                <p:tags r:id="rId45"/>
              </p:custDataLst>
            </p:nvPr>
          </p:nvSpPr>
          <p:spPr bwMode="auto">
            <a:xfrm flipH="1" flipV="1">
              <a:off x="3313" y="2714"/>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sp>
        <p:nvSpPr>
          <p:cNvPr id="74761" name="Freeform 9"/>
          <p:cNvSpPr/>
          <p:nvPr>
            <p:custDataLst>
              <p:tags r:id="rId3"/>
            </p:custDataLst>
          </p:nvPr>
        </p:nvSpPr>
        <p:spPr bwMode="auto">
          <a:xfrm>
            <a:off x="7248525" y="4500563"/>
            <a:ext cx="2751138" cy="1016000"/>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4762" name="Freeform 10"/>
          <p:cNvSpPr/>
          <p:nvPr>
            <p:custDataLst>
              <p:tags r:id="rId4"/>
            </p:custDataLst>
          </p:nvPr>
        </p:nvSpPr>
        <p:spPr bwMode="auto">
          <a:xfrm flipV="1">
            <a:off x="7243766" y="4660900"/>
            <a:ext cx="2751137" cy="711200"/>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99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3" name="Group 11"/>
          <p:cNvGrpSpPr/>
          <p:nvPr>
            <p:custDataLst>
              <p:tags r:id="rId5"/>
            </p:custDataLst>
          </p:nvPr>
        </p:nvGrpSpPr>
        <p:grpSpPr>
          <a:xfrm>
            <a:off x="2714629" y="3627436"/>
            <a:ext cx="477837" cy="744538"/>
            <a:chOff x="2008" y="1077"/>
            <a:chExt cx="301" cy="378"/>
          </a:xfrm>
        </p:grpSpPr>
        <p:sp>
          <p:nvSpPr>
            <p:cNvPr id="22568" name="Oval 12"/>
            <p:cNvSpPr>
              <a:spLocks noChangeArrowheads="1"/>
            </p:cNvSpPr>
            <p:nvPr>
              <p:custDataLst>
                <p:tags r:id="rId39"/>
              </p:custDataLst>
            </p:nvPr>
          </p:nvSpPr>
          <p:spPr bwMode="auto">
            <a:xfrm>
              <a:off x="2075" y="1371"/>
              <a:ext cx="84" cy="84"/>
            </a:xfrm>
            <a:prstGeom prst="ellipse">
              <a:avLst/>
            </a:prstGeom>
            <a:gradFill rotWithShape="1">
              <a:gsLst>
                <a:gs pos="0">
                  <a:srgbClr val="00FF00"/>
                </a:gs>
                <a:gs pos="100000">
                  <a:srgbClr val="007600"/>
                </a:gs>
              </a:gsLst>
              <a:path path="shape">
                <a:fillToRect l="50000" t="50000" r="50000" b="50000"/>
              </a:path>
            </a:gradFill>
            <a:ln>
              <a:noFill/>
            </a:ln>
            <a:extLst>
              <a:ext uri="{91240B29-F687-4F45-9708-019B960494DF}">
                <a14:hiddenLine xmlns:a14="http://schemas.microsoft.com/office/drawing/2010/main" w="9525">
                  <a:solidFill>
                    <a:srgbClr val="000000"/>
                  </a:solidFill>
                  <a:round/>
                </a14:hiddenLine>
              </a:ext>
            </a:extLst>
          </p:spPr>
          <p:txBody>
            <a:bodyPr wrap="none" anchor="ct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endParaRPr lang="zh-CN" altLang="en-US" sz="1800">
                <a:latin typeface="Arial" panose="020B0604020202020204" pitchFamily="34" charset="0"/>
                <a:ea typeface="宋体" panose="02010600030101010101" pitchFamily="2" charset="-122"/>
              </a:endParaRPr>
            </a:p>
          </p:txBody>
        </p:sp>
        <p:sp>
          <p:nvSpPr>
            <p:cNvPr id="22569" name="Text Box 13"/>
            <p:cNvSpPr txBox="1">
              <a:spLocks noChangeArrowheads="1"/>
            </p:cNvSpPr>
            <p:nvPr>
              <p:custDataLst>
                <p:tags r:id="rId40"/>
              </p:custDataLst>
            </p:nvPr>
          </p:nvSpPr>
          <p:spPr bwMode="auto">
            <a:xfrm>
              <a:off x="2008" y="1077"/>
              <a:ext cx="301" cy="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en-US" altLang="zh-CN" sz="3600" i="1">
                  <a:solidFill>
                    <a:srgbClr val="FF0000"/>
                  </a:solidFill>
                  <a:latin typeface="Times New Roman" panose="02020603050405020304" pitchFamily="18" charset="0"/>
                  <a:ea typeface="宋体" panose="02010600030101010101" pitchFamily="2" charset="-122"/>
                </a:rPr>
                <a:t>Q</a:t>
              </a:r>
            </a:p>
          </p:txBody>
        </p:sp>
      </p:grpSp>
      <p:sp>
        <p:nvSpPr>
          <p:cNvPr id="74766" name="Freeform 14"/>
          <p:cNvSpPr/>
          <p:nvPr>
            <p:custDataLst>
              <p:tags r:id="rId6"/>
            </p:custDataLst>
          </p:nvPr>
        </p:nvSpPr>
        <p:spPr bwMode="auto">
          <a:xfrm>
            <a:off x="7251703" y="4843466"/>
            <a:ext cx="2708275" cy="331787"/>
          </a:xfrm>
          <a:custGeom>
            <a:avLst/>
            <a:gdLst>
              <a:gd name="T0" fmla="*/ 0 w 10833"/>
              <a:gd name="T1" fmla="*/ 2147483646 h 4000"/>
              <a:gd name="T2" fmla="*/ 2147483646 w 10833"/>
              <a:gd name="T3" fmla="*/ 2147483646 h 4000"/>
              <a:gd name="T4" fmla="*/ 2147483646 w 10833"/>
              <a:gd name="T5" fmla="*/ 2147483646 h 4000"/>
              <a:gd name="T6" fmla="*/ 2147483646 w 10833"/>
              <a:gd name="T7" fmla="*/ 2147483646 h 4000"/>
              <a:gd name="T8" fmla="*/ 2147483646 w 10833"/>
              <a:gd name="T9" fmla="*/ 2147483646 h 4000"/>
              <a:gd name="T10" fmla="*/ 2147483646 w 10833"/>
              <a:gd name="T11" fmla="*/ 2147483646 h 4000"/>
              <a:gd name="T12" fmla="*/ 2147483646 w 10833"/>
              <a:gd name="T13" fmla="*/ 2147483646 h 4000"/>
              <a:gd name="T14" fmla="*/ 2147483646 w 10833"/>
              <a:gd name="T15" fmla="*/ 2147483646 h 4000"/>
              <a:gd name="T16" fmla="*/ 2147483646 w 10833"/>
              <a:gd name="T17" fmla="*/ 2147483646 h 4000"/>
              <a:gd name="T18" fmla="*/ 2147483646 w 10833"/>
              <a:gd name="T19" fmla="*/ 0 h 4000"/>
              <a:gd name="T20" fmla="*/ 2147483646 w 10833"/>
              <a:gd name="T21" fmla="*/ 2147483646 h 4000"/>
              <a:gd name="T22" fmla="*/ 2147483646 w 10833"/>
              <a:gd name="T23" fmla="*/ 2147483646 h 4000"/>
              <a:gd name="T24" fmla="*/ 2147483646 w 10833"/>
              <a:gd name="T25" fmla="*/ 2147483646 h 4000"/>
              <a:gd name="T26" fmla="*/ 2147483646 w 10833"/>
              <a:gd name="T27" fmla="*/ 2147483646 h 4000"/>
              <a:gd name="T28" fmla="*/ 2147483646 w 10833"/>
              <a:gd name="T29" fmla="*/ 2147483646 h 4000"/>
              <a:gd name="T30" fmla="*/ 2147483646 w 10833"/>
              <a:gd name="T31" fmla="*/ 2147483646 h 4000"/>
              <a:gd name="T32" fmla="*/ 2147483646 w 10833"/>
              <a:gd name="T33" fmla="*/ 2147483646 h 4000"/>
              <a:gd name="T34" fmla="*/ 2147483646 w 10833"/>
              <a:gd name="T35" fmla="*/ 2147483646 h 4000"/>
              <a:gd name="T36" fmla="*/ 2147483646 w 10833"/>
              <a:gd name="T37" fmla="*/ 2147483646 h 4000"/>
              <a:gd name="T38" fmla="*/ 2147483646 w 10833"/>
              <a:gd name="T39" fmla="*/ 2147483646 h 4000"/>
              <a:gd name="T40" fmla="*/ 2147483646 w 10833"/>
              <a:gd name="T41" fmla="*/ 2147483646 h 4000"/>
              <a:gd name="T42" fmla="*/ 2147483646 w 10833"/>
              <a:gd name="T43" fmla="*/ 2147483646 h 4000"/>
              <a:gd name="T44" fmla="*/ 2147483646 w 10833"/>
              <a:gd name="T45" fmla="*/ 2147483646 h 4000"/>
              <a:gd name="T46" fmla="*/ 2147483646 w 10833"/>
              <a:gd name="T47" fmla="*/ 2147483646 h 4000"/>
              <a:gd name="T48" fmla="*/ 2147483646 w 10833"/>
              <a:gd name="T49" fmla="*/ 2147483646 h 4000"/>
              <a:gd name="T50" fmla="*/ 2147483646 w 10833"/>
              <a:gd name="T51" fmla="*/ 2147483646 h 4000"/>
              <a:gd name="T52" fmla="*/ 2147483646 w 10833"/>
              <a:gd name="T53" fmla="*/ 2147483646 h 4000"/>
              <a:gd name="T54" fmla="*/ 2147483646 w 10833"/>
              <a:gd name="T55" fmla="*/ 2147483646 h 4000"/>
              <a:gd name="T56" fmla="*/ 2147483646 w 10833"/>
              <a:gd name="T57" fmla="*/ 2147483646 h 4000"/>
              <a:gd name="T58" fmla="*/ 2147483646 w 10833"/>
              <a:gd name="T59" fmla="*/ 2147483646 h 4000"/>
              <a:gd name="T60" fmla="*/ 2147483646 w 10833"/>
              <a:gd name="T61" fmla="*/ 2147483646 h 4000"/>
              <a:gd name="T62" fmla="*/ 2147483646 w 10833"/>
              <a:gd name="T63" fmla="*/ 2147483646 h 4000"/>
              <a:gd name="T64" fmla="*/ 2147483646 w 10833"/>
              <a:gd name="T65" fmla="*/ 2147483646 h 4000"/>
              <a:gd name="T66" fmla="*/ 2147483646 w 10833"/>
              <a:gd name="T67" fmla="*/ 2147483646 h 4000"/>
              <a:gd name="T68" fmla="*/ 2147483646 w 10833"/>
              <a:gd name="T69" fmla="*/ 2147483646 h 4000"/>
              <a:gd name="T70" fmla="*/ 2147483646 w 10833"/>
              <a:gd name="T71" fmla="*/ 2147483646 h 4000"/>
              <a:gd name="T72" fmla="*/ 2147483646 w 10833"/>
              <a:gd name="T73" fmla="*/ 2147483646 h 4000"/>
              <a:gd name="T74" fmla="*/ 2147483646 w 10833"/>
              <a:gd name="T75" fmla="*/ 2147483646 h 4000"/>
              <a:gd name="T76" fmla="*/ 2147483646 w 10833"/>
              <a:gd name="T77" fmla="*/ 2147483646 h 4000"/>
              <a:gd name="T78" fmla="*/ 2147483646 w 10833"/>
              <a:gd name="T79" fmla="*/ 2147483646 h 4000"/>
              <a:gd name="T80" fmla="*/ 2147483646 w 10833"/>
              <a:gd name="T81" fmla="*/ 2147483646 h 4000"/>
              <a:gd name="T82" fmla="*/ 2147483646 w 10833"/>
              <a:gd name="T83" fmla="*/ 2147483646 h 4000"/>
              <a:gd name="T84" fmla="*/ 2147483646 w 10833"/>
              <a:gd name="T85" fmla="*/ 2147483646 h 4000"/>
              <a:gd name="T86" fmla="*/ 2147483646 w 10833"/>
              <a:gd name="T87" fmla="*/ 2147483646 h 4000"/>
              <a:gd name="T88" fmla="*/ 2147483646 w 10833"/>
              <a:gd name="T89" fmla="*/ 2147483646 h 4000"/>
              <a:gd name="T90" fmla="*/ 2147483646 w 10833"/>
              <a:gd name="T91" fmla="*/ 0 h 4000"/>
              <a:gd name="T92" fmla="*/ 2147483646 w 10833"/>
              <a:gd name="T93" fmla="*/ 2147483646 h 4000"/>
              <a:gd name="T94" fmla="*/ 2147483646 w 10833"/>
              <a:gd name="T95" fmla="*/ 2147483646 h 4000"/>
              <a:gd name="T96" fmla="*/ 2147483646 w 10833"/>
              <a:gd name="T97" fmla="*/ 2147483646 h 4000"/>
              <a:gd name="T98" fmla="*/ 2147483646 w 10833"/>
              <a:gd name="T99" fmla="*/ 2147483646 h 4000"/>
              <a:gd name="T100" fmla="*/ 2147483646 w 10833"/>
              <a:gd name="T101" fmla="*/ 2147483646 h 4000"/>
              <a:gd name="T102" fmla="*/ 2147483646 w 10833"/>
              <a:gd name="T103" fmla="*/ 2147483646 h 4000"/>
              <a:gd name="T104" fmla="*/ 2147483646 w 10833"/>
              <a:gd name="T105" fmla="*/ 2147483646 h 4000"/>
              <a:gd name="T106" fmla="*/ 2147483646 w 10833"/>
              <a:gd name="T107" fmla="*/ 2147483646 h 4000"/>
              <a:gd name="T108" fmla="*/ 2147483646 w 10833"/>
              <a:gd name="T109" fmla="*/ 2147483646 h 4000"/>
              <a:gd name="T110" fmla="*/ 2147483646 w 10833"/>
              <a:gd name="T111" fmla="*/ 2147483646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00FF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74767" name="Text Box 15"/>
          <p:cNvSpPr txBox="1">
            <a:spLocks noChangeArrowheads="1"/>
          </p:cNvSpPr>
          <p:nvPr>
            <p:custDataLst>
              <p:tags r:id="rId7"/>
            </p:custDataLst>
          </p:nvPr>
        </p:nvSpPr>
        <p:spPr bwMode="auto">
          <a:xfrm>
            <a:off x="1328741" y="5964241"/>
            <a:ext cx="6915150" cy="584200"/>
          </a:xfrm>
          <a:prstGeom prst="rect">
            <a:avLst/>
          </a:prstGeom>
          <a:solidFill>
            <a:schemeClr val="accent6">
              <a:lumMod val="20000"/>
              <a:lumOff val="80000"/>
            </a:schemeClr>
          </a:solidFill>
          <a:ln w="9525">
            <a:noFill/>
            <a:miter lim="800000"/>
          </a:ln>
          <a:effectLst/>
        </p:spPr>
        <p:txBody>
          <a:bodyPr>
            <a:spAutoFit/>
          </a:bodyPr>
          <a:lstStyle/>
          <a:p>
            <a:pPr eaLnBrk="1" hangingPunct="1">
              <a:defRPr/>
            </a:pPr>
            <a:r>
              <a:rPr lang="zh-CN" altLang="en-US" sz="3200" i="1">
                <a:solidFill>
                  <a:srgbClr val="FF0000"/>
                </a:solidFill>
                <a:latin typeface="华文中宋" panose="02010600040101010101" pitchFamily="2" charset="-122"/>
                <a:ea typeface="华文中宋" panose="02010600040101010101" pitchFamily="2" charset="-122"/>
              </a:rPr>
              <a:t>Ｑ</a:t>
            </a:r>
            <a:r>
              <a:rPr lang="zh-CN" altLang="en-US" sz="3200">
                <a:solidFill>
                  <a:srgbClr val="FF0000"/>
                </a:solidFill>
                <a:latin typeface="华文中宋" panose="02010600040101010101" pitchFamily="2" charset="-122"/>
                <a:ea typeface="华文中宋" panose="02010600040101010101" pitchFamily="2" charset="-122"/>
              </a:rPr>
              <a:t>点振动减弱（振幅为｜</a:t>
            </a:r>
            <a:r>
              <a:rPr lang="en-US" altLang="zh-CN" sz="3200" i="1">
                <a:solidFill>
                  <a:srgbClr val="FF0000"/>
                </a:solidFill>
                <a:latin typeface="华文中宋" panose="02010600040101010101" pitchFamily="2" charset="-122"/>
                <a:ea typeface="华文中宋" panose="02010600040101010101" pitchFamily="2" charset="-122"/>
              </a:rPr>
              <a:t>A</a:t>
            </a:r>
            <a:r>
              <a:rPr lang="en-US" altLang="zh-CN" sz="3200" i="1" baseline="-25000">
                <a:solidFill>
                  <a:srgbClr val="FF0000"/>
                </a:solidFill>
                <a:latin typeface="华文中宋" panose="02010600040101010101" pitchFamily="2" charset="-122"/>
                <a:ea typeface="华文中宋" panose="02010600040101010101" pitchFamily="2" charset="-122"/>
              </a:rPr>
              <a:t>1</a:t>
            </a:r>
            <a:r>
              <a:rPr lang="zh-CN" altLang="en-US" sz="3200" i="1">
                <a:solidFill>
                  <a:srgbClr val="FF0000"/>
                </a:solidFill>
                <a:latin typeface="华文中宋" panose="02010600040101010101" pitchFamily="2" charset="-122"/>
                <a:ea typeface="华文中宋" panose="02010600040101010101" pitchFamily="2" charset="-122"/>
              </a:rPr>
              <a:t>－</a:t>
            </a:r>
            <a:r>
              <a:rPr lang="en-US" altLang="zh-CN" sz="3200" i="1">
                <a:solidFill>
                  <a:srgbClr val="FF0000"/>
                </a:solidFill>
                <a:latin typeface="华文中宋" panose="02010600040101010101" pitchFamily="2" charset="-122"/>
                <a:ea typeface="华文中宋" panose="02010600040101010101" pitchFamily="2" charset="-122"/>
              </a:rPr>
              <a:t>A</a:t>
            </a:r>
            <a:r>
              <a:rPr lang="en-US" altLang="zh-CN" sz="3200" i="1" baseline="-25000">
                <a:solidFill>
                  <a:srgbClr val="FF0000"/>
                </a:solidFill>
                <a:latin typeface="华文中宋" panose="02010600040101010101" pitchFamily="2" charset="-122"/>
                <a:ea typeface="华文中宋" panose="02010600040101010101" pitchFamily="2" charset="-122"/>
              </a:rPr>
              <a:t>2</a:t>
            </a:r>
            <a:r>
              <a:rPr lang="zh-CN" altLang="en-US" sz="3200">
                <a:solidFill>
                  <a:srgbClr val="FF0000"/>
                </a:solidFill>
                <a:latin typeface="华文中宋" panose="02010600040101010101" pitchFamily="2" charset="-122"/>
                <a:ea typeface="华文中宋" panose="02010600040101010101" pitchFamily="2" charset="-122"/>
              </a:rPr>
              <a:t>｜）</a:t>
            </a:r>
          </a:p>
        </p:txBody>
      </p:sp>
      <p:grpSp>
        <p:nvGrpSpPr>
          <p:cNvPr id="4" name="Group 16"/>
          <p:cNvGrpSpPr/>
          <p:nvPr>
            <p:custDataLst>
              <p:tags r:id="rId8"/>
            </p:custDataLst>
          </p:nvPr>
        </p:nvGrpSpPr>
        <p:grpSpPr>
          <a:xfrm>
            <a:off x="6769103" y="188916"/>
            <a:ext cx="3973513" cy="1819275"/>
            <a:chOff x="3061" y="266"/>
            <a:chExt cx="2503" cy="1146"/>
          </a:xfrm>
        </p:grpSpPr>
        <p:sp>
          <p:nvSpPr>
            <p:cNvPr id="22556" name="Freeform 17"/>
            <p:cNvSpPr/>
            <p:nvPr>
              <p:custDataLst>
                <p:tags r:id="rId27"/>
              </p:custDataLst>
            </p:nvPr>
          </p:nvSpPr>
          <p:spPr bwMode="auto">
            <a:xfrm>
              <a:off x="3346" y="670"/>
              <a:ext cx="1733" cy="640"/>
            </a:xfrm>
            <a:custGeom>
              <a:avLst/>
              <a:gdLst>
                <a:gd name="T0" fmla="*/ 0 w 10833"/>
                <a:gd name="T1" fmla="*/ 0 h 4000"/>
                <a:gd name="T2" fmla="*/ 0 w 10833"/>
                <a:gd name="T3" fmla="*/ 0 h 4000"/>
                <a:gd name="T4" fmla="*/ 0 w 10833"/>
                <a:gd name="T5" fmla="*/ 0 h 4000"/>
                <a:gd name="T6" fmla="*/ 0 w 10833"/>
                <a:gd name="T7" fmla="*/ 0 h 4000"/>
                <a:gd name="T8" fmla="*/ 0 w 10833"/>
                <a:gd name="T9" fmla="*/ 0 h 4000"/>
                <a:gd name="T10" fmla="*/ 0 w 10833"/>
                <a:gd name="T11" fmla="*/ 0 h 4000"/>
                <a:gd name="T12" fmla="*/ 0 w 10833"/>
                <a:gd name="T13" fmla="*/ 0 h 4000"/>
                <a:gd name="T14" fmla="*/ 0 w 10833"/>
                <a:gd name="T15" fmla="*/ 0 h 4000"/>
                <a:gd name="T16" fmla="*/ 0 w 10833"/>
                <a:gd name="T17" fmla="*/ 0 h 4000"/>
                <a:gd name="T18" fmla="*/ 0 w 10833"/>
                <a:gd name="T19" fmla="*/ 0 h 4000"/>
                <a:gd name="T20" fmla="*/ 0 w 10833"/>
                <a:gd name="T21" fmla="*/ 0 h 4000"/>
                <a:gd name="T22" fmla="*/ 0 w 10833"/>
                <a:gd name="T23" fmla="*/ 0 h 4000"/>
                <a:gd name="T24" fmla="*/ 0 w 10833"/>
                <a:gd name="T25" fmla="*/ 0 h 4000"/>
                <a:gd name="T26" fmla="*/ 0 w 10833"/>
                <a:gd name="T27" fmla="*/ 0 h 4000"/>
                <a:gd name="T28" fmla="*/ 0 w 10833"/>
                <a:gd name="T29" fmla="*/ 0 h 4000"/>
                <a:gd name="T30" fmla="*/ 0 w 10833"/>
                <a:gd name="T31" fmla="*/ 0 h 4000"/>
                <a:gd name="T32" fmla="*/ 0 w 10833"/>
                <a:gd name="T33" fmla="*/ 0 h 4000"/>
                <a:gd name="T34" fmla="*/ 0 w 10833"/>
                <a:gd name="T35" fmla="*/ 0 h 4000"/>
                <a:gd name="T36" fmla="*/ 0 w 10833"/>
                <a:gd name="T37" fmla="*/ 0 h 4000"/>
                <a:gd name="T38" fmla="*/ 0 w 10833"/>
                <a:gd name="T39" fmla="*/ 0 h 4000"/>
                <a:gd name="T40" fmla="*/ 0 w 10833"/>
                <a:gd name="T41" fmla="*/ 0 h 4000"/>
                <a:gd name="T42" fmla="*/ 0 w 10833"/>
                <a:gd name="T43" fmla="*/ 0 h 4000"/>
                <a:gd name="T44" fmla="*/ 0 w 10833"/>
                <a:gd name="T45" fmla="*/ 0 h 4000"/>
                <a:gd name="T46" fmla="*/ 0 w 10833"/>
                <a:gd name="T47" fmla="*/ 0 h 4000"/>
                <a:gd name="T48" fmla="*/ 0 w 10833"/>
                <a:gd name="T49" fmla="*/ 0 h 4000"/>
                <a:gd name="T50" fmla="*/ 0 w 10833"/>
                <a:gd name="T51" fmla="*/ 0 h 4000"/>
                <a:gd name="T52" fmla="*/ 0 w 10833"/>
                <a:gd name="T53" fmla="*/ 0 h 4000"/>
                <a:gd name="T54" fmla="*/ 0 w 10833"/>
                <a:gd name="T55" fmla="*/ 0 h 4000"/>
                <a:gd name="T56" fmla="*/ 0 w 10833"/>
                <a:gd name="T57" fmla="*/ 0 h 4000"/>
                <a:gd name="T58" fmla="*/ 0 w 10833"/>
                <a:gd name="T59" fmla="*/ 0 h 4000"/>
                <a:gd name="T60" fmla="*/ 0 w 10833"/>
                <a:gd name="T61" fmla="*/ 0 h 4000"/>
                <a:gd name="T62" fmla="*/ 0 w 10833"/>
                <a:gd name="T63" fmla="*/ 0 h 4000"/>
                <a:gd name="T64" fmla="*/ 0 w 10833"/>
                <a:gd name="T65" fmla="*/ 0 h 4000"/>
                <a:gd name="T66" fmla="*/ 0 w 10833"/>
                <a:gd name="T67" fmla="*/ 0 h 4000"/>
                <a:gd name="T68" fmla="*/ 0 w 10833"/>
                <a:gd name="T69" fmla="*/ 0 h 4000"/>
                <a:gd name="T70" fmla="*/ 0 w 10833"/>
                <a:gd name="T71" fmla="*/ 0 h 4000"/>
                <a:gd name="T72" fmla="*/ 0 w 10833"/>
                <a:gd name="T73" fmla="*/ 0 h 4000"/>
                <a:gd name="T74" fmla="*/ 0 w 10833"/>
                <a:gd name="T75" fmla="*/ 0 h 4000"/>
                <a:gd name="T76" fmla="*/ 0 w 10833"/>
                <a:gd name="T77" fmla="*/ 0 h 4000"/>
                <a:gd name="T78" fmla="*/ 0 w 10833"/>
                <a:gd name="T79" fmla="*/ 0 h 4000"/>
                <a:gd name="T80" fmla="*/ 0 w 10833"/>
                <a:gd name="T81" fmla="*/ 0 h 4000"/>
                <a:gd name="T82" fmla="*/ 0 w 10833"/>
                <a:gd name="T83" fmla="*/ 0 h 4000"/>
                <a:gd name="T84" fmla="*/ 0 w 10833"/>
                <a:gd name="T85" fmla="*/ 0 h 4000"/>
                <a:gd name="T86" fmla="*/ 0 w 10833"/>
                <a:gd name="T87" fmla="*/ 0 h 4000"/>
                <a:gd name="T88" fmla="*/ 0 w 10833"/>
                <a:gd name="T89" fmla="*/ 0 h 4000"/>
                <a:gd name="T90" fmla="*/ 0 w 10833"/>
                <a:gd name="T91" fmla="*/ 0 h 4000"/>
                <a:gd name="T92" fmla="*/ 0 w 10833"/>
                <a:gd name="T93" fmla="*/ 0 h 4000"/>
                <a:gd name="T94" fmla="*/ 0 w 10833"/>
                <a:gd name="T95" fmla="*/ 0 h 4000"/>
                <a:gd name="T96" fmla="*/ 0 w 10833"/>
                <a:gd name="T97" fmla="*/ 0 h 4000"/>
                <a:gd name="T98" fmla="*/ 0 w 10833"/>
                <a:gd name="T99" fmla="*/ 0 h 4000"/>
                <a:gd name="T100" fmla="*/ 0 w 10833"/>
                <a:gd name="T101" fmla="*/ 0 h 4000"/>
                <a:gd name="T102" fmla="*/ 0 w 10833"/>
                <a:gd name="T103" fmla="*/ 0 h 4000"/>
                <a:gd name="T104" fmla="*/ 0 w 10833"/>
                <a:gd name="T105" fmla="*/ 0 h 4000"/>
                <a:gd name="T106" fmla="*/ 0 w 10833"/>
                <a:gd name="T107" fmla="*/ 0 h 4000"/>
                <a:gd name="T108" fmla="*/ 0 w 10833"/>
                <a:gd name="T109" fmla="*/ 0 h 4000"/>
                <a:gd name="T110" fmla="*/ 0 w 10833"/>
                <a:gd name="T111" fmla="*/ 0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00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22557" name="Group 18"/>
            <p:cNvGrpSpPr/>
            <p:nvPr>
              <p:custDataLst>
                <p:tags r:id="rId28"/>
              </p:custDataLst>
            </p:nvPr>
          </p:nvGrpSpPr>
          <p:grpSpPr>
            <a:xfrm>
              <a:off x="3120" y="266"/>
              <a:ext cx="2444" cy="1091"/>
              <a:chOff x="3120" y="266"/>
              <a:chExt cx="2444" cy="1091"/>
            </a:xfrm>
          </p:grpSpPr>
          <p:sp>
            <p:nvSpPr>
              <p:cNvPr id="22562" name="Text Box 19"/>
              <p:cNvSpPr txBox="1">
                <a:spLocks noChangeArrowheads="1"/>
              </p:cNvSpPr>
              <p:nvPr>
                <p:custDataLst>
                  <p:tags r:id="rId33"/>
                </p:custDataLst>
              </p:nvPr>
            </p:nvSpPr>
            <p:spPr bwMode="auto">
              <a:xfrm>
                <a:off x="3263" y="266"/>
                <a:ext cx="51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r>
                  <a:rPr lang="en-US" altLang="zh-CN" sz="1800" baseline="-25000">
                    <a:latin typeface="Times New Roman" panose="02020603050405020304" pitchFamily="18" charset="0"/>
                    <a:ea typeface="宋体" panose="02010600030101010101" pitchFamily="2" charset="-122"/>
                  </a:rPr>
                  <a:t>1</a:t>
                </a:r>
                <a:endParaRPr lang="en-US" altLang="zh-CN" sz="1800">
                  <a:latin typeface="Arial" panose="020B0604020202020204" pitchFamily="34" charset="0"/>
                  <a:ea typeface="宋体" panose="02010600030101010101" pitchFamily="2" charset="-122"/>
                </a:endParaRPr>
              </a:p>
            </p:txBody>
          </p:sp>
          <p:grpSp>
            <p:nvGrpSpPr>
              <p:cNvPr id="22563" name="Group 20"/>
              <p:cNvGrpSpPr/>
              <p:nvPr>
                <p:custDataLst>
                  <p:tags r:id="rId34"/>
                </p:custDataLst>
              </p:nvPr>
            </p:nvGrpSpPr>
            <p:grpSpPr>
              <a:xfrm>
                <a:off x="3120" y="548"/>
                <a:ext cx="2444" cy="809"/>
                <a:chOff x="3120" y="548"/>
                <a:chExt cx="2444" cy="809"/>
              </a:xfrm>
            </p:grpSpPr>
            <p:sp>
              <p:nvSpPr>
                <p:cNvPr id="22564" name="Text Box 21"/>
                <p:cNvSpPr txBox="1">
                  <a:spLocks noChangeArrowheads="1"/>
                </p:cNvSpPr>
                <p:nvPr>
                  <p:custDataLst>
                    <p:tags r:id="rId35"/>
                  </p:custDataLst>
                </p:nvPr>
              </p:nvSpPr>
              <p:spPr bwMode="auto">
                <a:xfrm>
                  <a:off x="3120" y="887"/>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2400" i="1">
                      <a:latin typeface="Times New Roman" panose="02020603050405020304" pitchFamily="18" charset="0"/>
                      <a:ea typeface="宋体" panose="02010600030101010101" pitchFamily="2" charset="-122"/>
                    </a:rPr>
                    <a:t>0</a:t>
                  </a:r>
                  <a:endParaRPr lang="en-US" altLang="zh-CN" sz="2400" i="1">
                    <a:latin typeface="Arial" panose="020B0604020202020204" pitchFamily="34" charset="0"/>
                    <a:ea typeface="宋体" panose="02010600030101010101" pitchFamily="2" charset="-122"/>
                  </a:endParaRPr>
                </a:p>
              </p:txBody>
            </p:sp>
            <p:sp>
              <p:nvSpPr>
                <p:cNvPr id="22565" name="Text Box 22"/>
                <p:cNvSpPr txBox="1">
                  <a:spLocks noChangeArrowheads="1"/>
                </p:cNvSpPr>
                <p:nvPr>
                  <p:custDataLst>
                    <p:tags r:id="rId36"/>
                  </p:custDataLst>
                </p:nvPr>
              </p:nvSpPr>
              <p:spPr bwMode="auto">
                <a:xfrm>
                  <a:off x="5366" y="848"/>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2566" name="Line 23"/>
                <p:cNvSpPr>
                  <a:spLocks noChangeShapeType="1"/>
                </p:cNvSpPr>
                <p:nvPr>
                  <p:custDataLst>
                    <p:tags r:id="rId37"/>
                  </p:custDataLst>
                </p:nvPr>
              </p:nvSpPr>
              <p:spPr bwMode="auto">
                <a:xfrm>
                  <a:off x="3362" y="986"/>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2567" name="Line 24"/>
                <p:cNvSpPr>
                  <a:spLocks noChangeShapeType="1"/>
                </p:cNvSpPr>
                <p:nvPr>
                  <p:custDataLst>
                    <p:tags r:id="rId38"/>
                  </p:custDataLst>
                </p:nvPr>
              </p:nvSpPr>
              <p:spPr bwMode="auto">
                <a:xfrm flipH="1" flipV="1">
                  <a:off x="3356" y="548"/>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grpSp>
        <p:sp>
          <p:nvSpPr>
            <p:cNvPr id="22558" name="Line 25"/>
            <p:cNvSpPr>
              <a:spLocks noChangeShapeType="1"/>
            </p:cNvSpPr>
            <p:nvPr>
              <p:custDataLst>
                <p:tags r:id="rId29"/>
              </p:custDataLst>
            </p:nvPr>
          </p:nvSpPr>
          <p:spPr bwMode="auto">
            <a:xfrm>
              <a:off x="3379" y="663"/>
              <a:ext cx="1406"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2559" name="Line 26"/>
            <p:cNvSpPr>
              <a:spLocks noChangeShapeType="1"/>
            </p:cNvSpPr>
            <p:nvPr>
              <p:custDataLst>
                <p:tags r:id="rId30"/>
              </p:custDataLst>
            </p:nvPr>
          </p:nvSpPr>
          <p:spPr bwMode="auto">
            <a:xfrm>
              <a:off x="3358" y="1322"/>
              <a:ext cx="862"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2560" name="Text Box 27"/>
            <p:cNvSpPr txBox="1">
              <a:spLocks noChangeArrowheads="1"/>
            </p:cNvSpPr>
            <p:nvPr>
              <p:custDataLst>
                <p:tags r:id="rId31"/>
              </p:custDataLst>
            </p:nvPr>
          </p:nvSpPr>
          <p:spPr bwMode="auto">
            <a:xfrm>
              <a:off x="3090" y="482"/>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1</a:t>
              </a:r>
            </a:p>
          </p:txBody>
        </p:sp>
        <p:sp>
          <p:nvSpPr>
            <p:cNvPr id="22561" name="Text Box 28"/>
            <p:cNvSpPr txBox="1">
              <a:spLocks noChangeArrowheads="1"/>
            </p:cNvSpPr>
            <p:nvPr>
              <p:custDataLst>
                <p:tags r:id="rId32"/>
              </p:custDataLst>
            </p:nvPr>
          </p:nvSpPr>
          <p:spPr bwMode="auto">
            <a:xfrm>
              <a:off x="3061" y="1162"/>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1</a:t>
              </a:r>
            </a:p>
          </p:txBody>
        </p:sp>
      </p:grpSp>
      <p:grpSp>
        <p:nvGrpSpPr>
          <p:cNvPr id="7" name="Group 29"/>
          <p:cNvGrpSpPr/>
          <p:nvPr>
            <p:custDataLst>
              <p:tags r:id="rId9"/>
            </p:custDataLst>
          </p:nvPr>
        </p:nvGrpSpPr>
        <p:grpSpPr>
          <a:xfrm>
            <a:off x="6743703" y="2057403"/>
            <a:ext cx="3997325" cy="1731963"/>
            <a:chOff x="3000" y="1296"/>
            <a:chExt cx="2518" cy="1091"/>
          </a:xfrm>
        </p:grpSpPr>
        <p:grpSp>
          <p:nvGrpSpPr>
            <p:cNvPr id="22543" name="Group 30"/>
            <p:cNvGrpSpPr/>
            <p:nvPr>
              <p:custDataLst>
                <p:tags r:id="rId14"/>
              </p:custDataLst>
            </p:nvPr>
          </p:nvGrpSpPr>
          <p:grpSpPr>
            <a:xfrm>
              <a:off x="3074" y="1296"/>
              <a:ext cx="2444" cy="1091"/>
              <a:chOff x="3119" y="1463"/>
              <a:chExt cx="2444" cy="1091"/>
            </a:xfrm>
          </p:grpSpPr>
          <p:grpSp>
            <p:nvGrpSpPr>
              <p:cNvPr id="22548" name="Group 31"/>
              <p:cNvGrpSpPr/>
              <p:nvPr>
                <p:custDataLst>
                  <p:tags r:id="rId19"/>
                </p:custDataLst>
              </p:nvPr>
            </p:nvGrpSpPr>
            <p:grpSpPr>
              <a:xfrm>
                <a:off x="3119" y="1463"/>
                <a:ext cx="2444" cy="1091"/>
                <a:chOff x="3120" y="266"/>
                <a:chExt cx="2444" cy="1091"/>
              </a:xfrm>
            </p:grpSpPr>
            <p:sp>
              <p:nvSpPr>
                <p:cNvPr id="22550" name="Text Box 32"/>
                <p:cNvSpPr txBox="1">
                  <a:spLocks noChangeArrowheads="1"/>
                </p:cNvSpPr>
                <p:nvPr>
                  <p:custDataLst>
                    <p:tags r:id="rId21"/>
                  </p:custDataLst>
                </p:nvPr>
              </p:nvSpPr>
              <p:spPr bwMode="auto">
                <a:xfrm>
                  <a:off x="3263" y="266"/>
                  <a:ext cx="516" cy="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x</a:t>
                  </a:r>
                  <a:r>
                    <a:rPr lang="en-US" altLang="zh-CN" sz="1800" baseline="-25000">
                      <a:latin typeface="Times New Roman" panose="02020603050405020304" pitchFamily="18" charset="0"/>
                      <a:ea typeface="宋体" panose="02010600030101010101" pitchFamily="2" charset="-122"/>
                    </a:rPr>
                    <a:t>2</a:t>
                  </a:r>
                  <a:endParaRPr lang="en-US" altLang="zh-CN" sz="1800">
                    <a:latin typeface="Arial" panose="020B0604020202020204" pitchFamily="34" charset="0"/>
                    <a:ea typeface="宋体" panose="02010600030101010101" pitchFamily="2" charset="-122"/>
                  </a:endParaRPr>
                </a:p>
              </p:txBody>
            </p:sp>
            <p:grpSp>
              <p:nvGrpSpPr>
                <p:cNvPr id="22551" name="Group 33"/>
                <p:cNvGrpSpPr/>
                <p:nvPr>
                  <p:custDataLst>
                    <p:tags r:id="rId22"/>
                  </p:custDataLst>
                </p:nvPr>
              </p:nvGrpSpPr>
              <p:grpSpPr>
                <a:xfrm>
                  <a:off x="3120" y="548"/>
                  <a:ext cx="2444" cy="809"/>
                  <a:chOff x="3120" y="548"/>
                  <a:chExt cx="2444" cy="809"/>
                </a:xfrm>
              </p:grpSpPr>
              <p:sp>
                <p:nvSpPr>
                  <p:cNvPr id="22552" name="Text Box 34"/>
                  <p:cNvSpPr txBox="1">
                    <a:spLocks noChangeArrowheads="1"/>
                  </p:cNvSpPr>
                  <p:nvPr>
                    <p:custDataLst>
                      <p:tags r:id="rId23"/>
                    </p:custDataLst>
                  </p:nvPr>
                </p:nvSpPr>
                <p:spPr bwMode="auto">
                  <a:xfrm>
                    <a:off x="3120" y="887"/>
                    <a:ext cx="272"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2000" i="1">
                        <a:latin typeface="Times New Roman" panose="02020603050405020304" pitchFamily="18" charset="0"/>
                        <a:ea typeface="宋体" panose="02010600030101010101" pitchFamily="2" charset="-122"/>
                      </a:rPr>
                      <a:t>0</a:t>
                    </a:r>
                    <a:endParaRPr lang="en-US" altLang="zh-CN" sz="2000" i="1">
                      <a:latin typeface="Arial" panose="020B0604020202020204" pitchFamily="34" charset="0"/>
                      <a:ea typeface="宋体" panose="02010600030101010101" pitchFamily="2" charset="-122"/>
                    </a:endParaRPr>
                  </a:p>
                </p:txBody>
              </p:sp>
              <p:sp>
                <p:nvSpPr>
                  <p:cNvPr id="22553" name="Text Box 35"/>
                  <p:cNvSpPr txBox="1">
                    <a:spLocks noChangeArrowheads="1"/>
                  </p:cNvSpPr>
                  <p:nvPr>
                    <p:custDataLst>
                      <p:tags r:id="rId24"/>
                    </p:custDataLst>
                  </p:nvPr>
                </p:nvSpPr>
                <p:spPr bwMode="auto">
                  <a:xfrm>
                    <a:off x="5366" y="848"/>
                    <a:ext cx="198" cy="2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lgn="just" eaLnBrk="1" hangingPunct="1">
                      <a:spcBef>
                        <a:spcPct val="0"/>
                      </a:spcBef>
                      <a:buClrTx/>
                      <a:buSzTx/>
                      <a:buFontTx/>
                      <a:buNone/>
                    </a:pPr>
                    <a:r>
                      <a:rPr lang="en-US" altLang="zh-CN" sz="1800" i="1">
                        <a:latin typeface="Times New Roman" panose="02020603050405020304" pitchFamily="18" charset="0"/>
                        <a:ea typeface="宋体" panose="02010600030101010101" pitchFamily="2" charset="-122"/>
                      </a:rPr>
                      <a:t>t</a:t>
                    </a:r>
                    <a:endParaRPr lang="en-US" altLang="zh-CN" sz="1800" i="1">
                      <a:latin typeface="Arial" panose="020B0604020202020204" pitchFamily="34" charset="0"/>
                      <a:ea typeface="宋体" panose="02010600030101010101" pitchFamily="2" charset="-122"/>
                    </a:endParaRPr>
                  </a:p>
                </p:txBody>
              </p:sp>
              <p:sp>
                <p:nvSpPr>
                  <p:cNvPr id="22554" name="Line 36"/>
                  <p:cNvSpPr>
                    <a:spLocks noChangeShapeType="1"/>
                  </p:cNvSpPr>
                  <p:nvPr>
                    <p:custDataLst>
                      <p:tags r:id="rId25"/>
                    </p:custDataLst>
                  </p:nvPr>
                </p:nvSpPr>
                <p:spPr bwMode="auto">
                  <a:xfrm>
                    <a:off x="3362" y="986"/>
                    <a:ext cx="2004" cy="0"/>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sp>
                <p:nvSpPr>
                  <p:cNvPr id="22555" name="Line 37"/>
                  <p:cNvSpPr>
                    <a:spLocks noChangeShapeType="1"/>
                  </p:cNvSpPr>
                  <p:nvPr>
                    <p:custDataLst>
                      <p:tags r:id="rId26"/>
                    </p:custDataLst>
                  </p:nvPr>
                </p:nvSpPr>
                <p:spPr bwMode="auto">
                  <a:xfrm flipH="1" flipV="1">
                    <a:off x="3356" y="548"/>
                    <a:ext cx="0" cy="809"/>
                  </a:xfrm>
                  <a:prstGeom prst="line">
                    <a:avLst/>
                  </a:prstGeom>
                  <a:noFill/>
                  <a:ln w="28575">
                    <a:solidFill>
                      <a:schemeClr val="tx1"/>
                    </a:solidFill>
                    <a:round/>
                    <a:tailEnd type="arrow" w="med" len="lg"/>
                  </a:ln>
                  <a:extLst>
                    <a:ext uri="{909E8E84-426E-40DD-AFC4-6F175D3DCCD1}">
                      <a14:hiddenFill xmlns:a14="http://schemas.microsoft.com/office/drawing/2010/main">
                        <a:noFill/>
                      </a14:hiddenFill>
                    </a:ext>
                  </a:extLst>
                </p:spPr>
                <p:txBody>
                  <a:bodyPr/>
                  <a:lstStyle/>
                  <a:p>
                    <a:endParaRPr lang="zh-CN" altLang="en-US"/>
                  </a:p>
                </p:txBody>
              </p:sp>
            </p:grpSp>
          </p:grpSp>
          <p:sp>
            <p:nvSpPr>
              <p:cNvPr id="22549" name="Freeform 38"/>
              <p:cNvSpPr/>
              <p:nvPr>
                <p:custDataLst>
                  <p:tags r:id="rId20"/>
                </p:custDataLst>
              </p:nvPr>
            </p:nvSpPr>
            <p:spPr bwMode="auto">
              <a:xfrm flipV="1">
                <a:off x="3364" y="1957"/>
                <a:ext cx="1733" cy="448"/>
              </a:xfrm>
              <a:custGeom>
                <a:avLst/>
                <a:gdLst>
                  <a:gd name="T0" fmla="*/ 0 w 10833"/>
                  <a:gd name="T1" fmla="*/ 0 h 4000"/>
                  <a:gd name="T2" fmla="*/ 0 w 10833"/>
                  <a:gd name="T3" fmla="*/ 0 h 4000"/>
                  <a:gd name="T4" fmla="*/ 0 w 10833"/>
                  <a:gd name="T5" fmla="*/ 0 h 4000"/>
                  <a:gd name="T6" fmla="*/ 0 w 10833"/>
                  <a:gd name="T7" fmla="*/ 0 h 4000"/>
                  <a:gd name="T8" fmla="*/ 0 w 10833"/>
                  <a:gd name="T9" fmla="*/ 0 h 4000"/>
                  <a:gd name="T10" fmla="*/ 0 w 10833"/>
                  <a:gd name="T11" fmla="*/ 0 h 4000"/>
                  <a:gd name="T12" fmla="*/ 0 w 10833"/>
                  <a:gd name="T13" fmla="*/ 0 h 4000"/>
                  <a:gd name="T14" fmla="*/ 0 w 10833"/>
                  <a:gd name="T15" fmla="*/ 0 h 4000"/>
                  <a:gd name="T16" fmla="*/ 0 w 10833"/>
                  <a:gd name="T17" fmla="*/ 0 h 4000"/>
                  <a:gd name="T18" fmla="*/ 0 w 10833"/>
                  <a:gd name="T19" fmla="*/ 0 h 4000"/>
                  <a:gd name="T20" fmla="*/ 0 w 10833"/>
                  <a:gd name="T21" fmla="*/ 0 h 4000"/>
                  <a:gd name="T22" fmla="*/ 0 w 10833"/>
                  <a:gd name="T23" fmla="*/ 0 h 4000"/>
                  <a:gd name="T24" fmla="*/ 0 w 10833"/>
                  <a:gd name="T25" fmla="*/ 0 h 4000"/>
                  <a:gd name="T26" fmla="*/ 0 w 10833"/>
                  <a:gd name="T27" fmla="*/ 0 h 4000"/>
                  <a:gd name="T28" fmla="*/ 0 w 10833"/>
                  <a:gd name="T29" fmla="*/ 0 h 4000"/>
                  <a:gd name="T30" fmla="*/ 0 w 10833"/>
                  <a:gd name="T31" fmla="*/ 0 h 4000"/>
                  <a:gd name="T32" fmla="*/ 0 w 10833"/>
                  <a:gd name="T33" fmla="*/ 0 h 4000"/>
                  <a:gd name="T34" fmla="*/ 0 w 10833"/>
                  <a:gd name="T35" fmla="*/ 0 h 4000"/>
                  <a:gd name="T36" fmla="*/ 0 w 10833"/>
                  <a:gd name="T37" fmla="*/ 0 h 4000"/>
                  <a:gd name="T38" fmla="*/ 0 w 10833"/>
                  <a:gd name="T39" fmla="*/ 0 h 4000"/>
                  <a:gd name="T40" fmla="*/ 0 w 10833"/>
                  <a:gd name="T41" fmla="*/ 0 h 4000"/>
                  <a:gd name="T42" fmla="*/ 0 w 10833"/>
                  <a:gd name="T43" fmla="*/ 0 h 4000"/>
                  <a:gd name="T44" fmla="*/ 0 w 10833"/>
                  <a:gd name="T45" fmla="*/ 0 h 4000"/>
                  <a:gd name="T46" fmla="*/ 0 w 10833"/>
                  <a:gd name="T47" fmla="*/ 0 h 4000"/>
                  <a:gd name="T48" fmla="*/ 0 w 10833"/>
                  <a:gd name="T49" fmla="*/ 0 h 4000"/>
                  <a:gd name="T50" fmla="*/ 0 w 10833"/>
                  <a:gd name="T51" fmla="*/ 0 h 4000"/>
                  <a:gd name="T52" fmla="*/ 0 w 10833"/>
                  <a:gd name="T53" fmla="*/ 0 h 4000"/>
                  <a:gd name="T54" fmla="*/ 0 w 10833"/>
                  <a:gd name="T55" fmla="*/ 0 h 4000"/>
                  <a:gd name="T56" fmla="*/ 0 w 10833"/>
                  <a:gd name="T57" fmla="*/ 0 h 4000"/>
                  <a:gd name="T58" fmla="*/ 0 w 10833"/>
                  <a:gd name="T59" fmla="*/ 0 h 4000"/>
                  <a:gd name="T60" fmla="*/ 0 w 10833"/>
                  <a:gd name="T61" fmla="*/ 0 h 4000"/>
                  <a:gd name="T62" fmla="*/ 0 w 10833"/>
                  <a:gd name="T63" fmla="*/ 0 h 4000"/>
                  <a:gd name="T64" fmla="*/ 0 w 10833"/>
                  <a:gd name="T65" fmla="*/ 0 h 4000"/>
                  <a:gd name="T66" fmla="*/ 0 w 10833"/>
                  <a:gd name="T67" fmla="*/ 0 h 4000"/>
                  <a:gd name="T68" fmla="*/ 0 w 10833"/>
                  <a:gd name="T69" fmla="*/ 0 h 4000"/>
                  <a:gd name="T70" fmla="*/ 0 w 10833"/>
                  <a:gd name="T71" fmla="*/ 0 h 4000"/>
                  <a:gd name="T72" fmla="*/ 0 w 10833"/>
                  <a:gd name="T73" fmla="*/ 0 h 4000"/>
                  <a:gd name="T74" fmla="*/ 0 w 10833"/>
                  <a:gd name="T75" fmla="*/ 0 h 4000"/>
                  <a:gd name="T76" fmla="*/ 0 w 10833"/>
                  <a:gd name="T77" fmla="*/ 0 h 4000"/>
                  <a:gd name="T78" fmla="*/ 0 w 10833"/>
                  <a:gd name="T79" fmla="*/ 0 h 4000"/>
                  <a:gd name="T80" fmla="*/ 0 w 10833"/>
                  <a:gd name="T81" fmla="*/ 0 h 4000"/>
                  <a:gd name="T82" fmla="*/ 0 w 10833"/>
                  <a:gd name="T83" fmla="*/ 0 h 4000"/>
                  <a:gd name="T84" fmla="*/ 0 w 10833"/>
                  <a:gd name="T85" fmla="*/ 0 h 4000"/>
                  <a:gd name="T86" fmla="*/ 0 w 10833"/>
                  <a:gd name="T87" fmla="*/ 0 h 4000"/>
                  <a:gd name="T88" fmla="*/ 0 w 10833"/>
                  <a:gd name="T89" fmla="*/ 0 h 4000"/>
                  <a:gd name="T90" fmla="*/ 0 w 10833"/>
                  <a:gd name="T91" fmla="*/ 0 h 4000"/>
                  <a:gd name="T92" fmla="*/ 0 w 10833"/>
                  <a:gd name="T93" fmla="*/ 0 h 4000"/>
                  <a:gd name="T94" fmla="*/ 0 w 10833"/>
                  <a:gd name="T95" fmla="*/ 0 h 4000"/>
                  <a:gd name="T96" fmla="*/ 0 w 10833"/>
                  <a:gd name="T97" fmla="*/ 0 h 4000"/>
                  <a:gd name="T98" fmla="*/ 0 w 10833"/>
                  <a:gd name="T99" fmla="*/ 0 h 4000"/>
                  <a:gd name="T100" fmla="*/ 0 w 10833"/>
                  <a:gd name="T101" fmla="*/ 0 h 4000"/>
                  <a:gd name="T102" fmla="*/ 0 w 10833"/>
                  <a:gd name="T103" fmla="*/ 0 h 4000"/>
                  <a:gd name="T104" fmla="*/ 0 w 10833"/>
                  <a:gd name="T105" fmla="*/ 0 h 4000"/>
                  <a:gd name="T106" fmla="*/ 0 w 10833"/>
                  <a:gd name="T107" fmla="*/ 0 h 4000"/>
                  <a:gd name="T108" fmla="*/ 0 w 10833"/>
                  <a:gd name="T109" fmla="*/ 0 h 4000"/>
                  <a:gd name="T110" fmla="*/ 0 w 10833"/>
                  <a:gd name="T111" fmla="*/ 0 h 4000"/>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10833"/>
                  <a:gd name="T169" fmla="*/ 0 h 4000"/>
                  <a:gd name="T170" fmla="*/ 10833 w 10833"/>
                  <a:gd name="T171" fmla="*/ 4000 h 4000"/>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10833" h="4000">
                    <a:moveTo>
                      <a:pt x="0" y="2000"/>
                    </a:moveTo>
                    <a:cubicBezTo>
                      <a:pt x="66" y="1883"/>
                      <a:pt x="133" y="1767"/>
                      <a:pt x="200" y="1653"/>
                    </a:cubicBezTo>
                    <a:cubicBezTo>
                      <a:pt x="267" y="1539"/>
                      <a:pt x="333" y="1425"/>
                      <a:pt x="400" y="1316"/>
                    </a:cubicBezTo>
                    <a:cubicBezTo>
                      <a:pt x="467" y="1207"/>
                      <a:pt x="533" y="1100"/>
                      <a:pt x="600" y="1000"/>
                    </a:cubicBezTo>
                    <a:cubicBezTo>
                      <a:pt x="667" y="900"/>
                      <a:pt x="733" y="803"/>
                      <a:pt x="800" y="714"/>
                    </a:cubicBezTo>
                    <a:cubicBezTo>
                      <a:pt x="867" y="625"/>
                      <a:pt x="933" y="542"/>
                      <a:pt x="1000" y="468"/>
                    </a:cubicBezTo>
                    <a:cubicBezTo>
                      <a:pt x="1067" y="394"/>
                      <a:pt x="1133" y="326"/>
                      <a:pt x="1200" y="268"/>
                    </a:cubicBezTo>
                    <a:cubicBezTo>
                      <a:pt x="1267" y="210"/>
                      <a:pt x="1333" y="161"/>
                      <a:pt x="1400" y="121"/>
                    </a:cubicBezTo>
                    <a:cubicBezTo>
                      <a:pt x="1467" y="81"/>
                      <a:pt x="1533" y="50"/>
                      <a:pt x="1600" y="30"/>
                    </a:cubicBezTo>
                    <a:cubicBezTo>
                      <a:pt x="1667" y="10"/>
                      <a:pt x="1733" y="0"/>
                      <a:pt x="1800" y="0"/>
                    </a:cubicBezTo>
                    <a:cubicBezTo>
                      <a:pt x="1867" y="0"/>
                      <a:pt x="1933" y="10"/>
                      <a:pt x="2000" y="30"/>
                    </a:cubicBezTo>
                    <a:cubicBezTo>
                      <a:pt x="2067" y="50"/>
                      <a:pt x="2133" y="81"/>
                      <a:pt x="2200" y="121"/>
                    </a:cubicBezTo>
                    <a:cubicBezTo>
                      <a:pt x="2267" y="161"/>
                      <a:pt x="2333" y="210"/>
                      <a:pt x="2400" y="268"/>
                    </a:cubicBezTo>
                    <a:cubicBezTo>
                      <a:pt x="2467" y="326"/>
                      <a:pt x="2533" y="394"/>
                      <a:pt x="2600" y="468"/>
                    </a:cubicBezTo>
                    <a:cubicBezTo>
                      <a:pt x="2667" y="542"/>
                      <a:pt x="2733" y="625"/>
                      <a:pt x="2800" y="714"/>
                    </a:cubicBezTo>
                    <a:cubicBezTo>
                      <a:pt x="2867" y="803"/>
                      <a:pt x="2933" y="900"/>
                      <a:pt x="3000" y="1000"/>
                    </a:cubicBezTo>
                    <a:cubicBezTo>
                      <a:pt x="3067" y="1100"/>
                      <a:pt x="3133" y="1207"/>
                      <a:pt x="3200" y="1316"/>
                    </a:cubicBezTo>
                    <a:cubicBezTo>
                      <a:pt x="3267" y="1425"/>
                      <a:pt x="3333" y="1539"/>
                      <a:pt x="3400" y="1653"/>
                    </a:cubicBezTo>
                    <a:cubicBezTo>
                      <a:pt x="3467" y="1767"/>
                      <a:pt x="3533" y="1884"/>
                      <a:pt x="3600" y="2000"/>
                    </a:cubicBezTo>
                    <a:cubicBezTo>
                      <a:pt x="3667" y="2116"/>
                      <a:pt x="3733" y="2233"/>
                      <a:pt x="3800" y="2347"/>
                    </a:cubicBezTo>
                    <a:cubicBezTo>
                      <a:pt x="3867" y="2461"/>
                      <a:pt x="3933" y="2575"/>
                      <a:pt x="4000" y="2684"/>
                    </a:cubicBezTo>
                    <a:cubicBezTo>
                      <a:pt x="4067" y="2793"/>
                      <a:pt x="4133" y="2900"/>
                      <a:pt x="4200" y="3000"/>
                    </a:cubicBezTo>
                    <a:cubicBezTo>
                      <a:pt x="4267" y="3100"/>
                      <a:pt x="4333" y="3196"/>
                      <a:pt x="4400" y="3285"/>
                    </a:cubicBezTo>
                    <a:cubicBezTo>
                      <a:pt x="4467" y="3374"/>
                      <a:pt x="4533" y="3458"/>
                      <a:pt x="4600" y="3532"/>
                    </a:cubicBezTo>
                    <a:cubicBezTo>
                      <a:pt x="4667" y="3606"/>
                      <a:pt x="4733" y="3674"/>
                      <a:pt x="4800" y="3732"/>
                    </a:cubicBezTo>
                    <a:cubicBezTo>
                      <a:pt x="4867" y="3790"/>
                      <a:pt x="4933" y="3839"/>
                      <a:pt x="5000" y="3879"/>
                    </a:cubicBezTo>
                    <a:cubicBezTo>
                      <a:pt x="5067" y="3919"/>
                      <a:pt x="5133" y="3950"/>
                      <a:pt x="5200" y="3970"/>
                    </a:cubicBezTo>
                    <a:cubicBezTo>
                      <a:pt x="5267" y="3990"/>
                      <a:pt x="5333" y="4000"/>
                      <a:pt x="5400" y="4000"/>
                    </a:cubicBezTo>
                    <a:cubicBezTo>
                      <a:pt x="5467" y="4000"/>
                      <a:pt x="5533" y="3990"/>
                      <a:pt x="5600" y="3970"/>
                    </a:cubicBezTo>
                    <a:cubicBezTo>
                      <a:pt x="5667" y="3950"/>
                      <a:pt x="5733" y="3919"/>
                      <a:pt x="5800" y="3879"/>
                    </a:cubicBezTo>
                    <a:cubicBezTo>
                      <a:pt x="5867" y="3839"/>
                      <a:pt x="5933" y="3790"/>
                      <a:pt x="6000" y="3732"/>
                    </a:cubicBezTo>
                    <a:cubicBezTo>
                      <a:pt x="6067" y="3674"/>
                      <a:pt x="6133" y="3606"/>
                      <a:pt x="6200" y="3532"/>
                    </a:cubicBezTo>
                    <a:cubicBezTo>
                      <a:pt x="6267" y="3458"/>
                      <a:pt x="6333" y="3375"/>
                      <a:pt x="6400" y="3286"/>
                    </a:cubicBezTo>
                    <a:cubicBezTo>
                      <a:pt x="6467" y="3197"/>
                      <a:pt x="6533" y="3100"/>
                      <a:pt x="6600" y="3000"/>
                    </a:cubicBezTo>
                    <a:cubicBezTo>
                      <a:pt x="6667" y="2900"/>
                      <a:pt x="6733" y="2793"/>
                      <a:pt x="6800" y="2684"/>
                    </a:cubicBezTo>
                    <a:cubicBezTo>
                      <a:pt x="6867" y="2575"/>
                      <a:pt x="6933" y="2462"/>
                      <a:pt x="7000" y="2348"/>
                    </a:cubicBezTo>
                    <a:cubicBezTo>
                      <a:pt x="7067" y="2234"/>
                      <a:pt x="7133" y="2116"/>
                      <a:pt x="7200" y="2000"/>
                    </a:cubicBezTo>
                    <a:cubicBezTo>
                      <a:pt x="7267" y="1884"/>
                      <a:pt x="7333" y="1767"/>
                      <a:pt x="7400" y="1653"/>
                    </a:cubicBezTo>
                    <a:cubicBezTo>
                      <a:pt x="7467" y="1539"/>
                      <a:pt x="7533" y="1425"/>
                      <a:pt x="7600" y="1316"/>
                    </a:cubicBezTo>
                    <a:cubicBezTo>
                      <a:pt x="7667" y="1207"/>
                      <a:pt x="7733" y="1100"/>
                      <a:pt x="7800" y="1000"/>
                    </a:cubicBezTo>
                    <a:cubicBezTo>
                      <a:pt x="7867" y="900"/>
                      <a:pt x="7933" y="804"/>
                      <a:pt x="8000" y="715"/>
                    </a:cubicBezTo>
                    <a:cubicBezTo>
                      <a:pt x="8067" y="626"/>
                      <a:pt x="8133" y="542"/>
                      <a:pt x="8200" y="468"/>
                    </a:cubicBezTo>
                    <a:cubicBezTo>
                      <a:pt x="8267" y="394"/>
                      <a:pt x="8333" y="326"/>
                      <a:pt x="8400" y="268"/>
                    </a:cubicBezTo>
                    <a:cubicBezTo>
                      <a:pt x="8467" y="210"/>
                      <a:pt x="8533" y="161"/>
                      <a:pt x="8600" y="121"/>
                    </a:cubicBezTo>
                    <a:cubicBezTo>
                      <a:pt x="8667" y="81"/>
                      <a:pt x="8733" y="50"/>
                      <a:pt x="8800" y="30"/>
                    </a:cubicBezTo>
                    <a:cubicBezTo>
                      <a:pt x="8867" y="10"/>
                      <a:pt x="8933" y="0"/>
                      <a:pt x="9000" y="0"/>
                    </a:cubicBezTo>
                    <a:cubicBezTo>
                      <a:pt x="9067" y="0"/>
                      <a:pt x="9133" y="10"/>
                      <a:pt x="9200" y="30"/>
                    </a:cubicBezTo>
                    <a:cubicBezTo>
                      <a:pt x="9267" y="50"/>
                      <a:pt x="9333" y="80"/>
                      <a:pt x="9400" y="120"/>
                    </a:cubicBezTo>
                    <a:cubicBezTo>
                      <a:pt x="9467" y="160"/>
                      <a:pt x="9533" y="210"/>
                      <a:pt x="9600" y="268"/>
                    </a:cubicBezTo>
                    <a:cubicBezTo>
                      <a:pt x="9667" y="326"/>
                      <a:pt x="9733" y="394"/>
                      <a:pt x="9800" y="468"/>
                    </a:cubicBezTo>
                    <a:cubicBezTo>
                      <a:pt x="9867" y="542"/>
                      <a:pt x="9933" y="625"/>
                      <a:pt x="10000" y="714"/>
                    </a:cubicBezTo>
                    <a:cubicBezTo>
                      <a:pt x="10067" y="803"/>
                      <a:pt x="10133" y="900"/>
                      <a:pt x="10200" y="1000"/>
                    </a:cubicBezTo>
                    <a:cubicBezTo>
                      <a:pt x="10267" y="1100"/>
                      <a:pt x="10333" y="1206"/>
                      <a:pt x="10400" y="1315"/>
                    </a:cubicBezTo>
                    <a:cubicBezTo>
                      <a:pt x="10467" y="1424"/>
                      <a:pt x="10533" y="1538"/>
                      <a:pt x="10600" y="1652"/>
                    </a:cubicBezTo>
                    <a:cubicBezTo>
                      <a:pt x="10667" y="1766"/>
                      <a:pt x="10767" y="1941"/>
                      <a:pt x="10800" y="1999"/>
                    </a:cubicBezTo>
                    <a:cubicBezTo>
                      <a:pt x="10833" y="2057"/>
                      <a:pt x="10816" y="2028"/>
                      <a:pt x="10800" y="1999"/>
                    </a:cubicBezTo>
                  </a:path>
                </a:pathLst>
              </a:custGeom>
              <a:noFill/>
              <a:ln w="28575" cmpd="sng">
                <a:solidFill>
                  <a:srgbClr val="FF9900"/>
                </a:solidFill>
                <a:rou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sp>
          <p:nvSpPr>
            <p:cNvPr id="22544" name="Line 39"/>
            <p:cNvSpPr>
              <a:spLocks noChangeShapeType="1"/>
            </p:cNvSpPr>
            <p:nvPr>
              <p:custDataLst>
                <p:tags r:id="rId15"/>
              </p:custDataLst>
            </p:nvPr>
          </p:nvSpPr>
          <p:spPr bwMode="auto">
            <a:xfrm>
              <a:off x="3315" y="2249"/>
              <a:ext cx="291" cy="2"/>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2545" name="Text Box 40"/>
            <p:cNvSpPr txBox="1">
              <a:spLocks noChangeArrowheads="1"/>
            </p:cNvSpPr>
            <p:nvPr>
              <p:custDataLst>
                <p:tags r:id="rId16"/>
              </p:custDataLst>
            </p:nvPr>
          </p:nvSpPr>
          <p:spPr bwMode="auto">
            <a:xfrm>
              <a:off x="3000" y="2121"/>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2</a:t>
              </a:r>
            </a:p>
          </p:txBody>
        </p:sp>
        <p:sp>
          <p:nvSpPr>
            <p:cNvPr id="22546" name="Line 41"/>
            <p:cNvSpPr>
              <a:spLocks noChangeShapeType="1"/>
            </p:cNvSpPr>
            <p:nvPr>
              <p:custDataLst>
                <p:tags r:id="rId17"/>
              </p:custDataLst>
            </p:nvPr>
          </p:nvSpPr>
          <p:spPr bwMode="auto">
            <a:xfrm>
              <a:off x="3334" y="1766"/>
              <a:ext cx="861" cy="15"/>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22547" name="Text Box 42"/>
            <p:cNvSpPr txBox="1">
              <a:spLocks noChangeArrowheads="1"/>
            </p:cNvSpPr>
            <p:nvPr>
              <p:custDataLst>
                <p:tags r:id="rId18"/>
              </p:custDataLst>
            </p:nvPr>
          </p:nvSpPr>
          <p:spPr bwMode="auto">
            <a:xfrm>
              <a:off x="3070" y="1643"/>
              <a:ext cx="45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r>
                <a:rPr kumimoji="1" lang="en-US" altLang="zh-CN" sz="2000" baseline="-25000">
                  <a:latin typeface="Times New Roman" panose="02020603050405020304" pitchFamily="18" charset="0"/>
                  <a:ea typeface="宋体" panose="02010600030101010101" pitchFamily="2" charset="-122"/>
                </a:rPr>
                <a:t>2</a:t>
              </a:r>
            </a:p>
          </p:txBody>
        </p:sp>
      </p:grpSp>
      <p:sp>
        <p:nvSpPr>
          <p:cNvPr id="74795" name="Line 43"/>
          <p:cNvSpPr>
            <a:spLocks noChangeShapeType="1"/>
          </p:cNvSpPr>
          <p:nvPr>
            <p:custDataLst>
              <p:tags r:id="rId10"/>
            </p:custDataLst>
          </p:nvPr>
        </p:nvSpPr>
        <p:spPr bwMode="auto">
          <a:xfrm>
            <a:off x="7243763" y="4810125"/>
            <a:ext cx="2303462"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74796" name="Text Box 44"/>
          <p:cNvSpPr txBox="1">
            <a:spLocks noChangeArrowheads="1"/>
          </p:cNvSpPr>
          <p:nvPr>
            <p:custDataLst>
              <p:tags r:id="rId11"/>
            </p:custDataLst>
          </p:nvPr>
        </p:nvSpPr>
        <p:spPr bwMode="auto">
          <a:xfrm>
            <a:off x="6904038" y="4584703"/>
            <a:ext cx="7921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000" i="1">
                <a:latin typeface="Times New Roman" panose="02020603050405020304" pitchFamily="18" charset="0"/>
                <a:ea typeface="宋体" panose="02010600030101010101" pitchFamily="2" charset="-122"/>
              </a:rPr>
              <a:t>A</a:t>
            </a:r>
          </a:p>
        </p:txBody>
      </p:sp>
      <p:sp>
        <p:nvSpPr>
          <p:cNvPr id="74797" name="Line 45"/>
          <p:cNvSpPr>
            <a:spLocks noChangeShapeType="1"/>
          </p:cNvSpPr>
          <p:nvPr>
            <p:custDataLst>
              <p:tags r:id="rId12"/>
            </p:custDataLst>
          </p:nvPr>
        </p:nvSpPr>
        <p:spPr bwMode="auto">
          <a:xfrm>
            <a:off x="7261228" y="5208588"/>
            <a:ext cx="1439863" cy="0"/>
          </a:xfrm>
          <a:prstGeom prst="line">
            <a:avLst/>
          </a:prstGeom>
          <a:noFill/>
          <a:ln w="28575">
            <a:solidFill>
              <a:schemeClr val="tx1"/>
            </a:solidFill>
            <a:prstDash val="dash"/>
            <a:round/>
          </a:ln>
          <a:extLst>
            <a:ext uri="{909E8E84-426E-40DD-AFC4-6F175D3DCCD1}">
              <a14:hiddenFill xmlns:a14="http://schemas.microsoft.com/office/drawing/2010/main">
                <a:noFill/>
              </a14:hiddenFill>
            </a:ext>
          </a:extLst>
        </p:spPr>
        <p:txBody>
          <a:bodyPr/>
          <a:lstStyle/>
          <a:p>
            <a:endParaRPr lang="zh-CN" altLang="en-US"/>
          </a:p>
        </p:txBody>
      </p:sp>
      <p:sp>
        <p:nvSpPr>
          <p:cNvPr id="74798" name="Text Box 46"/>
          <p:cNvSpPr txBox="1">
            <a:spLocks noChangeArrowheads="1"/>
          </p:cNvSpPr>
          <p:nvPr>
            <p:custDataLst>
              <p:tags r:id="rId13"/>
            </p:custDataLst>
          </p:nvPr>
        </p:nvSpPr>
        <p:spPr bwMode="auto">
          <a:xfrm>
            <a:off x="6802438" y="4957763"/>
            <a:ext cx="863600" cy="48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50000"/>
              </a:spcBef>
              <a:buClrTx/>
              <a:buSzTx/>
              <a:buFontTx/>
              <a:buNone/>
            </a:pPr>
            <a:r>
              <a:rPr kumimoji="1" lang="en-US" altLang="zh-CN" sz="2600">
                <a:latin typeface="Times New Roman" panose="02020603050405020304" pitchFamily="18" charset="0"/>
                <a:ea typeface="宋体" panose="02010600030101010101" pitchFamily="2" charset="-122"/>
              </a:rPr>
              <a:t>-</a:t>
            </a:r>
            <a:r>
              <a:rPr kumimoji="1" lang="en-US" altLang="zh-CN" sz="2000" i="1">
                <a:latin typeface="Times New Roman" panose="02020603050405020304" pitchFamily="18" charset="0"/>
                <a:ea typeface="宋体" panose="02010600030101010101" pitchFamily="2" charset="-122"/>
              </a:rPr>
              <a:t>A</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afterGroup">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afterGroup">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after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after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74761"/>
                                        </p:tgtEl>
                                        <p:attrNameLst>
                                          <p:attrName>style.visibility</p:attrName>
                                        </p:attrNameLst>
                                      </p:cBhvr>
                                      <p:to>
                                        <p:strVal val="visible"/>
                                      </p:to>
                                    </p:set>
                                    <p:animEffect transition="in" filter="wipe(left)">
                                      <p:cBhvr>
                                        <p:cTn id="23" dur="2000"/>
                                        <p:tgtEl>
                                          <p:spTgt spid="74761"/>
                                        </p:tgtEl>
                                      </p:cBhvr>
                                    </p:animEffect>
                                  </p:childTnLst>
                                </p:cTn>
                              </p:par>
                              <p:par>
                                <p:cTn id="24" presetID="22" presetClass="entr" presetSubtype="8" fill="hold" nodeType="withEffect">
                                  <p:stCondLst>
                                    <p:cond delay="0"/>
                                  </p:stCondLst>
                                  <p:childTnLst>
                                    <p:set>
                                      <p:cBhvr>
                                        <p:cTn id="25" dur="1" fill="hold">
                                          <p:stCondLst>
                                            <p:cond delay="0"/>
                                          </p:stCondLst>
                                        </p:cTn>
                                        <p:tgtEl>
                                          <p:spTgt spid="74762"/>
                                        </p:tgtEl>
                                        <p:attrNameLst>
                                          <p:attrName>style.visibility</p:attrName>
                                        </p:attrNameLst>
                                      </p:cBhvr>
                                      <p:to>
                                        <p:strVal val="visible"/>
                                      </p:to>
                                    </p:set>
                                    <p:animEffect transition="in" filter="wipe(left)">
                                      <p:cBhvr>
                                        <p:cTn id="26" dur="2000"/>
                                        <p:tgtEl>
                                          <p:spTgt spid="74762"/>
                                        </p:tgtEl>
                                      </p:cBhvr>
                                    </p:animEffect>
                                  </p:childTnLst>
                                </p:cTn>
                              </p:par>
                            </p:childTnLst>
                          </p:cTn>
                        </p:par>
                      </p:childTnLst>
                    </p:cTn>
                  </p:par>
                  <p:par>
                    <p:cTn id="27" fill="hold" nodeType="clickPar">
                      <p:stCondLst>
                        <p:cond delay="indefinite"/>
                      </p:stCondLst>
                      <p:childTnLst>
                        <p:par>
                          <p:cTn id="28" fill="hold" nodeType="afterGroup">
                            <p:stCondLst>
                              <p:cond delay="0"/>
                            </p:stCondLst>
                            <p:childTnLst>
                              <p:par>
                                <p:cTn id="29" presetID="22" presetClass="entr" presetSubtype="8" fill="hold" nodeType="clickEffect">
                                  <p:stCondLst>
                                    <p:cond delay="0"/>
                                  </p:stCondLst>
                                  <p:childTnLst>
                                    <p:set>
                                      <p:cBhvr>
                                        <p:cTn id="30" dur="1" fill="hold">
                                          <p:stCondLst>
                                            <p:cond delay="0"/>
                                          </p:stCondLst>
                                        </p:cTn>
                                        <p:tgtEl>
                                          <p:spTgt spid="74766"/>
                                        </p:tgtEl>
                                        <p:attrNameLst>
                                          <p:attrName>style.visibility</p:attrName>
                                        </p:attrNameLst>
                                      </p:cBhvr>
                                      <p:to>
                                        <p:strVal val="visible"/>
                                      </p:to>
                                    </p:set>
                                    <p:animEffect transition="in" filter="wipe(left)">
                                      <p:cBhvr>
                                        <p:cTn id="31" dur="2000"/>
                                        <p:tgtEl>
                                          <p:spTgt spid="74766"/>
                                        </p:tgtEl>
                                      </p:cBhvr>
                                    </p:animEffect>
                                  </p:childTnLst>
                                </p:cTn>
                              </p:par>
                            </p:childTnLst>
                          </p:cTn>
                        </p:par>
                      </p:childTnLst>
                    </p:cTn>
                  </p:par>
                  <p:par>
                    <p:cTn id="32" fill="hold" nodeType="clickPar">
                      <p:stCondLst>
                        <p:cond delay="indefinite"/>
                      </p:stCondLst>
                      <p:childTnLst>
                        <p:par>
                          <p:cTn id="33" fill="hold" nodeType="afterGroup">
                            <p:stCondLst>
                              <p:cond delay="0"/>
                            </p:stCondLst>
                            <p:childTnLst>
                              <p:par>
                                <p:cTn id="34" presetID="1" presetClass="entr" presetSubtype="0" fill="hold" nodeType="clickEffect">
                                  <p:stCondLst>
                                    <p:cond delay="0"/>
                                  </p:stCondLst>
                                  <p:childTnLst>
                                    <p:set>
                                      <p:cBhvr>
                                        <p:cTn id="35" dur="1" fill="hold">
                                          <p:stCondLst>
                                            <p:cond delay="0"/>
                                          </p:stCondLst>
                                        </p:cTn>
                                        <p:tgtEl>
                                          <p:spTgt spid="74795"/>
                                        </p:tgtEl>
                                        <p:attrNameLst>
                                          <p:attrName>style.visibility</p:attrName>
                                        </p:attrNameLst>
                                      </p:cBhvr>
                                      <p:to>
                                        <p:strVal val="visible"/>
                                      </p:to>
                                    </p:set>
                                  </p:childTnLst>
                                </p:cTn>
                              </p:par>
                            </p:childTnLst>
                          </p:cTn>
                        </p:par>
                        <p:par>
                          <p:cTn id="36" fill="hold" nodeType="afterGroup">
                            <p:stCondLst>
                              <p:cond delay="1"/>
                            </p:stCondLst>
                            <p:childTnLst>
                              <p:par>
                                <p:cTn id="37" presetID="1" presetClass="entr" presetSubtype="0" fill="hold" grpId="0" nodeType="afterEffect">
                                  <p:stCondLst>
                                    <p:cond delay="0"/>
                                  </p:stCondLst>
                                  <p:childTnLst>
                                    <p:set>
                                      <p:cBhvr>
                                        <p:cTn id="38" dur="1" fill="hold">
                                          <p:stCondLst>
                                            <p:cond delay="0"/>
                                          </p:stCondLst>
                                        </p:cTn>
                                        <p:tgtEl>
                                          <p:spTgt spid="7479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afterGroup">
                            <p:stCondLst>
                              <p:cond delay="0"/>
                            </p:stCondLst>
                            <p:childTnLst>
                              <p:par>
                                <p:cTn id="41" presetID="1" presetClass="entr" presetSubtype="0" fill="hold" nodeType="clickEffect">
                                  <p:stCondLst>
                                    <p:cond delay="0"/>
                                  </p:stCondLst>
                                  <p:childTnLst>
                                    <p:set>
                                      <p:cBhvr>
                                        <p:cTn id="42" dur="1" fill="hold">
                                          <p:stCondLst>
                                            <p:cond delay="0"/>
                                          </p:stCondLst>
                                        </p:cTn>
                                        <p:tgtEl>
                                          <p:spTgt spid="74797"/>
                                        </p:tgtEl>
                                        <p:attrNameLst>
                                          <p:attrName>style.visibility</p:attrName>
                                        </p:attrNameLst>
                                      </p:cBhvr>
                                      <p:to>
                                        <p:strVal val="visible"/>
                                      </p:to>
                                    </p:set>
                                  </p:childTnLst>
                                </p:cTn>
                              </p:par>
                            </p:childTnLst>
                          </p:cTn>
                        </p:par>
                        <p:par>
                          <p:cTn id="43" fill="hold" nodeType="afterGroup">
                            <p:stCondLst>
                              <p:cond delay="1"/>
                            </p:stCondLst>
                            <p:childTnLst>
                              <p:par>
                                <p:cTn id="44" presetID="1" presetClass="entr" presetSubtype="0" fill="hold" grpId="0" nodeType="afterEffect">
                                  <p:stCondLst>
                                    <p:cond delay="0"/>
                                  </p:stCondLst>
                                  <p:childTnLst>
                                    <p:set>
                                      <p:cBhvr>
                                        <p:cTn id="45" dur="1" fill="hold">
                                          <p:stCondLst>
                                            <p:cond delay="0"/>
                                          </p:stCondLst>
                                        </p:cTn>
                                        <p:tgtEl>
                                          <p:spTgt spid="74798"/>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after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74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67" grpId="0" animBg="1"/>
      <p:bldP spid="74796" grpId="0"/>
      <p:bldP spid="7479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custDataLst>
              <p:tags r:id="rId1"/>
            </p:custDataLst>
          </p:nvPr>
        </p:nvSpPr>
        <p:spPr>
          <a:xfrm>
            <a:off x="0" y="0"/>
            <a:ext cx="12192000" cy="708025"/>
          </a:xfrm>
          <a:prstGeom prst="rect">
            <a:avLst/>
          </a:prstGeom>
          <a:solidFill>
            <a:schemeClr val="accent6">
              <a:lumMod val="20000"/>
              <a:lumOff val="80000"/>
            </a:schemeClr>
          </a:solidFill>
          <a:ln>
            <a:solidFill>
              <a:srgbClr val="C00000"/>
            </a:solidFill>
          </a:ln>
        </p:spPr>
        <p:txBody>
          <a:bodyPr wrap="square">
            <a:spAutoFit/>
          </a:bodyPr>
          <a:lstStyle/>
          <a:p>
            <a:pPr algn="ctr" eaLnBrk="1" hangingPunct="1">
              <a:defRPr/>
            </a:pPr>
            <a:r>
              <a:rPr lang="zh-CN" altLang="en-US" sz="4000" b="1">
                <a:solidFill>
                  <a:schemeClr val="tx1">
                    <a:lumMod val="95000"/>
                    <a:lumOff val="5000"/>
                  </a:schemeClr>
                </a:solidFill>
                <a:latin typeface="Arial" panose="020B0604020202020204" pitchFamily="34" charset="0"/>
              </a:rPr>
              <a:t>三、干涉现象的解释</a:t>
            </a:r>
            <a:endParaRPr lang="zh-CN" altLang="en-US" sz="4000">
              <a:solidFill>
                <a:schemeClr val="tx1">
                  <a:lumMod val="95000"/>
                  <a:lumOff val="5000"/>
                </a:schemeClr>
              </a:solidFill>
              <a:latin typeface="Arial" panose="020B0604020202020204" pitchFamily="34" charset="0"/>
            </a:endParaRPr>
          </a:p>
        </p:txBody>
      </p:sp>
      <p:sp>
        <p:nvSpPr>
          <p:cNvPr id="4" name="Rectangle 3"/>
          <p:cNvSpPr txBox="1">
            <a:spLocks noRot="1" noChangeArrowheads="1"/>
          </p:cNvSpPr>
          <p:nvPr>
            <p:custDataLst>
              <p:tags r:id="rId2"/>
            </p:custDataLst>
          </p:nvPr>
        </p:nvSpPr>
        <p:spPr bwMode="auto">
          <a:xfrm>
            <a:off x="1063486" y="1188727"/>
            <a:ext cx="9144000" cy="2087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609600" indent="-6096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buClr>
                <a:srgbClr val="CC0066"/>
              </a:buClr>
              <a:buSzPct val="70000"/>
              <a:buFont typeface="Wingdings" panose="05000000000000000000" pitchFamily="2" charset="2"/>
              <a:buChar char="v"/>
            </a:pPr>
            <a:r>
              <a:rPr lang="en-US" altLang="zh-CN" sz="3600" b="1" dirty="0">
                <a:solidFill>
                  <a:srgbClr val="0000FF"/>
                </a:solidFill>
                <a:latin typeface="宋体" panose="02010600030101010101" pitchFamily="2" charset="-122"/>
                <a:ea typeface="华文中宋" panose="02010600040101010101" pitchFamily="2" charset="-122"/>
              </a:rPr>
              <a:t>1</a:t>
            </a:r>
            <a:r>
              <a:rPr lang="zh-CN" altLang="en-US" sz="3600" b="1" dirty="0">
                <a:solidFill>
                  <a:srgbClr val="0000FF"/>
                </a:solidFill>
                <a:latin typeface="宋体" panose="02010600030101010101" pitchFamily="2" charset="-122"/>
                <a:ea typeface="华文中宋" panose="02010600040101010101" pitchFamily="2" charset="-122"/>
              </a:rPr>
              <a:t>、两列</a:t>
            </a:r>
            <a:r>
              <a:rPr lang="zh-CN" altLang="en-US" sz="3600" b="1" dirty="0">
                <a:solidFill>
                  <a:srgbClr val="FF0000"/>
                </a:solidFill>
                <a:latin typeface="宋体" panose="02010600030101010101" pitchFamily="2" charset="-122"/>
                <a:ea typeface="华文中宋" panose="02010600040101010101" pitchFamily="2" charset="-122"/>
              </a:rPr>
              <a:t>同频率的波</a:t>
            </a:r>
            <a:r>
              <a:rPr lang="zh-CN" altLang="en-US" sz="3600" b="1" dirty="0">
                <a:solidFill>
                  <a:srgbClr val="0000FF"/>
                </a:solidFill>
                <a:latin typeface="宋体" panose="02010600030101010101" pitchFamily="2" charset="-122"/>
                <a:ea typeface="华文中宋" panose="02010600040101010101" pitchFamily="2" charset="-122"/>
              </a:rPr>
              <a:t>在某点引起的振动</a:t>
            </a:r>
            <a:endParaRPr lang="en-US" altLang="zh-CN" sz="3600" b="1" dirty="0">
              <a:solidFill>
                <a:srgbClr val="0000FF"/>
              </a:solidFill>
              <a:latin typeface="宋体" panose="02010600030101010101" pitchFamily="2" charset="-122"/>
              <a:ea typeface="华文中宋" panose="02010600040101010101" pitchFamily="2" charset="-122"/>
            </a:endParaRPr>
          </a:p>
          <a:p>
            <a:pPr>
              <a:buClr>
                <a:srgbClr val="CC0066"/>
              </a:buClr>
              <a:buSzPct val="70000"/>
              <a:buFont typeface="Wingdings" panose="05000000000000000000" pitchFamily="2" charset="2"/>
              <a:buChar char="v"/>
            </a:pPr>
            <a:r>
              <a:rPr lang="zh-CN" altLang="en-US" sz="3600" b="1" dirty="0">
                <a:solidFill>
                  <a:srgbClr val="FF0000"/>
                </a:solidFill>
                <a:latin typeface="宋体" panose="02010600030101010101" pitchFamily="2" charset="-122"/>
                <a:ea typeface="华文中宋" panose="02010600040101010101" pitchFamily="2" charset="-122"/>
              </a:rPr>
              <a:t>步调相同</a:t>
            </a:r>
            <a:endParaRPr lang="en-US" altLang="zh-CN" sz="3600" b="1" dirty="0">
              <a:solidFill>
                <a:srgbClr val="FF0000"/>
              </a:solidFill>
              <a:latin typeface="宋体" panose="02010600030101010101" pitchFamily="2" charset="-122"/>
              <a:ea typeface="华文中宋" panose="02010600040101010101" pitchFamily="2" charset="-122"/>
            </a:endParaRPr>
          </a:p>
          <a:p>
            <a:pPr>
              <a:buClr>
                <a:srgbClr val="CC0066"/>
              </a:buClr>
              <a:buSzPct val="70000"/>
              <a:buFont typeface="Wingdings" panose="05000000000000000000" pitchFamily="2" charset="2"/>
              <a:buChar char="v"/>
            </a:pPr>
            <a:r>
              <a:rPr lang="zh-CN" altLang="en-US" sz="3600" b="1" dirty="0">
                <a:solidFill>
                  <a:srgbClr val="FF0000"/>
                </a:solidFill>
                <a:latin typeface="宋体" panose="02010600030101010101" pitchFamily="2" charset="-122"/>
                <a:ea typeface="华文中宋" panose="02010600040101010101" pitchFamily="2" charset="-122"/>
              </a:rPr>
              <a:t>步调相反</a:t>
            </a:r>
            <a:endParaRPr lang="zh-CN" altLang="en-US" sz="3600" b="1" dirty="0">
              <a:solidFill>
                <a:srgbClr val="0000FF"/>
              </a:solidFill>
              <a:latin typeface="Arial" panose="020B0604020202020204" pitchFamily="34" charset="0"/>
              <a:ea typeface="华文中宋" panose="02010600040101010101" pitchFamily="2" charset="-122"/>
            </a:endParaRPr>
          </a:p>
        </p:txBody>
      </p:sp>
      <p:sp>
        <p:nvSpPr>
          <p:cNvPr id="3" name="矩形 2"/>
          <p:cNvSpPr>
            <a:spLocks noChangeArrowheads="1"/>
          </p:cNvSpPr>
          <p:nvPr>
            <p:custDataLst>
              <p:tags r:id="rId3"/>
            </p:custDataLst>
          </p:nvPr>
        </p:nvSpPr>
        <p:spPr bwMode="auto">
          <a:xfrm>
            <a:off x="3756992" y="1817560"/>
            <a:ext cx="5867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buClr>
                <a:srgbClr val="CC0066"/>
              </a:buClr>
              <a:buSzPct val="70000"/>
              <a:buFontTx/>
              <a:buNone/>
            </a:pPr>
            <a:r>
              <a:rPr lang="zh-CN" altLang="en-US" sz="3600" b="1" dirty="0">
                <a:solidFill>
                  <a:srgbClr val="0000FF"/>
                </a:solidFill>
                <a:latin typeface="宋体" panose="02010600030101010101" pitchFamily="2" charset="-122"/>
                <a:ea typeface="华文中宋" panose="02010600040101010101" pitchFamily="2" charset="-122"/>
              </a:rPr>
              <a:t>，质点的振动</a:t>
            </a:r>
            <a:r>
              <a:rPr lang="zh-CN" altLang="en-US" sz="3600" b="1" dirty="0">
                <a:solidFill>
                  <a:srgbClr val="FF0000"/>
                </a:solidFill>
                <a:latin typeface="宋体" panose="02010600030101010101" pitchFamily="2" charset="-122"/>
                <a:ea typeface="华文中宋" panose="02010600040101010101" pitchFamily="2" charset="-122"/>
              </a:rPr>
              <a:t>始终</a:t>
            </a:r>
            <a:r>
              <a:rPr lang="zh-CN" altLang="en-US" sz="3600" b="1" dirty="0">
                <a:solidFill>
                  <a:srgbClr val="0000FF"/>
                </a:solidFill>
                <a:latin typeface="宋体" panose="02010600030101010101" pitchFamily="2" charset="-122"/>
                <a:ea typeface="华文中宋" panose="02010600040101010101" pitchFamily="2" charset="-122"/>
              </a:rPr>
              <a:t>最强</a:t>
            </a:r>
          </a:p>
        </p:txBody>
      </p:sp>
      <p:sp>
        <p:nvSpPr>
          <p:cNvPr id="7" name="矩形 6"/>
          <p:cNvSpPr>
            <a:spLocks noChangeArrowheads="1"/>
          </p:cNvSpPr>
          <p:nvPr>
            <p:custDataLst>
              <p:tags r:id="rId4"/>
            </p:custDataLst>
          </p:nvPr>
        </p:nvSpPr>
        <p:spPr bwMode="auto">
          <a:xfrm>
            <a:off x="3756992" y="2463673"/>
            <a:ext cx="5638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buClr>
                <a:srgbClr val="CC0066"/>
              </a:buClr>
              <a:buSzPct val="70000"/>
              <a:buFontTx/>
              <a:buNone/>
            </a:pPr>
            <a:r>
              <a:rPr lang="zh-CN" altLang="en-US" sz="3600" b="1" dirty="0">
                <a:solidFill>
                  <a:srgbClr val="0000FF"/>
                </a:solidFill>
                <a:latin typeface="宋体" panose="02010600030101010101" pitchFamily="2" charset="-122"/>
                <a:ea typeface="华文中宋" panose="02010600040101010101" pitchFamily="2" charset="-122"/>
              </a:rPr>
              <a:t>，质点的振动</a:t>
            </a:r>
            <a:r>
              <a:rPr lang="zh-CN" altLang="en-US" sz="3600" b="1" dirty="0">
                <a:solidFill>
                  <a:srgbClr val="FF0000"/>
                </a:solidFill>
                <a:latin typeface="宋体" panose="02010600030101010101" pitchFamily="2" charset="-122"/>
                <a:ea typeface="华文中宋" panose="02010600040101010101" pitchFamily="2" charset="-122"/>
              </a:rPr>
              <a:t>始终</a:t>
            </a:r>
            <a:r>
              <a:rPr lang="zh-CN" altLang="en-US" sz="3600" b="1" dirty="0">
                <a:solidFill>
                  <a:srgbClr val="0000FF"/>
                </a:solidFill>
                <a:latin typeface="宋体" panose="02010600030101010101" pitchFamily="2" charset="-122"/>
                <a:ea typeface="华文中宋" panose="02010600040101010101" pitchFamily="2" charset="-122"/>
              </a:rPr>
              <a:t>最弱</a:t>
            </a:r>
            <a:endParaRPr lang="zh-CN" altLang="en-US" sz="3600" b="1" dirty="0">
              <a:solidFill>
                <a:srgbClr val="0000FF"/>
              </a:solidFill>
              <a:latin typeface="Arial" panose="020B0604020202020204" pitchFamily="34" charset="0"/>
              <a:ea typeface="华文中宋" panose="02010600040101010101" pitchFamily="2" charset="-122"/>
            </a:endParaRPr>
          </a:p>
        </p:txBody>
      </p:sp>
      <p:sp>
        <p:nvSpPr>
          <p:cNvPr id="6" name="矩形 7">
            <a:extLst>
              <a:ext uri="{FF2B5EF4-FFF2-40B4-BE49-F238E27FC236}">
                <a16:creationId xmlns:a16="http://schemas.microsoft.com/office/drawing/2014/main" id="{76765782-6183-4737-9C9D-1798CB01B55F}"/>
              </a:ext>
            </a:extLst>
          </p:cNvPr>
          <p:cNvSpPr>
            <a:spLocks noChangeArrowheads="1"/>
          </p:cNvSpPr>
          <p:nvPr>
            <p:custDataLst>
              <p:tags r:id="rId5"/>
            </p:custDataLst>
          </p:nvPr>
        </p:nvSpPr>
        <p:spPr bwMode="auto">
          <a:xfrm>
            <a:off x="1239077" y="3756992"/>
            <a:ext cx="8531087" cy="2308225"/>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kumimoji="1" lang="en-US" altLang="zh-CN" sz="3600" b="1" dirty="0">
                <a:solidFill>
                  <a:srgbClr val="0000FF"/>
                </a:solidFill>
                <a:latin typeface="华文中宋" panose="02010600040101010101" pitchFamily="2" charset="-122"/>
                <a:ea typeface="华文中宋" panose="02010600040101010101" pitchFamily="2" charset="-122"/>
              </a:rPr>
              <a:t>2</a:t>
            </a:r>
            <a:r>
              <a:rPr kumimoji="1" lang="zh-CN" altLang="en-US" sz="3600" b="1" dirty="0">
                <a:solidFill>
                  <a:srgbClr val="0000FF"/>
                </a:solidFill>
                <a:latin typeface="华文中宋" panose="02010600040101010101" pitchFamily="2" charset="-122"/>
                <a:ea typeface="华文中宋" panose="02010600040101010101" pitchFamily="2" charset="-122"/>
              </a:rPr>
              <a:t>、</a:t>
            </a:r>
            <a:r>
              <a:rPr kumimoji="1" lang="zh-CN" altLang="en-US" sz="3600" b="1" dirty="0">
                <a:solidFill>
                  <a:srgbClr val="FF0000"/>
                </a:solidFill>
                <a:latin typeface="华文中宋" panose="02010600040101010101" pitchFamily="2" charset="-122"/>
                <a:ea typeface="华文中宋" panose="02010600040101010101" pitchFamily="2" charset="-122"/>
              </a:rPr>
              <a:t>振动加强</a:t>
            </a:r>
            <a:r>
              <a:rPr kumimoji="1" lang="zh-CN" altLang="en-US" sz="3600" b="1" dirty="0">
                <a:solidFill>
                  <a:srgbClr val="0000FF"/>
                </a:solidFill>
                <a:latin typeface="华文中宋" panose="02010600040101010101" pitchFamily="2" charset="-122"/>
                <a:ea typeface="华文中宋" panose="02010600040101010101" pitchFamily="2" charset="-122"/>
              </a:rPr>
              <a:t>（减弱）的区域是指</a:t>
            </a:r>
          </a:p>
          <a:p>
            <a:pPr eaLnBrk="1" hangingPunct="1">
              <a:spcBef>
                <a:spcPct val="0"/>
              </a:spcBef>
              <a:buClrTx/>
              <a:buSzTx/>
              <a:buFontTx/>
              <a:buNone/>
            </a:pPr>
            <a:r>
              <a:rPr kumimoji="1" lang="zh-CN" altLang="en-US" sz="3600" b="1" dirty="0">
                <a:solidFill>
                  <a:srgbClr val="0000FF"/>
                </a:solidFill>
                <a:latin typeface="华文中宋" panose="02010600040101010101" pitchFamily="2" charset="-122"/>
                <a:ea typeface="华文中宋" panose="02010600040101010101" pitchFamily="2" charset="-122"/>
              </a:rPr>
              <a:t>     质点的</a:t>
            </a:r>
            <a:r>
              <a:rPr kumimoji="1" lang="zh-CN" altLang="en-US" sz="3600" b="1" dirty="0">
                <a:solidFill>
                  <a:srgbClr val="FF0000"/>
                </a:solidFill>
                <a:latin typeface="华文中宋" panose="02010600040101010101" pitchFamily="2" charset="-122"/>
                <a:ea typeface="华文中宋" panose="02010600040101010101" pitchFamily="2" charset="-122"/>
              </a:rPr>
              <a:t>振幅大</a:t>
            </a:r>
            <a:r>
              <a:rPr kumimoji="1" lang="zh-CN" altLang="en-US" sz="3600" b="1" dirty="0">
                <a:solidFill>
                  <a:srgbClr val="0000FF"/>
                </a:solidFill>
                <a:latin typeface="华文中宋" panose="02010600040101010101" pitchFamily="2" charset="-122"/>
                <a:ea typeface="华文中宋" panose="02010600040101010101" pitchFamily="2" charset="-122"/>
              </a:rPr>
              <a:t>（小），</a:t>
            </a:r>
            <a:endParaRPr kumimoji="1" lang="en-US" altLang="zh-CN" sz="3600" b="1" dirty="0">
              <a:solidFill>
                <a:srgbClr val="0000FF"/>
              </a:solidFill>
              <a:latin typeface="华文中宋" panose="02010600040101010101" pitchFamily="2" charset="-122"/>
              <a:ea typeface="华文中宋" panose="02010600040101010101" pitchFamily="2" charset="-122"/>
            </a:endParaRPr>
          </a:p>
          <a:p>
            <a:pPr eaLnBrk="1" hangingPunct="1">
              <a:spcBef>
                <a:spcPct val="0"/>
              </a:spcBef>
              <a:buClrTx/>
              <a:buSzTx/>
              <a:buFontTx/>
              <a:buNone/>
            </a:pPr>
            <a:r>
              <a:rPr kumimoji="1" lang="zh-CN" altLang="en-US" sz="3600" b="1" dirty="0">
                <a:solidFill>
                  <a:srgbClr val="0000FF"/>
                </a:solidFill>
                <a:latin typeface="华文中宋" panose="02010600040101010101" pitchFamily="2" charset="-122"/>
                <a:ea typeface="华文中宋" panose="02010600040101010101" pitchFamily="2" charset="-122"/>
              </a:rPr>
              <a:t>     而</a:t>
            </a:r>
            <a:r>
              <a:rPr kumimoji="1" lang="zh-CN" altLang="en-US" sz="3600" b="1" dirty="0">
                <a:solidFill>
                  <a:srgbClr val="FF3300"/>
                </a:solidFill>
                <a:latin typeface="华文中宋" panose="02010600040101010101" pitchFamily="2" charset="-122"/>
                <a:ea typeface="华文中宋" panose="02010600040101010101" pitchFamily="2" charset="-122"/>
              </a:rPr>
              <a:t>不是指振动的位移大</a:t>
            </a:r>
            <a:r>
              <a:rPr kumimoji="1" lang="zh-CN" altLang="en-US" sz="3600" b="1" dirty="0">
                <a:solidFill>
                  <a:srgbClr val="0000FF"/>
                </a:solidFill>
                <a:latin typeface="华文中宋" panose="02010600040101010101" pitchFamily="2" charset="-122"/>
                <a:ea typeface="华文中宋" panose="02010600040101010101" pitchFamily="2" charset="-122"/>
              </a:rPr>
              <a:t>（小），   </a:t>
            </a:r>
            <a:endParaRPr kumimoji="1" lang="en-US" altLang="zh-CN" sz="3600" b="1" dirty="0">
              <a:solidFill>
                <a:srgbClr val="0000FF"/>
              </a:solidFill>
              <a:latin typeface="华文中宋" panose="02010600040101010101" pitchFamily="2" charset="-122"/>
              <a:ea typeface="华文中宋" panose="02010600040101010101" pitchFamily="2" charset="-122"/>
            </a:endParaRPr>
          </a:p>
          <a:p>
            <a:pPr eaLnBrk="1" hangingPunct="1">
              <a:spcBef>
                <a:spcPct val="0"/>
              </a:spcBef>
              <a:buClrTx/>
              <a:buSzTx/>
              <a:buFontTx/>
              <a:buNone/>
            </a:pPr>
            <a:r>
              <a:rPr kumimoji="1" lang="en-US" altLang="zh-CN" sz="3600" b="1" dirty="0">
                <a:solidFill>
                  <a:srgbClr val="0000FF"/>
                </a:solidFill>
                <a:latin typeface="华文中宋" panose="02010600040101010101" pitchFamily="2" charset="-122"/>
                <a:ea typeface="华文中宋" panose="02010600040101010101" pitchFamily="2" charset="-122"/>
              </a:rPr>
              <a:t>     </a:t>
            </a:r>
            <a:r>
              <a:rPr kumimoji="1" lang="zh-CN" altLang="en-US" sz="3600" b="1" dirty="0">
                <a:solidFill>
                  <a:srgbClr val="0000FF"/>
                </a:solidFill>
                <a:latin typeface="华文中宋" panose="02010600040101010101" pitchFamily="2" charset="-122"/>
                <a:ea typeface="华文中宋" panose="02010600040101010101" pitchFamily="2" charset="-122"/>
              </a:rPr>
              <a:t>因为</a:t>
            </a:r>
            <a:r>
              <a:rPr kumimoji="1" lang="zh-CN" altLang="en-US" sz="3600" b="1" dirty="0">
                <a:solidFill>
                  <a:srgbClr val="000000"/>
                </a:solidFill>
                <a:latin typeface="华文中宋" panose="02010600040101010101" pitchFamily="2" charset="-122"/>
                <a:ea typeface="华文中宋" panose="02010600040101010101" pitchFamily="2" charset="-122"/>
              </a:rPr>
              <a:t>位移是在时刻变化的．</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nodeType="clickPar">
                      <p:stCondLst>
                        <p:cond delay="indefinite"/>
                      </p:stCondLst>
                      <p:childTnLst>
                        <p:par>
                          <p:cTn id="10" fill="hold" nodeType="afterGroup">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p:cTn id="13"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15" fill="hold" nodeType="clickPar">
                      <p:stCondLst>
                        <p:cond delay="indefinite"/>
                      </p:stCondLst>
                      <p:childTnLst>
                        <p:par>
                          <p:cTn id="16" fill="hold" nodeType="afterGroup">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childTnLst>
                          </p:cTn>
                        </p:par>
                      </p:childTnLst>
                    </p:cTn>
                  </p:par>
                  <p:par>
                    <p:cTn id="20" fill="hold" nodeType="clickPar">
                      <p:stCondLst>
                        <p:cond delay="indefinite"/>
                      </p:stCondLst>
                      <p:childTnLst>
                        <p:par>
                          <p:cTn id="21" fill="hold" nodeType="afterGroup">
                            <p:stCondLst>
                              <p:cond delay="0"/>
                            </p:stCondLst>
                            <p:childTnLst>
                              <p:par>
                                <p:cTn id="22" presetID="17" presetClass="entr" presetSubtype="1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 calcmode="lin" valueType="num">
                                      <p:cBhvr>
                                        <p:cTn id="24" dur="500" fill="hold"/>
                                        <p:tgtEl>
                                          <p:spTgt spid="4">
                                            <p:txEl>
                                              <p:pRg st="2" end="2"/>
                                            </p:txEl>
                                          </p:spTgt>
                                        </p:tgtEl>
                                        <p:attrNameLst>
                                          <p:attrName>ppt_w</p:attrName>
                                        </p:attrNameLst>
                                      </p:cBhvr>
                                      <p:tavLst>
                                        <p:tav tm="0">
                                          <p:val>
                                            <p:fltVal val="0"/>
                                          </p:val>
                                        </p:tav>
                                        <p:tav tm="100000">
                                          <p:val>
                                            <p:strVal val="#ppt_w"/>
                                          </p:val>
                                        </p:tav>
                                      </p:tavLst>
                                    </p:anim>
                                    <p:anim calcmode="lin" valueType="num">
                                      <p:cBhvr>
                                        <p:cTn id="25" dur="500" fill="hold"/>
                                        <p:tgtEl>
                                          <p:spTgt spid="4">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6" fill="hold" nodeType="clickPar">
                      <p:stCondLst>
                        <p:cond delay="indefinite"/>
                      </p:stCondLst>
                      <p:childTnLst>
                        <p:par>
                          <p:cTn id="27" fill="hold" nodeType="afterGroup">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ipe(down)">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fade">
                                      <p:cBhvr>
                                        <p:cTn id="35" dur="1000"/>
                                        <p:tgtEl>
                                          <p:spTgt spid="6"/>
                                        </p:tgtEl>
                                      </p:cBhvr>
                                    </p:animEffect>
                                    <p:anim calcmode="lin" valueType="num">
                                      <p:cBhvr>
                                        <p:cTn id="36" dur="1000" fill="hold"/>
                                        <p:tgtEl>
                                          <p:spTgt spid="6"/>
                                        </p:tgtEl>
                                        <p:attrNameLst>
                                          <p:attrName>ppt_x</p:attrName>
                                        </p:attrNameLst>
                                      </p:cBhvr>
                                      <p:tavLst>
                                        <p:tav tm="0">
                                          <p:val>
                                            <p:strVal val="#ppt_x"/>
                                          </p:val>
                                        </p:tav>
                                        <p:tav tm="100000">
                                          <p:val>
                                            <p:strVal val="#ppt_x"/>
                                          </p:val>
                                        </p:tav>
                                      </p:tavLst>
                                    </p:anim>
                                    <p:anim calcmode="lin" valueType="num">
                                      <p:cBhvr>
                                        <p:cTn id="37"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3" grpId="0"/>
      <p:bldP spid="7" grpId="0"/>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ext Box 1061">
            <a:extLst>
              <a:ext uri="{FF2B5EF4-FFF2-40B4-BE49-F238E27FC236}">
                <a16:creationId xmlns:a16="http://schemas.microsoft.com/office/drawing/2014/main" id="{31BD8DC3-3BF2-4BFA-A0CC-97D314B5826D}"/>
              </a:ext>
            </a:extLst>
          </p:cNvPr>
          <p:cNvSpPr>
            <a:spLocks noChangeArrowheads="1"/>
          </p:cNvSpPr>
          <p:nvPr/>
        </p:nvSpPr>
        <p:spPr bwMode="auto">
          <a:xfrm>
            <a:off x="401363" y="180838"/>
            <a:ext cx="2592387" cy="584775"/>
          </a:xfrm>
          <a:prstGeom prst="rect">
            <a:avLst/>
          </a:prstGeom>
          <a:noFill/>
          <a:ln w="762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50000"/>
              </a:spcBef>
              <a:buFontTx/>
              <a:buNone/>
            </a:pPr>
            <a:r>
              <a:rPr lang="zh-CN" altLang="zh-CN" b="1" dirty="0">
                <a:solidFill>
                  <a:srgbClr val="0000FF"/>
                </a:solidFill>
                <a:latin typeface="黑体" panose="02010609060101010101" pitchFamily="49" charset="-122"/>
                <a:ea typeface="黑体" panose="02010609060101010101" pitchFamily="49" charset="-122"/>
                <a:sym typeface="黑体" panose="02010609060101010101" pitchFamily="49" charset="-122"/>
              </a:rPr>
              <a:t>思考与猜想</a:t>
            </a:r>
            <a:endParaRPr lang="zh-CN" altLang="zh-CN" sz="1800" dirty="0">
              <a:solidFill>
                <a:srgbClr val="0000FF"/>
              </a:solidFill>
            </a:endParaRPr>
          </a:p>
        </p:txBody>
      </p:sp>
      <p:sp>
        <p:nvSpPr>
          <p:cNvPr id="7171" name="Text Box 1062">
            <a:extLst>
              <a:ext uri="{FF2B5EF4-FFF2-40B4-BE49-F238E27FC236}">
                <a16:creationId xmlns:a16="http://schemas.microsoft.com/office/drawing/2014/main" id="{D170FA2E-3299-4FC6-A3CC-07A3799604A4}"/>
              </a:ext>
            </a:extLst>
          </p:cNvPr>
          <p:cNvSpPr>
            <a:spLocks noChangeArrowheads="1"/>
          </p:cNvSpPr>
          <p:nvPr/>
        </p:nvSpPr>
        <p:spPr bwMode="auto">
          <a:xfrm>
            <a:off x="705160" y="943877"/>
            <a:ext cx="10476959"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en-US" altLang="zh-CN" b="1" dirty="0">
                <a:latin typeface="华文楷体" panose="02010600040101010101" pitchFamily="2" charset="-122"/>
                <a:ea typeface="华文楷体" panose="02010600040101010101" pitchFamily="2" charset="-122"/>
                <a:sym typeface="黑体" panose="02010609060101010101" pitchFamily="49" charset="-122"/>
              </a:rPr>
              <a:t>    </a:t>
            </a:r>
            <a:r>
              <a:rPr lang="zh-CN" altLang="en-US" b="1" dirty="0">
                <a:latin typeface="华文楷体" panose="02010600040101010101" pitchFamily="2" charset="-122"/>
                <a:ea typeface="华文楷体" panose="02010600040101010101" pitchFamily="2" charset="-122"/>
                <a:sym typeface="黑体" panose="02010609060101010101" pitchFamily="49" charset="-122"/>
              </a:rPr>
              <a:t>在机械运动中，当相向运动的两小球发生碰撞后会发生什么现象？</a:t>
            </a:r>
            <a:endParaRPr lang="zh-CN" altLang="en-US" sz="1800" dirty="0">
              <a:latin typeface="华文楷体" panose="02010600040101010101" pitchFamily="2" charset="-122"/>
              <a:ea typeface="华文楷体" panose="02010600040101010101" pitchFamily="2" charset="-122"/>
            </a:endParaRPr>
          </a:p>
        </p:txBody>
      </p:sp>
      <p:pic>
        <p:nvPicPr>
          <p:cNvPr id="7173" name="Picture 1099">
            <a:extLst>
              <a:ext uri="{FF2B5EF4-FFF2-40B4-BE49-F238E27FC236}">
                <a16:creationId xmlns:a16="http://schemas.microsoft.com/office/drawing/2014/main" id="{CF23BB15-C652-4466-B2EB-979695DDDF0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7576" t="22114" b="37710"/>
          <a:stretch/>
        </p:blipFill>
        <p:spPr bwMode="auto">
          <a:xfrm>
            <a:off x="1053474" y="2265865"/>
            <a:ext cx="4392612" cy="1296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a:extLst>
              <a:ext uri="{FF2B5EF4-FFF2-40B4-BE49-F238E27FC236}">
                <a16:creationId xmlns:a16="http://schemas.microsoft.com/office/drawing/2014/main" id="{16DE93B9-66B4-47C1-8EFC-752718A97E22}"/>
              </a:ext>
            </a:extLst>
          </p:cNvPr>
          <p:cNvSpPr txBox="1"/>
          <p:nvPr/>
        </p:nvSpPr>
        <p:spPr>
          <a:xfrm>
            <a:off x="6539189" y="2491344"/>
            <a:ext cx="3713923" cy="769441"/>
          </a:xfrm>
          <a:prstGeom prst="rect">
            <a:avLst/>
          </a:prstGeom>
          <a:solidFill>
            <a:srgbClr val="FFFF00"/>
          </a:solidFill>
        </p:spPr>
        <p:txBody>
          <a:bodyPr wrap="square" rtlCol="0">
            <a:spAutoFit/>
          </a:bodyPr>
          <a:lstStyle/>
          <a:p>
            <a:r>
              <a:rPr lang="zh-CN" altLang="en-US" sz="4400" b="1" dirty="0">
                <a:solidFill>
                  <a:srgbClr val="0000FF"/>
                </a:solidFill>
                <a:latin typeface="华文楷体" panose="02010600040101010101" pitchFamily="2" charset="-122"/>
                <a:ea typeface="华文楷体" panose="02010600040101010101" pitchFamily="2" charset="-122"/>
              </a:rPr>
              <a:t>运动状态改变</a:t>
            </a:r>
            <a:r>
              <a:rPr lang="en-US" altLang="zh-CN" sz="4400" b="1" dirty="0">
                <a:solidFill>
                  <a:srgbClr val="0000FF"/>
                </a:solidFill>
                <a:latin typeface="华文楷体" panose="02010600040101010101" pitchFamily="2" charset="-122"/>
                <a:ea typeface="华文楷体" panose="02010600040101010101" pitchFamily="2" charset="-122"/>
              </a:rPr>
              <a:t>!</a:t>
            </a:r>
            <a:endParaRPr lang="zh-CN" altLang="en-US" sz="4400" b="1" dirty="0">
              <a:solidFill>
                <a:srgbClr val="0000FF"/>
              </a:solidFill>
              <a:latin typeface="华文楷体" panose="02010600040101010101" pitchFamily="2" charset="-122"/>
              <a:ea typeface="华文楷体" panose="02010600040101010101" pitchFamily="2" charset="-122"/>
            </a:endParaRPr>
          </a:p>
        </p:txBody>
      </p:sp>
      <p:pic>
        <p:nvPicPr>
          <p:cNvPr id="3" name="图片 2">
            <a:extLst>
              <a:ext uri="{FF2B5EF4-FFF2-40B4-BE49-F238E27FC236}">
                <a16:creationId xmlns:a16="http://schemas.microsoft.com/office/drawing/2014/main" id="{650C7340-5E40-40CA-B23B-48B819CC7EFE}"/>
              </a:ext>
            </a:extLst>
          </p:cNvPr>
          <p:cNvPicPr>
            <a:picLocks noChangeAspect="1"/>
          </p:cNvPicPr>
          <p:nvPr/>
        </p:nvPicPr>
        <p:blipFill>
          <a:blip r:embed="rId3"/>
          <a:stretch>
            <a:fillRect/>
          </a:stretch>
        </p:blipFill>
        <p:spPr>
          <a:xfrm>
            <a:off x="705160" y="3854518"/>
            <a:ext cx="6266269" cy="2822644"/>
          </a:xfrm>
          <a:prstGeom prst="rect">
            <a:avLst/>
          </a:prstGeom>
        </p:spPr>
      </p:pic>
      <p:sp>
        <p:nvSpPr>
          <p:cNvPr id="7172" name="Text Box 1063">
            <a:extLst>
              <a:ext uri="{FF2B5EF4-FFF2-40B4-BE49-F238E27FC236}">
                <a16:creationId xmlns:a16="http://schemas.microsoft.com/office/drawing/2014/main" id="{B79F0008-8773-443C-91D6-84EFF96A122C}"/>
              </a:ext>
            </a:extLst>
          </p:cNvPr>
          <p:cNvSpPr>
            <a:spLocks noChangeArrowheads="1"/>
          </p:cNvSpPr>
          <p:nvPr/>
        </p:nvSpPr>
        <p:spPr bwMode="auto">
          <a:xfrm>
            <a:off x="7207027" y="4727231"/>
            <a:ext cx="3490351"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en-US" b="1" dirty="0">
                <a:solidFill>
                  <a:srgbClr val="FF0000"/>
                </a:solidFill>
                <a:latin typeface="华文楷体" panose="02010600040101010101" pitchFamily="2" charset="-122"/>
                <a:ea typeface="华文楷体" panose="02010600040101010101" pitchFamily="2" charset="-122"/>
                <a:sym typeface="黑体" panose="02010609060101010101" pitchFamily="49" charset="-122"/>
              </a:rPr>
              <a:t>两列机械波相遇</a:t>
            </a:r>
            <a:r>
              <a:rPr lang="zh-CN" altLang="en-US" b="1" dirty="0">
                <a:latin typeface="华文楷体" panose="02010600040101010101" pitchFamily="2" charset="-122"/>
                <a:ea typeface="华文楷体" panose="02010600040101010101" pitchFamily="2" charset="-122"/>
                <a:sym typeface="黑体" panose="02010609060101010101" pitchFamily="49" charset="-122"/>
              </a:rPr>
              <a:t>会发生什么现象呢？</a:t>
            </a:r>
            <a:endParaRPr lang="zh-CN" altLang="en-US" b="1" dirty="0">
              <a:latin typeface="华文楷体" panose="02010600040101010101" pitchFamily="2" charset="-122"/>
              <a:ea typeface="华文楷体" panose="02010600040101010101" pitchFamily="2" charset="-122"/>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172"/>
                                        </p:tgtEl>
                                        <p:attrNameLst>
                                          <p:attrName>style.visibility</p:attrName>
                                        </p:attrNameLst>
                                      </p:cBhvr>
                                      <p:to>
                                        <p:strVal val="visible"/>
                                      </p:to>
                                    </p:set>
                                    <p:animEffect transition="in" filter="fade">
                                      <p:cBhvr>
                                        <p:cTn id="14" dur="1000"/>
                                        <p:tgtEl>
                                          <p:spTgt spid="7172"/>
                                        </p:tgtEl>
                                      </p:cBhvr>
                                    </p:animEffect>
                                    <p:anim calcmode="lin" valueType="num">
                                      <p:cBhvr>
                                        <p:cTn id="15" dur="1000" fill="hold"/>
                                        <p:tgtEl>
                                          <p:spTgt spid="7172"/>
                                        </p:tgtEl>
                                        <p:attrNameLst>
                                          <p:attrName>ppt_x</p:attrName>
                                        </p:attrNameLst>
                                      </p:cBhvr>
                                      <p:tavLst>
                                        <p:tav tm="0">
                                          <p:val>
                                            <p:strVal val="#ppt_x"/>
                                          </p:val>
                                        </p:tav>
                                        <p:tav tm="100000">
                                          <p:val>
                                            <p:strVal val="#ppt_x"/>
                                          </p:val>
                                        </p:tav>
                                      </p:tavLst>
                                    </p:anim>
                                    <p:anim calcmode="lin" valueType="num">
                                      <p:cBhvr>
                                        <p:cTn id="16" dur="1000" fill="hold"/>
                                        <p:tgtEl>
                                          <p:spTgt spid="7172"/>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1000"/>
                                        <p:tgtEl>
                                          <p:spTgt spid="3"/>
                                        </p:tgtEl>
                                      </p:cBhvr>
                                    </p:animEffect>
                                    <p:anim calcmode="lin" valueType="num">
                                      <p:cBhvr>
                                        <p:cTn id="20" dur="1000" fill="hold"/>
                                        <p:tgtEl>
                                          <p:spTgt spid="3"/>
                                        </p:tgtEl>
                                        <p:attrNameLst>
                                          <p:attrName>ppt_x</p:attrName>
                                        </p:attrNameLst>
                                      </p:cBhvr>
                                      <p:tavLst>
                                        <p:tav tm="0">
                                          <p:val>
                                            <p:strVal val="#ppt_x"/>
                                          </p:val>
                                        </p:tav>
                                        <p:tav tm="100000">
                                          <p:val>
                                            <p:strVal val="#ppt_x"/>
                                          </p:val>
                                        </p:tav>
                                      </p:tavLst>
                                    </p:anim>
                                    <p:anim calcmode="lin" valueType="num">
                                      <p:cBhvr>
                                        <p:cTn id="21"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17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1311D919-B77F-45EC-A53E-860E07270B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1451"/>
            <a:ext cx="9144000" cy="4467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1" name="Group 3">
            <a:extLst>
              <a:ext uri="{FF2B5EF4-FFF2-40B4-BE49-F238E27FC236}">
                <a16:creationId xmlns:a16="http://schemas.microsoft.com/office/drawing/2014/main" id="{27BE8744-7F73-4789-9D91-331E6EA4DEDB}"/>
              </a:ext>
            </a:extLst>
          </p:cNvPr>
          <p:cNvGrpSpPr>
            <a:grpSpLocks noChangeAspect="1"/>
          </p:cNvGrpSpPr>
          <p:nvPr/>
        </p:nvGrpSpPr>
        <p:grpSpPr bwMode="auto">
          <a:xfrm>
            <a:off x="5988050" y="3730625"/>
            <a:ext cx="560388" cy="579438"/>
            <a:chOff x="0" y="0"/>
            <a:chExt cx="311" cy="365"/>
          </a:xfrm>
        </p:grpSpPr>
        <p:sp>
          <p:nvSpPr>
            <p:cNvPr id="17412" name="Text Box 9">
              <a:extLst>
                <a:ext uri="{FF2B5EF4-FFF2-40B4-BE49-F238E27FC236}">
                  <a16:creationId xmlns:a16="http://schemas.microsoft.com/office/drawing/2014/main" id="{8D192320-0E9B-41AC-81FB-EBADE00F5FFD}"/>
                </a:ext>
              </a:extLst>
            </p:cNvPr>
            <p:cNvSpPr>
              <a:spLocks noChangeAspect="1" noChangeArrowheads="1"/>
            </p:cNvSpPr>
            <p:nvPr/>
          </p:nvSpPr>
          <p:spPr bwMode="auto">
            <a:xfrm>
              <a:off x="0" y="0"/>
              <a:ext cx="311" cy="2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just" eaLnBrk="1" hangingPunct="1">
                <a:spcBef>
                  <a:spcPct val="0"/>
                </a:spcBef>
                <a:buFontTx/>
                <a:buNone/>
              </a:pPr>
              <a:r>
                <a:rPr lang="en-US" altLang="zh-CN" sz="2400" b="1">
                  <a:solidFill>
                    <a:srgbClr val="FF0000"/>
                  </a:solidFill>
                  <a:latin typeface="Times New Roman" panose="02020603050405020304" pitchFamily="18" charset="0"/>
                  <a:ea typeface="华文楷体" panose="02010600040101010101" pitchFamily="2" charset="-122"/>
                  <a:sym typeface="Times New Roman" panose="02020603050405020304" pitchFamily="18" charset="0"/>
                </a:rPr>
                <a:t>A</a:t>
              </a:r>
              <a:endParaRPr lang="zh-CN" altLang="en-US" sz="1800"/>
            </a:p>
          </p:txBody>
        </p:sp>
        <p:sp>
          <p:nvSpPr>
            <p:cNvPr id="17413" name="Oval 38">
              <a:extLst>
                <a:ext uri="{FF2B5EF4-FFF2-40B4-BE49-F238E27FC236}">
                  <a16:creationId xmlns:a16="http://schemas.microsoft.com/office/drawing/2014/main" id="{D1024383-B89D-4076-A6D7-BF3F11FC9B02}"/>
                </a:ext>
              </a:extLst>
            </p:cNvPr>
            <p:cNvSpPr>
              <a:spLocks noChangeAspect="1" noChangeArrowheads="1"/>
            </p:cNvSpPr>
            <p:nvPr/>
          </p:nvSpPr>
          <p:spPr bwMode="auto">
            <a:xfrm>
              <a:off x="78" y="310"/>
              <a:ext cx="62" cy="55"/>
            </a:xfrm>
            <a:prstGeom prst="ellipse">
              <a:avLst/>
            </a:prstGeom>
            <a:solidFill>
              <a:srgbClr val="FF0000"/>
            </a:solidFill>
            <a:ln w="9525" cmpd="sng">
              <a:solidFill>
                <a:srgbClr val="FF0000"/>
              </a:solidFill>
              <a:round/>
              <a:headEnd/>
              <a:tailEnd/>
            </a:ln>
          </p:spPr>
          <p:txBody>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endParaRPr lang="zh-CN" altLang="zh-CN" sz="2800" b="1">
                <a:latin typeface="Times New Roman" panose="02020603050405020304" pitchFamily="18" charset="0"/>
                <a:ea typeface="华文楷体" panose="02010600040101010101" pitchFamily="2" charset="-122"/>
                <a:sym typeface="Times New Roman" panose="02020603050405020304" pitchFamily="18" charset="0"/>
              </a:endParaRPr>
            </a:p>
          </p:txBody>
        </p:sp>
      </p:grpSp>
      <p:sp>
        <p:nvSpPr>
          <p:cNvPr id="17414" name="Line 8">
            <a:extLst>
              <a:ext uri="{FF2B5EF4-FFF2-40B4-BE49-F238E27FC236}">
                <a16:creationId xmlns:a16="http://schemas.microsoft.com/office/drawing/2014/main" id="{51F14B02-9711-476B-83D0-F7B20B32AE1F}"/>
              </a:ext>
            </a:extLst>
          </p:cNvPr>
          <p:cNvSpPr>
            <a:spLocks noChangeShapeType="1"/>
          </p:cNvSpPr>
          <p:nvPr/>
        </p:nvSpPr>
        <p:spPr bwMode="auto">
          <a:xfrm flipV="1">
            <a:off x="4598988" y="4310063"/>
            <a:ext cx="1560512" cy="946150"/>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7415" name="Line 9">
            <a:extLst>
              <a:ext uri="{FF2B5EF4-FFF2-40B4-BE49-F238E27FC236}">
                <a16:creationId xmlns:a16="http://schemas.microsoft.com/office/drawing/2014/main" id="{E46CB24E-8EFC-4863-BCEB-4C0426533E54}"/>
              </a:ext>
            </a:extLst>
          </p:cNvPr>
          <p:cNvSpPr>
            <a:spLocks noChangeShapeType="1"/>
          </p:cNvSpPr>
          <p:nvPr/>
        </p:nvSpPr>
        <p:spPr bwMode="auto">
          <a:xfrm flipH="1" flipV="1">
            <a:off x="6240464" y="4265614"/>
            <a:ext cx="1474787" cy="936625"/>
          </a:xfrm>
          <a:prstGeom prst="line">
            <a:avLst/>
          </a:prstGeom>
          <a:noFill/>
          <a:ln w="38100" cmpd="sng">
            <a:solidFill>
              <a:srgbClr val="FF0000"/>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7416" name="Text Box 34">
            <a:extLst>
              <a:ext uri="{FF2B5EF4-FFF2-40B4-BE49-F238E27FC236}">
                <a16:creationId xmlns:a16="http://schemas.microsoft.com/office/drawing/2014/main" id="{A441C385-FFE0-4232-89C0-6CEE7EF50175}"/>
              </a:ext>
            </a:extLst>
          </p:cNvPr>
          <p:cNvSpPr>
            <a:spLocks noChangeArrowheads="1"/>
          </p:cNvSpPr>
          <p:nvPr/>
        </p:nvSpPr>
        <p:spPr bwMode="auto">
          <a:xfrm>
            <a:off x="7967664" y="1441450"/>
            <a:ext cx="2700337"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en-US" b="1">
                <a:solidFill>
                  <a:srgbClr val="FF5050"/>
                </a:solidFill>
                <a:ea typeface="黑体" panose="02010609060101010101" pitchFamily="49" charset="-122"/>
              </a:rPr>
              <a:t>实线</a:t>
            </a:r>
            <a:r>
              <a:rPr lang="en-US" altLang="zh-CN" b="1">
                <a:solidFill>
                  <a:srgbClr val="FF5050"/>
                </a:solidFill>
                <a:latin typeface="黑体" panose="02010609060101010101" pitchFamily="49" charset="-122"/>
                <a:ea typeface="黑体" panose="02010609060101010101" pitchFamily="49" charset="-122"/>
                <a:sym typeface="黑体" panose="02010609060101010101" pitchFamily="49" charset="-122"/>
              </a:rPr>
              <a:t>——</a:t>
            </a:r>
            <a:r>
              <a:rPr lang="zh-CN" altLang="en-US" b="1">
                <a:solidFill>
                  <a:srgbClr val="FF5050"/>
                </a:solidFill>
                <a:ea typeface="黑体" panose="02010609060101010101" pitchFamily="49" charset="-122"/>
              </a:rPr>
              <a:t>波峰</a:t>
            </a:r>
            <a:endParaRPr lang="zh-CN" altLang="en-US" sz="1800"/>
          </a:p>
        </p:txBody>
      </p:sp>
      <p:sp>
        <p:nvSpPr>
          <p:cNvPr id="17417" name="Text Box 35">
            <a:extLst>
              <a:ext uri="{FF2B5EF4-FFF2-40B4-BE49-F238E27FC236}">
                <a16:creationId xmlns:a16="http://schemas.microsoft.com/office/drawing/2014/main" id="{1ED90E02-901D-46A5-829F-77977DAF9428}"/>
              </a:ext>
            </a:extLst>
          </p:cNvPr>
          <p:cNvSpPr>
            <a:spLocks noChangeArrowheads="1"/>
          </p:cNvSpPr>
          <p:nvPr/>
        </p:nvSpPr>
        <p:spPr bwMode="auto">
          <a:xfrm>
            <a:off x="7967664" y="2017714"/>
            <a:ext cx="2700337"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en-US" b="1">
                <a:solidFill>
                  <a:srgbClr val="FF5050"/>
                </a:solidFill>
                <a:ea typeface="黑体" panose="02010609060101010101" pitchFamily="49" charset="-122"/>
              </a:rPr>
              <a:t>虚线</a:t>
            </a:r>
            <a:r>
              <a:rPr lang="en-US" altLang="zh-CN" b="1">
                <a:solidFill>
                  <a:srgbClr val="FF5050"/>
                </a:solidFill>
                <a:latin typeface="黑体" panose="02010609060101010101" pitchFamily="49" charset="-122"/>
                <a:ea typeface="黑体" panose="02010609060101010101" pitchFamily="49" charset="-122"/>
                <a:sym typeface="黑体" panose="02010609060101010101" pitchFamily="49" charset="-122"/>
              </a:rPr>
              <a:t>——</a:t>
            </a:r>
            <a:r>
              <a:rPr lang="zh-CN" altLang="en-US" b="1">
                <a:solidFill>
                  <a:srgbClr val="FF5050"/>
                </a:solidFill>
                <a:ea typeface="黑体" panose="02010609060101010101" pitchFamily="49" charset="-122"/>
              </a:rPr>
              <a:t>波谷</a:t>
            </a:r>
            <a:endParaRPr lang="zh-CN" altLang="en-US" sz="1800"/>
          </a:p>
        </p:txBody>
      </p:sp>
      <p:sp>
        <p:nvSpPr>
          <p:cNvPr id="17418" name="Oval 38">
            <a:extLst>
              <a:ext uri="{FF2B5EF4-FFF2-40B4-BE49-F238E27FC236}">
                <a16:creationId xmlns:a16="http://schemas.microsoft.com/office/drawing/2014/main" id="{89BF6FA9-BF68-489A-9959-6B9A2D85C880}"/>
              </a:ext>
            </a:extLst>
          </p:cNvPr>
          <p:cNvSpPr>
            <a:spLocks noChangeAspect="1" noChangeArrowheads="1"/>
          </p:cNvSpPr>
          <p:nvPr/>
        </p:nvSpPr>
        <p:spPr bwMode="auto">
          <a:xfrm>
            <a:off x="4156076" y="3935413"/>
            <a:ext cx="111125" cy="87312"/>
          </a:xfrm>
          <a:prstGeom prst="ellipse">
            <a:avLst/>
          </a:prstGeom>
          <a:solidFill>
            <a:srgbClr val="0000FF"/>
          </a:solidFill>
          <a:ln w="9525" cmpd="sng">
            <a:solidFill>
              <a:srgbClr val="0000FF"/>
            </a:solidFill>
            <a:round/>
            <a:headEnd/>
            <a:tailEnd/>
          </a:ln>
        </p:spPr>
        <p:txBody>
          <a:bodyPr lIns="90170" tIns="46990" rIns="90170" bIns="46990"/>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endParaRPr lang="zh-CN" altLang="zh-CN" sz="2800" b="1">
              <a:latin typeface="Times New Roman" panose="02020603050405020304" pitchFamily="18" charset="0"/>
              <a:ea typeface="华文楷体" panose="02010600040101010101" pitchFamily="2" charset="-122"/>
              <a:sym typeface="Times New Roman" panose="02020603050405020304" pitchFamily="18" charset="0"/>
            </a:endParaRPr>
          </a:p>
        </p:txBody>
      </p:sp>
      <p:sp>
        <p:nvSpPr>
          <p:cNvPr id="17419" name="TextBox 1">
            <a:extLst>
              <a:ext uri="{FF2B5EF4-FFF2-40B4-BE49-F238E27FC236}">
                <a16:creationId xmlns:a16="http://schemas.microsoft.com/office/drawing/2014/main" id="{6343B024-CC8E-4DFC-A16B-CF2EB76AE313}"/>
              </a:ext>
            </a:extLst>
          </p:cNvPr>
          <p:cNvSpPr>
            <a:spLocks noChangeArrowheads="1"/>
          </p:cNvSpPr>
          <p:nvPr/>
        </p:nvSpPr>
        <p:spPr bwMode="auto">
          <a:xfrm>
            <a:off x="1525588" y="20638"/>
            <a:ext cx="26289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endParaRPr lang="zh-CN" altLang="zh-CN" sz="1800"/>
          </a:p>
        </p:txBody>
      </p:sp>
      <p:sp>
        <p:nvSpPr>
          <p:cNvPr id="17420" name="Text Box 2">
            <a:extLst>
              <a:ext uri="{FF2B5EF4-FFF2-40B4-BE49-F238E27FC236}">
                <a16:creationId xmlns:a16="http://schemas.microsoft.com/office/drawing/2014/main" id="{32396AEC-EB71-4800-A954-554B11E92A45}"/>
              </a:ext>
            </a:extLst>
          </p:cNvPr>
          <p:cNvSpPr>
            <a:spLocks noChangeArrowheads="1"/>
          </p:cNvSpPr>
          <p:nvPr/>
        </p:nvSpPr>
        <p:spPr bwMode="auto">
          <a:xfrm>
            <a:off x="-1" y="0"/>
            <a:ext cx="12105861"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zh-CN" b="1" dirty="0">
                <a:solidFill>
                  <a:srgbClr val="0000FF"/>
                </a:solidFill>
                <a:latin typeface="黑体" panose="02010609060101010101" pitchFamily="49" charset="-122"/>
                <a:ea typeface="黑体" panose="02010609060101010101" pitchFamily="49" charset="-122"/>
                <a:sym typeface="黑体" panose="02010609060101010101" pitchFamily="49" charset="-122"/>
              </a:rPr>
              <a:t>探究：</a:t>
            </a:r>
            <a:r>
              <a:rPr lang="zh-CN" altLang="zh-CN" b="1" dirty="0">
                <a:latin typeface="黑体" panose="02010609060101010101" pitchFamily="49" charset="-122"/>
                <a:ea typeface="黑体" panose="02010609060101010101" pitchFamily="49" charset="-122"/>
                <a:sym typeface="黑体" panose="02010609060101010101" pitchFamily="49" charset="-122"/>
              </a:rPr>
              <a:t>试从水波的干涉图样中分析各加强、减弱区处的</a:t>
            </a:r>
            <a:r>
              <a:rPr lang="zh-CN" altLang="zh-CN" b="1" dirty="0">
                <a:solidFill>
                  <a:srgbClr val="0000FF"/>
                </a:solidFill>
                <a:latin typeface="黑体" panose="02010609060101010101" pitchFamily="49" charset="-122"/>
                <a:ea typeface="黑体" panose="02010609060101010101" pitchFamily="49" charset="-122"/>
                <a:sym typeface="黑体" panose="02010609060101010101" pitchFamily="49" charset="-122"/>
              </a:rPr>
              <a:t>任一质点</a:t>
            </a:r>
            <a:r>
              <a:rPr lang="zh-CN" altLang="zh-CN" b="1" dirty="0">
                <a:latin typeface="黑体" panose="02010609060101010101" pitchFamily="49" charset="-122"/>
                <a:ea typeface="黑体" panose="02010609060101010101" pitchFamily="49" charset="-122"/>
                <a:sym typeface="黑体" panose="02010609060101010101" pitchFamily="49" charset="-122"/>
              </a:rPr>
              <a:t>到</a:t>
            </a:r>
            <a:r>
              <a:rPr lang="zh-CN"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rPr>
              <a:t>两波源之间的距离存在什么规律？</a:t>
            </a:r>
            <a:endParaRPr lang="zh-CN" altLang="zh-CN" sz="1800" dirty="0">
              <a:solidFill>
                <a:srgbClr val="FF0000"/>
              </a:solidFill>
            </a:endParaRPr>
          </a:p>
        </p:txBody>
      </p:sp>
      <p:sp>
        <p:nvSpPr>
          <p:cNvPr id="17421" name="Rectangle 9">
            <a:extLst>
              <a:ext uri="{FF2B5EF4-FFF2-40B4-BE49-F238E27FC236}">
                <a16:creationId xmlns:a16="http://schemas.microsoft.com/office/drawing/2014/main" id="{4D3468CA-EE43-47AC-B475-4CA3A41A6788}"/>
              </a:ext>
            </a:extLst>
          </p:cNvPr>
          <p:cNvSpPr>
            <a:spLocks noChangeArrowheads="1"/>
          </p:cNvSpPr>
          <p:nvPr/>
        </p:nvSpPr>
        <p:spPr bwMode="auto">
          <a:xfrm>
            <a:off x="3014042" y="6116639"/>
            <a:ext cx="5503863" cy="587340"/>
          </a:xfrm>
          <a:prstGeom prst="rect">
            <a:avLst/>
          </a:prstGeom>
          <a:solidFill>
            <a:srgbClr val="FDFAE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buClr>
                <a:schemeClr val="hlink"/>
              </a:buClr>
              <a:buSzPct val="80000"/>
              <a:buFont typeface="Wingdings" panose="05000000000000000000" pitchFamily="2" charset="2"/>
              <a:buNone/>
            </a:pPr>
            <a:r>
              <a:rPr lang="zh-CN" altLang="zh-CN" b="1">
                <a:solidFill>
                  <a:srgbClr val="000000"/>
                </a:solidFill>
                <a:latin typeface="宋体" panose="02010600030101010101" pitchFamily="2" charset="-122"/>
                <a:sym typeface="宋体" panose="02010600030101010101" pitchFamily="2" charset="-122"/>
              </a:rPr>
              <a:t>两波源振动情况</a:t>
            </a:r>
            <a:r>
              <a:rPr lang="zh-CN" altLang="zh-CN" b="1">
                <a:solidFill>
                  <a:srgbClr val="FF0000"/>
                </a:solidFill>
                <a:latin typeface="宋体" panose="02010600030101010101" pitchFamily="2" charset="-122"/>
                <a:sym typeface="宋体" panose="02010600030101010101" pitchFamily="2" charset="-122"/>
              </a:rPr>
              <a:t>完全相同</a:t>
            </a:r>
            <a:endParaRPr lang="zh-CN" altLang="zh-CN" sz="1800"/>
          </a:p>
        </p:txBody>
      </p:sp>
      <p:sp>
        <p:nvSpPr>
          <p:cNvPr id="17422" name="Line 8">
            <a:extLst>
              <a:ext uri="{FF2B5EF4-FFF2-40B4-BE49-F238E27FC236}">
                <a16:creationId xmlns:a16="http://schemas.microsoft.com/office/drawing/2014/main" id="{1E406E51-063D-4043-915C-153403F5DCED}"/>
              </a:ext>
            </a:extLst>
          </p:cNvPr>
          <p:cNvSpPr>
            <a:spLocks noChangeShapeType="1"/>
          </p:cNvSpPr>
          <p:nvPr/>
        </p:nvSpPr>
        <p:spPr bwMode="auto">
          <a:xfrm flipH="1" flipV="1">
            <a:off x="4210050" y="4057651"/>
            <a:ext cx="376238" cy="1116013"/>
          </a:xfrm>
          <a:prstGeom prst="line">
            <a:avLst/>
          </a:prstGeom>
          <a:noFill/>
          <a:ln w="38100" cmpd="sng">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7423" name="Line 9">
            <a:extLst>
              <a:ext uri="{FF2B5EF4-FFF2-40B4-BE49-F238E27FC236}">
                <a16:creationId xmlns:a16="http://schemas.microsoft.com/office/drawing/2014/main" id="{5E1A849C-A768-409C-9BAE-2FBA04CAD1A5}"/>
              </a:ext>
            </a:extLst>
          </p:cNvPr>
          <p:cNvSpPr>
            <a:spLocks noChangeShapeType="1"/>
          </p:cNvSpPr>
          <p:nvPr/>
        </p:nvSpPr>
        <p:spPr bwMode="auto">
          <a:xfrm flipH="1" flipV="1">
            <a:off x="4210050" y="4057651"/>
            <a:ext cx="3562350" cy="1146175"/>
          </a:xfrm>
          <a:prstGeom prst="line">
            <a:avLst/>
          </a:prstGeom>
          <a:noFill/>
          <a:ln w="38100" cmpd="sng">
            <a:solidFill>
              <a:srgbClr val="0000FF"/>
            </a:solidFill>
            <a:round/>
            <a:headEnd/>
            <a:tailEnd type="stealth" w="lg" len="lg"/>
          </a:ln>
          <a:extLst>
            <a:ext uri="{909E8E84-426E-40DD-AFC4-6F175D3DCCD1}">
              <a14:hiddenFill xmlns:a14="http://schemas.microsoft.com/office/drawing/2010/main">
                <a:noFill/>
              </a14:hiddenFill>
            </a:ext>
          </a:extLst>
        </p:spPr>
        <p:txBody>
          <a:bodyPr/>
          <a:lstStyle/>
          <a:p>
            <a:endParaRPr lang="zh-CN" altLang="en-US"/>
          </a:p>
        </p:txBody>
      </p:sp>
      <p:sp>
        <p:nvSpPr>
          <p:cNvPr id="17424" name="Text Box 16">
            <a:extLst>
              <a:ext uri="{FF2B5EF4-FFF2-40B4-BE49-F238E27FC236}">
                <a16:creationId xmlns:a16="http://schemas.microsoft.com/office/drawing/2014/main" id="{FF22E5FF-FDAF-468A-9112-F2589299459F}"/>
              </a:ext>
            </a:extLst>
          </p:cNvPr>
          <p:cNvSpPr>
            <a:spLocks noChangeArrowheads="1"/>
          </p:cNvSpPr>
          <p:nvPr/>
        </p:nvSpPr>
        <p:spPr bwMode="auto">
          <a:xfrm>
            <a:off x="3930650" y="3530601"/>
            <a:ext cx="38985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Tx/>
              <a:buNone/>
            </a:pPr>
            <a:r>
              <a:rPr lang="zh-CN" altLang="zh-CN" sz="2400" b="1">
                <a:solidFill>
                  <a:srgbClr val="66CCFF"/>
                </a:solidFill>
                <a:latin typeface="Times New Roman" panose="02020603050405020304" pitchFamily="18" charset="0"/>
                <a:ea typeface="华文楷体" panose="02010600040101010101" pitchFamily="2" charset="-122"/>
                <a:sym typeface="Times New Roman" panose="02020603050405020304" pitchFamily="18" charset="0"/>
              </a:rPr>
              <a:t>B</a:t>
            </a:r>
            <a:endParaRPr lang="zh-CN" altLang="zh-CN" sz="1800"/>
          </a:p>
        </p:txBody>
      </p:sp>
      <p:sp>
        <p:nvSpPr>
          <p:cNvPr id="21" name="Text Box 11">
            <a:extLst>
              <a:ext uri="{FF2B5EF4-FFF2-40B4-BE49-F238E27FC236}">
                <a16:creationId xmlns:a16="http://schemas.microsoft.com/office/drawing/2014/main" id="{D2DF0CF5-F242-4B77-A9A7-534EBFD1BD9B}"/>
              </a:ext>
            </a:extLst>
          </p:cNvPr>
          <p:cNvSpPr txBox="1">
            <a:spLocks noChangeArrowheads="1"/>
          </p:cNvSpPr>
          <p:nvPr/>
        </p:nvSpPr>
        <p:spPr bwMode="auto">
          <a:xfrm>
            <a:off x="3986213" y="4532314"/>
            <a:ext cx="935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b="1" dirty="0">
                <a:solidFill>
                  <a:srgbClr val="FF0000"/>
                </a:solidFill>
                <a:latin typeface="Times New Roman" panose="02020603050405020304" pitchFamily="18" charset="0"/>
                <a:cs typeface="Times New Roman" panose="02020603050405020304" pitchFamily="18" charset="0"/>
              </a:rPr>
              <a:t>λ</a:t>
            </a:r>
          </a:p>
        </p:txBody>
      </p:sp>
      <mc:AlternateContent xmlns:mc="http://schemas.openxmlformats.org/markup-compatibility/2006" xmlns:a14="http://schemas.microsoft.com/office/drawing/2010/main">
        <mc:Choice Requires="a14">
          <p:sp>
            <p:nvSpPr>
              <p:cNvPr id="22" name="Text Box 11">
                <a:extLst>
                  <a:ext uri="{FF2B5EF4-FFF2-40B4-BE49-F238E27FC236}">
                    <a16:creationId xmlns:a16="http://schemas.microsoft.com/office/drawing/2014/main" id="{2950380D-A134-4B5B-9E0D-49C0924FDF1C}"/>
                  </a:ext>
                </a:extLst>
              </p:cNvPr>
              <p:cNvSpPr txBox="1">
                <a:spLocks noChangeArrowheads="1"/>
              </p:cNvSpPr>
              <p:nvPr/>
            </p:nvSpPr>
            <p:spPr bwMode="auto">
              <a:xfrm>
                <a:off x="4864101" y="5104711"/>
                <a:ext cx="935038" cy="9248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p>
                <a:pPr>
                  <a:spcBef>
                    <a:spcPct val="50000"/>
                  </a:spcBef>
                </a:pPr>
                <a14:m>
                  <m:oMath xmlns:m="http://schemas.openxmlformats.org/officeDocument/2006/math">
                    <m:f>
                      <m:fPr>
                        <m:ctrlPr>
                          <a:rPr lang="en-US" altLang="zh-CN" sz="3600" b="1" i="1" smtClean="0">
                            <a:solidFill>
                              <a:srgbClr val="FF0000"/>
                            </a:solidFill>
                            <a:latin typeface="Cambria Math" panose="02040503050406030204" pitchFamily="18" charset="0"/>
                            <a:cs typeface="Times New Roman" panose="02020603050405020304" pitchFamily="18" charset="0"/>
                          </a:rPr>
                        </m:ctrlPr>
                      </m:fPr>
                      <m:num>
                        <m:r>
                          <a:rPr lang="en-US" altLang="zh-CN" sz="3600" b="1" i="1" smtClean="0">
                            <a:solidFill>
                              <a:srgbClr val="FF0000"/>
                            </a:solidFill>
                            <a:latin typeface="Cambria Math" panose="02040503050406030204" pitchFamily="18" charset="0"/>
                            <a:cs typeface="Times New Roman" panose="02020603050405020304" pitchFamily="18" charset="0"/>
                          </a:rPr>
                          <m:t>𝟐</m:t>
                        </m:r>
                      </m:num>
                      <m:den>
                        <m:r>
                          <a:rPr lang="en-US" altLang="zh-CN" sz="3600" b="1" i="1" smtClean="0">
                            <a:solidFill>
                              <a:srgbClr val="FF0000"/>
                            </a:solidFill>
                            <a:latin typeface="Cambria Math" panose="02040503050406030204" pitchFamily="18" charset="0"/>
                            <a:cs typeface="Times New Roman" panose="02020603050405020304" pitchFamily="18" charset="0"/>
                          </a:rPr>
                          <m:t>𝟑</m:t>
                        </m:r>
                      </m:den>
                    </m:f>
                  </m:oMath>
                </a14:m>
                <a:r>
                  <a:rPr lang="en-US" altLang="zh-CN" sz="3600" b="1" dirty="0">
                    <a:solidFill>
                      <a:srgbClr val="FF0000"/>
                    </a:solidFill>
                    <a:latin typeface="Times New Roman" panose="02020603050405020304" pitchFamily="18" charset="0"/>
                    <a:cs typeface="Times New Roman" panose="02020603050405020304" pitchFamily="18" charset="0"/>
                  </a:rPr>
                  <a:t>λ</a:t>
                </a:r>
              </a:p>
            </p:txBody>
          </p:sp>
        </mc:Choice>
        <mc:Fallback xmlns="">
          <p:sp>
            <p:nvSpPr>
              <p:cNvPr id="22" name="Text Box 11">
                <a:extLst>
                  <a:ext uri="{FF2B5EF4-FFF2-40B4-BE49-F238E27FC236}">
                    <a16:creationId xmlns:a16="http://schemas.microsoft.com/office/drawing/2014/main" id="{2950380D-A134-4B5B-9E0D-49C0924FDF1C}"/>
                  </a:ext>
                </a:extLst>
              </p:cNvPr>
              <p:cNvSpPr txBox="1">
                <a:spLocks noRot="1" noChangeAspect="1" noMove="1" noResize="1" noEditPoints="1" noAdjustHandles="1" noChangeArrowheads="1" noChangeShapeType="1" noTextEdit="1"/>
              </p:cNvSpPr>
              <p:nvPr/>
            </p:nvSpPr>
            <p:spPr bwMode="auto">
              <a:xfrm>
                <a:off x="4864101" y="5104711"/>
                <a:ext cx="935038" cy="924805"/>
              </a:xfrm>
              <a:prstGeom prst="rect">
                <a:avLst/>
              </a:prstGeom>
              <a:blipFill>
                <a:blip r:embed="rId3"/>
                <a:stretch>
                  <a:fillRect b="-6579"/>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Text Box 11">
                <a:extLst>
                  <a:ext uri="{FF2B5EF4-FFF2-40B4-BE49-F238E27FC236}">
                    <a16:creationId xmlns:a16="http://schemas.microsoft.com/office/drawing/2014/main" id="{3B401490-7E75-40E1-86EF-D49FA95F67F1}"/>
                  </a:ext>
                </a:extLst>
              </p:cNvPr>
              <p:cNvSpPr txBox="1">
                <a:spLocks noChangeArrowheads="1"/>
              </p:cNvSpPr>
              <p:nvPr/>
            </p:nvSpPr>
            <p:spPr bwMode="auto">
              <a:xfrm>
                <a:off x="6576702" y="4947799"/>
                <a:ext cx="935038" cy="92480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a:spAutoFit/>
              </a:bodyPr>
              <a:lstStyle/>
              <a:p>
                <a:pPr>
                  <a:spcBef>
                    <a:spcPct val="50000"/>
                  </a:spcBef>
                </a:pPr>
                <a14:m>
                  <m:oMath xmlns:m="http://schemas.openxmlformats.org/officeDocument/2006/math">
                    <m:f>
                      <m:fPr>
                        <m:ctrlPr>
                          <a:rPr lang="en-US" altLang="zh-CN" sz="3600" b="1" i="1" smtClean="0">
                            <a:solidFill>
                              <a:srgbClr val="FF0000"/>
                            </a:solidFill>
                            <a:latin typeface="Cambria Math" panose="02040503050406030204" pitchFamily="18" charset="0"/>
                            <a:cs typeface="Times New Roman" panose="02020603050405020304" pitchFamily="18" charset="0"/>
                          </a:rPr>
                        </m:ctrlPr>
                      </m:fPr>
                      <m:num>
                        <m:r>
                          <a:rPr lang="en-US" altLang="zh-CN" sz="3600" b="1" i="1" smtClean="0">
                            <a:solidFill>
                              <a:srgbClr val="FF0000"/>
                            </a:solidFill>
                            <a:latin typeface="Cambria Math" panose="02040503050406030204" pitchFamily="18" charset="0"/>
                            <a:cs typeface="Times New Roman" panose="02020603050405020304" pitchFamily="18" charset="0"/>
                          </a:rPr>
                          <m:t>𝟐</m:t>
                        </m:r>
                      </m:num>
                      <m:den>
                        <m:r>
                          <a:rPr lang="en-US" altLang="zh-CN" sz="3600" b="1" i="1" smtClean="0">
                            <a:solidFill>
                              <a:srgbClr val="FF0000"/>
                            </a:solidFill>
                            <a:latin typeface="Cambria Math" panose="02040503050406030204" pitchFamily="18" charset="0"/>
                            <a:cs typeface="Times New Roman" panose="02020603050405020304" pitchFamily="18" charset="0"/>
                          </a:rPr>
                          <m:t>𝟑</m:t>
                        </m:r>
                      </m:den>
                    </m:f>
                  </m:oMath>
                </a14:m>
                <a:r>
                  <a:rPr lang="en-US" altLang="zh-CN" sz="3600" b="1" dirty="0">
                    <a:solidFill>
                      <a:srgbClr val="FF0000"/>
                    </a:solidFill>
                    <a:latin typeface="Times New Roman" panose="02020603050405020304" pitchFamily="18" charset="0"/>
                    <a:cs typeface="Times New Roman" panose="02020603050405020304" pitchFamily="18" charset="0"/>
                  </a:rPr>
                  <a:t>λ</a:t>
                </a:r>
              </a:p>
            </p:txBody>
          </p:sp>
        </mc:Choice>
        <mc:Fallback xmlns="">
          <p:sp>
            <p:nvSpPr>
              <p:cNvPr id="23" name="Text Box 11">
                <a:extLst>
                  <a:ext uri="{FF2B5EF4-FFF2-40B4-BE49-F238E27FC236}">
                    <a16:creationId xmlns:a16="http://schemas.microsoft.com/office/drawing/2014/main" id="{3B401490-7E75-40E1-86EF-D49FA95F67F1}"/>
                  </a:ext>
                </a:extLst>
              </p:cNvPr>
              <p:cNvSpPr txBox="1">
                <a:spLocks noRot="1" noChangeAspect="1" noMove="1" noResize="1" noEditPoints="1" noAdjustHandles="1" noChangeArrowheads="1" noChangeShapeType="1" noTextEdit="1"/>
              </p:cNvSpPr>
              <p:nvPr/>
            </p:nvSpPr>
            <p:spPr bwMode="auto">
              <a:xfrm>
                <a:off x="6576702" y="4947799"/>
                <a:ext cx="935038" cy="924805"/>
              </a:xfrm>
              <a:prstGeom prst="rect">
                <a:avLst/>
              </a:prstGeom>
              <a:blipFill>
                <a:blip r:embed="rId4"/>
                <a:stretch>
                  <a:fillRect b="-7285"/>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zh-CN" altLang="en-US">
                    <a:noFill/>
                  </a:rPr>
                  <a:t> </a:t>
                </a:r>
              </a:p>
            </p:txBody>
          </p:sp>
        </mc:Fallback>
      </mc:AlternateContent>
      <p:sp>
        <p:nvSpPr>
          <p:cNvPr id="24" name="Text Box 11">
            <a:extLst>
              <a:ext uri="{FF2B5EF4-FFF2-40B4-BE49-F238E27FC236}">
                <a16:creationId xmlns:a16="http://schemas.microsoft.com/office/drawing/2014/main" id="{FD31FCAA-0199-4E06-954A-74CB5FA1F529}"/>
              </a:ext>
            </a:extLst>
          </p:cNvPr>
          <p:cNvSpPr txBox="1">
            <a:spLocks noChangeArrowheads="1"/>
          </p:cNvSpPr>
          <p:nvPr/>
        </p:nvSpPr>
        <p:spPr bwMode="auto">
          <a:xfrm>
            <a:off x="5988050" y="4594226"/>
            <a:ext cx="935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b="1" dirty="0">
                <a:solidFill>
                  <a:srgbClr val="FF0000"/>
                </a:solidFill>
                <a:latin typeface="Times New Roman" panose="02020603050405020304" pitchFamily="18" charset="0"/>
                <a:cs typeface="Times New Roman" panose="02020603050405020304" pitchFamily="18" charset="0"/>
              </a:rPr>
              <a:t>3λ</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420"/>
                                        </p:tgtEl>
                                        <p:attrNameLst>
                                          <p:attrName>style.visibility</p:attrName>
                                        </p:attrNameLst>
                                      </p:cBhvr>
                                      <p:to>
                                        <p:strVal val="visible"/>
                                      </p:to>
                                    </p:set>
                                    <p:animEffect>
                                      <p:cBhvr>
                                        <p:cTn id="7" dur="500"/>
                                        <p:tgtEl>
                                          <p:spTgt spid="1742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7411"/>
                                        </p:tgtEl>
                                        <p:attrNameLst>
                                          <p:attrName>style.visibility</p:attrName>
                                        </p:attrNameLst>
                                      </p:cBhvr>
                                      <p:to>
                                        <p:strVal val="visible"/>
                                      </p:to>
                                    </p:set>
                                    <p:animEffect>
                                      <p:cBhvr>
                                        <p:cTn id="12" dur="500"/>
                                        <p:tgtEl>
                                          <p:spTgt spid="17411"/>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17414"/>
                                        </p:tgtEl>
                                        <p:attrNameLst>
                                          <p:attrName>style.visibility</p:attrName>
                                        </p:attrNameLst>
                                      </p:cBhvr>
                                      <p:to>
                                        <p:strVal val="visible"/>
                                      </p:to>
                                    </p:set>
                                    <p:animEffect>
                                      <p:cBhvr>
                                        <p:cTn id="17" dur="500"/>
                                        <p:tgtEl>
                                          <p:spTgt spid="17414"/>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4" fill="hold" nodeType="clickEffect">
                                  <p:stCondLst>
                                    <p:cond delay="0"/>
                                  </p:stCondLst>
                                  <p:childTnLst>
                                    <p:set>
                                      <p:cBhvr>
                                        <p:cTn id="21" dur="1" fill="hold">
                                          <p:stCondLst>
                                            <p:cond delay="0"/>
                                          </p:stCondLst>
                                        </p:cTn>
                                        <p:tgtEl>
                                          <p:spTgt spid="17415"/>
                                        </p:tgtEl>
                                        <p:attrNameLst>
                                          <p:attrName>style.visibility</p:attrName>
                                        </p:attrNameLst>
                                      </p:cBhvr>
                                      <p:to>
                                        <p:strVal val="visible"/>
                                      </p:to>
                                    </p:set>
                                    <p:animEffect>
                                      <p:cBhvr>
                                        <p:cTn id="22" dur="500"/>
                                        <p:tgtEl>
                                          <p:spTgt spid="17415"/>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7421"/>
                                        </p:tgtEl>
                                        <p:attrNameLst>
                                          <p:attrName>style.visibility</p:attrName>
                                        </p:attrNameLst>
                                      </p:cBhvr>
                                      <p:to>
                                        <p:strVal val="visible"/>
                                      </p:to>
                                    </p:set>
                                    <p:animEffect>
                                      <p:cBhvr>
                                        <p:cTn id="27" dur="500"/>
                                        <p:tgtEl>
                                          <p:spTgt spid="174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7418"/>
                                        </p:tgtEl>
                                        <p:attrNameLst>
                                          <p:attrName>style.visibility</p:attrName>
                                        </p:attrNameLst>
                                      </p:cBhvr>
                                      <p:to>
                                        <p:strVal val="visible"/>
                                      </p:to>
                                    </p:set>
                                    <p:animEffect>
                                      <p:cBhvr>
                                        <p:cTn id="32" dur="500"/>
                                        <p:tgtEl>
                                          <p:spTgt spid="17418"/>
                                        </p:tgtEl>
                                      </p:cBhvr>
                                    </p:animEffect>
                                  </p:childTnLst>
                                </p:cTn>
                              </p:par>
                              <p:par>
                                <p:cTn id="33" presetID="3" presetClass="entr" presetSubtype="10" fill="hold" grpId="0" nodeType="withEffect">
                                  <p:stCondLst>
                                    <p:cond delay="0"/>
                                  </p:stCondLst>
                                  <p:childTnLst>
                                    <p:set>
                                      <p:cBhvr>
                                        <p:cTn id="34" dur="1" fill="hold">
                                          <p:stCondLst>
                                            <p:cond delay="0"/>
                                          </p:stCondLst>
                                        </p:cTn>
                                        <p:tgtEl>
                                          <p:spTgt spid="17424"/>
                                        </p:tgtEl>
                                        <p:attrNameLst>
                                          <p:attrName>style.visibility</p:attrName>
                                        </p:attrNameLst>
                                      </p:cBhvr>
                                      <p:to>
                                        <p:strVal val="visible"/>
                                      </p:to>
                                    </p:set>
                                    <p:animEffect>
                                      <p:cBhvr>
                                        <p:cTn id="35" dur="500"/>
                                        <p:tgtEl>
                                          <p:spTgt spid="17424"/>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22" presetClass="entr" presetSubtype="4" fill="hold" nodeType="clickEffect">
                                  <p:stCondLst>
                                    <p:cond delay="0"/>
                                  </p:stCondLst>
                                  <p:childTnLst>
                                    <p:set>
                                      <p:cBhvr>
                                        <p:cTn id="39" dur="1" fill="hold">
                                          <p:stCondLst>
                                            <p:cond delay="0"/>
                                          </p:stCondLst>
                                        </p:cTn>
                                        <p:tgtEl>
                                          <p:spTgt spid="17422"/>
                                        </p:tgtEl>
                                        <p:attrNameLst>
                                          <p:attrName>style.visibility</p:attrName>
                                        </p:attrNameLst>
                                      </p:cBhvr>
                                      <p:to>
                                        <p:strVal val="visible"/>
                                      </p:to>
                                    </p:set>
                                    <p:animEffect>
                                      <p:cBhvr>
                                        <p:cTn id="40" dur="500"/>
                                        <p:tgtEl>
                                          <p:spTgt spid="17422"/>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22" presetClass="entr" presetSubtype="4" fill="hold" nodeType="clickEffect">
                                  <p:stCondLst>
                                    <p:cond delay="0"/>
                                  </p:stCondLst>
                                  <p:childTnLst>
                                    <p:set>
                                      <p:cBhvr>
                                        <p:cTn id="44" dur="1" fill="hold">
                                          <p:stCondLst>
                                            <p:cond delay="0"/>
                                          </p:stCondLst>
                                        </p:cTn>
                                        <p:tgtEl>
                                          <p:spTgt spid="17423"/>
                                        </p:tgtEl>
                                        <p:attrNameLst>
                                          <p:attrName>style.visibility</p:attrName>
                                        </p:attrNameLst>
                                      </p:cBhvr>
                                      <p:to>
                                        <p:strVal val="visible"/>
                                      </p:to>
                                    </p:set>
                                    <p:animEffect>
                                      <p:cBhvr>
                                        <p:cTn id="45" dur="500"/>
                                        <p:tgtEl>
                                          <p:spTgt spid="17423"/>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21"/>
                                        </p:tgtEl>
                                        <p:attrNameLst>
                                          <p:attrName>style.visibility</p:attrName>
                                        </p:attrNameLst>
                                      </p:cBhvr>
                                      <p:to>
                                        <p:strVal val="visible"/>
                                      </p:to>
                                    </p:set>
                                    <p:animEffect transition="in" filter="wipe(left)">
                                      <p:cBhvr>
                                        <p:cTn id="50" dur="500"/>
                                        <p:tgtEl>
                                          <p:spTgt spid="21"/>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wipe(left)">
                                      <p:cBhvr>
                                        <p:cTn id="55" dur="500"/>
                                        <p:tgtEl>
                                          <p:spTgt spid="22"/>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8" fill="hold" grpId="0" nodeType="clickEffect">
                                  <p:stCondLst>
                                    <p:cond delay="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childTnLst>
                          </p:cTn>
                        </p:par>
                      </p:childTnLst>
                    </p:cTn>
                  </p:par>
                  <p:par>
                    <p:cTn id="61" fill="hold">
                      <p:stCondLst>
                        <p:cond delay="indefinite"/>
                      </p:stCondLst>
                      <p:childTnLst>
                        <p:par>
                          <p:cTn id="62" fill="hold">
                            <p:stCondLst>
                              <p:cond delay="0"/>
                            </p:stCondLst>
                            <p:childTnLst>
                              <p:par>
                                <p:cTn id="63" presetID="22" presetClass="entr" presetSubtype="8"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animEffect transition="in" filter="wipe(left)">
                                      <p:cBhvr>
                                        <p:cTn id="6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418" grpId="0" bldLvl="0" animBg="1" autoUpdateAnimBg="0"/>
      <p:bldP spid="17420" grpId="0" bldLvl="0" autoUpdateAnimBg="0"/>
      <p:bldP spid="17421" grpId="0" bldLvl="0" animBg="1" autoUpdateAnimBg="0"/>
      <p:bldP spid="17424" grpId="0" bldLvl="0" autoUpdateAnimBg="0"/>
      <p:bldP spid="21" grpId="0"/>
      <p:bldP spid="22" grpId="0"/>
      <p:bldP spid="23" grpId="0"/>
      <p:bldP spid="2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内容占位符 14337" descr="2505D_副本">
            <a:extLst>
              <a:ext uri="{FF2B5EF4-FFF2-40B4-BE49-F238E27FC236}">
                <a16:creationId xmlns:a16="http://schemas.microsoft.com/office/drawing/2014/main" id="{76F2C759-DAF0-4EDB-84EB-BF9150CA2BFA}"/>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b="13246"/>
          <a:stretch>
            <a:fillRect/>
          </a:stretch>
        </p:blipFill>
        <p:spPr bwMode="auto">
          <a:xfrm>
            <a:off x="1456118" y="260023"/>
            <a:ext cx="8751887" cy="5818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5" name="Text Box 3">
            <a:extLst>
              <a:ext uri="{FF2B5EF4-FFF2-40B4-BE49-F238E27FC236}">
                <a16:creationId xmlns:a16="http://schemas.microsoft.com/office/drawing/2014/main" id="{EB9FAF63-B81E-4329-93F0-76557476E12A}"/>
              </a:ext>
            </a:extLst>
          </p:cNvPr>
          <p:cNvSpPr txBox="1">
            <a:spLocks noChangeArrowheads="1"/>
          </p:cNvSpPr>
          <p:nvPr/>
        </p:nvSpPr>
        <p:spPr bwMode="auto">
          <a:xfrm>
            <a:off x="1586259" y="2460350"/>
            <a:ext cx="85693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endParaRPr lang="zh-CN" altLang="zh-CN">
              <a:latin typeface="Arial" panose="020B0604020202020204" pitchFamily="34" charset="0"/>
            </a:endParaRPr>
          </a:p>
        </p:txBody>
      </p:sp>
      <p:sp>
        <p:nvSpPr>
          <p:cNvPr id="104452" name="Text Box 7">
            <a:extLst>
              <a:ext uri="{FF2B5EF4-FFF2-40B4-BE49-F238E27FC236}">
                <a16:creationId xmlns:a16="http://schemas.microsoft.com/office/drawing/2014/main" id="{1E705939-7A1A-42D1-9687-BF960ABAF59C}"/>
              </a:ext>
            </a:extLst>
          </p:cNvPr>
          <p:cNvSpPr txBox="1">
            <a:spLocks noChangeArrowheads="1"/>
          </p:cNvSpPr>
          <p:nvPr/>
        </p:nvSpPr>
        <p:spPr bwMode="auto">
          <a:xfrm>
            <a:off x="7336184" y="2396850"/>
            <a:ext cx="12954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a:solidFill>
                  <a:srgbClr val="FF0000"/>
                </a:solidFill>
                <a:latin typeface="Arial" panose="020B0604020202020204" pitchFamily="34" charset="0"/>
              </a:rPr>
              <a:t>3.5</a:t>
            </a:r>
            <a:r>
              <a:rPr lang="en-US" altLang="zh-CN" sz="3600" b="1">
                <a:solidFill>
                  <a:srgbClr val="FF0000"/>
                </a:solidFill>
                <a:latin typeface="Arial" panose="020B0604020202020204" pitchFamily="34" charset="0"/>
              </a:rPr>
              <a:t>λ</a:t>
            </a:r>
          </a:p>
        </p:txBody>
      </p:sp>
      <p:sp>
        <p:nvSpPr>
          <p:cNvPr id="18437" name="Oval 8">
            <a:extLst>
              <a:ext uri="{FF2B5EF4-FFF2-40B4-BE49-F238E27FC236}">
                <a16:creationId xmlns:a16="http://schemas.microsoft.com/office/drawing/2014/main" id="{665741A5-DFAA-45C3-94C5-BD26482F5F66}"/>
              </a:ext>
            </a:extLst>
          </p:cNvPr>
          <p:cNvSpPr>
            <a:spLocks noChangeArrowheads="1"/>
          </p:cNvSpPr>
          <p:nvPr/>
        </p:nvSpPr>
        <p:spPr bwMode="auto">
          <a:xfrm>
            <a:off x="4034184" y="2460350"/>
            <a:ext cx="144463" cy="144463"/>
          </a:xfrm>
          <a:prstGeom prst="ellipse">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pPr>
              <a:spcBef>
                <a:spcPct val="50000"/>
              </a:spcBef>
            </a:pPr>
            <a:endParaRPr lang="zh-CN" altLang="zh-CN">
              <a:latin typeface="Arial" panose="020B0604020202020204" pitchFamily="34" charset="0"/>
            </a:endParaRPr>
          </a:p>
        </p:txBody>
      </p:sp>
      <p:sp>
        <p:nvSpPr>
          <p:cNvPr id="223241" name="Line 9">
            <a:extLst>
              <a:ext uri="{FF2B5EF4-FFF2-40B4-BE49-F238E27FC236}">
                <a16:creationId xmlns:a16="http://schemas.microsoft.com/office/drawing/2014/main" id="{0DC1D689-9CA9-44EC-B504-37D57378FA63}"/>
              </a:ext>
            </a:extLst>
          </p:cNvPr>
          <p:cNvSpPr>
            <a:spLocks noChangeShapeType="1"/>
          </p:cNvSpPr>
          <p:nvPr/>
        </p:nvSpPr>
        <p:spPr bwMode="auto">
          <a:xfrm flipV="1">
            <a:off x="6578947" y="2198413"/>
            <a:ext cx="1031875" cy="2062162"/>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223242" name="Line 10">
            <a:extLst>
              <a:ext uri="{FF2B5EF4-FFF2-40B4-BE49-F238E27FC236}">
                <a16:creationId xmlns:a16="http://schemas.microsoft.com/office/drawing/2014/main" id="{BF150BF7-7B70-4238-9FD2-D764A84C5F2C}"/>
              </a:ext>
            </a:extLst>
          </p:cNvPr>
          <p:cNvSpPr>
            <a:spLocks noChangeShapeType="1"/>
          </p:cNvSpPr>
          <p:nvPr/>
        </p:nvSpPr>
        <p:spPr bwMode="auto">
          <a:xfrm rot="5400000" flipH="1" flipV="1">
            <a:off x="5231159" y="1876151"/>
            <a:ext cx="2155825" cy="2603500"/>
          </a:xfrm>
          <a:prstGeom prst="line">
            <a:avLst/>
          </a:prstGeom>
          <a:noFill/>
          <a:ln w="76200">
            <a:solidFill>
              <a:srgbClr val="FF0000"/>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4456" name="Text Box 11">
            <a:extLst>
              <a:ext uri="{FF2B5EF4-FFF2-40B4-BE49-F238E27FC236}">
                <a16:creationId xmlns:a16="http://schemas.microsoft.com/office/drawing/2014/main" id="{E5684C87-3BBF-42BE-80E2-C68D8EE2970A}"/>
              </a:ext>
            </a:extLst>
          </p:cNvPr>
          <p:cNvSpPr txBox="1">
            <a:spLocks noChangeArrowheads="1"/>
          </p:cNvSpPr>
          <p:nvPr/>
        </p:nvSpPr>
        <p:spPr bwMode="auto">
          <a:xfrm>
            <a:off x="5840759" y="2298425"/>
            <a:ext cx="935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dirty="0">
                <a:solidFill>
                  <a:srgbClr val="FF0000"/>
                </a:solidFill>
                <a:latin typeface="Arial" panose="020B0604020202020204" pitchFamily="34" charset="0"/>
              </a:rPr>
              <a:t>5</a:t>
            </a:r>
            <a:r>
              <a:rPr lang="en-US" altLang="zh-CN" sz="3600" b="1" dirty="0">
                <a:solidFill>
                  <a:srgbClr val="FF0000"/>
                </a:solidFill>
                <a:latin typeface="Arial" panose="020B0604020202020204" pitchFamily="34" charset="0"/>
              </a:rPr>
              <a:t>λ</a:t>
            </a:r>
          </a:p>
        </p:txBody>
      </p:sp>
      <p:sp>
        <p:nvSpPr>
          <p:cNvPr id="223244" name="Line 12">
            <a:extLst>
              <a:ext uri="{FF2B5EF4-FFF2-40B4-BE49-F238E27FC236}">
                <a16:creationId xmlns:a16="http://schemas.microsoft.com/office/drawing/2014/main" id="{CF611232-2D14-4372-A3B1-2F440E0AC6FE}"/>
              </a:ext>
            </a:extLst>
          </p:cNvPr>
          <p:cNvSpPr>
            <a:spLocks noChangeShapeType="1"/>
          </p:cNvSpPr>
          <p:nvPr/>
        </p:nvSpPr>
        <p:spPr bwMode="auto">
          <a:xfrm flipV="1">
            <a:off x="5042247" y="2939775"/>
            <a:ext cx="3070225" cy="1320800"/>
          </a:xfrm>
          <a:prstGeom prst="line">
            <a:avLst/>
          </a:prstGeom>
          <a:noFill/>
          <a:ln w="76200">
            <a:solidFill>
              <a:srgbClr val="0000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4458" name="Text Box 13">
            <a:extLst>
              <a:ext uri="{FF2B5EF4-FFF2-40B4-BE49-F238E27FC236}">
                <a16:creationId xmlns:a16="http://schemas.microsoft.com/office/drawing/2014/main" id="{095C686C-0A4F-4766-8235-D40E1B160DC5}"/>
              </a:ext>
            </a:extLst>
          </p:cNvPr>
          <p:cNvSpPr txBox="1">
            <a:spLocks noChangeArrowheads="1"/>
          </p:cNvSpPr>
          <p:nvPr/>
        </p:nvSpPr>
        <p:spPr bwMode="auto">
          <a:xfrm>
            <a:off x="7175847" y="3619225"/>
            <a:ext cx="9366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dirty="0">
                <a:solidFill>
                  <a:srgbClr val="00B050"/>
                </a:solidFill>
                <a:latin typeface="Arial" panose="020B0604020202020204" pitchFamily="34" charset="0"/>
              </a:rPr>
              <a:t>3</a:t>
            </a:r>
            <a:r>
              <a:rPr lang="en-US" altLang="zh-CN" sz="3600" b="1" dirty="0">
                <a:solidFill>
                  <a:srgbClr val="00B050"/>
                </a:solidFill>
                <a:latin typeface="Arial" panose="020B0604020202020204" pitchFamily="34" charset="0"/>
              </a:rPr>
              <a:t>λ</a:t>
            </a:r>
          </a:p>
        </p:txBody>
      </p:sp>
      <p:sp>
        <p:nvSpPr>
          <p:cNvPr id="223246" name="Line 14">
            <a:extLst>
              <a:ext uri="{FF2B5EF4-FFF2-40B4-BE49-F238E27FC236}">
                <a16:creationId xmlns:a16="http://schemas.microsoft.com/office/drawing/2014/main" id="{D94D0D48-E6DD-4FD1-AE7D-807A60CF4769}"/>
              </a:ext>
            </a:extLst>
          </p:cNvPr>
          <p:cNvSpPr>
            <a:spLocks noChangeShapeType="1"/>
          </p:cNvSpPr>
          <p:nvPr/>
        </p:nvSpPr>
        <p:spPr bwMode="auto">
          <a:xfrm flipV="1">
            <a:off x="6482109" y="3038200"/>
            <a:ext cx="1630363" cy="1222375"/>
          </a:xfrm>
          <a:prstGeom prst="line">
            <a:avLst/>
          </a:prstGeom>
          <a:noFill/>
          <a:ln w="76200">
            <a:solidFill>
              <a:srgbClr val="000099"/>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zh-CN" altLang="en-US"/>
          </a:p>
        </p:txBody>
      </p:sp>
      <p:sp>
        <p:nvSpPr>
          <p:cNvPr id="104460" name="Text Box 15">
            <a:extLst>
              <a:ext uri="{FF2B5EF4-FFF2-40B4-BE49-F238E27FC236}">
                <a16:creationId xmlns:a16="http://schemas.microsoft.com/office/drawing/2014/main" id="{FCAAD48E-F6E2-4418-B9D9-4C85CB663526}"/>
              </a:ext>
            </a:extLst>
          </p:cNvPr>
          <p:cNvSpPr txBox="1">
            <a:spLocks noChangeArrowheads="1"/>
          </p:cNvSpPr>
          <p:nvPr/>
        </p:nvSpPr>
        <p:spPr bwMode="auto">
          <a:xfrm>
            <a:off x="6482109" y="2939775"/>
            <a:ext cx="935038"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pPr>
            <a:r>
              <a:rPr lang="en-US" altLang="zh-CN" sz="3600" dirty="0">
                <a:solidFill>
                  <a:srgbClr val="00B050"/>
                </a:solidFill>
                <a:latin typeface="Arial" panose="020B0604020202020204" pitchFamily="34" charset="0"/>
              </a:rPr>
              <a:t>5</a:t>
            </a:r>
            <a:r>
              <a:rPr lang="en-US" altLang="zh-CN" sz="3600" b="1" dirty="0">
                <a:solidFill>
                  <a:srgbClr val="00B050"/>
                </a:solidFill>
                <a:latin typeface="Arial" panose="020B0604020202020204" pitchFamily="34" charset="0"/>
              </a:rPr>
              <a:t>λ</a:t>
            </a:r>
          </a:p>
        </p:txBody>
      </p:sp>
      <p:sp>
        <p:nvSpPr>
          <p:cNvPr id="15" name="文本框 1">
            <a:extLst>
              <a:ext uri="{FF2B5EF4-FFF2-40B4-BE49-F238E27FC236}">
                <a16:creationId xmlns:a16="http://schemas.microsoft.com/office/drawing/2014/main" id="{8D4F5B6A-FF8F-4165-93D9-0B9BF8A87C71}"/>
              </a:ext>
            </a:extLst>
          </p:cNvPr>
          <p:cNvSpPr txBox="1">
            <a:spLocks noChangeArrowheads="1"/>
          </p:cNvSpPr>
          <p:nvPr/>
        </p:nvSpPr>
        <p:spPr bwMode="auto">
          <a:xfrm>
            <a:off x="3160783" y="5991882"/>
            <a:ext cx="5844070"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096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0" eaLnBrk="1" hangingPunct="1">
              <a:lnSpc>
                <a:spcPct val="150000"/>
              </a:lnSpc>
            </a:pPr>
            <a:r>
              <a:rPr lang="zh-CN" altLang="zh-CN" sz="3200" b="1" dirty="0">
                <a:solidFill>
                  <a:srgbClr val="0000FF"/>
                </a:solidFill>
                <a:latin typeface="楷体" panose="02010609060101010101" pitchFamily="49" charset="-122"/>
                <a:ea typeface="楷体" panose="02010609060101010101" pitchFamily="49" charset="-122"/>
              </a:rPr>
              <a:t>黑线表示波谷，蓝线表示波峰</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p:cTn id="6" dur="1" fill="hold">
                                          <p:stCondLst>
                                            <p:cond delay="0"/>
                                          </p:stCondLst>
                                        </p:cTn>
                                        <p:tgtEl>
                                          <p:spTgt spid="223244"/>
                                        </p:tgtEl>
                                        <p:attrNameLst>
                                          <p:attrName>style.visibility</p:attrName>
                                        </p:attrNameLst>
                                      </p:cBhvr>
                                      <p:to>
                                        <p:strVal val="visible"/>
                                      </p:to>
                                    </p:set>
                                    <p:animEffect transition="in" filter="wipe(left)">
                                      <p:cBhvr>
                                        <p:cTn id="7" dur="500"/>
                                        <p:tgtEl>
                                          <p:spTgt spid="22324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4460"/>
                                        </p:tgtEl>
                                        <p:attrNameLst>
                                          <p:attrName>style.visibility</p:attrName>
                                        </p:attrNameLst>
                                      </p:cBhvr>
                                      <p:to>
                                        <p:strVal val="visible"/>
                                      </p:to>
                                    </p:set>
                                    <p:animEffect transition="in" filter="wipe(left)">
                                      <p:cBhvr>
                                        <p:cTn id="12" dur="500"/>
                                        <p:tgtEl>
                                          <p:spTgt spid="10446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23246"/>
                                        </p:tgtEl>
                                        <p:attrNameLst>
                                          <p:attrName>style.visibility</p:attrName>
                                        </p:attrNameLst>
                                      </p:cBhvr>
                                      <p:to>
                                        <p:strVal val="visible"/>
                                      </p:to>
                                    </p:set>
                                    <p:animEffect transition="in" filter="wipe(left)">
                                      <p:cBhvr>
                                        <p:cTn id="17" dur="500"/>
                                        <p:tgtEl>
                                          <p:spTgt spid="223246"/>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04458"/>
                                        </p:tgtEl>
                                        <p:attrNameLst>
                                          <p:attrName>style.visibility</p:attrName>
                                        </p:attrNameLst>
                                      </p:cBhvr>
                                      <p:to>
                                        <p:strVal val="visible"/>
                                      </p:to>
                                    </p:set>
                                    <p:animEffect transition="in" filter="wipe(left)">
                                      <p:cBhvr>
                                        <p:cTn id="22" dur="500"/>
                                        <p:tgtEl>
                                          <p:spTgt spid="10445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223242"/>
                                        </p:tgtEl>
                                        <p:attrNameLst>
                                          <p:attrName>style.visibility</p:attrName>
                                        </p:attrNameLst>
                                      </p:cBhvr>
                                      <p:to>
                                        <p:strVal val="visible"/>
                                      </p:to>
                                    </p:set>
                                    <p:animEffect transition="in" filter="wipe(left)">
                                      <p:cBhvr>
                                        <p:cTn id="27" dur="500"/>
                                        <p:tgtEl>
                                          <p:spTgt spid="22324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04456"/>
                                        </p:tgtEl>
                                        <p:attrNameLst>
                                          <p:attrName>style.visibility</p:attrName>
                                        </p:attrNameLst>
                                      </p:cBhvr>
                                      <p:to>
                                        <p:strVal val="visible"/>
                                      </p:to>
                                    </p:set>
                                    <p:animEffect transition="in" filter="wipe(left)">
                                      <p:cBhvr>
                                        <p:cTn id="32" dur="500"/>
                                        <p:tgtEl>
                                          <p:spTgt spid="104456"/>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23241"/>
                                        </p:tgtEl>
                                        <p:attrNameLst>
                                          <p:attrName>style.visibility</p:attrName>
                                        </p:attrNameLst>
                                      </p:cBhvr>
                                      <p:to>
                                        <p:strVal val="visible"/>
                                      </p:to>
                                    </p:set>
                                    <p:animEffect transition="in" filter="wipe(left)">
                                      <p:cBhvr>
                                        <p:cTn id="37" dur="500"/>
                                        <p:tgtEl>
                                          <p:spTgt spid="22324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04452"/>
                                        </p:tgtEl>
                                        <p:attrNameLst>
                                          <p:attrName>style.visibility</p:attrName>
                                        </p:attrNameLst>
                                      </p:cBhvr>
                                      <p:to>
                                        <p:strVal val="visible"/>
                                      </p:to>
                                    </p:set>
                                    <p:animEffect transition="in" filter="wipe(left)">
                                      <p:cBhvr>
                                        <p:cTn id="42" dur="500"/>
                                        <p:tgtEl>
                                          <p:spTgt spid="1044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2" grpId="0"/>
      <p:bldP spid="104456" grpId="0"/>
      <p:bldP spid="104458" grpId="0"/>
      <p:bldP spid="10446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60" name="Text Box 4">
            <a:extLst>
              <a:ext uri="{FF2B5EF4-FFF2-40B4-BE49-F238E27FC236}">
                <a16:creationId xmlns:a16="http://schemas.microsoft.com/office/drawing/2014/main" id="{B1724A46-7F45-466B-8978-FBE20A1CEFC1}"/>
              </a:ext>
            </a:extLst>
          </p:cNvPr>
          <p:cNvSpPr>
            <a:spLocks noChangeArrowheads="1"/>
          </p:cNvSpPr>
          <p:nvPr/>
        </p:nvSpPr>
        <p:spPr bwMode="auto">
          <a:xfrm>
            <a:off x="5551488" y="5161246"/>
            <a:ext cx="30400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Arial" panose="020B0604020202020204" pitchFamily="34" charset="0"/>
              <a:buNone/>
            </a:pPr>
            <a:r>
              <a:rPr lang="zh-CN" altLang="zh-CN"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——振动减弱</a:t>
            </a:r>
            <a:endParaRPr lang="zh-CN" altLang="zh-CN" sz="1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61" name="Text Box 5">
            <a:extLst>
              <a:ext uri="{FF2B5EF4-FFF2-40B4-BE49-F238E27FC236}">
                <a16:creationId xmlns:a16="http://schemas.microsoft.com/office/drawing/2014/main" id="{D88D245C-1F89-45D0-B3AB-AD68A9371E7F}"/>
              </a:ext>
            </a:extLst>
          </p:cNvPr>
          <p:cNvSpPr>
            <a:spLocks noChangeArrowheads="1"/>
          </p:cNvSpPr>
          <p:nvPr/>
        </p:nvSpPr>
        <p:spPr bwMode="auto">
          <a:xfrm>
            <a:off x="4760119" y="4087355"/>
            <a:ext cx="2671762"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Arial" panose="020B0604020202020204" pitchFamily="34" charset="0"/>
              <a:buNone/>
            </a:pPr>
            <a:r>
              <a:rPr lang="zh-CN" altLang="zh-CN"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——振动加强</a:t>
            </a:r>
            <a:endParaRPr lang="zh-CN" altLang="zh-CN" sz="1800"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p:txBody>
      </p:sp>
      <p:pic>
        <p:nvPicPr>
          <p:cNvPr id="19462" name="Object 6">
            <a:extLst>
              <a:ext uri="{FF2B5EF4-FFF2-40B4-BE49-F238E27FC236}">
                <a16:creationId xmlns:a16="http://schemas.microsoft.com/office/drawing/2014/main" id="{649D5933-00EE-4B5B-BBBE-3FA5D2F2176D}"/>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8963" y="4057033"/>
            <a:ext cx="31686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Object 7">
            <a:extLst>
              <a:ext uri="{FF2B5EF4-FFF2-40B4-BE49-F238E27FC236}">
                <a16:creationId xmlns:a16="http://schemas.microsoft.com/office/drawing/2014/main" id="{2BAA61BB-27BB-4DEA-8402-57872DD8EAB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9543" y="4930432"/>
            <a:ext cx="4464050" cy="1116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4" name="Text Box 8">
            <a:extLst>
              <a:ext uri="{FF2B5EF4-FFF2-40B4-BE49-F238E27FC236}">
                <a16:creationId xmlns:a16="http://schemas.microsoft.com/office/drawing/2014/main" id="{6433F0FA-7EA5-4306-88AE-AEA7F907A1E8}"/>
              </a:ext>
            </a:extLst>
          </p:cNvPr>
          <p:cNvSpPr>
            <a:spLocks noChangeArrowheads="1"/>
          </p:cNvSpPr>
          <p:nvPr/>
        </p:nvSpPr>
        <p:spPr bwMode="auto">
          <a:xfrm>
            <a:off x="466693" y="2968673"/>
            <a:ext cx="8013732"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Arial" panose="020B0604020202020204" pitchFamily="34" charset="0"/>
              <a:buNone/>
            </a:pPr>
            <a:r>
              <a:rPr lang="zh-CN" altLang="zh-CN" b="1" dirty="0">
                <a:solidFill>
                  <a:srgbClr val="04001E"/>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质点到两波源的</a:t>
            </a:r>
            <a:r>
              <a:rPr lang="zh-CN"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路程差（波程差）△</a:t>
            </a:r>
            <a:r>
              <a:rPr lang="zh-CN" altLang="zh-CN" b="1" i="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s</a:t>
            </a:r>
            <a:r>
              <a:rPr lang="zh-CN"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满足</a:t>
            </a:r>
            <a:r>
              <a:rPr lang="zh-CN" altLang="zh-CN" b="1" dirty="0">
                <a:solidFill>
                  <a:srgbClr val="04001E"/>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a:t>
            </a:r>
            <a:endParaRPr lang="zh-CN"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65" name="Rectangle 9">
            <a:extLst>
              <a:ext uri="{FF2B5EF4-FFF2-40B4-BE49-F238E27FC236}">
                <a16:creationId xmlns:a16="http://schemas.microsoft.com/office/drawing/2014/main" id="{45B18DB3-FB64-4FEC-8E98-A033B5117911}"/>
              </a:ext>
            </a:extLst>
          </p:cNvPr>
          <p:cNvSpPr>
            <a:spLocks noChangeArrowheads="1"/>
          </p:cNvSpPr>
          <p:nvPr/>
        </p:nvSpPr>
        <p:spPr bwMode="auto">
          <a:xfrm>
            <a:off x="435977" y="1981744"/>
            <a:ext cx="4737616" cy="587340"/>
          </a:xfrm>
          <a:prstGeom prst="rect">
            <a:avLst/>
          </a:prstGeom>
          <a:solidFill>
            <a:srgbClr val="FDFAE8"/>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170" tIns="46990" rIns="90170" bIns="46990">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buSzPct val="80000"/>
              <a:buNone/>
            </a:pPr>
            <a:r>
              <a:rPr lang="zh-CN" altLang="zh-CN" b="1" dirty="0">
                <a:solidFill>
                  <a:srgbClr val="00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两波源振动情况</a:t>
            </a:r>
            <a:r>
              <a:rPr lang="zh-CN" altLang="zh-CN"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完全相同</a:t>
            </a:r>
            <a:endParaRPr lang="zh-CN"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68" name="Rectangle 12">
            <a:extLst>
              <a:ext uri="{FF2B5EF4-FFF2-40B4-BE49-F238E27FC236}">
                <a16:creationId xmlns:a16="http://schemas.microsoft.com/office/drawing/2014/main" id="{7B688901-999E-4F7E-9DE6-614D0A258F2F}"/>
              </a:ext>
            </a:extLst>
          </p:cNvPr>
          <p:cNvSpPr>
            <a:spLocks noChangeArrowheads="1"/>
          </p:cNvSpPr>
          <p:nvPr/>
        </p:nvSpPr>
        <p:spPr bwMode="auto">
          <a:xfrm>
            <a:off x="416720" y="1117316"/>
            <a:ext cx="5545137" cy="587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Arial" panose="020B0604020202020204" pitchFamily="34" charset="0"/>
              <a:buNone/>
            </a:pPr>
            <a:r>
              <a:rPr lang="zh-CN" altLang="zh-CN" b="1" dirty="0">
                <a:solidFill>
                  <a:srgbClr val="04001E"/>
                </a:solidFill>
                <a:latin typeface="Times New Roman" panose="02020603050405020304" pitchFamily="18" charset="0"/>
                <a:ea typeface="华文楷体" panose="02010600040101010101" pitchFamily="2" charset="-122"/>
                <a:cs typeface="Times New Roman" panose="02020603050405020304" pitchFamily="18" charset="0"/>
                <a:sym typeface="宋体" panose="02010600030101010101" pitchFamily="2" charset="-122"/>
              </a:rPr>
              <a:t>加强点和减弱点的分布规律</a:t>
            </a:r>
            <a:endParaRPr lang="zh-CN"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0" name="Text Box 8">
            <a:extLst>
              <a:ext uri="{FF2B5EF4-FFF2-40B4-BE49-F238E27FC236}">
                <a16:creationId xmlns:a16="http://schemas.microsoft.com/office/drawing/2014/main" id="{784E7EA6-BAE6-48EF-A751-C7FC149B01E0}"/>
              </a:ext>
            </a:extLst>
          </p:cNvPr>
          <p:cNvSpPr>
            <a:spLocks noChangeArrowheads="1"/>
          </p:cNvSpPr>
          <p:nvPr/>
        </p:nvSpPr>
        <p:spPr bwMode="auto">
          <a:xfrm>
            <a:off x="8358188" y="2186264"/>
            <a:ext cx="762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50000"/>
              </a:spcBef>
              <a:buFont typeface="Wingdings" panose="05000000000000000000" pitchFamily="2" charset="2"/>
              <a:buNone/>
            </a:pPr>
            <a:r>
              <a:rPr lang="en-US" altLang="zh-CN" sz="3000" b="1" i="1">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S</a:t>
            </a:r>
            <a:r>
              <a:rPr lang="en-US" altLang="zh-CN" sz="3000" b="1" baseline="-25000">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1</a:t>
            </a:r>
            <a:endParaRPr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1" name="Text Box 9">
            <a:extLst>
              <a:ext uri="{FF2B5EF4-FFF2-40B4-BE49-F238E27FC236}">
                <a16:creationId xmlns:a16="http://schemas.microsoft.com/office/drawing/2014/main" id="{39A29161-EEBC-4354-8DC3-F0B76CBB0798}"/>
              </a:ext>
            </a:extLst>
          </p:cNvPr>
          <p:cNvSpPr>
            <a:spLocks noChangeArrowheads="1"/>
          </p:cNvSpPr>
          <p:nvPr/>
        </p:nvSpPr>
        <p:spPr bwMode="auto">
          <a:xfrm>
            <a:off x="9625013" y="2113239"/>
            <a:ext cx="6096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50000"/>
              </a:spcBef>
              <a:buFont typeface="Wingdings" panose="05000000000000000000" pitchFamily="2" charset="2"/>
              <a:buNone/>
            </a:pPr>
            <a:r>
              <a:rPr lang="en-US" altLang="zh-CN" sz="3000" b="1" i="1">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S</a:t>
            </a:r>
            <a:r>
              <a:rPr lang="en-US" altLang="zh-CN" sz="3000" b="1" baseline="-25000">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2</a:t>
            </a:r>
            <a:endParaRPr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2" name="Text Box 10">
            <a:extLst>
              <a:ext uri="{FF2B5EF4-FFF2-40B4-BE49-F238E27FC236}">
                <a16:creationId xmlns:a16="http://schemas.microsoft.com/office/drawing/2014/main" id="{B647E431-3EC8-4C92-BDE3-F4AAADE012D1}"/>
              </a:ext>
            </a:extLst>
          </p:cNvPr>
          <p:cNvSpPr>
            <a:spLocks noChangeArrowheads="1"/>
          </p:cNvSpPr>
          <p:nvPr/>
        </p:nvSpPr>
        <p:spPr bwMode="auto">
          <a:xfrm>
            <a:off x="8591550" y="1017863"/>
            <a:ext cx="457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50000"/>
              </a:spcBef>
              <a:buFont typeface="Wingdings" panose="05000000000000000000" pitchFamily="2" charset="2"/>
              <a:buNone/>
            </a:pPr>
            <a:r>
              <a:rPr lang="en-US" altLang="zh-CN" sz="2800" b="1" i="1">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P</a:t>
            </a:r>
            <a:endParaRPr lang="zh-CN" altLang="en-US"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3" name="Oval 11">
            <a:extLst>
              <a:ext uri="{FF2B5EF4-FFF2-40B4-BE49-F238E27FC236}">
                <a16:creationId xmlns:a16="http://schemas.microsoft.com/office/drawing/2014/main" id="{28C73922-7630-4B81-B154-BED7602F284A}"/>
              </a:ext>
            </a:extLst>
          </p:cNvPr>
          <p:cNvSpPr>
            <a:spLocks noChangeArrowheads="1"/>
          </p:cNvSpPr>
          <p:nvPr/>
        </p:nvSpPr>
        <p:spPr bwMode="auto">
          <a:xfrm>
            <a:off x="8274050" y="2514875"/>
            <a:ext cx="76200" cy="76200"/>
          </a:xfrm>
          <a:prstGeom prst="ellipse">
            <a:avLst/>
          </a:prstGeom>
          <a:solidFill>
            <a:schemeClr val="tx1"/>
          </a:solidFill>
          <a:ln w="28575" cmpd="sng">
            <a:solidFill>
              <a:srgbClr val="0000FF"/>
            </a:solidFill>
            <a:round/>
            <a:headEnd/>
            <a:tailEnd/>
          </a:ln>
        </p:spPr>
        <p:txBody>
          <a:bodyPr wrap="none" anchor="ct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Wingdings" panose="05000000000000000000" pitchFamily="2" charset="2"/>
              <a:buNone/>
            </a:pPr>
            <a:endParaRPr lang="zh-CN"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4" name="Oval 12">
            <a:extLst>
              <a:ext uri="{FF2B5EF4-FFF2-40B4-BE49-F238E27FC236}">
                <a16:creationId xmlns:a16="http://schemas.microsoft.com/office/drawing/2014/main" id="{A85DCCC8-4A2C-4FE9-8765-42278BB4E70E}"/>
              </a:ext>
            </a:extLst>
          </p:cNvPr>
          <p:cNvSpPr>
            <a:spLocks noChangeArrowheads="1"/>
          </p:cNvSpPr>
          <p:nvPr/>
        </p:nvSpPr>
        <p:spPr bwMode="auto">
          <a:xfrm>
            <a:off x="10102850" y="2514875"/>
            <a:ext cx="76200" cy="76200"/>
          </a:xfrm>
          <a:prstGeom prst="ellipse">
            <a:avLst/>
          </a:prstGeom>
          <a:solidFill>
            <a:srgbClr val="000000"/>
          </a:solidFill>
          <a:ln w="28575" cmpd="sng">
            <a:solidFill>
              <a:srgbClr val="0000FF"/>
            </a:solidFill>
            <a:round/>
            <a:headEnd/>
            <a:tailEnd/>
          </a:ln>
        </p:spPr>
        <p:txBody>
          <a:bodyPr wrap="none" anchor="ct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Wingdings" panose="05000000000000000000" pitchFamily="2" charset="2"/>
              <a:buNone/>
            </a:pPr>
            <a:endParaRPr lang="zh-CN"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sp>
        <p:nvSpPr>
          <p:cNvPr id="19475" name="Oval 13">
            <a:extLst>
              <a:ext uri="{FF2B5EF4-FFF2-40B4-BE49-F238E27FC236}">
                <a16:creationId xmlns:a16="http://schemas.microsoft.com/office/drawing/2014/main" id="{81F1F8DD-FC06-443E-8E89-9DAB4953F84D}"/>
              </a:ext>
            </a:extLst>
          </p:cNvPr>
          <p:cNvSpPr>
            <a:spLocks noChangeArrowheads="1"/>
          </p:cNvSpPr>
          <p:nvPr/>
        </p:nvSpPr>
        <p:spPr bwMode="auto">
          <a:xfrm>
            <a:off x="8683625" y="914675"/>
            <a:ext cx="76200" cy="76200"/>
          </a:xfrm>
          <a:prstGeom prst="ellipse">
            <a:avLst/>
          </a:prstGeom>
          <a:solidFill>
            <a:srgbClr val="0000FF"/>
          </a:solidFill>
          <a:ln w="28575" cmpd="sng">
            <a:solidFill>
              <a:srgbClr val="0000FF"/>
            </a:solidFill>
            <a:round/>
            <a:headEnd/>
            <a:tailEnd/>
          </a:ln>
        </p:spPr>
        <p:txBody>
          <a:bodyPr wrap="none" anchor="ct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 typeface="Wingdings" panose="05000000000000000000" pitchFamily="2" charset="2"/>
              <a:buNone/>
            </a:pPr>
            <a:endParaRPr lang="zh-CN" altLang="zh-CN" sz="1800">
              <a:latin typeface="Times New Roman" panose="02020603050405020304" pitchFamily="18" charset="0"/>
              <a:ea typeface="华文楷体" panose="02010600040101010101" pitchFamily="2" charset="-122"/>
              <a:cs typeface="Times New Roman" panose="02020603050405020304" pitchFamily="18" charset="0"/>
            </a:endParaRPr>
          </a:p>
        </p:txBody>
      </p:sp>
      <p:grpSp>
        <p:nvGrpSpPr>
          <p:cNvPr id="19476" name="Group 20">
            <a:extLst>
              <a:ext uri="{FF2B5EF4-FFF2-40B4-BE49-F238E27FC236}">
                <a16:creationId xmlns:a16="http://schemas.microsoft.com/office/drawing/2014/main" id="{3C0BAD7B-F403-4CFB-9D26-F1EBF918DE8A}"/>
              </a:ext>
            </a:extLst>
          </p:cNvPr>
          <p:cNvGrpSpPr>
            <a:grpSpLocks/>
          </p:cNvGrpSpPr>
          <p:nvPr/>
        </p:nvGrpSpPr>
        <p:grpSpPr bwMode="auto">
          <a:xfrm>
            <a:off x="8759825" y="962300"/>
            <a:ext cx="1371600" cy="1524000"/>
            <a:chOff x="0" y="0"/>
            <a:chExt cx="864" cy="960"/>
          </a:xfrm>
        </p:grpSpPr>
        <p:sp>
          <p:nvSpPr>
            <p:cNvPr id="19477" name="Text Box 15">
              <a:extLst>
                <a:ext uri="{FF2B5EF4-FFF2-40B4-BE49-F238E27FC236}">
                  <a16:creationId xmlns:a16="http://schemas.microsoft.com/office/drawing/2014/main" id="{5564405E-73E2-430D-95E0-25BA9E68CCD9}"/>
                </a:ext>
              </a:extLst>
            </p:cNvPr>
            <p:cNvSpPr>
              <a:spLocks noChangeArrowheads="1"/>
            </p:cNvSpPr>
            <p:nvPr/>
          </p:nvSpPr>
          <p:spPr bwMode="auto">
            <a:xfrm>
              <a:off x="432" y="249"/>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50000"/>
                </a:spcBef>
                <a:buFont typeface="Wingdings" panose="05000000000000000000" pitchFamily="2" charset="2"/>
                <a:buNone/>
              </a:pPr>
              <a:r>
                <a:rPr lang="en-US" altLang="zh-CN" sz="28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r</a:t>
              </a:r>
              <a:r>
                <a:rPr lang="en-US" altLang="zh-CN" sz="14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2</a:t>
              </a:r>
              <a:endParaRPr lang="en-US" altLang="zh-CN"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endParaRPr>
            </a:p>
          </p:txBody>
        </p:sp>
        <p:sp>
          <p:nvSpPr>
            <p:cNvPr id="19478" name="Line 16">
              <a:extLst>
                <a:ext uri="{FF2B5EF4-FFF2-40B4-BE49-F238E27FC236}">
                  <a16:creationId xmlns:a16="http://schemas.microsoft.com/office/drawing/2014/main" id="{51B7F749-8665-4C76-A95A-27B0F05F55A2}"/>
                </a:ext>
              </a:extLst>
            </p:cNvPr>
            <p:cNvSpPr>
              <a:spLocks noChangeShapeType="1"/>
            </p:cNvSpPr>
            <p:nvPr/>
          </p:nvSpPr>
          <p:spPr bwMode="auto">
            <a:xfrm>
              <a:off x="0" y="0"/>
              <a:ext cx="864" cy="960"/>
            </a:xfrm>
            <a:prstGeom prst="line">
              <a:avLst/>
            </a:prstGeom>
            <a:noFill/>
            <a:ln w="28575" cmpd="sng">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grpSp>
        <p:nvGrpSpPr>
          <p:cNvPr id="19479" name="Group 23">
            <a:extLst>
              <a:ext uri="{FF2B5EF4-FFF2-40B4-BE49-F238E27FC236}">
                <a16:creationId xmlns:a16="http://schemas.microsoft.com/office/drawing/2014/main" id="{44C827E3-F64B-4DC6-BF09-E4E73CD243E8}"/>
              </a:ext>
            </a:extLst>
          </p:cNvPr>
          <p:cNvGrpSpPr>
            <a:grpSpLocks/>
          </p:cNvGrpSpPr>
          <p:nvPr/>
        </p:nvGrpSpPr>
        <p:grpSpPr bwMode="auto">
          <a:xfrm>
            <a:off x="8328025" y="962300"/>
            <a:ext cx="685800" cy="1524000"/>
            <a:chOff x="0" y="0"/>
            <a:chExt cx="432" cy="960"/>
          </a:xfrm>
        </p:grpSpPr>
        <p:sp>
          <p:nvSpPr>
            <p:cNvPr id="19480" name="Text Box 18">
              <a:extLst>
                <a:ext uri="{FF2B5EF4-FFF2-40B4-BE49-F238E27FC236}">
                  <a16:creationId xmlns:a16="http://schemas.microsoft.com/office/drawing/2014/main" id="{B4898CD5-D1F9-410B-8AD4-243FBA8BE576}"/>
                </a:ext>
              </a:extLst>
            </p:cNvPr>
            <p:cNvSpPr>
              <a:spLocks noChangeArrowheads="1"/>
            </p:cNvSpPr>
            <p:nvPr/>
          </p:nvSpPr>
          <p:spPr bwMode="auto">
            <a:xfrm>
              <a:off x="96" y="384"/>
              <a:ext cx="33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5000"/>
                <a:buFont typeface="Wingdings" panose="05000000000000000000" pitchFamily="2" charset="2"/>
                <a:buChar char="v"/>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lr>
                  <a:schemeClr val="hlink"/>
                </a:buClr>
                <a:buSzPct val="75000"/>
                <a:buFont typeface="Wingdings" panose="05000000000000000000" pitchFamily="2" charset="2"/>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lr>
                  <a:schemeClr val="hlink"/>
                </a:buClr>
                <a:buSzPct val="75000"/>
                <a:buFont typeface="Wingdings" panose="05000000000000000000" pitchFamily="2" charset="2"/>
                <a:buChar char="v"/>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lr>
                  <a:schemeClr val="hlink"/>
                </a:buClr>
                <a:buSzPct val="75000"/>
                <a:buFont typeface="Wingdings" panose="05000000000000000000" pitchFamily="2" charset="2"/>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lr>
                  <a:schemeClr val="hlink"/>
                </a:buClr>
                <a:buSzPct val="75000"/>
                <a:buFont typeface="Wingdings" panose="05000000000000000000" pitchFamily="2" charset="2"/>
                <a:buChar char="v"/>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50000"/>
                </a:spcBef>
                <a:buFont typeface="Wingdings" panose="05000000000000000000" pitchFamily="2" charset="2"/>
                <a:buNone/>
              </a:pPr>
              <a:r>
                <a:rPr lang="en-US" altLang="zh-CN" sz="28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r</a:t>
              </a:r>
              <a:r>
                <a:rPr lang="en-US" altLang="zh-CN" sz="1400"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rPr>
                <a:t>1</a:t>
              </a:r>
              <a:endParaRPr lang="en-US" altLang="zh-CN" b="1" i="1">
                <a:solidFill>
                  <a:srgbClr val="FF0000"/>
                </a:solidFill>
                <a:latin typeface="Times New Roman" panose="02020603050405020304" pitchFamily="18" charset="0"/>
                <a:ea typeface="华文楷体" panose="02010600040101010101" pitchFamily="2" charset="-122"/>
                <a:cs typeface="Times New Roman" panose="02020603050405020304" pitchFamily="18" charset="0"/>
                <a:sym typeface="Times New Roman" panose="02020603050405020304" pitchFamily="18" charset="0"/>
              </a:endParaRPr>
            </a:p>
          </p:txBody>
        </p:sp>
        <p:sp>
          <p:nvSpPr>
            <p:cNvPr id="19481" name="Line 19">
              <a:extLst>
                <a:ext uri="{FF2B5EF4-FFF2-40B4-BE49-F238E27FC236}">
                  <a16:creationId xmlns:a16="http://schemas.microsoft.com/office/drawing/2014/main" id="{90AC4386-AAAC-4C5A-B8DD-143480E72AD8}"/>
                </a:ext>
              </a:extLst>
            </p:cNvPr>
            <p:cNvSpPr>
              <a:spLocks noChangeShapeType="1"/>
            </p:cNvSpPr>
            <p:nvPr/>
          </p:nvSpPr>
          <p:spPr bwMode="auto">
            <a:xfrm flipH="1">
              <a:off x="0" y="0"/>
              <a:ext cx="240" cy="960"/>
            </a:xfrm>
            <a:prstGeom prst="line">
              <a:avLst/>
            </a:prstGeom>
            <a:noFill/>
            <a:ln w="28575" cmpd="sng">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latin typeface="Times New Roman" panose="02020603050405020304" pitchFamily="18" charset="0"/>
                <a:ea typeface="华文楷体" panose="02010600040101010101" pitchFamily="2" charset="-122"/>
                <a:cs typeface="Times New Roman" panose="02020603050405020304" pitchFamily="18" charset="0"/>
              </a:endParaRPr>
            </a:p>
          </p:txBody>
        </p:sp>
      </p:grpSp>
      <p:sp>
        <p:nvSpPr>
          <p:cNvPr id="28" name="Rectangle 8">
            <a:extLst>
              <a:ext uri="{FF2B5EF4-FFF2-40B4-BE49-F238E27FC236}">
                <a16:creationId xmlns:a16="http://schemas.microsoft.com/office/drawing/2014/main" id="{0FA7E984-B03E-4829-96E2-83E6FC81185F}"/>
              </a:ext>
            </a:extLst>
          </p:cNvPr>
          <p:cNvSpPr>
            <a:spLocks noChangeArrowheads="1"/>
          </p:cNvSpPr>
          <p:nvPr/>
        </p:nvSpPr>
        <p:spPr bwMode="auto">
          <a:xfrm>
            <a:off x="0" y="0"/>
            <a:ext cx="3068171" cy="646331"/>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en-US" sz="3600" b="1" dirty="0">
                <a:latin typeface="Times New Roman" panose="02020603050405020304" pitchFamily="18" charset="0"/>
                <a:ea typeface="华文楷体" panose="02010600040101010101" pitchFamily="2" charset="-122"/>
                <a:cs typeface="Times New Roman" panose="02020603050405020304" pitchFamily="18" charset="0"/>
                <a:sym typeface="黑体" panose="02010609060101010101" pitchFamily="49" charset="-122"/>
              </a:rPr>
              <a:t>三</a:t>
            </a:r>
            <a:r>
              <a:rPr lang="zh-CN" altLang="zh-CN" sz="3600" b="1" dirty="0">
                <a:latin typeface="Times New Roman" panose="02020603050405020304" pitchFamily="18" charset="0"/>
                <a:ea typeface="华文楷体" panose="02010600040101010101" pitchFamily="2" charset="-122"/>
                <a:cs typeface="Times New Roman" panose="02020603050405020304" pitchFamily="18" charset="0"/>
                <a:sym typeface="黑体" panose="02010609060101010101" pitchFamily="49" charset="-122"/>
              </a:rPr>
              <a:t>、</a:t>
            </a:r>
            <a:r>
              <a:rPr lang="zh-CN" altLang="en-US" sz="3600" b="1" dirty="0">
                <a:latin typeface="Times New Roman" panose="02020603050405020304" pitchFamily="18" charset="0"/>
                <a:ea typeface="华文楷体" panose="02010600040101010101" pitchFamily="2" charset="-122"/>
                <a:cs typeface="Times New Roman" panose="02020603050405020304" pitchFamily="18" charset="0"/>
                <a:sym typeface="黑体" panose="02010609060101010101" pitchFamily="49" charset="-122"/>
              </a:rPr>
              <a:t>波的干涉</a:t>
            </a:r>
            <a:endParaRPr lang="zh-CN" altLang="zh-CN" sz="1800" dirty="0">
              <a:latin typeface="Times New Roman" panose="02020603050405020304" pitchFamily="18" charset="0"/>
              <a:ea typeface="华文楷体" panose="02010600040101010101" pitchFamily="2" charset="-122"/>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19479"/>
                                        </p:tgtEl>
                                        <p:attrNameLst>
                                          <p:attrName>style.visibility</p:attrName>
                                        </p:attrNameLst>
                                      </p:cBhvr>
                                      <p:to>
                                        <p:strVal val="visible"/>
                                      </p:to>
                                    </p:set>
                                    <p:animEffect>
                                      <p:cBhvr>
                                        <p:cTn id="7" dur="500"/>
                                        <p:tgtEl>
                                          <p:spTgt spid="1947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19476"/>
                                        </p:tgtEl>
                                        <p:attrNameLst>
                                          <p:attrName>style.visibility</p:attrName>
                                        </p:attrNameLst>
                                      </p:cBhvr>
                                      <p:to>
                                        <p:strVal val="visible"/>
                                      </p:to>
                                    </p:set>
                                    <p:animEffect>
                                      <p:cBhvr>
                                        <p:cTn id="12" dur="500"/>
                                        <p:tgtEl>
                                          <p:spTgt spid="1947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9465"/>
                                        </p:tgtEl>
                                        <p:attrNameLst>
                                          <p:attrName>style.visibility</p:attrName>
                                        </p:attrNameLst>
                                      </p:cBhvr>
                                      <p:to>
                                        <p:strVal val="visible"/>
                                      </p:to>
                                    </p:set>
                                    <p:animEffect>
                                      <p:cBhvr>
                                        <p:cTn id="17" dur="500"/>
                                        <p:tgtEl>
                                          <p:spTgt spid="19465"/>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9464"/>
                                        </p:tgtEl>
                                        <p:attrNameLst>
                                          <p:attrName>style.visibility</p:attrName>
                                        </p:attrNameLst>
                                      </p:cBhvr>
                                      <p:to>
                                        <p:strVal val="visible"/>
                                      </p:to>
                                    </p:set>
                                    <p:animEffect>
                                      <p:cBhvr>
                                        <p:cTn id="22" dur="500"/>
                                        <p:tgtEl>
                                          <p:spTgt spid="1946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19462"/>
                                        </p:tgtEl>
                                        <p:attrNameLst>
                                          <p:attrName>style.visibility</p:attrName>
                                        </p:attrNameLst>
                                      </p:cBhvr>
                                      <p:to>
                                        <p:strVal val="visible"/>
                                      </p:to>
                                    </p:set>
                                    <p:animEffect>
                                      <p:cBhvr>
                                        <p:cTn id="27" dur="500"/>
                                        <p:tgtEl>
                                          <p:spTgt spid="19462"/>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9461"/>
                                        </p:tgtEl>
                                        <p:attrNameLst>
                                          <p:attrName>style.visibility</p:attrName>
                                        </p:attrNameLst>
                                      </p:cBhvr>
                                      <p:to>
                                        <p:strVal val="visible"/>
                                      </p:to>
                                    </p:set>
                                    <p:animEffect>
                                      <p:cBhvr>
                                        <p:cTn id="32" dur="500"/>
                                        <p:tgtEl>
                                          <p:spTgt spid="19461"/>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19463"/>
                                        </p:tgtEl>
                                        <p:attrNameLst>
                                          <p:attrName>style.visibility</p:attrName>
                                        </p:attrNameLst>
                                      </p:cBhvr>
                                      <p:to>
                                        <p:strVal val="visible"/>
                                      </p:to>
                                    </p:set>
                                    <p:animEffect>
                                      <p:cBhvr>
                                        <p:cTn id="37" dur="500"/>
                                        <p:tgtEl>
                                          <p:spTgt spid="19463"/>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9460"/>
                                        </p:tgtEl>
                                        <p:attrNameLst>
                                          <p:attrName>style.visibility</p:attrName>
                                        </p:attrNameLst>
                                      </p:cBhvr>
                                      <p:to>
                                        <p:strVal val="visible"/>
                                      </p:to>
                                    </p:set>
                                    <p:animEffect>
                                      <p:cBhvr>
                                        <p:cTn id="42" dur="500"/>
                                        <p:tgtEl>
                                          <p:spTgt spid="194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0" grpId="0" bldLvl="0" autoUpdateAnimBg="0"/>
      <p:bldP spid="19461" grpId="0" bldLvl="0" autoUpdateAnimBg="0"/>
      <p:bldP spid="19464" grpId="0" bldLvl="0" autoUpdateAnimBg="0"/>
      <p:bldP spid="19465" grpId="0" bldLvl="0" animBg="1"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3554" name="Text Box 2">
            <a:extLst>
              <a:ext uri="{FF2B5EF4-FFF2-40B4-BE49-F238E27FC236}">
                <a16:creationId xmlns:a16="http://schemas.microsoft.com/office/drawing/2014/main" id="{AC9BA6C7-6082-4EEC-9A75-B3FCAE16B94C}"/>
              </a:ext>
            </a:extLst>
          </p:cNvPr>
          <p:cNvSpPr>
            <a:spLocks noChangeArrowheads="1"/>
          </p:cNvSpPr>
          <p:nvPr/>
        </p:nvSpPr>
        <p:spPr bwMode="auto">
          <a:xfrm>
            <a:off x="693704" y="4871347"/>
            <a:ext cx="11282673" cy="120032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zh-CN" b="1" dirty="0">
                <a:solidFill>
                  <a:schemeClr val="accent2"/>
                </a:solidFill>
                <a:latin typeface="黑体" panose="02010609060101010101" pitchFamily="49" charset="-122"/>
                <a:ea typeface="黑体" panose="02010609060101010101" pitchFamily="49" charset="-122"/>
                <a:sym typeface="黑体" panose="02010609060101010101" pitchFamily="49" charset="-122"/>
              </a:rPr>
              <a:t>实验证明：水波、声波、光波、电磁波等</a:t>
            </a:r>
            <a:r>
              <a:rPr lang="zh-CN"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rPr>
              <a:t>一切波</a:t>
            </a:r>
            <a:r>
              <a:rPr lang="zh-CN" altLang="zh-CN" b="1" dirty="0">
                <a:solidFill>
                  <a:schemeClr val="accent2"/>
                </a:solidFill>
                <a:latin typeface="黑体" panose="02010609060101010101" pitchFamily="49" charset="-122"/>
                <a:ea typeface="黑体" panose="02010609060101010101" pitchFamily="49" charset="-122"/>
                <a:sym typeface="黑体" panose="02010609060101010101" pitchFamily="49" charset="-122"/>
              </a:rPr>
              <a:t>只要</a:t>
            </a:r>
            <a:r>
              <a:rPr lang="zh-CN"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rPr>
              <a:t>满足条件</a:t>
            </a:r>
            <a:r>
              <a:rPr lang="zh-CN" altLang="zh-CN" b="1" dirty="0">
                <a:solidFill>
                  <a:schemeClr val="accent2"/>
                </a:solidFill>
                <a:latin typeface="黑体" panose="02010609060101010101" pitchFamily="49" charset="-122"/>
                <a:ea typeface="黑体" panose="02010609060101010101" pitchFamily="49" charset="-122"/>
                <a:sym typeface="黑体" panose="02010609060101010101" pitchFamily="49" charset="-122"/>
              </a:rPr>
              <a:t>都能发生干涉现象，</a:t>
            </a:r>
            <a:r>
              <a:rPr lang="zh-CN" altLang="zh-CN" b="1" dirty="0">
                <a:solidFill>
                  <a:srgbClr val="FF0000"/>
                </a:solidFill>
                <a:latin typeface="黑体" panose="02010609060101010101" pitchFamily="49" charset="-122"/>
                <a:ea typeface="黑体" panose="02010609060101010101" pitchFamily="49" charset="-122"/>
                <a:sym typeface="黑体" panose="02010609060101010101" pitchFamily="49" charset="-122"/>
              </a:rPr>
              <a:t>干涉</a:t>
            </a:r>
            <a:r>
              <a:rPr lang="zh-CN" altLang="zh-CN" b="1" dirty="0">
                <a:solidFill>
                  <a:schemeClr val="accent2"/>
                </a:solidFill>
                <a:latin typeface="黑体" panose="02010609060101010101" pitchFamily="49" charset="-122"/>
                <a:ea typeface="黑体" panose="02010609060101010101" pitchFamily="49" charset="-122"/>
                <a:sym typeface="黑体" panose="02010609060101010101" pitchFamily="49" charset="-122"/>
              </a:rPr>
              <a:t>是</a:t>
            </a:r>
            <a:r>
              <a:rPr lang="zh-CN" altLang="zh-CN" sz="4000" b="1" dirty="0">
                <a:solidFill>
                  <a:srgbClr val="FF0000"/>
                </a:solidFill>
                <a:latin typeface="黑体" panose="02010609060101010101" pitchFamily="49" charset="-122"/>
                <a:ea typeface="黑体" panose="02010609060101010101" pitchFamily="49" charset="-122"/>
                <a:sym typeface="黑体" panose="02010609060101010101" pitchFamily="49" charset="-122"/>
              </a:rPr>
              <a:t>波</a:t>
            </a:r>
            <a:r>
              <a:rPr lang="zh-CN" altLang="zh-CN" b="1" dirty="0">
                <a:solidFill>
                  <a:schemeClr val="accent2"/>
                </a:solidFill>
                <a:latin typeface="黑体" panose="02010609060101010101" pitchFamily="49" charset="-122"/>
                <a:ea typeface="黑体" panose="02010609060101010101" pitchFamily="49" charset="-122"/>
                <a:sym typeface="黑体" panose="02010609060101010101" pitchFamily="49" charset="-122"/>
              </a:rPr>
              <a:t>特有的现象． </a:t>
            </a:r>
            <a:endParaRPr lang="zh-CN" altLang="zh-CN" sz="1800" dirty="0"/>
          </a:p>
        </p:txBody>
      </p:sp>
      <p:pic>
        <p:nvPicPr>
          <p:cNvPr id="23555" name="Picture 3" descr="caochang">
            <a:extLst>
              <a:ext uri="{FF2B5EF4-FFF2-40B4-BE49-F238E27FC236}">
                <a16:creationId xmlns:a16="http://schemas.microsoft.com/office/drawing/2014/main" id="{25C45EED-189A-4567-84F2-B3281FED9E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873" y="980385"/>
            <a:ext cx="4314825" cy="3236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4" descr="20080130083449314">
            <a:extLst>
              <a:ext uri="{FF2B5EF4-FFF2-40B4-BE49-F238E27FC236}">
                <a16:creationId xmlns:a16="http://schemas.microsoft.com/office/drawing/2014/main" id="{117F6E5B-EF6F-4440-B1C1-B0EDCD6BD5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20011" y="2637735"/>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5" descr="20080130083449314">
            <a:extLst>
              <a:ext uri="{FF2B5EF4-FFF2-40B4-BE49-F238E27FC236}">
                <a16:creationId xmlns:a16="http://schemas.microsoft.com/office/drawing/2014/main" id="{48FBAC6A-14B7-4FC9-A538-C7CC66E9A29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8298" y="2637735"/>
            <a:ext cx="288925"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Line 6">
            <a:extLst>
              <a:ext uri="{FF2B5EF4-FFF2-40B4-BE49-F238E27FC236}">
                <a16:creationId xmlns:a16="http://schemas.microsoft.com/office/drawing/2014/main" id="{F2BD6736-8E17-46D8-AFA2-79487A4AE030}"/>
              </a:ext>
            </a:extLst>
          </p:cNvPr>
          <p:cNvSpPr>
            <a:spLocks noChangeShapeType="1"/>
          </p:cNvSpPr>
          <p:nvPr/>
        </p:nvSpPr>
        <p:spPr bwMode="auto">
          <a:xfrm flipH="1" flipV="1">
            <a:off x="1764473" y="2780610"/>
            <a:ext cx="504825" cy="1008063"/>
          </a:xfrm>
          <a:prstGeom prst="line">
            <a:avLst/>
          </a:prstGeom>
          <a:noFill/>
          <a:ln w="57150" cmpd="sng">
            <a:solidFill>
              <a:srgbClr val="FF0000"/>
            </a:solidFill>
            <a:prstDash val="sysDot"/>
            <a:round/>
            <a:headEnd type="stealth"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3559" name="Line 7">
            <a:extLst>
              <a:ext uri="{FF2B5EF4-FFF2-40B4-BE49-F238E27FC236}">
                <a16:creationId xmlns:a16="http://schemas.microsoft.com/office/drawing/2014/main" id="{773F59A1-3184-4833-A795-5F3AE716FD3F}"/>
              </a:ext>
            </a:extLst>
          </p:cNvPr>
          <p:cNvSpPr>
            <a:spLocks noChangeShapeType="1"/>
          </p:cNvSpPr>
          <p:nvPr/>
        </p:nvSpPr>
        <p:spPr bwMode="auto">
          <a:xfrm flipV="1">
            <a:off x="2340736" y="2925072"/>
            <a:ext cx="2160587" cy="863600"/>
          </a:xfrm>
          <a:prstGeom prst="line">
            <a:avLst/>
          </a:prstGeom>
          <a:noFill/>
          <a:ln w="57150" cmpd="sng">
            <a:solidFill>
              <a:srgbClr val="FF0000"/>
            </a:solidFill>
            <a:prstDash val="sysDot"/>
            <a:round/>
            <a:headEnd type="stealth"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3560" name="Line 8">
            <a:extLst>
              <a:ext uri="{FF2B5EF4-FFF2-40B4-BE49-F238E27FC236}">
                <a16:creationId xmlns:a16="http://schemas.microsoft.com/office/drawing/2014/main" id="{5D9C3243-88EF-4221-8620-406BEE403EEC}"/>
              </a:ext>
            </a:extLst>
          </p:cNvPr>
          <p:cNvSpPr>
            <a:spLocks noChangeShapeType="1"/>
          </p:cNvSpPr>
          <p:nvPr/>
        </p:nvSpPr>
        <p:spPr bwMode="auto">
          <a:xfrm flipH="1" flipV="1">
            <a:off x="1980373" y="2996510"/>
            <a:ext cx="1223963" cy="792163"/>
          </a:xfrm>
          <a:prstGeom prst="line">
            <a:avLst/>
          </a:prstGeom>
          <a:noFill/>
          <a:ln w="57150" cmpd="sng">
            <a:solidFill>
              <a:srgbClr val="00FF00"/>
            </a:solidFill>
            <a:prstDash val="sysDot"/>
            <a:round/>
            <a:headEnd type="stealth"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3561" name="Line 9">
            <a:extLst>
              <a:ext uri="{FF2B5EF4-FFF2-40B4-BE49-F238E27FC236}">
                <a16:creationId xmlns:a16="http://schemas.microsoft.com/office/drawing/2014/main" id="{F4D996D3-8A51-42CF-9BC2-D8513D0BA6DA}"/>
              </a:ext>
            </a:extLst>
          </p:cNvPr>
          <p:cNvSpPr>
            <a:spLocks noChangeShapeType="1"/>
          </p:cNvSpPr>
          <p:nvPr/>
        </p:nvSpPr>
        <p:spPr bwMode="auto">
          <a:xfrm flipV="1">
            <a:off x="3277361" y="2853634"/>
            <a:ext cx="1368425" cy="935038"/>
          </a:xfrm>
          <a:prstGeom prst="line">
            <a:avLst/>
          </a:prstGeom>
          <a:noFill/>
          <a:ln w="57150" cmpd="sng">
            <a:solidFill>
              <a:srgbClr val="00FF00"/>
            </a:solidFill>
            <a:prstDash val="sysDot"/>
            <a:round/>
            <a:headEnd type="stealth" w="med" len="med"/>
            <a:tailEnd/>
          </a:ln>
          <a:extLst>
            <a:ext uri="{909E8E84-426E-40DD-AFC4-6F175D3DCCD1}">
              <a14:hiddenFill xmlns:a14="http://schemas.microsoft.com/office/drawing/2010/main">
                <a:noFill/>
              </a14:hiddenFill>
            </a:ext>
          </a:extLst>
        </p:spPr>
        <p:txBody>
          <a:bodyPr/>
          <a:lstStyle/>
          <a:p>
            <a:endParaRPr lang="zh-CN" altLang="en-US"/>
          </a:p>
        </p:txBody>
      </p:sp>
      <p:sp>
        <p:nvSpPr>
          <p:cNvPr id="23562" name="Text Box 10">
            <a:extLst>
              <a:ext uri="{FF2B5EF4-FFF2-40B4-BE49-F238E27FC236}">
                <a16:creationId xmlns:a16="http://schemas.microsoft.com/office/drawing/2014/main" id="{D40D0C49-9F71-4E47-82BB-B541D8118D8C}"/>
              </a:ext>
            </a:extLst>
          </p:cNvPr>
          <p:cNvSpPr>
            <a:spLocks noChangeArrowheads="1"/>
          </p:cNvSpPr>
          <p:nvPr/>
        </p:nvSpPr>
        <p:spPr bwMode="auto">
          <a:xfrm>
            <a:off x="5509386" y="1744589"/>
            <a:ext cx="6393966"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zh-CN" sz="2800" b="1" dirty="0">
                <a:latin typeface="华文楷体" panose="02010600040101010101" pitchFamily="2" charset="-122"/>
                <a:ea typeface="华文楷体" panose="02010600040101010101" pitchFamily="2" charset="-122"/>
              </a:rPr>
              <a:t>空旷的操场上放置两个相同的扬声器，当我们运动时可以听到的声音</a:t>
            </a:r>
            <a:r>
              <a:rPr lang="zh-CN" altLang="zh-CN" sz="2800" b="1" dirty="0">
                <a:solidFill>
                  <a:srgbClr val="FF0000"/>
                </a:solidFill>
                <a:latin typeface="华文楷体" panose="02010600040101010101" pitchFamily="2" charset="-122"/>
                <a:ea typeface="华文楷体" panose="02010600040101010101" pitchFamily="2" charset="-122"/>
              </a:rPr>
              <a:t>忽强忽弱</a:t>
            </a:r>
            <a:r>
              <a:rPr lang="zh-CN" altLang="zh-CN" sz="2800" b="1" dirty="0">
                <a:latin typeface="华文楷体" panose="02010600040101010101" pitchFamily="2" charset="-122"/>
                <a:ea typeface="华文楷体" panose="02010600040101010101" pitchFamily="2" charset="-122"/>
              </a:rPr>
              <a:t>就是声波干涉的结果</a:t>
            </a:r>
            <a:r>
              <a:rPr lang="zh-CN" altLang="en-US" sz="2800" b="1" dirty="0">
                <a:latin typeface="华文楷体" panose="02010600040101010101" pitchFamily="2" charset="-122"/>
                <a:ea typeface="华文楷体" panose="02010600040101010101" pitchFamily="2" charset="-122"/>
              </a:rPr>
              <a:t>！</a:t>
            </a:r>
            <a:endParaRPr lang="zh-CN" altLang="zh-CN" sz="1800" dirty="0">
              <a:latin typeface="华文楷体" panose="02010600040101010101" pitchFamily="2" charset="-122"/>
              <a:ea typeface="华文楷体" panose="02010600040101010101" pitchFamily="2" charset="-122"/>
            </a:endParaRPr>
          </a:p>
        </p:txBody>
      </p:sp>
      <p:sp>
        <p:nvSpPr>
          <p:cNvPr id="23563" name="Text Box 4">
            <a:extLst>
              <a:ext uri="{FF2B5EF4-FFF2-40B4-BE49-F238E27FC236}">
                <a16:creationId xmlns:a16="http://schemas.microsoft.com/office/drawing/2014/main" id="{A08DF3CD-0D2A-4B1D-A74F-4977B3D4BDD5}"/>
              </a:ext>
            </a:extLst>
          </p:cNvPr>
          <p:cNvSpPr>
            <a:spLocks noChangeArrowheads="1"/>
          </p:cNvSpPr>
          <p:nvPr/>
        </p:nvSpPr>
        <p:spPr bwMode="auto">
          <a:xfrm>
            <a:off x="0" y="-24605"/>
            <a:ext cx="12192000" cy="641350"/>
          </a:xfrm>
          <a:prstGeom prst="rect">
            <a:avLst/>
          </a:prstGeom>
          <a:gradFill rotWithShape="1">
            <a:gsLst>
              <a:gs pos="0">
                <a:srgbClr val="33CCFF"/>
              </a:gs>
              <a:gs pos="100000">
                <a:srgbClr val="FFFFFF"/>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zh-CN" sz="3600" b="1" dirty="0">
                <a:solidFill>
                  <a:srgbClr val="FF0000"/>
                </a:solidFill>
                <a:ea typeface="华文新魏" panose="02010800040101010101" pitchFamily="2" charset="-122"/>
              </a:rPr>
              <a:t>生活中的物理现象</a:t>
            </a:r>
            <a:endParaRPr lang="zh-CN" altLang="zh-CN" sz="1800" dirty="0"/>
          </a:p>
        </p:txBody>
      </p:sp>
    </p:spTree>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23558"/>
                                        </p:tgtEl>
                                        <p:attrNameLst>
                                          <p:attrName>style.visibility</p:attrName>
                                        </p:attrNameLst>
                                      </p:cBhvr>
                                      <p:to>
                                        <p:strVal val="visible"/>
                                      </p:to>
                                    </p:set>
                                    <p:animEffect>
                                      <p:cBhvr>
                                        <p:cTn id="7" dur="500"/>
                                        <p:tgtEl>
                                          <p:spTgt spid="23558"/>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3560"/>
                                        </p:tgtEl>
                                        <p:attrNameLst>
                                          <p:attrName>style.visibility</p:attrName>
                                        </p:attrNameLst>
                                      </p:cBhvr>
                                      <p:to>
                                        <p:strVal val="visible"/>
                                      </p:to>
                                    </p:set>
                                    <p:animEffect>
                                      <p:cBhvr>
                                        <p:cTn id="11" dur="500"/>
                                        <p:tgtEl>
                                          <p:spTgt spid="23560"/>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23561"/>
                                        </p:tgtEl>
                                        <p:attrNameLst>
                                          <p:attrName>style.visibility</p:attrName>
                                        </p:attrNameLst>
                                      </p:cBhvr>
                                      <p:to>
                                        <p:strVal val="visible"/>
                                      </p:to>
                                    </p:set>
                                    <p:animEffect>
                                      <p:cBhvr>
                                        <p:cTn id="15" dur="2000"/>
                                        <p:tgtEl>
                                          <p:spTgt spid="23561"/>
                                        </p:tgtEl>
                                      </p:cBhvr>
                                    </p:animEffect>
                                  </p:childTnLst>
                                </p:cTn>
                              </p:par>
                            </p:childTnLst>
                          </p:cTn>
                        </p:par>
                        <p:par>
                          <p:cTn id="16" fill="hold" nodeType="afterGroup">
                            <p:stCondLst>
                              <p:cond delay="3000"/>
                            </p:stCondLst>
                            <p:childTnLst>
                              <p:par>
                                <p:cTn id="17" presetID="22" presetClass="entr" presetSubtype="1" fill="hold" nodeType="afterEffect">
                                  <p:stCondLst>
                                    <p:cond delay="0"/>
                                  </p:stCondLst>
                                  <p:childTnLst>
                                    <p:set>
                                      <p:cBhvr>
                                        <p:cTn id="18" dur="1" fill="hold">
                                          <p:stCondLst>
                                            <p:cond delay="0"/>
                                          </p:stCondLst>
                                        </p:cTn>
                                        <p:tgtEl>
                                          <p:spTgt spid="23559"/>
                                        </p:tgtEl>
                                        <p:attrNameLst>
                                          <p:attrName>style.visibility</p:attrName>
                                        </p:attrNameLst>
                                      </p:cBhvr>
                                      <p:to>
                                        <p:strVal val="visible"/>
                                      </p:to>
                                    </p:set>
                                    <p:animEffect>
                                      <p:cBhvr>
                                        <p:cTn id="19" dur="500"/>
                                        <p:tgtEl>
                                          <p:spTgt spid="23559"/>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12" fill="hold" grpId="0" nodeType="clickEffect">
                                  <p:stCondLst>
                                    <p:cond delay="0"/>
                                  </p:stCondLst>
                                  <p:childTnLst>
                                    <p:set>
                                      <p:cBhvr>
                                        <p:cTn id="23" dur="1" fill="hold">
                                          <p:stCondLst>
                                            <p:cond delay="0"/>
                                          </p:stCondLst>
                                        </p:cTn>
                                        <p:tgtEl>
                                          <p:spTgt spid="23554"/>
                                        </p:tgtEl>
                                        <p:attrNameLst>
                                          <p:attrName>style.visibility</p:attrName>
                                        </p:attrNameLst>
                                      </p:cBhvr>
                                      <p:to>
                                        <p:strVal val="visible"/>
                                      </p:to>
                                    </p:set>
                                    <p:anim calcmode="lin" valueType="num">
                                      <p:cBhvr>
                                        <p:cTn id="24" dur="500" fill="hold"/>
                                        <p:tgtEl>
                                          <p:spTgt spid="23554"/>
                                        </p:tgtEl>
                                        <p:attrNameLst>
                                          <p:attrName>ppt_x</p:attrName>
                                        </p:attrNameLst>
                                      </p:cBhvr>
                                      <p:tavLst>
                                        <p:tav tm="0">
                                          <p:val>
                                            <p:strVal val="0-#ppt_w/2"/>
                                          </p:val>
                                        </p:tav>
                                        <p:tav tm="100000">
                                          <p:val>
                                            <p:strVal val="#ppt_x"/>
                                          </p:val>
                                        </p:tav>
                                      </p:tavLst>
                                    </p:anim>
                                    <p:anim calcmode="lin" valueType="num">
                                      <p:cBhvr>
                                        <p:cTn id="25" dur="500" fill="hold"/>
                                        <p:tgtEl>
                                          <p:spTgt spid="235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554" grpId="0" bldLvl="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custDataLst>
              <p:tags r:id="rId1"/>
            </p:custDataLst>
          </p:nvPr>
        </p:nvPicPr>
        <p:blipFill>
          <a:blip r:embed="rId5">
            <a:extLst>
              <a:ext uri="{28A0092B-C50C-407E-A947-70E740481C1C}">
                <a14:useLocalDpi xmlns:a14="http://schemas.microsoft.com/office/drawing/2010/main" val="0"/>
              </a:ext>
            </a:extLst>
          </a:blip>
          <a:stretch>
            <a:fillRect/>
          </a:stretch>
        </p:blipFill>
        <p:spPr bwMode="auto">
          <a:xfrm>
            <a:off x="934278" y="1330341"/>
            <a:ext cx="8945218" cy="2491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custDataLst>
              <p:tags r:id="rId2"/>
            </p:custDataLst>
          </p:nvPr>
        </p:nvSpPr>
        <p:spPr>
          <a:xfrm>
            <a:off x="0" y="0"/>
            <a:ext cx="12192000" cy="708025"/>
          </a:xfrm>
          <a:prstGeom prst="rect">
            <a:avLst/>
          </a:prstGeom>
          <a:solidFill>
            <a:schemeClr val="accent6">
              <a:lumMod val="20000"/>
              <a:lumOff val="80000"/>
            </a:schemeClr>
          </a:solidFill>
          <a:ln>
            <a:solidFill>
              <a:srgbClr val="C00000"/>
            </a:solidFill>
          </a:ln>
        </p:spPr>
        <p:txBody>
          <a:bodyPr wrap="square">
            <a:spAutoFit/>
          </a:bodyPr>
          <a:lstStyle/>
          <a:p>
            <a:pPr algn="ctr" eaLnBrk="1" hangingPunct="1">
              <a:defRPr/>
            </a:pPr>
            <a:r>
              <a:rPr lang="zh-CN" altLang="en-US" sz="4000" b="1">
                <a:solidFill>
                  <a:srgbClr val="0033CC"/>
                </a:solidFill>
                <a:latin typeface="华文中宋" panose="02010600040101010101" pitchFamily="2" charset="-122"/>
                <a:ea typeface="华文中宋" panose="02010600040101010101" pitchFamily="2" charset="-122"/>
              </a:rPr>
              <a:t>实例应用</a:t>
            </a:r>
          </a:p>
        </p:txBody>
      </p:sp>
      <p:sp>
        <p:nvSpPr>
          <p:cNvPr id="3" name="内容占位符 2"/>
          <p:cNvSpPr txBox="1"/>
          <p:nvPr>
            <p:custDataLst>
              <p:tags r:id="rId3"/>
            </p:custDataLst>
          </p:nvPr>
        </p:nvSpPr>
        <p:spPr bwMode="auto">
          <a:xfrm>
            <a:off x="341174" y="716308"/>
            <a:ext cx="854075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a:buClr>
                <a:schemeClr val="hlink"/>
              </a:buClr>
              <a:buSzPct val="70000"/>
              <a:buFont typeface="Wingdings" panose="05000000000000000000" pitchFamily="2" charset="2"/>
              <a:buChar char="v"/>
            </a:pPr>
            <a:r>
              <a:rPr lang="zh-CN" altLang="en-US" sz="3600" b="1" dirty="0">
                <a:latin typeface="Arial" panose="020B0604020202020204" pitchFamily="34" charset="0"/>
                <a:ea typeface="宋体" panose="02010600030101010101" pitchFamily="2" charset="-122"/>
              </a:rPr>
              <a:t>干涉型消声器</a:t>
            </a:r>
          </a:p>
        </p:txBody>
      </p:sp>
      <p:pic>
        <p:nvPicPr>
          <p:cNvPr id="6" name="图片 5">
            <a:extLst>
              <a:ext uri="{FF2B5EF4-FFF2-40B4-BE49-F238E27FC236}">
                <a16:creationId xmlns:a16="http://schemas.microsoft.com/office/drawing/2014/main" id="{FE40455D-E94F-4FA4-875E-C6D6F2CB1F4B}"/>
              </a:ext>
            </a:extLst>
          </p:cNvPr>
          <p:cNvPicPr>
            <a:picLocks noChangeAspect="1"/>
          </p:cNvPicPr>
          <p:nvPr/>
        </p:nvPicPr>
        <p:blipFill>
          <a:blip r:embed="rId6"/>
          <a:stretch>
            <a:fillRect/>
          </a:stretch>
        </p:blipFill>
        <p:spPr>
          <a:xfrm>
            <a:off x="3343896" y="3895725"/>
            <a:ext cx="4848225" cy="29622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矩形 1">
            <a:extLst>
              <a:ext uri="{FF2B5EF4-FFF2-40B4-BE49-F238E27FC236}">
                <a16:creationId xmlns:a16="http://schemas.microsoft.com/office/drawing/2014/main" id="{799668A5-B22A-4782-A049-0FB343F41C77}"/>
              </a:ext>
            </a:extLst>
          </p:cNvPr>
          <p:cNvSpPr>
            <a:spLocks noChangeArrowheads="1"/>
          </p:cNvSpPr>
          <p:nvPr/>
        </p:nvSpPr>
        <p:spPr bwMode="auto">
          <a:xfrm>
            <a:off x="202095" y="531262"/>
            <a:ext cx="11589026" cy="41549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en-US" sz="4000" b="1" dirty="0">
                <a:solidFill>
                  <a:srgbClr val="FF0000"/>
                </a:solidFill>
              </a:rPr>
              <a:t>波的干涉的应用</a:t>
            </a:r>
            <a:br>
              <a:rPr lang="zh-CN" altLang="en-US" sz="1800" b="1" dirty="0">
                <a:solidFill>
                  <a:srgbClr val="000000"/>
                </a:solidFill>
              </a:rPr>
            </a:br>
            <a:endParaRPr lang="zh-CN" altLang="en-US" b="1" dirty="0"/>
          </a:p>
          <a:p>
            <a:pPr eaLnBrk="1" hangingPunct="1">
              <a:spcBef>
                <a:spcPct val="0"/>
              </a:spcBef>
              <a:buFontTx/>
              <a:buNone/>
            </a:pPr>
            <a:r>
              <a:rPr lang="zh-CN" altLang="en-US" b="1" dirty="0"/>
              <a:t>（</a:t>
            </a:r>
            <a:r>
              <a:rPr lang="en-US" altLang="zh-CN" b="1" dirty="0"/>
              <a:t>1</a:t>
            </a:r>
            <a:r>
              <a:rPr lang="zh-CN" altLang="en-US" b="1" dirty="0"/>
              <a:t>）无线电波的干涉，使电视信号有的地方较好，有的地方差 </a:t>
            </a:r>
            <a:br>
              <a:rPr lang="zh-CN" altLang="en-US" sz="1800" b="1" dirty="0">
                <a:solidFill>
                  <a:srgbClr val="000000"/>
                </a:solidFill>
              </a:rPr>
            </a:br>
            <a:endParaRPr lang="zh-CN" altLang="en-US" b="1" dirty="0"/>
          </a:p>
          <a:p>
            <a:pPr eaLnBrk="1" hangingPunct="1">
              <a:spcBef>
                <a:spcPct val="0"/>
              </a:spcBef>
              <a:buFontTx/>
              <a:buNone/>
            </a:pPr>
            <a:r>
              <a:rPr lang="zh-CN" altLang="en-US" b="1" dirty="0"/>
              <a:t>（</a:t>
            </a:r>
            <a:r>
              <a:rPr lang="en-US" altLang="zh-CN" b="1" dirty="0"/>
              <a:t>2</a:t>
            </a:r>
            <a:r>
              <a:rPr lang="zh-CN" altLang="en-US" b="1" dirty="0"/>
              <a:t>）</a:t>
            </a:r>
            <a:r>
              <a:rPr lang="zh-CN" altLang="en-US" b="1" dirty="0">
                <a:solidFill>
                  <a:srgbClr val="0000FF"/>
                </a:solidFill>
              </a:rPr>
              <a:t>二战时盟军飞机利用波的干涉</a:t>
            </a:r>
            <a:r>
              <a:rPr lang="zh-CN" altLang="en-US" b="1" dirty="0"/>
              <a:t>，飞行在</a:t>
            </a:r>
            <a:r>
              <a:rPr lang="zh-CN" altLang="en-US" b="1" dirty="0">
                <a:solidFill>
                  <a:srgbClr val="0000FF"/>
                </a:solidFill>
              </a:rPr>
              <a:t>雷达波干涉相消</a:t>
            </a:r>
            <a:r>
              <a:rPr lang="zh-CN" altLang="en-US" b="1" dirty="0"/>
              <a:t>的高度，使德军不能及时发现 </a:t>
            </a:r>
            <a:br>
              <a:rPr lang="zh-CN" altLang="en-US" sz="1800" b="1" dirty="0">
                <a:solidFill>
                  <a:srgbClr val="000000"/>
                </a:solidFill>
              </a:rPr>
            </a:br>
            <a:endParaRPr lang="zh-CN" altLang="en-US" b="1" dirty="0"/>
          </a:p>
          <a:p>
            <a:pPr eaLnBrk="1" hangingPunct="1">
              <a:spcBef>
                <a:spcPct val="0"/>
              </a:spcBef>
              <a:buFontTx/>
              <a:buNone/>
            </a:pPr>
            <a:r>
              <a:rPr lang="zh-CN" altLang="en-US" b="1" dirty="0"/>
              <a:t>（</a:t>
            </a:r>
            <a:r>
              <a:rPr lang="en-US" altLang="zh-CN" b="1" dirty="0"/>
              <a:t>3</a:t>
            </a:r>
            <a:r>
              <a:rPr lang="zh-CN" altLang="en-US" b="1" dirty="0"/>
              <a:t>）汽车的消音器</a:t>
            </a:r>
            <a:endParaRPr lang="zh-CN" altLang="en-US" sz="1800" b="1"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578">
                                            <p:txEl>
                                              <p:pRg st="0" end="0"/>
                                            </p:txEl>
                                          </p:spTgt>
                                        </p:tgtEl>
                                        <p:attrNameLst>
                                          <p:attrName>style.visibility</p:attrName>
                                        </p:attrNameLst>
                                      </p:cBhvr>
                                      <p:to>
                                        <p:strVal val="visible"/>
                                      </p:to>
                                    </p:set>
                                    <p:animEffect>
                                      <p:cBhvr>
                                        <p:cTn id="7" dur="500"/>
                                        <p:tgtEl>
                                          <p:spTgt spid="24578">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4578">
                                            <p:txEl>
                                              <p:pRg st="1" end="1"/>
                                            </p:txEl>
                                          </p:spTgt>
                                        </p:tgtEl>
                                        <p:attrNameLst>
                                          <p:attrName>style.visibility</p:attrName>
                                        </p:attrNameLst>
                                      </p:cBhvr>
                                      <p:to>
                                        <p:strVal val="visible"/>
                                      </p:to>
                                    </p:set>
                                    <p:animEffect>
                                      <p:cBhvr>
                                        <p:cTn id="12" dur="500"/>
                                        <p:tgtEl>
                                          <p:spTgt spid="24578">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4578">
                                            <p:txEl>
                                              <p:pRg st="2" end="2"/>
                                            </p:txEl>
                                          </p:spTgt>
                                        </p:tgtEl>
                                        <p:attrNameLst>
                                          <p:attrName>style.visibility</p:attrName>
                                        </p:attrNameLst>
                                      </p:cBhvr>
                                      <p:to>
                                        <p:strVal val="visible"/>
                                      </p:to>
                                    </p:set>
                                    <p:animEffect>
                                      <p:cBhvr>
                                        <p:cTn id="17" dur="500"/>
                                        <p:tgtEl>
                                          <p:spTgt spid="24578">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4578">
                                            <p:txEl>
                                              <p:pRg st="3" end="3"/>
                                            </p:txEl>
                                          </p:spTgt>
                                        </p:tgtEl>
                                        <p:attrNameLst>
                                          <p:attrName>style.visibility</p:attrName>
                                        </p:attrNameLst>
                                      </p:cBhvr>
                                      <p:to>
                                        <p:strVal val="visible"/>
                                      </p:to>
                                    </p:set>
                                    <p:animEffect>
                                      <p:cBhvr>
                                        <p:cTn id="22" dur="500"/>
                                        <p:tgtEl>
                                          <p:spTgt spid="2457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578" grpId="0" build="p" bldLvl="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4F6B58F6-42AD-4192-A9E5-8A6C8162E54F}"/>
              </a:ext>
            </a:extLst>
          </p:cNvPr>
          <p:cNvGrpSpPr>
            <a:grpSpLocks/>
          </p:cNvGrpSpPr>
          <p:nvPr/>
        </p:nvGrpSpPr>
        <p:grpSpPr bwMode="auto">
          <a:xfrm>
            <a:off x="3945628" y="204925"/>
            <a:ext cx="3671888" cy="949325"/>
            <a:chOff x="363" y="-27"/>
            <a:chExt cx="2313" cy="598"/>
          </a:xfrm>
        </p:grpSpPr>
        <p:sp>
          <p:nvSpPr>
            <p:cNvPr id="35843" name="AutoShape 3">
              <a:extLst>
                <a:ext uri="{FF2B5EF4-FFF2-40B4-BE49-F238E27FC236}">
                  <a16:creationId xmlns:a16="http://schemas.microsoft.com/office/drawing/2014/main" id="{E755F647-85A7-4C0D-8F95-523DF3FBE386}"/>
                </a:ext>
              </a:extLst>
            </p:cNvPr>
            <p:cNvSpPr>
              <a:spLocks noChangeArrowheads="1"/>
            </p:cNvSpPr>
            <p:nvPr/>
          </p:nvSpPr>
          <p:spPr bwMode="auto">
            <a:xfrm>
              <a:off x="363" y="0"/>
              <a:ext cx="2313" cy="544"/>
            </a:xfrm>
            <a:prstGeom prst="roundRect">
              <a:avLst>
                <a:gd name="adj" fmla="val 16667"/>
              </a:avLst>
            </a:prstGeom>
            <a:gradFill rotWithShape="1">
              <a:gsLst>
                <a:gs pos="0">
                  <a:srgbClr val="00FF00"/>
                </a:gs>
                <a:gs pos="100000">
                  <a:srgbClr val="FFFFCC"/>
                </a:gs>
              </a:gsLst>
              <a:lin ang="5400000" scaled="1"/>
            </a:gradFill>
            <a:ln w="9525">
              <a:noFill/>
              <a:round/>
              <a:headEnd/>
              <a:tailEnd/>
            </a:ln>
            <a:effectLst>
              <a:outerShdw dist="107763" dir="13500000" algn="ctr" rotWithShape="0">
                <a:srgbClr val="FF9933">
                  <a:alpha val="50000"/>
                </a:srgbClr>
              </a:outerShdw>
            </a:effectLst>
          </p:spPr>
          <p:txBody>
            <a:bodyPr wrap="none" anchor="ctr"/>
            <a:lstStyle/>
            <a:p>
              <a:pPr algn="ctr">
                <a:defRPr/>
              </a:pPr>
              <a:endParaRPr lang="zh-CN" altLang="zh-CN" b="1"/>
            </a:p>
          </p:txBody>
        </p:sp>
        <p:sp>
          <p:nvSpPr>
            <p:cNvPr id="35844" name="Rectangle 4">
              <a:extLst>
                <a:ext uri="{FF2B5EF4-FFF2-40B4-BE49-F238E27FC236}">
                  <a16:creationId xmlns:a16="http://schemas.microsoft.com/office/drawing/2014/main" id="{A2D8E0D6-3208-4BB2-AE72-77A66E582A34}"/>
                </a:ext>
              </a:extLst>
            </p:cNvPr>
            <p:cNvSpPr>
              <a:spLocks noChangeArrowheads="1"/>
            </p:cNvSpPr>
            <p:nvPr/>
          </p:nvSpPr>
          <p:spPr bwMode="auto">
            <a:xfrm>
              <a:off x="655" y="-27"/>
              <a:ext cx="1720" cy="598"/>
            </a:xfrm>
            <a:prstGeom prst="rect">
              <a:avLst/>
            </a:prstGeom>
            <a:noFill/>
            <a:ln w="9525">
              <a:noFill/>
              <a:miter lim="800000"/>
              <a:headEnd/>
              <a:tailEnd/>
            </a:ln>
            <a:effectLst>
              <a:outerShdw dist="35921" dir="2700000" algn="ctr" rotWithShape="0">
                <a:srgbClr val="FFFF00"/>
              </a:outerShdw>
            </a:effectLst>
          </p:spPr>
          <p:txBody>
            <a:bodyPr/>
            <a:lstStyle/>
            <a:p>
              <a:pPr eaLnBrk="0" hangingPunct="0">
                <a:defRPr/>
              </a:pPr>
              <a:r>
                <a:rPr lang="zh-CN" altLang="en-US" sz="4800" dirty="0">
                  <a:solidFill>
                    <a:srgbClr val="FF0000"/>
                  </a:solidFill>
                  <a:latin typeface="Calibri" pitchFamily="34" charset="0"/>
                  <a:ea typeface="华文新魏" pitchFamily="2" charset="-122"/>
                </a:rPr>
                <a:t>课堂小结</a:t>
              </a:r>
            </a:p>
          </p:txBody>
        </p:sp>
      </p:grpSp>
      <p:grpSp>
        <p:nvGrpSpPr>
          <p:cNvPr id="3" name="Group 5">
            <a:extLst>
              <a:ext uri="{FF2B5EF4-FFF2-40B4-BE49-F238E27FC236}">
                <a16:creationId xmlns:a16="http://schemas.microsoft.com/office/drawing/2014/main" id="{089A91AD-A765-45BE-B388-A3F95A7AB01E}"/>
              </a:ext>
            </a:extLst>
          </p:cNvPr>
          <p:cNvGrpSpPr>
            <a:grpSpLocks/>
          </p:cNvGrpSpPr>
          <p:nvPr/>
        </p:nvGrpSpPr>
        <p:grpSpPr bwMode="auto">
          <a:xfrm>
            <a:off x="2330519" y="1493632"/>
            <a:ext cx="5486400" cy="563563"/>
            <a:chOff x="0" y="0"/>
            <a:chExt cx="3456" cy="355"/>
          </a:xfrm>
        </p:grpSpPr>
        <p:sp>
          <p:nvSpPr>
            <p:cNvPr id="31760" name="Rectangle 6">
              <a:extLst>
                <a:ext uri="{FF2B5EF4-FFF2-40B4-BE49-F238E27FC236}">
                  <a16:creationId xmlns:a16="http://schemas.microsoft.com/office/drawing/2014/main" id="{4EE1E221-5DA2-4159-A42E-1940A0073FC4}"/>
                </a:ext>
              </a:extLst>
            </p:cNvPr>
            <p:cNvSpPr>
              <a:spLocks noChangeArrowheads="1"/>
            </p:cNvSpPr>
            <p:nvPr/>
          </p:nvSpPr>
          <p:spPr bwMode="auto">
            <a:xfrm>
              <a:off x="246" y="0"/>
              <a:ext cx="321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10000"/>
                </a:spcBef>
              </a:pPr>
              <a:r>
                <a:rPr lang="zh-CN" altLang="zh-CN" sz="2800" b="1" dirty="0">
                  <a:solidFill>
                    <a:srgbClr val="0000FF"/>
                  </a:solidFill>
                  <a:latin typeface="Tahoma" panose="020B0604030504040204" pitchFamily="34" charset="0"/>
                  <a:ea typeface="仿宋_GB2312" pitchFamily="1" charset="-122"/>
                </a:rPr>
                <a:t>什么是波的独立性？</a:t>
              </a:r>
            </a:p>
          </p:txBody>
        </p:sp>
        <p:pic>
          <p:nvPicPr>
            <p:cNvPr id="31761" name="Picture 7" descr="cx14">
              <a:extLst>
                <a:ext uri="{FF2B5EF4-FFF2-40B4-BE49-F238E27FC236}">
                  <a16:creationId xmlns:a16="http://schemas.microsoft.com/office/drawing/2014/main" id="{4C956ADB-91D6-4D66-AA8C-0D4A4F90E4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8">
            <a:extLst>
              <a:ext uri="{FF2B5EF4-FFF2-40B4-BE49-F238E27FC236}">
                <a16:creationId xmlns:a16="http://schemas.microsoft.com/office/drawing/2014/main" id="{BAAB5BA4-D060-4BD9-A5B8-2532AEE8F081}"/>
              </a:ext>
            </a:extLst>
          </p:cNvPr>
          <p:cNvGrpSpPr>
            <a:grpSpLocks/>
          </p:cNvGrpSpPr>
          <p:nvPr/>
        </p:nvGrpSpPr>
        <p:grpSpPr bwMode="auto">
          <a:xfrm>
            <a:off x="2330519" y="3576467"/>
            <a:ext cx="5429250" cy="609600"/>
            <a:chOff x="0" y="0"/>
            <a:chExt cx="3420" cy="384"/>
          </a:xfrm>
        </p:grpSpPr>
        <p:sp>
          <p:nvSpPr>
            <p:cNvPr id="31758" name="Rectangle 9">
              <a:extLst>
                <a:ext uri="{FF2B5EF4-FFF2-40B4-BE49-F238E27FC236}">
                  <a16:creationId xmlns:a16="http://schemas.microsoft.com/office/drawing/2014/main" id="{54C2E389-0C8C-4D63-B4B7-447E552AE2BC}"/>
                </a:ext>
              </a:extLst>
            </p:cNvPr>
            <p:cNvSpPr>
              <a:spLocks noChangeArrowheads="1"/>
            </p:cNvSpPr>
            <p:nvPr/>
          </p:nvSpPr>
          <p:spPr bwMode="auto">
            <a:xfrm>
              <a:off x="210" y="0"/>
              <a:ext cx="321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10000"/>
                </a:spcBef>
              </a:pPr>
              <a:r>
                <a:rPr lang="zh-CN" altLang="zh-CN" sz="2800" b="1">
                  <a:solidFill>
                    <a:srgbClr val="0000FF"/>
                  </a:solidFill>
                  <a:latin typeface="Tahoma" panose="020B0604030504040204" pitchFamily="34" charset="0"/>
                  <a:ea typeface="仿宋_GB2312" pitchFamily="1" charset="-122"/>
                </a:rPr>
                <a:t>什么是波的干涉？</a:t>
              </a:r>
            </a:p>
          </p:txBody>
        </p:sp>
        <p:pic>
          <p:nvPicPr>
            <p:cNvPr id="31759" name="Picture 10" descr="cx14">
              <a:extLst>
                <a:ext uri="{FF2B5EF4-FFF2-40B4-BE49-F238E27FC236}">
                  <a16:creationId xmlns:a16="http://schemas.microsoft.com/office/drawing/2014/main" id="{DD5EFAD8-DC11-429F-8D2D-2F799CADDB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 name="Group 11">
            <a:extLst>
              <a:ext uri="{FF2B5EF4-FFF2-40B4-BE49-F238E27FC236}">
                <a16:creationId xmlns:a16="http://schemas.microsoft.com/office/drawing/2014/main" id="{04332B43-F83A-4EC7-A056-FFD3FAA49FA5}"/>
              </a:ext>
            </a:extLst>
          </p:cNvPr>
          <p:cNvGrpSpPr>
            <a:grpSpLocks/>
          </p:cNvGrpSpPr>
          <p:nvPr/>
        </p:nvGrpSpPr>
        <p:grpSpPr bwMode="auto">
          <a:xfrm>
            <a:off x="2330519" y="2512031"/>
            <a:ext cx="5486400" cy="609600"/>
            <a:chOff x="0" y="0"/>
            <a:chExt cx="3456" cy="384"/>
          </a:xfrm>
        </p:grpSpPr>
        <p:sp>
          <p:nvSpPr>
            <p:cNvPr id="31756" name="Rectangle 12">
              <a:extLst>
                <a:ext uri="{FF2B5EF4-FFF2-40B4-BE49-F238E27FC236}">
                  <a16:creationId xmlns:a16="http://schemas.microsoft.com/office/drawing/2014/main" id="{2F75CE75-02F5-40AC-ABD4-92028957A09A}"/>
                </a:ext>
              </a:extLst>
            </p:cNvPr>
            <p:cNvSpPr>
              <a:spLocks noChangeArrowheads="1"/>
            </p:cNvSpPr>
            <p:nvPr/>
          </p:nvSpPr>
          <p:spPr bwMode="auto">
            <a:xfrm>
              <a:off x="246" y="0"/>
              <a:ext cx="3210"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10000"/>
                </a:spcBef>
              </a:pPr>
              <a:r>
                <a:rPr lang="zh-CN" altLang="zh-CN" sz="2800" b="1">
                  <a:solidFill>
                    <a:srgbClr val="0000FF"/>
                  </a:solidFill>
                  <a:latin typeface="Tahoma" panose="020B0604030504040204" pitchFamily="34" charset="0"/>
                  <a:ea typeface="仿宋_GB2312" pitchFamily="1" charset="-122"/>
                </a:rPr>
                <a:t>什么是波的叠加原理？</a:t>
              </a:r>
            </a:p>
          </p:txBody>
        </p:sp>
        <p:pic>
          <p:nvPicPr>
            <p:cNvPr id="31757" name="Picture 13" descr="cx14">
              <a:extLst>
                <a:ext uri="{FF2B5EF4-FFF2-40B4-BE49-F238E27FC236}">
                  <a16:creationId xmlns:a16="http://schemas.microsoft.com/office/drawing/2014/main" id="{FA9CFA3B-888B-4189-8C13-D241A41C84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4"/>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6" name="Group 14">
            <a:extLst>
              <a:ext uri="{FF2B5EF4-FFF2-40B4-BE49-F238E27FC236}">
                <a16:creationId xmlns:a16="http://schemas.microsoft.com/office/drawing/2014/main" id="{29C4E254-8569-4264-A123-F86FA818018E}"/>
              </a:ext>
            </a:extLst>
          </p:cNvPr>
          <p:cNvGrpSpPr>
            <a:grpSpLocks/>
          </p:cNvGrpSpPr>
          <p:nvPr/>
        </p:nvGrpSpPr>
        <p:grpSpPr bwMode="auto">
          <a:xfrm>
            <a:off x="2330519" y="4640903"/>
            <a:ext cx="6238875" cy="563562"/>
            <a:chOff x="0" y="0"/>
            <a:chExt cx="3930" cy="355"/>
          </a:xfrm>
        </p:grpSpPr>
        <p:sp>
          <p:nvSpPr>
            <p:cNvPr id="31754" name="Rectangle 15">
              <a:extLst>
                <a:ext uri="{FF2B5EF4-FFF2-40B4-BE49-F238E27FC236}">
                  <a16:creationId xmlns:a16="http://schemas.microsoft.com/office/drawing/2014/main" id="{B5F8F463-9143-4119-BE26-4BAD6998C4C7}"/>
                </a:ext>
              </a:extLst>
            </p:cNvPr>
            <p:cNvSpPr>
              <a:spLocks noChangeArrowheads="1"/>
            </p:cNvSpPr>
            <p:nvPr/>
          </p:nvSpPr>
          <p:spPr bwMode="auto">
            <a:xfrm>
              <a:off x="192" y="0"/>
              <a:ext cx="3738" cy="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lnSpc>
                  <a:spcPct val="120000"/>
                </a:lnSpc>
                <a:spcBef>
                  <a:spcPct val="10000"/>
                </a:spcBef>
              </a:pPr>
              <a:r>
                <a:rPr lang="zh-CN" altLang="zh-CN" sz="2800" b="1">
                  <a:solidFill>
                    <a:srgbClr val="0000FF"/>
                  </a:solidFill>
                  <a:latin typeface="Tahoma" panose="020B0604030504040204" pitchFamily="34" charset="0"/>
                  <a:ea typeface="仿宋_GB2312" pitchFamily="1" charset="-122"/>
                </a:rPr>
                <a:t>干涉加强点和减弱点满足的条件？</a:t>
              </a:r>
            </a:p>
          </p:txBody>
        </p:sp>
        <p:pic>
          <p:nvPicPr>
            <p:cNvPr id="31755" name="Picture 16" descr="cx14">
              <a:extLst>
                <a:ext uri="{FF2B5EF4-FFF2-40B4-BE49-F238E27FC236}">
                  <a16:creationId xmlns:a16="http://schemas.microsoft.com/office/drawing/2014/main" id="{2F5870CE-0F84-46B9-8B9E-BB4CD595E0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7" name="Group 17">
            <a:extLst>
              <a:ext uri="{FF2B5EF4-FFF2-40B4-BE49-F238E27FC236}">
                <a16:creationId xmlns:a16="http://schemas.microsoft.com/office/drawing/2014/main" id="{5ECF37EC-7151-43FC-8787-491D96CC9586}"/>
              </a:ext>
            </a:extLst>
          </p:cNvPr>
          <p:cNvGrpSpPr>
            <a:grpSpLocks/>
          </p:cNvGrpSpPr>
          <p:nvPr/>
        </p:nvGrpSpPr>
        <p:grpSpPr bwMode="auto">
          <a:xfrm>
            <a:off x="2330519" y="5659300"/>
            <a:ext cx="6172200" cy="519112"/>
            <a:chOff x="0" y="0"/>
            <a:chExt cx="3888" cy="327"/>
          </a:xfrm>
        </p:grpSpPr>
        <p:sp>
          <p:nvSpPr>
            <p:cNvPr id="31752" name="Text Box 18">
              <a:extLst>
                <a:ext uri="{FF2B5EF4-FFF2-40B4-BE49-F238E27FC236}">
                  <a16:creationId xmlns:a16="http://schemas.microsoft.com/office/drawing/2014/main" id="{12A2AA66-366F-4D87-AE1A-903BBD5F1EC5}"/>
                </a:ext>
              </a:extLst>
            </p:cNvPr>
            <p:cNvSpPr txBox="1">
              <a:spLocks noChangeArrowheads="1"/>
            </p:cNvSpPr>
            <p:nvPr/>
          </p:nvSpPr>
          <p:spPr bwMode="auto">
            <a:xfrm>
              <a:off x="288" y="0"/>
              <a:ext cx="3600"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eaLnBrk="1" hangingPunct="1">
                <a:spcBef>
                  <a:spcPct val="50000"/>
                </a:spcBef>
              </a:pPr>
              <a:r>
                <a:rPr lang="zh-CN" altLang="zh-CN" sz="2800" b="1">
                  <a:solidFill>
                    <a:srgbClr val="0000FF"/>
                  </a:solidFill>
                  <a:latin typeface="Tahoma" panose="020B0604030504040204" pitchFamily="34" charset="0"/>
                  <a:ea typeface="仿宋_GB2312" pitchFamily="1" charset="-122"/>
                </a:rPr>
                <a:t>产生稳定干涉的条件是什么</a:t>
              </a:r>
            </a:p>
          </p:txBody>
        </p:sp>
        <p:pic>
          <p:nvPicPr>
            <p:cNvPr id="31753" name="Picture 19" descr="cx14">
              <a:extLst>
                <a:ext uri="{FF2B5EF4-FFF2-40B4-BE49-F238E27FC236}">
                  <a16:creationId xmlns:a16="http://schemas.microsoft.com/office/drawing/2014/main" id="{F4517BD7-5A35-4184-8041-931CCE83B3D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48"/>
              <a:ext cx="252" cy="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decel="50000" fill="hold">
                                          <p:stCondLst>
                                            <p:cond delay="0"/>
                                          </p:stCondLst>
                                        </p:cTn>
                                        <p:tgtEl>
                                          <p:spTgt spid="2"/>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
                                        </p:tgtEl>
                                        <p:attrNameLst>
                                          <p:attrName>ppt_w</p:attrName>
                                        </p:attrNameLst>
                                      </p:cBhvr>
                                      <p:tavLst>
                                        <p:tav tm="0">
                                          <p:val>
                                            <p:strVal val="#ppt_w*.05"/>
                                          </p:val>
                                        </p:tav>
                                        <p:tav tm="100000">
                                          <p:val>
                                            <p:strVal val="#ppt_w"/>
                                          </p:val>
                                        </p:tav>
                                      </p:tavLst>
                                    </p:anim>
                                    <p:anim calcmode="lin" valueType="num">
                                      <p:cBhvr>
                                        <p:cTn id="10" dur="1000" fill="hold"/>
                                        <p:tgtEl>
                                          <p:spTgt spid="2"/>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30" presetClass="entr" presetSubtype="0"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800" decel="100000"/>
                                        <p:tgtEl>
                                          <p:spTgt spid="3"/>
                                        </p:tgtEl>
                                      </p:cBhvr>
                                    </p:animEffect>
                                    <p:anim calcmode="lin" valueType="num">
                                      <p:cBhvr>
                                        <p:cTn id="20" dur="800" decel="100000" fill="hold"/>
                                        <p:tgtEl>
                                          <p:spTgt spid="3"/>
                                        </p:tgtEl>
                                        <p:attrNameLst>
                                          <p:attrName>style.rotation</p:attrName>
                                        </p:attrNameLst>
                                      </p:cBhvr>
                                      <p:tavLst>
                                        <p:tav tm="0">
                                          <p:val>
                                            <p:fltVal val="-90"/>
                                          </p:val>
                                        </p:tav>
                                        <p:tav tm="100000">
                                          <p:val>
                                            <p:fltVal val="0"/>
                                          </p:val>
                                        </p:tav>
                                      </p:tavLst>
                                    </p:anim>
                                    <p:anim calcmode="lin" valueType="num">
                                      <p:cBhvr>
                                        <p:cTn id="21" dur="800" decel="100000" fill="hold"/>
                                        <p:tgtEl>
                                          <p:spTgt spid="3"/>
                                        </p:tgtEl>
                                        <p:attrNameLst>
                                          <p:attrName>ppt_x</p:attrName>
                                        </p:attrNameLst>
                                      </p:cBhvr>
                                      <p:tavLst>
                                        <p:tav tm="0">
                                          <p:val>
                                            <p:strVal val="#ppt_x+0.4"/>
                                          </p:val>
                                        </p:tav>
                                        <p:tav tm="100000">
                                          <p:val>
                                            <p:strVal val="#ppt_x-0.05"/>
                                          </p:val>
                                        </p:tav>
                                      </p:tavLst>
                                    </p:anim>
                                    <p:anim calcmode="lin" valueType="num">
                                      <p:cBhvr>
                                        <p:cTn id="22" dur="800" decel="100000" fill="hold"/>
                                        <p:tgtEl>
                                          <p:spTgt spid="3"/>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childTnLst>
                    </p:cTn>
                  </p:par>
                  <p:par>
                    <p:cTn id="25" fill="hold" nodeType="clickPar">
                      <p:stCondLst>
                        <p:cond delay="indefinite"/>
                      </p:stCondLst>
                      <p:childTnLst>
                        <p:par>
                          <p:cTn id="26" fill="hold" nodeType="withGroup">
                            <p:stCondLst>
                              <p:cond delay="0"/>
                            </p:stCondLst>
                            <p:childTnLst>
                              <p:par>
                                <p:cTn id="27" presetID="26" presetClass="entr" presetSubtype="0" fill="hold" nodeType="click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down)">
                                      <p:cBhvr>
                                        <p:cTn id="29" dur="290">
                                          <p:stCondLst>
                                            <p:cond delay="0"/>
                                          </p:stCondLst>
                                        </p:cTn>
                                        <p:tgtEl>
                                          <p:spTgt spid="5"/>
                                        </p:tgtEl>
                                      </p:cBhvr>
                                    </p:animEffect>
                                    <p:anim calcmode="lin" valueType="num">
                                      <p:cBhvr>
                                        <p:cTn id="30"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31"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32"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33"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4"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5" dur="13">
                                          <p:stCondLst>
                                            <p:cond delay="325"/>
                                          </p:stCondLst>
                                        </p:cTn>
                                        <p:tgtEl>
                                          <p:spTgt spid="5"/>
                                        </p:tgtEl>
                                      </p:cBhvr>
                                      <p:to x="100000" y="60000"/>
                                    </p:animScale>
                                    <p:animScale>
                                      <p:cBhvr>
                                        <p:cTn id="36" dur="83" decel="50000">
                                          <p:stCondLst>
                                            <p:cond delay="338"/>
                                          </p:stCondLst>
                                        </p:cTn>
                                        <p:tgtEl>
                                          <p:spTgt spid="5"/>
                                        </p:tgtEl>
                                      </p:cBhvr>
                                      <p:to x="100000" y="100000"/>
                                    </p:animScale>
                                    <p:animScale>
                                      <p:cBhvr>
                                        <p:cTn id="37" dur="13">
                                          <p:stCondLst>
                                            <p:cond delay="656"/>
                                          </p:stCondLst>
                                        </p:cTn>
                                        <p:tgtEl>
                                          <p:spTgt spid="5"/>
                                        </p:tgtEl>
                                      </p:cBhvr>
                                      <p:to x="100000" y="80000"/>
                                    </p:animScale>
                                    <p:animScale>
                                      <p:cBhvr>
                                        <p:cTn id="38" dur="83" decel="50000">
                                          <p:stCondLst>
                                            <p:cond delay="669"/>
                                          </p:stCondLst>
                                        </p:cTn>
                                        <p:tgtEl>
                                          <p:spTgt spid="5"/>
                                        </p:tgtEl>
                                      </p:cBhvr>
                                      <p:to x="100000" y="100000"/>
                                    </p:animScale>
                                    <p:animScale>
                                      <p:cBhvr>
                                        <p:cTn id="39" dur="13">
                                          <p:stCondLst>
                                            <p:cond delay="821"/>
                                          </p:stCondLst>
                                        </p:cTn>
                                        <p:tgtEl>
                                          <p:spTgt spid="5"/>
                                        </p:tgtEl>
                                      </p:cBhvr>
                                      <p:to x="100000" y="90000"/>
                                    </p:animScale>
                                    <p:animScale>
                                      <p:cBhvr>
                                        <p:cTn id="40" dur="83" decel="50000">
                                          <p:stCondLst>
                                            <p:cond delay="834"/>
                                          </p:stCondLst>
                                        </p:cTn>
                                        <p:tgtEl>
                                          <p:spTgt spid="5"/>
                                        </p:tgtEl>
                                      </p:cBhvr>
                                      <p:to x="100000" y="100000"/>
                                    </p:animScale>
                                    <p:animScale>
                                      <p:cBhvr>
                                        <p:cTn id="41" dur="13">
                                          <p:stCondLst>
                                            <p:cond delay="904"/>
                                          </p:stCondLst>
                                        </p:cTn>
                                        <p:tgtEl>
                                          <p:spTgt spid="5"/>
                                        </p:tgtEl>
                                      </p:cBhvr>
                                      <p:to x="100000" y="95000"/>
                                    </p:animScale>
                                    <p:animScale>
                                      <p:cBhvr>
                                        <p:cTn id="42" dur="83" decel="50000">
                                          <p:stCondLst>
                                            <p:cond delay="917"/>
                                          </p:stCondLst>
                                        </p:cTn>
                                        <p:tgtEl>
                                          <p:spTgt spid="5"/>
                                        </p:tgtEl>
                                      </p:cBhvr>
                                      <p:to x="100000" y="100000"/>
                                    </p:animScale>
                                  </p:childTnLst>
                                </p:cTn>
                              </p:par>
                            </p:childTnLst>
                          </p:cTn>
                        </p:par>
                      </p:childTnLst>
                    </p:cTn>
                  </p:par>
                  <p:par>
                    <p:cTn id="43" fill="hold" nodeType="clickPar">
                      <p:stCondLst>
                        <p:cond delay="indefinite"/>
                      </p:stCondLst>
                      <p:childTnLst>
                        <p:par>
                          <p:cTn id="44" fill="hold" nodeType="withGroup">
                            <p:stCondLst>
                              <p:cond delay="0"/>
                            </p:stCondLst>
                            <p:childTnLst>
                              <p:par>
                                <p:cTn id="45" presetID="52" presetClass="entr" presetSubtype="0" fill="hold" nodeType="clickEffect">
                                  <p:stCondLst>
                                    <p:cond delay="0"/>
                                  </p:stCondLst>
                                  <p:childTnLst>
                                    <p:set>
                                      <p:cBhvr>
                                        <p:cTn id="46" dur="1" fill="hold">
                                          <p:stCondLst>
                                            <p:cond delay="0"/>
                                          </p:stCondLst>
                                        </p:cTn>
                                        <p:tgtEl>
                                          <p:spTgt spid="4"/>
                                        </p:tgtEl>
                                        <p:attrNameLst>
                                          <p:attrName>style.visibility</p:attrName>
                                        </p:attrNameLst>
                                      </p:cBhvr>
                                      <p:to>
                                        <p:strVal val="visible"/>
                                      </p:to>
                                    </p:set>
                                    <p:animScale>
                                      <p:cBhvr>
                                        <p:cTn id="47" dur="1000" decel="50000" fill="hold">
                                          <p:stCondLst>
                                            <p:cond delay="0"/>
                                          </p:stCondLst>
                                        </p:cTn>
                                        <p:tgtEl>
                                          <p:spTgt spid="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8" dur="1000" decel="50000" fill="hold">
                                          <p:stCondLst>
                                            <p:cond delay="0"/>
                                          </p:stCondLst>
                                        </p:cTn>
                                        <p:tgtEl>
                                          <p:spTgt spid="4"/>
                                        </p:tgtEl>
                                        <p:attrNameLst>
                                          <p:attrName>ppt_x,ppt_y</p:attrName>
                                        </p:attrNameLst>
                                      </p:cBhvr>
                                      <p:rCtr x="0" y="0"/>
                                    </p:animMotion>
                                    <p:animEffect transition="in" filter="fade">
                                      <p:cBhvr>
                                        <p:cTn id="49" dur="1000"/>
                                        <p:tgtEl>
                                          <p:spTgt spid="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5" presetClass="entr" presetSubtype="10" fill="hold" nodeType="clickEffect">
                                  <p:stCondLst>
                                    <p:cond delay="0"/>
                                  </p:stCondLst>
                                  <p:childTnLst>
                                    <p:set>
                                      <p:cBhvr>
                                        <p:cTn id="53" dur="1" fill="hold">
                                          <p:stCondLst>
                                            <p:cond delay="0"/>
                                          </p:stCondLst>
                                        </p:cTn>
                                        <p:tgtEl>
                                          <p:spTgt spid="6"/>
                                        </p:tgtEl>
                                        <p:attrNameLst>
                                          <p:attrName>style.visibility</p:attrName>
                                        </p:attrNameLst>
                                      </p:cBhvr>
                                      <p:to>
                                        <p:strVal val="visible"/>
                                      </p:to>
                                    </p:set>
                                    <p:animEffect transition="in" filter="checkerboard(across)">
                                      <p:cBhvr>
                                        <p:cTn id="54" dur="500"/>
                                        <p:tgtEl>
                                          <p:spTgt spid="6"/>
                                        </p:tgtEl>
                                      </p:cBhvr>
                                    </p:animEffect>
                                  </p:childTnLst>
                                </p:cTn>
                              </p:par>
                            </p:childTnLst>
                          </p:cTn>
                        </p:par>
                      </p:childTnLst>
                    </p:cTn>
                  </p:par>
                  <p:par>
                    <p:cTn id="55" fill="hold" nodeType="clickPar">
                      <p:stCondLst>
                        <p:cond delay="indefinite"/>
                      </p:stCondLst>
                      <p:childTnLst>
                        <p:par>
                          <p:cTn id="56" fill="hold" nodeType="withGroup">
                            <p:stCondLst>
                              <p:cond delay="0"/>
                            </p:stCondLst>
                            <p:childTnLst>
                              <p:par>
                                <p:cTn id="57" presetID="5" presetClass="entr" presetSubtype="5" fill="hold" nodeType="clickEffect">
                                  <p:stCondLst>
                                    <p:cond delay="0"/>
                                  </p:stCondLst>
                                  <p:childTnLst>
                                    <p:set>
                                      <p:cBhvr>
                                        <p:cTn id="58" dur="1" fill="hold">
                                          <p:stCondLst>
                                            <p:cond delay="0"/>
                                          </p:stCondLst>
                                        </p:cTn>
                                        <p:tgtEl>
                                          <p:spTgt spid="7"/>
                                        </p:tgtEl>
                                        <p:attrNameLst>
                                          <p:attrName>style.visibility</p:attrName>
                                        </p:attrNameLst>
                                      </p:cBhvr>
                                      <p:to>
                                        <p:strVal val="visible"/>
                                      </p:to>
                                    </p:set>
                                    <p:animEffect transition="in" filter="checkerboard(down)">
                                      <p:cBhvr>
                                        <p:cTn id="5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F3705E00-B194-4614-AC06-80837C9EFD13}"/>
              </a:ext>
            </a:extLst>
          </p:cNvPr>
          <p:cNvPicPr>
            <a:picLocks noChangeAspect="1"/>
          </p:cNvPicPr>
          <p:nvPr/>
        </p:nvPicPr>
        <p:blipFill>
          <a:blip r:embed="rId2"/>
          <a:stretch>
            <a:fillRect/>
          </a:stretch>
        </p:blipFill>
        <p:spPr>
          <a:xfrm>
            <a:off x="313290" y="0"/>
            <a:ext cx="5782710" cy="6806630"/>
          </a:xfrm>
          <a:prstGeom prst="rect">
            <a:avLst/>
          </a:prstGeom>
        </p:spPr>
      </p:pic>
    </p:spTree>
    <p:extLst>
      <p:ext uri="{BB962C8B-B14F-4D97-AF65-F5344CB8AC3E}">
        <p14:creationId xmlns:p14="http://schemas.microsoft.com/office/powerpoint/2010/main" val="218524465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84527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6386" name="内容占位符 14337" descr="2505D_副本">
            <a:extLst>
              <a:ext uri="{FF2B5EF4-FFF2-40B4-BE49-F238E27FC236}">
                <a16:creationId xmlns:a16="http://schemas.microsoft.com/office/drawing/2014/main" id="{5DFE0E43-A081-471C-B798-9FA25CC31718}"/>
              </a:ext>
            </a:extLst>
          </p:cNvPr>
          <p:cNvPicPr>
            <a:picLocks noGrp="1" noChangeAspect="1" noChangeArrowheads="1"/>
          </p:cNvPicPr>
          <p:nvPr/>
        </p:nvPicPr>
        <p:blipFill>
          <a:blip r:embed="rId2">
            <a:extLst>
              <a:ext uri="{28A0092B-C50C-407E-A947-70E740481C1C}">
                <a14:useLocalDpi xmlns:a14="http://schemas.microsoft.com/office/drawing/2010/main" val="0"/>
              </a:ext>
            </a:extLst>
          </a:blip>
          <a:srcRect b="12732"/>
          <a:stretch>
            <a:fillRect/>
          </a:stretch>
        </p:blipFill>
        <p:spPr bwMode="auto">
          <a:xfrm>
            <a:off x="26886" y="463688"/>
            <a:ext cx="5840515" cy="3827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7" name="文本框 1">
            <a:extLst>
              <a:ext uri="{FF2B5EF4-FFF2-40B4-BE49-F238E27FC236}">
                <a16:creationId xmlns:a16="http://schemas.microsoft.com/office/drawing/2014/main" id="{6BAA87AB-B0B8-4BE2-BE3F-C60C4D833FBD}"/>
              </a:ext>
            </a:extLst>
          </p:cNvPr>
          <p:cNvSpPr txBox="1">
            <a:spLocks noChangeArrowheads="1"/>
          </p:cNvSpPr>
          <p:nvPr/>
        </p:nvSpPr>
        <p:spPr bwMode="auto">
          <a:xfrm>
            <a:off x="206773" y="4711185"/>
            <a:ext cx="5567862" cy="7155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indent="609600" eaLnBrk="0" hangingPunct="0">
              <a:defRPr>
                <a:solidFill>
                  <a:schemeClr val="tx1"/>
                </a:solidFill>
                <a:latin typeface="Calibri" panose="020F0502020204030204" pitchFamily="34" charset="0"/>
                <a:ea typeface="宋体" panose="02010600030101010101" pitchFamily="2" charset="-122"/>
              </a:defRPr>
            </a:lvl1pPr>
            <a:lvl2pPr eaLnBrk="0" hangingPunct="0">
              <a:defRPr>
                <a:solidFill>
                  <a:schemeClr val="tx1"/>
                </a:solidFill>
                <a:latin typeface="Calibri" panose="020F0502020204030204" pitchFamily="34" charset="0"/>
                <a:ea typeface="宋体" panose="02010600030101010101" pitchFamily="2" charset="-122"/>
              </a:defRPr>
            </a:lvl2pPr>
            <a:lvl3pPr eaLnBrk="0" hangingPunct="0">
              <a:defRPr>
                <a:solidFill>
                  <a:schemeClr val="tx1"/>
                </a:solidFill>
                <a:latin typeface="Calibri" panose="020F0502020204030204" pitchFamily="34" charset="0"/>
                <a:ea typeface="宋体" panose="02010600030101010101" pitchFamily="2" charset="-122"/>
              </a:defRPr>
            </a:lvl3pPr>
            <a:lvl4pPr eaLnBrk="0" hangingPunct="0">
              <a:defRPr>
                <a:solidFill>
                  <a:schemeClr val="tx1"/>
                </a:solidFill>
                <a:latin typeface="Calibri" panose="020F0502020204030204" pitchFamily="34" charset="0"/>
                <a:ea typeface="宋体" panose="02010600030101010101" pitchFamily="2" charset="-122"/>
              </a:defRPr>
            </a:lvl4pPr>
            <a:lvl5pPr eaLnBrk="0" hangingPunct="0">
              <a:defRPr>
                <a:solidFill>
                  <a:schemeClr val="tx1"/>
                </a:solidFill>
                <a:latin typeface="Calibri" panose="020F0502020204030204" pitchFamily="34" charset="0"/>
                <a:ea typeface="宋体" panose="02010600030101010101" pitchFamily="2" charset="-122"/>
              </a:defRPr>
            </a:lvl5pPr>
            <a:lvl6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indent="0" eaLnBrk="1" hangingPunct="1">
              <a:lnSpc>
                <a:spcPct val="150000"/>
              </a:lnSpc>
            </a:pPr>
            <a:r>
              <a:rPr lang="zh-CN" altLang="zh-CN" sz="3200" b="1" dirty="0">
                <a:solidFill>
                  <a:srgbClr val="0000FF"/>
                </a:solidFill>
                <a:latin typeface="楷体" panose="02010609060101010101" pitchFamily="49" charset="-122"/>
                <a:ea typeface="楷体" panose="02010609060101010101" pitchFamily="49" charset="-122"/>
              </a:rPr>
              <a:t>黑线表示波谷，蓝线表示波峰</a:t>
            </a:r>
          </a:p>
        </p:txBody>
      </p:sp>
      <p:sp>
        <p:nvSpPr>
          <p:cNvPr id="5" name="Rectangle 4">
            <a:extLst>
              <a:ext uri="{FF2B5EF4-FFF2-40B4-BE49-F238E27FC236}">
                <a16:creationId xmlns:a16="http://schemas.microsoft.com/office/drawing/2014/main" id="{AEDCFA0A-8BBA-45EF-AA2F-FCDD49E1B21C}"/>
              </a:ext>
            </a:extLst>
          </p:cNvPr>
          <p:cNvSpPr txBox="1">
            <a:spLocks noChangeArrowheads="1"/>
          </p:cNvSpPr>
          <p:nvPr/>
        </p:nvSpPr>
        <p:spPr bwMode="auto">
          <a:xfrm>
            <a:off x="6096000" y="135265"/>
            <a:ext cx="4859551" cy="656846"/>
          </a:xfrm>
          <a:prstGeom prst="rect">
            <a:avLst/>
          </a:prstGeom>
          <a:solidFill>
            <a:srgbClr val="FFFF00"/>
          </a:solidFill>
          <a:ln>
            <a:noFill/>
          </a:ln>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lnSpc>
                <a:spcPct val="150000"/>
              </a:lnSpc>
            </a:pPr>
            <a:r>
              <a:rPr lang="zh-CN"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思考</a:t>
            </a:r>
            <a:r>
              <a:rPr lang="en-US"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6</a:t>
            </a:r>
            <a:r>
              <a:rPr lang="zh-CN"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a:t>
            </a: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干涉图样有什么特点：</a:t>
            </a:r>
          </a:p>
        </p:txBody>
      </p:sp>
      <p:sp>
        <p:nvSpPr>
          <p:cNvPr id="6" name="Rectangle 5">
            <a:extLst>
              <a:ext uri="{FF2B5EF4-FFF2-40B4-BE49-F238E27FC236}">
                <a16:creationId xmlns:a16="http://schemas.microsoft.com/office/drawing/2014/main" id="{B0E6C59A-8F0C-43CE-AE4B-69A96268F4B3}"/>
              </a:ext>
            </a:extLst>
          </p:cNvPr>
          <p:cNvSpPr txBox="1">
            <a:spLocks noChangeArrowheads="1"/>
          </p:cNvSpPr>
          <p:nvPr/>
        </p:nvSpPr>
        <p:spPr bwMode="auto">
          <a:xfrm>
            <a:off x="6060935" y="3327345"/>
            <a:ext cx="5573242" cy="13838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lnSpc>
                <a:spcPct val="150000"/>
              </a:lnSpc>
            </a:pP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②振动加强点和振动减弱点是</a:t>
            </a:r>
            <a:r>
              <a:rPr lang="zh-CN"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间隔</a:t>
            </a: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出现。</a:t>
            </a:r>
            <a:r>
              <a:rPr lang="zh-CN" altLang="en-US" sz="32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rPr>
              <a:t>（明暗相间）</a:t>
            </a:r>
            <a:endParaRPr lang="zh-CN" altLang="zh-CN" sz="2800"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endParaRPr>
          </a:p>
        </p:txBody>
      </p:sp>
      <p:sp>
        <p:nvSpPr>
          <p:cNvPr id="9" name="Text Box 8">
            <a:extLst>
              <a:ext uri="{FF2B5EF4-FFF2-40B4-BE49-F238E27FC236}">
                <a16:creationId xmlns:a16="http://schemas.microsoft.com/office/drawing/2014/main" id="{D8A0594B-49F6-4FAF-80A1-FF0B6FD16991}"/>
              </a:ext>
            </a:extLst>
          </p:cNvPr>
          <p:cNvSpPr txBox="1">
            <a:spLocks noChangeArrowheads="1"/>
          </p:cNvSpPr>
          <p:nvPr/>
        </p:nvSpPr>
        <p:spPr bwMode="auto">
          <a:xfrm>
            <a:off x="5964162" y="1450121"/>
            <a:ext cx="5766788" cy="1303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1pPr>
            <a:lvl2pPr marL="4572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2pPr>
            <a:lvl3pPr marL="9144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3pPr>
            <a:lvl4pPr marL="13716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4pPr>
            <a:lvl5pPr marL="1828800" algn="l" rtl="0" fontAlgn="base">
              <a:spcBef>
                <a:spcPct val="0"/>
              </a:spcBef>
              <a:spcAft>
                <a:spcPct val="0"/>
              </a:spcAft>
              <a:buFont typeface="Arial" panose="020B0604020202020204" pitchFamily="34" charset="0"/>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eaLnBrk="1" hangingPunct="1">
              <a:lnSpc>
                <a:spcPct val="150000"/>
              </a:lnSpc>
            </a:pP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①振动加强点</a:t>
            </a:r>
            <a:r>
              <a:rPr lang="zh-CN"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始终</a:t>
            </a: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加强，振动减弱点</a:t>
            </a:r>
            <a:r>
              <a:rPr lang="zh-CN" altLang="zh-CN" sz="28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始终</a:t>
            </a:r>
            <a:r>
              <a:rPr lang="zh-CN" altLang="zh-CN" sz="2800" b="1" dirty="0">
                <a:latin typeface="Times New Roman" panose="02020603050405020304" pitchFamily="18" charset="0"/>
                <a:ea typeface="楷体" panose="02010609060101010101" pitchFamily="49" charset="-122"/>
                <a:cs typeface="Times New Roman" panose="02020603050405020304" pitchFamily="18" charset="0"/>
              </a:rPr>
              <a:t>减弱。</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additive="base">
                                        <p:cTn id="14" dur="500" fill="hold"/>
                                        <p:tgtEl>
                                          <p:spTgt spid="6"/>
                                        </p:tgtEl>
                                        <p:attrNameLst>
                                          <p:attrName>ppt_x</p:attrName>
                                        </p:attrNameLst>
                                      </p:cBhvr>
                                      <p:tavLst>
                                        <p:tav tm="0">
                                          <p:val>
                                            <p:strVal val="#ppt_x"/>
                                          </p:val>
                                        </p:tav>
                                        <p:tav tm="100000">
                                          <p:val>
                                            <p:strVal val="#ppt_x"/>
                                          </p:val>
                                        </p:tav>
                                      </p:tavLst>
                                    </p:anim>
                                    <p:anim calcmode="lin" valueType="num">
                                      <p:cBhvr additive="base">
                                        <p:cTn id="1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背景图案&#10;&#10;描述已自动生成">
            <a:extLst>
              <a:ext uri="{FF2B5EF4-FFF2-40B4-BE49-F238E27FC236}">
                <a16:creationId xmlns:a16="http://schemas.microsoft.com/office/drawing/2014/main" id="{1ED10C32-B424-4D39-82CE-D09AF1CF7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22063" y="248477"/>
            <a:ext cx="9450917" cy="4590957"/>
          </a:xfrm>
          <a:prstGeom prst="rect">
            <a:avLst/>
          </a:prstGeom>
        </p:spPr>
      </p:pic>
      <p:sp>
        <p:nvSpPr>
          <p:cNvPr id="5" name="文本框 4">
            <a:extLst>
              <a:ext uri="{FF2B5EF4-FFF2-40B4-BE49-F238E27FC236}">
                <a16:creationId xmlns:a16="http://schemas.microsoft.com/office/drawing/2014/main" id="{F95C2929-0E60-4756-B3C2-1B7CFC30A188}"/>
              </a:ext>
            </a:extLst>
          </p:cNvPr>
          <p:cNvSpPr txBox="1"/>
          <p:nvPr/>
        </p:nvSpPr>
        <p:spPr>
          <a:xfrm>
            <a:off x="2241871" y="5418433"/>
            <a:ext cx="7211300" cy="646331"/>
          </a:xfrm>
          <a:prstGeom prst="rect">
            <a:avLst/>
          </a:prstGeom>
          <a:noFill/>
        </p:spPr>
        <p:txBody>
          <a:bodyPr wrap="square" rtlCol="0">
            <a:spAutoFit/>
          </a:bodyPr>
          <a:lstStyle/>
          <a:p>
            <a:r>
              <a:rPr lang="zh-CN" altLang="en-US"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两列波相遇后依然继续向前传播</a:t>
            </a:r>
          </a:p>
        </p:txBody>
      </p:sp>
    </p:spTree>
    <p:extLst>
      <p:ext uri="{BB962C8B-B14F-4D97-AF65-F5344CB8AC3E}">
        <p14:creationId xmlns:p14="http://schemas.microsoft.com/office/powerpoint/2010/main" val="3915294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34380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0482" name="Rectangle 54">
            <a:extLst>
              <a:ext uri="{FF2B5EF4-FFF2-40B4-BE49-F238E27FC236}">
                <a16:creationId xmlns:a16="http://schemas.microsoft.com/office/drawing/2014/main" id="{7AF1ED23-5F1D-46C6-B977-82B42D2D26C5}"/>
              </a:ext>
            </a:extLst>
          </p:cNvPr>
          <p:cNvSpPr>
            <a:spLocks noChangeArrowheads="1"/>
          </p:cNvSpPr>
          <p:nvPr/>
        </p:nvSpPr>
        <p:spPr bwMode="auto">
          <a:xfrm>
            <a:off x="376306" y="-7336"/>
            <a:ext cx="7624693" cy="55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90170" tIns="46990" rIns="90170" bIns="4699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Tx/>
              <a:buNone/>
            </a:pPr>
            <a:r>
              <a:rPr lang="zh-CN" altLang="zh-CN" sz="3000" b="1" dirty="0">
                <a:latin typeface="楷体" panose="02010609060101010101" pitchFamily="49" charset="-122"/>
                <a:ea typeface="楷体" panose="02010609060101010101" pitchFamily="49" charset="-122"/>
              </a:rPr>
              <a:t>把振动最激烈的质点连起来，为振动</a:t>
            </a:r>
            <a:r>
              <a:rPr lang="zh-CN" altLang="zh-CN" sz="3000" b="1" dirty="0">
                <a:solidFill>
                  <a:srgbClr val="0000FF"/>
                </a:solidFill>
                <a:latin typeface="楷体" panose="02010609060101010101" pitchFamily="49" charset="-122"/>
                <a:ea typeface="楷体" panose="02010609060101010101" pitchFamily="49" charset="-122"/>
              </a:rPr>
              <a:t>加强区</a:t>
            </a:r>
            <a:endParaRPr lang="zh-CN" altLang="zh-CN" sz="3400" b="1" dirty="0">
              <a:solidFill>
                <a:srgbClr val="0000FF"/>
              </a:solidFill>
              <a:latin typeface="楷体" panose="02010609060101010101" pitchFamily="49" charset="-122"/>
              <a:ea typeface="楷体" panose="02010609060101010101" pitchFamily="49" charset="-122"/>
            </a:endParaRPr>
          </a:p>
        </p:txBody>
      </p:sp>
      <p:sp>
        <p:nvSpPr>
          <p:cNvPr id="20483" name="Rectangle 55">
            <a:extLst>
              <a:ext uri="{FF2B5EF4-FFF2-40B4-BE49-F238E27FC236}">
                <a16:creationId xmlns:a16="http://schemas.microsoft.com/office/drawing/2014/main" id="{1B0A4042-CA7B-478D-9CD0-5C1280EB2055}"/>
              </a:ext>
            </a:extLst>
          </p:cNvPr>
          <p:cNvSpPr>
            <a:spLocks noChangeArrowheads="1"/>
          </p:cNvSpPr>
          <p:nvPr/>
        </p:nvSpPr>
        <p:spPr bwMode="auto">
          <a:xfrm>
            <a:off x="336550" y="501651"/>
            <a:ext cx="9283700" cy="5565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0170" tIns="46990" rIns="90170" bIns="4699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Tx/>
              <a:buNone/>
            </a:pPr>
            <a:r>
              <a:rPr lang="zh-CN" altLang="zh-CN" sz="3000" b="1" dirty="0">
                <a:latin typeface="楷体" panose="02010609060101010101" pitchFamily="49" charset="-122"/>
                <a:ea typeface="楷体" panose="02010609060101010101" pitchFamily="49" charset="-122"/>
              </a:rPr>
              <a:t>把振动最不激烈或静止的质点连起来，为振动</a:t>
            </a:r>
            <a:r>
              <a:rPr lang="zh-CN" altLang="zh-CN" sz="3000" b="1" dirty="0">
                <a:solidFill>
                  <a:srgbClr val="0000FF"/>
                </a:solidFill>
                <a:latin typeface="楷体" panose="02010609060101010101" pitchFamily="49" charset="-122"/>
                <a:ea typeface="楷体" panose="02010609060101010101" pitchFamily="49" charset="-122"/>
              </a:rPr>
              <a:t>减弱区</a:t>
            </a:r>
          </a:p>
        </p:txBody>
      </p:sp>
      <p:sp>
        <p:nvSpPr>
          <p:cNvPr id="20484" name="Rectangle 56">
            <a:extLst>
              <a:ext uri="{FF2B5EF4-FFF2-40B4-BE49-F238E27FC236}">
                <a16:creationId xmlns:a16="http://schemas.microsoft.com/office/drawing/2014/main" id="{5135A247-B9B6-426B-A144-41D4217CD044}"/>
              </a:ext>
            </a:extLst>
          </p:cNvPr>
          <p:cNvSpPr>
            <a:spLocks noChangeArrowheads="1"/>
          </p:cNvSpPr>
          <p:nvPr/>
        </p:nvSpPr>
        <p:spPr bwMode="auto">
          <a:xfrm>
            <a:off x="336550" y="985010"/>
            <a:ext cx="6746119" cy="55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170" tIns="46990" rIns="90170" bIns="46990">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Tx/>
              <a:buNone/>
            </a:pPr>
            <a:r>
              <a:rPr lang="zh-CN" altLang="zh-CN" sz="3000" b="1" dirty="0">
                <a:latin typeface="楷体" panose="02010609060101010101" pitchFamily="49" charset="-122"/>
                <a:ea typeface="楷体" panose="02010609060101010101" pitchFamily="49" charset="-122"/>
              </a:rPr>
              <a:t>振动加强区和振动减弱区是</a:t>
            </a:r>
            <a:r>
              <a:rPr lang="zh-CN" altLang="zh-CN" sz="3000" b="1" dirty="0">
                <a:solidFill>
                  <a:srgbClr val="0000FF"/>
                </a:solidFill>
                <a:latin typeface="楷体" panose="02010609060101010101" pitchFamily="49" charset="-122"/>
                <a:ea typeface="楷体" panose="02010609060101010101" pitchFamily="49" charset="-122"/>
              </a:rPr>
              <a:t>相互隔开</a:t>
            </a:r>
            <a:r>
              <a:rPr lang="zh-CN" altLang="zh-CN" sz="3000" b="1" dirty="0">
                <a:latin typeface="楷体" panose="02010609060101010101" pitchFamily="49" charset="-122"/>
                <a:ea typeface="楷体" panose="02010609060101010101" pitchFamily="49" charset="-122"/>
              </a:rPr>
              <a:t>的</a:t>
            </a:r>
            <a:endParaRPr lang="zh-CN" altLang="zh-CN" sz="1800" dirty="0">
              <a:latin typeface="楷体" panose="02010609060101010101" pitchFamily="49" charset="-122"/>
              <a:ea typeface="楷体" panose="02010609060101010101" pitchFamily="49" charset="-122"/>
            </a:endParaRPr>
          </a:p>
        </p:txBody>
      </p:sp>
      <p:pic>
        <p:nvPicPr>
          <p:cNvPr id="20485" name="Object 5">
            <a:extLst>
              <a:ext uri="{FF2B5EF4-FFF2-40B4-BE49-F238E27FC236}">
                <a16:creationId xmlns:a16="http://schemas.microsoft.com/office/drawing/2014/main" id="{D5EF2E99-6676-4DFB-B293-025301F4F14A}"/>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8504" y="1446212"/>
            <a:ext cx="8208962" cy="5373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6" name="Line 6">
            <a:extLst>
              <a:ext uri="{FF2B5EF4-FFF2-40B4-BE49-F238E27FC236}">
                <a16:creationId xmlns:a16="http://schemas.microsoft.com/office/drawing/2014/main" id="{DAD5FF96-A42F-45D4-A0D9-3E6173A68F01}"/>
              </a:ext>
            </a:extLst>
          </p:cNvPr>
          <p:cNvSpPr>
            <a:spLocks noChangeShapeType="1"/>
          </p:cNvSpPr>
          <p:nvPr/>
        </p:nvSpPr>
        <p:spPr bwMode="auto">
          <a:xfrm flipV="1">
            <a:off x="5102985" y="1485900"/>
            <a:ext cx="1587" cy="4967288"/>
          </a:xfrm>
          <a:prstGeom prst="line">
            <a:avLst/>
          </a:prstGeom>
          <a:noFill/>
          <a:ln w="25400" cmpd="sng">
            <a:solidFill>
              <a:srgbClr val="FF0000"/>
            </a:solidFill>
            <a:round/>
            <a:headEnd/>
            <a:tailEnd/>
          </a:ln>
          <a:extLst>
            <a:ext uri="{909E8E84-426E-40DD-AFC4-6F175D3DCCD1}">
              <a14:hiddenFill xmlns:a14="http://schemas.microsoft.com/office/drawing/2010/main">
                <a:noFill/>
              </a14:hiddenFill>
            </a:ext>
          </a:extLst>
        </p:spPr>
        <p:txBody>
          <a:bodyPr/>
          <a:lstStyle/>
          <a:p>
            <a:endParaRPr lang="zh-CN" altLang="en-US"/>
          </a:p>
        </p:txBody>
      </p:sp>
      <p:sp>
        <p:nvSpPr>
          <p:cNvPr id="20487" name="曲线 536">
            <a:extLst>
              <a:ext uri="{FF2B5EF4-FFF2-40B4-BE49-F238E27FC236}">
                <a16:creationId xmlns:a16="http://schemas.microsoft.com/office/drawing/2014/main" id="{BFA3B1DD-8DA2-443C-8B79-65CAA230EEF1}"/>
              </a:ext>
            </a:extLst>
          </p:cNvPr>
          <p:cNvSpPr>
            <a:spLocks/>
          </p:cNvSpPr>
          <p:nvPr/>
        </p:nvSpPr>
        <p:spPr bwMode="auto">
          <a:xfrm>
            <a:off x="5525259" y="1498601"/>
            <a:ext cx="360362" cy="5205413"/>
          </a:xfrm>
          <a:custGeom>
            <a:avLst/>
            <a:gdLst>
              <a:gd name="T0" fmla="*/ 683 w 21600"/>
              <a:gd name="T1" fmla="*/ 21600 h 21600"/>
              <a:gd name="T2" fmla="*/ 683 w 21600"/>
              <a:gd name="T3" fmla="*/ 17245 h 21600"/>
              <a:gd name="T4" fmla="*/ 4061 w 21600"/>
              <a:gd name="T5" fmla="*/ 12424 h 21600"/>
              <a:gd name="T6" fmla="*/ 9072 w 21600"/>
              <a:gd name="T7" fmla="*/ 7373 h 21600"/>
              <a:gd name="T8" fmla="*/ 15753 w 21600"/>
              <a:gd name="T9" fmla="*/ 2845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683" y="21600"/>
                </a:moveTo>
                <a:cubicBezTo>
                  <a:pt x="607" y="20825"/>
                  <a:pt x="0" y="19081"/>
                  <a:pt x="683" y="17245"/>
                </a:cubicBezTo>
                <a:cubicBezTo>
                  <a:pt x="1366" y="15409"/>
                  <a:pt x="2391" y="14397"/>
                  <a:pt x="4061" y="12424"/>
                </a:cubicBezTo>
                <a:cubicBezTo>
                  <a:pt x="5732" y="10450"/>
                  <a:pt x="6719" y="9289"/>
                  <a:pt x="9072" y="7373"/>
                </a:cubicBezTo>
                <a:cubicBezTo>
                  <a:pt x="11426" y="5458"/>
                  <a:pt x="13248" y="4320"/>
                  <a:pt x="15753" y="2845"/>
                </a:cubicBezTo>
                <a:cubicBezTo>
                  <a:pt x="18259" y="1369"/>
                  <a:pt x="20575" y="479"/>
                  <a:pt x="21600" y="0"/>
                </a:cubicBezTo>
              </a:path>
            </a:pathLst>
          </a:custGeom>
          <a:noFill/>
          <a:ln w="25400" cap="flat" cmpd="sng">
            <a:solidFill>
              <a:srgbClr val="00DE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88" name="曲线 539">
            <a:extLst>
              <a:ext uri="{FF2B5EF4-FFF2-40B4-BE49-F238E27FC236}">
                <a16:creationId xmlns:a16="http://schemas.microsoft.com/office/drawing/2014/main" id="{7C10CE67-92FE-4342-B8A8-AA5DFE9F3C6D}"/>
              </a:ext>
            </a:extLst>
          </p:cNvPr>
          <p:cNvSpPr>
            <a:spLocks/>
          </p:cNvSpPr>
          <p:nvPr/>
        </p:nvSpPr>
        <p:spPr bwMode="auto">
          <a:xfrm>
            <a:off x="5942771" y="1595438"/>
            <a:ext cx="700088" cy="4870450"/>
          </a:xfrm>
          <a:custGeom>
            <a:avLst/>
            <a:gdLst>
              <a:gd name="T0" fmla="*/ 0 w 21600"/>
              <a:gd name="T1" fmla="*/ 21600 h 21600"/>
              <a:gd name="T2" fmla="*/ 3449 w 21600"/>
              <a:gd name="T3" fmla="*/ 16074 h 21600"/>
              <a:gd name="T4" fmla="*/ 7330 w 21600"/>
              <a:gd name="T5" fmla="*/ 10115 h 21600"/>
              <a:gd name="T6" fmla="*/ 11231 w 21600"/>
              <a:gd name="T7" fmla="*/ 5522 h 21600"/>
              <a:gd name="T8" fmla="*/ 17699 w 21600"/>
              <a:gd name="T9" fmla="*/ 1365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0" y="21600"/>
                </a:moveTo>
                <a:cubicBezTo>
                  <a:pt x="607" y="20614"/>
                  <a:pt x="1979" y="18372"/>
                  <a:pt x="3449" y="16074"/>
                </a:cubicBezTo>
                <a:cubicBezTo>
                  <a:pt x="4919" y="13776"/>
                  <a:pt x="5782" y="12224"/>
                  <a:pt x="7330" y="10115"/>
                </a:cubicBezTo>
                <a:cubicBezTo>
                  <a:pt x="8879" y="8006"/>
                  <a:pt x="9153" y="7271"/>
                  <a:pt x="11231" y="5522"/>
                </a:cubicBezTo>
                <a:cubicBezTo>
                  <a:pt x="13308" y="3773"/>
                  <a:pt x="15621" y="2469"/>
                  <a:pt x="17699" y="1365"/>
                </a:cubicBezTo>
                <a:cubicBezTo>
                  <a:pt x="19777" y="261"/>
                  <a:pt x="20953" y="188"/>
                  <a:pt x="21600" y="0"/>
                </a:cubicBezTo>
              </a:path>
            </a:pathLst>
          </a:custGeom>
          <a:noFill/>
          <a:ln w="25400" cap="flat"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89" name="曲线 544">
            <a:extLst>
              <a:ext uri="{FF2B5EF4-FFF2-40B4-BE49-F238E27FC236}">
                <a16:creationId xmlns:a16="http://schemas.microsoft.com/office/drawing/2014/main" id="{615A47B5-1264-4407-A06D-EDC1DE65D504}"/>
              </a:ext>
            </a:extLst>
          </p:cNvPr>
          <p:cNvSpPr>
            <a:spLocks/>
          </p:cNvSpPr>
          <p:nvPr/>
        </p:nvSpPr>
        <p:spPr bwMode="auto">
          <a:xfrm>
            <a:off x="6349171" y="1581150"/>
            <a:ext cx="979488" cy="4927600"/>
          </a:xfrm>
          <a:custGeom>
            <a:avLst/>
            <a:gdLst>
              <a:gd name="T0" fmla="*/ 0 w 21600"/>
              <a:gd name="T1" fmla="*/ 21600 h 21600"/>
              <a:gd name="T2" fmla="*/ 1847 w 21600"/>
              <a:gd name="T3" fmla="*/ 17242 h 21600"/>
              <a:gd name="T4" fmla="*/ 5837 w 21600"/>
              <a:gd name="T5" fmla="*/ 12943 h 21600"/>
              <a:gd name="T6" fmla="*/ 10779 w 21600"/>
              <a:gd name="T7" fmla="*/ 8096 h 21600"/>
              <a:gd name="T8" fmla="*/ 16028 w 21600"/>
              <a:gd name="T9" fmla="*/ 4109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0" y="21600"/>
                </a:moveTo>
                <a:cubicBezTo>
                  <a:pt x="209" y="20770"/>
                  <a:pt x="671" y="18974"/>
                  <a:pt x="1847" y="17242"/>
                </a:cubicBezTo>
                <a:cubicBezTo>
                  <a:pt x="3023" y="15510"/>
                  <a:pt x="3989" y="14736"/>
                  <a:pt x="5837" y="12943"/>
                </a:cubicBezTo>
                <a:cubicBezTo>
                  <a:pt x="7685" y="11150"/>
                  <a:pt x="8735" y="9864"/>
                  <a:pt x="10779" y="8096"/>
                </a:cubicBezTo>
                <a:cubicBezTo>
                  <a:pt x="12822" y="6328"/>
                  <a:pt x="13872" y="5729"/>
                  <a:pt x="16028" y="4109"/>
                </a:cubicBezTo>
                <a:cubicBezTo>
                  <a:pt x="18184" y="2489"/>
                  <a:pt x="20578" y="740"/>
                  <a:pt x="21600" y="0"/>
                </a:cubicBezTo>
              </a:path>
            </a:pathLst>
          </a:custGeom>
          <a:noFill/>
          <a:ln w="25400" cap="flat" cmpd="sng">
            <a:solidFill>
              <a:srgbClr val="00E6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0" name="曲线 546">
            <a:extLst>
              <a:ext uri="{FF2B5EF4-FFF2-40B4-BE49-F238E27FC236}">
                <a16:creationId xmlns:a16="http://schemas.microsoft.com/office/drawing/2014/main" id="{A9F0001A-A333-49B1-A5D6-E6031E4B8B5E}"/>
              </a:ext>
            </a:extLst>
          </p:cNvPr>
          <p:cNvSpPr>
            <a:spLocks/>
          </p:cNvSpPr>
          <p:nvPr/>
        </p:nvSpPr>
        <p:spPr bwMode="auto">
          <a:xfrm>
            <a:off x="6753985" y="1638300"/>
            <a:ext cx="1455737" cy="4897438"/>
          </a:xfrm>
          <a:custGeom>
            <a:avLst/>
            <a:gdLst>
              <a:gd name="T0" fmla="*/ 0 w 21600"/>
              <a:gd name="T1" fmla="*/ 21600 h 21600"/>
              <a:gd name="T2" fmla="*/ 1243 w 21600"/>
              <a:gd name="T3" fmla="*/ 18883 h 21600"/>
              <a:gd name="T4" fmla="*/ 2874 w 21600"/>
              <a:gd name="T5" fmla="*/ 16655 h 21600"/>
              <a:gd name="T6" fmla="*/ 4768 w 21600"/>
              <a:gd name="T7" fmla="*/ 13759 h 21600"/>
              <a:gd name="T8" fmla="*/ 7237 w 21600"/>
              <a:gd name="T9" fmla="*/ 10853 h 21600"/>
              <a:gd name="T10" fmla="*/ 10149 w 21600"/>
              <a:gd name="T11" fmla="*/ 8075 h 21600"/>
              <a:gd name="T12" fmla="*/ 12637 w 21600"/>
              <a:gd name="T13" fmla="*/ 6409 h 21600"/>
              <a:gd name="T14" fmla="*/ 15342 w 21600"/>
              <a:gd name="T15" fmla="*/ 4188 h 21600"/>
              <a:gd name="T16" fmla="*/ 18461 w 21600"/>
              <a:gd name="T17" fmla="*/ 1965 h 21600"/>
              <a:gd name="T18" fmla="*/ 21600 w 21600"/>
              <a:gd name="T19" fmla="*/ 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21600"/>
                </a:moveTo>
                <a:cubicBezTo>
                  <a:pt x="47" y="21107"/>
                  <a:pt x="659" y="19872"/>
                  <a:pt x="1243" y="18883"/>
                </a:cubicBezTo>
                <a:cubicBezTo>
                  <a:pt x="1828" y="17895"/>
                  <a:pt x="2045" y="17691"/>
                  <a:pt x="2874" y="16655"/>
                </a:cubicBezTo>
                <a:cubicBezTo>
                  <a:pt x="3703" y="15618"/>
                  <a:pt x="3892" y="14918"/>
                  <a:pt x="4768" y="13759"/>
                </a:cubicBezTo>
                <a:cubicBezTo>
                  <a:pt x="5645" y="12600"/>
                  <a:pt x="6153" y="11990"/>
                  <a:pt x="7237" y="10853"/>
                </a:cubicBezTo>
                <a:cubicBezTo>
                  <a:pt x="8321" y="9716"/>
                  <a:pt x="9065" y="8963"/>
                  <a:pt x="10149" y="8075"/>
                </a:cubicBezTo>
                <a:cubicBezTo>
                  <a:pt x="11233" y="7187"/>
                  <a:pt x="11601" y="7187"/>
                  <a:pt x="12637" y="6409"/>
                </a:cubicBezTo>
                <a:cubicBezTo>
                  <a:pt x="13674" y="5631"/>
                  <a:pt x="14173" y="5076"/>
                  <a:pt x="15342" y="4188"/>
                </a:cubicBezTo>
                <a:cubicBezTo>
                  <a:pt x="16510" y="3301"/>
                  <a:pt x="17217" y="2805"/>
                  <a:pt x="18461" y="1965"/>
                </a:cubicBezTo>
                <a:cubicBezTo>
                  <a:pt x="19705" y="1125"/>
                  <a:pt x="21015" y="341"/>
                  <a:pt x="21600" y="0"/>
                </a:cubicBezTo>
              </a:path>
            </a:pathLst>
          </a:custGeom>
          <a:noFill/>
          <a:ln w="25400" cap="flat"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1" name="Oval 11">
            <a:extLst>
              <a:ext uri="{FF2B5EF4-FFF2-40B4-BE49-F238E27FC236}">
                <a16:creationId xmlns:a16="http://schemas.microsoft.com/office/drawing/2014/main" id="{406254E9-EF13-4DAA-873C-A2DA8F191734}"/>
              </a:ext>
            </a:extLst>
          </p:cNvPr>
          <p:cNvSpPr>
            <a:spLocks noChangeArrowheads="1"/>
          </p:cNvSpPr>
          <p:nvPr/>
        </p:nvSpPr>
        <p:spPr bwMode="auto">
          <a:xfrm>
            <a:off x="6938135" y="4583114"/>
            <a:ext cx="287337" cy="287337"/>
          </a:xfrm>
          <a:prstGeom prst="ellipse">
            <a:avLst/>
          </a:prstGeom>
          <a:gradFill rotWithShape="0">
            <a:gsLst>
              <a:gs pos="0">
                <a:srgbClr val="FFFFFF"/>
              </a:gs>
              <a:gs pos="100000">
                <a:srgbClr val="3366FF"/>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spcBef>
                <a:spcPct val="0"/>
              </a:spcBef>
              <a:buFontTx/>
              <a:buNone/>
            </a:pPr>
            <a:endParaRPr lang="zh-CN" altLang="zh-CN" sz="1800">
              <a:solidFill>
                <a:srgbClr val="000000"/>
              </a:solidFill>
            </a:endParaRPr>
          </a:p>
        </p:txBody>
      </p:sp>
      <p:sp>
        <p:nvSpPr>
          <p:cNvPr id="20492" name="曲线 536">
            <a:extLst>
              <a:ext uri="{FF2B5EF4-FFF2-40B4-BE49-F238E27FC236}">
                <a16:creationId xmlns:a16="http://schemas.microsoft.com/office/drawing/2014/main" id="{6A141E11-C149-4719-A6A0-CDCF7CEE8E7E}"/>
              </a:ext>
            </a:extLst>
          </p:cNvPr>
          <p:cNvSpPr>
            <a:spLocks/>
          </p:cNvSpPr>
          <p:nvPr/>
        </p:nvSpPr>
        <p:spPr bwMode="auto">
          <a:xfrm flipH="1">
            <a:off x="4272721" y="1612900"/>
            <a:ext cx="471488" cy="5207000"/>
          </a:xfrm>
          <a:custGeom>
            <a:avLst/>
            <a:gdLst>
              <a:gd name="T0" fmla="*/ 683 w 21600"/>
              <a:gd name="T1" fmla="*/ 21600 h 21600"/>
              <a:gd name="T2" fmla="*/ 683 w 21600"/>
              <a:gd name="T3" fmla="*/ 17245 h 21600"/>
              <a:gd name="T4" fmla="*/ 4061 w 21600"/>
              <a:gd name="T5" fmla="*/ 12424 h 21600"/>
              <a:gd name="T6" fmla="*/ 9072 w 21600"/>
              <a:gd name="T7" fmla="*/ 7373 h 21600"/>
              <a:gd name="T8" fmla="*/ 15753 w 21600"/>
              <a:gd name="T9" fmla="*/ 2845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683" y="21600"/>
                </a:moveTo>
                <a:cubicBezTo>
                  <a:pt x="607" y="20825"/>
                  <a:pt x="0" y="19081"/>
                  <a:pt x="683" y="17245"/>
                </a:cubicBezTo>
                <a:cubicBezTo>
                  <a:pt x="1366" y="15409"/>
                  <a:pt x="2391" y="14397"/>
                  <a:pt x="4061" y="12424"/>
                </a:cubicBezTo>
                <a:cubicBezTo>
                  <a:pt x="5732" y="10450"/>
                  <a:pt x="6719" y="9289"/>
                  <a:pt x="9072" y="7373"/>
                </a:cubicBezTo>
                <a:cubicBezTo>
                  <a:pt x="11426" y="5458"/>
                  <a:pt x="13248" y="4320"/>
                  <a:pt x="15753" y="2845"/>
                </a:cubicBezTo>
                <a:cubicBezTo>
                  <a:pt x="18259" y="1369"/>
                  <a:pt x="20575" y="479"/>
                  <a:pt x="21600" y="0"/>
                </a:cubicBezTo>
              </a:path>
            </a:pathLst>
          </a:custGeom>
          <a:noFill/>
          <a:ln w="25400" cap="flat" cmpd="sng">
            <a:solidFill>
              <a:srgbClr val="00DE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3" name="曲线 539">
            <a:extLst>
              <a:ext uri="{FF2B5EF4-FFF2-40B4-BE49-F238E27FC236}">
                <a16:creationId xmlns:a16="http://schemas.microsoft.com/office/drawing/2014/main" id="{FAB351E5-35BB-41CB-9125-016FEA2346B2}"/>
              </a:ext>
            </a:extLst>
          </p:cNvPr>
          <p:cNvSpPr>
            <a:spLocks/>
          </p:cNvSpPr>
          <p:nvPr/>
        </p:nvSpPr>
        <p:spPr bwMode="auto">
          <a:xfrm flipH="1">
            <a:off x="3644071" y="1722438"/>
            <a:ext cx="679450" cy="4870450"/>
          </a:xfrm>
          <a:custGeom>
            <a:avLst/>
            <a:gdLst>
              <a:gd name="T0" fmla="*/ 0 w 21600"/>
              <a:gd name="T1" fmla="*/ 21600 h 21600"/>
              <a:gd name="T2" fmla="*/ 3449 w 21600"/>
              <a:gd name="T3" fmla="*/ 16074 h 21600"/>
              <a:gd name="T4" fmla="*/ 7330 w 21600"/>
              <a:gd name="T5" fmla="*/ 10115 h 21600"/>
              <a:gd name="T6" fmla="*/ 11231 w 21600"/>
              <a:gd name="T7" fmla="*/ 5522 h 21600"/>
              <a:gd name="T8" fmla="*/ 17699 w 21600"/>
              <a:gd name="T9" fmla="*/ 1365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0" y="21600"/>
                </a:moveTo>
                <a:cubicBezTo>
                  <a:pt x="607" y="20614"/>
                  <a:pt x="1979" y="18372"/>
                  <a:pt x="3449" y="16074"/>
                </a:cubicBezTo>
                <a:cubicBezTo>
                  <a:pt x="4919" y="13776"/>
                  <a:pt x="5782" y="12224"/>
                  <a:pt x="7330" y="10115"/>
                </a:cubicBezTo>
                <a:cubicBezTo>
                  <a:pt x="8879" y="8006"/>
                  <a:pt x="9153" y="7271"/>
                  <a:pt x="11231" y="5522"/>
                </a:cubicBezTo>
                <a:cubicBezTo>
                  <a:pt x="13308" y="3773"/>
                  <a:pt x="15621" y="2469"/>
                  <a:pt x="17699" y="1365"/>
                </a:cubicBezTo>
                <a:cubicBezTo>
                  <a:pt x="19777" y="261"/>
                  <a:pt x="20953" y="188"/>
                  <a:pt x="21600" y="0"/>
                </a:cubicBezTo>
              </a:path>
            </a:pathLst>
          </a:custGeom>
          <a:noFill/>
          <a:ln w="25400" cap="flat"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4" name="曲线 544">
            <a:extLst>
              <a:ext uri="{FF2B5EF4-FFF2-40B4-BE49-F238E27FC236}">
                <a16:creationId xmlns:a16="http://schemas.microsoft.com/office/drawing/2014/main" id="{92FD4AB5-9C20-473A-8682-769969EF7DBF}"/>
              </a:ext>
            </a:extLst>
          </p:cNvPr>
          <p:cNvSpPr>
            <a:spLocks/>
          </p:cNvSpPr>
          <p:nvPr/>
        </p:nvSpPr>
        <p:spPr bwMode="auto">
          <a:xfrm flipH="1">
            <a:off x="2945571" y="1708150"/>
            <a:ext cx="908050" cy="4927600"/>
          </a:xfrm>
          <a:custGeom>
            <a:avLst/>
            <a:gdLst>
              <a:gd name="T0" fmla="*/ 0 w 21600"/>
              <a:gd name="T1" fmla="*/ 21600 h 21600"/>
              <a:gd name="T2" fmla="*/ 1847 w 21600"/>
              <a:gd name="T3" fmla="*/ 17242 h 21600"/>
              <a:gd name="T4" fmla="*/ 5837 w 21600"/>
              <a:gd name="T5" fmla="*/ 12943 h 21600"/>
              <a:gd name="T6" fmla="*/ 10779 w 21600"/>
              <a:gd name="T7" fmla="*/ 8096 h 21600"/>
              <a:gd name="T8" fmla="*/ 16028 w 21600"/>
              <a:gd name="T9" fmla="*/ 4109 h 21600"/>
              <a:gd name="T10" fmla="*/ 21600 w 21600"/>
              <a:gd name="T11" fmla="*/ 0 h 21600"/>
              <a:gd name="T12" fmla="*/ 0 w 21600"/>
              <a:gd name="T13" fmla="*/ 0 h 21600"/>
              <a:gd name="T14" fmla="*/ 21600 w 21600"/>
              <a:gd name="T15" fmla="*/ 21600 h 21600"/>
            </a:gdLst>
            <a:ahLst/>
            <a:cxnLst>
              <a:cxn ang="0">
                <a:pos x="T0" y="T1"/>
              </a:cxn>
              <a:cxn ang="0">
                <a:pos x="T2" y="T3"/>
              </a:cxn>
              <a:cxn ang="0">
                <a:pos x="T4" y="T5"/>
              </a:cxn>
              <a:cxn ang="0">
                <a:pos x="T6" y="T7"/>
              </a:cxn>
              <a:cxn ang="0">
                <a:pos x="T8" y="T9"/>
              </a:cxn>
              <a:cxn ang="0">
                <a:pos x="T10" y="T11"/>
              </a:cxn>
            </a:cxnLst>
            <a:rect l="T12" t="T13" r="T14" b="T15"/>
            <a:pathLst>
              <a:path w="21600" h="21600">
                <a:moveTo>
                  <a:pt x="0" y="21600"/>
                </a:moveTo>
                <a:cubicBezTo>
                  <a:pt x="209" y="20770"/>
                  <a:pt x="671" y="18974"/>
                  <a:pt x="1847" y="17242"/>
                </a:cubicBezTo>
                <a:cubicBezTo>
                  <a:pt x="3023" y="15510"/>
                  <a:pt x="3989" y="14736"/>
                  <a:pt x="5837" y="12943"/>
                </a:cubicBezTo>
                <a:cubicBezTo>
                  <a:pt x="7685" y="11150"/>
                  <a:pt x="8735" y="9864"/>
                  <a:pt x="10779" y="8096"/>
                </a:cubicBezTo>
                <a:cubicBezTo>
                  <a:pt x="12822" y="6328"/>
                  <a:pt x="13872" y="5729"/>
                  <a:pt x="16028" y="4109"/>
                </a:cubicBezTo>
                <a:cubicBezTo>
                  <a:pt x="18184" y="2489"/>
                  <a:pt x="20578" y="740"/>
                  <a:pt x="21600" y="0"/>
                </a:cubicBezTo>
              </a:path>
            </a:pathLst>
          </a:custGeom>
          <a:noFill/>
          <a:ln w="25400" cap="flat" cmpd="sng">
            <a:solidFill>
              <a:srgbClr val="00E6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20495" name="曲线 546">
            <a:extLst>
              <a:ext uri="{FF2B5EF4-FFF2-40B4-BE49-F238E27FC236}">
                <a16:creationId xmlns:a16="http://schemas.microsoft.com/office/drawing/2014/main" id="{DB3ED61F-A72F-4475-8181-C612EB9F6E75}"/>
              </a:ext>
            </a:extLst>
          </p:cNvPr>
          <p:cNvSpPr>
            <a:spLocks/>
          </p:cNvSpPr>
          <p:nvPr/>
        </p:nvSpPr>
        <p:spPr bwMode="auto">
          <a:xfrm flipH="1">
            <a:off x="2037521" y="1768475"/>
            <a:ext cx="1466850" cy="4897438"/>
          </a:xfrm>
          <a:custGeom>
            <a:avLst/>
            <a:gdLst>
              <a:gd name="T0" fmla="*/ 0 w 21600"/>
              <a:gd name="T1" fmla="*/ 21600 h 21600"/>
              <a:gd name="T2" fmla="*/ 1243 w 21600"/>
              <a:gd name="T3" fmla="*/ 18883 h 21600"/>
              <a:gd name="T4" fmla="*/ 2874 w 21600"/>
              <a:gd name="T5" fmla="*/ 16655 h 21600"/>
              <a:gd name="T6" fmla="*/ 4768 w 21600"/>
              <a:gd name="T7" fmla="*/ 13759 h 21600"/>
              <a:gd name="T8" fmla="*/ 7237 w 21600"/>
              <a:gd name="T9" fmla="*/ 10853 h 21600"/>
              <a:gd name="T10" fmla="*/ 10149 w 21600"/>
              <a:gd name="T11" fmla="*/ 8075 h 21600"/>
              <a:gd name="T12" fmla="*/ 12637 w 21600"/>
              <a:gd name="T13" fmla="*/ 6409 h 21600"/>
              <a:gd name="T14" fmla="*/ 15342 w 21600"/>
              <a:gd name="T15" fmla="*/ 4188 h 21600"/>
              <a:gd name="T16" fmla="*/ 18461 w 21600"/>
              <a:gd name="T17" fmla="*/ 1965 h 21600"/>
              <a:gd name="T18" fmla="*/ 21600 w 21600"/>
              <a:gd name="T19" fmla="*/ 0 h 21600"/>
              <a:gd name="T20" fmla="*/ 0 w 21600"/>
              <a:gd name="T21" fmla="*/ 0 h 21600"/>
              <a:gd name="T22" fmla="*/ 21600 w 21600"/>
              <a:gd name="T23" fmla="*/ 21600 h 21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T20" t="T21" r="T22" b="T23"/>
            <a:pathLst>
              <a:path w="21600" h="21600">
                <a:moveTo>
                  <a:pt x="0" y="21600"/>
                </a:moveTo>
                <a:cubicBezTo>
                  <a:pt x="47" y="21107"/>
                  <a:pt x="659" y="19872"/>
                  <a:pt x="1243" y="18883"/>
                </a:cubicBezTo>
                <a:cubicBezTo>
                  <a:pt x="1828" y="17895"/>
                  <a:pt x="2045" y="17691"/>
                  <a:pt x="2874" y="16655"/>
                </a:cubicBezTo>
                <a:cubicBezTo>
                  <a:pt x="3703" y="15618"/>
                  <a:pt x="3892" y="14918"/>
                  <a:pt x="4768" y="13759"/>
                </a:cubicBezTo>
                <a:cubicBezTo>
                  <a:pt x="5645" y="12600"/>
                  <a:pt x="6153" y="11990"/>
                  <a:pt x="7237" y="10853"/>
                </a:cubicBezTo>
                <a:cubicBezTo>
                  <a:pt x="8321" y="9716"/>
                  <a:pt x="9065" y="8963"/>
                  <a:pt x="10149" y="8075"/>
                </a:cubicBezTo>
                <a:cubicBezTo>
                  <a:pt x="11233" y="7187"/>
                  <a:pt x="11601" y="7187"/>
                  <a:pt x="12637" y="6409"/>
                </a:cubicBezTo>
                <a:cubicBezTo>
                  <a:pt x="13674" y="5631"/>
                  <a:pt x="14173" y="5076"/>
                  <a:pt x="15342" y="4188"/>
                </a:cubicBezTo>
                <a:cubicBezTo>
                  <a:pt x="16510" y="3301"/>
                  <a:pt x="17217" y="2805"/>
                  <a:pt x="18461" y="1965"/>
                </a:cubicBezTo>
                <a:cubicBezTo>
                  <a:pt x="19705" y="1125"/>
                  <a:pt x="21015" y="341"/>
                  <a:pt x="21600" y="0"/>
                </a:cubicBezTo>
              </a:path>
            </a:pathLst>
          </a:custGeom>
          <a:noFill/>
          <a:ln w="25400" cap="flat" cmpd="sng">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sp>
        <p:nvSpPr>
          <p:cNvPr id="16" name="Text Box 34">
            <a:extLst>
              <a:ext uri="{FF2B5EF4-FFF2-40B4-BE49-F238E27FC236}">
                <a16:creationId xmlns:a16="http://schemas.microsoft.com/office/drawing/2014/main" id="{A441C385-FFE0-4232-89C0-6CEE7EF50175}"/>
              </a:ext>
            </a:extLst>
          </p:cNvPr>
          <p:cNvSpPr>
            <a:spLocks noChangeArrowheads="1"/>
          </p:cNvSpPr>
          <p:nvPr/>
        </p:nvSpPr>
        <p:spPr bwMode="auto">
          <a:xfrm>
            <a:off x="9476848" y="2851150"/>
            <a:ext cx="2700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3200" b="1">
                <a:solidFill>
                  <a:srgbClr val="FF5050"/>
                </a:solidFill>
                <a:ea typeface="黑体" panose="02010609060101010101" pitchFamily="49" charset="-122"/>
              </a:rPr>
              <a:t>实线</a:t>
            </a:r>
            <a:r>
              <a:rPr lang="en-US" altLang="zh-CN" sz="3200" b="1">
                <a:solidFill>
                  <a:srgbClr val="FF5050"/>
                </a:solidFill>
                <a:latin typeface="黑体" panose="02010609060101010101" pitchFamily="49" charset="-122"/>
                <a:ea typeface="黑体" panose="02010609060101010101" pitchFamily="49" charset="-122"/>
                <a:sym typeface="黑体" panose="02010609060101010101" pitchFamily="49" charset="-122"/>
              </a:rPr>
              <a:t>——</a:t>
            </a:r>
            <a:r>
              <a:rPr lang="zh-CN" altLang="en-US" sz="3200" b="1">
                <a:solidFill>
                  <a:srgbClr val="FF5050"/>
                </a:solidFill>
                <a:ea typeface="黑体" panose="02010609060101010101" pitchFamily="49" charset="-122"/>
              </a:rPr>
              <a:t>波峰</a:t>
            </a:r>
            <a:endParaRPr lang="zh-CN" altLang="en-US" sz="3200"/>
          </a:p>
        </p:txBody>
      </p:sp>
      <p:sp>
        <p:nvSpPr>
          <p:cNvPr id="17" name="Text Box 35">
            <a:extLst>
              <a:ext uri="{FF2B5EF4-FFF2-40B4-BE49-F238E27FC236}">
                <a16:creationId xmlns:a16="http://schemas.microsoft.com/office/drawing/2014/main" id="{1ED90E02-901D-46A5-829F-77977DAF9428}"/>
              </a:ext>
            </a:extLst>
          </p:cNvPr>
          <p:cNvSpPr>
            <a:spLocks noChangeArrowheads="1"/>
          </p:cNvSpPr>
          <p:nvPr/>
        </p:nvSpPr>
        <p:spPr bwMode="auto">
          <a:xfrm>
            <a:off x="9476848" y="3390107"/>
            <a:ext cx="270033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50000"/>
              </a:spcBef>
              <a:buFontTx/>
              <a:buNone/>
            </a:pPr>
            <a:r>
              <a:rPr lang="zh-CN" altLang="en-US" sz="3200" b="1">
                <a:solidFill>
                  <a:srgbClr val="FF5050"/>
                </a:solidFill>
                <a:ea typeface="黑体" panose="02010609060101010101" pitchFamily="49" charset="-122"/>
              </a:rPr>
              <a:t>虚线</a:t>
            </a:r>
            <a:r>
              <a:rPr lang="en-US" altLang="zh-CN" sz="3200" b="1">
                <a:solidFill>
                  <a:srgbClr val="FF5050"/>
                </a:solidFill>
                <a:latin typeface="黑体" panose="02010609060101010101" pitchFamily="49" charset="-122"/>
                <a:ea typeface="黑体" panose="02010609060101010101" pitchFamily="49" charset="-122"/>
                <a:sym typeface="黑体" panose="02010609060101010101" pitchFamily="49" charset="-122"/>
              </a:rPr>
              <a:t>——</a:t>
            </a:r>
            <a:r>
              <a:rPr lang="zh-CN" altLang="en-US" sz="3200" b="1">
                <a:solidFill>
                  <a:srgbClr val="FF5050"/>
                </a:solidFill>
                <a:ea typeface="黑体" panose="02010609060101010101" pitchFamily="49" charset="-122"/>
              </a:rPr>
              <a:t>波谷</a:t>
            </a:r>
            <a:endParaRPr lang="zh-CN" altLang="en-US" sz="320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0482"/>
                                        </p:tgtEl>
                                        <p:attrNameLst>
                                          <p:attrName>style.visibility</p:attrName>
                                        </p:attrNameLst>
                                      </p:cBhvr>
                                      <p:to>
                                        <p:strVal val="visible"/>
                                      </p:to>
                                    </p:set>
                                    <p:animEffect>
                                      <p:cBhvr>
                                        <p:cTn id="7" dur="500"/>
                                        <p:tgtEl>
                                          <p:spTgt spid="2048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20486"/>
                                        </p:tgtEl>
                                        <p:attrNameLst>
                                          <p:attrName>style.visibility</p:attrName>
                                        </p:attrNameLst>
                                      </p:cBhvr>
                                      <p:to>
                                        <p:strVal val="visible"/>
                                      </p:to>
                                    </p:set>
                                    <p:animEffect>
                                      <p:cBhvr>
                                        <p:cTn id="12" dur="500"/>
                                        <p:tgtEl>
                                          <p:spTgt spid="20486"/>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20488"/>
                                        </p:tgtEl>
                                        <p:attrNameLst>
                                          <p:attrName>style.visibility</p:attrName>
                                        </p:attrNameLst>
                                      </p:cBhvr>
                                      <p:to>
                                        <p:strVal val="visible"/>
                                      </p:to>
                                    </p:set>
                                    <p:animEffect>
                                      <p:cBhvr>
                                        <p:cTn id="16" dur="500"/>
                                        <p:tgtEl>
                                          <p:spTgt spid="20488"/>
                                        </p:tgtEl>
                                      </p:cBhvr>
                                    </p:animEffect>
                                  </p:childTnLst>
                                </p:cTn>
                              </p:par>
                            </p:childTnLst>
                          </p:cTn>
                        </p:par>
                        <p:par>
                          <p:cTn id="17" fill="hold" nodeType="afterGroup">
                            <p:stCondLst>
                              <p:cond delay="1000"/>
                            </p:stCondLst>
                            <p:childTnLst>
                              <p:par>
                                <p:cTn id="18" presetID="22" presetClass="entr" presetSubtype="4" fill="hold" nodeType="afterEffect">
                                  <p:stCondLst>
                                    <p:cond delay="0"/>
                                  </p:stCondLst>
                                  <p:childTnLst>
                                    <p:set>
                                      <p:cBhvr>
                                        <p:cTn id="19" dur="1" fill="hold">
                                          <p:stCondLst>
                                            <p:cond delay="0"/>
                                          </p:stCondLst>
                                        </p:cTn>
                                        <p:tgtEl>
                                          <p:spTgt spid="20490"/>
                                        </p:tgtEl>
                                        <p:attrNameLst>
                                          <p:attrName>style.visibility</p:attrName>
                                        </p:attrNameLst>
                                      </p:cBhvr>
                                      <p:to>
                                        <p:strVal val="visible"/>
                                      </p:to>
                                    </p:set>
                                    <p:animEffect>
                                      <p:cBhvr>
                                        <p:cTn id="20" dur="500"/>
                                        <p:tgtEl>
                                          <p:spTgt spid="20490"/>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20483"/>
                                        </p:tgtEl>
                                        <p:attrNameLst>
                                          <p:attrName>style.visibility</p:attrName>
                                        </p:attrNameLst>
                                      </p:cBhvr>
                                      <p:to>
                                        <p:strVal val="visible"/>
                                      </p:to>
                                    </p:set>
                                    <p:animEffect>
                                      <p:cBhvr>
                                        <p:cTn id="25" dur="500"/>
                                        <p:tgtEl>
                                          <p:spTgt spid="20483"/>
                                        </p:tgtEl>
                                      </p:cBhvr>
                                    </p:animEffect>
                                  </p:childTnLst>
                                </p:cTn>
                              </p:par>
                            </p:childTnLst>
                          </p:cTn>
                        </p:par>
                        <p:par>
                          <p:cTn id="26" fill="hold" nodeType="afterGroup">
                            <p:stCondLst>
                              <p:cond delay="500"/>
                            </p:stCondLst>
                            <p:childTnLst>
                              <p:par>
                                <p:cTn id="27" presetID="22" presetClass="entr" presetSubtype="4" fill="hold" nodeType="afterEffect">
                                  <p:stCondLst>
                                    <p:cond delay="0"/>
                                  </p:stCondLst>
                                  <p:childTnLst>
                                    <p:set>
                                      <p:cBhvr>
                                        <p:cTn id="28" dur="1" fill="hold">
                                          <p:stCondLst>
                                            <p:cond delay="0"/>
                                          </p:stCondLst>
                                        </p:cTn>
                                        <p:tgtEl>
                                          <p:spTgt spid="20487"/>
                                        </p:tgtEl>
                                        <p:attrNameLst>
                                          <p:attrName>style.visibility</p:attrName>
                                        </p:attrNameLst>
                                      </p:cBhvr>
                                      <p:to>
                                        <p:strVal val="visible"/>
                                      </p:to>
                                    </p:set>
                                    <p:animEffect>
                                      <p:cBhvr>
                                        <p:cTn id="29" dur="500"/>
                                        <p:tgtEl>
                                          <p:spTgt spid="20487"/>
                                        </p:tgtEl>
                                      </p:cBhvr>
                                    </p:animEffect>
                                  </p:childTnLst>
                                </p:cTn>
                              </p:par>
                            </p:childTnLst>
                          </p:cTn>
                        </p:par>
                        <p:par>
                          <p:cTn id="30" fill="hold" nodeType="afterGroup">
                            <p:stCondLst>
                              <p:cond delay="1000"/>
                            </p:stCondLst>
                            <p:childTnLst>
                              <p:par>
                                <p:cTn id="31" presetID="22" presetClass="entr" presetSubtype="4" fill="hold" nodeType="afterEffect">
                                  <p:stCondLst>
                                    <p:cond delay="0"/>
                                  </p:stCondLst>
                                  <p:childTnLst>
                                    <p:set>
                                      <p:cBhvr>
                                        <p:cTn id="32" dur="1" fill="hold">
                                          <p:stCondLst>
                                            <p:cond delay="0"/>
                                          </p:stCondLst>
                                        </p:cTn>
                                        <p:tgtEl>
                                          <p:spTgt spid="20489"/>
                                        </p:tgtEl>
                                        <p:attrNameLst>
                                          <p:attrName>style.visibility</p:attrName>
                                        </p:attrNameLst>
                                      </p:cBhvr>
                                      <p:to>
                                        <p:strVal val="visible"/>
                                      </p:to>
                                    </p:set>
                                    <p:animEffect>
                                      <p:cBhvr>
                                        <p:cTn id="33" dur="500"/>
                                        <p:tgtEl>
                                          <p:spTgt spid="20489"/>
                                        </p:tgtEl>
                                      </p:cBhvr>
                                    </p:animEffect>
                                  </p:childTnLst>
                                </p:cTn>
                              </p:par>
                            </p:childTnLst>
                          </p:cTn>
                        </p:par>
                      </p:childTnLst>
                    </p:cTn>
                  </p:par>
                  <p:par>
                    <p:cTn id="34" fill="hold" nodeType="clickPar">
                      <p:stCondLst>
                        <p:cond delay="indefinite"/>
                      </p:stCondLst>
                      <p:childTnLst>
                        <p:par>
                          <p:cTn id="35" fill="hold" nodeType="withGroup">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20484"/>
                                        </p:tgtEl>
                                        <p:attrNameLst>
                                          <p:attrName>style.visibility</p:attrName>
                                        </p:attrNameLst>
                                      </p:cBhvr>
                                      <p:to>
                                        <p:strVal val="visible"/>
                                      </p:to>
                                    </p:set>
                                    <p:animEffect>
                                      <p:cBhvr>
                                        <p:cTn id="38" dur="500"/>
                                        <p:tgtEl>
                                          <p:spTgt spid="20484"/>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491"/>
                                        </p:tgtEl>
                                        <p:attrNameLst>
                                          <p:attrName>style.visibility</p:attrName>
                                        </p:attrNameLst>
                                      </p:cBhvr>
                                      <p:to>
                                        <p:strVal val="visible"/>
                                      </p:to>
                                    </p:set>
                                  </p:childTnLst>
                                </p:cTn>
                              </p:par>
                            </p:childTnLst>
                          </p:cTn>
                        </p:par>
                        <p:par>
                          <p:cTn id="43" fill="hold" nodeType="afterGroup">
                            <p:stCondLst>
                              <p:cond delay="1"/>
                            </p:stCondLst>
                            <p:childTnLst>
                              <p:par>
                                <p:cTn id="44" presetID="26" presetClass="emph" presetSubtype="0" fill="hold" grpId="1" nodeType="afterEffect">
                                  <p:stCondLst>
                                    <p:cond delay="0"/>
                                  </p:stCondLst>
                                  <p:childTnLst>
                                    <p:animEffect>
                                      <p:cBhvr>
                                        <p:cTn id="45" dur="500" tmFilter="0, 0; .2, .5; .8, .5; 1, 0"/>
                                        <p:tgtEl>
                                          <p:spTgt spid="20491"/>
                                        </p:tgtEl>
                                      </p:cBhvr>
                                    </p:animEffect>
                                    <p:animScale>
                                      <p:cBhvr>
                                        <p:cTn id="46" dur="250" autoRev="1" fill="hold"/>
                                        <p:tgtEl>
                                          <p:spTgt spid="20491"/>
                                        </p:tgtEl>
                                      </p:cBhvr>
                                      <p:by x="105000" y="105000"/>
                                    </p:animScale>
                                  </p:childTnLst>
                                </p:cTn>
                              </p:par>
                            </p:childTnLst>
                          </p:cTn>
                        </p:par>
                        <p:par>
                          <p:cTn id="47" fill="hold" nodeType="afterGroup">
                            <p:stCondLst>
                              <p:cond delay="501"/>
                            </p:stCondLst>
                            <p:childTnLst>
                              <p:par>
                                <p:cTn id="48" presetID="22" presetClass="entr" presetSubtype="4" fill="hold" nodeType="afterEffect">
                                  <p:stCondLst>
                                    <p:cond delay="0"/>
                                  </p:stCondLst>
                                  <p:childTnLst>
                                    <p:set>
                                      <p:cBhvr>
                                        <p:cTn id="49" dur="1" fill="hold">
                                          <p:stCondLst>
                                            <p:cond delay="0"/>
                                          </p:stCondLst>
                                        </p:cTn>
                                        <p:tgtEl>
                                          <p:spTgt spid="20492"/>
                                        </p:tgtEl>
                                        <p:attrNameLst>
                                          <p:attrName>style.visibility</p:attrName>
                                        </p:attrNameLst>
                                      </p:cBhvr>
                                      <p:to>
                                        <p:strVal val="visible"/>
                                      </p:to>
                                    </p:set>
                                    <p:animEffect>
                                      <p:cBhvr>
                                        <p:cTn id="50" dur="500"/>
                                        <p:tgtEl>
                                          <p:spTgt spid="20492"/>
                                        </p:tgtEl>
                                      </p:cBhvr>
                                    </p:animEffect>
                                  </p:childTnLst>
                                </p:cTn>
                              </p:par>
                            </p:childTnLst>
                          </p:cTn>
                        </p:par>
                        <p:par>
                          <p:cTn id="51" fill="hold" nodeType="afterGroup">
                            <p:stCondLst>
                              <p:cond delay="1001"/>
                            </p:stCondLst>
                            <p:childTnLst>
                              <p:par>
                                <p:cTn id="52" presetID="22" presetClass="entr" presetSubtype="4" fill="hold" nodeType="afterEffect">
                                  <p:stCondLst>
                                    <p:cond delay="0"/>
                                  </p:stCondLst>
                                  <p:childTnLst>
                                    <p:set>
                                      <p:cBhvr>
                                        <p:cTn id="53" dur="1" fill="hold">
                                          <p:stCondLst>
                                            <p:cond delay="0"/>
                                          </p:stCondLst>
                                        </p:cTn>
                                        <p:tgtEl>
                                          <p:spTgt spid="20493"/>
                                        </p:tgtEl>
                                        <p:attrNameLst>
                                          <p:attrName>style.visibility</p:attrName>
                                        </p:attrNameLst>
                                      </p:cBhvr>
                                      <p:to>
                                        <p:strVal val="visible"/>
                                      </p:to>
                                    </p:set>
                                    <p:animEffect>
                                      <p:cBhvr>
                                        <p:cTn id="54" dur="500"/>
                                        <p:tgtEl>
                                          <p:spTgt spid="20493"/>
                                        </p:tgtEl>
                                      </p:cBhvr>
                                    </p:animEffect>
                                  </p:childTnLst>
                                </p:cTn>
                              </p:par>
                            </p:childTnLst>
                          </p:cTn>
                        </p:par>
                        <p:par>
                          <p:cTn id="55" fill="hold" nodeType="afterGroup">
                            <p:stCondLst>
                              <p:cond delay="1501"/>
                            </p:stCondLst>
                            <p:childTnLst>
                              <p:par>
                                <p:cTn id="56" presetID="22" presetClass="entr" presetSubtype="4" fill="hold" nodeType="afterEffect">
                                  <p:stCondLst>
                                    <p:cond delay="0"/>
                                  </p:stCondLst>
                                  <p:childTnLst>
                                    <p:set>
                                      <p:cBhvr>
                                        <p:cTn id="57" dur="1" fill="hold">
                                          <p:stCondLst>
                                            <p:cond delay="0"/>
                                          </p:stCondLst>
                                        </p:cTn>
                                        <p:tgtEl>
                                          <p:spTgt spid="20494"/>
                                        </p:tgtEl>
                                        <p:attrNameLst>
                                          <p:attrName>style.visibility</p:attrName>
                                        </p:attrNameLst>
                                      </p:cBhvr>
                                      <p:to>
                                        <p:strVal val="visible"/>
                                      </p:to>
                                    </p:set>
                                    <p:animEffect>
                                      <p:cBhvr>
                                        <p:cTn id="58" dur="500"/>
                                        <p:tgtEl>
                                          <p:spTgt spid="20494"/>
                                        </p:tgtEl>
                                      </p:cBhvr>
                                    </p:animEffect>
                                  </p:childTnLst>
                                </p:cTn>
                              </p:par>
                            </p:childTnLst>
                          </p:cTn>
                        </p:par>
                        <p:par>
                          <p:cTn id="59" fill="hold" nodeType="afterGroup">
                            <p:stCondLst>
                              <p:cond delay="2001"/>
                            </p:stCondLst>
                            <p:childTnLst>
                              <p:par>
                                <p:cTn id="60" presetID="22" presetClass="entr" presetSubtype="4" fill="hold" nodeType="afterEffect">
                                  <p:stCondLst>
                                    <p:cond delay="0"/>
                                  </p:stCondLst>
                                  <p:childTnLst>
                                    <p:set>
                                      <p:cBhvr>
                                        <p:cTn id="61" dur="1" fill="hold">
                                          <p:stCondLst>
                                            <p:cond delay="0"/>
                                          </p:stCondLst>
                                        </p:cTn>
                                        <p:tgtEl>
                                          <p:spTgt spid="20495"/>
                                        </p:tgtEl>
                                        <p:attrNameLst>
                                          <p:attrName>style.visibility</p:attrName>
                                        </p:attrNameLst>
                                      </p:cBhvr>
                                      <p:to>
                                        <p:strVal val="visible"/>
                                      </p:to>
                                    </p:set>
                                    <p:animEffect>
                                      <p:cBhvr>
                                        <p:cTn id="62" dur="500"/>
                                        <p:tgtEl>
                                          <p:spTgt spid="204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2" grpId="0" bldLvl="0" animBg="1" autoUpdateAnimBg="0"/>
      <p:bldP spid="20483" grpId="0" bldLvl="0" animBg="1" autoUpdateAnimBg="0"/>
      <p:bldP spid="20484" grpId="0" bldLvl="0" autoUpdateAnimBg="0"/>
      <p:bldP spid="20491" grpId="0" bldLvl="0" animBg="1" autoUpdateAnimBg="0"/>
      <p:bldP spid="20491" grpId="1" bldLvl="0" animBg="1"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46543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18123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71848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7849355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426817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735677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矩形 2"/>
          <p:cNvSpPr>
            <a:spLocks noChangeArrowheads="1"/>
          </p:cNvSpPr>
          <p:nvPr>
            <p:custDataLst>
              <p:tags r:id="rId1"/>
            </p:custDataLst>
          </p:nvPr>
        </p:nvSpPr>
        <p:spPr bwMode="auto">
          <a:xfrm>
            <a:off x="0" y="735415"/>
            <a:ext cx="7396163" cy="584200"/>
          </a:xfrm>
          <a:prstGeom prst="rect">
            <a:avLst/>
          </a:prstGeom>
          <a:solidFill>
            <a:srgbClr val="FFFFA7"/>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en-US" altLang="zh-CN" b="1" dirty="0">
                <a:solidFill>
                  <a:srgbClr val="0033CC"/>
                </a:solidFill>
                <a:latin typeface="黑体" panose="02010609060101010101" pitchFamily="49" charset="-122"/>
                <a:ea typeface="黑体" panose="02010609060101010101" pitchFamily="49" charset="-122"/>
              </a:rPr>
              <a:t>1</a:t>
            </a:r>
            <a:r>
              <a:rPr lang="zh-CN" altLang="en-US" b="1" dirty="0">
                <a:solidFill>
                  <a:srgbClr val="0033CC"/>
                </a:solidFill>
                <a:latin typeface="黑体" panose="02010609060101010101" pitchFamily="49" charset="-122"/>
                <a:ea typeface="黑体" panose="02010609060101010101" pitchFamily="49" charset="-122"/>
              </a:rPr>
              <a:t>、频率相同的</a:t>
            </a:r>
            <a:r>
              <a:rPr lang="zh-CN" altLang="en-US" b="1" dirty="0">
                <a:solidFill>
                  <a:srgbClr val="FF0000"/>
                </a:solidFill>
                <a:latin typeface="黑体" panose="02010609060101010101" pitchFamily="49" charset="-122"/>
                <a:ea typeface="黑体" panose="02010609060101010101" pitchFamily="49" charset="-122"/>
              </a:rPr>
              <a:t>水波</a:t>
            </a:r>
            <a:r>
              <a:rPr lang="zh-CN" altLang="en-US" b="1" dirty="0">
                <a:solidFill>
                  <a:srgbClr val="0033CC"/>
                </a:solidFill>
                <a:latin typeface="黑体" panose="02010609060101010101" pitchFamily="49" charset="-122"/>
                <a:ea typeface="黑体" panose="02010609060101010101" pitchFamily="49" charset="-122"/>
              </a:rPr>
              <a:t>的叠加（</a:t>
            </a:r>
            <a:r>
              <a:rPr lang="zh-CN" altLang="en-US" b="1" dirty="0">
                <a:solidFill>
                  <a:srgbClr val="FF0000"/>
                </a:solidFill>
                <a:latin typeface="黑体" panose="02010609060101010101" pitchFamily="49" charset="-122"/>
                <a:ea typeface="黑体" panose="02010609060101010101" pitchFamily="49" charset="-122"/>
              </a:rPr>
              <a:t>演示实验</a:t>
            </a:r>
            <a:r>
              <a:rPr lang="zh-CN" altLang="en-US" b="1" dirty="0">
                <a:solidFill>
                  <a:srgbClr val="0033CC"/>
                </a:solidFill>
                <a:latin typeface="黑体" panose="02010609060101010101" pitchFamily="49" charset="-122"/>
                <a:ea typeface="黑体" panose="02010609060101010101" pitchFamily="49" charset="-122"/>
              </a:rPr>
              <a:t>）</a:t>
            </a:r>
            <a:endParaRPr lang="zh-CN" altLang="zh-CN" b="1" dirty="0">
              <a:solidFill>
                <a:srgbClr val="0033CC"/>
              </a:solidFill>
              <a:latin typeface="黑体" panose="02010609060101010101" pitchFamily="49" charset="-122"/>
              <a:ea typeface="黑体" panose="02010609060101010101" pitchFamily="49" charset="-122"/>
            </a:endParaRPr>
          </a:p>
        </p:txBody>
      </p:sp>
      <p:pic>
        <p:nvPicPr>
          <p:cNvPr id="4" name="Picture 5" descr="波的干涉"/>
          <p:cNvPicPr>
            <a:picLocks noChangeAspect="1" noChangeArrowheads="1"/>
          </p:cNvPicPr>
          <p:nvPr>
            <p:custDataLst>
              <p:tags r:id="rId2"/>
            </p:custDataLst>
          </p:nvPr>
        </p:nvPicPr>
        <p:blipFill>
          <a:blip r:embed="rId14">
            <a:lum contrast="24000"/>
            <a:extLst>
              <a:ext uri="{28A0092B-C50C-407E-A947-70E740481C1C}">
                <a14:useLocalDpi xmlns:a14="http://schemas.microsoft.com/office/drawing/2010/main" val="0"/>
              </a:ext>
            </a:extLst>
          </a:blip>
          <a:stretch>
            <a:fillRect/>
          </a:stretch>
        </p:blipFill>
        <p:spPr bwMode="auto">
          <a:xfrm>
            <a:off x="5538788" y="2792416"/>
            <a:ext cx="4824412" cy="4065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0" name="图片 1"/>
          <p:cNvPicPr>
            <a:picLocks noChangeAspect="1"/>
          </p:cNvPicPr>
          <p:nvPr>
            <p:custDataLst>
              <p:tags r:id="rId3"/>
            </p:custDataLst>
          </p:nvPr>
        </p:nvPicPr>
        <p:blipFill>
          <a:blip r:embed="rId15">
            <a:extLst>
              <a:ext uri="{28A0092B-C50C-407E-A947-70E740481C1C}">
                <a14:useLocalDpi xmlns:a14="http://schemas.microsoft.com/office/drawing/2010/main" val="0"/>
              </a:ext>
            </a:extLst>
          </a:blip>
          <a:stretch>
            <a:fillRect/>
          </a:stretch>
        </p:blipFill>
        <p:spPr bwMode="auto">
          <a:xfrm>
            <a:off x="1102041" y="1539327"/>
            <a:ext cx="2916237"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6"/>
          <p:cNvSpPr txBox="1"/>
          <p:nvPr>
            <p:custDataLst>
              <p:tags r:id="rId4"/>
            </p:custDataLst>
          </p:nvPr>
        </p:nvSpPr>
        <p:spPr>
          <a:xfrm>
            <a:off x="0" y="3"/>
            <a:ext cx="12192000" cy="708025"/>
          </a:xfrm>
          <a:prstGeom prst="rect">
            <a:avLst/>
          </a:prstGeom>
          <a:solidFill>
            <a:schemeClr val="accent6">
              <a:lumMod val="20000"/>
              <a:lumOff val="80000"/>
            </a:schemeClr>
          </a:solidFill>
          <a:ln>
            <a:solidFill>
              <a:srgbClr val="C00000"/>
            </a:solidFill>
          </a:ln>
        </p:spPr>
        <p:txBody>
          <a:bodyPr wrap="square">
            <a:spAutoFit/>
          </a:bodyPr>
          <a:lstStyle/>
          <a:p>
            <a:pPr algn="ctr" eaLnBrk="1" hangingPunct="1">
              <a:defRPr/>
            </a:pPr>
            <a:r>
              <a:rPr lang="zh-CN" altLang="en-US" sz="4000" b="1">
                <a:solidFill>
                  <a:srgbClr val="FF0000"/>
                </a:solidFill>
                <a:latin typeface="华文中宋" panose="02010600040101010101" pitchFamily="2" charset="-122"/>
                <a:ea typeface="华文中宋" panose="02010600040101010101" pitchFamily="2" charset="-122"/>
              </a:rPr>
              <a:t>同频率</a:t>
            </a:r>
            <a:r>
              <a:rPr lang="zh-CN" altLang="en-US" sz="4000" b="1">
                <a:solidFill>
                  <a:srgbClr val="0033CC"/>
                </a:solidFill>
                <a:latin typeface="华文中宋" panose="02010600040101010101" pitchFamily="2" charset="-122"/>
                <a:ea typeface="华文中宋" panose="02010600040101010101" pitchFamily="2" charset="-122"/>
              </a:rPr>
              <a:t>的两列波的叠加</a:t>
            </a:r>
          </a:p>
        </p:txBody>
      </p:sp>
      <p:sp>
        <p:nvSpPr>
          <p:cNvPr id="8" name="TextBox 7"/>
          <p:cNvSpPr txBox="1">
            <a:spLocks noChangeArrowheads="1"/>
          </p:cNvSpPr>
          <p:nvPr>
            <p:custDataLst>
              <p:tags r:id="rId5"/>
            </p:custDataLst>
          </p:nvPr>
        </p:nvSpPr>
        <p:spPr bwMode="auto">
          <a:xfrm>
            <a:off x="5583241" y="2159000"/>
            <a:ext cx="2173287"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b="1">
                <a:latin typeface="华文中宋" panose="02010600040101010101" pitchFamily="2" charset="-122"/>
                <a:ea typeface="华文中宋" panose="02010600040101010101" pitchFamily="2" charset="-122"/>
              </a:rPr>
              <a:t>同频率</a:t>
            </a:r>
          </a:p>
        </p:txBody>
      </p:sp>
      <p:sp>
        <p:nvSpPr>
          <p:cNvPr id="9" name="TextBox 8"/>
          <p:cNvSpPr txBox="1">
            <a:spLocks noChangeArrowheads="1"/>
          </p:cNvSpPr>
          <p:nvPr>
            <p:custDataLst>
              <p:tags r:id="rId6"/>
            </p:custDataLst>
          </p:nvPr>
        </p:nvSpPr>
        <p:spPr bwMode="auto">
          <a:xfrm>
            <a:off x="7276308" y="2132014"/>
            <a:ext cx="2173287" cy="585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b="1" dirty="0">
                <a:latin typeface="华文中宋" panose="02010600040101010101" pitchFamily="2" charset="-122"/>
                <a:ea typeface="华文中宋" panose="02010600040101010101" pitchFamily="2" charset="-122"/>
              </a:rPr>
              <a:t>同步调</a:t>
            </a:r>
          </a:p>
        </p:txBody>
      </p:sp>
      <p:sp>
        <p:nvSpPr>
          <p:cNvPr id="10" name="TextBox 9"/>
          <p:cNvSpPr txBox="1">
            <a:spLocks noChangeArrowheads="1"/>
          </p:cNvSpPr>
          <p:nvPr>
            <p:custDataLst>
              <p:tags r:id="rId7"/>
            </p:custDataLst>
          </p:nvPr>
        </p:nvSpPr>
        <p:spPr bwMode="auto">
          <a:xfrm>
            <a:off x="8969375" y="2108200"/>
            <a:ext cx="2173288"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b="1">
                <a:latin typeface="华文中宋" panose="02010600040101010101" pitchFamily="2" charset="-122"/>
                <a:ea typeface="华文中宋" panose="02010600040101010101" pitchFamily="2" charset="-122"/>
              </a:rPr>
              <a:t>同振幅</a:t>
            </a:r>
          </a:p>
        </p:txBody>
      </p:sp>
      <p:sp>
        <p:nvSpPr>
          <p:cNvPr id="11" name="TextBox 8"/>
          <p:cNvSpPr txBox="1">
            <a:spLocks noChangeArrowheads="1"/>
          </p:cNvSpPr>
          <p:nvPr>
            <p:custDataLst>
              <p:tags r:id="rId8"/>
            </p:custDataLst>
          </p:nvPr>
        </p:nvSpPr>
        <p:spPr bwMode="auto">
          <a:xfrm>
            <a:off x="5584828" y="1599410"/>
            <a:ext cx="31242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accent1"/>
              </a:buClr>
              <a:buSzPct val="50000"/>
              <a:buFont typeface="Wingdings 2" panose="05020102010507070707" pitchFamily="18" charset="2"/>
              <a:buChar char=""/>
              <a:defRPr sz="3200">
                <a:solidFill>
                  <a:schemeClr val="tx1"/>
                </a:solidFill>
                <a:latin typeface="Cambria" panose="02040503050406030204" pitchFamily="18" charset="0"/>
                <a:ea typeface="华文楷体" panose="02010600040101010101" pitchFamily="2" charset="-122"/>
              </a:defRPr>
            </a:lvl1pPr>
            <a:lvl2pPr marL="742950" indent="-285750">
              <a:spcBef>
                <a:spcPct val="20000"/>
              </a:spcBef>
              <a:buClr>
                <a:schemeClr val="accent2"/>
              </a:buClr>
              <a:buSzPct val="50000"/>
              <a:buFont typeface="Wingdings 2" panose="05020102010507070707" pitchFamily="18" charset="2"/>
              <a:buChar char="³"/>
              <a:defRPr sz="2800">
                <a:solidFill>
                  <a:schemeClr val="tx1"/>
                </a:solidFill>
                <a:latin typeface="Cambria" panose="02040503050406030204" pitchFamily="18" charset="0"/>
                <a:ea typeface="华文楷体" panose="02010600040101010101" pitchFamily="2" charset="-122"/>
              </a:defRPr>
            </a:lvl2pPr>
            <a:lvl3pPr marL="1143000" indent="-228600">
              <a:spcBef>
                <a:spcPct val="20000"/>
              </a:spcBef>
              <a:buClr>
                <a:srgbClr val="7B9B57"/>
              </a:buClr>
              <a:buSzPct val="60000"/>
              <a:buFont typeface="Wingdings 2" panose="05020102010507070707" pitchFamily="18" charset="2"/>
              <a:buChar char="®"/>
              <a:defRPr sz="2400">
                <a:solidFill>
                  <a:schemeClr val="tx1"/>
                </a:solidFill>
                <a:latin typeface="Cambria" panose="02040503050406030204" pitchFamily="18" charset="0"/>
                <a:ea typeface="华文楷体" panose="02010600040101010101" pitchFamily="2" charset="-122"/>
              </a:defRPr>
            </a:lvl3pPr>
            <a:lvl4pPr marL="1600200" indent="-228600">
              <a:spcBef>
                <a:spcPct val="20000"/>
              </a:spcBef>
              <a:buClr>
                <a:srgbClr val="8B7396"/>
              </a:buClr>
              <a:buSzPct val="45000"/>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4pPr>
            <a:lvl5pPr marL="2057400" indent="-228600">
              <a:spcBef>
                <a:spcPct val="20000"/>
              </a:spcBef>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5pPr>
            <a:lvl6pPr marL="25146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6pPr>
            <a:lvl7pPr marL="29718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7pPr>
            <a:lvl8pPr marL="34290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8pPr>
            <a:lvl9pPr marL="3886200" indent="-228600" eaLnBrk="0" fontAlgn="base" hangingPunct="0">
              <a:spcBef>
                <a:spcPct val="20000"/>
              </a:spcBef>
              <a:spcAft>
                <a:spcPct val="0"/>
              </a:spcAft>
              <a:buClr>
                <a:srgbClr val="E89A53"/>
              </a:buClr>
              <a:buFont typeface="Wingdings 2" panose="05020102010507070707" pitchFamily="18" charset="2"/>
              <a:buChar char=""/>
              <a:defRPr sz="2000">
                <a:solidFill>
                  <a:schemeClr val="tx1"/>
                </a:solidFill>
                <a:latin typeface="Cambria" panose="02040503050406030204" pitchFamily="18" charset="0"/>
                <a:ea typeface="华文楷体" panose="02010600040101010101" pitchFamily="2" charset="-122"/>
              </a:defRPr>
            </a:lvl9pPr>
          </a:lstStyle>
          <a:p>
            <a:pPr eaLnBrk="1" hangingPunct="1">
              <a:spcBef>
                <a:spcPct val="0"/>
              </a:spcBef>
              <a:buClrTx/>
              <a:buSzTx/>
              <a:buFontTx/>
              <a:buNone/>
            </a:pPr>
            <a:r>
              <a:rPr lang="zh-CN" altLang="en-US" b="1" dirty="0">
                <a:latin typeface="华文中宋" panose="02010600040101010101" pitchFamily="2" charset="-122"/>
                <a:ea typeface="华文中宋" panose="02010600040101010101" pitchFamily="2" charset="-122"/>
              </a:rPr>
              <a:t>两波源的共同点：</a:t>
            </a:r>
          </a:p>
        </p:txBody>
      </p:sp>
      <p:cxnSp>
        <p:nvCxnSpPr>
          <p:cNvPr id="5" name="直接连接符 4"/>
          <p:cNvCxnSpPr/>
          <p:nvPr>
            <p:custDataLst>
              <p:tags r:id="rId9"/>
            </p:custDataLst>
          </p:nvPr>
        </p:nvCxnSpPr>
        <p:spPr>
          <a:xfrm flipV="1">
            <a:off x="7488241" y="2692403"/>
            <a:ext cx="2173287" cy="1597025"/>
          </a:xfrm>
          <a:prstGeom prst="line">
            <a:avLst/>
          </a:prstGeom>
          <a:ln w="171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custDataLst>
              <p:tags r:id="rId10"/>
            </p:custDataLst>
          </p:nvPr>
        </p:nvCxnSpPr>
        <p:spPr>
          <a:xfrm flipV="1">
            <a:off x="7488238" y="3810003"/>
            <a:ext cx="2874962" cy="1014413"/>
          </a:xfrm>
          <a:prstGeom prst="line">
            <a:avLst/>
          </a:prstGeom>
          <a:ln w="171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custDataLst>
              <p:tags r:id="rId11"/>
            </p:custDataLst>
          </p:nvPr>
        </p:nvCxnSpPr>
        <p:spPr>
          <a:xfrm>
            <a:off x="7488238" y="5006978"/>
            <a:ext cx="2874962" cy="479425"/>
          </a:xfrm>
          <a:prstGeom prst="line">
            <a:avLst/>
          </a:prstGeom>
          <a:ln w="171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custDataLst>
              <p:tags r:id="rId12"/>
            </p:custDataLst>
          </p:nvPr>
        </p:nvCxnSpPr>
        <p:spPr>
          <a:xfrm>
            <a:off x="7488238" y="5170488"/>
            <a:ext cx="2341562" cy="1687512"/>
          </a:xfrm>
          <a:prstGeom prst="line">
            <a:avLst/>
          </a:prstGeom>
          <a:ln w="171450">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2" name="对话气泡: 圆角矩形 1">
            <a:extLst>
              <a:ext uri="{FF2B5EF4-FFF2-40B4-BE49-F238E27FC236}">
                <a16:creationId xmlns:a16="http://schemas.microsoft.com/office/drawing/2014/main" id="{AEBB8495-2947-476B-AEFD-3B9774A12BF8}"/>
              </a:ext>
            </a:extLst>
          </p:cNvPr>
          <p:cNvSpPr/>
          <p:nvPr/>
        </p:nvSpPr>
        <p:spPr>
          <a:xfrm>
            <a:off x="119269" y="5318673"/>
            <a:ext cx="2242931" cy="723595"/>
          </a:xfrm>
          <a:prstGeom prst="wedgeRoundRectCallout">
            <a:avLst>
              <a:gd name="adj1" fmla="val 53639"/>
              <a:gd name="adj2" fmla="val -179860"/>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3600" b="1" dirty="0">
                <a:solidFill>
                  <a:srgbClr val="FF0000"/>
                </a:solidFill>
                <a:latin typeface="华文楷体" panose="02010600040101010101" pitchFamily="2" charset="-122"/>
                <a:ea typeface="华文楷体" panose="02010600040101010101" pitchFamily="2" charset="-122"/>
              </a:rPr>
              <a:t>电磁振杆</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nodeType="clickPar">
                      <p:stCondLst>
                        <p:cond delay="indefinite"/>
                      </p:stCondLst>
                      <p:childTnLst>
                        <p:par>
                          <p:cTn id="9" fill="hold" nodeType="afterGroup">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00"/>
                                        <p:tgtEl>
                                          <p:spTgt spid="8"/>
                                        </p:tgtEl>
                                      </p:cBhvr>
                                    </p:animEffect>
                                  </p:childTnLst>
                                </p:cTn>
                              </p:par>
                              <p:par>
                                <p:cTn id="13" presetID="22" presetClass="entr" presetSubtype="4"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wipe(down)">
                                      <p:cBhvr>
                                        <p:cTn id="15" dur="500"/>
                                        <p:tgtEl>
                                          <p:spTgt spid="9"/>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nodeType="clickPar">
                      <p:stCondLst>
                        <p:cond delay="indefinite"/>
                      </p:stCondLst>
                      <p:childTnLst>
                        <p:par>
                          <p:cTn id="20" fill="hold" nodeType="afterGroup">
                            <p:stCondLst>
                              <p:cond delay="0"/>
                            </p:stCondLst>
                            <p:childTnLst>
                              <p:par>
                                <p:cTn id="21" presetID="22" presetClass="entr" presetSubtype="8"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left)">
                                      <p:cBhvr>
                                        <p:cTn id="23" dur="500"/>
                                        <p:tgtEl>
                                          <p:spTgt spid="4"/>
                                        </p:tgtEl>
                                      </p:cBhvr>
                                    </p:animEffect>
                                  </p:childTnLst>
                                </p:cTn>
                              </p:par>
                            </p:childTnLst>
                          </p:cTn>
                        </p:par>
                      </p:childTnLst>
                    </p:cTn>
                  </p:par>
                  <p:par>
                    <p:cTn id="24" fill="hold" nodeType="clickPar">
                      <p:stCondLst>
                        <p:cond delay="indefinite"/>
                      </p:stCondLst>
                      <p:childTnLst>
                        <p:par>
                          <p:cTn id="25" fill="hold" nodeType="afterGroup">
                            <p:stCondLst>
                              <p:cond delay="0"/>
                            </p:stCondLst>
                            <p:childTnLst>
                              <p:par>
                                <p:cTn id="26" presetID="22" presetClass="entr" presetSubtype="4"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wipe(down)">
                                      <p:cBhvr>
                                        <p:cTn id="28" dur="500"/>
                                        <p:tgtEl>
                                          <p:spTgt spid="16"/>
                                        </p:tgtEl>
                                      </p:cBhvr>
                                    </p:animEffect>
                                  </p:childTnLst>
                                </p:cTn>
                              </p:par>
                              <p:par>
                                <p:cTn id="29" presetID="22" presetClass="entr" presetSubtype="4"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down)">
                                      <p:cBhvr>
                                        <p:cTn id="31" dur="500"/>
                                        <p:tgtEl>
                                          <p:spTgt spid="14"/>
                                        </p:tgtEl>
                                      </p:cBhvr>
                                    </p:animEffect>
                                  </p:childTnLst>
                                </p:cTn>
                              </p:par>
                              <p:par>
                                <p:cTn id="32" presetID="22" presetClass="entr" presetSubtype="4" fill="hold" nodeType="with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wipe(down)">
                                      <p:cBhvr>
                                        <p:cTn id="34" dur="500"/>
                                        <p:tgtEl>
                                          <p:spTgt spid="12"/>
                                        </p:tgtEl>
                                      </p:cBhvr>
                                    </p:animEffect>
                                  </p:childTnLst>
                                </p:cTn>
                              </p:par>
                              <p:par>
                                <p:cTn id="35" presetID="22" presetClass="entr" presetSubtype="4" fill="hold"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down)">
                                      <p:cBhvr>
                                        <p:cTn id="37" dur="500"/>
                                        <p:tgtEl>
                                          <p:spTgt spid="5"/>
                                        </p:tgtEl>
                                      </p:cBhvr>
                                    </p:animEffect>
                                  </p:childTnLst>
                                </p:cTn>
                              </p:par>
                            </p:childTnLst>
                          </p:cTn>
                        </p:par>
                      </p:childTnLst>
                    </p:cTn>
                  </p:par>
                  <p:par>
                    <p:cTn id="38" fill="hold" nodeType="clickPar">
                      <p:stCondLst>
                        <p:cond delay="indefinite"/>
                      </p:stCondLst>
                      <p:childTnLst>
                        <p:par>
                          <p:cTn id="39" fill="hold" nodeType="afterGroup">
                            <p:stCondLst>
                              <p:cond delay="0"/>
                            </p:stCondLst>
                            <p:childTnLst>
                              <p:par>
                                <p:cTn id="40" presetID="26" presetClass="emph" presetSubtype="0" fill="hold" nodeType="clickEffect">
                                  <p:stCondLst>
                                    <p:cond delay="0"/>
                                  </p:stCondLst>
                                  <p:childTnLst>
                                    <p:animEffect transition="out" filter="fade">
                                      <p:cBhvr>
                                        <p:cTn id="41" dur="500" tmFilter="0, 0; .2, .5; .8, .5; 1, 0"/>
                                        <p:tgtEl>
                                          <p:spTgt spid="16"/>
                                        </p:tgtEl>
                                      </p:cBhvr>
                                    </p:animEffect>
                                    <p:animScale>
                                      <p:cBhvr>
                                        <p:cTn id="42" dur="250" autoRev="1" fill="hold"/>
                                        <p:tgtEl>
                                          <p:spTgt spid="16"/>
                                        </p:tgtEl>
                                      </p:cBhvr>
                                      <p:by x="105000" y="105000"/>
                                    </p:animScale>
                                  </p:childTnLst>
                                </p:cTn>
                              </p:par>
                              <p:par>
                                <p:cTn id="43" presetID="26" presetClass="emph" presetSubtype="0" fill="hold" nodeType="withEffect">
                                  <p:stCondLst>
                                    <p:cond delay="0"/>
                                  </p:stCondLst>
                                  <p:childTnLst>
                                    <p:animEffect transition="out" filter="fade">
                                      <p:cBhvr>
                                        <p:cTn id="44" dur="500" tmFilter="0, 0; .2, .5; .8, .5; 1, 0"/>
                                        <p:tgtEl>
                                          <p:spTgt spid="14"/>
                                        </p:tgtEl>
                                      </p:cBhvr>
                                    </p:animEffect>
                                    <p:animScale>
                                      <p:cBhvr>
                                        <p:cTn id="45" dur="250" autoRev="1" fill="hold"/>
                                        <p:tgtEl>
                                          <p:spTgt spid="14"/>
                                        </p:tgtEl>
                                      </p:cBhvr>
                                      <p:by x="105000" y="105000"/>
                                    </p:animScale>
                                  </p:childTnLst>
                                </p:cTn>
                              </p:par>
                              <p:par>
                                <p:cTn id="46" presetID="26" presetClass="emph" presetSubtype="0" fill="hold" nodeType="withEffect">
                                  <p:stCondLst>
                                    <p:cond delay="0"/>
                                  </p:stCondLst>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par>
                                <p:cTn id="49" presetID="26" presetClass="emph" presetSubtype="0" fill="hold" nodeType="withEffect">
                                  <p:stCondLst>
                                    <p:cond delay="0"/>
                                  </p:stCondLst>
                                  <p:childTnLst>
                                    <p:animEffect transition="out" filter="fade">
                                      <p:cBhvr>
                                        <p:cTn id="50" dur="500" tmFilter="0, 0; .2, .5; .8, .5; 1, 0"/>
                                        <p:tgtEl>
                                          <p:spTgt spid="5"/>
                                        </p:tgtEl>
                                      </p:cBhvr>
                                    </p:animEffect>
                                    <p:animScale>
                                      <p:cBhvr>
                                        <p:cTn id="51" dur="250" autoRev="1" fill="hold"/>
                                        <p:tgtEl>
                                          <p:spTgt spid="5"/>
                                        </p:tgtEl>
                                      </p:cBhvr>
                                      <p:by x="105000" y="105000"/>
                                    </p:animScale>
                                  </p:childTnLst>
                                </p:cTn>
                              </p:par>
                            </p:childTnLst>
                          </p:cTn>
                        </p:par>
                      </p:childTnLst>
                    </p:cTn>
                  </p:par>
                  <p:par>
                    <p:cTn id="52" fill="hold" nodeType="clickPar">
                      <p:stCondLst>
                        <p:cond delay="indefinite"/>
                      </p:stCondLst>
                      <p:childTnLst>
                        <p:par>
                          <p:cTn id="53" fill="hold" nodeType="afterGroup">
                            <p:stCondLst>
                              <p:cond delay="0"/>
                            </p:stCondLst>
                            <p:childTnLst>
                              <p:par>
                                <p:cTn id="54" presetID="6" presetClass="emph" presetSubtype="0" fill="hold" nodeType="clickEffect">
                                  <p:stCondLst>
                                    <p:cond delay="0"/>
                                  </p:stCondLst>
                                  <p:childTnLst>
                                    <p:animScale>
                                      <p:cBhvr>
                                        <p:cTn id="55" dur="2000" fill="hold"/>
                                        <p:tgtEl>
                                          <p:spTgt spid="16"/>
                                        </p:tgtEl>
                                      </p:cBhvr>
                                      <p:by x="150000" y="150000"/>
                                    </p:animScale>
                                  </p:childTnLst>
                                </p:cTn>
                              </p:par>
                              <p:par>
                                <p:cTn id="56" presetID="6" presetClass="emph" presetSubtype="0" fill="hold" nodeType="withEffect">
                                  <p:stCondLst>
                                    <p:cond delay="0"/>
                                  </p:stCondLst>
                                  <p:childTnLst>
                                    <p:animScale>
                                      <p:cBhvr>
                                        <p:cTn id="57" dur="2000" fill="hold"/>
                                        <p:tgtEl>
                                          <p:spTgt spid="14"/>
                                        </p:tgtEl>
                                      </p:cBhvr>
                                      <p:by x="150000" y="150000"/>
                                    </p:animScale>
                                  </p:childTnLst>
                                </p:cTn>
                              </p:par>
                              <p:par>
                                <p:cTn id="58" presetID="6" presetClass="emph" presetSubtype="0" fill="hold" nodeType="withEffect">
                                  <p:stCondLst>
                                    <p:cond delay="0"/>
                                  </p:stCondLst>
                                  <p:childTnLst>
                                    <p:animScale>
                                      <p:cBhvr>
                                        <p:cTn id="59" dur="2000" fill="hold"/>
                                        <p:tgtEl>
                                          <p:spTgt spid="12"/>
                                        </p:tgtEl>
                                      </p:cBhvr>
                                      <p:by x="150000" y="150000"/>
                                    </p:animScale>
                                  </p:childTnLst>
                                </p:cTn>
                              </p:par>
                              <p:par>
                                <p:cTn id="60" presetID="6" presetClass="emph" presetSubtype="0" fill="hold" nodeType="withEffect">
                                  <p:stCondLst>
                                    <p:cond delay="0"/>
                                  </p:stCondLst>
                                  <p:childTnLst>
                                    <p:animScale>
                                      <p:cBhvr>
                                        <p:cTn id="61" dur="2000" fill="hold"/>
                                        <p:tgtEl>
                                          <p:spTgt spid="5"/>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59E008F-0F5C-4B35-BD23-495A7EF230F2}"/>
              </a:ext>
            </a:extLst>
          </p:cNvPr>
          <p:cNvSpPr txBox="1"/>
          <p:nvPr/>
        </p:nvSpPr>
        <p:spPr>
          <a:xfrm>
            <a:off x="198781" y="201351"/>
            <a:ext cx="11648661" cy="707886"/>
          </a:xfrm>
          <a:prstGeom prst="rect">
            <a:avLst/>
          </a:prstGeom>
          <a:noFill/>
        </p:spPr>
        <p:txBody>
          <a:bodyPr wrap="square" rtlCol="0">
            <a:spAutoFit/>
          </a:bodyPr>
          <a:lstStyle/>
          <a:p>
            <a:r>
              <a:rPr lang="zh-CN" altLang="en-US" sz="4000" dirty="0">
                <a:solidFill>
                  <a:srgbClr val="0070C0"/>
                </a:solidFill>
                <a:ea typeface="长城特粗圆体" panose="02010609010101010101" pitchFamily="49" charset="-122"/>
              </a:rPr>
              <a:t>问题：在日常生活中是否会见过两列波相遇的情况？</a:t>
            </a:r>
          </a:p>
        </p:txBody>
      </p:sp>
      <p:sp>
        <p:nvSpPr>
          <p:cNvPr id="3" name="文本框 2">
            <a:extLst>
              <a:ext uri="{FF2B5EF4-FFF2-40B4-BE49-F238E27FC236}">
                <a16:creationId xmlns:a16="http://schemas.microsoft.com/office/drawing/2014/main" id="{64D42A96-5B8F-4779-B935-50F8BF0ED23E}"/>
              </a:ext>
            </a:extLst>
          </p:cNvPr>
          <p:cNvSpPr txBox="1"/>
          <p:nvPr/>
        </p:nvSpPr>
        <p:spPr>
          <a:xfrm>
            <a:off x="192155" y="1241493"/>
            <a:ext cx="7046846" cy="707886"/>
          </a:xfrm>
          <a:prstGeom prst="rect">
            <a:avLst/>
          </a:prstGeom>
          <a:noFill/>
        </p:spPr>
        <p:txBody>
          <a:bodyPr wrap="square" rtlCol="0">
            <a:spAutoFit/>
          </a:bodyPr>
          <a:lstStyle/>
          <a:p>
            <a:r>
              <a:rPr lang="zh-CN" altLang="en-US" sz="4000" b="1" dirty="0">
                <a:solidFill>
                  <a:srgbClr val="FF0000"/>
                </a:solidFill>
                <a:latin typeface="华文楷体" panose="02010600040101010101" pitchFamily="2" charset="-122"/>
                <a:ea typeface="华文楷体" panose="02010600040101010101" pitchFamily="2" charset="-122"/>
              </a:rPr>
              <a:t>它们会像常见小球相遇一样？</a:t>
            </a:r>
          </a:p>
        </p:txBody>
      </p:sp>
      <p:pic>
        <p:nvPicPr>
          <p:cNvPr id="6" name="图片 5" descr="牛顿摆">
            <a:extLst>
              <a:ext uri="{FF2B5EF4-FFF2-40B4-BE49-F238E27FC236}">
                <a16:creationId xmlns:a16="http://schemas.microsoft.com/office/drawing/2014/main" id="{9C4BD2E0-38A2-4E24-99D9-8668637637F8}"/>
              </a:ext>
            </a:extLst>
          </p:cNvPr>
          <p:cNvPicPr>
            <a:picLocks noChangeAspect="1"/>
          </p:cNvPicPr>
          <p:nvPr>
            <p:custDataLst>
              <p:tags r:id="rId1"/>
            </p:custDataLst>
          </p:nvPr>
        </p:nvPicPr>
        <p:blipFill>
          <a:blip r:embed="rId5"/>
          <a:stretch>
            <a:fillRect/>
          </a:stretch>
        </p:blipFill>
        <p:spPr>
          <a:xfrm>
            <a:off x="198781" y="2479160"/>
            <a:ext cx="2730500" cy="2730500"/>
          </a:xfrm>
          <a:prstGeom prst="rect">
            <a:avLst/>
          </a:prstGeom>
          <a:ln>
            <a:noFill/>
          </a:ln>
          <a:effectLst>
            <a:softEdge rad="112500"/>
          </a:effectLst>
        </p:spPr>
      </p:pic>
      <p:pic>
        <p:nvPicPr>
          <p:cNvPr id="7" name="图片 6" descr="图片1">
            <a:extLst>
              <a:ext uri="{FF2B5EF4-FFF2-40B4-BE49-F238E27FC236}">
                <a16:creationId xmlns:a16="http://schemas.microsoft.com/office/drawing/2014/main" id="{5D1E2C83-3B02-4258-A398-19937BA1EACA}"/>
              </a:ext>
            </a:extLst>
          </p:cNvPr>
          <p:cNvPicPr>
            <a:picLocks noChangeAspect="1"/>
          </p:cNvPicPr>
          <p:nvPr>
            <p:custDataLst>
              <p:tags r:id="rId2"/>
            </p:custDataLst>
          </p:nvPr>
        </p:nvPicPr>
        <p:blipFill>
          <a:blip r:embed="rId6"/>
          <a:srcRect l="5980"/>
          <a:stretch>
            <a:fillRect/>
          </a:stretch>
        </p:blipFill>
        <p:spPr>
          <a:xfrm>
            <a:off x="3886201" y="2652196"/>
            <a:ext cx="3352800" cy="26593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图片 7" descr="保龄球">
            <a:extLst>
              <a:ext uri="{FF2B5EF4-FFF2-40B4-BE49-F238E27FC236}">
                <a16:creationId xmlns:a16="http://schemas.microsoft.com/office/drawing/2014/main" id="{7155E4A5-DE53-4FA7-9FA7-B53E5A082124}"/>
              </a:ext>
            </a:extLst>
          </p:cNvPr>
          <p:cNvPicPr>
            <a:picLocks noChangeAspect="1"/>
          </p:cNvPicPr>
          <p:nvPr>
            <p:custDataLst>
              <p:tags r:id="rId3"/>
            </p:custDataLst>
          </p:nvPr>
        </p:nvPicPr>
        <p:blipFill>
          <a:blip r:embed="rId7"/>
          <a:srcRect l="13131" r="13014"/>
          <a:stretch>
            <a:fillRect/>
          </a:stretch>
        </p:blipFill>
        <p:spPr>
          <a:xfrm>
            <a:off x="8641670" y="2652196"/>
            <a:ext cx="2950210" cy="2658745"/>
          </a:xfrm>
          <a:prstGeom prst="rect">
            <a:avLst/>
          </a:prstGeom>
          <a:ln>
            <a:noFill/>
          </a:ln>
          <a:effectLst>
            <a:outerShdw blurRad="292100" dist="139700" dir="2700000" algn="tl" rotWithShape="0">
              <a:srgbClr val="333333">
                <a:alpha val="65000"/>
              </a:srgbClr>
            </a:outerShdw>
          </a:effectLst>
        </p:spPr>
      </p:pic>
      <p:sp>
        <p:nvSpPr>
          <p:cNvPr id="9" name="文本框 8">
            <a:extLst>
              <a:ext uri="{FF2B5EF4-FFF2-40B4-BE49-F238E27FC236}">
                <a16:creationId xmlns:a16="http://schemas.microsoft.com/office/drawing/2014/main" id="{0D7276BD-454D-4E5A-927C-59C03882B752}"/>
              </a:ext>
            </a:extLst>
          </p:cNvPr>
          <p:cNvSpPr txBox="1"/>
          <p:nvPr/>
        </p:nvSpPr>
        <p:spPr>
          <a:xfrm>
            <a:off x="281607" y="5663253"/>
            <a:ext cx="4111488" cy="769441"/>
          </a:xfrm>
          <a:prstGeom prst="rect">
            <a:avLst/>
          </a:prstGeom>
          <a:noFill/>
        </p:spPr>
        <p:txBody>
          <a:bodyPr wrap="square" rtlCol="0">
            <a:spAutoFit/>
          </a:bodyPr>
          <a:lstStyle/>
          <a:p>
            <a:r>
              <a:rPr lang="zh-CN" altLang="en-US" sz="4400" b="1" dirty="0">
                <a:solidFill>
                  <a:srgbClr val="0000FF"/>
                </a:solidFill>
                <a:latin typeface="华文楷体" panose="02010600040101010101" pitchFamily="2" charset="-122"/>
                <a:ea typeface="华文楷体" panose="02010600040101010101" pitchFamily="2" charset="-122"/>
              </a:rPr>
              <a:t>运动状态改变</a:t>
            </a:r>
            <a:r>
              <a:rPr lang="en-US" altLang="zh-CN" sz="4400" b="1" dirty="0">
                <a:solidFill>
                  <a:srgbClr val="0000FF"/>
                </a:solidFill>
                <a:latin typeface="华文楷体" panose="02010600040101010101" pitchFamily="2" charset="-122"/>
                <a:ea typeface="华文楷体" panose="02010600040101010101" pitchFamily="2" charset="-122"/>
              </a:rPr>
              <a:t>!</a:t>
            </a:r>
            <a:endParaRPr lang="zh-CN" altLang="en-US" sz="4400" b="1" dirty="0">
              <a:solidFill>
                <a:srgbClr val="0000FF"/>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4097002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1000"/>
                                        <p:tgtEl>
                                          <p:spTgt spid="9"/>
                                        </p:tgtEl>
                                      </p:cBhvr>
                                    </p:animEffect>
                                    <p:anim calcmode="lin" valueType="num">
                                      <p:cBhvr>
                                        <p:cTn id="25" dur="1000" fill="hold"/>
                                        <p:tgtEl>
                                          <p:spTgt spid="9"/>
                                        </p:tgtEl>
                                        <p:attrNameLst>
                                          <p:attrName>ppt_x</p:attrName>
                                        </p:attrNameLst>
                                      </p:cBhvr>
                                      <p:tavLst>
                                        <p:tav tm="0">
                                          <p:val>
                                            <p:strVal val="#ppt_x"/>
                                          </p:val>
                                        </p:tav>
                                        <p:tav tm="100000">
                                          <p:val>
                                            <p:strVal val="#ppt_x"/>
                                          </p:val>
                                        </p:tav>
                                      </p:tavLst>
                                    </p:anim>
                                    <p:anim calcmode="lin" valueType="num">
                                      <p:cBhvr>
                                        <p:cTn id="2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7840E38C-3D98-4785-9101-CE89A5AAC81E}"/>
              </a:ext>
            </a:extLst>
          </p:cNvPr>
          <p:cNvSpPr txBox="1"/>
          <p:nvPr/>
        </p:nvSpPr>
        <p:spPr>
          <a:xfrm>
            <a:off x="7217323" y="2489252"/>
            <a:ext cx="4918355" cy="1754326"/>
          </a:xfrm>
          <a:prstGeom prst="rect">
            <a:avLst/>
          </a:prstGeom>
          <a:noFill/>
        </p:spPr>
        <p:txBody>
          <a:bodyPr wrap="square" rtlCol="0">
            <a:spAutoFit/>
          </a:bodyPr>
          <a:lstStyle/>
          <a:p>
            <a:r>
              <a:rPr lang="zh-CN" altLang="en-US"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总结：</a:t>
            </a:r>
            <a:endParaRPr lang="en-US" altLang="zh-CN"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endParaRPr>
          </a:p>
          <a:p>
            <a:r>
              <a:rPr lang="zh-CN" altLang="en-US" sz="3600" b="1" dirty="0">
                <a:solidFill>
                  <a:srgbClr val="FF0000"/>
                </a:solidFill>
                <a:latin typeface="Times New Roman" panose="02020603050405020304" pitchFamily="18" charset="0"/>
                <a:ea typeface="华文楷体" panose="02010600040101010101" pitchFamily="2" charset="-122"/>
                <a:cs typeface="Times New Roman" panose="02020603050405020304" pitchFamily="18" charset="0"/>
              </a:rPr>
              <a:t>两列波相遇后保持波长、波幅不变继续传播！</a:t>
            </a:r>
          </a:p>
        </p:txBody>
      </p:sp>
      <p:pic>
        <p:nvPicPr>
          <p:cNvPr id="6" name="绳波干涉 截取视频3">
            <a:hlinkClick r:id="" action="ppaction://media"/>
            <a:extLst>
              <a:ext uri="{FF2B5EF4-FFF2-40B4-BE49-F238E27FC236}">
                <a16:creationId xmlns:a16="http://schemas.microsoft.com/office/drawing/2014/main" id="{5F76D5CD-C562-44B9-8F44-C22C18D2ADBD}"/>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3429000"/>
            <a:ext cx="7167629" cy="3303829"/>
          </a:xfrm>
          <a:prstGeom prst="rect">
            <a:avLst/>
          </a:prstGeom>
        </p:spPr>
      </p:pic>
      <p:pic>
        <p:nvPicPr>
          <p:cNvPr id="7" name="绳波干涉1.1">
            <a:hlinkClick r:id="" action="ppaction://media"/>
            <a:extLst>
              <a:ext uri="{FF2B5EF4-FFF2-40B4-BE49-F238E27FC236}">
                <a16:creationId xmlns:a16="http://schemas.microsoft.com/office/drawing/2014/main" id="{BAE08AD9-9097-467B-9925-3317B30A6382}"/>
              </a:ext>
            </a:extLst>
          </p:cNvPr>
          <p:cNvPicPr>
            <a:picLocks noChangeAspect="1"/>
          </p:cNvPicPr>
          <p:nvPr>
            <a:videoFile r:link="rId4"/>
            <p:extLst>
              <p:ext uri="{DAA4B4D4-6D71-4841-9C94-3DE7FCFB9230}">
                <p14:media xmlns:p14="http://schemas.microsoft.com/office/powerpoint/2010/main" r:embed="rId3"/>
              </p:ext>
            </p:extLst>
          </p:nvPr>
        </p:nvPicPr>
        <p:blipFill>
          <a:blip r:embed="rId7"/>
          <a:stretch>
            <a:fillRect/>
          </a:stretch>
        </p:blipFill>
        <p:spPr>
          <a:xfrm>
            <a:off x="0" y="0"/>
            <a:ext cx="7167628" cy="3303829"/>
          </a:xfrm>
          <a:prstGeom prst="rect">
            <a:avLst/>
          </a:prstGeom>
        </p:spPr>
      </p:pic>
    </p:spTree>
    <p:extLst>
      <p:ext uri="{BB962C8B-B14F-4D97-AF65-F5344CB8AC3E}">
        <p14:creationId xmlns:p14="http://schemas.microsoft.com/office/powerpoint/2010/main" val="3713258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4945"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214" fill="hold"/>
                                        <p:tgtEl>
                                          <p:spTgt spid="6"/>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6"/>
                </p:tgtEl>
              </p:cMediaNode>
            </p:video>
            <p:seq concurrent="1" nextAc="seek">
              <p:cTn id="16" restart="whenNotActive" fill="hold" evtFilter="cancelBubble" nodeType="interactiveSeq">
                <p:stCondLst>
                  <p:cond evt="onClick" delay="0">
                    <p:tgtEl>
                      <p:spTgt spid="6"/>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6"/>
                                        </p:tgtEl>
                                      </p:cBhvr>
                                    </p:cmd>
                                  </p:childTnLst>
                                </p:cTn>
                              </p:par>
                            </p:childTnLst>
                          </p:cTn>
                        </p:par>
                      </p:childTnLst>
                    </p:cTn>
                  </p:par>
                </p:childTnLst>
              </p:cTn>
              <p:nextCondLst>
                <p:cond evt="onClick" delay="0">
                  <p:tgtEl>
                    <p:spTgt spid="6"/>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7"/>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7"/>
                                        </p:tgtEl>
                                      </p:cBhvr>
                                    </p:cmd>
                                  </p:childTnLst>
                                </p:cTn>
                              </p:par>
                            </p:childTnLst>
                          </p:cTn>
                        </p:par>
                      </p:childTnLst>
                    </p:cTn>
                  </p:par>
                </p:childTnLst>
              </p:cTn>
              <p:nextCondLst>
                <p:cond evt="onClick" delay="0">
                  <p:tgtEl>
                    <p:spTgt spid="7"/>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C12BBF99-B2D2-4633-A5CE-72F4BF792264}"/>
              </a:ext>
            </a:extLst>
          </p:cNvPr>
          <p:cNvPicPr>
            <a:picLocks noChangeAspect="1"/>
          </p:cNvPicPr>
          <p:nvPr/>
        </p:nvPicPr>
        <p:blipFill rotWithShape="1">
          <a:blip r:embed="rId2"/>
          <a:srcRect l="9130" r="10021"/>
          <a:stretch/>
        </p:blipFill>
        <p:spPr>
          <a:xfrm>
            <a:off x="395907" y="271460"/>
            <a:ext cx="11062253" cy="6315080"/>
          </a:xfrm>
          <a:prstGeom prst="rect">
            <a:avLst/>
          </a:prstGeom>
        </p:spPr>
      </p:pic>
      <p:sp>
        <p:nvSpPr>
          <p:cNvPr id="3" name="文本框 2">
            <a:extLst>
              <a:ext uri="{FF2B5EF4-FFF2-40B4-BE49-F238E27FC236}">
                <a16:creationId xmlns:a16="http://schemas.microsoft.com/office/drawing/2014/main" id="{05821AB9-49B8-457B-BD1C-1B04475126B3}"/>
              </a:ext>
            </a:extLst>
          </p:cNvPr>
          <p:cNvSpPr txBox="1"/>
          <p:nvPr/>
        </p:nvSpPr>
        <p:spPr>
          <a:xfrm>
            <a:off x="636103" y="517557"/>
            <a:ext cx="7046846" cy="707886"/>
          </a:xfrm>
          <a:prstGeom prst="rect">
            <a:avLst/>
          </a:prstGeom>
          <a:solidFill>
            <a:srgbClr val="FFFF00"/>
          </a:solidFill>
        </p:spPr>
        <p:txBody>
          <a:bodyPr wrap="square" rtlCol="0">
            <a:spAutoFit/>
          </a:bodyPr>
          <a:lstStyle/>
          <a:p>
            <a:r>
              <a:rPr lang="zh-CN" altLang="en-US" sz="4000" b="1" dirty="0">
                <a:solidFill>
                  <a:srgbClr val="0000FF"/>
                </a:solidFill>
                <a:latin typeface="华文楷体" panose="02010600040101010101" pitchFamily="2" charset="-122"/>
                <a:ea typeface="华文楷体" panose="02010600040101010101" pitchFamily="2" charset="-122"/>
              </a:rPr>
              <a:t>图片中的飞蛾是死的还是活的？</a:t>
            </a:r>
          </a:p>
        </p:txBody>
      </p:sp>
    </p:spTree>
    <p:extLst>
      <p:ext uri="{BB962C8B-B14F-4D97-AF65-F5344CB8AC3E}">
        <p14:creationId xmlns:p14="http://schemas.microsoft.com/office/powerpoint/2010/main" val="3962349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63BC786-D815-449E-934C-E799E24FC9F4}"/>
              </a:ext>
            </a:extLst>
          </p:cNvPr>
          <p:cNvSpPr txBox="1"/>
          <p:nvPr/>
        </p:nvSpPr>
        <p:spPr>
          <a:xfrm>
            <a:off x="122583" y="0"/>
            <a:ext cx="11907078" cy="1323439"/>
          </a:xfrm>
          <a:prstGeom prst="rect">
            <a:avLst/>
          </a:prstGeom>
          <a:noFill/>
        </p:spPr>
        <p:txBody>
          <a:bodyPr wrap="square" rtlCol="0">
            <a:spAutoFit/>
          </a:bodyPr>
          <a:lstStyle/>
          <a:p>
            <a:r>
              <a:rPr lang="zh-CN" altLang="en-US" sz="4000" b="1" dirty="0">
                <a:solidFill>
                  <a:srgbClr val="0070C0"/>
                </a:solidFill>
                <a:latin typeface="华文楷体" panose="02010600040101010101" pitchFamily="2" charset="-122"/>
                <a:ea typeface="华文楷体" panose="02010600040101010101" pitchFamily="2" charset="-122"/>
              </a:rPr>
              <a:t>问题：两列水波相遇会不会像两个小球相遇那样改变了它们原来的运动状态呢？</a:t>
            </a:r>
          </a:p>
        </p:txBody>
      </p:sp>
      <p:sp>
        <p:nvSpPr>
          <p:cNvPr id="4" name="文本框 3">
            <a:extLst>
              <a:ext uri="{FF2B5EF4-FFF2-40B4-BE49-F238E27FC236}">
                <a16:creationId xmlns:a16="http://schemas.microsoft.com/office/drawing/2014/main" id="{2A55FF7F-0248-47F0-9666-EB94A491B737}"/>
              </a:ext>
            </a:extLst>
          </p:cNvPr>
          <p:cNvSpPr txBox="1"/>
          <p:nvPr/>
        </p:nvSpPr>
        <p:spPr>
          <a:xfrm>
            <a:off x="122583" y="5745018"/>
            <a:ext cx="7603436" cy="707886"/>
          </a:xfrm>
          <a:prstGeom prst="rect">
            <a:avLst/>
          </a:prstGeom>
          <a:solidFill>
            <a:srgbClr val="FFFF00"/>
          </a:solidFill>
        </p:spPr>
        <p:txBody>
          <a:bodyPr wrap="square" rtlCol="0">
            <a:spAutoFit/>
          </a:bodyPr>
          <a:lstStyle/>
          <a:p>
            <a:pPr algn="ctr"/>
            <a:r>
              <a:rPr lang="zh-CN" altLang="en-US" sz="4000" b="1" dirty="0">
                <a:solidFill>
                  <a:srgbClr val="FF0000"/>
                </a:solidFill>
                <a:latin typeface="华文楷体" panose="02010600040101010101" pitchFamily="2" charset="-122"/>
                <a:ea typeface="华文楷体" panose="02010600040101010101" pitchFamily="2" charset="-122"/>
              </a:rPr>
              <a:t>你还能举出几列波相遇的实例么？</a:t>
            </a:r>
          </a:p>
        </p:txBody>
      </p:sp>
      <p:pic>
        <p:nvPicPr>
          <p:cNvPr id="6" name="Picture 2">
            <a:extLst>
              <a:ext uri="{FF2B5EF4-FFF2-40B4-BE49-F238E27FC236}">
                <a16:creationId xmlns:a16="http://schemas.microsoft.com/office/drawing/2014/main" id="{428A5506-2D7E-4AA8-BFA4-6A53234FD2A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398092" y="1499773"/>
            <a:ext cx="6793908" cy="3904544"/>
          </a:xfrm>
          <a:prstGeom prst="rect">
            <a:avLst/>
          </a:prstGeom>
          <a:noFill/>
          <a:extLst>
            <a:ext uri="{909E8E84-426E-40DD-AFC4-6F175D3DCCD1}">
              <a14:hiddenFill xmlns:a14="http://schemas.microsoft.com/office/drawing/2010/main">
                <a:solidFill>
                  <a:srgbClr val="FFFFFF"/>
                </a:solidFill>
              </a14:hiddenFill>
            </a:ext>
          </a:extLst>
        </p:spPr>
      </p:pic>
      <p:pic>
        <p:nvPicPr>
          <p:cNvPr id="7" name="图片 6">
            <a:extLst>
              <a:ext uri="{FF2B5EF4-FFF2-40B4-BE49-F238E27FC236}">
                <a16:creationId xmlns:a16="http://schemas.microsoft.com/office/drawing/2014/main" id="{D8BE4761-F1AB-4265-893D-EDB6D943B5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552" y="1499772"/>
            <a:ext cx="5851910" cy="3904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01885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1000"/>
                                        <p:tgtEl>
                                          <p:spTgt spid="4"/>
                                        </p:tgtEl>
                                      </p:cBhvr>
                                    </p:animEffect>
                                    <p:anim calcmode="lin" valueType="num">
                                      <p:cBhvr>
                                        <p:cTn id="22" dur="1000" fill="hold"/>
                                        <p:tgtEl>
                                          <p:spTgt spid="4"/>
                                        </p:tgtEl>
                                        <p:attrNameLst>
                                          <p:attrName>ppt_x</p:attrName>
                                        </p:attrNameLst>
                                      </p:cBhvr>
                                      <p:tavLst>
                                        <p:tav tm="0">
                                          <p:val>
                                            <p:strVal val="#ppt_x"/>
                                          </p:val>
                                        </p:tav>
                                        <p:tav tm="100000">
                                          <p:val>
                                            <p:strVal val="#ppt_x"/>
                                          </p:val>
                                        </p:tav>
                                      </p:tavLst>
                                    </p:anim>
                                    <p:anim calcmode="lin" valueType="num">
                                      <p:cBhvr>
                                        <p:cTn id="2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CD96ED-B073-4F24-AC25-55BC2CFFAF1D}"/>
              </a:ext>
            </a:extLst>
          </p:cNvPr>
          <p:cNvSpPr txBox="1"/>
          <p:nvPr/>
        </p:nvSpPr>
        <p:spPr>
          <a:xfrm>
            <a:off x="203750" y="0"/>
            <a:ext cx="4641574" cy="830997"/>
          </a:xfrm>
          <a:prstGeom prst="rect">
            <a:avLst/>
          </a:prstGeom>
          <a:noFill/>
        </p:spPr>
        <p:txBody>
          <a:bodyPr wrap="square" rtlCol="0">
            <a:spAutoFit/>
          </a:bodyPr>
          <a:lstStyle/>
          <a:p>
            <a:pPr algn="ctr"/>
            <a:r>
              <a:rPr lang="zh-CN" altLang="en-US" sz="4800" b="1" dirty="0">
                <a:solidFill>
                  <a:srgbClr val="FF0000"/>
                </a:solidFill>
                <a:latin typeface="华文楷体" panose="02010600040101010101" pitchFamily="2" charset="-122"/>
                <a:ea typeface="华文楷体" panose="02010600040101010101" pitchFamily="2" charset="-122"/>
              </a:rPr>
              <a:t>生活中的波现象</a:t>
            </a:r>
          </a:p>
        </p:txBody>
      </p:sp>
      <p:pic>
        <p:nvPicPr>
          <p:cNvPr id="3" name="8b81ab1af5e81a73151f19787e22f15d">
            <a:hlinkClick r:id="" action="ppaction://media"/>
            <a:extLst>
              <a:ext uri="{FF2B5EF4-FFF2-40B4-BE49-F238E27FC236}">
                <a16:creationId xmlns:a16="http://schemas.microsoft.com/office/drawing/2014/main" id="{5C53968B-3A7E-4272-BE18-5B3FA2363C70}"/>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405" r="7097"/>
          <a:stretch/>
        </p:blipFill>
        <p:spPr>
          <a:xfrm>
            <a:off x="412472" y="986596"/>
            <a:ext cx="9685683" cy="530150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87282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26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0B0D430-B40F-459E-90F1-58AB27FA264D}"/>
              </a:ext>
            </a:extLst>
          </p:cNvPr>
          <p:cNvSpPr txBox="1"/>
          <p:nvPr/>
        </p:nvSpPr>
        <p:spPr>
          <a:xfrm>
            <a:off x="780222" y="248479"/>
            <a:ext cx="4383157" cy="2585323"/>
          </a:xfrm>
          <a:prstGeom prst="rect">
            <a:avLst/>
          </a:prstGeom>
          <a:noFill/>
          <a:ln w="57150">
            <a:solidFill>
              <a:srgbClr val="0000FF"/>
            </a:solidFill>
          </a:ln>
        </p:spPr>
        <p:txBody>
          <a:bodyPr wrap="square" rtlCol="0">
            <a:spAutoFit/>
          </a:bodyPr>
          <a:lstStyle/>
          <a:p>
            <a:r>
              <a:rPr lang="zh-CN" altLang="en-US" sz="5400" b="1" dirty="0">
                <a:solidFill>
                  <a:srgbClr val="FF0000"/>
                </a:solidFill>
                <a:latin typeface="华文楷体" panose="02010600040101010101" pitchFamily="2" charset="-122"/>
                <a:ea typeface="华文楷体" panose="02010600040101010101" pitchFamily="2" charset="-122"/>
              </a:rPr>
              <a:t>请总结几列波前相遇前后的共同特征？</a:t>
            </a:r>
          </a:p>
        </p:txBody>
      </p:sp>
      <p:pic>
        <p:nvPicPr>
          <p:cNvPr id="3" name="8b81ab1af5e81a73151f19787e22f15d">
            <a:hlinkClick r:id="" action="ppaction://media"/>
            <a:extLst>
              <a:ext uri="{FF2B5EF4-FFF2-40B4-BE49-F238E27FC236}">
                <a16:creationId xmlns:a16="http://schemas.microsoft.com/office/drawing/2014/main" id="{9EC8DD0D-E7B7-4AF1-94FF-065A61840651}"/>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8405" r="7097"/>
          <a:stretch/>
        </p:blipFill>
        <p:spPr>
          <a:xfrm>
            <a:off x="5807765" y="248479"/>
            <a:ext cx="5373757" cy="2941351"/>
          </a:xfrm>
          <a:prstGeom prst="rect">
            <a:avLst/>
          </a:prstGeom>
          <a:ln>
            <a:noFill/>
          </a:ln>
          <a:effectLst>
            <a:outerShdw blurRad="190500" algn="tl" rotWithShape="0">
              <a:srgbClr val="000000">
                <a:alpha val="70000"/>
              </a:srgbClr>
            </a:outerShdw>
          </a:effectLst>
        </p:spPr>
      </p:pic>
      <p:pic>
        <p:nvPicPr>
          <p:cNvPr id="6" name="图片 5">
            <a:extLst>
              <a:ext uri="{FF2B5EF4-FFF2-40B4-BE49-F238E27FC236}">
                <a16:creationId xmlns:a16="http://schemas.microsoft.com/office/drawing/2014/main" id="{7F6A5678-D518-4F13-BE8D-3541EDC49B16}"/>
              </a:ext>
            </a:extLst>
          </p:cNvPr>
          <p:cNvPicPr>
            <a:picLocks noChangeAspect="1"/>
          </p:cNvPicPr>
          <p:nvPr/>
        </p:nvPicPr>
        <p:blipFill>
          <a:blip r:embed="rId5"/>
          <a:stretch>
            <a:fillRect/>
          </a:stretch>
        </p:blipFill>
        <p:spPr>
          <a:xfrm>
            <a:off x="235330" y="3429000"/>
            <a:ext cx="5285810" cy="3180521"/>
          </a:xfrm>
          <a:prstGeom prst="rect">
            <a:avLst/>
          </a:prstGeom>
        </p:spPr>
      </p:pic>
      <p:pic>
        <p:nvPicPr>
          <p:cNvPr id="8" name="图片 7">
            <a:extLst>
              <a:ext uri="{FF2B5EF4-FFF2-40B4-BE49-F238E27FC236}">
                <a16:creationId xmlns:a16="http://schemas.microsoft.com/office/drawing/2014/main" id="{87952E32-9C17-4F78-86F1-7636BD37049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5107" t="7632" r="17850" b="25803"/>
          <a:stretch/>
        </p:blipFill>
        <p:spPr bwMode="auto">
          <a:xfrm>
            <a:off x="5996608" y="3326110"/>
            <a:ext cx="4956314" cy="32834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6065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3"/>
                </p:tgtEl>
              </p:cMediaNode>
            </p:video>
          </p:childTnLst>
        </p:cTn>
      </p:par>
    </p:tnLst>
    <p:bldLst>
      <p:bldP spid="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5B789434-730F-4D40-ABBE-80AE59FF6525}"/>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529592" y="1105313"/>
            <a:ext cx="8667956" cy="49815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29041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361400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7" name="图片 6"/>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8" name="图片 7"/>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5" name="Title 6"/>
          <p:cNvSpPr txBox="1"/>
          <p:nvPr>
            <p:custDataLst>
              <p:tags r:id="rId5"/>
            </p:custDataLst>
          </p:nvPr>
        </p:nvSpPr>
        <p:spPr>
          <a:xfrm>
            <a:off x="608399"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波的干涉</a:t>
            </a:r>
          </a:p>
        </p:txBody>
      </p:sp>
      <p:pic>
        <p:nvPicPr>
          <p:cNvPr id="3" name="图片 2"/>
          <p:cNvPicPr>
            <a:picLocks noChangeAspect="1"/>
          </p:cNvPicPr>
          <p:nvPr/>
        </p:nvPicPr>
        <p:blipFill>
          <a:blip r:embed="rId12"/>
          <a:stretch>
            <a:fillRect/>
          </a:stretch>
        </p:blipFill>
        <p:spPr>
          <a:xfrm>
            <a:off x="2135505" y="914400"/>
            <a:ext cx="8416925" cy="5763260"/>
          </a:xfrm>
          <a:prstGeom prst="rect">
            <a:avLst/>
          </a:prstGeom>
        </p:spPr>
      </p:pic>
    </p:spTree>
    <p:custDataLst>
      <p:tags r:id="rId1"/>
    </p:custData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FCD96ED-B073-4F24-AC25-55BC2CFFAF1D}"/>
              </a:ext>
            </a:extLst>
          </p:cNvPr>
          <p:cNvSpPr txBox="1"/>
          <p:nvPr/>
        </p:nvSpPr>
        <p:spPr>
          <a:xfrm>
            <a:off x="357809" y="0"/>
            <a:ext cx="6013174" cy="830997"/>
          </a:xfrm>
          <a:prstGeom prst="rect">
            <a:avLst/>
          </a:prstGeom>
          <a:noFill/>
        </p:spPr>
        <p:txBody>
          <a:bodyPr wrap="square" rtlCol="0">
            <a:spAutoFit/>
          </a:bodyPr>
          <a:lstStyle/>
          <a:p>
            <a:pPr algn="ctr"/>
            <a:r>
              <a:rPr lang="zh-CN" altLang="en-US" sz="4800" b="1" dirty="0">
                <a:solidFill>
                  <a:srgbClr val="FF0000"/>
                </a:solidFill>
                <a:latin typeface="华文楷体" panose="02010600040101010101" pitchFamily="2" charset="-122"/>
                <a:ea typeface="华文楷体" panose="02010600040101010101" pitchFamily="2" charset="-122"/>
              </a:rPr>
              <a:t>一、波传播的独立性</a:t>
            </a:r>
          </a:p>
        </p:txBody>
      </p:sp>
      <p:sp>
        <p:nvSpPr>
          <p:cNvPr id="4" name="文本框 3">
            <a:extLst>
              <a:ext uri="{FF2B5EF4-FFF2-40B4-BE49-F238E27FC236}">
                <a16:creationId xmlns:a16="http://schemas.microsoft.com/office/drawing/2014/main" id="{910CA322-3B4E-4058-8867-103B2CB14D1B}"/>
              </a:ext>
            </a:extLst>
          </p:cNvPr>
          <p:cNvSpPr txBox="1"/>
          <p:nvPr/>
        </p:nvSpPr>
        <p:spPr>
          <a:xfrm>
            <a:off x="357809" y="1290517"/>
            <a:ext cx="11569148" cy="2554545"/>
          </a:xfrm>
          <a:prstGeom prst="rect">
            <a:avLst/>
          </a:prstGeom>
          <a:noFill/>
        </p:spPr>
        <p:txBody>
          <a:bodyPr wrap="square" rtlCol="0">
            <a:spAutoFit/>
          </a:bodyPr>
          <a:lstStyle/>
          <a:p>
            <a:pPr indent="457200"/>
            <a:r>
              <a:rPr lang="zh-CN" altLang="en-US" sz="3200" b="1" dirty="0">
                <a:solidFill>
                  <a:schemeClr val="tx1">
                    <a:lumMod val="95000"/>
                    <a:lumOff val="5000"/>
                  </a:schemeClr>
                </a:solidFill>
                <a:latin typeface="华文楷体" panose="02010600040101010101" pitchFamily="2" charset="-122"/>
                <a:ea typeface="华文楷体" panose="02010600040101010101" pitchFamily="2" charset="-122"/>
              </a:rPr>
              <a:t>从观察水波相遇前后传播情况，得出了波具有独立传播性。</a:t>
            </a:r>
            <a:endParaRPr lang="en-US" altLang="zh-CN" sz="3200" b="1" dirty="0">
              <a:solidFill>
                <a:schemeClr val="tx1">
                  <a:lumMod val="95000"/>
                  <a:lumOff val="5000"/>
                </a:schemeClr>
              </a:solidFill>
              <a:latin typeface="华文楷体" panose="02010600040101010101" pitchFamily="2" charset="-122"/>
              <a:ea typeface="华文楷体" panose="02010600040101010101" pitchFamily="2" charset="-122"/>
            </a:endParaRPr>
          </a:p>
          <a:p>
            <a:pPr indent="457200"/>
            <a:endParaRPr lang="en-US" altLang="zh-CN" sz="3200" b="1" dirty="0">
              <a:solidFill>
                <a:schemeClr val="tx1">
                  <a:lumMod val="95000"/>
                  <a:lumOff val="5000"/>
                </a:schemeClr>
              </a:solidFill>
              <a:latin typeface="华文楷体" panose="02010600040101010101" pitchFamily="2" charset="-122"/>
              <a:ea typeface="华文楷体" panose="02010600040101010101" pitchFamily="2" charset="-122"/>
            </a:endParaRPr>
          </a:p>
          <a:p>
            <a:pPr indent="457200"/>
            <a:r>
              <a:rPr lang="zh-CN" altLang="en-US" sz="3200" b="1" dirty="0">
                <a:solidFill>
                  <a:schemeClr val="tx1">
                    <a:lumMod val="95000"/>
                    <a:lumOff val="5000"/>
                  </a:schemeClr>
                </a:solidFill>
                <a:latin typeface="华文楷体" panose="02010600040101010101" pitchFamily="2" charset="-122"/>
                <a:ea typeface="华文楷体" panose="02010600040101010101" pitchFamily="2" charset="-122"/>
              </a:rPr>
              <a:t>几列波相遇之后，仍然保持它们各自原有的特征（频率、波长、振幅方向等）不变，并按照原来的方向继续前进，好像没有遇到过一样，每列独立传播，互不干扰</a:t>
            </a:r>
          </a:p>
        </p:txBody>
      </p:sp>
      <p:sp>
        <p:nvSpPr>
          <p:cNvPr id="6" name="文本框 5">
            <a:extLst>
              <a:ext uri="{FF2B5EF4-FFF2-40B4-BE49-F238E27FC236}">
                <a16:creationId xmlns:a16="http://schemas.microsoft.com/office/drawing/2014/main" id="{A4C0A426-23F1-4920-8B8B-D7CE2FF39FAB}"/>
              </a:ext>
            </a:extLst>
          </p:cNvPr>
          <p:cNvSpPr txBox="1"/>
          <p:nvPr/>
        </p:nvSpPr>
        <p:spPr>
          <a:xfrm>
            <a:off x="457201" y="4579718"/>
            <a:ext cx="8796130" cy="1077218"/>
          </a:xfrm>
          <a:prstGeom prst="rect">
            <a:avLst/>
          </a:prstGeom>
          <a:noFill/>
        </p:spPr>
        <p:txBody>
          <a:bodyPr wrap="square">
            <a:spAutoFit/>
          </a:bodyPr>
          <a:lstStyle/>
          <a:p>
            <a:r>
              <a:rPr lang="zh-CN" altLang="en-US" sz="3200" b="1" dirty="0">
                <a:solidFill>
                  <a:srgbClr val="0000FF"/>
                </a:solidFill>
                <a:latin typeface="华文楷体" panose="02010600040101010101" pitchFamily="2" charset="-122"/>
                <a:ea typeface="华文楷体" panose="02010600040101010101" pitchFamily="2" charset="-122"/>
              </a:rPr>
              <a:t>例：众多说话声音中，能辨别出某个人的声音</a:t>
            </a:r>
            <a:endParaRPr lang="en-US" altLang="zh-CN" sz="3200" b="1" dirty="0">
              <a:solidFill>
                <a:srgbClr val="0000FF"/>
              </a:solidFill>
              <a:latin typeface="华文楷体" panose="02010600040101010101" pitchFamily="2" charset="-122"/>
              <a:ea typeface="华文楷体" panose="02010600040101010101" pitchFamily="2" charset="-122"/>
            </a:endParaRPr>
          </a:p>
          <a:p>
            <a:r>
              <a:rPr lang="zh-CN" altLang="en-US" sz="3200" b="1" dirty="0">
                <a:solidFill>
                  <a:srgbClr val="0000FF"/>
                </a:solidFill>
                <a:latin typeface="华文楷体" panose="02010600040101010101" pitchFamily="2" charset="-122"/>
                <a:ea typeface="华文楷体" panose="02010600040101010101" pitchFamily="2" charset="-122"/>
              </a:rPr>
              <a:t>乐队中各乐器演奏的独立性</a:t>
            </a:r>
            <a:endParaRPr lang="en-US" altLang="zh-CN" sz="3200" b="1" dirty="0">
              <a:solidFill>
                <a:srgbClr val="0000FF"/>
              </a:solidFill>
              <a:latin typeface="华文楷体" panose="02010600040101010101" pitchFamily="2" charset="-122"/>
              <a:ea typeface="华文楷体" panose="02010600040101010101" pitchFamily="2" charset="-122"/>
            </a:endParaRPr>
          </a:p>
        </p:txBody>
      </p:sp>
    </p:spTree>
    <p:extLst>
      <p:ext uri="{BB962C8B-B14F-4D97-AF65-F5344CB8AC3E}">
        <p14:creationId xmlns:p14="http://schemas.microsoft.com/office/powerpoint/2010/main" val="179472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7" name="图片 6"/>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8" name="图片 7"/>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5" name="Title 6"/>
          <p:cNvSpPr txBox="1"/>
          <p:nvPr>
            <p:custDataLst>
              <p:tags r:id="rId5"/>
            </p:custDataLst>
          </p:nvPr>
        </p:nvSpPr>
        <p:spPr>
          <a:xfrm>
            <a:off x="608399"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波的</a:t>
            </a:r>
            <a:r>
              <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sym typeface="+mn-ea"/>
              </a:rPr>
              <a:t>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sp>
        <p:nvSpPr>
          <p:cNvPr id="3" name="文本框 2"/>
          <p:cNvSpPr txBox="1"/>
          <p:nvPr/>
        </p:nvSpPr>
        <p:spPr>
          <a:xfrm>
            <a:off x="608330" y="1567815"/>
            <a:ext cx="10863580" cy="3046095"/>
          </a:xfrm>
          <a:prstGeom prst="rect">
            <a:avLst/>
          </a:prstGeom>
          <a:noFill/>
        </p:spPr>
        <p:txBody>
          <a:bodyPr wrap="square" rtlCol="0" anchor="t">
            <a:spAutoFit/>
          </a:bodyPr>
          <a:lstStyle/>
          <a:p>
            <a:pPr fontAlgn="auto">
              <a:lnSpc>
                <a:spcPct val="150000"/>
              </a:lnSpc>
            </a:pPr>
            <a:r>
              <a:rPr lang="en-US" altLang="zh-CN" sz="3200" b="1" dirty="0"/>
              <a:t>       </a:t>
            </a:r>
            <a:r>
              <a:rPr lang="zh-CN" altLang="en-US" sz="3200" b="1" dirty="0">
                <a:solidFill>
                  <a:srgbClr val="FF0000"/>
                </a:solidFill>
              </a:rPr>
              <a:t>频率相同、相位差恒定、振动方向相同</a:t>
            </a:r>
            <a:r>
              <a:rPr lang="zh-CN" altLang="en-US" sz="3200" b="1" dirty="0"/>
              <a:t>的两列波叠加时，某些区域的振动总是加强，某些区域的振动总是减弱，这种现象叫作</a:t>
            </a:r>
            <a:r>
              <a:rPr lang="zh-CN" altLang="en-US" sz="3200" b="1" dirty="0">
                <a:solidFill>
                  <a:srgbClr val="FF0000"/>
                </a:solidFill>
              </a:rPr>
              <a:t>波的干涉</a:t>
            </a:r>
            <a:r>
              <a:rPr lang="zh-CN" altLang="en-US" sz="3200" b="1" dirty="0">
                <a:solidFill>
                  <a:schemeClr val="tx1"/>
                </a:solidFill>
              </a:rPr>
              <a:t>。</a:t>
            </a:r>
          </a:p>
          <a:p>
            <a:pPr fontAlgn="auto">
              <a:lnSpc>
                <a:spcPct val="150000"/>
              </a:lnSpc>
            </a:pPr>
            <a:r>
              <a:rPr lang="zh-CN" altLang="en-US" sz="3200" b="1" dirty="0">
                <a:solidFill>
                  <a:schemeClr val="tx1"/>
                </a:solidFill>
              </a:rPr>
              <a:t>       形成的这种</a:t>
            </a:r>
            <a:r>
              <a:rPr lang="zh-CN" altLang="en-US" sz="3200" b="1" dirty="0">
                <a:solidFill>
                  <a:srgbClr val="0000FF"/>
                </a:solidFill>
              </a:rPr>
              <a:t>稳定图样</a:t>
            </a:r>
            <a:r>
              <a:rPr lang="zh-CN" altLang="en-US" sz="3200" b="1" dirty="0">
                <a:solidFill>
                  <a:schemeClr val="tx1"/>
                </a:solidFill>
              </a:rPr>
              <a:t>叫作</a:t>
            </a:r>
            <a:r>
              <a:rPr lang="zh-CN" altLang="en-US" sz="3200" b="1" dirty="0">
                <a:solidFill>
                  <a:srgbClr val="FF0000"/>
                </a:solidFill>
              </a:rPr>
              <a:t>干涉图样</a:t>
            </a:r>
            <a:r>
              <a:rPr lang="zh-CN" altLang="en-US" sz="3200" b="1" dirty="0">
                <a:solidFill>
                  <a:schemeClr val="tx1"/>
                </a:solidFill>
              </a:rPr>
              <a:t>。</a:t>
            </a:r>
          </a:p>
        </p:txBody>
      </p:sp>
      <p:sp>
        <p:nvSpPr>
          <p:cNvPr id="2" name="文本框 1"/>
          <p:cNvSpPr txBox="1"/>
          <p:nvPr/>
        </p:nvSpPr>
        <p:spPr>
          <a:xfrm>
            <a:off x="476250" y="5163820"/>
            <a:ext cx="11583670" cy="1383665"/>
          </a:xfrm>
          <a:prstGeom prst="rect">
            <a:avLst/>
          </a:prstGeom>
          <a:noFill/>
        </p:spPr>
        <p:txBody>
          <a:bodyPr wrap="square" rtlCol="0" anchor="t">
            <a:spAutoFit/>
          </a:bodyPr>
          <a:lstStyle/>
          <a:p>
            <a:pPr fontAlgn="auto">
              <a:lnSpc>
                <a:spcPct val="150000"/>
              </a:lnSpc>
            </a:pPr>
            <a:r>
              <a:rPr lang="zh-CN" altLang="en-US" sz="2800" dirty="0">
                <a:solidFill>
                  <a:srgbClr val="FF0000"/>
                </a:solidFill>
              </a:rPr>
              <a:t>注意：</a:t>
            </a:r>
            <a:r>
              <a:rPr lang="zh-CN" altLang="en-US" sz="2800" dirty="0"/>
              <a:t>一切波只要满足条件都能发生干涉现象。</a:t>
            </a:r>
          </a:p>
          <a:p>
            <a:pPr fontAlgn="auto">
              <a:lnSpc>
                <a:spcPct val="150000"/>
              </a:lnSpc>
            </a:pPr>
            <a:r>
              <a:rPr lang="zh-CN" altLang="en-US" sz="2800" dirty="0"/>
              <a:t>           干涉也是波特有的现象。</a:t>
            </a: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7" name="图片 6"/>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8" name="图片 7"/>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5" name="Title 6"/>
          <p:cNvSpPr txBox="1"/>
          <p:nvPr>
            <p:custDataLst>
              <p:tags r:id="rId5"/>
            </p:custDataLst>
          </p:nvPr>
        </p:nvSpPr>
        <p:spPr>
          <a:xfrm>
            <a:off x="608399"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rPr>
              <a:t>波的</a:t>
            </a:r>
            <a:r>
              <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sym typeface="+mn-ea"/>
              </a:rPr>
              <a:t>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10" name="图片 9"/>
          <p:cNvPicPr>
            <a:picLocks noChangeAspect="1"/>
          </p:cNvPicPr>
          <p:nvPr/>
        </p:nvPicPr>
        <p:blipFill>
          <a:blip r:embed="rId12"/>
          <a:stretch>
            <a:fillRect/>
          </a:stretch>
        </p:blipFill>
        <p:spPr>
          <a:xfrm>
            <a:off x="0" y="1137920"/>
            <a:ext cx="9020810" cy="4907280"/>
          </a:xfrm>
          <a:prstGeom prst="rect">
            <a:avLst/>
          </a:prstGeom>
        </p:spPr>
      </p:pic>
      <p:pic>
        <p:nvPicPr>
          <p:cNvPr id="11" name="图片 10"/>
          <p:cNvPicPr>
            <a:picLocks noChangeAspect="1"/>
          </p:cNvPicPr>
          <p:nvPr/>
        </p:nvPicPr>
        <p:blipFill>
          <a:blip r:embed="rId13"/>
          <a:stretch>
            <a:fillRect/>
          </a:stretch>
        </p:blipFill>
        <p:spPr>
          <a:xfrm>
            <a:off x="9211310" y="1297305"/>
            <a:ext cx="2705100" cy="2619375"/>
          </a:xfrm>
          <a:prstGeom prst="rect">
            <a:avLst/>
          </a:prstGeom>
        </p:spPr>
      </p:pic>
      <p:pic>
        <p:nvPicPr>
          <p:cNvPr id="12" name="图片 11"/>
          <p:cNvPicPr>
            <a:picLocks noChangeAspect="1"/>
          </p:cNvPicPr>
          <p:nvPr/>
        </p:nvPicPr>
        <p:blipFill>
          <a:blip r:embed="rId14"/>
          <a:stretch>
            <a:fillRect/>
          </a:stretch>
        </p:blipFill>
        <p:spPr>
          <a:xfrm>
            <a:off x="9124315" y="4300220"/>
            <a:ext cx="2878455" cy="1744980"/>
          </a:xfrm>
          <a:prstGeom prst="rect">
            <a:avLst/>
          </a:prstGeom>
        </p:spPr>
      </p:pic>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唢呐">
            <a:hlinkClick r:id="" action="ppaction://media"/>
            <a:extLst>
              <a:ext uri="{FF2B5EF4-FFF2-40B4-BE49-F238E27FC236}">
                <a16:creationId xmlns:a16="http://schemas.microsoft.com/office/drawing/2014/main" id="{1C9E06B8-FD81-449D-92F9-68DA51F27E4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09739" y="142047"/>
            <a:ext cx="10372521" cy="4781084"/>
          </a:xfrm>
          <a:prstGeom prst="rect">
            <a:avLst/>
          </a:prstGeom>
        </p:spPr>
      </p:pic>
      <p:sp>
        <p:nvSpPr>
          <p:cNvPr id="3" name="文本框 2">
            <a:extLst>
              <a:ext uri="{FF2B5EF4-FFF2-40B4-BE49-F238E27FC236}">
                <a16:creationId xmlns:a16="http://schemas.microsoft.com/office/drawing/2014/main" id="{90D77607-3019-4B27-B377-7985DF833806}"/>
              </a:ext>
            </a:extLst>
          </p:cNvPr>
          <p:cNvSpPr txBox="1"/>
          <p:nvPr/>
        </p:nvSpPr>
        <p:spPr>
          <a:xfrm>
            <a:off x="2136913" y="5345544"/>
            <a:ext cx="7765776" cy="646331"/>
          </a:xfrm>
          <a:prstGeom prst="rect">
            <a:avLst/>
          </a:prstGeom>
          <a:noFill/>
        </p:spPr>
        <p:txBody>
          <a:bodyPr wrap="square" rtlCol="0">
            <a:spAutoFit/>
          </a:bodyPr>
          <a:lstStyle/>
          <a:p>
            <a:r>
              <a:rPr lang="zh-CN" altLang="en-US" sz="3600" b="1" dirty="0">
                <a:solidFill>
                  <a:srgbClr val="0000FF"/>
                </a:solidFill>
                <a:latin typeface="Times New Roman" panose="02020603050405020304" pitchFamily="18" charset="0"/>
                <a:ea typeface="华文楷体" panose="02010600040101010101" pitchFamily="2" charset="-122"/>
                <a:cs typeface="Times New Roman" panose="02020603050405020304" pitchFamily="18" charset="0"/>
              </a:rPr>
              <a:t>波相遇后可以保持自身的频率不变！</a:t>
            </a:r>
          </a:p>
        </p:txBody>
      </p:sp>
    </p:spTree>
    <p:extLst>
      <p:ext uri="{BB962C8B-B14F-4D97-AF65-F5344CB8AC3E}">
        <p14:creationId xmlns:p14="http://schemas.microsoft.com/office/powerpoint/2010/main" val="3387601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42"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2"/>
                </p:tgtEl>
              </p:cMediaNode>
            </p:video>
            <p:seq concurrent="1" nextAc="seek">
              <p:cTn id="12" restart="whenNotActive" fill="hold" evtFilter="cancelBubble" nodeType="interactiveSeq">
                <p:stCondLst>
                  <p:cond evt="onClick" delay="0">
                    <p:tgtEl>
                      <p:spTgt spid="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14" name="图片 13"/>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11" name="Title 6"/>
          <p:cNvSpPr txBox="1"/>
          <p:nvPr>
            <p:custDataLst>
              <p:tags r:id="rId5"/>
            </p:custDataLst>
          </p:nvPr>
        </p:nvSpPr>
        <p:spPr>
          <a:xfrm>
            <a:off x="609034"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zh-CN" sz="3200" b="1">
                <a:sym typeface="+mn-ea"/>
              </a:rPr>
              <a:t>波的干涉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3" name="图片 2"/>
          <p:cNvPicPr>
            <a:picLocks noChangeAspect="1"/>
          </p:cNvPicPr>
          <p:nvPr/>
        </p:nvPicPr>
        <p:blipFill>
          <a:blip r:embed="rId12"/>
          <a:stretch>
            <a:fillRect/>
          </a:stretch>
        </p:blipFill>
        <p:spPr>
          <a:xfrm>
            <a:off x="1033780" y="1311910"/>
            <a:ext cx="5492115" cy="4526280"/>
          </a:xfrm>
          <a:prstGeom prst="rect">
            <a:avLst/>
          </a:prstGeom>
        </p:spPr>
      </p:pic>
      <p:pic>
        <p:nvPicPr>
          <p:cNvPr id="4" name="图片 3"/>
          <p:cNvPicPr>
            <a:picLocks noChangeAspect="1"/>
          </p:cNvPicPr>
          <p:nvPr/>
        </p:nvPicPr>
        <p:blipFill>
          <a:blip r:embed="rId13"/>
          <a:stretch>
            <a:fillRect/>
          </a:stretch>
        </p:blipFill>
        <p:spPr>
          <a:xfrm>
            <a:off x="7006590" y="1541780"/>
            <a:ext cx="3981450" cy="4067175"/>
          </a:xfrm>
          <a:prstGeom prst="rect">
            <a:avLst/>
          </a:prstGeom>
        </p:spPr>
      </p:pic>
    </p:spTree>
    <p:custDataLst>
      <p:tags r:id="rId1"/>
    </p:custData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14" name="图片 13"/>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11" name="Title 6"/>
          <p:cNvSpPr txBox="1"/>
          <p:nvPr>
            <p:custDataLst>
              <p:tags r:id="rId5"/>
            </p:custDataLst>
          </p:nvPr>
        </p:nvSpPr>
        <p:spPr>
          <a:xfrm>
            <a:off x="609034"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zh-CN" sz="3200" b="1">
                <a:sym typeface="+mn-ea"/>
              </a:rPr>
              <a:t>波的干涉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2"/>
          <a:stretch>
            <a:fillRect/>
          </a:stretch>
        </p:blipFill>
        <p:spPr>
          <a:xfrm>
            <a:off x="327660" y="1029970"/>
            <a:ext cx="6284595" cy="5239385"/>
          </a:xfrm>
          <a:prstGeom prst="rect">
            <a:avLst/>
          </a:prstGeom>
        </p:spPr>
      </p:pic>
      <p:pic>
        <p:nvPicPr>
          <p:cNvPr id="9" name="图片 8"/>
          <p:cNvPicPr>
            <a:picLocks noChangeAspect="1"/>
          </p:cNvPicPr>
          <p:nvPr/>
        </p:nvPicPr>
        <p:blipFill>
          <a:blip r:embed="rId13"/>
          <a:stretch>
            <a:fillRect/>
          </a:stretch>
        </p:blipFill>
        <p:spPr>
          <a:xfrm>
            <a:off x="7006590" y="1541780"/>
            <a:ext cx="3981450" cy="4067175"/>
          </a:xfrm>
          <a:prstGeom prst="rect">
            <a:avLst/>
          </a:prstGeom>
        </p:spPr>
      </p:pic>
    </p:spTree>
    <p:custDataLst>
      <p:tags r:id="rId1"/>
    </p:custData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14" name="图片 13"/>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11" name="Title 6"/>
          <p:cNvSpPr txBox="1"/>
          <p:nvPr>
            <p:custDataLst>
              <p:tags r:id="rId5"/>
            </p:custDataLst>
          </p:nvPr>
        </p:nvSpPr>
        <p:spPr>
          <a:xfrm>
            <a:off x="609034"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zh-CN" sz="3200" b="1">
                <a:sym typeface="+mn-ea"/>
              </a:rPr>
              <a:t>波的干涉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2"/>
          <a:stretch>
            <a:fillRect/>
          </a:stretch>
        </p:blipFill>
        <p:spPr>
          <a:xfrm>
            <a:off x="257175" y="1274445"/>
            <a:ext cx="6426200" cy="4634865"/>
          </a:xfrm>
          <a:prstGeom prst="rect">
            <a:avLst/>
          </a:prstGeom>
        </p:spPr>
      </p:pic>
      <p:pic>
        <p:nvPicPr>
          <p:cNvPr id="8" name="图片 7"/>
          <p:cNvPicPr>
            <a:picLocks noChangeAspect="1"/>
          </p:cNvPicPr>
          <p:nvPr/>
        </p:nvPicPr>
        <p:blipFill>
          <a:blip r:embed="rId13"/>
          <a:stretch>
            <a:fillRect/>
          </a:stretch>
        </p:blipFill>
        <p:spPr>
          <a:xfrm>
            <a:off x="6799580" y="1661160"/>
            <a:ext cx="5061585" cy="3976370"/>
          </a:xfrm>
          <a:prstGeom prst="rect">
            <a:avLst/>
          </a:prstGeom>
        </p:spPr>
      </p:pic>
    </p:spTree>
    <p:custDataLst>
      <p:tags r:id="rId1"/>
    </p:custData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矩形 11"/>
          <p:cNvSpPr/>
          <p:nvPr>
            <p:custDataLst>
              <p:tags r:id="rId2"/>
            </p:custDataLst>
          </p:nvPr>
        </p:nvSpPr>
        <p:spPr>
          <a:xfrm>
            <a:off x="0" y="0"/>
            <a:ext cx="12192000" cy="914400"/>
          </a:xfrm>
          <a:prstGeom prst="rect">
            <a:avLst/>
          </a:prstGeom>
          <a:solidFill>
            <a:schemeClr val="tx2"/>
          </a:solidFill>
          <a:ln w="12700" cap="flat" cmpd="sng" algn="ctr">
            <a:solidFill>
              <a:schemeClr val="accent1">
                <a:shade val="50000"/>
                <a:alpha val="0"/>
              </a:schemeClr>
            </a:solidFill>
            <a:prstDash val="solid"/>
            <a:miter lim="800000"/>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rmAutofit/>
          </a:bodyPr>
          <a:lstStyle/>
          <a:p>
            <a:pPr algn="ctr"/>
            <a:endParaRPr lang="zh-CN" altLang="en-US">
              <a:solidFill>
                <a:schemeClr val="lt1"/>
              </a:solidFill>
              <a:latin typeface="Arial" panose="020B0604020202020204" pitchFamily="34" charset="0"/>
              <a:ea typeface="微软雅黑" panose="020B0503020204020204" pitchFamily="34" charset="-122"/>
            </a:endParaRPr>
          </a:p>
        </p:txBody>
      </p:sp>
      <p:pic>
        <p:nvPicPr>
          <p:cNvPr id="13" name="图片 12"/>
          <p:cNvPicPr/>
          <p:nvPr>
            <p:custDataLst>
              <p:tags r:id="rId3"/>
            </p:custDataLst>
          </p:nvPr>
        </p:nvPicPr>
        <p:blipFill>
          <a:blip r:embed="rId8" r:link="rId9" cstate="screen"/>
          <a:stretch>
            <a:fillRect/>
          </a:stretch>
        </p:blipFill>
        <p:spPr>
          <a:xfrm>
            <a:off x="11471910" y="6269233"/>
            <a:ext cx="720090" cy="588767"/>
          </a:xfrm>
          <a:prstGeom prst="rect">
            <a:avLst/>
          </a:prstGeom>
        </p:spPr>
      </p:pic>
      <p:pic>
        <p:nvPicPr>
          <p:cNvPr id="14" name="图片 13"/>
          <p:cNvPicPr/>
          <p:nvPr>
            <p:custDataLst>
              <p:tags r:id="rId4"/>
            </p:custDataLst>
          </p:nvPr>
        </p:nvPicPr>
        <p:blipFill>
          <a:blip r:embed="rId10" r:link="rId11" cstate="screen"/>
          <a:stretch>
            <a:fillRect/>
          </a:stretch>
        </p:blipFill>
        <p:spPr>
          <a:xfrm>
            <a:off x="0" y="6269233"/>
            <a:ext cx="720090" cy="588767"/>
          </a:xfrm>
          <a:prstGeom prst="rect">
            <a:avLst/>
          </a:prstGeom>
        </p:spPr>
      </p:pic>
      <p:sp>
        <p:nvSpPr>
          <p:cNvPr id="11" name="Title 6"/>
          <p:cNvSpPr txBox="1"/>
          <p:nvPr>
            <p:custDataLst>
              <p:tags r:id="rId5"/>
            </p:custDataLst>
          </p:nvPr>
        </p:nvSpPr>
        <p:spPr>
          <a:xfrm>
            <a:off x="609034" y="153000"/>
            <a:ext cx="10974649" cy="608400"/>
          </a:xfrm>
          <a:prstGeom prst="rect">
            <a:avLst/>
          </a:prstGeom>
          <a:noFill/>
          <a:ln w="3175">
            <a:noFill/>
            <a:prstDash val="dash"/>
          </a:ln>
        </p:spPr>
        <p:txBody>
          <a:bodyPr wrap="square" lIns="72000" tIns="36000" rIns="72000" bIns="36000" anchor="b" anchorCtr="0">
            <a:normAutofit/>
          </a:bodyPr>
          <a:lstStyle>
            <a:lvl1pPr algn="l" defTabSz="913765" rtl="0" eaLnBrk="1" latinLnBrk="0" hangingPunct="1">
              <a:lnSpc>
                <a:spcPct val="90000"/>
              </a:lnSpc>
              <a:spcBef>
                <a:spcPct val="0"/>
              </a:spcBef>
              <a:buNone/>
              <a:defRPr lang="en-US" sz="2745" b="0" kern="1200" cap="none" spc="-49" baseline="0" dirty="0" smtClean="0">
                <a:ln w="3175">
                  <a:noFill/>
                </a:ln>
                <a:solidFill>
                  <a:schemeClr val="tx1"/>
                </a:solidFill>
                <a:effectLst/>
                <a:latin typeface="+mj-lt"/>
                <a:ea typeface="+mn-ea"/>
                <a:cs typeface="Segoe UI" panose="020B0502040204020203" pitchFamily="34" charset="0"/>
              </a:defRPr>
            </a:lvl1pPr>
          </a:lstStyle>
          <a:p>
            <a:pPr lvl="0">
              <a:lnSpc>
                <a:spcPct val="100000"/>
              </a:lnSpc>
              <a:defRPr/>
            </a:pPr>
            <a:r>
              <a:rPr lang="zh-CN" altLang="zh-CN" sz="3200" b="1">
                <a:sym typeface="+mn-ea"/>
              </a:rPr>
              <a:t>波的干涉</a:t>
            </a:r>
            <a:endParaRPr lang="zh-CN" altLang="en-US" sz="3200" b="1" spc="150">
              <a:ln w="3175">
                <a:noFill/>
                <a:prstDash val="dash"/>
              </a:ln>
              <a:solidFill>
                <a:schemeClr val="dk1">
                  <a:lumMod val="85000"/>
                  <a:lumOff val="15000"/>
                </a:schemeClr>
              </a:solidFill>
              <a:latin typeface="Arial" panose="020B0604020202020204" pitchFamily="34" charset="0"/>
              <a:ea typeface="微软雅黑" panose="020B0503020204020204" pitchFamily="34" charset="-122"/>
              <a:cs typeface="微软雅黑" panose="020B0503020204020204" pitchFamily="34" charset="-122"/>
            </a:endParaRPr>
          </a:p>
        </p:txBody>
      </p:sp>
      <p:pic>
        <p:nvPicPr>
          <p:cNvPr id="2" name="图片 1"/>
          <p:cNvPicPr>
            <a:picLocks noChangeAspect="1"/>
          </p:cNvPicPr>
          <p:nvPr/>
        </p:nvPicPr>
        <p:blipFill>
          <a:blip r:embed="rId12"/>
          <a:stretch>
            <a:fillRect/>
          </a:stretch>
        </p:blipFill>
        <p:spPr>
          <a:xfrm>
            <a:off x="720090" y="1111250"/>
            <a:ext cx="6660515" cy="5370830"/>
          </a:xfrm>
          <a:prstGeom prst="rect">
            <a:avLst/>
          </a:prstGeom>
        </p:spPr>
      </p:pic>
    </p:spTree>
    <p:custDataLst>
      <p:tags r:id="rId1"/>
    </p:custData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13"/>
            <p:custDataLst>
              <p:tags r:id="rId2"/>
            </p:custDataLst>
          </p:nvPr>
        </p:nvSpPr>
        <p:spPr/>
        <p:txBody>
          <a:bodyPr/>
          <a:lstStyle/>
          <a:p>
            <a:r>
              <a:rPr lang="zh-CN" altLang="en-US"/>
              <a:t>谢谢聆听</a:t>
            </a:r>
          </a:p>
        </p:txBody>
      </p:sp>
    </p:spTree>
    <p:custDataLst>
      <p:tags r:id="rId1"/>
    </p:custData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a:extLst>
              <a:ext uri="{FF2B5EF4-FFF2-40B4-BE49-F238E27FC236}">
                <a16:creationId xmlns:a16="http://schemas.microsoft.com/office/drawing/2014/main" id="{A259FF0D-D35D-4C09-9382-67E2E4EBAD85}"/>
              </a:ext>
            </a:extLst>
          </p:cNvPr>
          <p:cNvSpPr>
            <a:spLocks noChangeArrowheads="1"/>
          </p:cNvSpPr>
          <p:nvPr/>
        </p:nvSpPr>
        <p:spPr bwMode="auto">
          <a:xfrm>
            <a:off x="502904" y="1112931"/>
            <a:ext cx="9776149" cy="1077218"/>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zh-CN" altLang="zh-CN"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池塘里有两列水波相遇，它们相遇后的</a:t>
            </a:r>
            <a:r>
              <a:rPr lang="zh-CN" altLang="zh-CN"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传播状态</a:t>
            </a:r>
            <a:r>
              <a:rPr lang="zh-CN" altLang="zh-CN"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怎样？</a:t>
            </a:r>
            <a:r>
              <a:rPr lang="zh-CN" altLang="zh-CN"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形状</a:t>
            </a:r>
            <a:r>
              <a:rPr lang="zh-CN" altLang="zh-CN"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是否改变？    </a:t>
            </a:r>
            <a:endParaRPr lang="zh-CN" altLang="zh-CN" sz="18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8195" name="Text Box 7">
            <a:extLst>
              <a:ext uri="{FF2B5EF4-FFF2-40B4-BE49-F238E27FC236}">
                <a16:creationId xmlns:a16="http://schemas.microsoft.com/office/drawing/2014/main" id="{0A81662A-8C17-4998-9C28-A5AA0DC5F113}"/>
              </a:ext>
            </a:extLst>
          </p:cNvPr>
          <p:cNvSpPr>
            <a:spLocks noChangeArrowheads="1"/>
          </p:cNvSpPr>
          <p:nvPr/>
        </p:nvSpPr>
        <p:spPr bwMode="auto">
          <a:xfrm>
            <a:off x="6884505" y="2831190"/>
            <a:ext cx="5052390" cy="2554545"/>
          </a:xfrm>
          <a:prstGeom prst="rect">
            <a:avLst/>
          </a:prstGeom>
          <a:noFill/>
          <a:ln w="57150">
            <a:solidFill>
              <a:srgbClr val="00B0F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50000"/>
              </a:spcBef>
              <a:buFontTx/>
              <a:buNone/>
            </a:pP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    几列波相遇</a:t>
            </a:r>
            <a:r>
              <a:rPr lang="zh-CN" altLang="en-US"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后</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a:t>
            </a:r>
            <a:r>
              <a:rPr lang="zh-CN" altLang="en-US"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仍保持</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它们原有的特性</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a:t>
            </a:r>
            <a:r>
              <a:rPr lang="zh-CN" altLang="en-US"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频率、波长、振幅、振动方向</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等</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不变，并按照原来的方向继续前进，即各波</a:t>
            </a:r>
            <a:r>
              <a:rPr lang="zh-CN" altLang="en-US" b="1" dirty="0">
                <a:solidFill>
                  <a:srgbClr val="0000FF"/>
                </a:solidFill>
                <a:latin typeface="Times New Roman" panose="02020603050405020304" pitchFamily="18" charset="0"/>
                <a:ea typeface="楷体" panose="02010609060101010101" pitchFamily="49" charset="-122"/>
                <a:cs typeface="Times New Roman" panose="02020603050405020304" pitchFamily="18" charset="0"/>
                <a:sym typeface="黑体" panose="02010609060101010101" pitchFamily="49" charset="-122"/>
              </a:rPr>
              <a:t>互不干扰。</a:t>
            </a:r>
            <a:endParaRPr lang="zh-CN" altLang="en-US" sz="18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10" name="Picture 2">
            <a:extLst>
              <a:ext uri="{FF2B5EF4-FFF2-40B4-BE49-F238E27FC236}">
                <a16:creationId xmlns:a16="http://schemas.microsoft.com/office/drawing/2014/main" id="{B0F24BC5-82A0-4320-8351-C70CE7D0C460}"/>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502904" y="2537467"/>
            <a:ext cx="5902920" cy="339248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1" name="Text Box 1061">
            <a:extLst>
              <a:ext uri="{FF2B5EF4-FFF2-40B4-BE49-F238E27FC236}">
                <a16:creationId xmlns:a16="http://schemas.microsoft.com/office/drawing/2014/main" id="{92F960A5-1F3D-48C8-B95F-0F219C0ABBCA}"/>
              </a:ext>
            </a:extLst>
          </p:cNvPr>
          <p:cNvSpPr>
            <a:spLocks noChangeArrowheads="1"/>
          </p:cNvSpPr>
          <p:nvPr/>
        </p:nvSpPr>
        <p:spPr bwMode="auto">
          <a:xfrm>
            <a:off x="401363" y="180838"/>
            <a:ext cx="2592387" cy="584775"/>
          </a:xfrm>
          <a:prstGeom prst="rect">
            <a:avLst/>
          </a:prstGeom>
          <a:noFill/>
          <a:ln w="762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50000"/>
              </a:spcBef>
              <a:buFontTx/>
              <a:buNone/>
            </a:pPr>
            <a:r>
              <a:rPr lang="zh-CN" altLang="en-US" b="1" dirty="0">
                <a:solidFill>
                  <a:srgbClr val="0000FF"/>
                </a:solidFill>
                <a:latin typeface="黑体" panose="02010609060101010101" pitchFamily="49" charset="-122"/>
                <a:ea typeface="黑体" panose="02010609060101010101" pitchFamily="49" charset="-122"/>
                <a:sym typeface="黑体" panose="02010609060101010101" pitchFamily="49" charset="-122"/>
              </a:rPr>
              <a:t>观察与</a:t>
            </a:r>
            <a:r>
              <a:rPr lang="zh-CN" altLang="zh-CN" b="1" dirty="0">
                <a:solidFill>
                  <a:srgbClr val="0000FF"/>
                </a:solidFill>
                <a:latin typeface="黑体" panose="02010609060101010101" pitchFamily="49" charset="-122"/>
                <a:ea typeface="黑体" panose="02010609060101010101" pitchFamily="49" charset="-122"/>
                <a:sym typeface="黑体" panose="02010609060101010101" pitchFamily="49" charset="-122"/>
              </a:rPr>
              <a:t>思考</a:t>
            </a:r>
            <a:endParaRPr lang="zh-CN" altLang="zh-CN" sz="1800" dirty="0">
              <a:solidFill>
                <a:srgbClr val="0000FF"/>
              </a:solidFill>
            </a:endParaRPr>
          </a:p>
        </p:txBody>
      </p:sp>
      <p:sp>
        <p:nvSpPr>
          <p:cNvPr id="12" name="Rectangle 8">
            <a:extLst>
              <a:ext uri="{FF2B5EF4-FFF2-40B4-BE49-F238E27FC236}">
                <a16:creationId xmlns:a16="http://schemas.microsoft.com/office/drawing/2014/main" id="{98D04AE7-E0F1-40C3-86A8-DDA2BC30C07E}"/>
              </a:ext>
            </a:extLst>
          </p:cNvPr>
          <p:cNvSpPr>
            <a:spLocks noChangeArrowheads="1"/>
          </p:cNvSpPr>
          <p:nvPr/>
        </p:nvSpPr>
        <p:spPr bwMode="auto">
          <a:xfrm>
            <a:off x="3935724" y="180838"/>
            <a:ext cx="5318230" cy="646112"/>
          </a:xfrm>
          <a:prstGeom prst="rect">
            <a:avLst/>
          </a:prstGeom>
          <a:solidFill>
            <a:srgbClr val="FFFF00"/>
          </a:solidFill>
          <a:ln>
            <a:noFill/>
          </a:ln>
        </p:spPr>
        <p:txBody>
          <a:bodyPr wrap="square">
            <a:spAutoFit/>
          </a:bodyPr>
          <a:lstStyle>
            <a:defPPr>
              <a:defRPr lang="zh-CN"/>
            </a:defPPr>
            <a:lvl1pPr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1pPr>
            <a:lvl2pPr marL="4572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2pPr>
            <a:lvl3pPr marL="9144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3pPr>
            <a:lvl4pPr marL="13716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4pPr>
            <a:lvl5pPr marL="1828800" algn="l" rtl="0" eaLnBrk="0" fontAlgn="base" hangingPunct="0">
              <a:spcBef>
                <a:spcPct val="0"/>
              </a:spcBef>
              <a:spcAft>
                <a:spcPct val="0"/>
              </a:spcAft>
              <a:buFont typeface="Arial" panose="020B0604020202020204" pitchFamily="34" charset="0"/>
              <a:defRPr kern="1200">
                <a:solidFill>
                  <a:schemeClr val="tx1"/>
                </a:solidFill>
                <a:latin typeface="Arial" panose="020B060402020202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Arial" panose="020B0604020202020204" pitchFamily="34" charset="0"/>
                <a:ea typeface="宋体" panose="02010600030101010101" pitchFamily="2" charset="-122"/>
                <a:cs typeface="+mn-cs"/>
              </a:defRPr>
            </a:lvl9pPr>
          </a:lstStyle>
          <a:p>
            <a:pPr eaLnBrk="1" hangingPunct="1">
              <a:spcBef>
                <a:spcPct val="0"/>
              </a:spcBef>
              <a:buFontTx/>
              <a:buNone/>
            </a:pPr>
            <a:r>
              <a:rPr lang="zh-CN" altLang="zh-CN" sz="3600" b="1" dirty="0">
                <a:latin typeface="楷体" panose="02010609060101010101" pitchFamily="49" charset="-122"/>
                <a:ea typeface="楷体" panose="02010609060101010101" pitchFamily="49" charset="-122"/>
                <a:sym typeface="黑体" panose="02010609060101010101" pitchFamily="49" charset="-122"/>
              </a:rPr>
              <a:t>一、波传播的独立性原理</a:t>
            </a:r>
            <a:endParaRPr lang="zh-CN" altLang="zh-CN" sz="1800" dirty="0">
              <a:latin typeface="楷体" panose="02010609060101010101" pitchFamily="49" charset="-122"/>
              <a:ea typeface="楷体" panose="02010609060101010101" pitchFamily="49" charset="-122"/>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1" nodeType="clickEffect">
                                  <p:stCondLst>
                                    <p:cond delay="0"/>
                                  </p:stCondLst>
                                  <p:childTnLst>
                                    <p:set>
                                      <p:cBhvr>
                                        <p:cTn id="6" dur="1" fill="hold">
                                          <p:stCondLst>
                                            <p:cond delay="0"/>
                                          </p:stCondLst>
                                        </p:cTn>
                                        <p:tgtEl>
                                          <p:spTgt spid="8194"/>
                                        </p:tgtEl>
                                        <p:attrNameLst>
                                          <p:attrName>style.visibility</p:attrName>
                                        </p:attrNameLst>
                                      </p:cBhvr>
                                      <p:to>
                                        <p:strVal val="visible"/>
                                      </p:to>
                                    </p:set>
                                    <p:animEffect transition="in" filter="fade">
                                      <p:cBhvr>
                                        <p:cTn id="7" dur="1000"/>
                                        <p:tgtEl>
                                          <p:spTgt spid="8194"/>
                                        </p:tgtEl>
                                      </p:cBhvr>
                                    </p:animEffect>
                                    <p:anim calcmode="lin" valueType="num">
                                      <p:cBhvr>
                                        <p:cTn id="8" dur="1000" fill="hold"/>
                                        <p:tgtEl>
                                          <p:spTgt spid="8194"/>
                                        </p:tgtEl>
                                        <p:attrNameLst>
                                          <p:attrName>ppt_x</p:attrName>
                                        </p:attrNameLst>
                                      </p:cBhvr>
                                      <p:tavLst>
                                        <p:tav tm="0">
                                          <p:val>
                                            <p:strVal val="#ppt_x"/>
                                          </p:val>
                                        </p:tav>
                                        <p:tav tm="100000">
                                          <p:val>
                                            <p:strVal val="#ppt_x"/>
                                          </p:val>
                                        </p:tav>
                                      </p:tavLst>
                                    </p:anim>
                                    <p:anim calcmode="lin" valueType="num">
                                      <p:cBhvr>
                                        <p:cTn id="9" dur="1000" fill="hold"/>
                                        <p:tgtEl>
                                          <p:spTgt spid="819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195"/>
                                        </p:tgtEl>
                                        <p:attrNameLst>
                                          <p:attrName>style.visibility</p:attrName>
                                        </p:attrNameLst>
                                      </p:cBhvr>
                                      <p:to>
                                        <p:strVal val="visible"/>
                                      </p:to>
                                    </p:set>
                                    <p:animEffect transition="in" filter="fade">
                                      <p:cBhvr>
                                        <p:cTn id="21" dur="1000"/>
                                        <p:tgtEl>
                                          <p:spTgt spid="8195"/>
                                        </p:tgtEl>
                                      </p:cBhvr>
                                    </p:animEffect>
                                    <p:anim calcmode="lin" valueType="num">
                                      <p:cBhvr>
                                        <p:cTn id="22" dur="1000" fill="hold"/>
                                        <p:tgtEl>
                                          <p:spTgt spid="8195"/>
                                        </p:tgtEl>
                                        <p:attrNameLst>
                                          <p:attrName>ppt_x</p:attrName>
                                        </p:attrNameLst>
                                      </p:cBhvr>
                                      <p:tavLst>
                                        <p:tav tm="0">
                                          <p:val>
                                            <p:strVal val="#ppt_x"/>
                                          </p:val>
                                        </p:tav>
                                        <p:tav tm="100000">
                                          <p:val>
                                            <p:strVal val="#ppt_x"/>
                                          </p:val>
                                        </p:tav>
                                      </p:tavLst>
                                    </p:anim>
                                    <p:anim calcmode="lin" valueType="num">
                                      <p:cBhvr>
                                        <p:cTn id="23" dur="1000" fill="hold"/>
                                        <p:tgtEl>
                                          <p:spTgt spid="819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1000"/>
                                        <p:tgtEl>
                                          <p:spTgt spid="12"/>
                                        </p:tgtEl>
                                      </p:cBhvr>
                                    </p:animEffect>
                                    <p:anim calcmode="lin" valueType="num">
                                      <p:cBhvr>
                                        <p:cTn id="29" dur="1000" fill="hold"/>
                                        <p:tgtEl>
                                          <p:spTgt spid="12"/>
                                        </p:tgtEl>
                                        <p:attrNameLst>
                                          <p:attrName>ppt_x</p:attrName>
                                        </p:attrNameLst>
                                      </p:cBhvr>
                                      <p:tavLst>
                                        <p:tav tm="0">
                                          <p:val>
                                            <p:strVal val="#ppt_x"/>
                                          </p:val>
                                        </p:tav>
                                        <p:tav tm="100000">
                                          <p:val>
                                            <p:strVal val="#ppt_x"/>
                                          </p:val>
                                        </p:tav>
                                      </p:tavLst>
                                    </p:anim>
                                    <p:anim calcmode="lin" valueType="num">
                                      <p:cBhvr>
                                        <p:cTn id="30"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4" grpId="0" bldLvl="0" autoUpdateAnimBg="0"/>
      <p:bldP spid="8194" grpId="1"/>
      <p:bldP spid="8195"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B81CE0C-B113-4870-8089-6CDAC30095DA}"/>
              </a:ext>
            </a:extLst>
          </p:cNvPr>
          <p:cNvSpPr txBox="1"/>
          <p:nvPr/>
        </p:nvSpPr>
        <p:spPr>
          <a:xfrm>
            <a:off x="556591" y="3701966"/>
            <a:ext cx="11317356" cy="1454244"/>
          </a:xfrm>
          <a:prstGeom prst="rect">
            <a:avLst/>
          </a:prstGeom>
          <a:noFill/>
        </p:spPr>
        <p:txBody>
          <a:bodyPr wrap="square" rtlCol="0">
            <a:spAutoFit/>
          </a:bodyPr>
          <a:lstStyle/>
          <a:p>
            <a:pPr marL="0" marR="0" lvl="0" indent="0" algn="l" defTabSz="1087755" rtl="0" eaLnBrk="1" fontAlgn="base" latinLnBrk="0" hangingPunct="1">
              <a:lnSpc>
                <a:spcPct val="150000"/>
              </a:lnSpc>
              <a:spcBef>
                <a:spcPts val="0"/>
              </a:spcBef>
              <a:spcAft>
                <a:spcPct val="0"/>
              </a:spcAft>
              <a:buClrTx/>
              <a:buSzTx/>
              <a:buFontTx/>
              <a:buNone/>
              <a:tabLst/>
              <a:defRPr/>
            </a:pPr>
            <a:r>
              <a:rPr kumimoji="0" lang="zh-CN" altLang="en-US" sz="3200" b="1" i="0" u="none" strike="noStrike" kern="1200" cap="none" spc="0" normalizeH="0" baseline="0" noProof="0" dirty="0">
                <a:ln>
                  <a:noFill/>
                </a:ln>
                <a:solidFill>
                  <a:srgbClr val="0000CC"/>
                </a:solidFill>
                <a:effectLst/>
                <a:uLnTx/>
                <a:uFillTx/>
                <a:latin typeface="楷体" panose="02010609060101010101" charset="-122"/>
                <a:ea typeface="楷体" panose="02010609060101010101" charset="-122"/>
                <a:cs typeface="楷体" panose="02010609060101010101" charset="-122"/>
              </a:rPr>
              <a:t>波的独立传播：</a:t>
            </a:r>
            <a:r>
              <a:rPr kumimoji="0" lang="zh-CN" altLang="en-US" sz="32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几列波</a:t>
            </a:r>
            <a:r>
              <a:rPr kumimoji="0" lang="zh-CN" altLang="en-US" sz="32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相遇后</a:t>
            </a:r>
            <a:r>
              <a:rPr kumimoji="0" lang="zh-CN" altLang="en-US" sz="32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彼此穿过，仍然</a:t>
            </a:r>
            <a:r>
              <a:rPr kumimoji="0" lang="zh-CN" altLang="en-US" sz="32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保持</a:t>
            </a:r>
            <a:r>
              <a:rPr kumimoji="0" lang="zh-CN" altLang="en-US" sz="32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各自的</a:t>
            </a:r>
            <a:r>
              <a:rPr kumimoji="0" lang="zh-CN" altLang="en-US" sz="32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运动特征</a:t>
            </a:r>
            <a:r>
              <a:rPr kumimoji="0" lang="zh-CN" altLang="en-US" sz="3200" b="1" i="0" u="none" strike="noStrike" kern="1200" cap="none" spc="0" normalizeH="0" baseline="0" noProof="0" dirty="0">
                <a:ln>
                  <a:noFill/>
                </a:ln>
                <a:solidFill>
                  <a:prstClr val="black"/>
                </a:solidFill>
                <a:effectLst/>
                <a:uLnTx/>
                <a:uFillTx/>
                <a:latin typeface="楷体" panose="02010609060101010101" charset="-122"/>
                <a:ea typeface="楷体" panose="02010609060101010101" charset="-122"/>
                <a:cs typeface="楷体" panose="02010609060101010101" charset="-122"/>
              </a:rPr>
              <a:t>，继续传播．即各自的波长、振幅、频率等</a:t>
            </a:r>
            <a:r>
              <a:rPr kumimoji="0" lang="zh-CN" altLang="en-US" sz="3200" b="1" i="0" u="none" strike="noStrike" kern="1200" cap="none" spc="0" normalizeH="0" baseline="0" noProof="0" dirty="0">
                <a:ln>
                  <a:noFill/>
                </a:ln>
                <a:solidFill>
                  <a:srgbClr val="FF0000"/>
                </a:solidFill>
                <a:effectLst/>
                <a:uLnTx/>
                <a:uFillTx/>
                <a:latin typeface="楷体" panose="02010609060101010101" charset="-122"/>
                <a:ea typeface="楷体" panose="02010609060101010101" charset="-122"/>
                <a:cs typeface="楷体" panose="02010609060101010101" charset="-122"/>
              </a:rPr>
              <a:t>保持不变．</a:t>
            </a:r>
          </a:p>
        </p:txBody>
      </p:sp>
      <p:sp>
        <p:nvSpPr>
          <p:cNvPr id="3" name="文本框 2">
            <a:extLst>
              <a:ext uri="{FF2B5EF4-FFF2-40B4-BE49-F238E27FC236}">
                <a16:creationId xmlns:a16="http://schemas.microsoft.com/office/drawing/2014/main" id="{3D0FD1EC-D465-4543-8C27-C788819B950D}"/>
              </a:ext>
            </a:extLst>
          </p:cNvPr>
          <p:cNvSpPr txBox="1"/>
          <p:nvPr/>
        </p:nvSpPr>
        <p:spPr>
          <a:xfrm>
            <a:off x="1" y="0"/>
            <a:ext cx="3179685" cy="584775"/>
          </a:xfrm>
          <a:prstGeom prst="rect">
            <a:avLst/>
          </a:prstGeom>
          <a:solidFill>
            <a:srgbClr val="FFFF00"/>
          </a:solidFill>
        </p:spPr>
        <p:txBody>
          <a:bodyPr wrap="square" rtlCol="0">
            <a:spAutoFit/>
          </a:bodyPr>
          <a:lstStyle/>
          <a:p>
            <a:pPr algn="ctr"/>
            <a:r>
              <a:rPr lang="zh-CN" altLang="en-US" sz="3200" b="1" dirty="0">
                <a:latin typeface="楷体" panose="02010609060101010101" pitchFamily="49" charset="-122"/>
                <a:ea typeface="楷体" panose="02010609060101010101" pitchFamily="49" charset="-122"/>
              </a:rPr>
              <a:t>一、波的独立性</a:t>
            </a:r>
          </a:p>
        </p:txBody>
      </p:sp>
      <p:pic>
        <p:nvPicPr>
          <p:cNvPr id="5" name="图片 4">
            <a:extLst>
              <a:ext uri="{FF2B5EF4-FFF2-40B4-BE49-F238E27FC236}">
                <a16:creationId xmlns:a16="http://schemas.microsoft.com/office/drawing/2014/main" id="{160FB203-D2FE-4325-8BBD-85F5DF8221B9}"/>
              </a:ext>
            </a:extLst>
          </p:cNvPr>
          <p:cNvPicPr>
            <a:picLocks noChangeAspect="1"/>
          </p:cNvPicPr>
          <p:nvPr/>
        </p:nvPicPr>
        <p:blipFill>
          <a:blip r:embed="rId2"/>
          <a:stretch>
            <a:fillRect/>
          </a:stretch>
        </p:blipFill>
        <p:spPr>
          <a:xfrm>
            <a:off x="556591" y="856376"/>
            <a:ext cx="4607710" cy="2299659"/>
          </a:xfrm>
          <a:prstGeom prst="rect">
            <a:avLst/>
          </a:prstGeom>
        </p:spPr>
      </p:pic>
      <p:pic>
        <p:nvPicPr>
          <p:cNvPr id="9" name="图片 8">
            <a:extLst>
              <a:ext uri="{FF2B5EF4-FFF2-40B4-BE49-F238E27FC236}">
                <a16:creationId xmlns:a16="http://schemas.microsoft.com/office/drawing/2014/main" id="{3C4905F9-F251-44CC-A6B8-4F8D3D91AAEA}"/>
              </a:ext>
            </a:extLst>
          </p:cNvPr>
          <p:cNvPicPr>
            <a:picLocks noChangeAspect="1"/>
          </p:cNvPicPr>
          <p:nvPr/>
        </p:nvPicPr>
        <p:blipFill>
          <a:blip r:embed="rId3"/>
          <a:stretch>
            <a:fillRect/>
          </a:stretch>
        </p:blipFill>
        <p:spPr>
          <a:xfrm>
            <a:off x="6358553" y="856376"/>
            <a:ext cx="5285784" cy="2299659"/>
          </a:xfrm>
          <a:prstGeom prst="rect">
            <a:avLst/>
          </a:prstGeom>
        </p:spPr>
      </p:pic>
    </p:spTree>
    <p:extLst>
      <p:ext uri="{BB962C8B-B14F-4D97-AF65-F5344CB8AC3E}">
        <p14:creationId xmlns:p14="http://schemas.microsoft.com/office/powerpoint/2010/main" val="311723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9">
            <a:extLst>
              <a:ext uri="{FF2B5EF4-FFF2-40B4-BE49-F238E27FC236}">
                <a16:creationId xmlns:a16="http://schemas.microsoft.com/office/drawing/2014/main" id="{646E40E2-971C-4AC0-A448-DE4B01C53B17}"/>
              </a:ext>
            </a:extLst>
          </p:cNvPr>
          <p:cNvSpPr>
            <a:spLocks noChangeArrowheads="1"/>
          </p:cNvSpPr>
          <p:nvPr/>
        </p:nvSpPr>
        <p:spPr bwMode="auto">
          <a:xfrm>
            <a:off x="847724" y="3429000"/>
            <a:ext cx="94392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457200" indent="-457200" eaLnBrk="1" hangingPunct="1">
              <a:spcBef>
                <a:spcPct val="0"/>
              </a:spcBef>
              <a:buClr>
                <a:srgbClr val="FF0000"/>
              </a:buClr>
              <a:buFont typeface="Wingdings" panose="05000000000000000000" pitchFamily="2" charset="2"/>
              <a:buChar char="u"/>
            </a:pP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红蓝光束空间交叉相遇后  </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红是红、蓝是蓝，</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Times New Roman" panose="02020603050405020304" pitchFamily="18" charset="0"/>
              </a:rPr>
              <a:t>…</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pic>
        <p:nvPicPr>
          <p:cNvPr id="3" name="Picture 9" descr="http://image6.huangye88.com/2012/12/19/a2b2da48c7b48ba1.jpg">
            <a:extLst>
              <a:ext uri="{FF2B5EF4-FFF2-40B4-BE49-F238E27FC236}">
                <a16:creationId xmlns:a16="http://schemas.microsoft.com/office/drawing/2014/main" id="{2EC20F6E-6666-4DC8-BB52-DD5EB9D0720B}"/>
              </a:ext>
            </a:extLst>
          </p:cNvPr>
          <p:cNvPicPr>
            <a:picLocks noChangeAspect="1" noChangeArrowheads="1"/>
          </p:cNvPicPr>
          <p:nvPr/>
        </p:nvPicPr>
        <p:blipFill>
          <a:blip r:embed="rId4" cstate="print">
            <a:lum bright="48000" contrast="36000"/>
            <a:extLst>
              <a:ext uri="{28A0092B-C50C-407E-A947-70E740481C1C}">
                <a14:useLocalDpi xmlns:a14="http://schemas.microsoft.com/office/drawing/2010/main" val="0"/>
              </a:ext>
            </a:extLst>
          </a:blip>
          <a:srcRect b="8208"/>
          <a:stretch>
            <a:fillRect/>
          </a:stretch>
        </p:blipFill>
        <p:spPr bwMode="auto">
          <a:xfrm>
            <a:off x="6203322" y="4333709"/>
            <a:ext cx="3845537" cy="2116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angle 9">
            <a:extLst>
              <a:ext uri="{FF2B5EF4-FFF2-40B4-BE49-F238E27FC236}">
                <a16:creationId xmlns:a16="http://schemas.microsoft.com/office/drawing/2014/main" id="{04082661-2C65-40DC-8778-59389CF7215C}"/>
              </a:ext>
            </a:extLst>
          </p:cNvPr>
          <p:cNvSpPr>
            <a:spLocks noChangeArrowheads="1"/>
          </p:cNvSpPr>
          <p:nvPr/>
        </p:nvSpPr>
        <p:spPr bwMode="auto">
          <a:xfrm>
            <a:off x="847724" y="1406406"/>
            <a:ext cx="955999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457200" indent="-457200">
              <a:spcBef>
                <a:spcPct val="0"/>
              </a:spcBef>
              <a:buClr>
                <a:srgbClr val="FF0000"/>
              </a:buClr>
              <a:buFont typeface="Wingdings" panose="05000000000000000000" pitchFamily="2" charset="2"/>
              <a:buChar char="u"/>
            </a:pP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听乐队演奏   </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仍可辨出不同乐器的音色、旋律</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5" name="Rectangle 9">
            <a:extLst>
              <a:ext uri="{FF2B5EF4-FFF2-40B4-BE49-F238E27FC236}">
                <a16:creationId xmlns:a16="http://schemas.microsoft.com/office/drawing/2014/main" id="{1171C1F5-FFB3-4B47-B7EE-C930EF76EDEC}"/>
              </a:ext>
            </a:extLst>
          </p:cNvPr>
          <p:cNvSpPr>
            <a:spLocks noChangeArrowheads="1"/>
          </p:cNvSpPr>
          <p:nvPr/>
        </p:nvSpPr>
        <p:spPr bwMode="auto">
          <a:xfrm>
            <a:off x="847724" y="2417703"/>
            <a:ext cx="932994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marL="457200" indent="-457200" eaLnBrk="1" hangingPunct="1">
              <a:spcBef>
                <a:spcPct val="0"/>
              </a:spcBef>
              <a:buClr>
                <a:srgbClr val="FF0000"/>
              </a:buClr>
              <a:buFont typeface="Wingdings" panose="05000000000000000000" pitchFamily="2" charset="2"/>
              <a:buChar char="u"/>
            </a:pP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空中无线电波很多   </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r>
              <a:rPr lang="zh-CN" altLang="en-US"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仍能分别接收各个电台</a:t>
            </a:r>
            <a:r>
              <a:rPr lang="en-US" altLang="zh-CN" b="1" dirty="0">
                <a:latin typeface="Times New Roman" panose="02020603050405020304" pitchFamily="18" charset="0"/>
                <a:ea typeface="楷体" panose="02010609060101010101" pitchFamily="49" charset="-122"/>
                <a:cs typeface="Times New Roman" panose="02020603050405020304" pitchFamily="18" charset="0"/>
                <a:sym typeface="楷体_GB2312" pitchFamily="1" charset="-122"/>
              </a:rPr>
              <a:t>)</a:t>
            </a:r>
            <a:endParaRPr lang="zh-CN" altLang="en-US" sz="2400" dirty="0">
              <a:latin typeface="Times New Roman" panose="02020603050405020304" pitchFamily="18" charset="0"/>
              <a:ea typeface="楷体" panose="02010609060101010101" pitchFamily="49" charset="-122"/>
              <a:cs typeface="Times New Roman" panose="02020603050405020304" pitchFamily="18" charset="0"/>
            </a:endParaRPr>
          </a:p>
        </p:txBody>
      </p:sp>
      <p:sp>
        <p:nvSpPr>
          <p:cNvPr id="6" name="文本框 5">
            <a:extLst>
              <a:ext uri="{FF2B5EF4-FFF2-40B4-BE49-F238E27FC236}">
                <a16:creationId xmlns:a16="http://schemas.microsoft.com/office/drawing/2014/main" id="{2A492C2B-D589-47BF-904E-F583CABEC2C0}"/>
              </a:ext>
            </a:extLst>
          </p:cNvPr>
          <p:cNvSpPr txBox="1"/>
          <p:nvPr/>
        </p:nvSpPr>
        <p:spPr>
          <a:xfrm>
            <a:off x="1021244" y="158757"/>
            <a:ext cx="7603436" cy="707886"/>
          </a:xfrm>
          <a:prstGeom prst="rect">
            <a:avLst/>
          </a:prstGeom>
          <a:solidFill>
            <a:srgbClr val="FFFF00"/>
          </a:solidFill>
        </p:spPr>
        <p:txBody>
          <a:bodyPr wrap="square" rtlCol="0">
            <a:spAutoFit/>
          </a:bodyPr>
          <a:lstStyle/>
          <a:p>
            <a:pPr algn="ctr"/>
            <a:r>
              <a:rPr lang="zh-CN" altLang="en-US" sz="4000" b="1" dirty="0">
                <a:solidFill>
                  <a:srgbClr val="FF0000"/>
                </a:solidFill>
                <a:latin typeface="华文楷体" panose="02010600040101010101" pitchFamily="2" charset="-122"/>
                <a:ea typeface="华文楷体" panose="02010600040101010101" pitchFamily="2" charset="-122"/>
              </a:rPr>
              <a:t>你还能举出几列波相遇的实例么？</a:t>
            </a:r>
          </a:p>
        </p:txBody>
      </p:sp>
      <p:pic>
        <p:nvPicPr>
          <p:cNvPr id="7" name="8b81ab1af5e81a73151f19787e22f15d">
            <a:hlinkClick r:id="" action="ppaction://media"/>
            <a:extLst>
              <a:ext uri="{FF2B5EF4-FFF2-40B4-BE49-F238E27FC236}">
                <a16:creationId xmlns:a16="http://schemas.microsoft.com/office/drawing/2014/main" id="{23CAEEB6-7ED9-493D-A5C7-0500B288D7A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8405" r="7097"/>
          <a:stretch/>
        </p:blipFill>
        <p:spPr>
          <a:xfrm>
            <a:off x="1225411" y="4423161"/>
            <a:ext cx="3703284" cy="202701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4422994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3" presetClass="entr" presetSubtype="1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27267" fill="hold"/>
                                        <p:tgtEl>
                                          <p:spTgt spid="7"/>
                                        </p:tgtEl>
                                      </p:cBhvr>
                                    </p:cmd>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animEffect transition="in" filter="fade">
                                      <p:cBhvr>
                                        <p:cTn id="30" dur="1000"/>
                                        <p:tgtEl>
                                          <p:spTgt spid="5"/>
                                        </p:tgtEl>
                                      </p:cBhvr>
                                    </p:animEffect>
                                    <p:anim calcmode="lin" valueType="num">
                                      <p:cBhvr>
                                        <p:cTn id="31" dur="1000" fill="hold"/>
                                        <p:tgtEl>
                                          <p:spTgt spid="5"/>
                                        </p:tgtEl>
                                        <p:attrNameLst>
                                          <p:attrName>ppt_x</p:attrName>
                                        </p:attrNameLst>
                                      </p:cBhvr>
                                      <p:tavLst>
                                        <p:tav tm="0">
                                          <p:val>
                                            <p:strVal val="#ppt_x"/>
                                          </p:val>
                                        </p:tav>
                                        <p:tav tm="100000">
                                          <p:val>
                                            <p:strVal val="#ppt_x"/>
                                          </p:val>
                                        </p:tav>
                                      </p:tavLst>
                                    </p:anim>
                                    <p:anim calcmode="lin" valueType="num">
                                      <p:cBhvr>
                                        <p:cTn id="32"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fade">
                                      <p:cBhvr>
                                        <p:cTn id="37" dur="1000"/>
                                        <p:tgtEl>
                                          <p:spTgt spid="2"/>
                                        </p:tgtEl>
                                      </p:cBhvr>
                                    </p:animEffect>
                                    <p:anim calcmode="lin" valueType="num">
                                      <p:cBhvr>
                                        <p:cTn id="38" dur="1000" fill="hold"/>
                                        <p:tgtEl>
                                          <p:spTgt spid="2"/>
                                        </p:tgtEl>
                                        <p:attrNameLst>
                                          <p:attrName>ppt_x</p:attrName>
                                        </p:attrNameLst>
                                      </p:cBhvr>
                                      <p:tavLst>
                                        <p:tav tm="0">
                                          <p:val>
                                            <p:strVal val="#ppt_x"/>
                                          </p:val>
                                        </p:tav>
                                        <p:tav tm="100000">
                                          <p:val>
                                            <p:strVal val="#ppt_x"/>
                                          </p:val>
                                        </p:tav>
                                      </p:tavLst>
                                    </p:anim>
                                    <p:anim calcmode="lin" valueType="num">
                                      <p:cBhvr>
                                        <p:cTn id="3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1000"/>
                                        <p:tgtEl>
                                          <p:spTgt spid="3"/>
                                        </p:tgtEl>
                                      </p:cBhvr>
                                    </p:animEffect>
                                    <p:anim calcmode="lin" valueType="num">
                                      <p:cBhvr>
                                        <p:cTn id="45" dur="1000" fill="hold"/>
                                        <p:tgtEl>
                                          <p:spTgt spid="3"/>
                                        </p:tgtEl>
                                        <p:attrNameLst>
                                          <p:attrName>ppt_x</p:attrName>
                                        </p:attrNameLst>
                                      </p:cBhvr>
                                      <p:tavLst>
                                        <p:tav tm="0">
                                          <p:val>
                                            <p:strVal val="#ppt_x"/>
                                          </p:val>
                                        </p:tav>
                                        <p:tav tm="100000">
                                          <p:val>
                                            <p:strVal val="#ppt_x"/>
                                          </p:val>
                                        </p:tav>
                                      </p:tavLst>
                                    </p:anim>
                                    <p:anim calcmode="lin" valueType="num">
                                      <p:cBhvr>
                                        <p:cTn id="4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47" fill="hold" display="0">
                  <p:stCondLst>
                    <p:cond delay="indefinite"/>
                  </p:stCondLst>
                </p:cTn>
                <p:tgtEl>
                  <p:spTgt spid="7"/>
                </p:tgtEl>
              </p:cMediaNode>
            </p:video>
          </p:childTnLst>
        </p:cTn>
      </p:par>
    </p:tnLst>
    <p:bldLst>
      <p:bldP spid="2" grpId="0"/>
      <p:bldP spid="4" grpId="0" build="p" bldLvl="0" autoUpdateAnimBg="0"/>
      <p:bldP spid="5" grpId="0"/>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CD8732C-AFD2-4726-8F15-E2E4E24285DA}"/>
              </a:ext>
            </a:extLst>
          </p:cNvPr>
          <p:cNvSpPr txBox="1"/>
          <p:nvPr/>
        </p:nvSpPr>
        <p:spPr>
          <a:xfrm>
            <a:off x="2993421" y="2159184"/>
            <a:ext cx="8675119" cy="2246769"/>
          </a:xfrm>
          <a:prstGeom prst="rect">
            <a:avLst/>
          </a:prstGeom>
          <a:noFill/>
        </p:spPr>
        <p:txBody>
          <a:bodyPr wrap="square" rtlCol="0">
            <a:spAutoFit/>
          </a:bodyPr>
          <a:lstStyle/>
          <a:p>
            <a:r>
              <a:rPr lang="zh-CN" altLang="en-US" sz="4000" b="1" dirty="0">
                <a:solidFill>
                  <a:srgbClr val="0070C0"/>
                </a:solidFill>
                <a:latin typeface="华文楷体" panose="02010600040101010101" pitchFamily="2" charset="-122"/>
                <a:ea typeface="华文楷体" panose="02010600040101010101" pitchFamily="2" charset="-122"/>
              </a:rPr>
              <a:t>问题：从观察水波相遇前后的传播情况，得出了波具有独立性，那么两列波在</a:t>
            </a:r>
            <a:r>
              <a:rPr lang="zh-CN" altLang="en-US" sz="6000" b="1" dirty="0">
                <a:solidFill>
                  <a:srgbClr val="FF0000"/>
                </a:solidFill>
                <a:latin typeface="华文楷体" panose="02010600040101010101" pitchFamily="2" charset="-122"/>
                <a:ea typeface="华文楷体" panose="02010600040101010101" pitchFamily="2" charset="-122"/>
              </a:rPr>
              <a:t>相遇区</a:t>
            </a:r>
            <a:r>
              <a:rPr lang="zh-CN" altLang="en-US" sz="4000" b="1" dirty="0">
                <a:solidFill>
                  <a:srgbClr val="0070C0"/>
                </a:solidFill>
                <a:latin typeface="华文楷体" panose="02010600040101010101" pitchFamily="2" charset="-122"/>
                <a:ea typeface="华文楷体" panose="02010600040101010101" pitchFamily="2" charset="-122"/>
              </a:rPr>
              <a:t>将会发生怎样的情况呢？</a:t>
            </a:r>
          </a:p>
        </p:txBody>
      </p:sp>
      <p:pic>
        <p:nvPicPr>
          <p:cNvPr id="4" name="图片 3">
            <a:extLst>
              <a:ext uri="{FF2B5EF4-FFF2-40B4-BE49-F238E27FC236}">
                <a16:creationId xmlns:a16="http://schemas.microsoft.com/office/drawing/2014/main" id="{3BBE7F71-6BC9-48FF-BF76-0032B9B874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3923" y="1237574"/>
            <a:ext cx="1981372" cy="3523793"/>
          </a:xfrm>
          <a:prstGeom prst="rect">
            <a:avLst/>
          </a:prstGeom>
        </p:spPr>
      </p:pic>
    </p:spTree>
    <p:extLst>
      <p:ext uri="{BB962C8B-B14F-4D97-AF65-F5344CB8AC3E}">
        <p14:creationId xmlns:p14="http://schemas.microsoft.com/office/powerpoint/2010/main" val="34587597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9ec16ace6dbd5aa9c06d7bb83f945ef6">
            <a:hlinkClick r:id="" action="ppaction://media"/>
            <a:extLst>
              <a:ext uri="{FF2B5EF4-FFF2-40B4-BE49-F238E27FC236}">
                <a16:creationId xmlns:a16="http://schemas.microsoft.com/office/drawing/2014/main" id="{8EE7DDCF-8ADE-460A-9874-87B4883C63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6"/>
          <a:srcRect l="19167" t="10797" r="20304"/>
          <a:stretch/>
        </p:blipFill>
        <p:spPr>
          <a:xfrm>
            <a:off x="0" y="1083666"/>
            <a:ext cx="6204843" cy="4114800"/>
          </a:xfrm>
          <a:prstGeom prst="rect">
            <a:avLst/>
          </a:prstGeom>
          <a:ln>
            <a:noFill/>
          </a:ln>
          <a:effectLst>
            <a:softEdge rad="112500"/>
          </a:effectLst>
        </p:spPr>
      </p:pic>
      <p:pic>
        <p:nvPicPr>
          <p:cNvPr id="4" name="85a61dc99551d9674e06e2b8468a37e7">
            <a:hlinkClick r:id="" action="ppaction://media"/>
            <a:extLst>
              <a:ext uri="{FF2B5EF4-FFF2-40B4-BE49-F238E27FC236}">
                <a16:creationId xmlns:a16="http://schemas.microsoft.com/office/drawing/2014/main" id="{9953687A-03BB-4B42-B240-2C96104A6B01}"/>
              </a:ext>
            </a:extLst>
          </p:cNvPr>
          <p:cNvPicPr>
            <a:picLocks noChangeAspect="1"/>
          </p:cNvPicPr>
          <p:nvPr>
            <a:videoFile r:link="rId4"/>
            <p:extLst>
              <p:ext uri="{DAA4B4D4-6D71-4841-9C94-3DE7FCFB9230}">
                <p14:media xmlns:p14="http://schemas.microsoft.com/office/powerpoint/2010/main" r:embed="rId3"/>
              </p:ext>
            </p:extLst>
          </p:nvPr>
        </p:nvPicPr>
        <p:blipFill rotWithShape="1">
          <a:blip r:embed="rId7"/>
          <a:srcRect l="19900" t="16776" r="19937" b="17463"/>
          <a:stretch/>
        </p:blipFill>
        <p:spPr>
          <a:xfrm>
            <a:off x="5050983" y="1292388"/>
            <a:ext cx="7051566" cy="3468455"/>
          </a:xfrm>
          <a:prstGeom prst="rect">
            <a:avLst/>
          </a:prstGeom>
          <a:ln>
            <a:noFill/>
          </a:ln>
          <a:effectLst>
            <a:outerShdw blurRad="190500" algn="tl" rotWithShape="0">
              <a:srgbClr val="000000">
                <a:alpha val="70000"/>
              </a:srgbClr>
            </a:outerShdw>
          </a:effectLst>
        </p:spPr>
      </p:pic>
      <p:sp>
        <p:nvSpPr>
          <p:cNvPr id="5" name="Text Box 1061">
            <a:extLst>
              <a:ext uri="{FF2B5EF4-FFF2-40B4-BE49-F238E27FC236}">
                <a16:creationId xmlns:a16="http://schemas.microsoft.com/office/drawing/2014/main" id="{6C053A9F-3C92-4835-98FB-E9110CD58F37}"/>
              </a:ext>
            </a:extLst>
          </p:cNvPr>
          <p:cNvSpPr>
            <a:spLocks noChangeArrowheads="1"/>
          </p:cNvSpPr>
          <p:nvPr/>
        </p:nvSpPr>
        <p:spPr bwMode="auto">
          <a:xfrm>
            <a:off x="123068" y="131143"/>
            <a:ext cx="2592387" cy="584775"/>
          </a:xfrm>
          <a:prstGeom prst="rect">
            <a:avLst/>
          </a:prstGeom>
          <a:noFill/>
          <a:ln w="76200" cmpd="sng">
            <a:solidFill>
              <a:srgbClr val="FF0000"/>
            </a:solid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algn="ctr" eaLnBrk="1" hangingPunct="1">
              <a:spcBef>
                <a:spcPct val="50000"/>
              </a:spcBef>
              <a:buFontTx/>
              <a:buNone/>
            </a:pPr>
            <a:r>
              <a:rPr lang="zh-CN" altLang="en-US" b="1" dirty="0">
                <a:solidFill>
                  <a:srgbClr val="0000FF"/>
                </a:solidFill>
                <a:latin typeface="黑体" panose="02010609060101010101" pitchFamily="49" charset="-122"/>
                <a:ea typeface="黑体" panose="02010609060101010101" pitchFamily="49" charset="-122"/>
                <a:sym typeface="黑体" panose="02010609060101010101" pitchFamily="49" charset="-122"/>
              </a:rPr>
              <a:t>观察与</a:t>
            </a:r>
            <a:r>
              <a:rPr lang="zh-CN" altLang="zh-CN" b="1" dirty="0">
                <a:solidFill>
                  <a:srgbClr val="0000FF"/>
                </a:solidFill>
                <a:latin typeface="黑体" panose="02010609060101010101" pitchFamily="49" charset="-122"/>
                <a:ea typeface="黑体" panose="02010609060101010101" pitchFamily="49" charset="-122"/>
                <a:sym typeface="黑体" panose="02010609060101010101" pitchFamily="49" charset="-122"/>
              </a:rPr>
              <a:t>思考</a:t>
            </a:r>
            <a:endParaRPr lang="zh-CN" altLang="zh-CN" sz="1800" dirty="0">
              <a:solidFill>
                <a:srgbClr val="0000FF"/>
              </a:solidFill>
            </a:endParaRPr>
          </a:p>
        </p:txBody>
      </p:sp>
      <p:sp>
        <p:nvSpPr>
          <p:cNvPr id="6" name="Text Box 2">
            <a:extLst>
              <a:ext uri="{FF2B5EF4-FFF2-40B4-BE49-F238E27FC236}">
                <a16:creationId xmlns:a16="http://schemas.microsoft.com/office/drawing/2014/main" id="{9A02CD7B-50BE-4D13-BED2-4F858A55985F}"/>
              </a:ext>
            </a:extLst>
          </p:cNvPr>
          <p:cNvSpPr>
            <a:spLocks noChangeArrowheads="1"/>
          </p:cNvSpPr>
          <p:nvPr/>
        </p:nvSpPr>
        <p:spPr bwMode="auto">
          <a:xfrm>
            <a:off x="123068" y="5347249"/>
            <a:ext cx="11724375" cy="1200329"/>
          </a:xfrm>
          <a:prstGeom prst="rect">
            <a:avLst/>
          </a:prstGeom>
          <a:noFill/>
          <a:ln w="57150">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spcBef>
                <a:spcPct val="20000"/>
              </a:spcBef>
              <a:buChar char="•"/>
              <a:defRPr sz="3200">
                <a:solidFill>
                  <a:schemeClr val="tx1"/>
                </a:solidFill>
                <a:latin typeface="Arial" panose="020B0604020202020204" pitchFamily="34" charset="0"/>
                <a:ea typeface="宋体" panose="02010600030101010101" pitchFamily="2" charset="-122"/>
                <a:sym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ea typeface="宋体" panose="02010600030101010101" pitchFamily="2" charset="-122"/>
                <a:sym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sym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sym typeface="Arial" panose="020B0604020202020204" pitchFamily="34" charset="0"/>
              </a:defRPr>
            </a:lvl9pPr>
          </a:lstStyle>
          <a:p>
            <a:pPr eaLnBrk="1" hangingPunct="1">
              <a:spcBef>
                <a:spcPct val="0"/>
              </a:spcBef>
              <a:buFontTx/>
              <a:buNone/>
            </a:pPr>
            <a:r>
              <a:rPr lang="en-US" altLang="zh-CN"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1</a:t>
            </a:r>
            <a:r>
              <a:rPr lang="zh-CN" altLang="en-US"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、两列波在传播过程中</a:t>
            </a:r>
            <a:r>
              <a:rPr lang="zh-CN" altLang="en-US" sz="36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波形</a:t>
            </a:r>
            <a:r>
              <a:rPr lang="zh-CN" altLang="en-US"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如何变化的？</a:t>
            </a:r>
            <a:endParaRPr lang="en-US" altLang="zh-CN"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a:p>
            <a:pPr eaLnBrk="1" hangingPunct="1">
              <a:spcBef>
                <a:spcPct val="0"/>
              </a:spcBef>
              <a:buFontTx/>
              <a:buNone/>
            </a:pPr>
            <a:r>
              <a:rPr lang="en-US" altLang="zh-CN"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2</a:t>
            </a:r>
            <a:r>
              <a:rPr lang="zh-CN" altLang="en-US"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、质点在相遇区域的</a:t>
            </a:r>
            <a:r>
              <a:rPr lang="zh-CN" altLang="en-US" sz="36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振动情况</a:t>
            </a:r>
            <a:r>
              <a:rPr lang="zh-CN" altLang="en-US"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及</a:t>
            </a:r>
            <a:r>
              <a:rPr lang="zh-CN" altLang="en-US" sz="3600" b="1" dirty="0">
                <a:solidFill>
                  <a:srgbClr val="FF0000"/>
                </a:solidFill>
                <a:latin typeface="Times New Roman" panose="02020603050405020304" pitchFamily="18" charset="0"/>
                <a:ea typeface="楷体" panose="02010609060101010101" pitchFamily="49" charset="-122"/>
                <a:cs typeface="Times New Roman" panose="02020603050405020304" pitchFamily="18" charset="0"/>
              </a:rPr>
              <a:t>合位移大小</a:t>
            </a:r>
            <a:r>
              <a:rPr lang="zh-CN" altLang="en-US"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rPr>
              <a:t>如何变化的？</a:t>
            </a:r>
            <a:endParaRPr lang="zh-CN" altLang="zh-CN" sz="3600" dirty="0">
              <a:solidFill>
                <a:schemeClr val="tx1">
                  <a:lumMod val="95000"/>
                  <a:lumOff val="5000"/>
                </a:schemeClr>
              </a:solidFill>
              <a:latin typeface="Times New Roman" panose="02020603050405020304" pitchFamily="18" charset="0"/>
              <a:ea typeface="楷体" panose="02010609060101010101" pitchFamily="49" charset="-122"/>
              <a:cs typeface="Times New Roman" panose="02020603050405020304" pitchFamily="18" charset="0"/>
            </a:endParaRPr>
          </a:p>
        </p:txBody>
      </p:sp>
    </p:spTree>
    <p:extLst>
      <p:ext uri="{BB962C8B-B14F-4D97-AF65-F5344CB8AC3E}">
        <p14:creationId xmlns:p14="http://schemas.microsoft.com/office/powerpoint/2010/main" val="2579097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534"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85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6122">
                <p:cTn id="18" fill="hold" display="0">
                  <p:stCondLst>
                    <p:cond delay="indefinite"/>
                  </p:stCondLst>
                </p:cTn>
                <p:tgtEl>
                  <p:spTgt spid="3"/>
                </p:tgtEl>
              </p:cMediaNode>
            </p:video>
            <p:video>
              <p:cMediaNode vol="80000" mute="1">
                <p:cTn id="19" fill="hold" display="0">
                  <p:stCondLst>
                    <p:cond delay="indefinite"/>
                  </p:stCondLst>
                </p:cTn>
                <p:tgtEl>
                  <p:spTgt spid="4"/>
                </p:tgtEl>
              </p:cMediaNode>
            </p:video>
          </p:childTnLst>
        </p:cTn>
      </p:par>
    </p:tnLst>
    <p:bldLst>
      <p:bldP spid="6" grpId="0" bldLvl="0" autoUpdateAnimBg="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10.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00.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1.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2.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103.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4*i*0"/>
  <p:tag name="KSO_WM_UNIT_BK_DARK_LIGHT" val="2"/>
  <p:tag name="KSO_WM_UNIT_LAYERLEVEL" val="1"/>
  <p:tag name="KSO_WM_TAG_VERSION" val="1.0"/>
  <p:tag name="KSO_WM_BEAUTIFY_FLAG" val="#wm#"/>
</p:tagLst>
</file>

<file path=ppt/tags/tag104.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5.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6.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7.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8.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09.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10.xml><?xml version="1.0" encoding="utf-8"?>
<p:tagLst xmlns:a="http://schemas.openxmlformats.org/drawingml/2006/main" xmlns:r="http://schemas.openxmlformats.org/officeDocument/2006/relationships" xmlns:p="http://schemas.openxmlformats.org/presentationml/2006/main">
  <p:tag name="KSO_WM_SLIDE_BACKGROUND_TYPE" val="leftRight"/>
  <p:tag name="KSO_WM_SLIDE_BK_DARK_LIGHT" val="2"/>
  <p:tag name="KSO_WM_UNIT_HIGHLIGHT" val="0"/>
  <p:tag name="KSO_WM_UNIT_COMPATIBLE" val="0"/>
  <p:tag name="KSO_WM_UNIT_DIAGRAM_ISNUMVISUAL" val="0"/>
  <p:tag name="KSO_WM_UNIT_DIAGRAM_ISREFERUNIT" val="0"/>
  <p:tag name="KSO_WM_UNIT_ID" val="_14**"/>
  <p:tag name="KSO_WM_UNIT_LAYERLEVEL" val="1"/>
  <p:tag name="KSO_WM_TAG_VERSION" val="1.0"/>
  <p:tag name="KSO_WM_BEAUTIFY_FLAG" val="#wm#"/>
</p:tagLst>
</file>

<file path=ppt/tags/tag111.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5*i*0"/>
  <p:tag name="KSO_WM_UNIT_BK_DARK_LIGHT" val="2"/>
  <p:tag name="KSO_WM_UNIT_LAYERLEVEL" val="1"/>
  <p:tag name="KSO_WM_TAG_VERSION" val="1.0"/>
  <p:tag name="KSO_WM_BEAUTIFY_FLAG" val="#wm#"/>
</p:tagLst>
</file>

<file path=ppt/tags/tag112.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3.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4.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5.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6.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7.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8.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19.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20.xml><?xml version="1.0" encoding="utf-8"?>
<p:tagLst xmlns:a="http://schemas.openxmlformats.org/drawingml/2006/main" xmlns:r="http://schemas.openxmlformats.org/officeDocument/2006/relationships" xmlns:p="http://schemas.openxmlformats.org/presentationml/2006/main">
  <p:tag name="KSO_WM_SLIDE_BACKGROUND_TYPE" val="topBottom"/>
  <p:tag name="KSO_WM_SLIDE_BK_DARK_LIGHT" val="2"/>
  <p:tag name="KSO_WM_UNIT_HIGHLIGHT" val="0"/>
  <p:tag name="KSO_WM_UNIT_COMPATIBLE" val="0"/>
  <p:tag name="KSO_WM_UNIT_DIAGRAM_ISNUMVISUAL" val="0"/>
  <p:tag name="KSO_WM_UNIT_DIAGRAM_ISREFERUNIT" val="0"/>
  <p:tag name="KSO_WM_UNIT_ID" val="_15**"/>
  <p:tag name="KSO_WM_UNIT_LAYERLEVEL" val="1"/>
  <p:tag name="KSO_WM_TAG_VERSION" val="1.0"/>
  <p:tag name="KSO_WM_BEAUTIFY_FLAG" val="#wm#"/>
</p:tagLst>
</file>

<file path=ppt/tags/tag121.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6*i*0"/>
  <p:tag name="KSO_WM_UNIT_BK_DARK_LIGHT" val="2"/>
  <p:tag name="KSO_WM_UNIT_LAYERLEVEL" val="1"/>
  <p:tag name="KSO_WM_TAG_VERSION" val="1.0"/>
  <p:tag name="KSO_WM_BEAUTIFY_FLAG" val="#wm#"/>
</p:tagLst>
</file>

<file path=ppt/tags/tag122.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3.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4.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5.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6.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7.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8.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29.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30.xml><?xml version="1.0" encoding="utf-8"?>
<p:tagLst xmlns:a="http://schemas.openxmlformats.org/drawingml/2006/main" xmlns:r="http://schemas.openxmlformats.org/officeDocument/2006/relationships" xmlns:p="http://schemas.openxmlformats.org/presentationml/2006/main">
  <p:tag name="KSO_WM_SLIDE_BACKGROUND_TYPE" val="bottomTop"/>
  <p:tag name="KSO_WM_SLIDE_BK_DARK_LIGHT" val="2"/>
  <p:tag name="KSO_WM_UNIT_HIGHLIGHT" val="0"/>
  <p:tag name="KSO_WM_UNIT_COMPATIBLE" val="0"/>
  <p:tag name="KSO_WM_UNIT_DIAGRAM_ISNUMVISUAL" val="0"/>
  <p:tag name="KSO_WM_UNIT_DIAGRAM_ISREFERUNIT" val="0"/>
  <p:tag name="KSO_WM_UNIT_ID" val="_16**"/>
  <p:tag name="KSO_WM_UNIT_LAYERLEVEL" val="1"/>
  <p:tag name="KSO_WM_TAG_VERSION" val="1.0"/>
  <p:tag name="KSO_WM_BEAUTIFY_FLAG" val="#wm#"/>
</p:tagLst>
</file>

<file path=ppt/tags/tag13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7*i*0"/>
  <p:tag name="KSO_WM_UNIT_BK_DARK_LIGHT" val="2"/>
  <p:tag name="KSO_WM_UNIT_LAYERLEVEL" val="1"/>
  <p:tag name="KSO_WM_TAG_VERSION" val="1.0"/>
  <p:tag name="KSO_WM_BEAUTIFY_FLAG" val="#wm#"/>
</p:tagLst>
</file>

<file path=ppt/tags/tag13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6.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7.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3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14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1.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2.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SLIDE_BK_DARK_LIGHT" val="2"/>
  <p:tag name="KSO_WM_UNIT_HIGHLIGHT" val="0"/>
  <p:tag name="KSO_WM_UNIT_COMPATIBLE" val="0"/>
  <p:tag name="KSO_WM_UNIT_DIAGRAM_ISNUMVISUAL" val="0"/>
  <p:tag name="KSO_WM_UNIT_DIAGRAM_ISREFERUNIT" val="0"/>
  <p:tag name="KSO_WM_UNIT_ID" val="_17**"/>
  <p:tag name="KSO_WM_UNIT_LAYERLEVEL" val="1"/>
  <p:tag name="KSO_WM_TAG_VERSION" val="1.0"/>
  <p:tag name="KSO_WM_BEAUTIFY_FLAG" val="#wm#"/>
</p:tagLst>
</file>

<file path=ppt/tags/tag143.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8*i*0"/>
  <p:tag name="KSO_WM_UNIT_BK_DARK_LIGHT" val="2"/>
  <p:tag name="KSO_WM_UNIT_LAYERLEVEL" val="1"/>
  <p:tag name="KSO_WM_TAG_VERSION" val="1.0"/>
  <p:tag name="KSO_WM_BEAUTIFY_FLAG" val="#wm#"/>
</p:tagLst>
</file>

<file path=ppt/tags/tag144.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5.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6.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7.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8.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49.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50.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1.xml><?xml version="1.0" encoding="utf-8"?>
<p:tagLst xmlns:a="http://schemas.openxmlformats.org/drawingml/2006/main" xmlns:r="http://schemas.openxmlformats.org/officeDocument/2006/relationships" xmlns:p="http://schemas.openxmlformats.org/presentationml/2006/main">
  <p:tag name="KSO_WM_SLIDE_BACKGROUND_TYPE" val="belt"/>
  <p:tag name="KSO_WM_SLIDE_BK_DARK_LIGHT" val="2"/>
  <p:tag name="KSO_WM_UNIT_HIGHLIGHT" val="0"/>
  <p:tag name="KSO_WM_UNIT_COMPATIBLE" val="0"/>
  <p:tag name="KSO_WM_UNIT_DIAGRAM_ISNUMVISUAL" val="0"/>
  <p:tag name="KSO_WM_UNIT_DIAGRAM_ISREFERUNIT" val="0"/>
  <p:tag name="KSO_WM_UNIT_ID" val="_18**"/>
  <p:tag name="KSO_WM_UNIT_LAYERLEVEL" val="1"/>
  <p:tag name="KSO_WM_TAG_VERSION" val="1.0"/>
  <p:tag name="KSO_WM_BEAUTIFY_FLAG" val="#wm#"/>
</p:tagLst>
</file>

<file path=ppt/tags/tag152.xml><?xml version="1.0" encoding="utf-8"?>
<p:tagLst xmlns:a="http://schemas.openxmlformats.org/drawingml/2006/main" xmlns:r="http://schemas.openxmlformats.org/officeDocument/2006/relationships" xmlns:p="http://schemas.openxmlformats.org/presentationml/2006/main">
  <p:tag name="KSO_WM_SLIDE_ID" val="custom20205176_1"/>
  <p:tag name="KSO_WM_TEMPLATE_SUBCATEGORY" val="19"/>
  <p:tag name="KSO_WM_TEMPLATE_MASTER_TYPE" val="0"/>
  <p:tag name="KSO_WM_TEMPLATE_COLOR_TYPE" val="1"/>
  <p:tag name="KSO_WM_SLIDE_TYPE" val="title"/>
  <p:tag name="KSO_WM_SLIDE_SUBTYPE" val="defaultBlank"/>
  <p:tag name="KSO_WM_SLIDE_ITEM_CNT" val="0"/>
  <p:tag name="KSO_WM_SLIDE_INDEX" val="1"/>
  <p:tag name="KSO_WM_TAG_VERSION" val="1.0"/>
  <p:tag name="KSO_WM_BEAUTIFY_FLAG" val="#wm#"/>
  <p:tag name="KSO_WM_TEMPLATE_CATEGORY" val="custom"/>
  <p:tag name="KSO_WM_TEMPLATE_INDEX" val="20204538"/>
  <p:tag name="KSO_WM_SLIDE_LAYOUT" val="a_b"/>
  <p:tag name="KSO_WM_SLIDE_LAYOUT_CNT" val="1_1"/>
  <p:tag name="KSO_WM_UNIT_SHOW_EDIT_AREA_INDICATION" val="1"/>
  <p:tag name="KSO_WM_TEMPLATE_THUMBS_INDEX" val="1、4、7、12、13、14、15、16、17、18、20、24、25、28、33、36、40、43、44"/>
</p:tagLst>
</file>

<file path=ppt/tags/tag153.xml><?xml version="1.0" encoding="utf-8"?>
<p:tagLst xmlns:a="http://schemas.openxmlformats.org/drawingml/2006/main" xmlns:r="http://schemas.openxmlformats.org/officeDocument/2006/relationships" xmlns:p="http://schemas.openxmlformats.org/presentationml/2006/main">
  <p:tag name="KSO_WM_UNIT_ISCONTENTSTITLE" val="0"/>
  <p:tag name="KSO_WM_UNIT_ISNUMDGMTITLE" val="0"/>
  <p:tag name="KSO_WM_UNIT_PRESET_TEXT" val="空白演示"/>
  <p:tag name="KSO_WM_UNIT_NOCLEAR" val="0"/>
  <p:tag name="KSO_WM_UNIT_SHOW_EDIT_AREA_INDICATION" val="1"/>
  <p:tag name="KSO_WM_UNIT_VALUE" val="28"/>
  <p:tag name="KSO_WM_UNIT_HIGHLIGHT" val="0"/>
  <p:tag name="KSO_WM_UNIT_COMPATIBLE" val="0"/>
  <p:tag name="KSO_WM_UNIT_DIAGRAM_ISNUMVISUAL" val="0"/>
  <p:tag name="KSO_WM_UNIT_DIAGRAM_ISREFERUNIT" val="0"/>
  <p:tag name="KSO_WM_UNIT_TYPE" val="a"/>
  <p:tag name="KSO_WM_UNIT_INDEX" val="1"/>
  <p:tag name="KSO_WM_UNIT_ID" val="custom20205176_1*a*1"/>
  <p:tag name="KSO_WM_TEMPLATE_CATEGORY" val="custom"/>
  <p:tag name="KSO_WM_TEMPLATE_INDEX" val="20205176"/>
  <p:tag name="KSO_WM_UNIT_LAYERLEVEL" val="1"/>
  <p:tag name="KSO_WM_TAG_VERSION" val="1.0"/>
  <p:tag name="KSO_WM_BEAUTIFY_FLAG" val="#wm#"/>
</p:tagLst>
</file>

<file path=ppt/tags/tag154.xml><?xml version="1.0" encoding="utf-8"?>
<p:tagLst xmlns:a="http://schemas.openxmlformats.org/drawingml/2006/main" xmlns:r="http://schemas.openxmlformats.org/officeDocument/2006/relationships" xmlns:p="http://schemas.openxmlformats.org/presentationml/2006/main">
  <p:tag name="AS_UNIQUEID" val="32"/>
</p:tagLst>
</file>

<file path=ppt/tags/tag155.xml><?xml version="1.0" encoding="utf-8"?>
<p:tagLst xmlns:a="http://schemas.openxmlformats.org/drawingml/2006/main" xmlns:r="http://schemas.openxmlformats.org/officeDocument/2006/relationships" xmlns:p="http://schemas.openxmlformats.org/presentationml/2006/main">
  <p:tag name="AS_UNIQUEID" val="33"/>
</p:tagLst>
</file>

<file path=ppt/tags/tag156.xml><?xml version="1.0" encoding="utf-8"?>
<p:tagLst xmlns:a="http://schemas.openxmlformats.org/drawingml/2006/main" xmlns:r="http://schemas.openxmlformats.org/officeDocument/2006/relationships" xmlns:p="http://schemas.openxmlformats.org/presentationml/2006/main">
  <p:tag name="AS_UNIQUEID" val="33"/>
</p:tagLst>
</file>

<file path=ppt/tags/tag157.xml><?xml version="1.0" encoding="utf-8"?>
<p:tagLst xmlns:a="http://schemas.openxmlformats.org/drawingml/2006/main" xmlns:r="http://schemas.openxmlformats.org/officeDocument/2006/relationships" xmlns:p="http://schemas.openxmlformats.org/presentationml/2006/main">
  <p:tag name="AS_UNIQUEID" val="23"/>
</p:tagLst>
</file>

<file path=ppt/tags/tag158.xml><?xml version="1.0" encoding="utf-8"?>
<p:tagLst xmlns:a="http://schemas.openxmlformats.org/drawingml/2006/main" xmlns:r="http://schemas.openxmlformats.org/officeDocument/2006/relationships" xmlns:p="http://schemas.openxmlformats.org/presentationml/2006/main">
  <p:tag name="AS_UNIQUEID" val="24"/>
</p:tagLst>
</file>

<file path=ppt/tags/tag159.xml><?xml version="1.0" encoding="utf-8"?>
<p:tagLst xmlns:a="http://schemas.openxmlformats.org/drawingml/2006/main" xmlns:r="http://schemas.openxmlformats.org/officeDocument/2006/relationships" xmlns:p="http://schemas.openxmlformats.org/presentationml/2006/main">
  <p:tag name="AS_UNIQUEID" val="25"/>
</p:tagLst>
</file>

<file path=ppt/tags/tag1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60.xml><?xml version="1.0" encoding="utf-8"?>
<p:tagLst xmlns:a="http://schemas.openxmlformats.org/drawingml/2006/main" xmlns:r="http://schemas.openxmlformats.org/officeDocument/2006/relationships" xmlns:p="http://schemas.openxmlformats.org/presentationml/2006/main">
  <p:tag name="AS_UNIQUEID" val="26"/>
</p:tagLst>
</file>

<file path=ppt/tags/tag161.xml><?xml version="1.0" encoding="utf-8"?>
<p:tagLst xmlns:a="http://schemas.openxmlformats.org/drawingml/2006/main" xmlns:r="http://schemas.openxmlformats.org/officeDocument/2006/relationships" xmlns:p="http://schemas.openxmlformats.org/presentationml/2006/main">
  <p:tag name="AS_UNIQUEID" val="36"/>
</p:tagLst>
</file>

<file path=ppt/tags/tag162.xml><?xml version="1.0" encoding="utf-8"?>
<p:tagLst xmlns:a="http://schemas.openxmlformats.org/drawingml/2006/main" xmlns:r="http://schemas.openxmlformats.org/officeDocument/2006/relationships" xmlns:p="http://schemas.openxmlformats.org/presentationml/2006/main">
  <p:tag name="AS_UNIQUEID" val="76"/>
</p:tagLst>
</file>

<file path=ppt/tags/tag163.xml><?xml version="1.0" encoding="utf-8"?>
<p:tagLst xmlns:a="http://schemas.openxmlformats.org/drawingml/2006/main" xmlns:r="http://schemas.openxmlformats.org/officeDocument/2006/relationships" xmlns:p="http://schemas.openxmlformats.org/presentationml/2006/main">
  <p:tag name="AS_UNIQUEID" val="77"/>
</p:tagLst>
</file>

<file path=ppt/tags/tag164.xml><?xml version="1.0" encoding="utf-8"?>
<p:tagLst xmlns:a="http://schemas.openxmlformats.org/drawingml/2006/main" xmlns:r="http://schemas.openxmlformats.org/officeDocument/2006/relationships" xmlns:p="http://schemas.openxmlformats.org/presentationml/2006/main">
  <p:tag name="AS_UNIQUEID" val="78"/>
</p:tagLst>
</file>

<file path=ppt/tags/tag165.xml><?xml version="1.0" encoding="utf-8"?>
<p:tagLst xmlns:a="http://schemas.openxmlformats.org/drawingml/2006/main" xmlns:r="http://schemas.openxmlformats.org/officeDocument/2006/relationships" xmlns:p="http://schemas.openxmlformats.org/presentationml/2006/main">
  <p:tag name="AS_UNIQUEID" val="81"/>
</p:tagLst>
</file>

<file path=ppt/tags/tag166.xml><?xml version="1.0" encoding="utf-8"?>
<p:tagLst xmlns:a="http://schemas.openxmlformats.org/drawingml/2006/main" xmlns:r="http://schemas.openxmlformats.org/officeDocument/2006/relationships" xmlns:p="http://schemas.openxmlformats.org/presentationml/2006/main">
  <p:tag name="AS_UNIQUEID" val="94"/>
</p:tagLst>
</file>

<file path=ppt/tags/tag167.xml><?xml version="1.0" encoding="utf-8"?>
<p:tagLst xmlns:a="http://schemas.openxmlformats.org/drawingml/2006/main" xmlns:r="http://schemas.openxmlformats.org/officeDocument/2006/relationships" xmlns:p="http://schemas.openxmlformats.org/presentationml/2006/main">
  <p:tag name="AS_UNIQUEID" val="108"/>
</p:tagLst>
</file>

<file path=ppt/tags/tag168.xml><?xml version="1.0" encoding="utf-8"?>
<p:tagLst xmlns:a="http://schemas.openxmlformats.org/drawingml/2006/main" xmlns:r="http://schemas.openxmlformats.org/officeDocument/2006/relationships" xmlns:p="http://schemas.openxmlformats.org/presentationml/2006/main">
  <p:tag name="AS_UNIQUEID" val="109"/>
</p:tagLst>
</file>

<file path=ppt/tags/tag169.xml><?xml version="1.0" encoding="utf-8"?>
<p:tagLst xmlns:a="http://schemas.openxmlformats.org/drawingml/2006/main" xmlns:r="http://schemas.openxmlformats.org/officeDocument/2006/relationships" xmlns:p="http://schemas.openxmlformats.org/presentationml/2006/main">
  <p:tag name="AS_UNIQUEID" val="110"/>
</p:tagLst>
</file>

<file path=ppt/tags/tag1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70.xml><?xml version="1.0" encoding="utf-8"?>
<p:tagLst xmlns:a="http://schemas.openxmlformats.org/drawingml/2006/main" xmlns:r="http://schemas.openxmlformats.org/officeDocument/2006/relationships" xmlns:p="http://schemas.openxmlformats.org/presentationml/2006/main">
  <p:tag name="AS_UNIQUEID" val="117"/>
</p:tagLst>
</file>

<file path=ppt/tags/tag171.xml><?xml version="1.0" encoding="utf-8"?>
<p:tagLst xmlns:a="http://schemas.openxmlformats.org/drawingml/2006/main" xmlns:r="http://schemas.openxmlformats.org/officeDocument/2006/relationships" xmlns:p="http://schemas.openxmlformats.org/presentationml/2006/main">
  <p:tag name="AS_UNIQUEID" val="118"/>
</p:tagLst>
</file>

<file path=ppt/tags/tag172.xml><?xml version="1.0" encoding="utf-8"?>
<p:tagLst xmlns:a="http://schemas.openxmlformats.org/drawingml/2006/main" xmlns:r="http://schemas.openxmlformats.org/officeDocument/2006/relationships" xmlns:p="http://schemas.openxmlformats.org/presentationml/2006/main">
  <p:tag name="AS_UNIQUEID" val="119"/>
</p:tagLst>
</file>

<file path=ppt/tags/tag173.xml><?xml version="1.0" encoding="utf-8"?>
<p:tagLst xmlns:a="http://schemas.openxmlformats.org/drawingml/2006/main" xmlns:r="http://schemas.openxmlformats.org/officeDocument/2006/relationships" xmlns:p="http://schemas.openxmlformats.org/presentationml/2006/main">
  <p:tag name="AS_UNIQUEID" val="120"/>
</p:tagLst>
</file>

<file path=ppt/tags/tag174.xml><?xml version="1.0" encoding="utf-8"?>
<p:tagLst xmlns:a="http://schemas.openxmlformats.org/drawingml/2006/main" xmlns:r="http://schemas.openxmlformats.org/officeDocument/2006/relationships" xmlns:p="http://schemas.openxmlformats.org/presentationml/2006/main">
  <p:tag name="AS_UNIQUEID" val="121"/>
</p:tagLst>
</file>

<file path=ppt/tags/tag175.xml><?xml version="1.0" encoding="utf-8"?>
<p:tagLst xmlns:a="http://schemas.openxmlformats.org/drawingml/2006/main" xmlns:r="http://schemas.openxmlformats.org/officeDocument/2006/relationships" xmlns:p="http://schemas.openxmlformats.org/presentationml/2006/main">
  <p:tag name="AS_UNIQUEID" val="122"/>
</p:tagLst>
</file>

<file path=ppt/tags/tag176.xml><?xml version="1.0" encoding="utf-8"?>
<p:tagLst xmlns:a="http://schemas.openxmlformats.org/drawingml/2006/main" xmlns:r="http://schemas.openxmlformats.org/officeDocument/2006/relationships" xmlns:p="http://schemas.openxmlformats.org/presentationml/2006/main">
  <p:tag name="AS_UNIQUEID" val="111"/>
</p:tagLst>
</file>

<file path=ppt/tags/tag177.xml><?xml version="1.0" encoding="utf-8"?>
<p:tagLst xmlns:a="http://schemas.openxmlformats.org/drawingml/2006/main" xmlns:r="http://schemas.openxmlformats.org/officeDocument/2006/relationships" xmlns:p="http://schemas.openxmlformats.org/presentationml/2006/main">
  <p:tag name="AS_UNIQUEID" val="112"/>
</p:tagLst>
</file>

<file path=ppt/tags/tag178.xml><?xml version="1.0" encoding="utf-8"?>
<p:tagLst xmlns:a="http://schemas.openxmlformats.org/drawingml/2006/main" xmlns:r="http://schemas.openxmlformats.org/officeDocument/2006/relationships" xmlns:p="http://schemas.openxmlformats.org/presentationml/2006/main">
  <p:tag name="AS_UNIQUEID" val="113"/>
</p:tagLst>
</file>

<file path=ppt/tags/tag179.xml><?xml version="1.0" encoding="utf-8"?>
<p:tagLst xmlns:a="http://schemas.openxmlformats.org/drawingml/2006/main" xmlns:r="http://schemas.openxmlformats.org/officeDocument/2006/relationships" xmlns:p="http://schemas.openxmlformats.org/presentationml/2006/main">
  <p:tag name="AS_UNIQUEID" val="114"/>
</p:tagLst>
</file>

<file path=ppt/tags/tag1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80.xml><?xml version="1.0" encoding="utf-8"?>
<p:tagLst xmlns:a="http://schemas.openxmlformats.org/drawingml/2006/main" xmlns:r="http://schemas.openxmlformats.org/officeDocument/2006/relationships" xmlns:p="http://schemas.openxmlformats.org/presentationml/2006/main">
  <p:tag name="AS_UNIQUEID" val="115"/>
</p:tagLst>
</file>

<file path=ppt/tags/tag181.xml><?xml version="1.0" encoding="utf-8"?>
<p:tagLst xmlns:a="http://schemas.openxmlformats.org/drawingml/2006/main" xmlns:r="http://schemas.openxmlformats.org/officeDocument/2006/relationships" xmlns:p="http://schemas.openxmlformats.org/presentationml/2006/main">
  <p:tag name="AS_UNIQUEID" val="116"/>
</p:tagLst>
</file>

<file path=ppt/tags/tag182.xml><?xml version="1.0" encoding="utf-8"?>
<p:tagLst xmlns:a="http://schemas.openxmlformats.org/drawingml/2006/main" xmlns:r="http://schemas.openxmlformats.org/officeDocument/2006/relationships" xmlns:p="http://schemas.openxmlformats.org/presentationml/2006/main">
  <p:tag name="AS_UNIQUEID" val="95"/>
</p:tagLst>
</file>

<file path=ppt/tags/tag183.xml><?xml version="1.0" encoding="utf-8"?>
<p:tagLst xmlns:a="http://schemas.openxmlformats.org/drawingml/2006/main" xmlns:r="http://schemas.openxmlformats.org/officeDocument/2006/relationships" xmlns:p="http://schemas.openxmlformats.org/presentationml/2006/main">
  <p:tag name="AS_UNIQUEID" val="104"/>
</p:tagLst>
</file>

<file path=ppt/tags/tag184.xml><?xml version="1.0" encoding="utf-8"?>
<p:tagLst xmlns:a="http://schemas.openxmlformats.org/drawingml/2006/main" xmlns:r="http://schemas.openxmlformats.org/officeDocument/2006/relationships" xmlns:p="http://schemas.openxmlformats.org/presentationml/2006/main">
  <p:tag name="AS_UNIQUEID" val="105"/>
</p:tagLst>
</file>

<file path=ppt/tags/tag185.xml><?xml version="1.0" encoding="utf-8"?>
<p:tagLst xmlns:a="http://schemas.openxmlformats.org/drawingml/2006/main" xmlns:r="http://schemas.openxmlformats.org/officeDocument/2006/relationships" xmlns:p="http://schemas.openxmlformats.org/presentationml/2006/main">
  <p:tag name="AS_UNIQUEID" val="106"/>
</p:tagLst>
</file>

<file path=ppt/tags/tag186.xml><?xml version="1.0" encoding="utf-8"?>
<p:tagLst xmlns:a="http://schemas.openxmlformats.org/drawingml/2006/main" xmlns:r="http://schemas.openxmlformats.org/officeDocument/2006/relationships" xmlns:p="http://schemas.openxmlformats.org/presentationml/2006/main">
  <p:tag name="AS_UNIQUEID" val="107"/>
</p:tagLst>
</file>

<file path=ppt/tags/tag187.xml><?xml version="1.0" encoding="utf-8"?>
<p:tagLst xmlns:a="http://schemas.openxmlformats.org/drawingml/2006/main" xmlns:r="http://schemas.openxmlformats.org/officeDocument/2006/relationships" xmlns:p="http://schemas.openxmlformats.org/presentationml/2006/main">
  <p:tag name="AS_UNIQUEID" val="96"/>
</p:tagLst>
</file>

<file path=ppt/tags/tag188.xml><?xml version="1.0" encoding="utf-8"?>
<p:tagLst xmlns:a="http://schemas.openxmlformats.org/drawingml/2006/main" xmlns:r="http://schemas.openxmlformats.org/officeDocument/2006/relationships" xmlns:p="http://schemas.openxmlformats.org/presentationml/2006/main">
  <p:tag name="AS_UNIQUEID" val="103"/>
</p:tagLst>
</file>

<file path=ppt/tags/tag189.xml><?xml version="1.0" encoding="utf-8"?>
<p:tagLst xmlns:a="http://schemas.openxmlformats.org/drawingml/2006/main" xmlns:r="http://schemas.openxmlformats.org/officeDocument/2006/relationships" xmlns:p="http://schemas.openxmlformats.org/presentationml/2006/main">
  <p:tag name="AS_UNIQUEID" val="97"/>
</p:tagLst>
</file>

<file path=ppt/tags/tag1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190.xml><?xml version="1.0" encoding="utf-8"?>
<p:tagLst xmlns:a="http://schemas.openxmlformats.org/drawingml/2006/main" xmlns:r="http://schemas.openxmlformats.org/officeDocument/2006/relationships" xmlns:p="http://schemas.openxmlformats.org/presentationml/2006/main">
  <p:tag name="AS_UNIQUEID" val="98"/>
</p:tagLst>
</file>

<file path=ppt/tags/tag191.xml><?xml version="1.0" encoding="utf-8"?>
<p:tagLst xmlns:a="http://schemas.openxmlformats.org/drawingml/2006/main" xmlns:r="http://schemas.openxmlformats.org/officeDocument/2006/relationships" xmlns:p="http://schemas.openxmlformats.org/presentationml/2006/main">
  <p:tag name="AS_UNIQUEID" val="99"/>
</p:tagLst>
</file>

<file path=ppt/tags/tag192.xml><?xml version="1.0" encoding="utf-8"?>
<p:tagLst xmlns:a="http://schemas.openxmlformats.org/drawingml/2006/main" xmlns:r="http://schemas.openxmlformats.org/officeDocument/2006/relationships" xmlns:p="http://schemas.openxmlformats.org/presentationml/2006/main">
  <p:tag name="AS_UNIQUEID" val="100"/>
</p:tagLst>
</file>

<file path=ppt/tags/tag193.xml><?xml version="1.0" encoding="utf-8"?>
<p:tagLst xmlns:a="http://schemas.openxmlformats.org/drawingml/2006/main" xmlns:r="http://schemas.openxmlformats.org/officeDocument/2006/relationships" xmlns:p="http://schemas.openxmlformats.org/presentationml/2006/main">
  <p:tag name="AS_UNIQUEID" val="101"/>
</p:tagLst>
</file>

<file path=ppt/tags/tag194.xml><?xml version="1.0" encoding="utf-8"?>
<p:tagLst xmlns:a="http://schemas.openxmlformats.org/drawingml/2006/main" xmlns:r="http://schemas.openxmlformats.org/officeDocument/2006/relationships" xmlns:p="http://schemas.openxmlformats.org/presentationml/2006/main">
  <p:tag name="AS_UNIQUEID" val="102"/>
</p:tagLst>
</file>

<file path=ppt/tags/tag195.xml><?xml version="1.0" encoding="utf-8"?>
<p:tagLst xmlns:a="http://schemas.openxmlformats.org/drawingml/2006/main" xmlns:r="http://schemas.openxmlformats.org/officeDocument/2006/relationships" xmlns:p="http://schemas.openxmlformats.org/presentationml/2006/main">
  <p:tag name="AS_UNIQUEID" val="82"/>
</p:tagLst>
</file>

<file path=ppt/tags/tag196.xml><?xml version="1.0" encoding="utf-8"?>
<p:tagLst xmlns:a="http://schemas.openxmlformats.org/drawingml/2006/main" xmlns:r="http://schemas.openxmlformats.org/officeDocument/2006/relationships" xmlns:p="http://schemas.openxmlformats.org/presentationml/2006/main">
  <p:tag name="AS_UNIQUEID" val="83"/>
</p:tagLst>
</file>

<file path=ppt/tags/tag197.xml><?xml version="1.0" encoding="utf-8"?>
<p:tagLst xmlns:a="http://schemas.openxmlformats.org/drawingml/2006/main" xmlns:r="http://schemas.openxmlformats.org/officeDocument/2006/relationships" xmlns:p="http://schemas.openxmlformats.org/presentationml/2006/main">
  <p:tag name="AS_UNIQUEID" val="90"/>
</p:tagLst>
</file>

<file path=ppt/tags/tag198.xml><?xml version="1.0" encoding="utf-8"?>
<p:tagLst xmlns:a="http://schemas.openxmlformats.org/drawingml/2006/main" xmlns:r="http://schemas.openxmlformats.org/officeDocument/2006/relationships" xmlns:p="http://schemas.openxmlformats.org/presentationml/2006/main">
  <p:tag name="AS_UNIQUEID" val="91"/>
</p:tagLst>
</file>

<file path=ppt/tags/tag199.xml><?xml version="1.0" encoding="utf-8"?>
<p:tagLst xmlns:a="http://schemas.openxmlformats.org/drawingml/2006/main" xmlns:r="http://schemas.openxmlformats.org/officeDocument/2006/relationships" xmlns:p="http://schemas.openxmlformats.org/presentationml/2006/main">
  <p:tag name="AS_UNIQUEID" val="92"/>
</p:tagLst>
</file>

<file path=ppt/tags/tag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4538"/>
</p:tagLst>
</file>

<file path=ppt/tags/tag2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00.xml><?xml version="1.0" encoding="utf-8"?>
<p:tagLst xmlns:a="http://schemas.openxmlformats.org/drawingml/2006/main" xmlns:r="http://schemas.openxmlformats.org/officeDocument/2006/relationships" xmlns:p="http://schemas.openxmlformats.org/presentationml/2006/main">
  <p:tag name="AS_UNIQUEID" val="93"/>
</p:tagLst>
</file>

<file path=ppt/tags/tag201.xml><?xml version="1.0" encoding="utf-8"?>
<p:tagLst xmlns:a="http://schemas.openxmlformats.org/drawingml/2006/main" xmlns:r="http://schemas.openxmlformats.org/officeDocument/2006/relationships" xmlns:p="http://schemas.openxmlformats.org/presentationml/2006/main">
  <p:tag name="AS_UNIQUEID" val="84"/>
</p:tagLst>
</file>

<file path=ppt/tags/tag202.xml><?xml version="1.0" encoding="utf-8"?>
<p:tagLst xmlns:a="http://schemas.openxmlformats.org/drawingml/2006/main" xmlns:r="http://schemas.openxmlformats.org/officeDocument/2006/relationships" xmlns:p="http://schemas.openxmlformats.org/presentationml/2006/main">
  <p:tag name="AS_UNIQUEID" val="85"/>
</p:tagLst>
</file>

<file path=ppt/tags/tag203.xml><?xml version="1.0" encoding="utf-8"?>
<p:tagLst xmlns:a="http://schemas.openxmlformats.org/drawingml/2006/main" xmlns:r="http://schemas.openxmlformats.org/officeDocument/2006/relationships" xmlns:p="http://schemas.openxmlformats.org/presentationml/2006/main">
  <p:tag name="AS_UNIQUEID" val="86"/>
</p:tagLst>
</file>

<file path=ppt/tags/tag204.xml><?xml version="1.0" encoding="utf-8"?>
<p:tagLst xmlns:a="http://schemas.openxmlformats.org/drawingml/2006/main" xmlns:r="http://schemas.openxmlformats.org/officeDocument/2006/relationships" xmlns:p="http://schemas.openxmlformats.org/presentationml/2006/main">
  <p:tag name="AS_UNIQUEID" val="87"/>
</p:tagLst>
</file>

<file path=ppt/tags/tag205.xml><?xml version="1.0" encoding="utf-8"?>
<p:tagLst xmlns:a="http://schemas.openxmlformats.org/drawingml/2006/main" xmlns:r="http://schemas.openxmlformats.org/officeDocument/2006/relationships" xmlns:p="http://schemas.openxmlformats.org/presentationml/2006/main">
  <p:tag name="AS_UNIQUEID" val="88"/>
</p:tagLst>
</file>

<file path=ppt/tags/tag206.xml><?xml version="1.0" encoding="utf-8"?>
<p:tagLst xmlns:a="http://schemas.openxmlformats.org/drawingml/2006/main" xmlns:r="http://schemas.openxmlformats.org/officeDocument/2006/relationships" xmlns:p="http://schemas.openxmlformats.org/presentationml/2006/main">
  <p:tag name="AS_UNIQUEID" val="89"/>
</p:tagLst>
</file>

<file path=ppt/tags/tag207.xml><?xml version="1.0" encoding="utf-8"?>
<p:tagLst xmlns:a="http://schemas.openxmlformats.org/drawingml/2006/main" xmlns:r="http://schemas.openxmlformats.org/officeDocument/2006/relationships" xmlns:p="http://schemas.openxmlformats.org/presentationml/2006/main">
  <p:tag name="AS_UNIQUEID" val="79"/>
</p:tagLst>
</file>

<file path=ppt/tags/tag208.xml><?xml version="1.0" encoding="utf-8"?>
<p:tagLst xmlns:a="http://schemas.openxmlformats.org/drawingml/2006/main" xmlns:r="http://schemas.openxmlformats.org/officeDocument/2006/relationships" xmlns:p="http://schemas.openxmlformats.org/presentationml/2006/main">
  <p:tag name="AS_UNIQUEID" val="80"/>
</p:tagLst>
</file>

<file path=ppt/tags/tag209.xml><?xml version="1.0" encoding="utf-8"?>
<p:tagLst xmlns:a="http://schemas.openxmlformats.org/drawingml/2006/main" xmlns:r="http://schemas.openxmlformats.org/officeDocument/2006/relationships" xmlns:p="http://schemas.openxmlformats.org/presentationml/2006/main">
  <p:tag name="AS_UNIQUEID" val="167"/>
</p:tagLst>
</file>

<file path=ppt/tags/tag2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10.xml><?xml version="1.0" encoding="utf-8"?>
<p:tagLst xmlns:a="http://schemas.openxmlformats.org/drawingml/2006/main" xmlns:r="http://schemas.openxmlformats.org/officeDocument/2006/relationships" xmlns:p="http://schemas.openxmlformats.org/presentationml/2006/main">
  <p:tag name="AS_UNIQUEID" val="168"/>
</p:tagLst>
</file>

<file path=ppt/tags/tag211.xml><?xml version="1.0" encoding="utf-8"?>
<p:tagLst xmlns:a="http://schemas.openxmlformats.org/drawingml/2006/main" xmlns:r="http://schemas.openxmlformats.org/officeDocument/2006/relationships" xmlns:p="http://schemas.openxmlformats.org/presentationml/2006/main">
  <p:tag name="AS_UNIQUEID" val="174"/>
</p:tagLst>
</file>

<file path=ppt/tags/tag212.xml><?xml version="1.0" encoding="utf-8"?>
<p:tagLst xmlns:a="http://schemas.openxmlformats.org/drawingml/2006/main" xmlns:r="http://schemas.openxmlformats.org/officeDocument/2006/relationships" xmlns:p="http://schemas.openxmlformats.org/presentationml/2006/main">
  <p:tag name="AS_UNIQUEID" val="175"/>
</p:tagLst>
</file>

<file path=ppt/tags/tag213.xml><?xml version="1.0" encoding="utf-8"?>
<p:tagLst xmlns:a="http://schemas.openxmlformats.org/drawingml/2006/main" xmlns:r="http://schemas.openxmlformats.org/officeDocument/2006/relationships" xmlns:p="http://schemas.openxmlformats.org/presentationml/2006/main">
  <p:tag name="AS_UNIQUEID" val="176"/>
</p:tagLst>
</file>

<file path=ppt/tags/tag214.xml><?xml version="1.0" encoding="utf-8"?>
<p:tagLst xmlns:a="http://schemas.openxmlformats.org/drawingml/2006/main" xmlns:r="http://schemas.openxmlformats.org/officeDocument/2006/relationships" xmlns:p="http://schemas.openxmlformats.org/presentationml/2006/main">
  <p:tag name="AS_UNIQUEID" val="179"/>
</p:tagLst>
</file>

<file path=ppt/tags/tag215.xml><?xml version="1.0" encoding="utf-8"?>
<p:tagLst xmlns:a="http://schemas.openxmlformats.org/drawingml/2006/main" xmlns:r="http://schemas.openxmlformats.org/officeDocument/2006/relationships" xmlns:p="http://schemas.openxmlformats.org/presentationml/2006/main">
  <p:tag name="AS_UNIQUEID" val="180"/>
</p:tagLst>
</file>

<file path=ppt/tags/tag216.xml><?xml version="1.0" encoding="utf-8"?>
<p:tagLst xmlns:a="http://schemas.openxmlformats.org/drawingml/2006/main" xmlns:r="http://schemas.openxmlformats.org/officeDocument/2006/relationships" xmlns:p="http://schemas.openxmlformats.org/presentationml/2006/main">
  <p:tag name="AS_UNIQUEID" val="181"/>
</p:tagLst>
</file>

<file path=ppt/tags/tag217.xml><?xml version="1.0" encoding="utf-8"?>
<p:tagLst xmlns:a="http://schemas.openxmlformats.org/drawingml/2006/main" xmlns:r="http://schemas.openxmlformats.org/officeDocument/2006/relationships" xmlns:p="http://schemas.openxmlformats.org/presentationml/2006/main">
  <p:tag name="AS_UNIQUEID" val="194"/>
</p:tagLst>
</file>

<file path=ppt/tags/tag218.xml><?xml version="1.0" encoding="utf-8"?>
<p:tagLst xmlns:a="http://schemas.openxmlformats.org/drawingml/2006/main" xmlns:r="http://schemas.openxmlformats.org/officeDocument/2006/relationships" xmlns:p="http://schemas.openxmlformats.org/presentationml/2006/main">
  <p:tag name="AS_UNIQUEID" val="208"/>
</p:tagLst>
</file>

<file path=ppt/tags/tag219.xml><?xml version="1.0" encoding="utf-8"?>
<p:tagLst xmlns:a="http://schemas.openxmlformats.org/drawingml/2006/main" xmlns:r="http://schemas.openxmlformats.org/officeDocument/2006/relationships" xmlns:p="http://schemas.openxmlformats.org/presentationml/2006/main">
  <p:tag name="AS_UNIQUEID" val="209"/>
</p:tagLst>
</file>

<file path=ppt/tags/tag2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2**"/>
  <p:tag name="KSO_WM_UNIT_LAYERLEVEL" val="1"/>
  <p:tag name="KSO_WM_TAG_VERSION" val="1.0"/>
  <p:tag name="KSO_WM_BEAUTIFY_FLAG" val="#wm#"/>
</p:tagLst>
</file>

<file path=ppt/tags/tag220.xml><?xml version="1.0" encoding="utf-8"?>
<p:tagLst xmlns:a="http://schemas.openxmlformats.org/drawingml/2006/main" xmlns:r="http://schemas.openxmlformats.org/officeDocument/2006/relationships" xmlns:p="http://schemas.openxmlformats.org/presentationml/2006/main">
  <p:tag name="AS_UNIQUEID" val="210"/>
</p:tagLst>
</file>

<file path=ppt/tags/tag221.xml><?xml version="1.0" encoding="utf-8"?>
<p:tagLst xmlns:a="http://schemas.openxmlformats.org/drawingml/2006/main" xmlns:r="http://schemas.openxmlformats.org/officeDocument/2006/relationships" xmlns:p="http://schemas.openxmlformats.org/presentationml/2006/main">
  <p:tag name="AS_UNIQUEID" val="211"/>
</p:tagLst>
</file>

<file path=ppt/tags/tag222.xml><?xml version="1.0" encoding="utf-8"?>
<p:tagLst xmlns:a="http://schemas.openxmlformats.org/drawingml/2006/main" xmlns:r="http://schemas.openxmlformats.org/officeDocument/2006/relationships" xmlns:p="http://schemas.openxmlformats.org/presentationml/2006/main">
  <p:tag name="AS_UNIQUEID" val="195"/>
</p:tagLst>
</file>

<file path=ppt/tags/tag223.xml><?xml version="1.0" encoding="utf-8"?>
<p:tagLst xmlns:a="http://schemas.openxmlformats.org/drawingml/2006/main" xmlns:r="http://schemas.openxmlformats.org/officeDocument/2006/relationships" xmlns:p="http://schemas.openxmlformats.org/presentationml/2006/main">
  <p:tag name="AS_UNIQUEID" val="204"/>
</p:tagLst>
</file>

<file path=ppt/tags/tag224.xml><?xml version="1.0" encoding="utf-8"?>
<p:tagLst xmlns:a="http://schemas.openxmlformats.org/drawingml/2006/main" xmlns:r="http://schemas.openxmlformats.org/officeDocument/2006/relationships" xmlns:p="http://schemas.openxmlformats.org/presentationml/2006/main">
  <p:tag name="AS_UNIQUEID" val="205"/>
</p:tagLst>
</file>

<file path=ppt/tags/tag225.xml><?xml version="1.0" encoding="utf-8"?>
<p:tagLst xmlns:a="http://schemas.openxmlformats.org/drawingml/2006/main" xmlns:r="http://schemas.openxmlformats.org/officeDocument/2006/relationships" xmlns:p="http://schemas.openxmlformats.org/presentationml/2006/main">
  <p:tag name="AS_UNIQUEID" val="206"/>
</p:tagLst>
</file>

<file path=ppt/tags/tag226.xml><?xml version="1.0" encoding="utf-8"?>
<p:tagLst xmlns:a="http://schemas.openxmlformats.org/drawingml/2006/main" xmlns:r="http://schemas.openxmlformats.org/officeDocument/2006/relationships" xmlns:p="http://schemas.openxmlformats.org/presentationml/2006/main">
  <p:tag name="AS_UNIQUEID" val="207"/>
</p:tagLst>
</file>

<file path=ppt/tags/tag227.xml><?xml version="1.0" encoding="utf-8"?>
<p:tagLst xmlns:a="http://schemas.openxmlformats.org/drawingml/2006/main" xmlns:r="http://schemas.openxmlformats.org/officeDocument/2006/relationships" xmlns:p="http://schemas.openxmlformats.org/presentationml/2006/main">
  <p:tag name="AS_UNIQUEID" val="196"/>
</p:tagLst>
</file>

<file path=ppt/tags/tag228.xml><?xml version="1.0" encoding="utf-8"?>
<p:tagLst xmlns:a="http://schemas.openxmlformats.org/drawingml/2006/main" xmlns:r="http://schemas.openxmlformats.org/officeDocument/2006/relationships" xmlns:p="http://schemas.openxmlformats.org/presentationml/2006/main">
  <p:tag name="AS_UNIQUEID" val="203"/>
</p:tagLst>
</file>

<file path=ppt/tags/tag229.xml><?xml version="1.0" encoding="utf-8"?>
<p:tagLst xmlns:a="http://schemas.openxmlformats.org/drawingml/2006/main" xmlns:r="http://schemas.openxmlformats.org/officeDocument/2006/relationships" xmlns:p="http://schemas.openxmlformats.org/presentationml/2006/main">
  <p:tag name="AS_UNIQUEID" val="197"/>
</p:tagLst>
</file>

<file path=ppt/tags/tag2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30.xml><?xml version="1.0" encoding="utf-8"?>
<p:tagLst xmlns:a="http://schemas.openxmlformats.org/drawingml/2006/main" xmlns:r="http://schemas.openxmlformats.org/officeDocument/2006/relationships" xmlns:p="http://schemas.openxmlformats.org/presentationml/2006/main">
  <p:tag name="AS_UNIQUEID" val="198"/>
</p:tagLst>
</file>

<file path=ppt/tags/tag231.xml><?xml version="1.0" encoding="utf-8"?>
<p:tagLst xmlns:a="http://schemas.openxmlformats.org/drawingml/2006/main" xmlns:r="http://schemas.openxmlformats.org/officeDocument/2006/relationships" xmlns:p="http://schemas.openxmlformats.org/presentationml/2006/main">
  <p:tag name="AS_UNIQUEID" val="199"/>
</p:tagLst>
</file>

<file path=ppt/tags/tag232.xml><?xml version="1.0" encoding="utf-8"?>
<p:tagLst xmlns:a="http://schemas.openxmlformats.org/drawingml/2006/main" xmlns:r="http://schemas.openxmlformats.org/officeDocument/2006/relationships" xmlns:p="http://schemas.openxmlformats.org/presentationml/2006/main">
  <p:tag name="AS_UNIQUEID" val="200"/>
</p:tagLst>
</file>

<file path=ppt/tags/tag233.xml><?xml version="1.0" encoding="utf-8"?>
<p:tagLst xmlns:a="http://schemas.openxmlformats.org/drawingml/2006/main" xmlns:r="http://schemas.openxmlformats.org/officeDocument/2006/relationships" xmlns:p="http://schemas.openxmlformats.org/presentationml/2006/main">
  <p:tag name="AS_UNIQUEID" val="201"/>
</p:tagLst>
</file>

<file path=ppt/tags/tag234.xml><?xml version="1.0" encoding="utf-8"?>
<p:tagLst xmlns:a="http://schemas.openxmlformats.org/drawingml/2006/main" xmlns:r="http://schemas.openxmlformats.org/officeDocument/2006/relationships" xmlns:p="http://schemas.openxmlformats.org/presentationml/2006/main">
  <p:tag name="AS_UNIQUEID" val="202"/>
</p:tagLst>
</file>

<file path=ppt/tags/tag235.xml><?xml version="1.0" encoding="utf-8"?>
<p:tagLst xmlns:a="http://schemas.openxmlformats.org/drawingml/2006/main" xmlns:r="http://schemas.openxmlformats.org/officeDocument/2006/relationships" xmlns:p="http://schemas.openxmlformats.org/presentationml/2006/main">
  <p:tag name="AS_UNIQUEID" val="182"/>
</p:tagLst>
</file>

<file path=ppt/tags/tag236.xml><?xml version="1.0" encoding="utf-8"?>
<p:tagLst xmlns:a="http://schemas.openxmlformats.org/drawingml/2006/main" xmlns:r="http://schemas.openxmlformats.org/officeDocument/2006/relationships" xmlns:p="http://schemas.openxmlformats.org/presentationml/2006/main">
  <p:tag name="AS_UNIQUEID" val="183"/>
</p:tagLst>
</file>

<file path=ppt/tags/tag237.xml><?xml version="1.0" encoding="utf-8"?>
<p:tagLst xmlns:a="http://schemas.openxmlformats.org/drawingml/2006/main" xmlns:r="http://schemas.openxmlformats.org/officeDocument/2006/relationships" xmlns:p="http://schemas.openxmlformats.org/presentationml/2006/main">
  <p:tag name="AS_UNIQUEID" val="190"/>
</p:tagLst>
</file>

<file path=ppt/tags/tag238.xml><?xml version="1.0" encoding="utf-8"?>
<p:tagLst xmlns:a="http://schemas.openxmlformats.org/drawingml/2006/main" xmlns:r="http://schemas.openxmlformats.org/officeDocument/2006/relationships" xmlns:p="http://schemas.openxmlformats.org/presentationml/2006/main">
  <p:tag name="AS_UNIQUEID" val="191"/>
</p:tagLst>
</file>

<file path=ppt/tags/tag239.xml><?xml version="1.0" encoding="utf-8"?>
<p:tagLst xmlns:a="http://schemas.openxmlformats.org/drawingml/2006/main" xmlns:r="http://schemas.openxmlformats.org/officeDocument/2006/relationships" xmlns:p="http://schemas.openxmlformats.org/presentationml/2006/main">
  <p:tag name="AS_UNIQUEID" val="192"/>
</p:tagLst>
</file>

<file path=ppt/tags/tag2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40.xml><?xml version="1.0" encoding="utf-8"?>
<p:tagLst xmlns:a="http://schemas.openxmlformats.org/drawingml/2006/main" xmlns:r="http://schemas.openxmlformats.org/officeDocument/2006/relationships" xmlns:p="http://schemas.openxmlformats.org/presentationml/2006/main">
  <p:tag name="AS_UNIQUEID" val="193"/>
</p:tagLst>
</file>

<file path=ppt/tags/tag241.xml><?xml version="1.0" encoding="utf-8"?>
<p:tagLst xmlns:a="http://schemas.openxmlformats.org/drawingml/2006/main" xmlns:r="http://schemas.openxmlformats.org/officeDocument/2006/relationships" xmlns:p="http://schemas.openxmlformats.org/presentationml/2006/main">
  <p:tag name="AS_UNIQUEID" val="184"/>
</p:tagLst>
</file>

<file path=ppt/tags/tag242.xml><?xml version="1.0" encoding="utf-8"?>
<p:tagLst xmlns:a="http://schemas.openxmlformats.org/drawingml/2006/main" xmlns:r="http://schemas.openxmlformats.org/officeDocument/2006/relationships" xmlns:p="http://schemas.openxmlformats.org/presentationml/2006/main">
  <p:tag name="AS_UNIQUEID" val="185"/>
</p:tagLst>
</file>

<file path=ppt/tags/tag243.xml><?xml version="1.0" encoding="utf-8"?>
<p:tagLst xmlns:a="http://schemas.openxmlformats.org/drawingml/2006/main" xmlns:r="http://schemas.openxmlformats.org/officeDocument/2006/relationships" xmlns:p="http://schemas.openxmlformats.org/presentationml/2006/main">
  <p:tag name="AS_UNIQUEID" val="186"/>
</p:tagLst>
</file>

<file path=ppt/tags/tag244.xml><?xml version="1.0" encoding="utf-8"?>
<p:tagLst xmlns:a="http://schemas.openxmlformats.org/drawingml/2006/main" xmlns:r="http://schemas.openxmlformats.org/officeDocument/2006/relationships" xmlns:p="http://schemas.openxmlformats.org/presentationml/2006/main">
  <p:tag name="AS_UNIQUEID" val="187"/>
</p:tagLst>
</file>

<file path=ppt/tags/tag245.xml><?xml version="1.0" encoding="utf-8"?>
<p:tagLst xmlns:a="http://schemas.openxmlformats.org/drawingml/2006/main" xmlns:r="http://schemas.openxmlformats.org/officeDocument/2006/relationships" xmlns:p="http://schemas.openxmlformats.org/presentationml/2006/main">
  <p:tag name="AS_UNIQUEID" val="188"/>
</p:tagLst>
</file>

<file path=ppt/tags/tag246.xml><?xml version="1.0" encoding="utf-8"?>
<p:tagLst xmlns:a="http://schemas.openxmlformats.org/drawingml/2006/main" xmlns:r="http://schemas.openxmlformats.org/officeDocument/2006/relationships" xmlns:p="http://schemas.openxmlformats.org/presentationml/2006/main">
  <p:tag name="AS_UNIQUEID" val="189"/>
</p:tagLst>
</file>

<file path=ppt/tags/tag247.xml><?xml version="1.0" encoding="utf-8"?>
<p:tagLst xmlns:a="http://schemas.openxmlformats.org/drawingml/2006/main" xmlns:r="http://schemas.openxmlformats.org/officeDocument/2006/relationships" xmlns:p="http://schemas.openxmlformats.org/presentationml/2006/main">
  <p:tag name="AS_UNIQUEID" val="177"/>
</p:tagLst>
</file>

<file path=ppt/tags/tag248.xml><?xml version="1.0" encoding="utf-8"?>
<p:tagLst xmlns:a="http://schemas.openxmlformats.org/drawingml/2006/main" xmlns:r="http://schemas.openxmlformats.org/officeDocument/2006/relationships" xmlns:p="http://schemas.openxmlformats.org/presentationml/2006/main">
  <p:tag name="AS_UNIQUEID" val="178"/>
</p:tagLst>
</file>

<file path=ppt/tags/tag249.xml><?xml version="1.0" encoding="utf-8"?>
<p:tagLst xmlns:a="http://schemas.openxmlformats.org/drawingml/2006/main" xmlns:r="http://schemas.openxmlformats.org/officeDocument/2006/relationships" xmlns:p="http://schemas.openxmlformats.org/presentationml/2006/main">
  <p:tag name="AS_UNIQUEID" val="169"/>
</p:tagLst>
</file>

<file path=ppt/tags/tag2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50.xml><?xml version="1.0" encoding="utf-8"?>
<p:tagLst xmlns:a="http://schemas.openxmlformats.org/drawingml/2006/main" xmlns:r="http://schemas.openxmlformats.org/officeDocument/2006/relationships" xmlns:p="http://schemas.openxmlformats.org/presentationml/2006/main">
  <p:tag name="AS_UNIQUEID" val="170"/>
</p:tagLst>
</file>

<file path=ppt/tags/tag251.xml><?xml version="1.0" encoding="utf-8"?>
<p:tagLst xmlns:a="http://schemas.openxmlformats.org/drawingml/2006/main" xmlns:r="http://schemas.openxmlformats.org/officeDocument/2006/relationships" xmlns:p="http://schemas.openxmlformats.org/presentationml/2006/main">
  <p:tag name="AS_UNIQUEID" val="171"/>
</p:tagLst>
</file>

<file path=ppt/tags/tag252.xml><?xml version="1.0" encoding="utf-8"?>
<p:tagLst xmlns:a="http://schemas.openxmlformats.org/drawingml/2006/main" xmlns:r="http://schemas.openxmlformats.org/officeDocument/2006/relationships" xmlns:p="http://schemas.openxmlformats.org/presentationml/2006/main">
  <p:tag name="AS_UNIQUEID" val="172"/>
</p:tagLst>
</file>

<file path=ppt/tags/tag253.xml><?xml version="1.0" encoding="utf-8"?>
<p:tagLst xmlns:a="http://schemas.openxmlformats.org/drawingml/2006/main" xmlns:r="http://schemas.openxmlformats.org/officeDocument/2006/relationships" xmlns:p="http://schemas.openxmlformats.org/presentationml/2006/main">
  <p:tag name="AS_UNIQUEID" val="173"/>
</p:tagLst>
</file>

<file path=ppt/tags/tag254.xml><?xml version="1.0" encoding="utf-8"?>
<p:tagLst xmlns:a="http://schemas.openxmlformats.org/drawingml/2006/main" xmlns:r="http://schemas.openxmlformats.org/officeDocument/2006/relationships" xmlns:p="http://schemas.openxmlformats.org/presentationml/2006/main">
  <p:tag name="AS_UNIQUEID" val="40"/>
</p:tagLst>
</file>

<file path=ppt/tags/tag255.xml><?xml version="1.0" encoding="utf-8"?>
<p:tagLst xmlns:a="http://schemas.openxmlformats.org/drawingml/2006/main" xmlns:r="http://schemas.openxmlformats.org/officeDocument/2006/relationships" xmlns:p="http://schemas.openxmlformats.org/presentationml/2006/main">
  <p:tag name="AS_UNIQUEID" val="41"/>
</p:tagLst>
</file>

<file path=ppt/tags/tag256.xml><?xml version="1.0" encoding="utf-8"?>
<p:tagLst xmlns:a="http://schemas.openxmlformats.org/drawingml/2006/main" xmlns:r="http://schemas.openxmlformats.org/officeDocument/2006/relationships" xmlns:p="http://schemas.openxmlformats.org/presentationml/2006/main">
  <p:tag name="AS_UNIQUEID" val="42"/>
</p:tagLst>
</file>

<file path=ppt/tags/tag257.xml><?xml version="1.0" encoding="utf-8"?>
<p:tagLst xmlns:a="http://schemas.openxmlformats.org/drawingml/2006/main" xmlns:r="http://schemas.openxmlformats.org/officeDocument/2006/relationships" xmlns:p="http://schemas.openxmlformats.org/presentationml/2006/main">
  <p:tag name="AS_UNIQUEID" val="43"/>
</p:tagLst>
</file>

<file path=ppt/tags/tag258.xml><?xml version="1.0" encoding="utf-8"?>
<p:tagLst xmlns:a="http://schemas.openxmlformats.org/drawingml/2006/main" xmlns:r="http://schemas.openxmlformats.org/officeDocument/2006/relationships" xmlns:p="http://schemas.openxmlformats.org/presentationml/2006/main">
  <p:tag name="AS_UNIQUEID" val="214"/>
</p:tagLst>
</file>

<file path=ppt/tags/tag259.xml><?xml version="1.0" encoding="utf-8"?>
<p:tagLst xmlns:a="http://schemas.openxmlformats.org/drawingml/2006/main" xmlns:r="http://schemas.openxmlformats.org/officeDocument/2006/relationships" xmlns:p="http://schemas.openxmlformats.org/presentationml/2006/main">
  <p:tag name="AS_UNIQUEID" val="310"/>
</p:tagLst>
</file>

<file path=ppt/tags/tag2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60.xml><?xml version="1.0" encoding="utf-8"?>
<p:tagLst xmlns:a="http://schemas.openxmlformats.org/drawingml/2006/main" xmlns:r="http://schemas.openxmlformats.org/officeDocument/2006/relationships" xmlns:p="http://schemas.openxmlformats.org/presentationml/2006/main">
  <p:tag name="AS_UNIQUEID" val="311"/>
</p:tagLst>
</file>

<file path=ppt/tags/tag261.xml><?xml version="1.0" encoding="utf-8"?>
<p:tagLst xmlns:a="http://schemas.openxmlformats.org/drawingml/2006/main" xmlns:r="http://schemas.openxmlformats.org/officeDocument/2006/relationships" xmlns:p="http://schemas.openxmlformats.org/presentationml/2006/main">
  <p:tag name="AS_UNIQUEID" val="312"/>
</p:tagLst>
</file>

<file path=ppt/tags/tag262.xml><?xml version="1.0" encoding="utf-8"?>
<p:tagLst xmlns:a="http://schemas.openxmlformats.org/drawingml/2006/main" xmlns:r="http://schemas.openxmlformats.org/officeDocument/2006/relationships" xmlns:p="http://schemas.openxmlformats.org/presentationml/2006/main">
  <p:tag name="AS_UNIQUEID" val="18"/>
</p:tagLst>
</file>

<file path=ppt/tags/tag263.xml><?xml version="1.0" encoding="utf-8"?>
<p:tagLst xmlns:a="http://schemas.openxmlformats.org/drawingml/2006/main" xmlns:r="http://schemas.openxmlformats.org/officeDocument/2006/relationships" xmlns:p="http://schemas.openxmlformats.org/presentationml/2006/main">
  <p:tag name="AS_UNIQUEID" val="19"/>
</p:tagLst>
</file>

<file path=ppt/tags/tag264.xml><?xml version="1.0" encoding="utf-8"?>
<p:tagLst xmlns:a="http://schemas.openxmlformats.org/drawingml/2006/main" xmlns:r="http://schemas.openxmlformats.org/officeDocument/2006/relationships" xmlns:p="http://schemas.openxmlformats.org/presentationml/2006/main">
  <p:tag name="AS_UNIQUEID" val="20"/>
</p:tagLst>
</file>

<file path=ppt/tags/tag265.xml><?xml version="1.0" encoding="utf-8"?>
<p:tagLst xmlns:a="http://schemas.openxmlformats.org/drawingml/2006/main" xmlns:r="http://schemas.openxmlformats.org/officeDocument/2006/relationships" xmlns:p="http://schemas.openxmlformats.org/presentationml/2006/main">
  <p:tag name="AS_UNIQUEID" val="22"/>
</p:tagLst>
</file>

<file path=ppt/tags/tag266.xml><?xml version="1.0" encoding="utf-8"?>
<p:tagLst xmlns:a="http://schemas.openxmlformats.org/drawingml/2006/main" xmlns:r="http://schemas.openxmlformats.org/officeDocument/2006/relationships" xmlns:p="http://schemas.openxmlformats.org/presentationml/2006/main">
  <p:tag name="AS_UNIQUEID" val="23"/>
</p:tagLst>
</file>

<file path=ppt/tags/tag267.xml><?xml version="1.0" encoding="utf-8"?>
<p:tagLst xmlns:a="http://schemas.openxmlformats.org/drawingml/2006/main" xmlns:r="http://schemas.openxmlformats.org/officeDocument/2006/relationships" xmlns:p="http://schemas.openxmlformats.org/presentationml/2006/main">
  <p:tag name="AS_UNIQUEID" val="24"/>
</p:tagLst>
</file>

<file path=ppt/tags/tag268.xml><?xml version="1.0" encoding="utf-8"?>
<p:tagLst xmlns:a="http://schemas.openxmlformats.org/drawingml/2006/main" xmlns:r="http://schemas.openxmlformats.org/officeDocument/2006/relationships" xmlns:p="http://schemas.openxmlformats.org/presentationml/2006/main">
  <p:tag name="AS_UNIQUEID" val="25"/>
</p:tagLst>
</file>

<file path=ppt/tags/tag269.xml><?xml version="1.0" encoding="utf-8"?>
<p:tagLst xmlns:a="http://schemas.openxmlformats.org/drawingml/2006/main" xmlns:r="http://schemas.openxmlformats.org/officeDocument/2006/relationships" xmlns:p="http://schemas.openxmlformats.org/presentationml/2006/main">
  <p:tag name="AS_UNIQUEID" val="26"/>
</p:tagLst>
</file>

<file path=ppt/tags/tag2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3**"/>
  <p:tag name="KSO_WM_UNIT_LAYERLEVEL" val="1"/>
  <p:tag name="KSO_WM_TAG_VERSION" val="1.0"/>
  <p:tag name="KSO_WM_BEAUTIFY_FLAG" val="#wm#"/>
</p:tagLst>
</file>

<file path=ppt/tags/tag270.xml><?xml version="1.0" encoding="utf-8"?>
<p:tagLst xmlns:a="http://schemas.openxmlformats.org/drawingml/2006/main" xmlns:r="http://schemas.openxmlformats.org/officeDocument/2006/relationships" xmlns:p="http://schemas.openxmlformats.org/presentationml/2006/main">
  <p:tag name="AS_UNIQUEID" val="27"/>
</p:tagLst>
</file>

<file path=ppt/tags/tag271.xml><?xml version="1.0" encoding="utf-8"?>
<p:tagLst xmlns:a="http://schemas.openxmlformats.org/drawingml/2006/main" xmlns:r="http://schemas.openxmlformats.org/officeDocument/2006/relationships" xmlns:p="http://schemas.openxmlformats.org/presentationml/2006/main">
  <p:tag name="AS_UNIQUEID" val="28"/>
</p:tagLst>
</file>

<file path=ppt/tags/tag272.xml><?xml version="1.0" encoding="utf-8"?>
<p:tagLst xmlns:a="http://schemas.openxmlformats.org/drawingml/2006/main" xmlns:r="http://schemas.openxmlformats.org/officeDocument/2006/relationships" xmlns:p="http://schemas.openxmlformats.org/presentationml/2006/main">
  <p:tag name="AS_UNIQUEID" val="29"/>
</p:tagLst>
</file>

<file path=ppt/tags/tag273.xml><?xml version="1.0" encoding="utf-8"?>
<p:tagLst xmlns:a="http://schemas.openxmlformats.org/drawingml/2006/main" xmlns:r="http://schemas.openxmlformats.org/officeDocument/2006/relationships" xmlns:p="http://schemas.openxmlformats.org/presentationml/2006/main">
  <p:tag name="AS_UNIQUEID" val="30"/>
</p:tagLst>
</file>

<file path=ppt/tags/tag274.xml><?xml version="1.0" encoding="utf-8"?>
<p:tagLst xmlns:a="http://schemas.openxmlformats.org/drawingml/2006/main" xmlns:r="http://schemas.openxmlformats.org/officeDocument/2006/relationships" xmlns:p="http://schemas.openxmlformats.org/presentationml/2006/main">
  <p:tag name="AS_UNIQUEID" val="896"/>
</p:tagLst>
</file>

<file path=ppt/tags/tag275.xml><?xml version="1.0" encoding="utf-8"?>
<p:tagLst xmlns:a="http://schemas.openxmlformats.org/drawingml/2006/main" xmlns:r="http://schemas.openxmlformats.org/officeDocument/2006/relationships" xmlns:p="http://schemas.openxmlformats.org/presentationml/2006/main">
  <p:tag name="AS_UNIQUEID" val="900"/>
</p:tagLst>
</file>

<file path=ppt/tags/tag276.xml><?xml version="1.0" encoding="utf-8"?>
<p:tagLst xmlns:a="http://schemas.openxmlformats.org/drawingml/2006/main" xmlns:r="http://schemas.openxmlformats.org/officeDocument/2006/relationships" xmlns:p="http://schemas.openxmlformats.org/presentationml/2006/main">
  <p:tag name="AS_UNIQUEID" val="897"/>
</p:tagLst>
</file>

<file path=ppt/tags/tag277.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2.12,&quot;top&quot;:1.69,&quot;right&quot;:2.12,&quot;bottom&quot;:2.96},&quot;edge&quot;:{&quot;left&quot;:true,&quot;top&quot;:false,&quot;right&quot;:true,&quot;bottom&quot;:true}}]}"/>
  <p:tag name="KSO_WM_SLIDE_BACKGROUND" val="[&quot;general&quot;,&quot;navigation&quot;]"/>
  <p:tag name="KSO_WM_SLIDE_RATIO" val="1.777778"/>
  <p:tag name="KSO_WM_SLIDE_ID" val="custom20204538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960*539"/>
  <p:tag name="KSO_WM_SLIDE_POSITION" val="0*0"/>
  <p:tag name="KSO_WM_TAG_VERSION" val="1.0"/>
  <p:tag name="KSO_WM_BEAUTIFY_FLAG" val="#wm#"/>
  <p:tag name="KSO_WM_TEMPLATE_CATEGORY" val="custom"/>
  <p:tag name="KSO_WM_TEMPLATE_INDEX" val="20204538"/>
  <p:tag name="KSO_WM_SLIDE_LAYOUT" val="a_f_i"/>
  <p:tag name="KSO_WM_SLIDE_LAYOUT_CNT" val="1_1_1"/>
</p:tagLst>
</file>

<file path=ppt/tags/tag27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8*i*1"/>
  <p:tag name="KSO_WM_TEMPLATE_CATEGORY" val="custom"/>
  <p:tag name="KSO_WM_TEMPLATE_INDEX" val="20204538"/>
  <p:tag name="KSO_WM_UNIT_BK_DARK_LIGHT" val="2"/>
  <p:tag name="KSO_WM_UNIT_LAYERLEVEL" val="1"/>
  <p:tag name="KSO_WM_TAG_VERSION" val="1.0"/>
  <p:tag name="KSO_WM_BEAUTIFY_FLAG" val="#wm#"/>
</p:tagLst>
</file>

<file path=ppt/tags/tag27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8*i*1"/>
  <p:tag name="KSO_WM_TEMPLATE_CATEGORY" val="custom"/>
  <p:tag name="KSO_WM_TEMPLATE_INDEX" val="20204538"/>
  <p:tag name="KSO_WM_UNIT_LAYERLEVEL" val="1"/>
  <p:tag name="KSO_WM_TAG_VERSION" val="1.0"/>
  <p:tag name="KSO_WM_BEAUTIFY_FLAG" val="#wm#"/>
</p:tagLst>
</file>

<file path=ppt/tags/tag2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8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8*i*2"/>
  <p:tag name="KSO_WM_TEMPLATE_CATEGORY" val="custom"/>
  <p:tag name="KSO_WM_TEMPLATE_INDEX" val="20204538"/>
  <p:tag name="KSO_WM_UNIT_LAYERLEVEL" val="1"/>
  <p:tag name="KSO_WM_TAG_VERSION" val="1.0"/>
  <p:tag name="KSO_WM_BEAUTIFY_FLAG" val="#wm#"/>
</p:tagLst>
</file>

<file path=ppt/tags/tag281.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8*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282.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2.12,&quot;top&quot;:1.69,&quot;right&quot;:2.12,&quot;bottom&quot;:2.96},&quot;edge&quot;:{&quot;left&quot;:true,&quot;top&quot;:false,&quot;right&quot;:true,&quot;bottom&quot;:true}}]}"/>
  <p:tag name="KSO_WM_SLIDE_BACKGROUND" val="[&quot;general&quot;,&quot;navigation&quot;]"/>
  <p:tag name="KSO_WM_SLIDE_RATIO" val="1.777778"/>
  <p:tag name="KSO_WM_SLIDE_ID" val="custom20204538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960*539"/>
  <p:tag name="KSO_WM_SLIDE_POSITION" val="0*0"/>
  <p:tag name="KSO_WM_TAG_VERSION" val="1.0"/>
  <p:tag name="KSO_WM_BEAUTIFY_FLAG" val="#wm#"/>
  <p:tag name="KSO_WM_TEMPLATE_CATEGORY" val="custom"/>
  <p:tag name="KSO_WM_TEMPLATE_INDEX" val="20204538"/>
  <p:tag name="KSO_WM_SLIDE_LAYOUT" val="a_f_i"/>
  <p:tag name="KSO_WM_SLIDE_LAYOUT_CNT" val="1_1_1"/>
</p:tagLst>
</file>

<file path=ppt/tags/tag28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8*i*1"/>
  <p:tag name="KSO_WM_TEMPLATE_CATEGORY" val="custom"/>
  <p:tag name="KSO_WM_TEMPLATE_INDEX" val="20204538"/>
  <p:tag name="KSO_WM_UNIT_BK_DARK_LIGHT" val="2"/>
  <p:tag name="KSO_WM_UNIT_LAYERLEVEL" val="1"/>
  <p:tag name="KSO_WM_TAG_VERSION" val="1.0"/>
  <p:tag name="KSO_WM_BEAUTIFY_FLAG" val="#wm#"/>
</p:tagLst>
</file>

<file path=ppt/tags/tag28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8*i*1"/>
  <p:tag name="KSO_WM_TEMPLATE_CATEGORY" val="custom"/>
  <p:tag name="KSO_WM_TEMPLATE_INDEX" val="20204538"/>
  <p:tag name="KSO_WM_UNIT_LAYERLEVEL" val="1"/>
  <p:tag name="KSO_WM_TAG_VERSION" val="1.0"/>
  <p:tag name="KSO_WM_BEAUTIFY_FLAG" val="#wm#"/>
</p:tagLst>
</file>

<file path=ppt/tags/tag28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8*i*2"/>
  <p:tag name="KSO_WM_TEMPLATE_CATEGORY" val="custom"/>
  <p:tag name="KSO_WM_TEMPLATE_INDEX" val="20204538"/>
  <p:tag name="KSO_WM_UNIT_LAYERLEVEL" val="1"/>
  <p:tag name="KSO_WM_TAG_VERSION" val="1.0"/>
  <p:tag name="KSO_WM_BEAUTIFY_FLAG" val="#wm#"/>
</p:tagLst>
</file>

<file path=ppt/tags/tag286.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8*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287.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2.12,&quot;top&quot;:1.69,&quot;right&quot;:2.12,&quot;bottom&quot;:2.96},&quot;edge&quot;:{&quot;left&quot;:true,&quot;top&quot;:false,&quot;right&quot;:true,&quot;bottom&quot;:true}}]}"/>
  <p:tag name="KSO_WM_SLIDE_BACKGROUND" val="[&quot;general&quot;,&quot;navigation&quot;]"/>
  <p:tag name="KSO_WM_SLIDE_RATIO" val="1.777778"/>
  <p:tag name="KSO_WM_SLIDE_ID" val="custom20204538_8"/>
  <p:tag name="KSO_WM_TEMPLATE_SUBCATEGORY" val="0"/>
  <p:tag name="KSO_WM_TEMPLATE_MASTER_TYPE" val="1"/>
  <p:tag name="KSO_WM_TEMPLATE_COLOR_TYPE" val="1"/>
  <p:tag name="KSO_WM_SLIDE_TYPE" val="text"/>
  <p:tag name="KSO_WM_SLIDE_SUBTYPE" val="pureTxt"/>
  <p:tag name="KSO_WM_SLIDE_ITEM_CNT" val="0"/>
  <p:tag name="KSO_WM_SLIDE_INDEX" val="8"/>
  <p:tag name="KSO_WM_SLIDE_SIZE" val="960*539"/>
  <p:tag name="KSO_WM_SLIDE_POSITION" val="0*0"/>
  <p:tag name="KSO_WM_TAG_VERSION" val="1.0"/>
  <p:tag name="KSO_WM_BEAUTIFY_FLAG" val="#wm#"/>
  <p:tag name="KSO_WM_TEMPLATE_CATEGORY" val="custom"/>
  <p:tag name="KSO_WM_TEMPLATE_INDEX" val="20204538"/>
  <p:tag name="KSO_WM_SLIDE_LAYOUT" val="a_f_i"/>
  <p:tag name="KSO_WM_SLIDE_LAYOUT_CNT" val="1_1_1"/>
</p:tagLst>
</file>

<file path=ppt/tags/tag28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8*i*1"/>
  <p:tag name="KSO_WM_TEMPLATE_CATEGORY" val="custom"/>
  <p:tag name="KSO_WM_TEMPLATE_INDEX" val="20204538"/>
  <p:tag name="KSO_WM_UNIT_BK_DARK_LIGHT" val="2"/>
  <p:tag name="KSO_WM_UNIT_LAYERLEVEL" val="1"/>
  <p:tag name="KSO_WM_TAG_VERSION" val="1.0"/>
  <p:tag name="KSO_WM_BEAUTIFY_FLAG" val="#wm#"/>
</p:tagLst>
</file>

<file path=ppt/tags/tag28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8*i*1"/>
  <p:tag name="KSO_WM_TEMPLATE_CATEGORY" val="custom"/>
  <p:tag name="KSO_WM_TEMPLATE_INDEX" val="20204538"/>
  <p:tag name="KSO_WM_UNIT_LAYERLEVEL" val="1"/>
  <p:tag name="KSO_WM_TAG_VERSION" val="1.0"/>
  <p:tag name="KSO_WM_BEAUTIFY_FLAG" val="#wm#"/>
</p:tagLst>
</file>

<file path=ppt/tags/tag2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29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8*i*2"/>
  <p:tag name="KSO_WM_TEMPLATE_CATEGORY" val="custom"/>
  <p:tag name="KSO_WM_TEMPLATE_INDEX" val="20204538"/>
  <p:tag name="KSO_WM_UNIT_LAYERLEVEL" val="1"/>
  <p:tag name="KSO_WM_TAG_VERSION" val="1.0"/>
  <p:tag name="KSO_WM_BEAUTIFY_FLAG" val="#wm#"/>
</p:tagLst>
</file>

<file path=ppt/tags/tag291.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8*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292.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SLIDE_ID" val="custom20204538_11"/>
  <p:tag name="KSO_WM_TEMPLATE_SUBCATEGORY" val="0"/>
  <p:tag name="KSO_WM_TEMPLATE_MASTER_TYPE" val="1"/>
  <p:tag name="KSO_WM_TEMPLATE_COLOR_TYPE" val="1"/>
  <p:tag name="KSO_WM_SLIDE_TYPE" val="text"/>
  <p:tag name="KSO_WM_SLIDE_SUBTYPE" val="picTxt"/>
  <p:tag name="KSO_WM_SLIDE_ITEM_CNT" val="0"/>
  <p:tag name="KSO_WM_SLIDE_INDEX" val="11"/>
  <p:tag name="KSO_WM_SLIDE_SIZE" val="717.856*361.572"/>
  <p:tag name="KSO_WM_SLIDE_POSITION" val="121.072*106.428"/>
  <p:tag name="KSO_WM_TAG_VERSION" val="1.0"/>
  <p:tag name="KSO_WM_BEAUTIFY_FLAG" val="#wm#"/>
  <p:tag name="KSO_WM_TEMPLATE_CATEGORY" val="custom"/>
  <p:tag name="KSO_WM_TEMPLATE_INDEX" val="20204538"/>
  <p:tag name="KSO_WM_SLIDE_LAYOUT" val="a_i_h"/>
  <p:tag name="KSO_WM_SLIDE_LAYOUT_CNT" val="1_1_2"/>
</p:tagLst>
</file>

<file path=ppt/tags/tag29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11*i*1"/>
  <p:tag name="KSO_WM_TEMPLATE_CATEGORY" val="custom"/>
  <p:tag name="KSO_WM_TEMPLATE_INDEX" val="20204538"/>
  <p:tag name="KSO_WM_UNIT_BK_DARK_LIGHT" val="2"/>
  <p:tag name="KSO_WM_UNIT_LAYERLEVEL" val="1"/>
  <p:tag name="KSO_WM_TAG_VERSION" val="1.0"/>
  <p:tag name="KSO_WM_BEAUTIFY_FLAG" val="#wm#"/>
</p:tagLst>
</file>

<file path=ppt/tags/tag29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11*i*1"/>
  <p:tag name="KSO_WM_TEMPLATE_CATEGORY" val="custom"/>
  <p:tag name="KSO_WM_TEMPLATE_INDEX" val="20204538"/>
  <p:tag name="KSO_WM_UNIT_LAYERLEVEL" val="1"/>
  <p:tag name="KSO_WM_TAG_VERSION" val="1.0"/>
  <p:tag name="KSO_WM_BEAUTIFY_FLAG" val="#wm#"/>
</p:tagLst>
</file>

<file path=ppt/tags/tag29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11*i*2"/>
  <p:tag name="KSO_WM_TEMPLATE_CATEGORY" val="custom"/>
  <p:tag name="KSO_WM_TEMPLATE_INDEX" val="20204538"/>
  <p:tag name="KSO_WM_UNIT_LAYERLEVEL" val="1"/>
  <p:tag name="KSO_WM_TAG_VERSION" val="1.0"/>
  <p:tag name="KSO_WM_BEAUTIFY_FLAG" val="#wm#"/>
</p:tagLst>
</file>

<file path=ppt/tags/tag296.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11*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297.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SLIDE_ID" val="custom20204538_11"/>
  <p:tag name="KSO_WM_TEMPLATE_SUBCATEGORY" val="0"/>
  <p:tag name="KSO_WM_TEMPLATE_MASTER_TYPE" val="1"/>
  <p:tag name="KSO_WM_TEMPLATE_COLOR_TYPE" val="1"/>
  <p:tag name="KSO_WM_SLIDE_TYPE" val="text"/>
  <p:tag name="KSO_WM_SLIDE_SUBTYPE" val="picTxt"/>
  <p:tag name="KSO_WM_SLIDE_ITEM_CNT" val="0"/>
  <p:tag name="KSO_WM_SLIDE_INDEX" val="11"/>
  <p:tag name="KSO_WM_SLIDE_SIZE" val="717.856*361.572"/>
  <p:tag name="KSO_WM_SLIDE_POSITION" val="121.072*106.428"/>
  <p:tag name="KSO_WM_TAG_VERSION" val="1.0"/>
  <p:tag name="KSO_WM_BEAUTIFY_FLAG" val="#wm#"/>
  <p:tag name="KSO_WM_TEMPLATE_CATEGORY" val="custom"/>
  <p:tag name="KSO_WM_TEMPLATE_INDEX" val="20204538"/>
  <p:tag name="KSO_WM_SLIDE_LAYOUT" val="a_i_h"/>
  <p:tag name="KSO_WM_SLIDE_LAYOUT_CNT" val="1_1_2"/>
</p:tagLst>
</file>

<file path=ppt/tags/tag29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11*i*1"/>
  <p:tag name="KSO_WM_TEMPLATE_CATEGORY" val="custom"/>
  <p:tag name="KSO_WM_TEMPLATE_INDEX" val="20204538"/>
  <p:tag name="KSO_WM_UNIT_BK_DARK_LIGHT" val="2"/>
  <p:tag name="KSO_WM_UNIT_LAYERLEVEL" val="1"/>
  <p:tag name="KSO_WM_TAG_VERSION" val="1.0"/>
  <p:tag name="KSO_WM_BEAUTIFY_FLAG" val="#wm#"/>
</p:tagLst>
</file>

<file path=ppt/tags/tag29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11*i*1"/>
  <p:tag name="KSO_WM_TEMPLATE_CATEGORY" val="custom"/>
  <p:tag name="KSO_WM_TEMPLATE_INDEX" val="20204538"/>
  <p:tag name="KSO_WM_UNIT_LAYERLEVEL" val="1"/>
  <p:tag name="KSO_WM_TAG_VERSION" val="1.0"/>
  <p:tag name="KSO_WM_BEAUTIFY_FLAG" val="#wm#"/>
</p:tagLst>
</file>

<file path=ppt/tags/tag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3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0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11*i*2"/>
  <p:tag name="KSO_WM_TEMPLATE_CATEGORY" val="custom"/>
  <p:tag name="KSO_WM_TEMPLATE_INDEX" val="20204538"/>
  <p:tag name="KSO_WM_UNIT_LAYERLEVEL" val="1"/>
  <p:tag name="KSO_WM_TAG_VERSION" val="1.0"/>
  <p:tag name="KSO_WM_BEAUTIFY_FLAG" val="#wm#"/>
</p:tagLst>
</file>

<file path=ppt/tags/tag301.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11*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302.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SLIDE_ID" val="custom20204538_11"/>
  <p:tag name="KSO_WM_TEMPLATE_SUBCATEGORY" val="0"/>
  <p:tag name="KSO_WM_TEMPLATE_MASTER_TYPE" val="1"/>
  <p:tag name="KSO_WM_TEMPLATE_COLOR_TYPE" val="1"/>
  <p:tag name="KSO_WM_SLIDE_TYPE" val="text"/>
  <p:tag name="KSO_WM_SLIDE_SUBTYPE" val="picTxt"/>
  <p:tag name="KSO_WM_SLIDE_ITEM_CNT" val="0"/>
  <p:tag name="KSO_WM_SLIDE_INDEX" val="11"/>
  <p:tag name="KSO_WM_SLIDE_SIZE" val="717.856*361.572"/>
  <p:tag name="KSO_WM_SLIDE_POSITION" val="121.072*106.428"/>
  <p:tag name="KSO_WM_TAG_VERSION" val="1.0"/>
  <p:tag name="KSO_WM_BEAUTIFY_FLAG" val="#wm#"/>
  <p:tag name="KSO_WM_TEMPLATE_CATEGORY" val="custom"/>
  <p:tag name="KSO_WM_TEMPLATE_INDEX" val="20204538"/>
  <p:tag name="KSO_WM_SLIDE_LAYOUT" val="a_i_h"/>
  <p:tag name="KSO_WM_SLIDE_LAYOUT_CNT" val="1_1_2"/>
</p:tagLst>
</file>

<file path=ppt/tags/tag303.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11*i*1"/>
  <p:tag name="KSO_WM_TEMPLATE_CATEGORY" val="custom"/>
  <p:tag name="KSO_WM_TEMPLATE_INDEX" val="20204538"/>
  <p:tag name="KSO_WM_UNIT_BK_DARK_LIGHT" val="2"/>
  <p:tag name="KSO_WM_UNIT_LAYERLEVEL" val="1"/>
  <p:tag name="KSO_WM_TAG_VERSION" val="1.0"/>
  <p:tag name="KSO_WM_BEAUTIFY_FLAG" val="#wm#"/>
</p:tagLst>
</file>

<file path=ppt/tags/tag304.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11*i*1"/>
  <p:tag name="KSO_WM_TEMPLATE_CATEGORY" val="custom"/>
  <p:tag name="KSO_WM_TEMPLATE_INDEX" val="20204538"/>
  <p:tag name="KSO_WM_UNIT_LAYERLEVEL" val="1"/>
  <p:tag name="KSO_WM_TAG_VERSION" val="1.0"/>
  <p:tag name="KSO_WM_BEAUTIFY_FLAG" val="#wm#"/>
</p:tagLst>
</file>

<file path=ppt/tags/tag305.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11*i*2"/>
  <p:tag name="KSO_WM_TEMPLATE_CATEGORY" val="custom"/>
  <p:tag name="KSO_WM_TEMPLATE_INDEX" val="20204538"/>
  <p:tag name="KSO_WM_UNIT_LAYERLEVEL" val="1"/>
  <p:tag name="KSO_WM_TAG_VERSION" val="1.0"/>
  <p:tag name="KSO_WM_BEAUTIFY_FLAG" val="#wm#"/>
</p:tagLst>
</file>

<file path=ppt/tags/tag306.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11*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307.xml><?xml version="1.0" encoding="utf-8"?>
<p:tagLst xmlns:a="http://schemas.openxmlformats.org/drawingml/2006/main" xmlns:r="http://schemas.openxmlformats.org/officeDocument/2006/relationships" xmlns:p="http://schemas.openxmlformats.org/presentationml/2006/main">
  <p:tag name="KSO_WM_SLIDE_LAYOUT_INFO" val="{&quot;direction&quot;:0,&quot;horizontalAlign&quot;:-1,&quot;verticalAlign&quot;:-1,&quot;type&quot;:0,&quot;diagramDirection&quot;:0,&quot;canSetOverLayout&quot;:0,&quot;isOverLayout&quot;:0,&quot;normalSize&quot;:{&quot;size1&quot;:13.3},&quot;minSize&quot;:{&quot;size1&quot;:13.3},&quot;maxSize&quot;:{&quot;size1&quot;:13.3},&quot;edge&quot;:{&quot;left&quot;:true,&quot;top&quot;:true,&quot;right&quot;:true,&quot;bottom&quot;:true},&quot;backgroundInfo&quot;:[{&quot;type&quot;:&quot;general&quot;,&quot;left&quot;:0.0,&quot;top&quot;:0.0,&quot;right&quot;:0.0,&quot;bottom&quot;:0.0,&quot;leftAbs&quot;:false,&quot;topAbs&quot;:false,&quot;rightAbs&quot;:false,&quot;bottomAbs&quot;:false},{&quot;type&quot;:&quot;navigation&quot;,&quot;left&quot;:0.0,&quot;top&quot;:0.0,&quot;right&quot;:0.0,&quot;bottom&quot;:0.0,&quot;leftAbs&quot;:false,&quot;topAbs&quot;:false,&quot;rightAbs&quot;:false,&quot;bottomAbs&quot;:false}],&quot;subLayout&quot;:[{&quot;direction&quot;:0,&quot;horizontalAlign&quot;:-1,&quot;verticalAlign&quot;:-1,&quot;type&quot;:0,&quot;diagramDirection&quot;:0,&quot;canSetOverLayout&quot;:0,&quot;isOverLayout&quot;:0,&quot;margin&quot;:{&quot;left&quot;:1.69,&quot;top&quot;:0.425,&quot;right&quot;:1.692,&quot;bottom&quot;:0.425},&quot;edge&quot;:{&quot;left&quot;:true,&quot;top&quot;:true,&quot;right&quot;:true,&quot;bottom&quot;:false}},{&quot;direction&quot;:0,&quot;horizontalAlign&quot;:-1,&quot;verticalAlign&quot;:-1,&quot;type&quot;:0,&quot;diagramDirection&quot;:0,&quot;canSetOverLayout&quot;:0,&quot;isOverLayout&quot;:0,&quot;margin&quot;:{&quot;left&quot;:1.69,&quot;top&quot;:1.27,&quot;right&quot;:1.69,&quot;bottom&quot;:2.54},&quot;edge&quot;:{&quot;left&quot;:true,&quot;top&quot;:false,&quot;right&quot;:true,&quot;bottom&quot;:true}}]}"/>
  <p:tag name="KSO_WM_SLIDE_BACKGROUND" val="[&quot;general&quot;,&quot;navigation&quot;]"/>
  <p:tag name="KSO_WM_SLIDE_RATIO" val="1.777778"/>
  <p:tag name="KSO_WM_SLIDE_ID" val="custom20204538_11"/>
  <p:tag name="KSO_WM_TEMPLATE_SUBCATEGORY" val="0"/>
  <p:tag name="KSO_WM_TEMPLATE_MASTER_TYPE" val="1"/>
  <p:tag name="KSO_WM_TEMPLATE_COLOR_TYPE" val="1"/>
  <p:tag name="KSO_WM_SLIDE_TYPE" val="text"/>
  <p:tag name="KSO_WM_SLIDE_SUBTYPE" val="picTxt"/>
  <p:tag name="KSO_WM_SLIDE_ITEM_CNT" val="0"/>
  <p:tag name="KSO_WM_SLIDE_INDEX" val="11"/>
  <p:tag name="KSO_WM_SLIDE_SIZE" val="717.856*361.572"/>
  <p:tag name="KSO_WM_SLIDE_POSITION" val="121.072*106.428"/>
  <p:tag name="KSO_WM_TAG_VERSION" val="1.0"/>
  <p:tag name="KSO_WM_BEAUTIFY_FLAG" val="#wm#"/>
  <p:tag name="KSO_WM_TEMPLATE_CATEGORY" val="custom"/>
  <p:tag name="KSO_WM_TEMPLATE_INDEX" val="20204538"/>
  <p:tag name="KSO_WM_SLIDE_LAYOUT" val="a_i_h"/>
  <p:tag name="KSO_WM_SLIDE_LAYOUT_CNT" val="1_1_2"/>
</p:tagLst>
</file>

<file path=ppt/tags/tag308.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SUBTYPE" val="h"/>
  <p:tag name="KSO_WM_UNIT_TYPE" val="i"/>
  <p:tag name="KSO_WM_UNIT_INDEX" val="1"/>
  <p:tag name="KSO_WM_UNIT_ID" val="custom20204538_11*i*1"/>
  <p:tag name="KSO_WM_TEMPLATE_CATEGORY" val="custom"/>
  <p:tag name="KSO_WM_TEMPLATE_INDEX" val="20204538"/>
  <p:tag name="KSO_WM_UNIT_BK_DARK_LIGHT" val="2"/>
  <p:tag name="KSO_WM_UNIT_LAYERLEVEL" val="1"/>
  <p:tag name="KSO_WM_TAG_VERSION" val="1.0"/>
  <p:tag name="KSO_WM_BEAUTIFY_FLAG" val="#wm#"/>
</p:tagLst>
</file>

<file path=ppt/tags/tag309.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1"/>
  <p:tag name="KSO_WM_UNIT_ID" val="custom20204538_11*i*1"/>
  <p:tag name="KSO_WM_TEMPLATE_CATEGORY" val="custom"/>
  <p:tag name="KSO_WM_TEMPLATE_INDEX" val="20204538"/>
  <p:tag name="KSO_WM_UNIT_LAYERLEVEL" val="1"/>
  <p:tag name="KSO_WM_TAG_VERSION" val="1.0"/>
  <p:tag name="KSO_WM_BEAUTIFY_FLAG" val="#wm#"/>
</p:tagLst>
</file>

<file path=ppt/tags/tag3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10.xml><?xml version="1.0" encoding="utf-8"?>
<p:tagLst xmlns:a="http://schemas.openxmlformats.org/drawingml/2006/main" xmlns:r="http://schemas.openxmlformats.org/officeDocument/2006/relationships" xmlns:p="http://schemas.openxmlformats.org/presentationml/2006/main">
  <p:tag name="KSO_WM_SLIDE_BACKGROUND_TYPE" val="navigation"/>
  <p:tag name="KSO_WM_UNIT_HIGHLIGHT" val="0"/>
  <p:tag name="KSO_WM_UNIT_COMPATIBLE" val="0"/>
  <p:tag name="KSO_WM_UNIT_DIAGRAM_ISNUMVISUAL" val="0"/>
  <p:tag name="KSO_WM_UNIT_DIAGRAM_ISREFERUNIT" val="0"/>
  <p:tag name="KSO_WM_UNIT_TYPE" val="i"/>
  <p:tag name="KSO_WM_UNIT_INDEX" val="2"/>
  <p:tag name="KSO_WM_UNIT_ID" val="custom20204538_11*i*2"/>
  <p:tag name="KSO_WM_TEMPLATE_CATEGORY" val="custom"/>
  <p:tag name="KSO_WM_TEMPLATE_INDEX" val="20204538"/>
  <p:tag name="KSO_WM_UNIT_LAYERLEVEL" val="1"/>
  <p:tag name="KSO_WM_TAG_VERSION" val="1.0"/>
  <p:tag name="KSO_WM_BEAUTIFY_FLAG" val="#wm#"/>
</p:tagLst>
</file>

<file path=ppt/tags/tag311.xml><?xml version="1.0" encoding="utf-8"?>
<p:tagLst xmlns:a="http://schemas.openxmlformats.org/drawingml/2006/main" xmlns:r="http://schemas.openxmlformats.org/officeDocument/2006/relationships" xmlns:p="http://schemas.openxmlformats.org/presentationml/2006/main">
  <p:tag name="KSO_WM_UNIT_DEFAULT_FONT" val="28;32;4"/>
  <p:tag name="KSO_WM_UNIT_BLOCK" val="0"/>
  <p:tag name="KSO_WM_UNIT_ISCONTENTSTITLE" val="0"/>
  <p:tag name="KSO_WM_UNIT_NOCLEAR" val="0"/>
  <p:tag name="KSO_WM_UNIT_VALUE" val="30"/>
  <p:tag name="KSO_WM_UNIT_HIGHLIGHT" val="0"/>
  <p:tag name="KSO_WM_UNIT_COMPATIBLE" val="0"/>
  <p:tag name="KSO_WM_UNIT_DIAGRAM_ISNUMVISUAL" val="0"/>
  <p:tag name="KSO_WM_UNIT_DIAGRAM_ISREFERUNIT" val="0"/>
  <p:tag name="KSO_WM_UNIT_TYPE" val="a"/>
  <p:tag name="KSO_WM_UNIT_INDEX" val="1"/>
  <p:tag name="KSO_WM_UNIT_ID" val="custom20204538_11*a*1"/>
  <p:tag name="KSO_WM_TEMPLATE_CATEGORY" val="custom"/>
  <p:tag name="KSO_WM_TEMPLATE_INDEX" val="20204538"/>
  <p:tag name="KSO_WM_UNIT_LAYERLEVEL" val="1"/>
  <p:tag name="KSO_WM_TAG_VERSION" val="1.0"/>
  <p:tag name="KSO_WM_BEAUTIFY_FLAG" val="#wm#"/>
  <p:tag name="KSO_WM_UNIT_PRESET_TEXT" val="单击此处添加大标题"/>
  <p:tag name="KSO_WM_UNIT_ISNUMDGMTITLE" val="0"/>
</p:tagLst>
</file>

<file path=ppt/tags/tag312.xml><?xml version="1.0" encoding="utf-8"?>
<p:tagLst xmlns:a="http://schemas.openxmlformats.org/drawingml/2006/main" xmlns:r="http://schemas.openxmlformats.org/officeDocument/2006/relationships" xmlns:p="http://schemas.openxmlformats.org/presentationml/2006/main">
  <p:tag name="KSO_WM_SLIDE_ID" val="custom20204538_38"/>
  <p:tag name="KSO_WM_TEMPLATE_SUBCATEGORY" val="0"/>
  <p:tag name="KSO_WM_TEMPLATE_MASTER_TYPE" val="1"/>
  <p:tag name="KSO_WM_TEMPLATE_COLOR_TYPE" val="1"/>
  <p:tag name="KSO_WM_SLIDE_TYPE" val="endPage"/>
  <p:tag name="KSO_WM_SLIDE_SUBTYPE" val="pureTxt"/>
  <p:tag name="KSO_WM_SLIDE_ITEM_CNT" val="0"/>
  <p:tag name="KSO_WM_SLIDE_INDEX" val="38"/>
  <p:tag name="KSO_WM_TAG_VERSION" val="1.0"/>
  <p:tag name="KSO_WM_BEAUTIFY_FLAG" val="#wm#"/>
  <p:tag name="KSO_WM_TEMPLATE_CATEGORY" val="custom"/>
  <p:tag name="KSO_WM_TEMPLATE_INDEX" val="20204538"/>
  <p:tag name="KSO_WM_SLIDE_LAYOUT" val="a_b"/>
  <p:tag name="KSO_WM_SLIDE_LAYOUT_CNT" val="1_1"/>
</p:tagLst>
</file>

<file path=ppt/tags/tag313.xml><?xml version="1.0" encoding="utf-8"?>
<p:tagLst xmlns:a="http://schemas.openxmlformats.org/drawingml/2006/main" xmlns:r="http://schemas.openxmlformats.org/officeDocument/2006/relationships" xmlns:p="http://schemas.openxmlformats.org/presentationml/2006/main">
  <p:tag name="KSO_WM_UNIT_ISCONTENTSTITLE" val="0"/>
  <p:tag name="KSO_WM_UNIT_NOCLEAR" val="1"/>
  <p:tag name="KSO_WM_UNIT_VALUE" val="10"/>
  <p:tag name="KSO_WM_UNIT_HIGHLIGHT" val="0"/>
  <p:tag name="KSO_WM_UNIT_COMPATIBLE" val="0"/>
  <p:tag name="KSO_WM_UNIT_DIAGRAM_ISNUMVISUAL" val="0"/>
  <p:tag name="KSO_WM_UNIT_DIAGRAM_ISREFERUNIT" val="0"/>
  <p:tag name="KSO_WM_UNIT_TYPE" val="a"/>
  <p:tag name="KSO_WM_UNIT_INDEX" val="1"/>
  <p:tag name="KSO_WM_UNIT_ID" val="custom20204538_38*a*1"/>
  <p:tag name="KSO_WM_TEMPLATE_CATEGORY" val="custom"/>
  <p:tag name="KSO_WM_TEMPLATE_INDEX" val="20204538"/>
  <p:tag name="KSO_WM_UNIT_LAYERLEVEL" val="1"/>
  <p:tag name="KSO_WM_TAG_VERSION" val="1.0"/>
  <p:tag name="KSO_WM_BEAUTIFY_FLAG" val="#wm#"/>
  <p:tag name="KSO_WM_UNIT_PRESET_TEXT" val="谢谢聆听"/>
  <p:tag name="KSO_WM_UNIT_ISNUMDGMTITLE" val="0"/>
</p:tagLst>
</file>

<file path=ppt/tags/tag3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4**"/>
  <p:tag name="KSO_WM_UNIT_LAYERLEVEL" val="1"/>
  <p:tag name="KSO_WM_TAG_VERSION" val="1.0"/>
  <p:tag name="KSO_WM_BEAUTIFY_FLAG" val="#wm#"/>
</p:tagLst>
</file>

<file path=ppt/tags/tag3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3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4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5**"/>
  <p:tag name="KSO_WM_UNIT_LAYERLEVEL" val="1"/>
  <p:tag name="KSO_WM_TAG_VERSION" val="1.0"/>
  <p:tag name="KSO_WM_BEAUTIFY_FLAG" val="#wm#"/>
</p:tagLst>
</file>

<file path=ppt/tags/tag4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4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5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6**"/>
  <p:tag name="KSO_WM_UNIT_LAYERLEVEL" val="1"/>
  <p:tag name="KSO_WM_TAG_VERSION" val="1.0"/>
  <p:tag name="KSO_WM_BEAUTIFY_FLAG" val="#wm#"/>
</p:tagLst>
</file>

<file path=ppt/tags/tag5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7**"/>
  <p:tag name="KSO_WM_UNIT_LAYERLEVEL" val="1"/>
  <p:tag name="KSO_WM_TAG_VERSION" val="1.0"/>
  <p:tag name="KSO_WM_BEAUTIFY_FLAG" val="#wm#"/>
</p:tagLst>
</file>

<file path=ppt/tags/tag5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5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xml><?xml version="1.0" encoding="utf-8"?>
<p:tagLst xmlns:a="http://schemas.openxmlformats.org/drawingml/2006/main" xmlns:r="http://schemas.openxmlformats.org/officeDocument/2006/relationships" xmlns:p="http://schemas.openxmlformats.org/presentationml/2006/main">
  <p:tag name="KSO_WM_TEMPLATE_THUMBS_INDEX" val="1、4、7、9、11、16、19、20、21、22、23、26、29、34、38"/>
  <p:tag name="KSO_WM_TEMPLATE_SUBCATEGORY" val="0"/>
  <p:tag name="KSO_WM_TEMPLATE_MASTER_TYPE" val="1"/>
  <p:tag name="KSO_WM_TEMPLATE_COLOR_TYPE" val="1"/>
  <p:tag name="KSO_WM_TEMPLATE_MASTER_THUMB_INDEX" val="12"/>
  <p:tag name="KSO_WM_TAG_VERSION" val="1.0"/>
  <p:tag name="KSO_WM_BEAUTIFY_FLAG" val="#wm#"/>
  <p:tag name="KSO_WM_TEMPLATE_CATEGORY" val="custom"/>
  <p:tag name="KSO_WM_TEMPLATE_INDEX" val="20204538"/>
</p:tagLst>
</file>

<file path=ppt/tags/tag6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8**"/>
  <p:tag name="KSO_WM_UNIT_LAYERLEVEL" val="1"/>
  <p:tag name="KSO_WM_TAG_VERSION" val="1.0"/>
  <p:tag name="KSO_WM_BEAUTIFY_FLAG" val="#wm#"/>
</p:tagLst>
</file>

<file path=ppt/tags/tag6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6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7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9**"/>
  <p:tag name="KSO_WM_UNIT_LAYERLEVEL" val="1"/>
  <p:tag name="KSO_WM_TAG_VERSION" val="1.0"/>
  <p:tag name="KSO_WM_BEAUTIFY_FLAG" val="#wm#"/>
</p:tagLst>
</file>

<file path=ppt/tags/tag7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7.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8.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79.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80.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0**"/>
  <p:tag name="KSO_WM_UNIT_LAYERLEVEL" val="1"/>
  <p:tag name="KSO_WM_TAG_VERSION" val="1.0"/>
  <p:tag name="KSO_WM_BEAUTIFY_FLAG" val="#wm#"/>
</p:tagLst>
</file>

<file path=ppt/tags/tag81.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2.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3.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4.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5.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6.xml><?xml version="1.0" encoding="utf-8"?>
<p:tagLst xmlns:a="http://schemas.openxmlformats.org/drawingml/2006/main" xmlns:r="http://schemas.openxmlformats.org/officeDocument/2006/relationships" xmlns:p="http://schemas.openxmlformats.org/presentationml/2006/main">
  <p:tag name="KSO_WM_UNIT_HIGHLIGHT" val="0"/>
  <p:tag name="KSO_WM_UNIT_COMPATIBLE" val="0"/>
  <p:tag name="KSO_WM_UNIT_DIAGRAM_ISNUMVISUAL" val="0"/>
  <p:tag name="KSO_WM_UNIT_DIAGRAM_ISREFERUNIT" val="0"/>
  <p:tag name="KSO_WM_UNIT_ID" val="_11**"/>
  <p:tag name="KSO_WM_UNIT_LAYERLEVEL" val="1"/>
  <p:tag name="KSO_WM_TAG_VERSION" val="1.0"/>
  <p:tag name="KSO_WM_BEAUTIFY_FLAG" val="#wm#"/>
</p:tagLst>
</file>

<file path=ppt/tags/tag87.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8.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89.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xml><?xml version="1.0" encoding="utf-8"?>
<p:tagLst xmlns:a="http://schemas.openxmlformats.org/drawingml/2006/main" xmlns:r="http://schemas.openxmlformats.org/officeDocument/2006/relationships" xmlns:p="http://schemas.openxmlformats.org/presentationml/2006/main">
  <p:tag name="KSO_WM_SLIDE_BACKGROUND_MASK_FLAG" val="1"/>
  <p:tag name="KSO_WM_UNIT_HIGHLIGHT" val="0"/>
  <p:tag name="KSO_WM_UNIT_COMPATIBLE" val="0"/>
  <p:tag name="KSO_WM_UNIT_DIAGRAM_ISNUMVISUAL" val="0"/>
  <p:tag name="KSO_WM_UNIT_DIAGRAM_ISREFERUNIT" val="0"/>
  <p:tag name="KSO_WM_UNIT_ID" val="_1**"/>
  <p:tag name="KSO_WM_UNIT_LAYERLEVEL" val="1"/>
  <p:tag name="KSO_WM_TAG_VERSION" val="1.0"/>
  <p:tag name="KSO_WM_BEAUTIFY_FLAG" val="#wm#"/>
</p:tagLst>
</file>

<file path=ppt/tags/tag90.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1.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2.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3.xml><?xml version="1.0" encoding="utf-8"?>
<p:tagLst xmlns:a="http://schemas.openxmlformats.org/drawingml/2006/main" xmlns:r="http://schemas.openxmlformats.org/officeDocument/2006/relationships" xmlns:p="http://schemas.openxmlformats.org/presentationml/2006/main">
  <p:tag name="KSO_WM_SLIDE_BACKGROUND_TYPE" val="general"/>
  <p:tag name="KSO_WM_SLIDE_BK_DARK_LIGHT" val="2"/>
  <p:tag name="KSO_WM_UNIT_HIGHLIGHT" val="0"/>
  <p:tag name="KSO_WM_UNIT_COMPATIBLE" val="0"/>
  <p:tag name="KSO_WM_UNIT_DIAGRAM_ISNUMVISUAL" val="0"/>
  <p:tag name="KSO_WM_UNIT_DIAGRAM_ISREFERUNIT" val="0"/>
  <p:tag name="KSO_WM_UNIT_ID" val="_12**"/>
  <p:tag name="KSO_WM_UNIT_LAYERLEVEL" val="1"/>
  <p:tag name="KSO_WM_TAG_VERSION" val="1.0"/>
  <p:tag name="KSO_WM_BEAUTIFY_FLAG" val="#wm#"/>
</p:tagLst>
</file>

<file path=ppt/tags/tag94.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SUBTYPE" val="h"/>
  <p:tag name="KSO_WM_UNIT_TYPE" val="i"/>
  <p:tag name="KSO_WM_UNIT_INDEX" val="0"/>
  <p:tag name="KSO_WM_UNIT_ID" val="_13*i*0"/>
  <p:tag name="KSO_WM_UNIT_BK_DARK_LIGHT" val="2"/>
  <p:tag name="KSO_WM_UNIT_LAYERLEVEL" val="1"/>
  <p:tag name="KSO_WM_TAG_VERSION" val="1.0"/>
  <p:tag name="KSO_WM_BEAUTIFY_FLAG" val="#wm#"/>
</p:tagLst>
</file>

<file path=ppt/tags/tag95.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6.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7.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8.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ags/tag99.xml><?xml version="1.0" encoding="utf-8"?>
<p:tagLst xmlns:a="http://schemas.openxmlformats.org/drawingml/2006/main" xmlns:r="http://schemas.openxmlformats.org/officeDocument/2006/relationships" xmlns:p="http://schemas.openxmlformats.org/presentationml/2006/main">
  <p:tag name="KSO_WM_SLIDE_BACKGROUND_TYPE" val="frame"/>
  <p:tag name="KSO_WM_SLIDE_BK_DARK_LIGHT" val="2"/>
  <p:tag name="KSO_WM_UNIT_HIGHLIGHT" val="0"/>
  <p:tag name="KSO_WM_UNIT_COMPATIBLE" val="0"/>
  <p:tag name="KSO_WM_UNIT_DIAGRAM_ISNUMVISUAL" val="0"/>
  <p:tag name="KSO_WM_UNIT_DIAGRAM_ISREFERUNIT" val="0"/>
  <p:tag name="KSO_WM_UNIT_ID" val="_13**"/>
  <p:tag name="KSO_WM_UNIT_LAYERLEVEL" val="1"/>
  <p:tag name="KSO_WM_TAG_VERSION" val="1.0"/>
  <p:tag name="KSO_WM_BEAUTIFY_FLAG" val="#wm#"/>
</p:tagLst>
</file>

<file path=ppt/theme/theme1.xml><?xml version="1.0" encoding="utf-8"?>
<a:theme xmlns:a="http://schemas.openxmlformats.org/drawingml/2006/main" name="1_Office 主题​​">
  <a:themeElements>
    <a:clrScheme name="WPS主题色">
      <a:dk1>
        <a:srgbClr val="000000"/>
      </a:dk1>
      <a:lt1>
        <a:srgbClr val="FFFFFF"/>
      </a:lt1>
      <a:dk2>
        <a:srgbClr val="ECEEEF"/>
      </a:dk2>
      <a:lt2>
        <a:srgbClr val="FCFDFD"/>
      </a:lt2>
      <a:accent1>
        <a:srgbClr val="547D9D"/>
      </a:accent1>
      <a:accent2>
        <a:srgbClr val="437F81"/>
      </a:accent2>
      <a:accent3>
        <a:srgbClr val="4F7A5C"/>
      </a:accent3>
      <a:accent4>
        <a:srgbClr val="6E6D45"/>
      </a:accent4>
      <a:accent5>
        <a:srgbClr val="905E43"/>
      </a:accent5>
      <a:accent6>
        <a:srgbClr val="9D5458"/>
      </a:accent6>
      <a:hlink>
        <a:srgbClr val="0563C1"/>
      </a:hlink>
      <a:folHlink>
        <a:srgbClr val="954F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3296</TotalTime>
  <Words>1404</Words>
  <Application>Microsoft Office PowerPoint</Application>
  <PresentationFormat>宽屏</PresentationFormat>
  <Paragraphs>203</Paragraphs>
  <Slides>55</Slides>
  <Notes>9</Notes>
  <HiddenSlides>5</HiddenSlides>
  <MMClips>10</MMClips>
  <ScaleCrop>false</ScaleCrop>
  <HeadingPairs>
    <vt:vector size="6" baseType="variant">
      <vt:variant>
        <vt:lpstr>已用的字体</vt:lpstr>
      </vt:variant>
      <vt:variant>
        <vt:i4>13</vt:i4>
      </vt:variant>
      <vt:variant>
        <vt:lpstr>主题</vt:lpstr>
      </vt:variant>
      <vt:variant>
        <vt:i4>1</vt:i4>
      </vt:variant>
      <vt:variant>
        <vt:lpstr>幻灯片标题</vt:lpstr>
      </vt:variant>
      <vt:variant>
        <vt:i4>55</vt:i4>
      </vt:variant>
    </vt:vector>
  </HeadingPairs>
  <TitlesOfParts>
    <vt:vector size="69" baseType="lpstr">
      <vt:lpstr>黑体</vt:lpstr>
      <vt:lpstr>华文楷体</vt:lpstr>
      <vt:lpstr>华文新魏</vt:lpstr>
      <vt:lpstr>华文中宋</vt:lpstr>
      <vt:lpstr>楷体</vt:lpstr>
      <vt:lpstr>宋体</vt:lpstr>
      <vt:lpstr>长城特粗圆体</vt:lpstr>
      <vt:lpstr>Arial</vt:lpstr>
      <vt:lpstr>Calibri</vt:lpstr>
      <vt:lpstr>Cambria Math</vt:lpstr>
      <vt:lpstr>Tahoma</vt:lpstr>
      <vt:lpstr>Times New Roman</vt:lpstr>
      <vt:lpstr>Wingdings</vt:lpstr>
      <vt:lpstr>1_Office 主题​​</vt:lpstr>
      <vt:lpstr>3.4波的干涉</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谢谢聆听</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3.4波的干涉</dc:title>
  <dc:creator>金XJ</dc:creator>
  <cp:lastModifiedBy>XJ 金</cp:lastModifiedBy>
  <cp:revision>223</cp:revision>
  <dcterms:created xsi:type="dcterms:W3CDTF">2019-06-19T02:08:00Z</dcterms:created>
  <dcterms:modified xsi:type="dcterms:W3CDTF">2024-11-01T12:13:47Z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2052-11.1.0.9584</vt:lpwstr>
  </property>
</Properties>
</file>