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1" r:id="rId4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/>
    <p:restoredTop sz="94619"/>
  </p:normalViewPr>
  <p:slideViewPr>
    <p:cSldViewPr showGuides="1"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push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file:///C:\Users\Administrator.VGBLGBV62WOWC4Y\Desktop\&#22825;&#31354;&#20043;&#22478;%20&#23467;&#23822;&#39567;.mp3" TargetMode="External"/><Relationship Id="rId2" Type="http://schemas.openxmlformats.org/officeDocument/2006/relationships/audio" Target="file:///C:\Users\Administrator.VGBLGBV62WOWC4Y\Desktop\&#22825;&#31354;&#20043;&#22478;%20&#23467;&#23822;&#39567;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zh-CN" altLang="zh-CN" dirty="0"/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zh-CN" dirty="0"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天空之城 宫崎骏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650" y="765175"/>
            <a:ext cx="503238" cy="503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10000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4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1268" name="Picture 4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2292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3316" name="Picture 4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7000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4340" name="Picture 4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5364" name="Picture 4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6388" name="Picture 4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7412" name="Picture 4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8436" name="Picture 4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9460" name="Picture 4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0484" name="Picture 4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076" name="Picture 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8000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1508" name="Picture 4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2532" name="Picture 4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3556" name="Picture 4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4580" name="Picture 4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5604" name="Picture 4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6628" name="Picture 4" descr="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7652" name="Picture 4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8676" name="Picture 4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29700" name="Picture 4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7000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0724" name="Picture 4" descr="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700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4100" name="Picture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1748" name="Picture 4" descr="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8000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2772" name="Picture 4" descr="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6000"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3796" name="Picture 4" descr="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8000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4820" name="Picture 4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5844" name="Picture 4" descr="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6868" name="Picture 4" descr="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7000"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7892" name="Picture 4" descr="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8916" name="Picture 4" descr="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39940" name="Picture 4" descr="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40964" name="Picture 4" descr="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0"/>
            <a:ext cx="89646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5124" name="Picture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故事讲完了</a:t>
            </a:r>
            <a:endParaRPr lang="zh-CN" altLang="en-US" dirty="0"/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41988" name="Picture 4" descr="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6148" name="Picture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10000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7172" name="Picture 4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8196" name="Picture 4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9220" name="Picture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6000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0244" name="Picture 4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push dir="r"/>
  </p:transition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演示</Application>
  <PresentationFormat>全屏显示(4:3)</PresentationFormat>
  <Paragraphs>2</Paragraphs>
  <Slides>40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A楊尒慧</cp:lastModifiedBy>
  <cp:revision>1</cp:revision>
  <dcterms:created xsi:type="dcterms:W3CDTF">2024-10-29T13:43:18Z</dcterms:created>
  <dcterms:modified xsi:type="dcterms:W3CDTF">2024-10-29T13:43:18Z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980952620431423196FA84C6A8C92AFB_13</vt:lpwstr>
  </property>
  <property fmtid="{D5CDD505-2E9C-101B-9397-08002B2CF9AE}" pid="3" name="KSOProductBuildVer">
    <vt:lpwstr>2052-12.1.0.18608</vt:lpwstr>
  </property>
</Properties>
</file>