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7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 descr="7a4c9b0db60a1a37368b68b4c19cc3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0" y="0"/>
            <a:ext cx="5359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e327b309e33e5f91bc3046f165f3c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865"/>
            <a:ext cx="12192000" cy="6731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1d409a75fbd4303ea2af0e657b6da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4950"/>
            <a:ext cx="12192000" cy="6387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a8328c77de3aa7ee987f5735378935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1925"/>
            <a:ext cx="12192000" cy="6533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91812068457a19cda09aae195abc6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"/>
            <a:ext cx="12192000" cy="6720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4f57cc8684bcd30ebf6256969da9e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1940"/>
            <a:ext cx="12192000" cy="6293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c6b77006610a20d8f81d74ae7c99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0"/>
            <a:ext cx="116452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89908f1400dedd7cb39df40b50017f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395" y="0"/>
            <a:ext cx="117132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4e24a63046c832092c9149238380d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5890"/>
            <a:ext cx="12192000" cy="6585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b739d56d0c1aabab0dd924eaa0b99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"/>
            <a:ext cx="12192000" cy="6689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4ccd2d8a7f03cdf3fb2b0e04ada38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670"/>
            <a:ext cx="12192000" cy="6804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b4d9744e7f77d890064ffb6aa119a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"/>
            <a:ext cx="12192000" cy="6720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2146776d1a14e59eca4b31c1b5ff8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9855"/>
            <a:ext cx="12192000" cy="6637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7f56a2f1bdef12924ac16cd3a925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3675"/>
            <a:ext cx="12192000" cy="6470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背单词</cp:lastModifiedBy>
  <cp:revision>9</cp:revision>
  <dcterms:created xsi:type="dcterms:W3CDTF">2024-10-28T05:11:39Z</dcterms:created>
  <dcterms:modified xsi:type="dcterms:W3CDTF">2024-10-28T05:11:39Z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5C59635F9215F9939B1B1F67A3F2B123_41</vt:lpwstr>
  </property>
</Properties>
</file>