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4" r:id="rId3"/>
    <p:sldId id="450" r:id="rId4"/>
    <p:sldId id="446" r:id="rId5"/>
    <p:sldId id="367" r:id="rId6"/>
    <p:sldId id="448" r:id="rId7"/>
    <p:sldId id="443" r:id="rId8"/>
    <p:sldId id="451" r:id="rId9"/>
    <p:sldId id="444" r:id="rId10"/>
    <p:sldId id="453" r:id="rId11"/>
    <p:sldId id="452" r:id="rId12"/>
    <p:sldId id="447" r:id="rId13"/>
    <p:sldId id="262" r:id="rId14"/>
  </p:sldIdLst>
  <p:sldSz cx="12192000" cy="6858000"/>
  <p:notesSz cx="6858000" cy="9144000"/>
  <p:embeddedFontLst>
    <p:embeddedFont>
      <p:font typeface="汉仪魏碑简" panose="02010609000101010101" charset="-122"/>
      <p:regular r:id="rId20"/>
    </p:embeddedFont>
    <p:embeddedFont>
      <p:font typeface="微软雅黑" panose="020B0503020204020204" charset="-122"/>
      <p:regular r:id="rId21"/>
    </p:embeddedFont>
    <p:embeddedFont>
      <p:font typeface="Aa未来黑" panose="02010600010101010101" pitchFamily="2" charset="-122"/>
      <p:regular r:id="rId22"/>
    </p:embeddedFont>
    <p:embeddedFont>
      <p:font typeface="创艺简魏碑" charset="0"/>
      <p:regular r:id="rId23"/>
    </p:embeddedFont>
    <p:embeddedFont>
      <p:font typeface="方正大黑简体" panose="02000000000000000000" charset="-122"/>
      <p:regular r:id="rId24"/>
    </p:embeddedFont>
    <p:embeddedFont>
      <p:font typeface="方正小标宋简体" panose="02000000000000000000" charset="-122"/>
      <p:regular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" userDrawn="1">
          <p15:clr>
            <a:srgbClr val="A4A3A4"/>
          </p15:clr>
        </p15:guide>
        <p15:guide id="2" orient="horz" pos="3812" userDrawn="1">
          <p15:clr>
            <a:srgbClr val="A4A3A4"/>
          </p15:clr>
        </p15:guide>
        <p15:guide id="3" pos="3839" userDrawn="1">
          <p15:clr>
            <a:srgbClr val="A4A3A4"/>
          </p15:clr>
        </p15:guide>
        <p15:guide id="4" pos="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00" y="1266"/>
      </p:cViewPr>
      <p:guideLst>
        <p:guide pos="476"/>
        <p:guide orient="horz" pos="3812"/>
        <p:guide pos="3839"/>
        <p:guide pos="8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88.xml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image" Target="../media/image1.png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>
            <p:custDataLst>
              <p:tags r:id="rId8"/>
            </p:custDataLst>
          </p:nvPr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>
            <p:custDataLst>
              <p:tags r:id="rId9"/>
            </p:custDataLst>
          </p:nvPr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2" Type="http://schemas.openxmlformats.org/officeDocument/2006/relationships/tags" Target="../tags/tag18.xml"/><Relationship Id="rId19" Type="http://schemas.openxmlformats.org/officeDocument/2006/relationships/tags" Target="../tags/tag30.xml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image" Target="../media/image4.png"/><Relationship Id="rId15" Type="http://schemas.openxmlformats.org/officeDocument/2006/relationships/tags" Target="../tags/tag29.xml"/><Relationship Id="rId14" Type="http://schemas.openxmlformats.org/officeDocument/2006/relationships/image" Target="../media/image3.png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8.jpeg"/><Relationship Id="rId17" Type="http://schemas.openxmlformats.org/officeDocument/2006/relationships/image" Target="../media/image17.jpeg"/><Relationship Id="rId16" Type="http://schemas.openxmlformats.org/officeDocument/2006/relationships/image" Target="../media/image4.png"/><Relationship Id="rId15" Type="http://schemas.openxmlformats.org/officeDocument/2006/relationships/tags" Target="../tags/tag144.xml"/><Relationship Id="rId14" Type="http://schemas.openxmlformats.org/officeDocument/2006/relationships/image" Target="../media/image3.png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24.jpeg"/><Relationship Id="rId22" Type="http://schemas.openxmlformats.org/officeDocument/2006/relationships/image" Target="../media/image23.png"/><Relationship Id="rId21" Type="http://schemas.openxmlformats.org/officeDocument/2006/relationships/tags" Target="../tags/tag158.xml"/><Relationship Id="rId20" Type="http://schemas.openxmlformats.org/officeDocument/2006/relationships/image" Target="../media/image22.jpeg"/><Relationship Id="rId2" Type="http://schemas.openxmlformats.org/officeDocument/2006/relationships/tags" Target="../tags/tag146.xml"/><Relationship Id="rId19" Type="http://schemas.openxmlformats.org/officeDocument/2006/relationships/image" Target="../media/image21.jpeg"/><Relationship Id="rId18" Type="http://schemas.openxmlformats.org/officeDocument/2006/relationships/image" Target="../media/image20.jpeg"/><Relationship Id="rId17" Type="http://schemas.openxmlformats.org/officeDocument/2006/relationships/image" Target="../media/image19.jpeg"/><Relationship Id="rId16" Type="http://schemas.openxmlformats.org/officeDocument/2006/relationships/image" Target="../media/image4.png"/><Relationship Id="rId15" Type="http://schemas.openxmlformats.org/officeDocument/2006/relationships/tags" Target="../tags/tag157.xml"/><Relationship Id="rId14" Type="http://schemas.openxmlformats.org/officeDocument/2006/relationships/image" Target="../media/image3.png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77.xml"/><Relationship Id="rId24" Type="http://schemas.openxmlformats.org/officeDocument/2006/relationships/tags" Target="../tags/tag176.xml"/><Relationship Id="rId23" Type="http://schemas.openxmlformats.org/officeDocument/2006/relationships/image" Target="../media/image30.png"/><Relationship Id="rId22" Type="http://schemas.openxmlformats.org/officeDocument/2006/relationships/tags" Target="../tags/tag175.xml"/><Relationship Id="rId21" Type="http://schemas.openxmlformats.org/officeDocument/2006/relationships/tags" Target="../tags/tag174.xml"/><Relationship Id="rId20" Type="http://schemas.openxmlformats.org/officeDocument/2006/relationships/tags" Target="../tags/tag173.xml"/><Relationship Id="rId2" Type="http://schemas.openxmlformats.org/officeDocument/2006/relationships/tags" Target="../tags/tag160.xml"/><Relationship Id="rId19" Type="http://schemas.openxmlformats.org/officeDocument/2006/relationships/image" Target="../media/image29.png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image" Target="../media/image28.png"/><Relationship Id="rId15" Type="http://schemas.openxmlformats.org/officeDocument/2006/relationships/tags" Target="../tags/tag170.xml"/><Relationship Id="rId14" Type="http://schemas.openxmlformats.org/officeDocument/2006/relationships/image" Target="../media/image27.png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image" Target="../media/image26.png"/><Relationship Id="rId10" Type="http://schemas.openxmlformats.org/officeDocument/2006/relationships/tags" Target="../tags/tag167.xml"/><Relationship Id="rId1" Type="http://schemas.openxmlformats.org/officeDocument/2006/relationships/tags" Target="../tags/tag1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image" Target="../media/image4.png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9" Type="http://schemas.openxmlformats.org/officeDocument/2006/relationships/image" Target="../media/image9.png"/><Relationship Id="rId18" Type="http://schemas.openxmlformats.org/officeDocument/2006/relationships/image" Target="../media/image8.png"/><Relationship Id="rId17" Type="http://schemas.openxmlformats.org/officeDocument/2006/relationships/image" Target="../media/image7.png"/><Relationship Id="rId16" Type="http://schemas.openxmlformats.org/officeDocument/2006/relationships/image" Target="../media/image4.png"/><Relationship Id="rId15" Type="http://schemas.openxmlformats.org/officeDocument/2006/relationships/tags" Target="../tags/tag53.xml"/><Relationship Id="rId14" Type="http://schemas.openxmlformats.org/officeDocument/2006/relationships/image" Target="../media/image3.png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7.xml"/><Relationship Id="rId16" Type="http://schemas.openxmlformats.org/officeDocument/2006/relationships/image" Target="../media/image4.png"/><Relationship Id="rId15" Type="http://schemas.openxmlformats.org/officeDocument/2006/relationships/tags" Target="../tags/tag66.xml"/><Relationship Id="rId14" Type="http://schemas.openxmlformats.org/officeDocument/2006/relationships/image" Target="../media/image3.png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14.jpeg"/><Relationship Id="rId20" Type="http://schemas.openxmlformats.org/officeDocument/2006/relationships/image" Target="../media/image13.jpeg"/><Relationship Id="rId2" Type="http://schemas.openxmlformats.org/officeDocument/2006/relationships/tags" Target="../tags/tag69.xml"/><Relationship Id="rId19" Type="http://schemas.openxmlformats.org/officeDocument/2006/relationships/image" Target="../media/image12.jpeg"/><Relationship Id="rId18" Type="http://schemas.openxmlformats.org/officeDocument/2006/relationships/image" Target="../media/image11.jpeg"/><Relationship Id="rId17" Type="http://schemas.openxmlformats.org/officeDocument/2006/relationships/image" Target="../media/image10.jpeg"/><Relationship Id="rId16" Type="http://schemas.openxmlformats.org/officeDocument/2006/relationships/image" Target="../media/image4.png"/><Relationship Id="rId15" Type="http://schemas.openxmlformats.org/officeDocument/2006/relationships/tags" Target="../tags/tag80.xml"/><Relationship Id="rId14" Type="http://schemas.openxmlformats.org/officeDocument/2006/relationships/image" Target="../media/image3.png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5.jpeg"/><Relationship Id="rId14" Type="http://schemas.openxmlformats.org/officeDocument/2006/relationships/image" Target="../media/image3.png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5.jpeg"/><Relationship Id="rId14" Type="http://schemas.openxmlformats.org/officeDocument/2006/relationships/image" Target="../media/image3.png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5" Type="http://schemas.openxmlformats.org/officeDocument/2006/relationships/tags" Target="../tags/tag117.xml"/><Relationship Id="rId14" Type="http://schemas.openxmlformats.org/officeDocument/2006/relationships/image" Target="../media/image3.png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16.png"/><Relationship Id="rId2" Type="http://schemas.openxmlformats.org/officeDocument/2006/relationships/tags" Target="../tags/tag119.xml"/><Relationship Id="rId19" Type="http://schemas.openxmlformats.org/officeDocument/2006/relationships/tags" Target="../tags/tag131.xml"/><Relationship Id="rId18" Type="http://schemas.microsoft.com/office/2007/relationships/media" Target="../media/media2.mp4"/><Relationship Id="rId17" Type="http://schemas.openxmlformats.org/officeDocument/2006/relationships/video" Target="../media/media2.mp4"/><Relationship Id="rId16" Type="http://schemas.openxmlformats.org/officeDocument/2006/relationships/image" Target="../media/image4.png"/><Relationship Id="rId15" Type="http://schemas.openxmlformats.org/officeDocument/2006/relationships/tags" Target="../tags/tag130.xml"/><Relationship Id="rId14" Type="http://schemas.openxmlformats.org/officeDocument/2006/relationships/image" Target="../media/image3.pn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11227435" cy="1076325"/>
            <a:chOff x="427570" y="449107"/>
            <a:chExt cx="11227435" cy="107632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5865" y="449107"/>
              <a:ext cx="108991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  <a:sym typeface="+mn-lt"/>
                </a:rPr>
                <a:t>小皮球，架脚踢，马兰开花二十一，二八二五六，二八二五七，二八二九三十一</a:t>
              </a:r>
              <a:r>
                <a:rPr lang="en-US" altLang="zh-CN" sz="3200" b="1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  <a:sym typeface="+mn-lt"/>
                </a:rPr>
                <a:t>......</a:t>
              </a:r>
              <a:endParaRPr lang="en-US" altLang="zh-CN" sz="3200" b="1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汉仪魏碑简" panose="02010609000101010101" charset="-122"/>
                <a:ea typeface="汉仪魏碑简" panose="02010609000101010101" charset="-122"/>
                <a:cs typeface="汉仪魏碑简" panose="02010609000101010101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pic>
        <p:nvPicPr>
          <p:cNvPr id="10" name="马兰开花2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438400" y="1525270"/>
            <a:ext cx="7315200" cy="5005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三、编码特性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关键要素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7"/>
          <a:stretch>
            <a:fillRect/>
          </a:stretch>
        </p:blipFill>
        <p:spPr>
          <a:xfrm>
            <a:off x="6491605" y="1727200"/>
            <a:ext cx="4378960" cy="17018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18"/>
          <a:srcRect l="5100" t="50338" r="1400" b="4392"/>
          <a:stretch>
            <a:fillRect/>
          </a:stretch>
        </p:blipFill>
        <p:spPr>
          <a:xfrm>
            <a:off x="1034415" y="1727200"/>
            <a:ext cx="4749800" cy="17018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59915" y="3740785"/>
            <a:ext cx="309943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安徽合肥，油车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1050" y="3740785"/>
            <a:ext cx="309943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江苏常州，电车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01645" y="5073650"/>
            <a:ext cx="6444615" cy="583565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latin typeface="方正小标宋简体" panose="02000000000000000000" charset="-122"/>
                <a:ea typeface="方正小标宋简体" panose="02000000000000000000" charset="-122"/>
              </a:rPr>
              <a:t>同一类的编码，需要有</a:t>
            </a:r>
            <a:r>
              <a:rPr lang="zh-CN" altLang="en-US" sz="32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统一的规则</a:t>
            </a:r>
            <a:endParaRPr lang="zh-CN" altLang="en-US" sz="3200" b="1">
              <a:solidFill>
                <a:srgbClr val="FF00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四、数据应用 凸显优势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7"/>
          <a:srcRect t="12580" b="8864"/>
          <a:stretch>
            <a:fillRect/>
          </a:stretch>
        </p:blipFill>
        <p:spPr>
          <a:xfrm>
            <a:off x="7475855" y="1191260"/>
            <a:ext cx="3684270" cy="438658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8"/>
          <a:stretch>
            <a:fillRect/>
          </a:stretch>
        </p:blipFill>
        <p:spPr>
          <a:xfrm>
            <a:off x="4296410" y="1207770"/>
            <a:ext cx="2380615" cy="1638935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19"/>
          <a:srcRect t="22778" b="42778"/>
          <a:stretch>
            <a:fillRect/>
          </a:stretch>
        </p:blipFill>
        <p:spPr>
          <a:xfrm>
            <a:off x="3763645" y="4568190"/>
            <a:ext cx="3445510" cy="156337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20"/>
          <a:stretch>
            <a:fillRect/>
          </a:stretch>
        </p:blipFill>
        <p:spPr>
          <a:xfrm>
            <a:off x="1151255" y="3435350"/>
            <a:ext cx="2044065" cy="26962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419600" y="3347720"/>
            <a:ext cx="1922780" cy="844550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23"/>
          <a:srcRect l="6167" t="6419" r="8379" b="4802"/>
          <a:stretch>
            <a:fillRect/>
          </a:stretch>
        </p:blipFill>
        <p:spPr>
          <a:xfrm>
            <a:off x="991870" y="1359535"/>
            <a:ext cx="2505710" cy="1988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25930" y="2080260"/>
            <a:ext cx="8559800" cy="2988310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12"/>
            </p:custDataLst>
          </p:nvPr>
        </p:nvGrpSpPr>
        <p:grpSpPr>
          <a:xfrm>
            <a:off x="254512" y="1910865"/>
            <a:ext cx="3416816" cy="3341049"/>
            <a:chOff x="5179309" y="304032"/>
            <a:chExt cx="6391669" cy="6249936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5179309" y="304032"/>
              <a:ext cx="6391669" cy="624993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870193" y="930281"/>
              <a:ext cx="5009902" cy="4997441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3538220" y="3156585"/>
            <a:ext cx="56832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spc="300">
                <a:gradFill>
                  <a:gsLst>
                    <a:gs pos="0">
                      <a:srgbClr val="0A91F7"/>
                    </a:gs>
                    <a:gs pos="57000">
                      <a:srgbClr val="245DD5"/>
                    </a:gs>
                  </a:gsLst>
                  <a:lin ang="2700000" scaled="0"/>
                </a:gradFill>
                <a:latin typeface="Aa未来黑" panose="02010600010101010101" pitchFamily="2" charset="-122"/>
                <a:ea typeface="Aa未来黑" panose="02010600010101010101" pitchFamily="2" charset="-122"/>
                <a:cs typeface="+mn-ea"/>
                <a:sym typeface="+mn-lt"/>
              </a:rPr>
              <a:t>同学们再见</a:t>
            </a:r>
            <a:endParaRPr lang="zh-CN" altLang="en-US" sz="8000" spc="300">
              <a:gradFill>
                <a:gsLst>
                  <a:gs pos="0">
                    <a:srgbClr val="0A91F7"/>
                  </a:gs>
                  <a:gs pos="57000">
                    <a:srgbClr val="245DD5"/>
                  </a:gs>
                </a:gsLst>
                <a:lin ang="2700000" scaled="0"/>
              </a:gradFill>
              <a:latin typeface="Aa未来黑" panose="02010600010101010101" pitchFamily="2" charset="-122"/>
              <a:ea typeface="Aa未来黑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382791" y="3084405"/>
            <a:ext cx="1109644" cy="993968"/>
          </a:xfrm>
          <a:prstGeom prst="rect">
            <a:avLst/>
          </a:prstGeom>
        </p:spPr>
      </p:pic>
      <p:sp>
        <p:nvSpPr>
          <p:cNvPr id="29" name="任意多边形: 形状 28"/>
          <p:cNvSpPr/>
          <p:nvPr>
            <p:custDataLst>
              <p:tags r:id="rId20"/>
            </p:custDataLst>
          </p:nvPr>
        </p:nvSpPr>
        <p:spPr>
          <a:xfrm rot="16200000">
            <a:off x="10400682" y="1697995"/>
            <a:ext cx="527134" cy="1085160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任意多边形: 形状 30"/>
          <p:cNvSpPr/>
          <p:nvPr>
            <p:custDataLst>
              <p:tags r:id="rId21"/>
            </p:custDataLst>
          </p:nvPr>
        </p:nvSpPr>
        <p:spPr>
          <a:xfrm>
            <a:off x="8828753" y="2599265"/>
            <a:ext cx="327947" cy="675113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245DD5"/>
              </a:gs>
              <a:gs pos="100000">
                <a:srgbClr val="245DD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8615" y="4233545"/>
            <a:ext cx="4185285" cy="2637155"/>
          </a:xfrm>
          <a:prstGeom prst="rect">
            <a:avLst/>
          </a:prstGeom>
        </p:spPr>
      </p:pic>
      <p:sp>
        <p:nvSpPr>
          <p:cNvPr id="40" name="椭圆 39"/>
          <p:cNvSpPr/>
          <p:nvPr>
            <p:custDataLst>
              <p:tags r:id="rId24"/>
            </p:custDataLst>
          </p:nvPr>
        </p:nvSpPr>
        <p:spPr>
          <a:xfrm rot="2657123">
            <a:off x="11065470" y="3012261"/>
            <a:ext cx="467020" cy="467020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>
            <p:custDataLst>
              <p:tags r:id="rId25"/>
            </p:custDataLst>
          </p:nvPr>
        </p:nvSpPr>
        <p:spPr>
          <a:xfrm>
            <a:off x="8051800" y="1041400"/>
            <a:ext cx="368300" cy="368300"/>
          </a:xfrm>
          <a:prstGeom prst="ellipse">
            <a:avLst/>
          </a:prstGeom>
          <a:gradFill flip="none" rotWithShape="1">
            <a:gsLst>
              <a:gs pos="0">
                <a:srgbClr val="31CDF6"/>
              </a:gs>
              <a:gs pos="100000">
                <a:srgbClr val="31CDF6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74670" y="3891915"/>
            <a:ext cx="275590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一种形式或格式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97635" y="3768725"/>
            <a:ext cx="1791335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信</a:t>
            </a:r>
            <a:r>
              <a:rPr lang="en-US" altLang="zh-CN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息</a:t>
            </a:r>
            <a:endParaRPr lang="zh-CN" altLang="en-US" sz="44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上弧形箭头 15"/>
          <p:cNvSpPr/>
          <p:nvPr/>
        </p:nvSpPr>
        <p:spPr>
          <a:xfrm>
            <a:off x="5264150" y="2946400"/>
            <a:ext cx="3529330" cy="812800"/>
          </a:xfrm>
          <a:prstGeom prst="curved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86650" y="3891915"/>
            <a:ext cx="275590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另一种形式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38850" y="1952625"/>
            <a:ext cx="1791335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编</a:t>
            </a:r>
            <a:r>
              <a:rPr lang="en-US" altLang="zh-CN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zh-CN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码</a:t>
            </a:r>
            <a:endParaRPr lang="zh-CN" sz="44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9" name="https://img8.file.cache.docer.com/storage/1681193978732113400/b7bf835bcba68ae8915de4cd8bdad88a.png" descr="问号蓝色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0600" y="1073150"/>
            <a:ext cx="1968500" cy="1968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一、数据编码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形式探究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Aa未来黑" panose="02010600010101010101" pitchFamily="2" charset="-122"/>
                <a:ea typeface="Aa未来黑" panose="0201060001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pic>
        <p:nvPicPr>
          <p:cNvPr id="11" name="https://img8.file.cache.docer.com/storage/1636686713716311067/eb1ee9b3-1abf-4b85-9865-877fd71d4857tjwjv2.png" descr="1851644611_卡通简约汽车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1355" y="2141855"/>
            <a:ext cx="3209925" cy="2774315"/>
          </a:xfrm>
          <a:prstGeom prst="rect">
            <a:avLst/>
          </a:prstGeom>
        </p:spPr>
      </p:pic>
      <p:pic>
        <p:nvPicPr>
          <p:cNvPr id="15" name="https://img8.file.cache.docer.com/storage/1681194249204963600/3e2da246a6a87564ff2b8a24b76da3f5.png" descr="飞机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62290" y="1487170"/>
            <a:ext cx="3289300" cy="3289300"/>
          </a:xfrm>
          <a:prstGeom prst="rect">
            <a:avLst/>
          </a:prstGeom>
        </p:spPr>
      </p:pic>
      <p:pic>
        <p:nvPicPr>
          <p:cNvPr id="16" name="https://img8.file.cache.docer.com/storage/1636686756114144000/8100ac7d-b993-4f66-bb69-d07f0927a8aetjwjv2.png" descr="1811176277_高铁动车交通工具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585" y="2070100"/>
            <a:ext cx="3282950" cy="2846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一、数据编码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形式探究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Aa未来黑" panose="02010600010101010101" pitchFamily="2" charset="-122"/>
                <a:ea typeface="Aa未来黑" panose="0201060001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89050" y="1206500"/>
            <a:ext cx="96139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latin typeface="创艺简魏碑" charset="0"/>
                <a:ea typeface="创艺简魏碑" charset="0"/>
              </a:rPr>
              <a:t>请每位同学在桌面上的文件夹中选择一种出行方式，观察各出行方式中出现的编码，编码有哪些形式组成？尝试把你的发现写在学习单中。</a:t>
            </a:r>
            <a:endParaRPr lang="zh-CN" altLang="en-US" sz="2800">
              <a:latin typeface="创艺简魏碑" charset="0"/>
              <a:ea typeface="创艺简魏碑" charset="0"/>
            </a:endParaRPr>
          </a:p>
        </p:txBody>
      </p:sp>
      <p:graphicFrame>
        <p:nvGraphicFramePr>
          <p:cNvPr id="17" name="表格 16"/>
          <p:cNvGraphicFramePr/>
          <p:nvPr>
            <p:custDataLst>
              <p:tags r:id="rId17"/>
            </p:custDataLst>
          </p:nvPr>
        </p:nvGraphicFramePr>
        <p:xfrm>
          <a:off x="1828800" y="2667000"/>
          <a:ext cx="8532495" cy="288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7207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名称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编码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表现形式</a:t>
                      </a:r>
                      <a:endParaRPr lang="zh-CN" altLang="en-US" sz="2800"/>
                    </a:p>
                  </a:txBody>
                  <a:tcPr anchor="ctr" anchorCtr="0"/>
                </a:tc>
              </a:tr>
              <a:tr h="7207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一、数据编码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形式探究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Aa未来黑" panose="02010600010101010101" pitchFamily="2" charset="-122"/>
                <a:ea typeface="Aa未来黑" panose="0201060001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125855" y="3157220"/>
            <a:ext cx="1499235" cy="508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身份证</a:t>
            </a: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310255" y="3157220"/>
            <a:ext cx="1499235" cy="508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公路</a:t>
            </a: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393055" y="3157220"/>
            <a:ext cx="1499235" cy="508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登机牌</a:t>
            </a:r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7323455" y="3157220"/>
            <a:ext cx="1499235" cy="508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火车票</a:t>
            </a: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394190" y="3157220"/>
            <a:ext cx="1499235" cy="508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车牌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12520" y="4008120"/>
            <a:ext cx="15125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汉字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数字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10255" y="4008120"/>
            <a:ext cx="15125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数字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字母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80990" y="4008120"/>
            <a:ext cx="151257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汉字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数字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字母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图形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51725" y="4008120"/>
            <a:ext cx="151257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汉字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数字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字母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图形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80855" y="4008120"/>
            <a:ext cx="1512570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字母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数字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颜色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3" name="图片 22"/>
          <p:cNvPicPr/>
          <p:nvPr/>
        </p:nvPicPr>
        <p:blipFill>
          <a:blip r:embed="rId17"/>
          <a:stretch>
            <a:fillRect/>
          </a:stretch>
        </p:blipFill>
        <p:spPr>
          <a:xfrm>
            <a:off x="659130" y="1747520"/>
            <a:ext cx="2074545" cy="1268095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18"/>
          <a:srcRect l="10977" t="6913" r="16078" b="11577"/>
          <a:stretch>
            <a:fillRect/>
          </a:stretch>
        </p:blipFill>
        <p:spPr>
          <a:xfrm>
            <a:off x="3119755" y="1548130"/>
            <a:ext cx="1880235" cy="1467485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19"/>
          <a:srcRect l="4200" t="5315" r="2858" b="9000"/>
          <a:stretch>
            <a:fillRect/>
          </a:stretch>
        </p:blipFill>
        <p:spPr>
          <a:xfrm>
            <a:off x="5060315" y="1717675"/>
            <a:ext cx="2263140" cy="1297940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20"/>
          <a:srcRect l="3342" t="28259" r="4579" b="29370"/>
          <a:stretch>
            <a:fillRect/>
          </a:stretch>
        </p:blipFill>
        <p:spPr>
          <a:xfrm>
            <a:off x="7430135" y="1834515"/>
            <a:ext cx="1920240" cy="1181100"/>
          </a:xfrm>
          <a:prstGeom prst="rect">
            <a:avLst/>
          </a:prstGeom>
        </p:spPr>
      </p:pic>
      <p:pic>
        <p:nvPicPr>
          <p:cNvPr id="27" name="图片 26"/>
          <p:cNvPicPr/>
          <p:nvPr/>
        </p:nvPicPr>
        <p:blipFill>
          <a:blip r:embed="rId21"/>
          <a:srcRect l="7220" t="22917" r="12051" b="25000"/>
          <a:stretch>
            <a:fillRect/>
          </a:stretch>
        </p:blipFill>
        <p:spPr>
          <a:xfrm>
            <a:off x="9457055" y="2105660"/>
            <a:ext cx="2168525" cy="7867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Aa未来黑" panose="02010600010101010101" pitchFamily="2" charset="-122"/>
                  <a:ea typeface="Aa未来黑" panose="0201060001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二、编码作用 自主解析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10" name="图片 1" descr="22a848a5167ceb51f1ad2e7d38cacaf"/>
          <p:cNvPicPr>
            <a:picLocks noChangeAspect="1"/>
          </p:cNvPicPr>
          <p:nvPr/>
        </p:nvPicPr>
        <p:blipFill>
          <a:blip r:embed="rId15"/>
          <a:srcRect t="73389"/>
          <a:stretch>
            <a:fillRect/>
          </a:stretch>
        </p:blipFill>
        <p:spPr>
          <a:xfrm>
            <a:off x="1203960" y="1280160"/>
            <a:ext cx="9783445" cy="1646555"/>
          </a:xfrm>
          <a:prstGeom prst="rect">
            <a:avLst/>
          </a:prstGeom>
        </p:spPr>
      </p:pic>
      <p:grpSp>
        <p:nvGrpSpPr>
          <p:cNvPr id="64" name="组合 63" descr="7b0a202020202274657874626f78223a2022220a7d0a"/>
          <p:cNvGrpSpPr/>
          <p:nvPr/>
        </p:nvGrpSpPr>
        <p:grpSpPr>
          <a:xfrm>
            <a:off x="973455" y="4453255"/>
            <a:ext cx="10347325" cy="1412875"/>
            <a:chOff x="5084" y="2909"/>
            <a:chExt cx="9275" cy="4983"/>
          </a:xfrm>
        </p:grpSpPr>
        <p:grpSp>
          <p:nvGrpSpPr>
            <p:cNvPr id="57" name="组合 56"/>
            <p:cNvGrpSpPr/>
            <p:nvPr/>
          </p:nvGrpSpPr>
          <p:grpSpPr>
            <a:xfrm>
              <a:off x="5084" y="2909"/>
              <a:ext cx="9275" cy="4983"/>
              <a:chOff x="5057" y="2643"/>
              <a:chExt cx="9275" cy="4983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057" y="3096"/>
                <a:ext cx="9275" cy="4530"/>
                <a:chOff x="5057" y="3096"/>
                <a:chExt cx="9275" cy="4530"/>
              </a:xfrm>
            </p:grpSpPr>
            <p:sp>
              <p:nvSpPr>
                <p:cNvPr id="15" name="任意多边形 14"/>
                <p:cNvSpPr/>
                <p:nvPr/>
              </p:nvSpPr>
              <p:spPr>
                <a:xfrm>
                  <a:off x="5109" y="3096"/>
                  <a:ext cx="9223" cy="4498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9223" h="4498">
                      <a:moveTo>
                        <a:pt x="0" y="0"/>
                      </a:moveTo>
                      <a:lnTo>
                        <a:pt x="9223" y="0"/>
                      </a:lnTo>
                      <a:lnTo>
                        <a:pt x="9223" y="4498"/>
                      </a:lnTo>
                      <a:lnTo>
                        <a:pt x="4844" y="4498"/>
                      </a:lnTo>
                      <a:lnTo>
                        <a:pt x="4832" y="4491"/>
                      </a:lnTo>
                      <a:cubicBezTo>
                        <a:pt x="4738" y="4434"/>
                        <a:pt x="4660" y="4378"/>
                        <a:pt x="4620" y="4324"/>
                      </a:cubicBezTo>
                      <a:cubicBezTo>
                        <a:pt x="4407" y="4037"/>
                        <a:pt x="4361" y="3714"/>
                        <a:pt x="4043" y="3623"/>
                      </a:cubicBezTo>
                      <a:cubicBezTo>
                        <a:pt x="3725" y="3532"/>
                        <a:pt x="3259" y="3959"/>
                        <a:pt x="3028" y="3868"/>
                      </a:cubicBezTo>
                      <a:cubicBezTo>
                        <a:pt x="2797" y="3777"/>
                        <a:pt x="3074" y="3402"/>
                        <a:pt x="2888" y="3168"/>
                      </a:cubicBezTo>
                      <a:cubicBezTo>
                        <a:pt x="2702" y="2934"/>
                        <a:pt x="2454" y="2804"/>
                        <a:pt x="2100" y="2696"/>
                      </a:cubicBezTo>
                      <a:cubicBezTo>
                        <a:pt x="1746" y="2588"/>
                        <a:pt x="1491" y="2868"/>
                        <a:pt x="1120" y="2626"/>
                      </a:cubicBezTo>
                      <a:cubicBezTo>
                        <a:pt x="749" y="2384"/>
                        <a:pt x="770" y="1698"/>
                        <a:pt x="245" y="1488"/>
                      </a:cubicBezTo>
                      <a:cubicBezTo>
                        <a:pt x="171" y="1459"/>
                        <a:pt x="90" y="1439"/>
                        <a:pt x="4" y="1426"/>
                      </a:cubicBezTo>
                      <a:lnTo>
                        <a:pt x="0" y="14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7E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/>
              </p:nvSpPr>
              <p:spPr>
                <a:xfrm>
                  <a:off x="5057" y="3112"/>
                  <a:ext cx="9275" cy="451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9275" h="4595">
                      <a:moveTo>
                        <a:pt x="0" y="0"/>
                      </a:moveTo>
                      <a:lnTo>
                        <a:pt x="1560" y="0"/>
                      </a:lnTo>
                      <a:lnTo>
                        <a:pt x="1571" y="24"/>
                      </a:lnTo>
                      <a:cubicBezTo>
                        <a:pt x="1736" y="384"/>
                        <a:pt x="1905" y="722"/>
                        <a:pt x="2202" y="915"/>
                      </a:cubicBezTo>
                      <a:cubicBezTo>
                        <a:pt x="2931" y="1391"/>
                        <a:pt x="3432" y="840"/>
                        <a:pt x="4128" y="1053"/>
                      </a:cubicBezTo>
                      <a:cubicBezTo>
                        <a:pt x="4824" y="1265"/>
                        <a:pt x="5311" y="1520"/>
                        <a:pt x="5677" y="1980"/>
                      </a:cubicBezTo>
                      <a:cubicBezTo>
                        <a:pt x="6043" y="2440"/>
                        <a:pt x="5498" y="3178"/>
                        <a:pt x="5952" y="3357"/>
                      </a:cubicBezTo>
                      <a:cubicBezTo>
                        <a:pt x="6406" y="3535"/>
                        <a:pt x="7322" y="2696"/>
                        <a:pt x="7947" y="2875"/>
                      </a:cubicBezTo>
                      <a:cubicBezTo>
                        <a:pt x="8573" y="3054"/>
                        <a:pt x="8663" y="3689"/>
                        <a:pt x="9082" y="4253"/>
                      </a:cubicBezTo>
                      <a:cubicBezTo>
                        <a:pt x="9121" y="4306"/>
                        <a:pt x="9179" y="4360"/>
                        <a:pt x="9250" y="4415"/>
                      </a:cubicBezTo>
                      <a:lnTo>
                        <a:pt x="9275" y="4434"/>
                      </a:lnTo>
                      <a:lnTo>
                        <a:pt x="9275" y="4595"/>
                      </a:lnTo>
                      <a:lnTo>
                        <a:pt x="0" y="45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9A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" name="任意多边形 16"/>
                <p:cNvSpPr/>
                <p:nvPr/>
              </p:nvSpPr>
              <p:spPr>
                <a:xfrm>
                  <a:off x="5057" y="3166"/>
                  <a:ext cx="7069" cy="4453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4844" h="3073">
                      <a:moveTo>
                        <a:pt x="0" y="0"/>
                      </a:moveTo>
                      <a:lnTo>
                        <a:pt x="4" y="1"/>
                      </a:lnTo>
                      <a:cubicBezTo>
                        <a:pt x="90" y="14"/>
                        <a:pt x="171" y="34"/>
                        <a:pt x="245" y="63"/>
                      </a:cubicBezTo>
                      <a:cubicBezTo>
                        <a:pt x="770" y="273"/>
                        <a:pt x="749" y="959"/>
                        <a:pt x="1120" y="1201"/>
                      </a:cubicBezTo>
                      <a:cubicBezTo>
                        <a:pt x="1491" y="1443"/>
                        <a:pt x="1746" y="1163"/>
                        <a:pt x="2100" y="1271"/>
                      </a:cubicBezTo>
                      <a:cubicBezTo>
                        <a:pt x="2454" y="1379"/>
                        <a:pt x="2702" y="1509"/>
                        <a:pt x="2888" y="1743"/>
                      </a:cubicBezTo>
                      <a:cubicBezTo>
                        <a:pt x="3074" y="1977"/>
                        <a:pt x="2797" y="2352"/>
                        <a:pt x="3028" y="2443"/>
                      </a:cubicBezTo>
                      <a:cubicBezTo>
                        <a:pt x="3259" y="2534"/>
                        <a:pt x="3725" y="2107"/>
                        <a:pt x="4043" y="2198"/>
                      </a:cubicBezTo>
                      <a:cubicBezTo>
                        <a:pt x="4361" y="2289"/>
                        <a:pt x="4407" y="2612"/>
                        <a:pt x="4620" y="2899"/>
                      </a:cubicBezTo>
                      <a:cubicBezTo>
                        <a:pt x="4660" y="2953"/>
                        <a:pt x="4738" y="3009"/>
                        <a:pt x="4832" y="3066"/>
                      </a:cubicBezTo>
                      <a:lnTo>
                        <a:pt x="4844" y="3073"/>
                      </a:lnTo>
                      <a:lnTo>
                        <a:pt x="0" y="30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3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 17"/>
                <p:cNvSpPr/>
                <p:nvPr/>
              </p:nvSpPr>
              <p:spPr>
                <a:xfrm>
                  <a:off x="5057" y="4545"/>
                  <a:ext cx="4844" cy="3073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4844" h="3073">
                      <a:moveTo>
                        <a:pt x="0" y="0"/>
                      </a:moveTo>
                      <a:lnTo>
                        <a:pt x="4" y="1"/>
                      </a:lnTo>
                      <a:cubicBezTo>
                        <a:pt x="90" y="14"/>
                        <a:pt x="171" y="34"/>
                        <a:pt x="245" y="63"/>
                      </a:cubicBezTo>
                      <a:cubicBezTo>
                        <a:pt x="770" y="273"/>
                        <a:pt x="749" y="959"/>
                        <a:pt x="1120" y="1201"/>
                      </a:cubicBezTo>
                      <a:cubicBezTo>
                        <a:pt x="1491" y="1443"/>
                        <a:pt x="1746" y="1163"/>
                        <a:pt x="2100" y="1271"/>
                      </a:cubicBezTo>
                      <a:cubicBezTo>
                        <a:pt x="2454" y="1379"/>
                        <a:pt x="2702" y="1509"/>
                        <a:pt x="2888" y="1743"/>
                      </a:cubicBezTo>
                      <a:cubicBezTo>
                        <a:pt x="3074" y="1977"/>
                        <a:pt x="2797" y="2352"/>
                        <a:pt x="3028" y="2443"/>
                      </a:cubicBezTo>
                      <a:cubicBezTo>
                        <a:pt x="3259" y="2534"/>
                        <a:pt x="3725" y="2107"/>
                        <a:pt x="4043" y="2198"/>
                      </a:cubicBezTo>
                      <a:cubicBezTo>
                        <a:pt x="4361" y="2289"/>
                        <a:pt x="4407" y="2612"/>
                        <a:pt x="4620" y="2899"/>
                      </a:cubicBezTo>
                      <a:cubicBezTo>
                        <a:pt x="4660" y="2953"/>
                        <a:pt x="4738" y="3009"/>
                        <a:pt x="4832" y="3066"/>
                      </a:cubicBezTo>
                      <a:lnTo>
                        <a:pt x="4844" y="3073"/>
                      </a:lnTo>
                      <a:lnTo>
                        <a:pt x="0" y="30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10800000">
                  <a:off x="11438" y="3104"/>
                  <a:ext cx="2894" cy="1836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4844" h="3073">
                      <a:moveTo>
                        <a:pt x="0" y="0"/>
                      </a:moveTo>
                      <a:lnTo>
                        <a:pt x="4" y="1"/>
                      </a:lnTo>
                      <a:cubicBezTo>
                        <a:pt x="90" y="14"/>
                        <a:pt x="171" y="34"/>
                        <a:pt x="245" y="63"/>
                      </a:cubicBezTo>
                      <a:cubicBezTo>
                        <a:pt x="770" y="273"/>
                        <a:pt x="749" y="959"/>
                        <a:pt x="1120" y="1201"/>
                      </a:cubicBezTo>
                      <a:cubicBezTo>
                        <a:pt x="1491" y="1443"/>
                        <a:pt x="1746" y="1163"/>
                        <a:pt x="2100" y="1271"/>
                      </a:cubicBezTo>
                      <a:cubicBezTo>
                        <a:pt x="2454" y="1379"/>
                        <a:pt x="2702" y="1509"/>
                        <a:pt x="2888" y="1743"/>
                      </a:cubicBezTo>
                      <a:cubicBezTo>
                        <a:pt x="3074" y="1977"/>
                        <a:pt x="2797" y="2352"/>
                        <a:pt x="3028" y="2443"/>
                      </a:cubicBezTo>
                      <a:cubicBezTo>
                        <a:pt x="3259" y="2534"/>
                        <a:pt x="3725" y="2107"/>
                        <a:pt x="4043" y="2198"/>
                      </a:cubicBezTo>
                      <a:cubicBezTo>
                        <a:pt x="4361" y="2289"/>
                        <a:pt x="4407" y="2612"/>
                        <a:pt x="4620" y="2899"/>
                      </a:cubicBezTo>
                      <a:cubicBezTo>
                        <a:pt x="4660" y="2953"/>
                        <a:pt x="4738" y="3009"/>
                        <a:pt x="4832" y="3066"/>
                      </a:cubicBezTo>
                      <a:lnTo>
                        <a:pt x="4844" y="3073"/>
                      </a:lnTo>
                      <a:lnTo>
                        <a:pt x="0" y="30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矩形 21"/>
              <p:cNvSpPr/>
              <p:nvPr/>
            </p:nvSpPr>
            <p:spPr>
              <a:xfrm>
                <a:off x="5307" y="3449"/>
                <a:ext cx="8805" cy="325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505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5467" y="6186"/>
                <a:ext cx="56" cy="970"/>
                <a:chOff x="5550" y="6006"/>
                <a:chExt cx="56" cy="970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5550" y="6006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5550" y="6158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5550" y="6311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5550" y="6463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550" y="6616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5550" y="6768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5550" y="6920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" name="空心弧 41"/>
              <p:cNvSpPr/>
              <p:nvPr/>
            </p:nvSpPr>
            <p:spPr>
              <a:xfrm rot="10800000">
                <a:off x="10165" y="2643"/>
                <a:ext cx="910" cy="910"/>
              </a:xfrm>
              <a:prstGeom prst="blockArc">
                <a:avLst/>
              </a:prstGeom>
              <a:solidFill>
                <a:srgbClr val="505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4207" y="5316"/>
                <a:ext cx="56" cy="970"/>
                <a:chOff x="5550" y="6006"/>
                <a:chExt cx="56" cy="970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5550" y="6006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>
                  <a:off x="5550" y="6158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5550" y="6311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5550" y="6463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5550" y="6616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5550" y="6768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5550" y="6920"/>
                  <a:ext cx="57" cy="57"/>
                </a:xfrm>
                <a:prstGeom prst="ellipse">
                  <a:avLst/>
                </a:prstGeom>
                <a:solidFill>
                  <a:srgbClr val="505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6" name="等腰三角形 55"/>
              <p:cNvSpPr/>
              <p:nvPr/>
            </p:nvSpPr>
            <p:spPr>
              <a:xfrm rot="17400000">
                <a:off x="13603" y="7370"/>
                <a:ext cx="188" cy="188"/>
              </a:xfrm>
              <a:prstGeom prst="triangle">
                <a:avLst/>
              </a:prstGeom>
              <a:solidFill>
                <a:srgbClr val="505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8" name="文本框 57"/>
            <p:cNvSpPr txBox="1"/>
            <p:nvPr/>
          </p:nvSpPr>
          <p:spPr>
            <a:xfrm>
              <a:off x="5748" y="4290"/>
              <a:ext cx="8075" cy="258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auto">
                <a:lnSpc>
                  <a:spcPts val="2500"/>
                </a:lnSpc>
              </a:pPr>
              <a:r>
                <a:rPr lang="en-US" altLang="zh-CN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    </a:t>
              </a:r>
              <a:r>
                <a:rPr lang="zh-CN" altLang="en-US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请你利用搜索引擎搜索</a:t>
              </a:r>
              <a:r>
                <a:rPr lang="en-US" altLang="zh-CN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“</a:t>
              </a:r>
              <a:r>
                <a:rPr lang="zh-CN" altLang="en-US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身份证如何编码</a:t>
              </a:r>
              <a:r>
                <a:rPr lang="en-US" altLang="zh-CN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”</a:t>
              </a:r>
              <a:r>
                <a:rPr lang="zh-CN" altLang="en-US" sz="2400" spc="150">
                  <a:solidFill>
                    <a:schemeClr val="tx1"/>
                  </a:solidFill>
                  <a:uFillTx/>
                  <a:latin typeface="汉仪魏碑简" panose="02010609000101010101" charset="-122"/>
                  <a:ea typeface="汉仪魏碑简" panose="02010609000101010101" charset="-122"/>
                  <a:cs typeface="汉仪魏碑简" panose="02010609000101010101" charset="-122"/>
                </a:rPr>
                <a:t>，并将结果填写在学习单上。</a:t>
              </a:r>
              <a:endParaRPr lang="zh-CN" altLang="en-US" sz="2400" spc="150">
                <a:solidFill>
                  <a:schemeClr val="tx1"/>
                </a:solidFill>
                <a:uFillTx/>
                <a:latin typeface="汉仪魏碑简" panose="02010609000101010101" charset="-122"/>
                <a:ea typeface="汉仪魏碑简" panose="02010609000101010101" charset="-122"/>
                <a:cs typeface="汉仪魏碑简" panose="02010609000101010101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401820" y="2299335"/>
            <a:ext cx="1694180" cy="1651635"/>
            <a:chOff x="6932" y="3621"/>
            <a:chExt cx="2668" cy="2601"/>
          </a:xfrm>
        </p:grpSpPr>
        <p:sp>
          <p:nvSpPr>
            <p:cNvPr id="26" name="左大括号 25"/>
            <p:cNvSpPr/>
            <p:nvPr/>
          </p:nvSpPr>
          <p:spPr>
            <a:xfrm rot="16200000">
              <a:off x="7597" y="2956"/>
              <a:ext cx="1339" cy="266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112" y="5400"/>
              <a:ext cx="2049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地址码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223000" y="2299335"/>
            <a:ext cx="2227580" cy="1651635"/>
            <a:chOff x="9800" y="3621"/>
            <a:chExt cx="3508" cy="2601"/>
          </a:xfrm>
        </p:grpSpPr>
        <p:sp>
          <p:nvSpPr>
            <p:cNvPr id="27" name="左大括号 26"/>
            <p:cNvSpPr/>
            <p:nvPr/>
          </p:nvSpPr>
          <p:spPr>
            <a:xfrm rot="16200000">
              <a:off x="10885" y="2536"/>
              <a:ext cx="1339" cy="350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801" y="5400"/>
              <a:ext cx="3225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出生日期码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191500" y="2299335"/>
            <a:ext cx="1300480" cy="1651635"/>
            <a:chOff x="12900" y="3621"/>
            <a:chExt cx="2048" cy="2601"/>
          </a:xfrm>
        </p:grpSpPr>
        <p:sp>
          <p:nvSpPr>
            <p:cNvPr id="31" name="左大括号 30"/>
            <p:cNvSpPr/>
            <p:nvPr/>
          </p:nvSpPr>
          <p:spPr>
            <a:xfrm rot="16200000">
              <a:off x="13303" y="3626"/>
              <a:ext cx="1339" cy="132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2900" y="5400"/>
              <a:ext cx="2049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顺序码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492615" y="2286000"/>
            <a:ext cx="1300480" cy="1664970"/>
            <a:chOff x="14949" y="3600"/>
            <a:chExt cx="2048" cy="2622"/>
          </a:xfrm>
        </p:grpSpPr>
        <p:cxnSp>
          <p:nvCxnSpPr>
            <p:cNvPr id="36" name="直接箭头连接符 35"/>
            <p:cNvCxnSpPr/>
            <p:nvPr/>
          </p:nvCxnSpPr>
          <p:spPr>
            <a:xfrm>
              <a:off x="14949" y="3600"/>
              <a:ext cx="960" cy="16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14949" y="5400"/>
              <a:ext cx="2049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校验码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二、编码作用 自主解析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Aa未来黑" panose="02010600010101010101" pitchFamily="2" charset="-122"/>
                <a:ea typeface="Aa未来黑" panose="0201060001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10" name="图片 1" descr="22a848a5167ceb51f1ad2e7d38cacaf"/>
          <p:cNvPicPr>
            <a:picLocks noChangeAspect="1"/>
          </p:cNvPicPr>
          <p:nvPr/>
        </p:nvPicPr>
        <p:blipFill>
          <a:blip r:embed="rId15"/>
          <a:srcRect t="73389"/>
          <a:stretch>
            <a:fillRect/>
          </a:stretch>
        </p:blipFill>
        <p:spPr>
          <a:xfrm>
            <a:off x="1203960" y="1280160"/>
            <a:ext cx="9783445" cy="1646555"/>
          </a:xfrm>
          <a:prstGeom prst="rect">
            <a:avLst/>
          </a:prstGeom>
        </p:spPr>
      </p:pic>
      <p:sp>
        <p:nvSpPr>
          <p:cNvPr id="26" name="左大括号 25"/>
          <p:cNvSpPr/>
          <p:nvPr/>
        </p:nvSpPr>
        <p:spPr>
          <a:xfrm rot="16200000">
            <a:off x="4824095" y="1877060"/>
            <a:ext cx="850265" cy="169418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16200000">
            <a:off x="6911975" y="1610360"/>
            <a:ext cx="850265" cy="222758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16200000">
            <a:off x="8447405" y="2302510"/>
            <a:ext cx="850265" cy="84328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/>
          <p:nvPr/>
        </p:nvCxnSpPr>
        <p:spPr>
          <a:xfrm>
            <a:off x="9492615" y="2286000"/>
            <a:ext cx="609600" cy="1041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516120" y="3429000"/>
            <a:ext cx="130111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地址码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23635" y="3429000"/>
            <a:ext cx="204787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出生日期码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191500" y="3429000"/>
            <a:ext cx="130111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顺序码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492615" y="3429000"/>
            <a:ext cx="130111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校验码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7250" y="4327525"/>
            <a:ext cx="1082421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我是出生于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江苏省</a:t>
            </a:r>
            <a:r>
              <a:rPr lang="zh-CN" altLang="en-US" sz="2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常州市</a:t>
            </a:r>
            <a:r>
              <a:rPr lang="zh-CN" altLang="en-US" sz="280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</a:rPr>
              <a:t>新北区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1992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年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月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22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日出生</a:t>
            </a:r>
            <a:r>
              <a:rPr lang="zh-CN" altLang="en-US" sz="28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</a:rPr>
              <a:t>在该地区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的</a:t>
            </a:r>
            <a:r>
              <a:rPr lang="zh-CN" altLang="en-US" sz="280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rPr>
              <a:t>女孩</a:t>
            </a:r>
            <a:endParaRPr lang="zh-CN" altLang="en-US" sz="2800">
              <a:solidFill>
                <a:srgbClr val="7030A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94180" y="5314950"/>
            <a:ext cx="8803005" cy="583565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latin typeface="方正小标宋简体" panose="02000000000000000000" charset="-122"/>
                <a:ea typeface="方正小标宋简体" panose="02000000000000000000" charset="-122"/>
              </a:rPr>
              <a:t>用</a:t>
            </a:r>
            <a:r>
              <a:rPr lang="zh-CN" altLang="en-US" sz="32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简洁</a:t>
            </a:r>
            <a:r>
              <a:rPr lang="zh-CN" altLang="en-US" sz="3200" b="1">
                <a:latin typeface="方正小标宋简体" panose="02000000000000000000" charset="-122"/>
                <a:ea typeface="方正小标宋简体" panose="02000000000000000000" charset="-122"/>
              </a:rPr>
              <a:t>的编码，可以表示</a:t>
            </a:r>
            <a:r>
              <a:rPr lang="zh-CN" altLang="en-US" sz="32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大量的、有意义</a:t>
            </a:r>
            <a:r>
              <a:rPr lang="zh-CN" altLang="en-US" sz="3200" b="1">
                <a:latin typeface="方正小标宋简体" panose="02000000000000000000" charset="-122"/>
                <a:ea typeface="方正小标宋简体" panose="02000000000000000000" charset="-122"/>
              </a:rPr>
              <a:t>的信息</a:t>
            </a:r>
            <a:endParaRPr lang="zh-CN" altLang="en-US" sz="3200" b="1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三、编码特性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关键要素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889500" y="2835910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唯一性</a:t>
            </a:r>
            <a:endParaRPr lang="zh-CN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33040" y="4371340"/>
            <a:ext cx="674116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Arial" panose="020B0604020202020204"/>
              </a:rPr>
              <a:t>编码的目的就是找到事物的</a:t>
            </a:r>
            <a:r>
              <a:rPr lang="zh-CN" alt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/>
                <a:ea typeface="Arial" panose="020B0604020202020204"/>
              </a:rPr>
              <a:t>唯一标识</a:t>
            </a:r>
            <a:endParaRPr lang="zh-CN" altLang="en-US" sz="320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53820" y="1762125"/>
            <a:ext cx="218948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一个身份证号代表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91535" y="1531620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一个人</a:t>
            </a:r>
            <a:endParaRPr lang="zh-CN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4615" y="1762125"/>
            <a:ext cx="182118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一个车牌号代表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89620" y="1531620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一辆车</a:t>
            </a:r>
            <a:endParaRPr lang="zh-CN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>
                <p:custDataLst>
                  <p:tags r:id="rId3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4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/>
          <p:cNvSpPr/>
          <p:nvPr>
            <p:custDataLst>
              <p:tags r:id="rId10"/>
            </p:custDataLst>
          </p:nvPr>
        </p:nvSpPr>
        <p:spPr>
          <a:xfrm>
            <a:off x="203200" y="174171"/>
            <a:ext cx="11785600" cy="6509658"/>
          </a:xfrm>
          <a:prstGeom prst="roundRect">
            <a:avLst>
              <a:gd name="adj" fmla="val 5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27570" y="449107"/>
            <a:ext cx="5914721" cy="583565"/>
            <a:chOff x="427570" y="449107"/>
            <a:chExt cx="5914721" cy="583565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56105" y="449107"/>
              <a:ext cx="558618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三、编码特性</a:t>
              </a:r>
              <a:r>
                <a:rPr lang="en-US" altLang="zh-CN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 </a:t>
              </a:r>
              <a:r>
                <a:rPr lang="zh-CN" altLang="en-US" sz="3200" spc="300">
                  <a:gradFill>
                    <a:gsLst>
                      <a:gs pos="0">
                        <a:srgbClr val="0A91F7"/>
                      </a:gs>
                      <a:gs pos="100000">
                        <a:srgbClr val="245DD5"/>
                      </a:gs>
                    </a:gsLst>
                    <a:lin ang="5400000" scaled="1"/>
                  </a:gradFill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  <a:sym typeface="+mn-lt"/>
                </a:rPr>
                <a:t>关键要素</a:t>
              </a:r>
              <a:endParaRPr lang="zh-CN" altLang="en-US" sz="3200" spc="300">
                <a:gradFill>
                  <a:gsLst>
                    <a:gs pos="0">
                      <a:srgbClr val="0A91F7"/>
                    </a:gs>
                    <a:gs pos="100000">
                      <a:srgbClr val="245DD5"/>
                    </a:gs>
                  </a:gsLst>
                  <a:lin ang="5400000" scaled="1"/>
                </a:gradFill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27570" y="565368"/>
              <a:ext cx="429680" cy="384888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01300" y="5419725"/>
            <a:ext cx="1587500" cy="1264285"/>
          </a:xfrm>
          <a:prstGeom prst="rect">
            <a:avLst/>
          </a:prstGeom>
        </p:spPr>
      </p:pic>
      <p:pic>
        <p:nvPicPr>
          <p:cNvPr id="10" name="车牌号的秘密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545205" y="1032510"/>
            <a:ext cx="5394325" cy="5404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167"/>
</p:tagLst>
</file>

<file path=ppt/tags/tag10.xml><?xml version="1.0" encoding="utf-8"?>
<p:tagLst xmlns:p="http://schemas.openxmlformats.org/presentationml/2006/main">
  <p:tag name="AS_UNIQUEID" val="1178"/>
</p:tagLst>
</file>

<file path=ppt/tags/tag100.xml><?xml version="1.0" encoding="utf-8"?>
<p:tagLst xmlns:p="http://schemas.openxmlformats.org/presentationml/2006/main">
  <p:tag name="AS_UNIQUEID" val="1269"/>
</p:tagLst>
</file>

<file path=ppt/tags/tag101.xml><?xml version="1.0" encoding="utf-8"?>
<p:tagLst xmlns:p="http://schemas.openxmlformats.org/presentationml/2006/main">
  <p:tag name="AS_UNIQUEID" val="1270"/>
</p:tagLst>
</file>

<file path=ppt/tags/tag102.xml><?xml version="1.0" encoding="utf-8"?>
<p:tagLst xmlns:p="http://schemas.openxmlformats.org/presentationml/2006/main">
  <p:tag name="AS_UNIQUEID" val="1271"/>
</p:tagLst>
</file>

<file path=ppt/tags/tag103.xml><?xml version="1.0" encoding="utf-8"?>
<p:tagLst xmlns:p="http://schemas.openxmlformats.org/presentationml/2006/main">
  <p:tag name="AS_UNIQUEID" val="1272"/>
</p:tagLst>
</file>

<file path=ppt/tags/tag104.xml><?xml version="1.0" encoding="utf-8"?>
<p:tagLst xmlns:p="http://schemas.openxmlformats.org/presentationml/2006/main">
  <p:tag name="AS_UNIQUEID" val="1273"/>
</p:tagLst>
</file>

<file path=ppt/tags/tag105.xml><?xml version="1.0" encoding="utf-8"?>
<p:tagLst xmlns:p="http://schemas.openxmlformats.org/presentationml/2006/main">
  <p:tag name="AS_UNIQUEID" val="1262"/>
</p:tagLst>
</file>

<file path=ppt/tags/tag106.xml><?xml version="1.0" encoding="utf-8"?>
<p:tagLst xmlns:p="http://schemas.openxmlformats.org/presentationml/2006/main">
  <p:tag name="AS_UNIQUEID" val="1263"/>
</p:tagLst>
</file>

<file path=ppt/tags/tag107.xml><?xml version="1.0" encoding="utf-8"?>
<p:tagLst xmlns:p="http://schemas.openxmlformats.org/presentationml/2006/main">
  <p:tag name="AS_UNIQUEID" val="1264"/>
</p:tagLst>
</file>

<file path=ppt/tags/tag108.xml><?xml version="1.0" encoding="utf-8"?>
<p:tagLst xmlns:p="http://schemas.openxmlformats.org/presentationml/2006/main">
  <p:tag name="AS_UNIQUEID" val="1265"/>
</p:tagLst>
</file>

<file path=ppt/tags/tag109.xml><?xml version="1.0" encoding="utf-8"?>
<p:tagLst xmlns:p="http://schemas.openxmlformats.org/presentationml/2006/main">
  <p:tag name="AS_UNIQUEID" val="1266"/>
</p:tagLst>
</file>

<file path=ppt/tags/tag11.xml><?xml version="1.0" encoding="utf-8"?>
<p:tagLst xmlns:p="http://schemas.openxmlformats.org/presentationml/2006/main">
  <p:tag name="AS_UNIQUEID" val="1179"/>
</p:tagLst>
</file>

<file path=ppt/tags/tag110.xml><?xml version="1.0" encoding="utf-8"?>
<p:tagLst xmlns:p="http://schemas.openxmlformats.org/presentationml/2006/main">
  <p:tag name="AS_UNIQUEID" val="1267"/>
</p:tagLst>
</file>

<file path=ppt/tags/tag111.xml><?xml version="1.0" encoding="utf-8"?>
<p:tagLst xmlns:p="http://schemas.openxmlformats.org/presentationml/2006/main">
  <p:tag name="AS_UNIQUEID" val="1268"/>
</p:tagLst>
</file>

<file path=ppt/tags/tag112.xml><?xml version="1.0" encoding="utf-8"?>
<p:tagLst xmlns:p="http://schemas.openxmlformats.org/presentationml/2006/main">
  <p:tag name="AS_UNIQUEID" val="1269"/>
</p:tagLst>
</file>

<file path=ppt/tags/tag113.xml><?xml version="1.0" encoding="utf-8"?>
<p:tagLst xmlns:p="http://schemas.openxmlformats.org/presentationml/2006/main">
  <p:tag name="AS_UNIQUEID" val="1270"/>
</p:tagLst>
</file>

<file path=ppt/tags/tag114.xml><?xml version="1.0" encoding="utf-8"?>
<p:tagLst xmlns:p="http://schemas.openxmlformats.org/presentationml/2006/main">
  <p:tag name="AS_UNIQUEID" val="1271"/>
</p:tagLst>
</file>

<file path=ppt/tags/tag115.xml><?xml version="1.0" encoding="utf-8"?>
<p:tagLst xmlns:p="http://schemas.openxmlformats.org/presentationml/2006/main">
  <p:tag name="AS_UNIQUEID" val="1272"/>
</p:tagLst>
</file>

<file path=ppt/tags/tag116.xml><?xml version="1.0" encoding="utf-8"?>
<p:tagLst xmlns:p="http://schemas.openxmlformats.org/presentationml/2006/main">
  <p:tag name="AS_UNIQUEID" val="1273"/>
</p:tagLst>
</file>

<file path=ppt/tags/tag117.xml><?xml version="1.0" encoding="utf-8"?>
<p:tagLst xmlns:p="http://schemas.openxmlformats.org/presentationml/2006/main">
  <p:tag name="AS_UNIQUEID" val="1274"/>
</p:tagLst>
</file>

<file path=ppt/tags/tag118.xml><?xml version="1.0" encoding="utf-8"?>
<p:tagLst xmlns:p="http://schemas.openxmlformats.org/presentationml/2006/main">
  <p:tag name="AS_UNIQUEID" val="1262"/>
</p:tagLst>
</file>

<file path=ppt/tags/tag119.xml><?xml version="1.0" encoding="utf-8"?>
<p:tagLst xmlns:p="http://schemas.openxmlformats.org/presentationml/2006/main">
  <p:tag name="AS_UNIQUEID" val="1263"/>
</p:tagLst>
</file>

<file path=ppt/tags/tag12.xml><?xml version="1.0" encoding="utf-8"?>
<p:tagLst xmlns:p="http://schemas.openxmlformats.org/presentationml/2006/main">
  <p:tag name="AS_UNIQUEID" val="1180"/>
</p:tagLst>
</file>

<file path=ppt/tags/tag120.xml><?xml version="1.0" encoding="utf-8"?>
<p:tagLst xmlns:p="http://schemas.openxmlformats.org/presentationml/2006/main">
  <p:tag name="AS_UNIQUEID" val="1264"/>
</p:tagLst>
</file>

<file path=ppt/tags/tag121.xml><?xml version="1.0" encoding="utf-8"?>
<p:tagLst xmlns:p="http://schemas.openxmlformats.org/presentationml/2006/main">
  <p:tag name="AS_UNIQUEID" val="1265"/>
</p:tagLst>
</file>

<file path=ppt/tags/tag122.xml><?xml version="1.0" encoding="utf-8"?>
<p:tagLst xmlns:p="http://schemas.openxmlformats.org/presentationml/2006/main">
  <p:tag name="AS_UNIQUEID" val="1266"/>
</p:tagLst>
</file>

<file path=ppt/tags/tag123.xml><?xml version="1.0" encoding="utf-8"?>
<p:tagLst xmlns:p="http://schemas.openxmlformats.org/presentationml/2006/main">
  <p:tag name="AS_UNIQUEID" val="1267"/>
</p:tagLst>
</file>

<file path=ppt/tags/tag124.xml><?xml version="1.0" encoding="utf-8"?>
<p:tagLst xmlns:p="http://schemas.openxmlformats.org/presentationml/2006/main">
  <p:tag name="AS_UNIQUEID" val="1268"/>
</p:tagLst>
</file>

<file path=ppt/tags/tag125.xml><?xml version="1.0" encoding="utf-8"?>
<p:tagLst xmlns:p="http://schemas.openxmlformats.org/presentationml/2006/main">
  <p:tag name="AS_UNIQUEID" val="1269"/>
</p:tagLst>
</file>

<file path=ppt/tags/tag126.xml><?xml version="1.0" encoding="utf-8"?>
<p:tagLst xmlns:p="http://schemas.openxmlformats.org/presentationml/2006/main">
  <p:tag name="AS_UNIQUEID" val="1270"/>
</p:tagLst>
</file>

<file path=ppt/tags/tag127.xml><?xml version="1.0" encoding="utf-8"?>
<p:tagLst xmlns:p="http://schemas.openxmlformats.org/presentationml/2006/main">
  <p:tag name="AS_UNIQUEID" val="1271"/>
</p:tagLst>
</file>

<file path=ppt/tags/tag128.xml><?xml version="1.0" encoding="utf-8"?>
<p:tagLst xmlns:p="http://schemas.openxmlformats.org/presentationml/2006/main">
  <p:tag name="AS_UNIQUEID" val="1272"/>
</p:tagLst>
</file>

<file path=ppt/tags/tag129.xml><?xml version="1.0" encoding="utf-8"?>
<p:tagLst xmlns:p="http://schemas.openxmlformats.org/presentationml/2006/main">
  <p:tag name="AS_UNIQUEID" val="1273"/>
</p:tagLst>
</file>

<file path=ppt/tags/tag13.xml><?xml version="1.0" encoding="utf-8"?>
<p:tagLst xmlns:p="http://schemas.openxmlformats.org/presentationml/2006/main">
  <p:tag name="AS_UNIQUEID" val="1181"/>
</p:tagLst>
</file>

<file path=ppt/tags/tag130.xml><?xml version="1.0" encoding="utf-8"?>
<p:tagLst xmlns:p="http://schemas.openxmlformats.org/presentationml/2006/main">
  <p:tag name="AS_UNIQUEID" val="1274"/>
</p:tagLst>
</file>

<file path=ppt/tags/tag1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2.xml><?xml version="1.0" encoding="utf-8"?>
<p:tagLst xmlns:p="http://schemas.openxmlformats.org/presentationml/2006/main">
  <p:tag name="AS_UNIQUEID" val="1262"/>
</p:tagLst>
</file>

<file path=ppt/tags/tag133.xml><?xml version="1.0" encoding="utf-8"?>
<p:tagLst xmlns:p="http://schemas.openxmlformats.org/presentationml/2006/main">
  <p:tag name="AS_UNIQUEID" val="1263"/>
</p:tagLst>
</file>

<file path=ppt/tags/tag134.xml><?xml version="1.0" encoding="utf-8"?>
<p:tagLst xmlns:p="http://schemas.openxmlformats.org/presentationml/2006/main">
  <p:tag name="AS_UNIQUEID" val="1264"/>
</p:tagLst>
</file>

<file path=ppt/tags/tag135.xml><?xml version="1.0" encoding="utf-8"?>
<p:tagLst xmlns:p="http://schemas.openxmlformats.org/presentationml/2006/main">
  <p:tag name="AS_UNIQUEID" val="1265"/>
</p:tagLst>
</file>

<file path=ppt/tags/tag136.xml><?xml version="1.0" encoding="utf-8"?>
<p:tagLst xmlns:p="http://schemas.openxmlformats.org/presentationml/2006/main">
  <p:tag name="AS_UNIQUEID" val="1266"/>
</p:tagLst>
</file>

<file path=ppt/tags/tag137.xml><?xml version="1.0" encoding="utf-8"?>
<p:tagLst xmlns:p="http://schemas.openxmlformats.org/presentationml/2006/main">
  <p:tag name="AS_UNIQUEID" val="1267"/>
</p:tagLst>
</file>

<file path=ppt/tags/tag138.xml><?xml version="1.0" encoding="utf-8"?>
<p:tagLst xmlns:p="http://schemas.openxmlformats.org/presentationml/2006/main">
  <p:tag name="AS_UNIQUEID" val="1268"/>
</p:tagLst>
</file>

<file path=ppt/tags/tag139.xml><?xml version="1.0" encoding="utf-8"?>
<p:tagLst xmlns:p="http://schemas.openxmlformats.org/presentationml/2006/main">
  <p:tag name="AS_UNIQUEID" val="1269"/>
</p:tagLst>
</file>

<file path=ppt/tags/tag14.xml><?xml version="1.0" encoding="utf-8"?>
<p:tagLst xmlns:p="http://schemas.openxmlformats.org/presentationml/2006/main">
  <p:tag name="AS_UNIQUEID" val="1182"/>
</p:tagLst>
</file>

<file path=ppt/tags/tag140.xml><?xml version="1.0" encoding="utf-8"?>
<p:tagLst xmlns:p="http://schemas.openxmlformats.org/presentationml/2006/main">
  <p:tag name="AS_UNIQUEID" val="1270"/>
</p:tagLst>
</file>

<file path=ppt/tags/tag141.xml><?xml version="1.0" encoding="utf-8"?>
<p:tagLst xmlns:p="http://schemas.openxmlformats.org/presentationml/2006/main">
  <p:tag name="AS_UNIQUEID" val="1271"/>
</p:tagLst>
</file>

<file path=ppt/tags/tag142.xml><?xml version="1.0" encoding="utf-8"?>
<p:tagLst xmlns:p="http://schemas.openxmlformats.org/presentationml/2006/main">
  <p:tag name="AS_UNIQUEID" val="1272"/>
</p:tagLst>
</file>

<file path=ppt/tags/tag143.xml><?xml version="1.0" encoding="utf-8"?>
<p:tagLst xmlns:p="http://schemas.openxmlformats.org/presentationml/2006/main">
  <p:tag name="AS_UNIQUEID" val="1273"/>
</p:tagLst>
</file>

<file path=ppt/tags/tag144.xml><?xml version="1.0" encoding="utf-8"?>
<p:tagLst xmlns:p="http://schemas.openxmlformats.org/presentationml/2006/main">
  <p:tag name="AS_UNIQUEID" val="1274"/>
</p:tagLst>
</file>

<file path=ppt/tags/tag145.xml><?xml version="1.0" encoding="utf-8"?>
<p:tagLst xmlns:p="http://schemas.openxmlformats.org/presentationml/2006/main">
  <p:tag name="AS_UNIQUEID" val="1262"/>
</p:tagLst>
</file>

<file path=ppt/tags/tag146.xml><?xml version="1.0" encoding="utf-8"?>
<p:tagLst xmlns:p="http://schemas.openxmlformats.org/presentationml/2006/main">
  <p:tag name="AS_UNIQUEID" val="1263"/>
</p:tagLst>
</file>

<file path=ppt/tags/tag147.xml><?xml version="1.0" encoding="utf-8"?>
<p:tagLst xmlns:p="http://schemas.openxmlformats.org/presentationml/2006/main">
  <p:tag name="AS_UNIQUEID" val="1264"/>
</p:tagLst>
</file>

<file path=ppt/tags/tag148.xml><?xml version="1.0" encoding="utf-8"?>
<p:tagLst xmlns:p="http://schemas.openxmlformats.org/presentationml/2006/main">
  <p:tag name="AS_UNIQUEID" val="1265"/>
</p:tagLst>
</file>

<file path=ppt/tags/tag149.xml><?xml version="1.0" encoding="utf-8"?>
<p:tagLst xmlns:p="http://schemas.openxmlformats.org/presentationml/2006/main">
  <p:tag name="AS_UNIQUEID" val="1266"/>
</p:tagLst>
</file>

<file path=ppt/tags/tag15.xml><?xml version="1.0" encoding="utf-8"?>
<p:tagLst xmlns:p="http://schemas.openxmlformats.org/presentationml/2006/main">
  <p:tag name="AS_UNIQUEID" val="1183"/>
</p:tagLst>
</file>

<file path=ppt/tags/tag150.xml><?xml version="1.0" encoding="utf-8"?>
<p:tagLst xmlns:p="http://schemas.openxmlformats.org/presentationml/2006/main">
  <p:tag name="AS_UNIQUEID" val="1267"/>
</p:tagLst>
</file>

<file path=ppt/tags/tag151.xml><?xml version="1.0" encoding="utf-8"?>
<p:tagLst xmlns:p="http://schemas.openxmlformats.org/presentationml/2006/main">
  <p:tag name="AS_UNIQUEID" val="1268"/>
</p:tagLst>
</file>

<file path=ppt/tags/tag152.xml><?xml version="1.0" encoding="utf-8"?>
<p:tagLst xmlns:p="http://schemas.openxmlformats.org/presentationml/2006/main">
  <p:tag name="AS_UNIQUEID" val="1269"/>
</p:tagLst>
</file>

<file path=ppt/tags/tag153.xml><?xml version="1.0" encoding="utf-8"?>
<p:tagLst xmlns:p="http://schemas.openxmlformats.org/presentationml/2006/main">
  <p:tag name="AS_UNIQUEID" val="1270"/>
</p:tagLst>
</file>

<file path=ppt/tags/tag154.xml><?xml version="1.0" encoding="utf-8"?>
<p:tagLst xmlns:p="http://schemas.openxmlformats.org/presentationml/2006/main">
  <p:tag name="AS_UNIQUEID" val="1271"/>
</p:tagLst>
</file>

<file path=ppt/tags/tag155.xml><?xml version="1.0" encoding="utf-8"?>
<p:tagLst xmlns:p="http://schemas.openxmlformats.org/presentationml/2006/main">
  <p:tag name="AS_UNIQUEID" val="1272"/>
</p:tagLst>
</file>

<file path=ppt/tags/tag156.xml><?xml version="1.0" encoding="utf-8"?>
<p:tagLst xmlns:p="http://schemas.openxmlformats.org/presentationml/2006/main">
  <p:tag name="AS_UNIQUEID" val="1273"/>
</p:tagLst>
</file>

<file path=ppt/tags/tag157.xml><?xml version="1.0" encoding="utf-8"?>
<p:tagLst xmlns:p="http://schemas.openxmlformats.org/presentationml/2006/main">
  <p:tag name="AS_UNIQUEID" val="1274"/>
</p:tagLst>
</file>

<file path=ppt/tags/tag158.xml><?xml version="1.0" encoding="utf-8"?>
<p:tagLst xmlns:p="http://schemas.openxmlformats.org/presentationml/2006/main">
  <p:tag name="AS_UNIQUEID" val="1280"/>
</p:tagLst>
</file>

<file path=ppt/tags/tag159.xml><?xml version="1.0" encoding="utf-8"?>
<p:tagLst xmlns:p="http://schemas.openxmlformats.org/presentationml/2006/main">
  <p:tag name="AS_UNIQUEID" val="1719"/>
</p:tagLst>
</file>

<file path=ppt/tags/tag16.xml><?xml version="1.0" encoding="utf-8"?>
<p:tagLst xmlns:p="http://schemas.openxmlformats.org/presentationml/2006/main">
  <p:tag name="AS_UNIQUEID" val="1184"/>
</p:tagLst>
</file>

<file path=ppt/tags/tag160.xml><?xml version="1.0" encoding="utf-8"?>
<p:tagLst xmlns:p="http://schemas.openxmlformats.org/presentationml/2006/main">
  <p:tag name="AS_UNIQUEID" val="1720"/>
</p:tagLst>
</file>

<file path=ppt/tags/tag161.xml><?xml version="1.0" encoding="utf-8"?>
<p:tagLst xmlns:p="http://schemas.openxmlformats.org/presentationml/2006/main">
  <p:tag name="AS_UNIQUEID" val="1721"/>
</p:tagLst>
</file>

<file path=ppt/tags/tag162.xml><?xml version="1.0" encoding="utf-8"?>
<p:tagLst xmlns:p="http://schemas.openxmlformats.org/presentationml/2006/main">
  <p:tag name="AS_UNIQUEID" val="1722"/>
</p:tagLst>
</file>

<file path=ppt/tags/tag163.xml><?xml version="1.0" encoding="utf-8"?>
<p:tagLst xmlns:p="http://schemas.openxmlformats.org/presentationml/2006/main">
  <p:tag name="AS_UNIQUEID" val="1723"/>
</p:tagLst>
</file>

<file path=ppt/tags/tag164.xml><?xml version="1.0" encoding="utf-8"?>
<p:tagLst xmlns:p="http://schemas.openxmlformats.org/presentationml/2006/main">
  <p:tag name="AS_UNIQUEID" val="1724"/>
</p:tagLst>
</file>

<file path=ppt/tags/tag165.xml><?xml version="1.0" encoding="utf-8"?>
<p:tagLst xmlns:p="http://schemas.openxmlformats.org/presentationml/2006/main">
  <p:tag name="AS_UNIQUEID" val="1725"/>
</p:tagLst>
</file>

<file path=ppt/tags/tag166.xml><?xml version="1.0" encoding="utf-8"?>
<p:tagLst xmlns:p="http://schemas.openxmlformats.org/presentationml/2006/main">
  <p:tag name="AS_UNIQUEID" val="1726"/>
</p:tagLst>
</file>

<file path=ppt/tags/tag167.xml><?xml version="1.0" encoding="utf-8"?>
<p:tagLst xmlns:p="http://schemas.openxmlformats.org/presentationml/2006/main">
  <p:tag name="AS_UNIQUEID" val="1727"/>
</p:tagLst>
</file>

<file path=ppt/tags/tag168.xml><?xml version="1.0" encoding="utf-8"?>
<p:tagLst xmlns:p="http://schemas.openxmlformats.org/presentationml/2006/main">
  <p:tag name="AS_UNIQUEID" val="1728"/>
</p:tagLst>
</file>

<file path=ppt/tags/tag169.xml><?xml version="1.0" encoding="utf-8"?>
<p:tagLst xmlns:p="http://schemas.openxmlformats.org/presentationml/2006/main">
  <p:tag name="AS_UNIQUEID" val="1729"/>
</p:tagLst>
</file>

<file path=ppt/tags/tag17.xml><?xml version="1.0" encoding="utf-8"?>
<p:tagLst xmlns:p="http://schemas.openxmlformats.org/presentationml/2006/main">
  <p:tag name="AS_UNIQUEID" val="1225"/>
</p:tagLst>
</file>

<file path=ppt/tags/tag170.xml><?xml version="1.0" encoding="utf-8"?>
<p:tagLst xmlns:p="http://schemas.openxmlformats.org/presentationml/2006/main">
  <p:tag name="AS_UNIQUEID" val="1730"/>
</p:tagLst>
</file>

<file path=ppt/tags/tag171.xml><?xml version="1.0" encoding="utf-8"?>
<p:tagLst xmlns:p="http://schemas.openxmlformats.org/presentationml/2006/main">
  <p:tag name="AS_UNIQUEID" val="1731"/>
</p:tagLst>
</file>

<file path=ppt/tags/tag172.xml><?xml version="1.0" encoding="utf-8"?>
<p:tagLst xmlns:p="http://schemas.openxmlformats.org/presentationml/2006/main">
  <p:tag name="AS_UNIQUEID" val="1732"/>
</p:tagLst>
</file>

<file path=ppt/tags/tag173.xml><?xml version="1.0" encoding="utf-8"?>
<p:tagLst xmlns:p="http://schemas.openxmlformats.org/presentationml/2006/main">
  <p:tag name="AS_UNIQUEID" val="1733"/>
</p:tagLst>
</file>

<file path=ppt/tags/tag174.xml><?xml version="1.0" encoding="utf-8"?>
<p:tagLst xmlns:p="http://schemas.openxmlformats.org/presentationml/2006/main">
  <p:tag name="AS_UNIQUEID" val="1735"/>
</p:tagLst>
</file>

<file path=ppt/tags/tag175.xml><?xml version="1.0" encoding="utf-8"?>
<p:tagLst xmlns:p="http://schemas.openxmlformats.org/presentationml/2006/main">
  <p:tag name="AS_UNIQUEID" val="1742"/>
</p:tagLst>
</file>

<file path=ppt/tags/tag176.xml><?xml version="1.0" encoding="utf-8"?>
<p:tagLst xmlns:p="http://schemas.openxmlformats.org/presentationml/2006/main">
  <p:tag name="AS_UNIQUEID" val="1743"/>
</p:tagLst>
</file>

<file path=ppt/tags/tag177.xml><?xml version="1.0" encoding="utf-8"?>
<p:tagLst xmlns:p="http://schemas.openxmlformats.org/presentationml/2006/main">
  <p:tag name="AS_UNIQUEID" val="1744"/>
</p:tagLst>
</file>

<file path=ppt/tags/tag178.xml><?xml version="1.0" encoding="utf-8"?>
<p:tagLst xmlns:p="http://schemas.openxmlformats.org/presentationml/2006/main">
  <p:tag name="AS_UNIQUEID" val="1186"/>
</p:tagLst>
</file>

<file path=ppt/tags/tag179.xml><?xml version="1.0" encoding="utf-8"?>
<p:tagLst xmlns:p="http://schemas.openxmlformats.org/presentationml/2006/main">
  <p:tag name="AS_UNIQUEID" val="1187"/>
</p:tagLst>
</file>

<file path=ppt/tags/tag18.xml><?xml version="1.0" encoding="utf-8"?>
<p:tagLst xmlns:p="http://schemas.openxmlformats.org/presentationml/2006/main">
  <p:tag name="AS_UNIQUEID" val="1226"/>
</p:tagLst>
</file>

<file path=ppt/tags/tag180.xml><?xml version="1.0" encoding="utf-8"?>
<p:tagLst xmlns:p="http://schemas.openxmlformats.org/presentationml/2006/main">
  <p:tag name="AS_UNIQUEID" val="1188"/>
</p:tagLst>
</file>

<file path=ppt/tags/tag181.xml><?xml version="1.0" encoding="utf-8"?>
<p:tagLst xmlns:p="http://schemas.openxmlformats.org/presentationml/2006/main">
  <p:tag name="AS_UNIQUEID" val="1189"/>
</p:tagLst>
</file>

<file path=ppt/tags/tag182.xml><?xml version="1.0" encoding="utf-8"?>
<p:tagLst xmlns:p="http://schemas.openxmlformats.org/presentationml/2006/main">
  <p:tag name="AS_UNIQUEID" val="1190"/>
</p:tagLst>
</file>

<file path=ppt/tags/tag183.xml><?xml version="1.0" encoding="utf-8"?>
<p:tagLst xmlns:p="http://schemas.openxmlformats.org/presentationml/2006/main">
  <p:tag name="AS_UNIQUEID" val="1191"/>
</p:tagLst>
</file>

<file path=ppt/tags/tag184.xml><?xml version="1.0" encoding="utf-8"?>
<p:tagLst xmlns:p="http://schemas.openxmlformats.org/presentationml/2006/main">
  <p:tag name="AS_UNIQUEID" val="1193"/>
</p:tagLst>
</file>

<file path=ppt/tags/tag185.xml><?xml version="1.0" encoding="utf-8"?>
<p:tagLst xmlns:p="http://schemas.openxmlformats.org/presentationml/2006/main">
  <p:tag name="AS_UNIQUEID" val="1194"/>
</p:tagLst>
</file>

<file path=ppt/tags/tag186.xml><?xml version="1.0" encoding="utf-8"?>
<p:tagLst xmlns:p="http://schemas.openxmlformats.org/presentationml/2006/main">
  <p:tag name="AS_UNIQUEID" val="1195"/>
</p:tagLst>
</file>

<file path=ppt/tags/tag187.xml><?xml version="1.0" encoding="utf-8"?>
<p:tagLst xmlns:p="http://schemas.openxmlformats.org/presentationml/2006/main">
  <p:tag name="AS_UNIQUEID" val="1196"/>
</p:tagLst>
</file>

<file path=ppt/tags/tag188.xml><?xml version="1.0" encoding="utf-8"?>
<p:tagLst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M2I3MWVkZWI2YWM1MWJiMzQyZDEyNWJiNTgwNTBlMmQifQ=="/>
  <p:tag name="KSO_WPP_MARK_KEY" val="941c4f10-a49b-430c-b935-9c37ccede88d"/>
  <p:tag name="commondata" val="eyJoZGlkIjoiZTAwMjU2NDU3OTgzMjVlMzIzNWMyYmVkOTZiM2NkNzkifQ=="/>
</p:tagLst>
</file>

<file path=ppt/tags/tag19.xml><?xml version="1.0" encoding="utf-8"?>
<p:tagLst xmlns:p="http://schemas.openxmlformats.org/presentationml/2006/main">
  <p:tag name="AS_UNIQUEID" val="1227"/>
</p:tagLst>
</file>

<file path=ppt/tags/tag2.xml><?xml version="1.0" encoding="utf-8"?>
<p:tagLst xmlns:p="http://schemas.openxmlformats.org/presentationml/2006/main">
  <p:tag name="AS_UNIQUEID" val="1168"/>
</p:tagLst>
</file>

<file path=ppt/tags/tag20.xml><?xml version="1.0" encoding="utf-8"?>
<p:tagLst xmlns:p="http://schemas.openxmlformats.org/presentationml/2006/main">
  <p:tag name="AS_UNIQUEID" val="1228"/>
</p:tagLst>
</file>

<file path=ppt/tags/tag21.xml><?xml version="1.0" encoding="utf-8"?>
<p:tagLst xmlns:p="http://schemas.openxmlformats.org/presentationml/2006/main">
  <p:tag name="AS_UNIQUEID" val="1229"/>
</p:tagLst>
</file>

<file path=ppt/tags/tag22.xml><?xml version="1.0" encoding="utf-8"?>
<p:tagLst xmlns:p="http://schemas.openxmlformats.org/presentationml/2006/main">
  <p:tag name="AS_UNIQUEID" val="1230"/>
</p:tagLst>
</file>

<file path=ppt/tags/tag23.xml><?xml version="1.0" encoding="utf-8"?>
<p:tagLst xmlns:p="http://schemas.openxmlformats.org/presentationml/2006/main">
  <p:tag name="AS_UNIQUEID" val="1231"/>
</p:tagLst>
</file>

<file path=ppt/tags/tag24.xml><?xml version="1.0" encoding="utf-8"?>
<p:tagLst xmlns:p="http://schemas.openxmlformats.org/presentationml/2006/main">
  <p:tag name="AS_UNIQUEID" val="1232"/>
</p:tagLst>
</file>

<file path=ppt/tags/tag25.xml><?xml version="1.0" encoding="utf-8"?>
<p:tagLst xmlns:p="http://schemas.openxmlformats.org/presentationml/2006/main">
  <p:tag name="AS_UNIQUEID" val="1233"/>
</p:tagLst>
</file>

<file path=ppt/tags/tag26.xml><?xml version="1.0" encoding="utf-8"?>
<p:tagLst xmlns:p="http://schemas.openxmlformats.org/presentationml/2006/main">
  <p:tag name="AS_UNIQUEID" val="1234"/>
</p:tagLst>
</file>

<file path=ppt/tags/tag27.xml><?xml version="1.0" encoding="utf-8"?>
<p:tagLst xmlns:p="http://schemas.openxmlformats.org/presentationml/2006/main">
  <p:tag name="AS_UNIQUEID" val="1235"/>
</p:tagLst>
</file>

<file path=ppt/tags/tag28.xml><?xml version="1.0" encoding="utf-8"?>
<p:tagLst xmlns:p="http://schemas.openxmlformats.org/presentationml/2006/main">
  <p:tag name="AS_UNIQUEID" val="1236"/>
</p:tagLst>
</file>

<file path=ppt/tags/tag29.xml><?xml version="1.0" encoding="utf-8"?>
<p:tagLst xmlns:p="http://schemas.openxmlformats.org/presentationml/2006/main">
  <p:tag name="AS_UNIQUEID" val="1237"/>
</p:tagLst>
</file>

<file path=ppt/tags/tag3.xml><?xml version="1.0" encoding="utf-8"?>
<p:tagLst xmlns:p="http://schemas.openxmlformats.org/presentationml/2006/main">
  <p:tag name="AS_UNIQUEID" val="1169"/>
</p:tagLst>
</file>

<file path=ppt/tags/tag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08*3589*703*7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1.xml><?xml version="1.0" encoding="utf-8"?>
<p:tagLst xmlns:p="http://schemas.openxmlformats.org/presentationml/2006/main">
  <p:tag name="AS_UNIQUEID" val="1225"/>
</p:tagLst>
</file>

<file path=ppt/tags/tag32.xml><?xml version="1.0" encoding="utf-8"?>
<p:tagLst xmlns:p="http://schemas.openxmlformats.org/presentationml/2006/main">
  <p:tag name="AS_UNIQUEID" val="1226"/>
</p:tagLst>
</file>

<file path=ppt/tags/tag33.xml><?xml version="1.0" encoding="utf-8"?>
<p:tagLst xmlns:p="http://schemas.openxmlformats.org/presentationml/2006/main">
  <p:tag name="AS_UNIQUEID" val="1227"/>
</p:tagLst>
</file>

<file path=ppt/tags/tag34.xml><?xml version="1.0" encoding="utf-8"?>
<p:tagLst xmlns:p="http://schemas.openxmlformats.org/presentationml/2006/main">
  <p:tag name="AS_UNIQUEID" val="1228"/>
</p:tagLst>
</file>

<file path=ppt/tags/tag35.xml><?xml version="1.0" encoding="utf-8"?>
<p:tagLst xmlns:p="http://schemas.openxmlformats.org/presentationml/2006/main">
  <p:tag name="AS_UNIQUEID" val="1229"/>
</p:tagLst>
</file>

<file path=ppt/tags/tag36.xml><?xml version="1.0" encoding="utf-8"?>
<p:tagLst xmlns:p="http://schemas.openxmlformats.org/presentationml/2006/main">
  <p:tag name="AS_UNIQUEID" val="1230"/>
</p:tagLst>
</file>

<file path=ppt/tags/tag37.xml><?xml version="1.0" encoding="utf-8"?>
<p:tagLst xmlns:p="http://schemas.openxmlformats.org/presentationml/2006/main">
  <p:tag name="AS_UNIQUEID" val="1231"/>
</p:tagLst>
</file>

<file path=ppt/tags/tag38.xml><?xml version="1.0" encoding="utf-8"?>
<p:tagLst xmlns:p="http://schemas.openxmlformats.org/presentationml/2006/main">
  <p:tag name="AS_UNIQUEID" val="1232"/>
</p:tagLst>
</file>

<file path=ppt/tags/tag39.xml><?xml version="1.0" encoding="utf-8"?>
<p:tagLst xmlns:p="http://schemas.openxmlformats.org/presentationml/2006/main">
  <p:tag name="AS_UNIQUEID" val="1233"/>
</p:tagLst>
</file>

<file path=ppt/tags/tag4.xml><?xml version="1.0" encoding="utf-8"?>
<p:tagLst xmlns:p="http://schemas.openxmlformats.org/presentationml/2006/main">
  <p:tag name="AS_UNIQUEID" val="1170"/>
</p:tagLst>
</file>

<file path=ppt/tags/tag40.xml><?xml version="1.0" encoding="utf-8"?>
<p:tagLst xmlns:p="http://schemas.openxmlformats.org/presentationml/2006/main">
  <p:tag name="AS_UNIQUEID" val="1237"/>
</p:tagLst>
</file>

<file path=ppt/tags/tag41.xml><?xml version="1.0" encoding="utf-8"?>
<p:tagLst xmlns:p="http://schemas.openxmlformats.org/presentationml/2006/main">
  <p:tag name="AS_UNIQUEID" val="1262"/>
</p:tagLst>
</file>

<file path=ppt/tags/tag42.xml><?xml version="1.0" encoding="utf-8"?>
<p:tagLst xmlns:p="http://schemas.openxmlformats.org/presentationml/2006/main">
  <p:tag name="AS_UNIQUEID" val="1263"/>
</p:tagLst>
</file>

<file path=ppt/tags/tag43.xml><?xml version="1.0" encoding="utf-8"?>
<p:tagLst xmlns:p="http://schemas.openxmlformats.org/presentationml/2006/main">
  <p:tag name="AS_UNIQUEID" val="1264"/>
</p:tagLst>
</file>

<file path=ppt/tags/tag44.xml><?xml version="1.0" encoding="utf-8"?>
<p:tagLst xmlns:p="http://schemas.openxmlformats.org/presentationml/2006/main">
  <p:tag name="AS_UNIQUEID" val="1265"/>
</p:tagLst>
</file>

<file path=ppt/tags/tag45.xml><?xml version="1.0" encoding="utf-8"?>
<p:tagLst xmlns:p="http://schemas.openxmlformats.org/presentationml/2006/main">
  <p:tag name="AS_UNIQUEID" val="1266"/>
</p:tagLst>
</file>

<file path=ppt/tags/tag46.xml><?xml version="1.0" encoding="utf-8"?>
<p:tagLst xmlns:p="http://schemas.openxmlformats.org/presentationml/2006/main">
  <p:tag name="AS_UNIQUEID" val="1267"/>
</p:tagLst>
</file>

<file path=ppt/tags/tag47.xml><?xml version="1.0" encoding="utf-8"?>
<p:tagLst xmlns:p="http://schemas.openxmlformats.org/presentationml/2006/main">
  <p:tag name="AS_UNIQUEID" val="1268"/>
</p:tagLst>
</file>

<file path=ppt/tags/tag48.xml><?xml version="1.0" encoding="utf-8"?>
<p:tagLst xmlns:p="http://schemas.openxmlformats.org/presentationml/2006/main">
  <p:tag name="AS_UNIQUEID" val="1269"/>
</p:tagLst>
</file>

<file path=ppt/tags/tag49.xml><?xml version="1.0" encoding="utf-8"?>
<p:tagLst xmlns:p="http://schemas.openxmlformats.org/presentationml/2006/main">
  <p:tag name="AS_UNIQUEID" val="1270"/>
</p:tagLst>
</file>

<file path=ppt/tags/tag5.xml><?xml version="1.0" encoding="utf-8"?>
<p:tagLst xmlns:p="http://schemas.openxmlformats.org/presentationml/2006/main">
  <p:tag name="AS_UNIQUEID" val="1171"/>
</p:tagLst>
</file>

<file path=ppt/tags/tag50.xml><?xml version="1.0" encoding="utf-8"?>
<p:tagLst xmlns:p="http://schemas.openxmlformats.org/presentationml/2006/main">
  <p:tag name="AS_UNIQUEID" val="1271"/>
</p:tagLst>
</file>

<file path=ppt/tags/tag51.xml><?xml version="1.0" encoding="utf-8"?>
<p:tagLst xmlns:p="http://schemas.openxmlformats.org/presentationml/2006/main">
  <p:tag name="AS_UNIQUEID" val="1272"/>
</p:tagLst>
</file>

<file path=ppt/tags/tag52.xml><?xml version="1.0" encoding="utf-8"?>
<p:tagLst xmlns:p="http://schemas.openxmlformats.org/presentationml/2006/main">
  <p:tag name="AS_UNIQUEID" val="1273"/>
</p:tagLst>
</file>

<file path=ppt/tags/tag53.xml><?xml version="1.0" encoding="utf-8"?>
<p:tagLst xmlns:p="http://schemas.openxmlformats.org/presentationml/2006/main">
  <p:tag name="AS_UNIQUEID" val="1274"/>
</p:tagLst>
</file>

<file path=ppt/tags/tag54.xml><?xml version="1.0" encoding="utf-8"?>
<p:tagLst xmlns:p="http://schemas.openxmlformats.org/presentationml/2006/main">
  <p:tag name="AS_UNIQUEID" val="1262"/>
</p:tagLst>
</file>

<file path=ppt/tags/tag55.xml><?xml version="1.0" encoding="utf-8"?>
<p:tagLst xmlns:p="http://schemas.openxmlformats.org/presentationml/2006/main">
  <p:tag name="AS_UNIQUEID" val="1263"/>
</p:tagLst>
</file>

<file path=ppt/tags/tag56.xml><?xml version="1.0" encoding="utf-8"?>
<p:tagLst xmlns:p="http://schemas.openxmlformats.org/presentationml/2006/main">
  <p:tag name="AS_UNIQUEID" val="1264"/>
</p:tagLst>
</file>

<file path=ppt/tags/tag57.xml><?xml version="1.0" encoding="utf-8"?>
<p:tagLst xmlns:p="http://schemas.openxmlformats.org/presentationml/2006/main">
  <p:tag name="AS_UNIQUEID" val="1265"/>
</p:tagLst>
</file>

<file path=ppt/tags/tag58.xml><?xml version="1.0" encoding="utf-8"?>
<p:tagLst xmlns:p="http://schemas.openxmlformats.org/presentationml/2006/main">
  <p:tag name="AS_UNIQUEID" val="1266"/>
</p:tagLst>
</file>

<file path=ppt/tags/tag59.xml><?xml version="1.0" encoding="utf-8"?>
<p:tagLst xmlns:p="http://schemas.openxmlformats.org/presentationml/2006/main">
  <p:tag name="AS_UNIQUEID" val="1267"/>
</p:tagLst>
</file>

<file path=ppt/tags/tag6.xml><?xml version="1.0" encoding="utf-8"?>
<p:tagLst xmlns:p="http://schemas.openxmlformats.org/presentationml/2006/main">
  <p:tag name="AS_UNIQUEID" val="1173"/>
</p:tagLst>
</file>

<file path=ppt/tags/tag60.xml><?xml version="1.0" encoding="utf-8"?>
<p:tagLst xmlns:p="http://schemas.openxmlformats.org/presentationml/2006/main">
  <p:tag name="AS_UNIQUEID" val="1268"/>
</p:tagLst>
</file>

<file path=ppt/tags/tag61.xml><?xml version="1.0" encoding="utf-8"?>
<p:tagLst xmlns:p="http://schemas.openxmlformats.org/presentationml/2006/main">
  <p:tag name="AS_UNIQUEID" val="1269"/>
</p:tagLst>
</file>

<file path=ppt/tags/tag62.xml><?xml version="1.0" encoding="utf-8"?>
<p:tagLst xmlns:p="http://schemas.openxmlformats.org/presentationml/2006/main">
  <p:tag name="AS_UNIQUEID" val="1270"/>
</p:tagLst>
</file>

<file path=ppt/tags/tag63.xml><?xml version="1.0" encoding="utf-8"?>
<p:tagLst xmlns:p="http://schemas.openxmlformats.org/presentationml/2006/main">
  <p:tag name="AS_UNIQUEID" val="1271"/>
</p:tagLst>
</file>

<file path=ppt/tags/tag64.xml><?xml version="1.0" encoding="utf-8"?>
<p:tagLst xmlns:p="http://schemas.openxmlformats.org/presentationml/2006/main">
  <p:tag name="AS_UNIQUEID" val="1272"/>
</p:tagLst>
</file>

<file path=ppt/tags/tag65.xml><?xml version="1.0" encoding="utf-8"?>
<p:tagLst xmlns:p="http://schemas.openxmlformats.org/presentationml/2006/main">
  <p:tag name="AS_UNIQUEID" val="1273"/>
</p:tagLst>
</file>

<file path=ppt/tags/tag66.xml><?xml version="1.0" encoding="utf-8"?>
<p:tagLst xmlns:p="http://schemas.openxmlformats.org/presentationml/2006/main">
  <p:tag name="AS_UNIQUEID" val="1274"/>
</p:tagLst>
</file>

<file path=ppt/tags/tag67.xml><?xml version="1.0" encoding="utf-8"?>
<p:tagLst xmlns:p="http://schemas.openxmlformats.org/presentationml/2006/main">
  <p:tag name="TABLE_ENDDRAG_ORIGIN_RECT" val="671*227"/>
  <p:tag name="TABLE_ENDDRAG_RECT" val="144*210*671*227"/>
</p:tagLst>
</file>

<file path=ppt/tags/tag68.xml><?xml version="1.0" encoding="utf-8"?>
<p:tagLst xmlns:p="http://schemas.openxmlformats.org/presentationml/2006/main">
  <p:tag name="AS_UNIQUEID" val="1262"/>
</p:tagLst>
</file>

<file path=ppt/tags/tag69.xml><?xml version="1.0" encoding="utf-8"?>
<p:tagLst xmlns:p="http://schemas.openxmlformats.org/presentationml/2006/main">
  <p:tag name="AS_UNIQUEID" val="1263"/>
</p:tagLst>
</file>

<file path=ppt/tags/tag7.xml><?xml version="1.0" encoding="utf-8"?>
<p:tagLst xmlns:p="http://schemas.openxmlformats.org/presentationml/2006/main">
  <p:tag name="AS_UNIQUEID" val="1174"/>
</p:tagLst>
</file>

<file path=ppt/tags/tag70.xml><?xml version="1.0" encoding="utf-8"?>
<p:tagLst xmlns:p="http://schemas.openxmlformats.org/presentationml/2006/main">
  <p:tag name="AS_UNIQUEID" val="1264"/>
</p:tagLst>
</file>

<file path=ppt/tags/tag71.xml><?xml version="1.0" encoding="utf-8"?>
<p:tagLst xmlns:p="http://schemas.openxmlformats.org/presentationml/2006/main">
  <p:tag name="AS_UNIQUEID" val="1265"/>
</p:tagLst>
</file>

<file path=ppt/tags/tag72.xml><?xml version="1.0" encoding="utf-8"?>
<p:tagLst xmlns:p="http://schemas.openxmlformats.org/presentationml/2006/main">
  <p:tag name="AS_UNIQUEID" val="1266"/>
</p:tagLst>
</file>

<file path=ppt/tags/tag73.xml><?xml version="1.0" encoding="utf-8"?>
<p:tagLst xmlns:p="http://schemas.openxmlformats.org/presentationml/2006/main">
  <p:tag name="AS_UNIQUEID" val="1267"/>
</p:tagLst>
</file>

<file path=ppt/tags/tag74.xml><?xml version="1.0" encoding="utf-8"?>
<p:tagLst xmlns:p="http://schemas.openxmlformats.org/presentationml/2006/main">
  <p:tag name="AS_UNIQUEID" val="1268"/>
</p:tagLst>
</file>

<file path=ppt/tags/tag75.xml><?xml version="1.0" encoding="utf-8"?>
<p:tagLst xmlns:p="http://schemas.openxmlformats.org/presentationml/2006/main">
  <p:tag name="AS_UNIQUEID" val="1269"/>
</p:tagLst>
</file>

<file path=ppt/tags/tag76.xml><?xml version="1.0" encoding="utf-8"?>
<p:tagLst xmlns:p="http://schemas.openxmlformats.org/presentationml/2006/main">
  <p:tag name="AS_UNIQUEID" val="1270"/>
</p:tagLst>
</file>

<file path=ppt/tags/tag77.xml><?xml version="1.0" encoding="utf-8"?>
<p:tagLst xmlns:p="http://schemas.openxmlformats.org/presentationml/2006/main">
  <p:tag name="AS_UNIQUEID" val="1271"/>
</p:tagLst>
</file>

<file path=ppt/tags/tag78.xml><?xml version="1.0" encoding="utf-8"?>
<p:tagLst xmlns:p="http://schemas.openxmlformats.org/presentationml/2006/main">
  <p:tag name="AS_UNIQUEID" val="1272"/>
</p:tagLst>
</file>

<file path=ppt/tags/tag79.xml><?xml version="1.0" encoding="utf-8"?>
<p:tagLst xmlns:p="http://schemas.openxmlformats.org/presentationml/2006/main">
  <p:tag name="AS_UNIQUEID" val="1273"/>
</p:tagLst>
</file>

<file path=ppt/tags/tag8.xml><?xml version="1.0" encoding="utf-8"?>
<p:tagLst xmlns:p="http://schemas.openxmlformats.org/presentationml/2006/main">
  <p:tag name="AS_UNIQUEID" val="1175"/>
</p:tagLst>
</file>

<file path=ppt/tags/tag80.xml><?xml version="1.0" encoding="utf-8"?>
<p:tagLst xmlns:p="http://schemas.openxmlformats.org/presentationml/2006/main">
  <p:tag name="AS_UNIQUEID" val="1274"/>
</p:tagLst>
</file>

<file path=ppt/tags/tag81.xml><?xml version="1.0" encoding="utf-8"?>
<p:tagLst xmlns:p="http://schemas.openxmlformats.org/presentationml/2006/main">
  <p:tag name="AS_UNIQUEID" val="1262"/>
</p:tagLst>
</file>

<file path=ppt/tags/tag82.xml><?xml version="1.0" encoding="utf-8"?>
<p:tagLst xmlns:p="http://schemas.openxmlformats.org/presentationml/2006/main">
  <p:tag name="AS_UNIQUEID" val="1263"/>
</p:tagLst>
</file>

<file path=ppt/tags/tag83.xml><?xml version="1.0" encoding="utf-8"?>
<p:tagLst xmlns:p="http://schemas.openxmlformats.org/presentationml/2006/main">
  <p:tag name="AS_UNIQUEID" val="1264"/>
</p:tagLst>
</file>

<file path=ppt/tags/tag84.xml><?xml version="1.0" encoding="utf-8"?>
<p:tagLst xmlns:p="http://schemas.openxmlformats.org/presentationml/2006/main">
  <p:tag name="AS_UNIQUEID" val="1265"/>
</p:tagLst>
</file>

<file path=ppt/tags/tag85.xml><?xml version="1.0" encoding="utf-8"?>
<p:tagLst xmlns:p="http://schemas.openxmlformats.org/presentationml/2006/main">
  <p:tag name="AS_UNIQUEID" val="1266"/>
</p:tagLst>
</file>

<file path=ppt/tags/tag86.xml><?xml version="1.0" encoding="utf-8"?>
<p:tagLst xmlns:p="http://schemas.openxmlformats.org/presentationml/2006/main">
  <p:tag name="AS_UNIQUEID" val="1267"/>
</p:tagLst>
</file>

<file path=ppt/tags/tag87.xml><?xml version="1.0" encoding="utf-8"?>
<p:tagLst xmlns:p="http://schemas.openxmlformats.org/presentationml/2006/main">
  <p:tag name="AS_UNIQUEID" val="1268"/>
</p:tagLst>
</file>

<file path=ppt/tags/tag88.xml><?xml version="1.0" encoding="utf-8"?>
<p:tagLst xmlns:p="http://schemas.openxmlformats.org/presentationml/2006/main">
  <p:tag name="AS_UNIQUEID" val="1269"/>
</p:tagLst>
</file>

<file path=ppt/tags/tag89.xml><?xml version="1.0" encoding="utf-8"?>
<p:tagLst xmlns:p="http://schemas.openxmlformats.org/presentationml/2006/main">
  <p:tag name="AS_UNIQUEID" val="1270"/>
</p:tagLst>
</file>

<file path=ppt/tags/tag9.xml><?xml version="1.0" encoding="utf-8"?>
<p:tagLst xmlns:p="http://schemas.openxmlformats.org/presentationml/2006/main">
  <p:tag name="AS_UNIQUEID" val="1177"/>
</p:tagLst>
</file>

<file path=ppt/tags/tag90.xml><?xml version="1.0" encoding="utf-8"?>
<p:tagLst xmlns:p="http://schemas.openxmlformats.org/presentationml/2006/main">
  <p:tag name="AS_UNIQUEID" val="1271"/>
</p:tagLst>
</file>

<file path=ppt/tags/tag91.xml><?xml version="1.0" encoding="utf-8"?>
<p:tagLst xmlns:p="http://schemas.openxmlformats.org/presentationml/2006/main">
  <p:tag name="AS_UNIQUEID" val="1272"/>
</p:tagLst>
</file>

<file path=ppt/tags/tag92.xml><?xml version="1.0" encoding="utf-8"?>
<p:tagLst xmlns:p="http://schemas.openxmlformats.org/presentationml/2006/main">
  <p:tag name="AS_UNIQUEID" val="1273"/>
</p:tagLst>
</file>

<file path=ppt/tags/tag93.xml><?xml version="1.0" encoding="utf-8"?>
<p:tagLst xmlns:p="http://schemas.openxmlformats.org/presentationml/2006/main">
  <p:tag name="AS_UNIQUEID" val="1262"/>
</p:tagLst>
</file>

<file path=ppt/tags/tag94.xml><?xml version="1.0" encoding="utf-8"?>
<p:tagLst xmlns:p="http://schemas.openxmlformats.org/presentationml/2006/main">
  <p:tag name="AS_UNIQUEID" val="1263"/>
</p:tagLst>
</file>

<file path=ppt/tags/tag95.xml><?xml version="1.0" encoding="utf-8"?>
<p:tagLst xmlns:p="http://schemas.openxmlformats.org/presentationml/2006/main">
  <p:tag name="AS_UNIQUEID" val="1264"/>
</p:tagLst>
</file>

<file path=ppt/tags/tag96.xml><?xml version="1.0" encoding="utf-8"?>
<p:tagLst xmlns:p="http://schemas.openxmlformats.org/presentationml/2006/main">
  <p:tag name="AS_UNIQUEID" val="1265"/>
</p:tagLst>
</file>

<file path=ppt/tags/tag97.xml><?xml version="1.0" encoding="utf-8"?>
<p:tagLst xmlns:p="http://schemas.openxmlformats.org/presentationml/2006/main">
  <p:tag name="AS_UNIQUEID" val="1266"/>
</p:tagLst>
</file>

<file path=ppt/tags/tag98.xml><?xml version="1.0" encoding="utf-8"?>
<p:tagLst xmlns:p="http://schemas.openxmlformats.org/presentationml/2006/main">
  <p:tag name="AS_UNIQUEID" val="1267"/>
</p:tagLst>
</file>

<file path=ppt/tags/tag99.xml><?xml version="1.0" encoding="utf-8"?>
<p:tagLst xmlns:p="http://schemas.openxmlformats.org/presentationml/2006/main">
  <p:tag name="AS_UNIQUEID" val="1268"/>
</p:tagLst>
</file>

<file path=ppt/theme/theme1.xml><?xml version="1.0" encoding="utf-8"?>
<a:theme xmlns:a="http://schemas.openxmlformats.org/drawingml/2006/main" name="第1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WPS 演示</Application>
  <PresentationFormat/>
  <Paragraphs>108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汉仪魏碑简</vt:lpstr>
      <vt:lpstr>微软雅黑</vt:lpstr>
      <vt:lpstr>Aa未来黑</vt:lpstr>
      <vt:lpstr>创艺简魏碑</vt:lpstr>
      <vt:lpstr>方正大黑简体</vt:lpstr>
      <vt:lpstr>方正小标宋简体</vt:lpstr>
      <vt:lpstr>黑体</vt:lpstr>
      <vt:lpstr>Times New Roman</vt:lpstr>
      <vt:lpstr>Arial</vt:lpstr>
      <vt:lpstr>等线</vt:lpstr>
      <vt:lpstr>Arial Unicode MS</vt:lpstr>
      <vt:lpstr>等线 Light</vt:lpstr>
      <vt:lpstr>Calibri</vt:lpstr>
      <vt:lpstr>第1母版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up中的匹诺曹</cp:lastModifiedBy>
  <cp:revision>20</cp:revision>
  <cp:lastPrinted>2023-12-19T12:38:00Z</cp:lastPrinted>
  <dcterms:created xsi:type="dcterms:W3CDTF">2023-12-19T12:38:00Z</dcterms:created>
  <dcterms:modified xsi:type="dcterms:W3CDTF">2024-10-22T07:34:21Z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DC938C787D2A4E2FBDC09584F54ED545_11</vt:lpwstr>
  </property>
  <property fmtid="{D5CDD505-2E9C-101B-9397-08002B2CF9AE}" pid="7" name="KSOProductBuildVer">
    <vt:lpwstr>2052-12.1.0.18608</vt:lpwstr>
  </property>
</Properties>
</file>