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8.svg" ContentType="image/svg+xml"/>
  <Override PartName="/ppt/media/image20.svg" ContentType="image/svg+xml"/>
  <Override PartName="/ppt/media/image2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8"/>
  </p:notesMasterIdLst>
  <p:sldIdLst>
    <p:sldId id="257" r:id="rId4"/>
    <p:sldId id="258" r:id="rId5"/>
    <p:sldId id="259" r:id="rId6"/>
    <p:sldId id="260" r:id="rId7"/>
    <p:sldId id="261" r:id="rId9"/>
    <p:sldId id="262" r:id="rId10"/>
    <p:sldId id="263" r:id="rId11"/>
    <p:sldId id="264" r:id="rId12"/>
    <p:sldId id="265" r:id="rId13"/>
    <p:sldId id="266" r:id="rId14"/>
    <p:sldId id="270" r:id="rId15"/>
    <p:sldId id="269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285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image" Target="../media/image1.png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9" Type="http://schemas.openxmlformats.org/officeDocument/2006/relationships/tags" Target="../tags/tag77.xml"/><Relationship Id="rId18" Type="http://schemas.openxmlformats.org/officeDocument/2006/relationships/tags" Target="../tags/tag76.xml"/><Relationship Id="rId17" Type="http://schemas.openxmlformats.org/officeDocument/2006/relationships/image" Target="../media/image3.png"/><Relationship Id="rId16" Type="http://schemas.openxmlformats.org/officeDocument/2006/relationships/tags" Target="../tags/tag75.xml"/><Relationship Id="rId15" Type="http://schemas.openxmlformats.org/officeDocument/2006/relationships/tags" Target="../tags/tag74.xml"/><Relationship Id="rId14" Type="http://schemas.openxmlformats.org/officeDocument/2006/relationships/tags" Target="../tags/tag73.xml"/><Relationship Id="rId13" Type="http://schemas.openxmlformats.org/officeDocument/2006/relationships/tags" Target="../tags/tag72.xml"/><Relationship Id="rId12" Type="http://schemas.openxmlformats.org/officeDocument/2006/relationships/image" Target="../media/image2.png"/><Relationship Id="rId11" Type="http://schemas.openxmlformats.org/officeDocument/2006/relationships/tags" Target="../tags/tag71.xml"/><Relationship Id="rId10" Type="http://schemas.openxmlformats.org/officeDocument/2006/relationships/tags" Target="../tags/tag70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88.xml"/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image" Target="../media/image4.png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5" Type="http://schemas.openxmlformats.org/officeDocument/2006/relationships/image" Target="../media/image7.png"/><Relationship Id="rId14" Type="http://schemas.openxmlformats.org/officeDocument/2006/relationships/tags" Target="../tags/tag92.xml"/><Relationship Id="rId13" Type="http://schemas.openxmlformats.org/officeDocument/2006/relationships/tags" Target="../tags/tag91.xml"/><Relationship Id="rId12" Type="http://schemas.openxmlformats.org/officeDocument/2006/relationships/tags" Target="../tags/tag90.xml"/><Relationship Id="rId11" Type="http://schemas.openxmlformats.org/officeDocument/2006/relationships/image" Target="../media/image6.png"/><Relationship Id="rId10" Type="http://schemas.openxmlformats.org/officeDocument/2006/relationships/tags" Target="../tags/tag89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tags" Target="../tags/tag98.xml"/><Relationship Id="rId7" Type="http://schemas.openxmlformats.org/officeDocument/2006/relationships/image" Target="../media/image8.png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9" Type="http://schemas.openxmlformats.org/officeDocument/2006/relationships/image" Target="../media/image11.png"/><Relationship Id="rId18" Type="http://schemas.openxmlformats.org/officeDocument/2006/relationships/tags" Target="../tags/tag106.xml"/><Relationship Id="rId17" Type="http://schemas.openxmlformats.org/officeDocument/2006/relationships/image" Target="../media/image10.png"/><Relationship Id="rId16" Type="http://schemas.openxmlformats.org/officeDocument/2006/relationships/tags" Target="../tags/tag105.xml"/><Relationship Id="rId15" Type="http://schemas.openxmlformats.org/officeDocument/2006/relationships/tags" Target="../tags/tag104.xml"/><Relationship Id="rId14" Type="http://schemas.openxmlformats.org/officeDocument/2006/relationships/tags" Target="../tags/tag103.xml"/><Relationship Id="rId13" Type="http://schemas.openxmlformats.org/officeDocument/2006/relationships/tags" Target="../tags/tag102.xml"/><Relationship Id="rId12" Type="http://schemas.openxmlformats.org/officeDocument/2006/relationships/tags" Target="../tags/tag101.xml"/><Relationship Id="rId11" Type="http://schemas.openxmlformats.org/officeDocument/2006/relationships/tags" Target="../tags/tag100.xml"/><Relationship Id="rId10" Type="http://schemas.openxmlformats.org/officeDocument/2006/relationships/tags" Target="../tags/tag99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20.xml"/><Relationship Id="rId8" Type="http://schemas.openxmlformats.org/officeDocument/2006/relationships/tags" Target="../tags/tag119.xml"/><Relationship Id="rId7" Type="http://schemas.openxmlformats.org/officeDocument/2006/relationships/tags" Target="../tags/tag118.xml"/><Relationship Id="rId6" Type="http://schemas.openxmlformats.org/officeDocument/2006/relationships/tags" Target="../tags/tag117.xml"/><Relationship Id="rId5" Type="http://schemas.openxmlformats.org/officeDocument/2006/relationships/tags" Target="../tags/tag116.xml"/><Relationship Id="rId4" Type="http://schemas.openxmlformats.org/officeDocument/2006/relationships/tags" Target="../tags/tag115.xml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127.xml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131.xml"/><Relationship Id="rId4" Type="http://schemas.openxmlformats.org/officeDocument/2006/relationships/tags" Target="../tags/tag130.xml"/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4" Type="http://schemas.openxmlformats.org/officeDocument/2006/relationships/tags" Target="../tags/tag134.xml"/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42.xml"/><Relationship Id="rId8" Type="http://schemas.openxmlformats.org/officeDocument/2006/relationships/tags" Target="../tags/tag141.xml"/><Relationship Id="rId7" Type="http://schemas.openxmlformats.org/officeDocument/2006/relationships/image" Target="../media/image13.png"/><Relationship Id="rId6" Type="http://schemas.openxmlformats.org/officeDocument/2006/relationships/tags" Target="../tags/tag140.xml"/><Relationship Id="rId5" Type="http://schemas.openxmlformats.org/officeDocument/2006/relationships/image" Target="../media/image12.png"/><Relationship Id="rId4" Type="http://schemas.openxmlformats.org/officeDocument/2006/relationships/tags" Target="../tags/tag139.xml"/><Relationship Id="rId3" Type="http://schemas.openxmlformats.org/officeDocument/2006/relationships/tags" Target="../tags/tag138.xml"/><Relationship Id="rId21" Type="http://schemas.openxmlformats.org/officeDocument/2006/relationships/tags" Target="../tags/tag152.xml"/><Relationship Id="rId20" Type="http://schemas.openxmlformats.org/officeDocument/2006/relationships/tags" Target="../tags/tag151.xml"/><Relationship Id="rId2" Type="http://schemas.openxmlformats.org/officeDocument/2006/relationships/tags" Target="../tags/tag137.xml"/><Relationship Id="rId19" Type="http://schemas.openxmlformats.org/officeDocument/2006/relationships/tags" Target="../tags/tag150.xml"/><Relationship Id="rId18" Type="http://schemas.openxmlformats.org/officeDocument/2006/relationships/tags" Target="../tags/tag149.xml"/><Relationship Id="rId17" Type="http://schemas.openxmlformats.org/officeDocument/2006/relationships/tags" Target="../tags/tag148.xml"/><Relationship Id="rId16" Type="http://schemas.openxmlformats.org/officeDocument/2006/relationships/tags" Target="../tags/tag147.xml"/><Relationship Id="rId15" Type="http://schemas.openxmlformats.org/officeDocument/2006/relationships/tags" Target="../tags/tag146.xml"/><Relationship Id="rId14" Type="http://schemas.openxmlformats.org/officeDocument/2006/relationships/tags" Target="../tags/tag145.xml"/><Relationship Id="rId13" Type="http://schemas.openxmlformats.org/officeDocument/2006/relationships/image" Target="../media/image15.png"/><Relationship Id="rId12" Type="http://schemas.openxmlformats.org/officeDocument/2006/relationships/tags" Target="../tags/tag144.xml"/><Relationship Id="rId11" Type="http://schemas.openxmlformats.org/officeDocument/2006/relationships/image" Target="../media/image14.png"/><Relationship Id="rId10" Type="http://schemas.openxmlformats.org/officeDocument/2006/relationships/tags" Target="../tags/tag143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0730" cy="6779260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3">
                  <a:alpha val="1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dirty="0"/>
          </a:p>
        </p:txBody>
      </p:sp>
      <p:pic>
        <p:nvPicPr>
          <p:cNvPr id="9" name="图片 8" descr="组 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3218815"/>
            <a:ext cx="12192000" cy="36353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  <p:custDataLst>
              <p:tags r:id="rId5"/>
            </p:custDataLst>
          </p:nvPr>
        </p:nvSpPr>
        <p:spPr>
          <a:xfrm>
            <a:off x="5248910" y="1021080"/>
            <a:ext cx="6104890" cy="1960245"/>
          </a:xfrm>
        </p:spPr>
        <p:txBody>
          <a:bodyPr wrap="square" anchor="b">
            <a:normAutofit/>
          </a:bodyPr>
          <a:lstStyle>
            <a:lvl1pPr algn="r">
              <a:lnSpc>
                <a:spcPct val="100000"/>
              </a:lnSpc>
              <a:defRPr sz="5400">
                <a:solidFill>
                  <a:schemeClr val="tx2">
                    <a:alpha val="90000"/>
                  </a:schemeClr>
                </a:solidFill>
              </a:defRPr>
            </a:lvl1pPr>
          </a:lstStyle>
          <a:p>
            <a:r>
              <a:rPr lang="zh-CN" altLang="en-US" dirty="0">
                <a:sym typeface="+mn-ea"/>
              </a:rPr>
              <a:t>单击此处编辑母版标题样式</a:t>
            </a:r>
            <a:endParaRPr lang="zh-CN" altLang="en-US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8" name="年号占位符 8"/>
          <p:cNvSpPr>
            <a:spLocks noGrp="1"/>
          </p:cNvSpPr>
          <p:nvPr>
            <p:ph type="body" sz="quarter" idx="15" hasCustomPrompt="1"/>
            <p:custDataLst>
              <p:tags r:id="rId9"/>
            </p:custDataLst>
          </p:nvPr>
        </p:nvSpPr>
        <p:spPr>
          <a:xfrm>
            <a:off x="599440" y="327025"/>
            <a:ext cx="1005840" cy="504190"/>
          </a:xfrm>
        </p:spPr>
        <p:txBody>
          <a:bodyPr wrap="square"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zh-CN" altLang="en-US" dirty="0"/>
              <a:t>年号</a:t>
            </a:r>
            <a:endParaRPr lang="zh-CN" altLang="en-US" dirty="0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0"/>
            </p:custDataLst>
          </p:nvPr>
        </p:nvSpPr>
        <p:spPr>
          <a:xfrm>
            <a:off x="8473800" y="3214820"/>
            <a:ext cx="2880000" cy="504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pic>
        <p:nvPicPr>
          <p:cNvPr id="11" name="图片 10" descr="矢量智能对象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359535" y="1449070"/>
            <a:ext cx="4659630" cy="2147570"/>
          </a:xfrm>
          <a:prstGeom prst="rect">
            <a:avLst/>
          </a:prstGeom>
        </p:spPr>
      </p:pic>
      <p:sp>
        <p:nvSpPr>
          <p:cNvPr id="10" name="公司名占位符 6"/>
          <p:cNvSpPr>
            <a:spLocks noGrp="1"/>
          </p:cNvSpPr>
          <p:nvPr>
            <p:ph type="body" sz="quarter" idx="13" hasCustomPrompt="1"/>
            <p:custDataLst>
              <p:tags r:id="rId13"/>
            </p:custDataLst>
          </p:nvPr>
        </p:nvSpPr>
        <p:spPr>
          <a:xfrm>
            <a:off x="7742553" y="327470"/>
            <a:ext cx="2880000" cy="504000"/>
          </a:xfrm>
        </p:spPr>
        <p:txBody>
          <a:bodyPr wrap="square"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zh-CN" altLang="en-US" dirty="0"/>
              <a:t>公司名</a:t>
            </a:r>
            <a:endParaRPr lang="zh-CN" altLang="en-US" dirty="0"/>
          </a:p>
        </p:txBody>
      </p:sp>
      <p:cxnSp>
        <p:nvCxnSpPr>
          <p:cNvPr id="59" name="直接连接符 58"/>
          <p:cNvCxnSpPr/>
          <p:nvPr userDrawn="1">
            <p:custDataLst>
              <p:tags r:id="rId14"/>
            </p:custDataLst>
          </p:nvPr>
        </p:nvCxnSpPr>
        <p:spPr>
          <a:xfrm flipH="1">
            <a:off x="11035665" y="545465"/>
            <a:ext cx="31750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>
            <p:custDataLst>
              <p:tags r:id="rId15"/>
            </p:custDataLst>
          </p:nvPr>
        </p:nvCxnSpPr>
        <p:spPr>
          <a:xfrm flipH="1">
            <a:off x="11035665" y="640715"/>
            <a:ext cx="318135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 descr="矢量智能对象顶顶顶顶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359535" y="1797685"/>
            <a:ext cx="542290" cy="511175"/>
          </a:xfrm>
          <a:prstGeom prst="rect">
            <a:avLst/>
          </a:prstGeom>
        </p:spPr>
      </p:pic>
      <p:cxnSp>
        <p:nvCxnSpPr>
          <p:cNvPr id="15" name="直接连接符 14"/>
          <p:cNvCxnSpPr/>
          <p:nvPr userDrawn="1">
            <p:custDataLst>
              <p:tags r:id="rId18"/>
            </p:custDataLst>
          </p:nvPr>
        </p:nvCxnSpPr>
        <p:spPr>
          <a:xfrm flipH="1">
            <a:off x="1785620" y="578485"/>
            <a:ext cx="6032500" cy="0"/>
          </a:xfrm>
          <a:prstGeom prst="line">
            <a:avLst/>
          </a:prstGeom>
          <a:ln>
            <a:solidFill>
              <a:schemeClr val="accent3">
                <a:alpha val="39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>
            <p:custDataLst>
              <p:tags r:id="rId19"/>
            </p:custDataLst>
          </p:nvPr>
        </p:nvCxnSpPr>
        <p:spPr>
          <a:xfrm flipH="1">
            <a:off x="7454265" y="4101465"/>
            <a:ext cx="3899535" cy="0"/>
          </a:xfrm>
          <a:prstGeom prst="line">
            <a:avLst/>
          </a:prstGeom>
          <a:ln>
            <a:solidFill>
              <a:schemeClr val="accent3">
                <a:alpha val="39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0730" cy="6779260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3">
                  <a:alpha val="1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2" name="图片 2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67"/>
          <a:stretch>
            <a:fillRect/>
          </a:stretch>
        </p:blipFill>
        <p:spPr>
          <a:xfrm>
            <a:off x="0" y="1418752"/>
            <a:ext cx="1966705" cy="3962438"/>
          </a:xfrm>
          <a:prstGeom prst="rect">
            <a:avLst/>
          </a:prstGeom>
        </p:spPr>
      </p:pic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 descr="5555555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803890" y="861060"/>
            <a:ext cx="1388110" cy="5136515"/>
          </a:xfrm>
          <a:prstGeom prst="rect">
            <a:avLst/>
          </a:prstGeom>
        </p:spPr>
      </p:pic>
      <p:pic>
        <p:nvPicPr>
          <p:cNvPr id="6" name="图片 5" descr="发发发发大大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>
            <a:alphaModFix amt="80000"/>
          </a:blip>
          <a:stretch>
            <a:fillRect/>
          </a:stretch>
        </p:blipFill>
        <p:spPr>
          <a:xfrm>
            <a:off x="0" y="0"/>
            <a:ext cx="12192000" cy="18110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2"/>
            </p:custDataLst>
          </p:nvPr>
        </p:nvSpPr>
        <p:spPr>
          <a:xfrm>
            <a:off x="2889250" y="2449830"/>
            <a:ext cx="2555875" cy="1350010"/>
          </a:xfrm>
        </p:spPr>
        <p:txBody>
          <a:bodyPr wrap="square" anchor="b">
            <a:normAutofit/>
          </a:bodyPr>
          <a:lstStyle>
            <a:lvl1pPr>
              <a:defRPr sz="80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cxnSp>
        <p:nvCxnSpPr>
          <p:cNvPr id="10" name="直接连接符 9"/>
          <p:cNvCxnSpPr/>
          <p:nvPr userDrawn="1">
            <p:custDataLst>
              <p:tags r:id="rId13"/>
            </p:custDataLst>
          </p:nvPr>
        </p:nvCxnSpPr>
        <p:spPr>
          <a:xfrm>
            <a:off x="5664200" y="1457325"/>
            <a:ext cx="0" cy="360426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  <a:alpha val="31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11" name="图片 10" descr="打滴顶顶顶顶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716405" y="1217930"/>
            <a:ext cx="983615" cy="9290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0730" cy="6779260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3">
                  <a:alpha val="1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dirty="0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pic>
        <p:nvPicPr>
          <p:cNvPr id="13" name="图片 12" descr="发顺丰方式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19480" y="0"/>
            <a:ext cx="4411980" cy="1362710"/>
          </a:xfrm>
          <a:prstGeom prst="rect">
            <a:avLst/>
          </a:prstGeom>
        </p:spPr>
      </p:pic>
      <p:pic>
        <p:nvPicPr>
          <p:cNvPr id="9" name="图片 8" descr="1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12192000" cy="16541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1526540" y="2714625"/>
            <a:ext cx="9144000" cy="932815"/>
          </a:xfrm>
        </p:spPr>
        <p:txBody>
          <a:bodyPr wrap="square" anchor="b">
            <a:normAutofit/>
          </a:bodyPr>
          <a:lstStyle>
            <a:lvl1pPr algn="ctr">
              <a:defRPr sz="5400">
                <a:solidFill>
                  <a:schemeClr val="tx2">
                    <a:alpha val="90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11"/>
            </p:custDataLst>
          </p:nvPr>
        </p:nvSpPr>
        <p:spPr>
          <a:xfrm>
            <a:off x="4739640" y="1467485"/>
            <a:ext cx="2712720" cy="1080135"/>
          </a:xfrm>
        </p:spPr>
        <p:txBody>
          <a:bodyPr wrap="none" anchor="ctr">
            <a:normAutofit/>
          </a:bodyPr>
          <a:lstStyle>
            <a:lvl1pPr marL="0" indent="0" algn="ctr">
              <a:buNone/>
              <a:defRPr sz="440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  <p:sp>
        <p:nvSpPr>
          <p:cNvPr id="19" name="菱形 18"/>
          <p:cNvSpPr/>
          <p:nvPr userDrawn="1">
            <p:custDataLst>
              <p:tags r:id="rId12"/>
            </p:custDataLst>
          </p:nvPr>
        </p:nvSpPr>
        <p:spPr>
          <a:xfrm>
            <a:off x="4688205" y="2056765"/>
            <a:ext cx="152400" cy="15240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菱形 13"/>
          <p:cNvSpPr/>
          <p:nvPr userDrawn="1">
            <p:custDataLst>
              <p:tags r:id="rId13"/>
            </p:custDataLst>
          </p:nvPr>
        </p:nvSpPr>
        <p:spPr>
          <a:xfrm>
            <a:off x="7368540" y="2056765"/>
            <a:ext cx="152400" cy="15240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 userDrawn="1">
            <p:custDataLst>
              <p:tags r:id="rId14"/>
            </p:custDataLst>
          </p:nvPr>
        </p:nvCxnSpPr>
        <p:spPr>
          <a:xfrm flipH="1">
            <a:off x="1498600" y="2132965"/>
            <a:ext cx="3043555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>
            <p:custDataLst>
              <p:tags r:id="rId15"/>
            </p:custDataLst>
          </p:nvPr>
        </p:nvCxnSpPr>
        <p:spPr>
          <a:xfrm flipH="1">
            <a:off x="7624445" y="2132965"/>
            <a:ext cx="3043555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17" name="图片 16" descr="发发发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6677025" y="461645"/>
            <a:ext cx="947420" cy="710565"/>
          </a:xfrm>
          <a:prstGeom prst="rect">
            <a:avLst/>
          </a:prstGeom>
        </p:spPr>
      </p:pic>
      <p:pic>
        <p:nvPicPr>
          <p:cNvPr id="20" name="图片 19" descr="发发发发"/>
          <p:cNvPicPr>
            <a:picLocks noChangeAspect="1"/>
          </p:cNvPicPr>
          <p:nvPr userDrawn="1"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635" y="4358005"/>
            <a:ext cx="12190730" cy="24999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0730" cy="6779260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3">
                  <a:alpha val="1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dirty="0"/>
          </a:p>
        </p:txBody>
      </p:sp>
      <p:sp>
        <p:nvSpPr>
          <p:cNvPr id="10" name="公司名占位符 6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7818755" y="334645"/>
            <a:ext cx="2828925" cy="504190"/>
          </a:xfrm>
        </p:spPr>
        <p:txBody>
          <a:bodyPr wrap="square"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zh-CN" altLang="en-US" dirty="0"/>
              <a:t>公司名</a:t>
            </a:r>
            <a:endParaRPr lang="zh-CN" altLang="en-US" dirty="0"/>
          </a:p>
        </p:txBody>
      </p:sp>
      <p:pic>
        <p:nvPicPr>
          <p:cNvPr id="8" name="图片 7" descr="发发发发发发付付付付付付付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3218815"/>
            <a:ext cx="12192000" cy="3639185"/>
          </a:xfrm>
          <a:prstGeom prst="rect">
            <a:avLst/>
          </a:prstGeom>
        </p:spPr>
      </p:pic>
      <p:pic>
        <p:nvPicPr>
          <p:cNvPr id="9" name="图片 8" descr="555555555555555555555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3439795" cy="18364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8"/>
            </p:custDataLst>
          </p:nvPr>
        </p:nvSpPr>
        <p:spPr>
          <a:xfrm>
            <a:off x="6495415" y="939165"/>
            <a:ext cx="4876800" cy="1800225"/>
          </a:xfrm>
        </p:spPr>
        <p:txBody>
          <a:bodyPr wrap="square" anchor="b">
            <a:normAutofit/>
          </a:bodyPr>
          <a:lstStyle>
            <a:lvl1pPr algn="r">
              <a:lnSpc>
                <a:spcPct val="100000"/>
              </a:lnSpc>
              <a:defRPr sz="8000">
                <a:solidFill>
                  <a:schemeClr val="tx2">
                    <a:alpha val="90000"/>
                  </a:schemeClr>
                </a:solidFill>
              </a:defRPr>
            </a:lvl1pPr>
          </a:lstStyle>
          <a:p>
            <a:r>
              <a:rPr lang="zh-CN" altLang="en-US" dirty="0">
                <a:sym typeface="+mn-ea"/>
              </a:rPr>
              <a:t>编辑标题</a:t>
            </a:r>
            <a:endParaRPr lang="zh-CN" altLang="en-US" dirty="0">
              <a:sym typeface="+mn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9"/>
            </p:custDataLst>
          </p:nvPr>
        </p:nvSpPr>
        <p:spPr>
          <a:xfrm>
            <a:off x="6495415" y="2825750"/>
            <a:ext cx="4876800" cy="944880"/>
          </a:xfrm>
        </p:spPr>
        <p:txBody>
          <a:bodyPr wrap="square">
            <a:normAutofit/>
          </a:bodyPr>
          <a:lstStyle>
            <a:lvl1pPr marL="0" indent="0" algn="r">
              <a:lnSpc>
                <a:spcPct val="100000"/>
              </a:lnSpc>
              <a:buNone/>
              <a:defRPr sz="36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pic>
        <p:nvPicPr>
          <p:cNvPr id="12" name="图片 11" descr="444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740150" y="1859915"/>
            <a:ext cx="2953385" cy="805815"/>
          </a:xfrm>
          <a:prstGeom prst="rect">
            <a:avLst/>
          </a:prstGeom>
        </p:spPr>
      </p:pic>
      <p:pic>
        <p:nvPicPr>
          <p:cNvPr id="11" name="图片 10" descr="99999999999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2474595" y="1652270"/>
            <a:ext cx="2913380" cy="2711450"/>
          </a:xfrm>
          <a:prstGeom prst="rect">
            <a:avLst/>
          </a:prstGeom>
        </p:spPr>
      </p:pic>
      <p:pic>
        <p:nvPicPr>
          <p:cNvPr id="13" name="图片 12" descr="99999999999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862830" y="1364615"/>
            <a:ext cx="708660" cy="659765"/>
          </a:xfrm>
          <a:prstGeom prst="rect">
            <a:avLst/>
          </a:prstGeom>
        </p:spPr>
      </p:pic>
      <p:cxnSp>
        <p:nvCxnSpPr>
          <p:cNvPr id="59" name="直接连接符 58"/>
          <p:cNvCxnSpPr/>
          <p:nvPr userDrawn="1">
            <p:custDataLst>
              <p:tags r:id="rId15"/>
            </p:custDataLst>
          </p:nvPr>
        </p:nvCxnSpPr>
        <p:spPr>
          <a:xfrm flipH="1">
            <a:off x="11035665" y="545465"/>
            <a:ext cx="31750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>
            <p:custDataLst>
              <p:tags r:id="rId16"/>
            </p:custDataLst>
          </p:nvPr>
        </p:nvCxnSpPr>
        <p:spPr>
          <a:xfrm flipH="1">
            <a:off x="11035665" y="640715"/>
            <a:ext cx="318135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 userDrawn="1">
            <p:custDataLst>
              <p:tags r:id="rId17"/>
            </p:custDataLst>
          </p:nvPr>
        </p:nvCxnSpPr>
        <p:spPr>
          <a:xfrm flipH="1">
            <a:off x="1915160" y="578485"/>
            <a:ext cx="590296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>
            <p:custDataLst>
              <p:tags r:id="rId18"/>
            </p:custDataLst>
          </p:nvPr>
        </p:nvCxnSpPr>
        <p:spPr>
          <a:xfrm flipH="1">
            <a:off x="5041900" y="4101465"/>
            <a:ext cx="6311900" cy="0"/>
          </a:xfrm>
          <a:prstGeom prst="line">
            <a:avLst/>
          </a:prstGeom>
          <a:ln>
            <a:solidFill>
              <a:schemeClr val="accent3">
                <a:alpha val="39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9"/>
            </p:custDataLst>
          </p:nvPr>
        </p:nvSpPr>
        <p:spPr>
          <a:xfrm>
            <a:off x="695960" y="6356350"/>
            <a:ext cx="2743200" cy="365125"/>
          </a:xfrm>
        </p:spPr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1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20" Type="http://schemas.openxmlformats.org/officeDocument/2006/relationships/tags" Target="../tags/tag160.xml"/><Relationship Id="rId2" Type="http://schemas.openxmlformats.org/officeDocument/2006/relationships/slideLayout" Target="../slideLayouts/slideLayout13.xml"/><Relationship Id="rId19" Type="http://schemas.openxmlformats.org/officeDocument/2006/relationships/image" Target="../media/image16.png"/><Relationship Id="rId18" Type="http://schemas.openxmlformats.org/officeDocument/2006/relationships/tags" Target="../tags/tag159.xml"/><Relationship Id="rId17" Type="http://schemas.openxmlformats.org/officeDocument/2006/relationships/tags" Target="../tags/tag158.xml"/><Relationship Id="rId16" Type="http://schemas.openxmlformats.org/officeDocument/2006/relationships/tags" Target="../tags/tag157.xml"/><Relationship Id="rId15" Type="http://schemas.openxmlformats.org/officeDocument/2006/relationships/tags" Target="../tags/tag156.xml"/><Relationship Id="rId14" Type="http://schemas.openxmlformats.org/officeDocument/2006/relationships/tags" Target="../tags/tag155.xml"/><Relationship Id="rId13" Type="http://schemas.openxmlformats.org/officeDocument/2006/relationships/tags" Target="../tags/tag154.xml"/><Relationship Id="rId12" Type="http://schemas.openxmlformats.org/officeDocument/2006/relationships/tags" Target="../tags/tag15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2190730" cy="6779260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3">
                  <a:alpha val="1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 descr="该不该刚刚"/>
          <p:cNvPicPr>
            <a:picLocks noChangeAspect="1"/>
          </p:cNvPicPr>
          <p:nvPr userDrawn="1"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635" y="6396990"/>
            <a:ext cx="12190730" cy="456565"/>
          </a:xfrm>
          <a:prstGeom prst="rect">
            <a:avLst/>
          </a:prstGeom>
        </p:spPr>
      </p:pic>
      <p:sp>
        <p:nvSpPr>
          <p:cNvPr id="8" name="KSO_TEMPLATE" hidden="1"/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65.xml"/><Relationship Id="rId4" Type="http://schemas.openxmlformats.org/officeDocument/2006/relationships/tags" Target="../tags/tag164.xml"/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" Type="http://schemas.openxmlformats.org/officeDocument/2006/relationships/tags" Target="../tags/tag16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275.xml"/><Relationship Id="rId8" Type="http://schemas.openxmlformats.org/officeDocument/2006/relationships/tags" Target="../tags/tag274.xml"/><Relationship Id="rId7" Type="http://schemas.openxmlformats.org/officeDocument/2006/relationships/tags" Target="../tags/tag273.xml"/><Relationship Id="rId6" Type="http://schemas.openxmlformats.org/officeDocument/2006/relationships/image" Target="../media/image24.jpeg"/><Relationship Id="rId5" Type="http://schemas.openxmlformats.org/officeDocument/2006/relationships/tags" Target="../tags/tag272.xml"/><Relationship Id="rId4" Type="http://schemas.openxmlformats.org/officeDocument/2006/relationships/tags" Target="../tags/tag271.xml"/><Relationship Id="rId3" Type="http://schemas.openxmlformats.org/officeDocument/2006/relationships/tags" Target="../tags/tag270.xml"/><Relationship Id="rId2" Type="http://schemas.openxmlformats.org/officeDocument/2006/relationships/tags" Target="../tags/tag269.xml"/><Relationship Id="rId14" Type="http://schemas.openxmlformats.org/officeDocument/2006/relationships/notesSlide" Target="../notesSlides/notesSlide5.xml"/><Relationship Id="rId13" Type="http://schemas.openxmlformats.org/officeDocument/2006/relationships/slideLayout" Target="../slideLayouts/slideLayout18.xml"/><Relationship Id="rId12" Type="http://schemas.openxmlformats.org/officeDocument/2006/relationships/tags" Target="../tags/tag277.xml"/><Relationship Id="rId11" Type="http://schemas.openxmlformats.org/officeDocument/2006/relationships/tags" Target="../tags/tag276.xml"/><Relationship Id="rId10" Type="http://schemas.openxmlformats.org/officeDocument/2006/relationships/image" Target="../media/image25.jpeg"/><Relationship Id="rId1" Type="http://schemas.openxmlformats.org/officeDocument/2006/relationships/tags" Target="../tags/tag268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80.xml"/><Relationship Id="rId2" Type="http://schemas.openxmlformats.org/officeDocument/2006/relationships/tags" Target="../tags/tag279.xml"/><Relationship Id="rId1" Type="http://schemas.openxmlformats.org/officeDocument/2006/relationships/tags" Target="../tags/tag278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2.xml"/><Relationship Id="rId4" Type="http://schemas.openxmlformats.org/officeDocument/2006/relationships/tags" Target="../tags/tag284.xml"/><Relationship Id="rId3" Type="http://schemas.openxmlformats.org/officeDocument/2006/relationships/tags" Target="../tags/tag283.xml"/><Relationship Id="rId2" Type="http://schemas.openxmlformats.org/officeDocument/2006/relationships/tags" Target="../tags/tag282.xml"/><Relationship Id="rId1" Type="http://schemas.openxmlformats.org/officeDocument/2006/relationships/tags" Target="../tags/tag28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74.xml"/><Relationship Id="rId8" Type="http://schemas.openxmlformats.org/officeDocument/2006/relationships/tags" Target="../tags/tag173.xml"/><Relationship Id="rId7" Type="http://schemas.openxmlformats.org/officeDocument/2006/relationships/tags" Target="../tags/tag172.xml"/><Relationship Id="rId6" Type="http://schemas.openxmlformats.org/officeDocument/2006/relationships/tags" Target="../tags/tag171.xml"/><Relationship Id="rId5" Type="http://schemas.openxmlformats.org/officeDocument/2006/relationships/tags" Target="../tags/tag170.xml"/><Relationship Id="rId4" Type="http://schemas.openxmlformats.org/officeDocument/2006/relationships/tags" Target="../tags/tag169.xml"/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6" Type="http://schemas.openxmlformats.org/officeDocument/2006/relationships/slideLayout" Target="../slideLayouts/slideLayout14.xml"/><Relationship Id="rId15" Type="http://schemas.openxmlformats.org/officeDocument/2006/relationships/tags" Target="../tags/tag180.xml"/><Relationship Id="rId14" Type="http://schemas.openxmlformats.org/officeDocument/2006/relationships/tags" Target="../tags/tag179.xml"/><Relationship Id="rId13" Type="http://schemas.openxmlformats.org/officeDocument/2006/relationships/tags" Target="../tags/tag178.xml"/><Relationship Id="rId12" Type="http://schemas.openxmlformats.org/officeDocument/2006/relationships/tags" Target="../tags/tag177.xml"/><Relationship Id="rId11" Type="http://schemas.openxmlformats.org/officeDocument/2006/relationships/tags" Target="../tags/tag176.xml"/><Relationship Id="rId10" Type="http://schemas.openxmlformats.org/officeDocument/2006/relationships/tags" Target="../tags/tag175.xml"/><Relationship Id="rId1" Type="http://schemas.openxmlformats.org/officeDocument/2006/relationships/tags" Target="../tags/tag166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" Type="http://schemas.openxmlformats.org/officeDocument/2006/relationships/tags" Target="../tags/tag18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92.xml"/><Relationship Id="rId8" Type="http://schemas.openxmlformats.org/officeDocument/2006/relationships/tags" Target="../tags/tag191.xml"/><Relationship Id="rId7" Type="http://schemas.openxmlformats.org/officeDocument/2006/relationships/tags" Target="../tags/tag190.xml"/><Relationship Id="rId6" Type="http://schemas.openxmlformats.org/officeDocument/2006/relationships/tags" Target="../tags/tag189.xml"/><Relationship Id="rId5" Type="http://schemas.openxmlformats.org/officeDocument/2006/relationships/tags" Target="../tags/tag188.xml"/><Relationship Id="rId4" Type="http://schemas.openxmlformats.org/officeDocument/2006/relationships/tags" Target="../tags/tag187.xml"/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8.xml"/><Relationship Id="rId14" Type="http://schemas.openxmlformats.org/officeDocument/2006/relationships/tags" Target="../tags/tag197.xml"/><Relationship Id="rId13" Type="http://schemas.openxmlformats.org/officeDocument/2006/relationships/tags" Target="../tags/tag196.xml"/><Relationship Id="rId12" Type="http://schemas.openxmlformats.org/officeDocument/2006/relationships/tags" Target="../tags/tag195.xml"/><Relationship Id="rId11" Type="http://schemas.openxmlformats.org/officeDocument/2006/relationships/tags" Target="../tags/tag194.xml"/><Relationship Id="rId10" Type="http://schemas.openxmlformats.org/officeDocument/2006/relationships/tags" Target="../tags/tag193.xml"/><Relationship Id="rId1" Type="http://schemas.openxmlformats.org/officeDocument/2006/relationships/tags" Target="../tags/tag184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06.xml"/><Relationship Id="rId8" Type="http://schemas.openxmlformats.org/officeDocument/2006/relationships/tags" Target="../tags/tag205.xml"/><Relationship Id="rId7" Type="http://schemas.openxmlformats.org/officeDocument/2006/relationships/tags" Target="../tags/tag204.xml"/><Relationship Id="rId6" Type="http://schemas.openxmlformats.org/officeDocument/2006/relationships/tags" Target="../tags/tag203.xml"/><Relationship Id="rId5" Type="http://schemas.openxmlformats.org/officeDocument/2006/relationships/tags" Target="../tags/tag202.xml"/><Relationship Id="rId4" Type="http://schemas.openxmlformats.org/officeDocument/2006/relationships/tags" Target="../tags/tag201.xml"/><Relationship Id="rId3" Type="http://schemas.openxmlformats.org/officeDocument/2006/relationships/tags" Target="../tags/tag200.xml"/><Relationship Id="rId2" Type="http://schemas.openxmlformats.org/officeDocument/2006/relationships/tags" Target="../tags/tag199.xml"/><Relationship Id="rId19" Type="http://schemas.openxmlformats.org/officeDocument/2006/relationships/slideLayout" Target="../slideLayouts/slideLayout18.xml"/><Relationship Id="rId18" Type="http://schemas.openxmlformats.org/officeDocument/2006/relationships/tags" Target="../tags/tag215.xml"/><Relationship Id="rId17" Type="http://schemas.openxmlformats.org/officeDocument/2006/relationships/tags" Target="../tags/tag214.xml"/><Relationship Id="rId16" Type="http://schemas.openxmlformats.org/officeDocument/2006/relationships/tags" Target="../tags/tag213.xml"/><Relationship Id="rId15" Type="http://schemas.openxmlformats.org/officeDocument/2006/relationships/tags" Target="../tags/tag212.xml"/><Relationship Id="rId14" Type="http://schemas.openxmlformats.org/officeDocument/2006/relationships/tags" Target="../tags/tag211.xml"/><Relationship Id="rId13" Type="http://schemas.openxmlformats.org/officeDocument/2006/relationships/tags" Target="../tags/tag210.xml"/><Relationship Id="rId12" Type="http://schemas.openxmlformats.org/officeDocument/2006/relationships/tags" Target="../tags/tag209.xml"/><Relationship Id="rId11" Type="http://schemas.openxmlformats.org/officeDocument/2006/relationships/tags" Target="../tags/tag208.xml"/><Relationship Id="rId10" Type="http://schemas.openxmlformats.org/officeDocument/2006/relationships/tags" Target="../tags/tag207.xml"/><Relationship Id="rId1" Type="http://schemas.openxmlformats.org/officeDocument/2006/relationships/tags" Target="../tags/tag198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24.xml"/><Relationship Id="rId8" Type="http://schemas.openxmlformats.org/officeDocument/2006/relationships/tags" Target="../tags/tag223.xml"/><Relationship Id="rId7" Type="http://schemas.openxmlformats.org/officeDocument/2006/relationships/tags" Target="../tags/tag222.xml"/><Relationship Id="rId6" Type="http://schemas.openxmlformats.org/officeDocument/2006/relationships/tags" Target="../tags/tag221.xml"/><Relationship Id="rId5" Type="http://schemas.openxmlformats.org/officeDocument/2006/relationships/tags" Target="../tags/tag220.xml"/><Relationship Id="rId4" Type="http://schemas.openxmlformats.org/officeDocument/2006/relationships/tags" Target="../tags/tag219.xml"/><Relationship Id="rId3" Type="http://schemas.openxmlformats.org/officeDocument/2006/relationships/tags" Target="../tags/tag218.xml"/><Relationship Id="rId28" Type="http://schemas.openxmlformats.org/officeDocument/2006/relationships/notesSlide" Target="../notesSlides/notesSlide2.xml"/><Relationship Id="rId27" Type="http://schemas.openxmlformats.org/officeDocument/2006/relationships/slideLayout" Target="../slideLayouts/slideLayout18.xml"/><Relationship Id="rId26" Type="http://schemas.openxmlformats.org/officeDocument/2006/relationships/tags" Target="../tags/tag235.xml"/><Relationship Id="rId25" Type="http://schemas.openxmlformats.org/officeDocument/2006/relationships/image" Target="../media/image22.svg"/><Relationship Id="rId24" Type="http://schemas.openxmlformats.org/officeDocument/2006/relationships/image" Target="../media/image21.png"/><Relationship Id="rId23" Type="http://schemas.openxmlformats.org/officeDocument/2006/relationships/tags" Target="../tags/tag234.xml"/><Relationship Id="rId22" Type="http://schemas.openxmlformats.org/officeDocument/2006/relationships/image" Target="../media/image20.svg"/><Relationship Id="rId21" Type="http://schemas.openxmlformats.org/officeDocument/2006/relationships/image" Target="../media/image19.png"/><Relationship Id="rId20" Type="http://schemas.openxmlformats.org/officeDocument/2006/relationships/tags" Target="../tags/tag233.xml"/><Relationship Id="rId2" Type="http://schemas.openxmlformats.org/officeDocument/2006/relationships/tags" Target="../tags/tag217.xml"/><Relationship Id="rId19" Type="http://schemas.openxmlformats.org/officeDocument/2006/relationships/image" Target="../media/image18.svg"/><Relationship Id="rId18" Type="http://schemas.openxmlformats.org/officeDocument/2006/relationships/image" Target="../media/image17.png"/><Relationship Id="rId17" Type="http://schemas.openxmlformats.org/officeDocument/2006/relationships/tags" Target="../tags/tag232.xml"/><Relationship Id="rId16" Type="http://schemas.openxmlformats.org/officeDocument/2006/relationships/tags" Target="../tags/tag231.xml"/><Relationship Id="rId15" Type="http://schemas.openxmlformats.org/officeDocument/2006/relationships/tags" Target="../tags/tag230.xml"/><Relationship Id="rId14" Type="http://schemas.openxmlformats.org/officeDocument/2006/relationships/tags" Target="../tags/tag229.xml"/><Relationship Id="rId13" Type="http://schemas.openxmlformats.org/officeDocument/2006/relationships/tags" Target="../tags/tag228.xml"/><Relationship Id="rId12" Type="http://schemas.openxmlformats.org/officeDocument/2006/relationships/tags" Target="../tags/tag227.xml"/><Relationship Id="rId11" Type="http://schemas.openxmlformats.org/officeDocument/2006/relationships/tags" Target="../tags/tag226.xml"/><Relationship Id="rId10" Type="http://schemas.openxmlformats.org/officeDocument/2006/relationships/tags" Target="../tags/tag225.xml"/><Relationship Id="rId1" Type="http://schemas.openxmlformats.org/officeDocument/2006/relationships/tags" Target="../tags/tag216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38.xml"/><Relationship Id="rId2" Type="http://schemas.openxmlformats.org/officeDocument/2006/relationships/tags" Target="../tags/tag237.xml"/><Relationship Id="rId1" Type="http://schemas.openxmlformats.org/officeDocument/2006/relationships/tags" Target="../tags/tag236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46.xml"/><Relationship Id="rId8" Type="http://schemas.openxmlformats.org/officeDocument/2006/relationships/tags" Target="../tags/tag245.xml"/><Relationship Id="rId7" Type="http://schemas.openxmlformats.org/officeDocument/2006/relationships/tags" Target="../tags/tag244.xml"/><Relationship Id="rId6" Type="http://schemas.openxmlformats.org/officeDocument/2006/relationships/tags" Target="../tags/tag243.xml"/><Relationship Id="rId5" Type="http://schemas.openxmlformats.org/officeDocument/2006/relationships/tags" Target="../tags/tag242.xml"/><Relationship Id="rId4" Type="http://schemas.openxmlformats.org/officeDocument/2006/relationships/tags" Target="../tags/tag241.xml"/><Relationship Id="rId3" Type="http://schemas.openxmlformats.org/officeDocument/2006/relationships/image" Target="../media/image23.jpeg"/><Relationship Id="rId2" Type="http://schemas.openxmlformats.org/officeDocument/2006/relationships/tags" Target="../tags/tag240.xml"/><Relationship Id="rId15" Type="http://schemas.openxmlformats.org/officeDocument/2006/relationships/notesSlide" Target="../notesSlides/notesSlide3.xml"/><Relationship Id="rId14" Type="http://schemas.openxmlformats.org/officeDocument/2006/relationships/slideLayout" Target="../slideLayouts/slideLayout18.xml"/><Relationship Id="rId13" Type="http://schemas.openxmlformats.org/officeDocument/2006/relationships/tags" Target="../tags/tag250.xml"/><Relationship Id="rId12" Type="http://schemas.openxmlformats.org/officeDocument/2006/relationships/tags" Target="../tags/tag249.xml"/><Relationship Id="rId11" Type="http://schemas.openxmlformats.org/officeDocument/2006/relationships/tags" Target="../tags/tag248.xml"/><Relationship Id="rId10" Type="http://schemas.openxmlformats.org/officeDocument/2006/relationships/tags" Target="../tags/tag247.xml"/><Relationship Id="rId1" Type="http://schemas.openxmlformats.org/officeDocument/2006/relationships/tags" Target="../tags/tag239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59.xml"/><Relationship Id="rId8" Type="http://schemas.openxmlformats.org/officeDocument/2006/relationships/tags" Target="../tags/tag258.xml"/><Relationship Id="rId7" Type="http://schemas.openxmlformats.org/officeDocument/2006/relationships/tags" Target="../tags/tag257.xml"/><Relationship Id="rId6" Type="http://schemas.openxmlformats.org/officeDocument/2006/relationships/tags" Target="../tags/tag256.xml"/><Relationship Id="rId5" Type="http://schemas.openxmlformats.org/officeDocument/2006/relationships/tags" Target="../tags/tag255.xml"/><Relationship Id="rId4" Type="http://schemas.openxmlformats.org/officeDocument/2006/relationships/tags" Target="../tags/tag254.xml"/><Relationship Id="rId3" Type="http://schemas.openxmlformats.org/officeDocument/2006/relationships/tags" Target="../tags/tag253.xml"/><Relationship Id="rId2" Type="http://schemas.openxmlformats.org/officeDocument/2006/relationships/tags" Target="../tags/tag252.xml"/><Relationship Id="rId19" Type="http://schemas.openxmlformats.org/officeDocument/2006/relationships/notesSlide" Target="../notesSlides/notesSlide4.xml"/><Relationship Id="rId18" Type="http://schemas.openxmlformats.org/officeDocument/2006/relationships/slideLayout" Target="../slideLayouts/slideLayout18.xml"/><Relationship Id="rId17" Type="http://schemas.openxmlformats.org/officeDocument/2006/relationships/tags" Target="../tags/tag267.xml"/><Relationship Id="rId16" Type="http://schemas.openxmlformats.org/officeDocument/2006/relationships/tags" Target="../tags/tag266.xml"/><Relationship Id="rId15" Type="http://schemas.openxmlformats.org/officeDocument/2006/relationships/tags" Target="../tags/tag265.xml"/><Relationship Id="rId14" Type="http://schemas.openxmlformats.org/officeDocument/2006/relationships/tags" Target="../tags/tag264.xml"/><Relationship Id="rId13" Type="http://schemas.openxmlformats.org/officeDocument/2006/relationships/tags" Target="../tags/tag263.xml"/><Relationship Id="rId12" Type="http://schemas.openxmlformats.org/officeDocument/2006/relationships/tags" Target="../tags/tag262.xml"/><Relationship Id="rId11" Type="http://schemas.openxmlformats.org/officeDocument/2006/relationships/tags" Target="../tags/tag261.xml"/><Relationship Id="rId10" Type="http://schemas.openxmlformats.org/officeDocument/2006/relationships/tags" Target="../tags/tag260.xml"/><Relationship Id="rId1" Type="http://schemas.openxmlformats.org/officeDocument/2006/relationships/tags" Target="../tags/tag2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4937760" y="1042670"/>
            <a:ext cx="6104890" cy="1960245"/>
          </a:xfrm>
        </p:spPr>
        <p:txBody>
          <a:bodyPr/>
          <a:lstStyle/>
          <a:p>
            <a:pPr algn="l"/>
            <a:r>
              <a:rPr lang="zh-CN" altLang="en-US"/>
              <a:t>结合地方资源</a:t>
            </a:r>
            <a:r>
              <a:rPr lang="en-US" altLang="zh-CN"/>
              <a:t>   </a:t>
            </a:r>
            <a:br>
              <a:rPr lang="zh-CN" altLang="en-US"/>
            </a:br>
            <a:r>
              <a:rPr lang="en-US" altLang="zh-CN"/>
              <a:t>       </a:t>
            </a:r>
            <a:r>
              <a:rPr lang="zh-CN" altLang="en-US"/>
              <a:t>强化政治引领</a:t>
            </a:r>
            <a:endParaRPr lang="zh-CN" altLang="en-US"/>
          </a:p>
        </p:txBody>
      </p:sp>
      <p:sp>
        <p:nvSpPr>
          <p:cNvPr id="8" name="年份"/>
          <p:cNvSpPr>
            <a:spLocks noGrp="1"/>
          </p:cNvSpPr>
          <p:nvPr>
            <p:ph type="body" sz="quarter" idx="15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2024.10</a:t>
            </a:r>
            <a:endParaRPr lang="en-US" altLang="zh-CN"/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3"/>
            </p:custDataLst>
          </p:nvPr>
        </p:nvSpPr>
        <p:spPr>
          <a:xfrm>
            <a:off x="7988025" y="3214185"/>
            <a:ext cx="2880000" cy="504000"/>
          </a:xfrm>
        </p:spPr>
        <p:txBody>
          <a:bodyPr/>
          <a:lstStyle/>
          <a:p>
            <a:r>
              <a:rPr lang="zh-CN" altLang="en-US"/>
              <a:t>钱琪瑶</a:t>
            </a:r>
            <a:endParaRPr lang="en-US" altLang="zh-CN"/>
          </a:p>
        </p:txBody>
      </p:sp>
      <p:sp>
        <p:nvSpPr>
          <p:cNvPr id="6" name="公司名"/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/>
              <a:t>新北区思政一体化培育室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6000" y="394405"/>
            <a:ext cx="10800000" cy="792000"/>
          </a:xfrm>
        </p:spPr>
        <p:txBody>
          <a:bodyPr lIns="0" tIns="0" rIns="0" bIns="0">
            <a:noAutofit/>
          </a:bodyPr>
          <a:lstStyle/>
          <a:p>
            <a:r>
              <a:rPr lang="zh-CN" altLang="en-US" dirty="0">
                <a:sym typeface="+mn-ea"/>
              </a:rPr>
              <a:t>注重分层分类，构建思政课程体系</a:t>
            </a:r>
            <a:endParaRPr lang="zh-CN" altLang="en-US" dirty="0">
              <a:sym typeface="+mn-ea"/>
            </a:endParaRPr>
          </a:p>
        </p:txBody>
      </p:sp>
      <p:sp>
        <p:nvSpPr>
          <p:cNvPr id="5" name="矩形: 圆角 2"/>
          <p:cNvSpPr/>
          <p:nvPr>
            <p:custDataLst>
              <p:tags r:id="rId2"/>
            </p:custDataLst>
          </p:nvPr>
        </p:nvSpPr>
        <p:spPr>
          <a:xfrm>
            <a:off x="1576280" y="2862135"/>
            <a:ext cx="3734896" cy="2371615"/>
          </a:xfrm>
          <a:prstGeom prst="roundRect">
            <a:avLst>
              <a:gd name="adj" fmla="val 576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3"/>
            </p:custDataLst>
          </p:nvPr>
        </p:nvSpPr>
        <p:spPr>
          <a:xfrm>
            <a:off x="1576280" y="5407097"/>
            <a:ext cx="3734261" cy="1127708"/>
          </a:xfrm>
          <a:prstGeom prst="rect">
            <a:avLst/>
          </a:prstGeom>
        </p:spPr>
        <p:txBody>
          <a:bodyPr wrap="square" lIns="0" tIns="0" rIns="0" bIns="0">
            <a:noAutofit/>
          </a:bodyPr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5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结合兴趣，研创多样教育形式，如专题讲座、情景模拟，打造适应小学生心理的思政课程。</a:t>
            </a:r>
            <a:endParaRPr lang="zh-CN" altLang="en-US" sz="15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5" name="矩形 14"/>
          <p:cNvSpPr/>
          <p:nvPr>
            <p:custDataLst>
              <p:tags r:id="rId4"/>
            </p:custDataLst>
          </p:nvPr>
        </p:nvSpPr>
        <p:spPr>
          <a:xfrm>
            <a:off x="6882093" y="5407097"/>
            <a:ext cx="3734261" cy="1127708"/>
          </a:xfrm>
          <a:prstGeom prst="rect">
            <a:avLst/>
          </a:prstGeom>
        </p:spPr>
        <p:txBody>
          <a:bodyPr wrap="square" lIns="0" tIns="0" rIns="0" bIns="0">
            <a:noAutofit/>
          </a:bodyPr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5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涵盖思想、政治、道德、心理和法律，分层分类设计，确保教育内容的系统性和全面性。</a:t>
            </a:r>
            <a:endParaRPr lang="zh-CN" altLang="en-US" sz="15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pic>
        <p:nvPicPr>
          <p:cNvPr id="16" name="图片 15" descr="/data/temp/c992cd4e-87ad-11ef-84bf-36224d4d8174.jpg@base@tag=imgScale&amp;m=1&amp;w=723&amp;h=652&amp;q=95c992cd4e-87ad-11ef-84bf-36224d4d8174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6"/>
          <a:srcRect l="13080" r="13080"/>
          <a:stretch>
            <a:fillRect/>
          </a:stretch>
        </p:blipFill>
        <p:spPr>
          <a:xfrm>
            <a:off x="2142039" y="1703949"/>
            <a:ext cx="2603335" cy="2350436"/>
          </a:xfrm>
          <a:custGeom>
            <a:avLst/>
            <a:gdLst>
              <a:gd name="connsiteX0" fmla="*/ 128742 w 2232000"/>
              <a:gd name="connsiteY0" fmla="*/ 0 h 2232000"/>
              <a:gd name="connsiteX1" fmla="*/ 2103258 w 2232000"/>
              <a:gd name="connsiteY1" fmla="*/ 0 h 2232000"/>
              <a:gd name="connsiteX2" fmla="*/ 2232000 w 2232000"/>
              <a:gd name="connsiteY2" fmla="*/ 128742 h 2232000"/>
              <a:gd name="connsiteX3" fmla="*/ 2232000 w 2232000"/>
              <a:gd name="connsiteY3" fmla="*/ 2103258 h 2232000"/>
              <a:gd name="connsiteX4" fmla="*/ 2103258 w 2232000"/>
              <a:gd name="connsiteY4" fmla="*/ 2232000 h 2232000"/>
              <a:gd name="connsiteX5" fmla="*/ 128742 w 2232000"/>
              <a:gd name="connsiteY5" fmla="*/ 2232000 h 2232000"/>
              <a:gd name="connsiteX6" fmla="*/ 0 w 2232000"/>
              <a:gd name="connsiteY6" fmla="*/ 2103258 h 2232000"/>
              <a:gd name="connsiteX7" fmla="*/ 0 w 2232000"/>
              <a:gd name="connsiteY7" fmla="*/ 128742 h 2232000"/>
              <a:gd name="connsiteX8" fmla="*/ 128742 w 2232000"/>
              <a:gd name="connsiteY8" fmla="*/ 0 h 22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2000" h="2232000">
                <a:moveTo>
                  <a:pt x="128742" y="0"/>
                </a:moveTo>
                <a:lnTo>
                  <a:pt x="2103258" y="0"/>
                </a:lnTo>
                <a:cubicBezTo>
                  <a:pt x="2174360" y="0"/>
                  <a:pt x="2232000" y="57640"/>
                  <a:pt x="2232000" y="128742"/>
                </a:cubicBezTo>
                <a:lnTo>
                  <a:pt x="2232000" y="2103258"/>
                </a:lnTo>
                <a:cubicBezTo>
                  <a:pt x="2232000" y="2174360"/>
                  <a:pt x="2174360" y="2232000"/>
                  <a:pt x="2103258" y="2232000"/>
                </a:cubicBezTo>
                <a:lnTo>
                  <a:pt x="128742" y="2232000"/>
                </a:lnTo>
                <a:cubicBezTo>
                  <a:pt x="57640" y="2232000"/>
                  <a:pt x="0" y="2174360"/>
                  <a:pt x="0" y="2103258"/>
                </a:cubicBezTo>
                <a:lnTo>
                  <a:pt x="0" y="128742"/>
                </a:lnTo>
                <a:cubicBezTo>
                  <a:pt x="0" y="57640"/>
                  <a:pt x="57640" y="0"/>
                  <a:pt x="128742" y="0"/>
                </a:cubicBezTo>
                <a:close/>
              </a:path>
            </a:pathLst>
          </a:custGeom>
          <a:ln>
            <a:solidFill>
              <a:schemeClr val="accent1"/>
            </a:solidFill>
          </a:ln>
        </p:spPr>
      </p:pic>
      <p:sp>
        <p:nvSpPr>
          <p:cNvPr id="18" name="矩形 17"/>
          <p:cNvSpPr/>
          <p:nvPr>
            <p:custDataLst>
              <p:tags r:id="rId7"/>
            </p:custDataLst>
          </p:nvPr>
        </p:nvSpPr>
        <p:spPr>
          <a:xfrm>
            <a:off x="1541357" y="4140965"/>
            <a:ext cx="3803473" cy="96261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400" b="1" dirty="0">
                <a:solidFill>
                  <a:srgbClr val="FFFFFF"/>
                </a:solidFill>
                <a:latin typeface="+mn-ea"/>
                <a:cs typeface="+mn-ea"/>
              </a:rPr>
              <a:t>遵循青少年认知规律</a:t>
            </a:r>
            <a:endParaRPr kumimoji="1" lang="zh-CN" altLang="en-US" sz="2400" b="1" dirty="0">
              <a:solidFill>
                <a:srgbClr val="FFFFFF"/>
              </a:solidFill>
              <a:latin typeface="+mn-ea"/>
              <a:cs typeface="+mn-ea"/>
            </a:endParaRPr>
          </a:p>
        </p:txBody>
      </p:sp>
      <p:sp>
        <p:nvSpPr>
          <p:cNvPr id="19" name="矩形: 圆角 1"/>
          <p:cNvSpPr/>
          <p:nvPr>
            <p:custDataLst>
              <p:tags r:id="rId8"/>
            </p:custDataLst>
          </p:nvPr>
        </p:nvSpPr>
        <p:spPr>
          <a:xfrm>
            <a:off x="6881458" y="2862135"/>
            <a:ext cx="3734896" cy="2371615"/>
          </a:xfrm>
          <a:prstGeom prst="roundRect">
            <a:avLst>
              <a:gd name="adj" fmla="val 576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0" name="图片 19" descr="/data/temp/c992cda3-87ad-11ef-84bf-36224d4d8174.jpg@base@tag=imgScale&amp;m=1&amp;w=723&amp;h=652&amp;q=95c992cda3-87ad-11ef-84bf-36224d4d817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 t="8263" b="8263"/>
          <a:stretch>
            <a:fillRect/>
          </a:stretch>
        </p:blipFill>
        <p:spPr>
          <a:xfrm>
            <a:off x="7447217" y="1703949"/>
            <a:ext cx="2603335" cy="2350436"/>
          </a:xfrm>
          <a:custGeom>
            <a:avLst/>
            <a:gdLst>
              <a:gd name="connsiteX0" fmla="*/ 128742 w 2232000"/>
              <a:gd name="connsiteY0" fmla="*/ 0 h 2232000"/>
              <a:gd name="connsiteX1" fmla="*/ 2103258 w 2232000"/>
              <a:gd name="connsiteY1" fmla="*/ 0 h 2232000"/>
              <a:gd name="connsiteX2" fmla="*/ 2232000 w 2232000"/>
              <a:gd name="connsiteY2" fmla="*/ 128742 h 2232000"/>
              <a:gd name="connsiteX3" fmla="*/ 2232000 w 2232000"/>
              <a:gd name="connsiteY3" fmla="*/ 2103258 h 2232000"/>
              <a:gd name="connsiteX4" fmla="*/ 2103258 w 2232000"/>
              <a:gd name="connsiteY4" fmla="*/ 2232000 h 2232000"/>
              <a:gd name="connsiteX5" fmla="*/ 128742 w 2232000"/>
              <a:gd name="connsiteY5" fmla="*/ 2232000 h 2232000"/>
              <a:gd name="connsiteX6" fmla="*/ 0 w 2232000"/>
              <a:gd name="connsiteY6" fmla="*/ 2103258 h 2232000"/>
              <a:gd name="connsiteX7" fmla="*/ 0 w 2232000"/>
              <a:gd name="connsiteY7" fmla="*/ 128742 h 2232000"/>
              <a:gd name="connsiteX8" fmla="*/ 128742 w 2232000"/>
              <a:gd name="connsiteY8" fmla="*/ 0 h 22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2000" h="2232000">
                <a:moveTo>
                  <a:pt x="128742" y="0"/>
                </a:moveTo>
                <a:lnTo>
                  <a:pt x="2103258" y="0"/>
                </a:lnTo>
                <a:cubicBezTo>
                  <a:pt x="2174360" y="0"/>
                  <a:pt x="2232000" y="57640"/>
                  <a:pt x="2232000" y="128742"/>
                </a:cubicBezTo>
                <a:lnTo>
                  <a:pt x="2232000" y="2103258"/>
                </a:lnTo>
                <a:cubicBezTo>
                  <a:pt x="2232000" y="2174360"/>
                  <a:pt x="2174360" y="2232000"/>
                  <a:pt x="2103258" y="2232000"/>
                </a:cubicBezTo>
                <a:lnTo>
                  <a:pt x="128742" y="2232000"/>
                </a:lnTo>
                <a:cubicBezTo>
                  <a:pt x="57640" y="2232000"/>
                  <a:pt x="0" y="2174360"/>
                  <a:pt x="0" y="2103258"/>
                </a:cubicBezTo>
                <a:lnTo>
                  <a:pt x="0" y="128742"/>
                </a:lnTo>
                <a:cubicBezTo>
                  <a:pt x="0" y="57640"/>
                  <a:pt x="57640" y="0"/>
                  <a:pt x="128742" y="0"/>
                </a:cubicBezTo>
                <a:close/>
              </a:path>
            </a:pathLst>
          </a:custGeom>
          <a:ln>
            <a:solidFill>
              <a:schemeClr val="accent1"/>
            </a:solidFill>
          </a:ln>
        </p:spPr>
      </p:pic>
      <p:sp>
        <p:nvSpPr>
          <p:cNvPr id="22" name="矩形 21"/>
          <p:cNvSpPr/>
          <p:nvPr>
            <p:custDataLst>
              <p:tags r:id="rId11"/>
            </p:custDataLst>
          </p:nvPr>
        </p:nvSpPr>
        <p:spPr>
          <a:xfrm>
            <a:off x="6847170" y="4140965"/>
            <a:ext cx="3803473" cy="96261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400" b="1">
                <a:solidFill>
                  <a:srgbClr val="FFFFFF"/>
                </a:solidFill>
                <a:latin typeface="+mn-ea"/>
                <a:cs typeface="+mn-ea"/>
              </a:rPr>
              <a:t>构建综合供给内容体系</a:t>
            </a:r>
            <a:endParaRPr kumimoji="1" lang="zh-CN" altLang="en-US" sz="2400" b="1">
              <a:solidFill>
                <a:srgbClr val="FFFFFF"/>
              </a:solidFill>
              <a:latin typeface="+mn-ea"/>
              <a:cs typeface="+mn-ea"/>
            </a:endParaRPr>
          </a:p>
        </p:txBody>
      </p:sp>
    </p:spTree>
    <p:custDataLst>
      <p:tags r:id="rId1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实例操作</a:t>
            </a:r>
            <a:endParaRPr lang="zh-CN" alt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第三章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公司名"/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新北区思政一体化培育室</a:t>
            </a:r>
            <a:endParaRPr lang="zh-CN" altLang="en-US"/>
          </a:p>
        </p:txBody>
      </p:sp>
      <p:sp>
        <p:nvSpPr>
          <p:cNvPr id="4" name="标题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谢谢</a:t>
            </a:r>
            <a:endParaRPr lang="zh-CN" altLang="en-US"/>
          </a:p>
        </p:txBody>
      </p:sp>
      <p:sp>
        <p:nvSpPr>
          <p:cNvPr id="5" name="副标题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zh-CN"/>
              <a:t>THANKS</a:t>
            </a:r>
            <a:endParaRPr lang="en-US" altLang="zh-CN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7" name="序号"/>
          <p:cNvSpPr txBox="1"/>
          <p:nvPr userDrawn="1">
            <p:custDataLst>
              <p:tags r:id="rId2"/>
            </p:custDataLst>
          </p:nvPr>
        </p:nvSpPr>
        <p:spPr>
          <a:xfrm>
            <a:off x="6363784" y="2222817"/>
            <a:ext cx="658495" cy="50419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>
                <a:solidFill>
                  <a:schemeClr val="accent1"/>
                </a:solidFill>
                <a:latin typeface="+mj-ea"/>
                <a:ea typeface="+mj-ea"/>
              </a:rPr>
              <a:t>01</a:t>
            </a:r>
            <a:endParaRPr lang="en-US" sz="2800" b="1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9" name="项标题"/>
          <p:cNvSpPr txBox="1"/>
          <p:nvPr userDrawn="1">
            <p:custDataLst>
              <p:tags r:id="rId3"/>
            </p:custDataLst>
          </p:nvPr>
        </p:nvSpPr>
        <p:spPr>
          <a:xfrm>
            <a:off x="7304405" y="2231390"/>
            <a:ext cx="2526665" cy="4927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2400" b="1" spc="300" dirty="0">
                <a:ea typeface="+mn-lt"/>
              </a:rPr>
              <a:t>研究意义</a:t>
            </a:r>
            <a:endParaRPr lang="zh-CN" altLang="en-US" sz="2400" b="1" spc="300" dirty="0">
              <a:ea typeface="+mn-lt"/>
            </a:endParaRPr>
          </a:p>
        </p:txBody>
      </p:sp>
      <p:cxnSp>
        <p:nvCxnSpPr>
          <p:cNvPr id="10" name="直接连接符 9"/>
          <p:cNvCxnSpPr/>
          <p:nvPr userDrawn="1">
            <p:custDataLst>
              <p:tags r:id="rId4"/>
            </p:custDataLst>
          </p:nvPr>
        </p:nvCxnSpPr>
        <p:spPr>
          <a:xfrm>
            <a:off x="7089775" y="2325370"/>
            <a:ext cx="0" cy="29210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" name="序号"/>
          <p:cNvSpPr txBox="1"/>
          <p:nvPr userDrawn="1">
            <p:custDataLst>
              <p:tags r:id="rId5"/>
            </p:custDataLst>
          </p:nvPr>
        </p:nvSpPr>
        <p:spPr>
          <a:xfrm>
            <a:off x="6363784" y="3085782"/>
            <a:ext cx="658495" cy="50419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>
                <a:solidFill>
                  <a:schemeClr val="accent1"/>
                </a:solidFill>
                <a:latin typeface="+mj-ea"/>
                <a:ea typeface="+mj-ea"/>
              </a:rPr>
              <a:t>02</a:t>
            </a:r>
            <a:endParaRPr lang="en-US" sz="2800" b="1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3" name="项标题"/>
          <p:cNvSpPr txBox="1"/>
          <p:nvPr userDrawn="1">
            <p:custDataLst>
              <p:tags r:id="rId6"/>
            </p:custDataLst>
          </p:nvPr>
        </p:nvSpPr>
        <p:spPr>
          <a:xfrm>
            <a:off x="7304405" y="3117215"/>
            <a:ext cx="2526665" cy="4699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2400" b="1" spc="300" dirty="0">
                <a:ea typeface="+mn-lt"/>
              </a:rPr>
              <a:t>对策分析</a:t>
            </a:r>
            <a:endParaRPr lang="zh-CN" altLang="en-US" sz="2400" b="1" spc="300" dirty="0">
              <a:ea typeface="+mn-lt"/>
            </a:endParaRPr>
          </a:p>
        </p:txBody>
      </p:sp>
      <p:cxnSp>
        <p:nvCxnSpPr>
          <p:cNvPr id="14" name="直接连接符 13"/>
          <p:cNvCxnSpPr/>
          <p:nvPr userDrawn="1">
            <p:custDataLst>
              <p:tags r:id="rId7"/>
            </p:custDataLst>
          </p:nvPr>
        </p:nvCxnSpPr>
        <p:spPr>
          <a:xfrm>
            <a:off x="7089775" y="3188335"/>
            <a:ext cx="0" cy="29210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7" name="序号"/>
          <p:cNvSpPr txBox="1"/>
          <p:nvPr userDrawn="1">
            <p:custDataLst>
              <p:tags r:id="rId8"/>
            </p:custDataLst>
          </p:nvPr>
        </p:nvSpPr>
        <p:spPr>
          <a:xfrm>
            <a:off x="6363784" y="3959542"/>
            <a:ext cx="658495" cy="50419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>
                <a:solidFill>
                  <a:schemeClr val="accent1"/>
                </a:solidFill>
                <a:latin typeface="+mj-ea"/>
                <a:ea typeface="+mj-ea"/>
              </a:rPr>
              <a:t>03</a:t>
            </a:r>
            <a:endParaRPr lang="en-US" sz="2800" b="1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9" name="项标题"/>
          <p:cNvSpPr txBox="1"/>
          <p:nvPr userDrawn="1">
            <p:custDataLst>
              <p:tags r:id="rId9"/>
            </p:custDataLst>
          </p:nvPr>
        </p:nvSpPr>
        <p:spPr>
          <a:xfrm>
            <a:off x="7304405" y="3968115"/>
            <a:ext cx="2526665" cy="4927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100000"/>
              </a:lnSpc>
            </a:pPr>
            <a:r>
              <a:rPr>
                <a:sym typeface="+mn-ea"/>
              </a:rPr>
              <a:t>实</a:t>
            </a:r>
            <a:r>
              <a:rPr lang="zh-CN" altLang="en-US" sz="2400" b="1" spc="300" dirty="0">
                <a:ea typeface="+mn-lt"/>
                <a:sym typeface="+mn-ea"/>
              </a:rPr>
              <a:t>例操作</a:t>
            </a:r>
            <a:endParaRPr lang="zh-CN" altLang="en-US" sz="2400" b="1" spc="300" dirty="0">
              <a:ea typeface="+mn-lt"/>
            </a:endParaRPr>
          </a:p>
        </p:txBody>
      </p:sp>
      <p:cxnSp>
        <p:nvCxnSpPr>
          <p:cNvPr id="22" name="直接连接符 21"/>
          <p:cNvCxnSpPr/>
          <p:nvPr userDrawn="1">
            <p:custDataLst>
              <p:tags r:id="rId10"/>
            </p:custDataLst>
          </p:nvPr>
        </p:nvCxnSpPr>
        <p:spPr>
          <a:xfrm>
            <a:off x="7089775" y="4062095"/>
            <a:ext cx="0" cy="29210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" name="圆角矩形 1"/>
          <p:cNvSpPr/>
          <p:nvPr>
            <p:custDataLst>
              <p:tags r:id="rId11"/>
            </p:custDataLst>
          </p:nvPr>
        </p:nvSpPr>
        <p:spPr>
          <a:xfrm>
            <a:off x="6167755" y="2182495"/>
            <a:ext cx="3839845" cy="58928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>
            <p:custDataLst>
              <p:tags r:id="rId12"/>
            </p:custDataLst>
          </p:nvPr>
        </p:nvSpPr>
        <p:spPr>
          <a:xfrm>
            <a:off x="6167755" y="3043555"/>
            <a:ext cx="3839845" cy="58928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>
            <p:custDataLst>
              <p:tags r:id="rId13"/>
            </p:custDataLst>
          </p:nvPr>
        </p:nvSpPr>
        <p:spPr>
          <a:xfrm>
            <a:off x="6167755" y="3917315"/>
            <a:ext cx="3839845" cy="58928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: 形状 11"/>
          <p:cNvSpPr/>
          <p:nvPr userDrawn="1">
            <p:custDataLst>
              <p:tags r:id="rId14"/>
            </p:custDataLst>
          </p:nvPr>
        </p:nvSpPr>
        <p:spPr>
          <a:xfrm>
            <a:off x="2889250" y="3848735"/>
            <a:ext cx="2025650" cy="283845"/>
          </a:xfrm>
          <a:custGeom>
            <a:avLst/>
            <a:gdLst/>
            <a:ahLst/>
            <a:cxnLst/>
            <a:rect l="l" t="t" r="r" b="b"/>
            <a:pathLst>
              <a:path w="4207743" h="596057">
                <a:moveTo>
                  <a:pt x="789087" y="106413"/>
                </a:moveTo>
                <a:cubicBezTo>
                  <a:pt x="740966" y="106413"/>
                  <a:pt x="703077" y="124272"/>
                  <a:pt x="675419" y="159991"/>
                </a:cubicBezTo>
                <a:cubicBezTo>
                  <a:pt x="647762" y="195709"/>
                  <a:pt x="633933" y="241970"/>
                  <a:pt x="633933" y="298773"/>
                </a:cubicBezTo>
                <a:cubicBezTo>
                  <a:pt x="633933" y="354831"/>
                  <a:pt x="647452" y="400658"/>
                  <a:pt x="674489" y="436253"/>
                </a:cubicBezTo>
                <a:cubicBezTo>
                  <a:pt x="701526" y="471848"/>
                  <a:pt x="738609" y="489645"/>
                  <a:pt x="785738" y="489645"/>
                </a:cubicBezTo>
                <a:cubicBezTo>
                  <a:pt x="833859" y="489645"/>
                  <a:pt x="871314" y="472592"/>
                  <a:pt x="898103" y="438485"/>
                </a:cubicBezTo>
                <a:cubicBezTo>
                  <a:pt x="924893" y="404379"/>
                  <a:pt x="938287" y="358552"/>
                  <a:pt x="938287" y="301005"/>
                </a:cubicBezTo>
                <a:cubicBezTo>
                  <a:pt x="938287" y="240978"/>
                  <a:pt x="925264" y="193539"/>
                  <a:pt x="899220" y="158688"/>
                </a:cubicBezTo>
                <a:cubicBezTo>
                  <a:pt x="873175" y="123838"/>
                  <a:pt x="836464" y="106413"/>
                  <a:pt x="789087" y="106413"/>
                </a:cubicBezTo>
                <a:close/>
                <a:moveTo>
                  <a:pt x="3315891" y="9674"/>
                </a:moveTo>
                <a:lnTo>
                  <a:pt x="3767584" y="9674"/>
                </a:lnTo>
                <a:lnTo>
                  <a:pt x="3767584" y="110133"/>
                </a:lnTo>
                <a:lnTo>
                  <a:pt x="3603129" y="110133"/>
                </a:lnTo>
                <a:lnTo>
                  <a:pt x="3603129" y="586011"/>
                </a:lnTo>
                <a:lnTo>
                  <a:pt x="3479974" y="586011"/>
                </a:lnTo>
                <a:lnTo>
                  <a:pt x="3479974" y="110133"/>
                </a:lnTo>
                <a:lnTo>
                  <a:pt x="3315891" y="110133"/>
                </a:lnTo>
                <a:close/>
                <a:moveTo>
                  <a:pt x="2722141" y="9674"/>
                </a:moveTo>
                <a:lnTo>
                  <a:pt x="2856086" y="9674"/>
                </a:lnTo>
                <a:lnTo>
                  <a:pt x="3091234" y="372071"/>
                </a:lnTo>
                <a:cubicBezTo>
                  <a:pt x="3106861" y="396131"/>
                  <a:pt x="3116411" y="411386"/>
                  <a:pt x="3119884" y="417835"/>
                </a:cubicBezTo>
                <a:lnTo>
                  <a:pt x="3121744" y="417835"/>
                </a:lnTo>
                <a:cubicBezTo>
                  <a:pt x="3119264" y="403945"/>
                  <a:pt x="3118024" y="377404"/>
                  <a:pt x="3118024" y="338212"/>
                </a:cubicBezTo>
                <a:lnTo>
                  <a:pt x="3118024" y="9674"/>
                </a:lnTo>
                <a:lnTo>
                  <a:pt x="3234482" y="9674"/>
                </a:lnTo>
                <a:lnTo>
                  <a:pt x="3234482" y="586011"/>
                </a:lnTo>
                <a:lnTo>
                  <a:pt x="3108722" y="586011"/>
                </a:lnTo>
                <a:lnTo>
                  <a:pt x="2864644" y="213197"/>
                </a:lnTo>
                <a:cubicBezTo>
                  <a:pt x="2851993" y="193849"/>
                  <a:pt x="2842815" y="178222"/>
                  <a:pt x="2837110" y="166316"/>
                </a:cubicBezTo>
                <a:lnTo>
                  <a:pt x="2835250" y="166316"/>
                </a:lnTo>
                <a:cubicBezTo>
                  <a:pt x="2837483" y="186160"/>
                  <a:pt x="2838599" y="216793"/>
                  <a:pt x="2838599" y="258217"/>
                </a:cubicBezTo>
                <a:lnTo>
                  <a:pt x="2838599" y="586011"/>
                </a:lnTo>
                <a:lnTo>
                  <a:pt x="2722141" y="586011"/>
                </a:lnTo>
                <a:close/>
                <a:moveTo>
                  <a:pt x="2283991" y="9674"/>
                </a:moveTo>
                <a:lnTo>
                  <a:pt x="2611785" y="9674"/>
                </a:lnTo>
                <a:lnTo>
                  <a:pt x="2611785" y="110133"/>
                </a:lnTo>
                <a:lnTo>
                  <a:pt x="2406774" y="110133"/>
                </a:lnTo>
                <a:lnTo>
                  <a:pt x="2406774" y="245939"/>
                </a:lnTo>
                <a:lnTo>
                  <a:pt x="2597274" y="245939"/>
                </a:lnTo>
                <a:lnTo>
                  <a:pt x="2597274" y="346026"/>
                </a:lnTo>
                <a:lnTo>
                  <a:pt x="2406774" y="346026"/>
                </a:lnTo>
                <a:lnTo>
                  <a:pt x="2406774" y="485552"/>
                </a:lnTo>
                <a:lnTo>
                  <a:pt x="2625179" y="485552"/>
                </a:lnTo>
                <a:lnTo>
                  <a:pt x="2625179" y="586011"/>
                </a:lnTo>
                <a:lnTo>
                  <a:pt x="2283991" y="586011"/>
                </a:lnTo>
                <a:close/>
                <a:moveTo>
                  <a:pt x="1753791" y="9674"/>
                </a:moveTo>
                <a:lnTo>
                  <a:pt x="2205484" y="9674"/>
                </a:lnTo>
                <a:lnTo>
                  <a:pt x="2205484" y="110133"/>
                </a:lnTo>
                <a:lnTo>
                  <a:pt x="2041029" y="110133"/>
                </a:lnTo>
                <a:lnTo>
                  <a:pt x="2041029" y="586011"/>
                </a:lnTo>
                <a:lnTo>
                  <a:pt x="1917874" y="586011"/>
                </a:lnTo>
                <a:lnTo>
                  <a:pt x="1917874" y="110133"/>
                </a:lnTo>
                <a:lnTo>
                  <a:pt x="1753791" y="110133"/>
                </a:lnTo>
                <a:close/>
                <a:moveTo>
                  <a:pt x="1160041" y="9674"/>
                </a:moveTo>
                <a:lnTo>
                  <a:pt x="1293986" y="9674"/>
                </a:lnTo>
                <a:lnTo>
                  <a:pt x="1529135" y="372071"/>
                </a:lnTo>
                <a:cubicBezTo>
                  <a:pt x="1544761" y="396131"/>
                  <a:pt x="1554311" y="411386"/>
                  <a:pt x="1557784" y="417835"/>
                </a:cubicBezTo>
                <a:lnTo>
                  <a:pt x="1559644" y="417835"/>
                </a:lnTo>
                <a:cubicBezTo>
                  <a:pt x="1557164" y="403945"/>
                  <a:pt x="1555924" y="377404"/>
                  <a:pt x="1555924" y="338212"/>
                </a:cubicBezTo>
                <a:lnTo>
                  <a:pt x="1555924" y="9674"/>
                </a:lnTo>
                <a:lnTo>
                  <a:pt x="1672382" y="9674"/>
                </a:lnTo>
                <a:lnTo>
                  <a:pt x="1672382" y="586011"/>
                </a:lnTo>
                <a:lnTo>
                  <a:pt x="1546622" y="586011"/>
                </a:lnTo>
                <a:lnTo>
                  <a:pt x="1302544" y="213197"/>
                </a:lnTo>
                <a:cubicBezTo>
                  <a:pt x="1289893" y="193849"/>
                  <a:pt x="1280716" y="178222"/>
                  <a:pt x="1275011" y="166316"/>
                </a:cubicBezTo>
                <a:lnTo>
                  <a:pt x="1273150" y="166316"/>
                </a:lnTo>
                <a:cubicBezTo>
                  <a:pt x="1275383" y="186160"/>
                  <a:pt x="1276499" y="216793"/>
                  <a:pt x="1276499" y="258217"/>
                </a:cubicBezTo>
                <a:lnTo>
                  <a:pt x="1276499" y="586011"/>
                </a:lnTo>
                <a:lnTo>
                  <a:pt x="1160041" y="586011"/>
                </a:lnTo>
                <a:close/>
                <a:moveTo>
                  <a:pt x="4040683" y="0"/>
                </a:moveTo>
                <a:cubicBezTo>
                  <a:pt x="4096990" y="0"/>
                  <a:pt x="4144243" y="7318"/>
                  <a:pt x="4182442" y="21953"/>
                </a:cubicBezTo>
                <a:lnTo>
                  <a:pt x="4182442" y="137294"/>
                </a:lnTo>
                <a:cubicBezTo>
                  <a:pt x="4143747" y="111001"/>
                  <a:pt x="4098478" y="97855"/>
                  <a:pt x="4046637" y="97855"/>
                </a:cubicBezTo>
                <a:cubicBezTo>
                  <a:pt x="4016375" y="97855"/>
                  <a:pt x="3992191" y="103374"/>
                  <a:pt x="3974083" y="114412"/>
                </a:cubicBezTo>
                <a:cubicBezTo>
                  <a:pt x="3955975" y="125450"/>
                  <a:pt x="3946922" y="140271"/>
                  <a:pt x="3946922" y="158874"/>
                </a:cubicBezTo>
                <a:cubicBezTo>
                  <a:pt x="3946922" y="173757"/>
                  <a:pt x="3953123" y="187462"/>
                  <a:pt x="3965525" y="199988"/>
                </a:cubicBezTo>
                <a:cubicBezTo>
                  <a:pt x="3977927" y="212515"/>
                  <a:pt x="4008562" y="229444"/>
                  <a:pt x="4057427" y="250776"/>
                </a:cubicBezTo>
                <a:cubicBezTo>
                  <a:pt x="4114725" y="275332"/>
                  <a:pt x="4154103" y="301253"/>
                  <a:pt x="4175559" y="328539"/>
                </a:cubicBezTo>
                <a:cubicBezTo>
                  <a:pt x="4197015" y="355824"/>
                  <a:pt x="4207743" y="388318"/>
                  <a:pt x="4207743" y="426021"/>
                </a:cubicBezTo>
                <a:cubicBezTo>
                  <a:pt x="4207743" y="481335"/>
                  <a:pt x="4188147" y="523503"/>
                  <a:pt x="4148956" y="552525"/>
                </a:cubicBezTo>
                <a:cubicBezTo>
                  <a:pt x="4109765" y="581546"/>
                  <a:pt x="4054078" y="596057"/>
                  <a:pt x="3981896" y="596057"/>
                </a:cubicBezTo>
                <a:cubicBezTo>
                  <a:pt x="3915916" y="596057"/>
                  <a:pt x="3861841" y="585391"/>
                  <a:pt x="3819674" y="564059"/>
                </a:cubicBezTo>
                <a:lnTo>
                  <a:pt x="3819674" y="440904"/>
                </a:lnTo>
                <a:cubicBezTo>
                  <a:pt x="3866059" y="479351"/>
                  <a:pt x="3918768" y="498575"/>
                  <a:pt x="3977804" y="498575"/>
                </a:cubicBezTo>
                <a:cubicBezTo>
                  <a:pt x="4011290" y="498575"/>
                  <a:pt x="4036467" y="492808"/>
                  <a:pt x="4053334" y="481273"/>
                </a:cubicBezTo>
                <a:cubicBezTo>
                  <a:pt x="4070201" y="469739"/>
                  <a:pt x="4078635" y="454918"/>
                  <a:pt x="4078635" y="436811"/>
                </a:cubicBezTo>
                <a:cubicBezTo>
                  <a:pt x="4078635" y="421184"/>
                  <a:pt x="4071937" y="406425"/>
                  <a:pt x="4058543" y="392535"/>
                </a:cubicBezTo>
                <a:cubicBezTo>
                  <a:pt x="4045148" y="378644"/>
                  <a:pt x="4009802" y="359792"/>
                  <a:pt x="3952503" y="335980"/>
                </a:cubicBezTo>
                <a:cubicBezTo>
                  <a:pt x="3862462" y="297781"/>
                  <a:pt x="3817441" y="242218"/>
                  <a:pt x="3817441" y="169292"/>
                </a:cubicBezTo>
                <a:cubicBezTo>
                  <a:pt x="3817441" y="115714"/>
                  <a:pt x="3837843" y="74104"/>
                  <a:pt x="3878647" y="44463"/>
                </a:cubicBezTo>
                <a:cubicBezTo>
                  <a:pt x="3919451" y="14821"/>
                  <a:pt x="3973463" y="0"/>
                  <a:pt x="4040683" y="0"/>
                </a:cubicBezTo>
                <a:close/>
                <a:moveTo>
                  <a:pt x="792807" y="0"/>
                </a:moveTo>
                <a:cubicBezTo>
                  <a:pt x="875159" y="0"/>
                  <a:pt x="941450" y="27410"/>
                  <a:pt x="991679" y="82228"/>
                </a:cubicBezTo>
                <a:cubicBezTo>
                  <a:pt x="1041909" y="137046"/>
                  <a:pt x="1067023" y="207492"/>
                  <a:pt x="1067023" y="293564"/>
                </a:cubicBezTo>
                <a:cubicBezTo>
                  <a:pt x="1067023" y="383357"/>
                  <a:pt x="1040916" y="456221"/>
                  <a:pt x="988702" y="512155"/>
                </a:cubicBezTo>
                <a:cubicBezTo>
                  <a:pt x="936489" y="568090"/>
                  <a:pt x="868090" y="596057"/>
                  <a:pt x="783506" y="596057"/>
                </a:cubicBezTo>
                <a:cubicBezTo>
                  <a:pt x="700906" y="596057"/>
                  <a:pt x="633809" y="568958"/>
                  <a:pt x="582216" y="514760"/>
                </a:cubicBezTo>
                <a:cubicBezTo>
                  <a:pt x="530622" y="460561"/>
                  <a:pt x="504825" y="390798"/>
                  <a:pt x="504825" y="305470"/>
                </a:cubicBezTo>
                <a:cubicBezTo>
                  <a:pt x="504825" y="215181"/>
                  <a:pt x="531180" y="141697"/>
                  <a:pt x="583890" y="85018"/>
                </a:cubicBezTo>
                <a:cubicBezTo>
                  <a:pt x="636600" y="28340"/>
                  <a:pt x="706239" y="0"/>
                  <a:pt x="792807" y="0"/>
                </a:cubicBezTo>
                <a:close/>
                <a:moveTo>
                  <a:pt x="305842" y="0"/>
                </a:moveTo>
                <a:cubicBezTo>
                  <a:pt x="362148" y="0"/>
                  <a:pt x="409278" y="7318"/>
                  <a:pt x="447229" y="21953"/>
                </a:cubicBezTo>
                <a:lnTo>
                  <a:pt x="447229" y="140643"/>
                </a:lnTo>
                <a:cubicBezTo>
                  <a:pt x="408285" y="117823"/>
                  <a:pt x="364133" y="106413"/>
                  <a:pt x="314771" y="106413"/>
                </a:cubicBezTo>
                <a:cubicBezTo>
                  <a:pt x="258465" y="106413"/>
                  <a:pt x="213444" y="124396"/>
                  <a:pt x="179710" y="160363"/>
                </a:cubicBezTo>
                <a:cubicBezTo>
                  <a:pt x="145976" y="196329"/>
                  <a:pt x="129108" y="243334"/>
                  <a:pt x="129108" y="301377"/>
                </a:cubicBezTo>
                <a:cubicBezTo>
                  <a:pt x="129108" y="357932"/>
                  <a:pt x="145107" y="403449"/>
                  <a:pt x="177105" y="437927"/>
                </a:cubicBezTo>
                <a:cubicBezTo>
                  <a:pt x="209104" y="472406"/>
                  <a:pt x="252388" y="489645"/>
                  <a:pt x="306958" y="489645"/>
                </a:cubicBezTo>
                <a:cubicBezTo>
                  <a:pt x="358304" y="489645"/>
                  <a:pt x="405061" y="477243"/>
                  <a:pt x="447229" y="452438"/>
                </a:cubicBezTo>
                <a:lnTo>
                  <a:pt x="447229" y="565175"/>
                </a:lnTo>
                <a:cubicBezTo>
                  <a:pt x="405309" y="585763"/>
                  <a:pt x="350614" y="596057"/>
                  <a:pt x="283145" y="596057"/>
                </a:cubicBezTo>
                <a:cubicBezTo>
                  <a:pt x="196329" y="596057"/>
                  <a:pt x="127434" y="570074"/>
                  <a:pt x="76460" y="518108"/>
                </a:cubicBezTo>
                <a:cubicBezTo>
                  <a:pt x="25487" y="466142"/>
                  <a:pt x="0" y="396875"/>
                  <a:pt x="0" y="310307"/>
                </a:cubicBezTo>
                <a:cubicBezTo>
                  <a:pt x="0" y="219274"/>
                  <a:pt x="28464" y="144798"/>
                  <a:pt x="85390" y="86879"/>
                </a:cubicBezTo>
                <a:cubicBezTo>
                  <a:pt x="142317" y="28960"/>
                  <a:pt x="215801" y="0"/>
                  <a:pt x="305842" y="0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schemeClr val="accent2"/>
              </a:solidFill>
            </a:endParaRPr>
          </a:p>
        </p:txBody>
      </p:sp>
    </p:spTree>
    <p:custDataLst>
      <p:tags r:id="rId1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研究意义</a:t>
            </a:r>
            <a:endParaRPr lang="zh-CN" alt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第一章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为小学生政治引领注入红色血脉</a:t>
            </a:r>
            <a:endParaRPr lang="zh-CN" altLang="en-US"/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2141746" y="1986632"/>
            <a:ext cx="9000709" cy="6426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整合革命资源，打造红色教育平台，讲述红色故事，激发小学生对革命文化的兴趣和认同。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2141111" y="1523046"/>
            <a:ext cx="9000709" cy="46177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红色基因库构建</a:t>
            </a:r>
            <a:endParaRPr lang="zh-CN" altLang="en-US" sz="2000" b="1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4" name="矩形 13"/>
          <p:cNvSpPr/>
          <p:nvPr>
            <p:custDataLst>
              <p:tags r:id="rId4"/>
            </p:custDataLst>
          </p:nvPr>
        </p:nvSpPr>
        <p:spPr>
          <a:xfrm>
            <a:off x="1241880" y="1589091"/>
            <a:ext cx="579646" cy="5796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01</a:t>
            </a:r>
            <a:endParaRPr lang="zh-CN" altLang="en-US" sz="2400" dirty="0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5" name="矩形 14"/>
          <p:cNvSpPr/>
          <p:nvPr>
            <p:custDataLst>
              <p:tags r:id="rId5"/>
            </p:custDataLst>
          </p:nvPr>
        </p:nvSpPr>
        <p:spPr>
          <a:xfrm>
            <a:off x="2150002" y="3168460"/>
            <a:ext cx="9000709" cy="6426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设计适合小学生的红色课程，通过故事、活动让红色精神生动起来，使他们在参与中感悟红色文化。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6" name="矩形 15"/>
          <p:cNvSpPr/>
          <p:nvPr>
            <p:custDataLst>
              <p:tags r:id="rId6"/>
            </p:custDataLst>
          </p:nvPr>
        </p:nvSpPr>
        <p:spPr>
          <a:xfrm>
            <a:off x="2149366" y="2704239"/>
            <a:ext cx="9000709" cy="46177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红色课堂创新</a:t>
            </a:r>
            <a:endParaRPr lang="zh-CN" altLang="en-US" sz="2000" b="1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7" name="矩形 16"/>
          <p:cNvSpPr/>
          <p:nvPr>
            <p:custDataLst>
              <p:tags r:id="rId7"/>
            </p:custDataLst>
          </p:nvPr>
        </p:nvSpPr>
        <p:spPr>
          <a:xfrm>
            <a:off x="1250136" y="2770919"/>
            <a:ext cx="579646" cy="5796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02</a:t>
            </a:r>
            <a:endParaRPr lang="zh-CN" altLang="en-US" sz="2400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8" name="矩形 17"/>
          <p:cNvSpPr/>
          <p:nvPr>
            <p:custDataLst>
              <p:tags r:id="rId8"/>
            </p:custDataLst>
          </p:nvPr>
        </p:nvSpPr>
        <p:spPr>
          <a:xfrm>
            <a:off x="2141111" y="4359179"/>
            <a:ext cx="9000709" cy="6426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联动博物馆、纪念馆，提供实地学习机会，打造线上线下结合的教育模式，增强红色教育的实效性。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9" name="矩形 18"/>
          <p:cNvSpPr/>
          <p:nvPr>
            <p:custDataLst>
              <p:tags r:id="rId9"/>
            </p:custDataLst>
          </p:nvPr>
        </p:nvSpPr>
        <p:spPr>
          <a:xfrm>
            <a:off x="2140476" y="3895592"/>
            <a:ext cx="9000709" cy="46177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教育资源整合</a:t>
            </a:r>
            <a:endParaRPr lang="zh-CN" altLang="en-US" sz="2000" b="1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3" name="矩形 22"/>
          <p:cNvSpPr/>
          <p:nvPr>
            <p:custDataLst>
              <p:tags r:id="rId10"/>
            </p:custDataLst>
          </p:nvPr>
        </p:nvSpPr>
        <p:spPr>
          <a:xfrm>
            <a:off x="1241245" y="3961638"/>
            <a:ext cx="579646" cy="5796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03</a:t>
            </a:r>
            <a:endParaRPr lang="zh-CN" altLang="en-US" sz="2400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4" name="矩形 23"/>
          <p:cNvSpPr/>
          <p:nvPr>
            <p:custDataLst>
              <p:tags r:id="rId11"/>
            </p:custDataLst>
          </p:nvPr>
        </p:nvSpPr>
        <p:spPr>
          <a:xfrm>
            <a:off x="2150002" y="5511795"/>
            <a:ext cx="9000709" cy="6426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通过系统学习红色历史，使小学生理解中国共产党的初心和使命，坚定对中国特色社会主义的信念，增强文化自信。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5" name="矩形 24"/>
          <p:cNvSpPr/>
          <p:nvPr>
            <p:custDataLst>
              <p:tags r:id="rId12"/>
            </p:custDataLst>
          </p:nvPr>
        </p:nvSpPr>
        <p:spPr>
          <a:xfrm>
            <a:off x="2149366" y="5047573"/>
            <a:ext cx="9000709" cy="46177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文化自信培养</a:t>
            </a:r>
            <a:endParaRPr lang="zh-CN" altLang="en-US" sz="2000" b="1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6" name="矩形 25"/>
          <p:cNvSpPr/>
          <p:nvPr>
            <p:custDataLst>
              <p:tags r:id="rId13"/>
            </p:custDataLst>
          </p:nvPr>
        </p:nvSpPr>
        <p:spPr>
          <a:xfrm>
            <a:off x="1250136" y="5114253"/>
            <a:ext cx="579646" cy="5796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04</a:t>
            </a:r>
            <a:endParaRPr lang="zh-CN" altLang="en-US" sz="2400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</p:spTree>
    <p:custDataLst>
      <p:tags r:id="rId1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为小学生政治引领提供深度体验</a:t>
            </a:r>
            <a:endParaRPr lang="zh-CN" altLang="en-US"/>
          </a:p>
        </p:txBody>
      </p:sp>
      <p:sp>
        <p:nvSpPr>
          <p:cNvPr id="2" name="Rectangle 14_#color-804&amp;11267"/>
          <p:cNvSpPr/>
          <p:nvPr>
            <p:custDataLst>
              <p:tags r:id="rId2"/>
            </p:custDataLst>
          </p:nvPr>
        </p:nvSpPr>
        <p:spPr>
          <a:xfrm>
            <a:off x="6218766" y="2189381"/>
            <a:ext cx="2520463" cy="3373533"/>
          </a:xfrm>
          <a:prstGeom prst="roundRect">
            <a:avLst>
              <a:gd name="adj" fmla="val 8062"/>
            </a:avLst>
          </a:prstGeom>
          <a:solidFill>
            <a:srgbClr val="FFFFFF"/>
          </a:solidFill>
          <a:ln w="3175" cap="flat" cmpd="sng" algn="ctr">
            <a:solidFill>
              <a:schemeClr val="accent1">
                <a:lumMod val="10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0" dist="76200" dir="5399999" algn="bl" rotWithShape="0">
              <a:schemeClr val="accent1">
                <a:alpha val="20000"/>
              </a:schemeClr>
            </a:outerShdw>
          </a:effectLst>
        </p:spPr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Rectangle 14_#color_$accent1_$accent2-804&amp;11259"/>
          <p:cNvSpPr/>
          <p:nvPr>
            <p:custDataLst>
              <p:tags r:id="rId3"/>
            </p:custDataLst>
          </p:nvPr>
        </p:nvSpPr>
        <p:spPr>
          <a:xfrm>
            <a:off x="3458258" y="1950607"/>
            <a:ext cx="2520463" cy="3831180"/>
          </a:xfrm>
          <a:prstGeom prst="roundRect">
            <a:avLst>
              <a:gd name="adj" fmla="val 80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21206433" scaled="0"/>
          </a:gradFill>
          <a:ln w="3175" cap="flat" cmpd="sng" algn="ctr">
            <a:solidFill>
              <a:schemeClr val="accent1">
                <a:lumMod val="75000"/>
                <a:alpha val="2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0" dist="101600" dir="5399998" algn="ctr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p>
            <a:endParaRPr lang="zh-CN" altLang="en-US"/>
          </a:p>
        </p:txBody>
      </p:sp>
      <p:sp>
        <p:nvSpPr>
          <p:cNvPr id="5" name="Rectangle 14_#color-804&amp;11267"/>
          <p:cNvSpPr/>
          <p:nvPr>
            <p:custDataLst>
              <p:tags r:id="rId4"/>
            </p:custDataLst>
          </p:nvPr>
        </p:nvSpPr>
        <p:spPr>
          <a:xfrm>
            <a:off x="8978638" y="2189381"/>
            <a:ext cx="2520463" cy="3373533"/>
          </a:xfrm>
          <a:prstGeom prst="roundRect">
            <a:avLst>
              <a:gd name="adj" fmla="val 8062"/>
            </a:avLst>
          </a:prstGeom>
          <a:solidFill>
            <a:srgbClr val="FFFFFF"/>
          </a:solidFill>
          <a:ln w="3175" cap="flat" cmpd="sng" algn="ctr">
            <a:solidFill>
              <a:schemeClr val="accent1">
                <a:lumMod val="10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0" dist="76200" dir="5399999" algn="bl" rotWithShape="0">
              <a:schemeClr val="accent1">
                <a:alpha val="20000"/>
              </a:schemeClr>
            </a:outerShdw>
          </a:effectLst>
        </p:spPr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Rectangle 41749_#color_$accent1_$accent2-804&amp;11269"/>
          <p:cNvSpPr/>
          <p:nvPr>
            <p:custDataLst>
              <p:tags r:id="rId5"/>
            </p:custDataLst>
          </p:nvPr>
        </p:nvSpPr>
        <p:spPr>
          <a:xfrm>
            <a:off x="6580737" y="2956506"/>
            <a:ext cx="2157857" cy="541687"/>
          </a:xfrm>
          <a:custGeom>
            <a:avLst/>
            <a:gdLst/>
            <a:ahLst/>
            <a:cxnLst/>
            <a:rect l="l" t="t" r="r" b="b"/>
            <a:pathLst>
              <a:path w="2871216" h="630936">
                <a:moveTo>
                  <a:pt x="0" y="128016"/>
                </a:moveTo>
                <a:cubicBezTo>
                  <a:pt x="0" y="54864"/>
                  <a:pt x="54864" y="0"/>
                  <a:pt x="128016" y="0"/>
                </a:cubicBezTo>
                <a:lnTo>
                  <a:pt x="2871216" y="0"/>
                </a:lnTo>
                <a:lnTo>
                  <a:pt x="2871216" y="630936"/>
                </a:lnTo>
                <a:lnTo>
                  <a:pt x="128016" y="630936"/>
                </a:lnTo>
                <a:cubicBezTo>
                  <a:pt x="54864" y="630936"/>
                  <a:pt x="0" y="576072"/>
                  <a:pt x="0" y="512064"/>
                </a:cubicBezTo>
                <a:lnTo>
                  <a:pt x="0" y="128016"/>
                </a:lnTo>
              </a:path>
            </a:pathLst>
          </a:cu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lIns="32385" tIns="108000" rIns="400685" bIns="0">
            <a:noAutofit/>
          </a:bodyPr>
          <a:p>
            <a:pPr algn="ctr"/>
            <a:r>
              <a:rPr lang="zh-CN" altLang="zh-CN" sz="2000" b="1" dirty="0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活动目标</a:t>
            </a:r>
            <a:endParaRPr lang="zh-CN" altLang="zh-CN" sz="2000" b="1" dirty="0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4" name="Rectangle 14_#color-804&amp;11266"/>
          <p:cNvSpPr/>
          <p:nvPr>
            <p:custDataLst>
              <p:tags r:id="rId6"/>
            </p:custDataLst>
          </p:nvPr>
        </p:nvSpPr>
        <p:spPr>
          <a:xfrm>
            <a:off x="695211" y="2189381"/>
            <a:ext cx="2520463" cy="3373533"/>
          </a:xfrm>
          <a:prstGeom prst="roundRect">
            <a:avLst>
              <a:gd name="adj" fmla="val 8062"/>
            </a:avLst>
          </a:prstGeom>
          <a:solidFill>
            <a:srgbClr val="FFFFFF"/>
          </a:solidFill>
          <a:ln w="3175" cap="flat" cmpd="sng" algn="ctr">
            <a:solidFill>
              <a:schemeClr val="accent1">
                <a:lumMod val="10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0" dist="76200" dir="5399999" algn="bl" rotWithShape="0">
              <a:schemeClr val="accent1">
                <a:alpha val="20000"/>
              </a:schemeClr>
            </a:outerShdw>
          </a:effectLst>
        </p:spPr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Rectangle 41748_#color_$accent1_$accent2-804&amp;11268"/>
          <p:cNvSpPr/>
          <p:nvPr>
            <p:custDataLst>
              <p:tags r:id="rId7"/>
            </p:custDataLst>
          </p:nvPr>
        </p:nvSpPr>
        <p:spPr>
          <a:xfrm>
            <a:off x="1060992" y="2956506"/>
            <a:ext cx="2157857" cy="541687"/>
          </a:xfrm>
          <a:custGeom>
            <a:avLst/>
            <a:gdLst/>
            <a:ahLst/>
            <a:cxnLst/>
            <a:rect l="l" t="t" r="r" b="b"/>
            <a:pathLst>
              <a:path w="2871216" h="630936">
                <a:moveTo>
                  <a:pt x="0" y="128016"/>
                </a:moveTo>
                <a:cubicBezTo>
                  <a:pt x="0" y="54864"/>
                  <a:pt x="54864" y="0"/>
                  <a:pt x="128016" y="0"/>
                </a:cubicBezTo>
                <a:lnTo>
                  <a:pt x="2871216" y="0"/>
                </a:lnTo>
                <a:lnTo>
                  <a:pt x="2871216" y="630936"/>
                </a:lnTo>
                <a:lnTo>
                  <a:pt x="128016" y="630936"/>
                </a:lnTo>
                <a:cubicBezTo>
                  <a:pt x="54864" y="630936"/>
                  <a:pt x="0" y="576072"/>
                  <a:pt x="0" y="512064"/>
                </a:cubicBezTo>
                <a:lnTo>
                  <a:pt x="0" y="128016"/>
                </a:lnTo>
              </a:path>
            </a:pathLst>
          </a:cu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lIns="32385" tIns="108000" rIns="400685" bIns="0">
            <a:noAutofit/>
          </a:bodyPr>
          <a:p>
            <a:pPr algn="ctr"/>
            <a:r>
              <a:rPr lang="zh-CN" altLang="zh-CN" sz="2000" b="1" dirty="0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活动主题</a:t>
            </a:r>
            <a:endParaRPr lang="zh-CN" altLang="zh-CN" sz="2000" b="1" dirty="0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6" name="矩形 15"/>
          <p:cNvSpPr/>
          <p:nvPr>
            <p:custDataLst>
              <p:tags r:id="rId8"/>
            </p:custDataLst>
          </p:nvPr>
        </p:nvSpPr>
        <p:spPr>
          <a:xfrm>
            <a:off x="7200533" y="2333535"/>
            <a:ext cx="557564" cy="5124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>
                <a:solidFill>
                  <a:schemeClr val="accent1">
                    <a:lumMod val="40000"/>
                    <a:lumOff val="60000"/>
                  </a:schemeClr>
                </a:solidFill>
                <a:latin typeface="+mn-ea"/>
                <a:cs typeface="+mn-ea"/>
                <a:sym typeface="+mn-ea"/>
              </a:rPr>
              <a:t>03</a:t>
            </a:r>
            <a:endParaRPr lang="en-US" altLang="zh-CN" sz="2200" b="1">
              <a:solidFill>
                <a:schemeClr val="accent1">
                  <a:lumMod val="40000"/>
                  <a:lumOff val="6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8" name="矩形 17"/>
          <p:cNvSpPr/>
          <p:nvPr>
            <p:custDataLst>
              <p:tags r:id="rId9"/>
            </p:custDataLst>
          </p:nvPr>
        </p:nvSpPr>
        <p:spPr>
          <a:xfrm>
            <a:off x="6485481" y="3706486"/>
            <a:ext cx="1986363" cy="164418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262626"/>
                </a:solidFill>
                <a:latin typeface="+mn-ea"/>
                <a:cs typeface="+mn-ea"/>
                <a:sym typeface="+mn-ea"/>
              </a:rPr>
              <a:t>帮助小学生在和平环境中理解革命精神，通过直面文物，深化对革命传统的认知。</a:t>
            </a:r>
            <a:endParaRPr lang="zh-CN" altLang="en-US" sz="1400" dirty="0">
              <a:solidFill>
                <a:srgbClr val="262626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9" name="Rectangle 41747_#color-804&amp;11260"/>
          <p:cNvSpPr/>
          <p:nvPr>
            <p:custDataLst>
              <p:tags r:id="rId10"/>
            </p:custDataLst>
          </p:nvPr>
        </p:nvSpPr>
        <p:spPr>
          <a:xfrm>
            <a:off x="3821500" y="2956506"/>
            <a:ext cx="2157857" cy="541687"/>
          </a:xfrm>
          <a:custGeom>
            <a:avLst/>
            <a:gdLst/>
            <a:ahLst/>
            <a:cxnLst/>
            <a:rect l="l" t="t" r="r" b="b"/>
            <a:pathLst>
              <a:path w="2871216" h="630936">
                <a:moveTo>
                  <a:pt x="0" y="128016"/>
                </a:moveTo>
                <a:cubicBezTo>
                  <a:pt x="0" y="54864"/>
                  <a:pt x="54864" y="0"/>
                  <a:pt x="128016" y="0"/>
                </a:cubicBezTo>
                <a:lnTo>
                  <a:pt x="2871216" y="0"/>
                </a:lnTo>
                <a:lnTo>
                  <a:pt x="2871216" y="630936"/>
                </a:lnTo>
                <a:lnTo>
                  <a:pt x="128016" y="630936"/>
                </a:lnTo>
                <a:cubicBezTo>
                  <a:pt x="54864" y="630936"/>
                  <a:pt x="0" y="576072"/>
                  <a:pt x="0" y="512064"/>
                </a:cubicBezTo>
                <a:lnTo>
                  <a:pt x="0" y="128016"/>
                </a:lnTo>
              </a:path>
            </a:pathLst>
          </a:custGeom>
          <a:solidFill>
            <a:schemeClr val="lt1"/>
          </a:solidFill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txBody>
          <a:bodyPr wrap="square" lIns="32400" tIns="108000" rIns="397828" bIns="0">
            <a:noAutofit/>
          </a:bodyPr>
          <a:p>
            <a:pPr algn="ctr"/>
            <a:r>
              <a:rPr lang="zh-CN" altLang="zh-CN" sz="2000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教育方式</a:t>
            </a:r>
            <a:endParaRPr lang="zh-CN" altLang="zh-CN" sz="2000" b="1" dirty="0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2" name="矩形 21"/>
          <p:cNvSpPr/>
          <p:nvPr>
            <p:custDataLst>
              <p:tags r:id="rId11"/>
            </p:custDataLst>
          </p:nvPr>
        </p:nvSpPr>
        <p:spPr>
          <a:xfrm>
            <a:off x="1676979" y="2331630"/>
            <a:ext cx="557563" cy="5124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ea"/>
                <a:cs typeface="+mn-ea"/>
                <a:sym typeface="+mn-ea"/>
              </a:rPr>
              <a:t>01</a:t>
            </a:r>
            <a:endParaRPr lang="en-US" altLang="zh-CN" sz="2200" b="1" dirty="0">
              <a:solidFill>
                <a:schemeClr val="accent1">
                  <a:lumMod val="40000"/>
                  <a:lumOff val="6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8" name="矩形 27"/>
          <p:cNvSpPr/>
          <p:nvPr>
            <p:custDataLst>
              <p:tags r:id="rId12"/>
            </p:custDataLst>
          </p:nvPr>
        </p:nvSpPr>
        <p:spPr>
          <a:xfrm>
            <a:off x="962562" y="3706486"/>
            <a:ext cx="1986363" cy="164418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262626"/>
                </a:solidFill>
                <a:latin typeface="+mn-ea"/>
                <a:cs typeface="+mn-ea"/>
                <a:sym typeface="+mn-ea"/>
              </a:rPr>
              <a:t>策划“红色记忆”教育活动，利用博物馆纪念馆的实物史料，展现革命历史。</a:t>
            </a:r>
            <a:endParaRPr lang="zh-CN" altLang="en-US" sz="1400">
              <a:solidFill>
                <a:srgbClr val="262626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9" name="矩形 28"/>
          <p:cNvSpPr/>
          <p:nvPr>
            <p:custDataLst>
              <p:tags r:id="rId13"/>
            </p:custDataLst>
          </p:nvPr>
        </p:nvSpPr>
        <p:spPr>
          <a:xfrm>
            <a:off x="4440026" y="2274476"/>
            <a:ext cx="557563" cy="5124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ea"/>
                <a:cs typeface="+mn-ea"/>
                <a:sym typeface="+mn-ea"/>
              </a:rPr>
              <a:t>02</a:t>
            </a:r>
            <a:endParaRPr lang="en-US" altLang="zh-CN" sz="2200" b="1" dirty="0">
              <a:solidFill>
                <a:schemeClr val="accent1">
                  <a:lumMod val="40000"/>
                  <a:lumOff val="6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30" name="矩形 29"/>
          <p:cNvSpPr/>
          <p:nvPr>
            <p:custDataLst>
              <p:tags r:id="rId14"/>
            </p:custDataLst>
          </p:nvPr>
        </p:nvSpPr>
        <p:spPr>
          <a:xfrm>
            <a:off x="3725609" y="3706486"/>
            <a:ext cx="1986363" cy="164418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设计互动展览，结合历史照片，生动讲述英雄人物的故事，增强教育感染力。</a:t>
            </a:r>
            <a:endParaRPr lang="zh-CN" altLang="en-US" sz="1400" dirty="0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4" name="Rectangle 41749_#color_$accent1_$accent2-804&amp;11269"/>
          <p:cNvSpPr/>
          <p:nvPr>
            <p:custDataLst>
              <p:tags r:id="rId15"/>
            </p:custDataLst>
          </p:nvPr>
        </p:nvSpPr>
        <p:spPr>
          <a:xfrm>
            <a:off x="9340609" y="2956506"/>
            <a:ext cx="2157857" cy="541687"/>
          </a:xfrm>
          <a:custGeom>
            <a:avLst/>
            <a:gdLst/>
            <a:ahLst/>
            <a:cxnLst/>
            <a:rect l="l" t="t" r="r" b="b"/>
            <a:pathLst>
              <a:path w="2871216" h="630936">
                <a:moveTo>
                  <a:pt x="0" y="128016"/>
                </a:moveTo>
                <a:cubicBezTo>
                  <a:pt x="0" y="54864"/>
                  <a:pt x="54864" y="0"/>
                  <a:pt x="128016" y="0"/>
                </a:cubicBezTo>
                <a:lnTo>
                  <a:pt x="2871216" y="0"/>
                </a:lnTo>
                <a:lnTo>
                  <a:pt x="2871216" y="630936"/>
                </a:lnTo>
                <a:lnTo>
                  <a:pt x="128016" y="630936"/>
                </a:lnTo>
                <a:cubicBezTo>
                  <a:pt x="54864" y="630936"/>
                  <a:pt x="0" y="576072"/>
                  <a:pt x="0" y="512064"/>
                </a:cubicBezTo>
                <a:lnTo>
                  <a:pt x="0" y="128016"/>
                </a:lnTo>
              </a:path>
            </a:pathLst>
          </a:cu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lIns="32385" tIns="108000" rIns="400685" bIns="0">
            <a:noAutofit/>
          </a:bodyPr>
          <a:p>
            <a:pPr algn="ctr"/>
            <a:r>
              <a:rPr lang="zh-CN" altLang="zh-CN" sz="2000" b="1" dirty="0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组织形式</a:t>
            </a:r>
            <a:endParaRPr lang="zh-CN" altLang="zh-CN" sz="2000" b="1" dirty="0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32" name="矩形 31"/>
          <p:cNvSpPr/>
          <p:nvPr>
            <p:custDataLst>
              <p:tags r:id="rId16"/>
            </p:custDataLst>
          </p:nvPr>
        </p:nvSpPr>
        <p:spPr>
          <a:xfrm>
            <a:off x="9960406" y="2333535"/>
            <a:ext cx="557563" cy="5124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>
                <a:solidFill>
                  <a:schemeClr val="accent1">
                    <a:lumMod val="40000"/>
                    <a:lumOff val="60000"/>
                  </a:schemeClr>
                </a:solidFill>
                <a:latin typeface="+mn-ea"/>
                <a:cs typeface="+mn-ea"/>
                <a:sym typeface="+mn-ea"/>
              </a:rPr>
              <a:t>04</a:t>
            </a:r>
            <a:endParaRPr lang="en-US" altLang="zh-CN" sz="2200" b="1">
              <a:solidFill>
                <a:schemeClr val="accent1">
                  <a:lumMod val="40000"/>
                  <a:lumOff val="6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34" name="矩形 33"/>
          <p:cNvSpPr/>
          <p:nvPr>
            <p:custDataLst>
              <p:tags r:id="rId17"/>
            </p:custDataLst>
          </p:nvPr>
        </p:nvSpPr>
        <p:spPr>
          <a:xfrm>
            <a:off x="9245989" y="3706486"/>
            <a:ext cx="1986363" cy="164418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262626"/>
                </a:solidFill>
                <a:latin typeface="+mn-ea"/>
                <a:cs typeface="+mn-ea"/>
                <a:sym typeface="+mn-ea"/>
              </a:rPr>
              <a:t>组织实地参观，设置互动问答环节，激发学生参与感，提高思想政治教育效果。</a:t>
            </a:r>
            <a:endParaRPr lang="zh-CN" altLang="en-US" sz="1400" dirty="0">
              <a:solidFill>
                <a:srgbClr val="262626"/>
              </a:solidFill>
              <a:latin typeface="+mn-ea"/>
              <a:cs typeface="+mn-ea"/>
              <a:sym typeface="+mn-ea"/>
            </a:endParaRPr>
          </a:p>
        </p:txBody>
      </p:sp>
    </p:spTree>
    <p:custDataLst>
      <p:tags r:id="rId1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标题 40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noFill/>
        </p:spPr>
        <p:txBody>
          <a:bodyPr wrap="square" lIns="91440" tIns="45720" rIns="91440" bIns="45720" rtlCol="0" anchor="b">
            <a:noAutofit/>
          </a:bodyPr>
          <a:lstStyle/>
          <a:p>
            <a:r>
              <a:rPr lang="zh-CN" altLang="en-US" dirty="0"/>
              <a:t>为小学生政治引领丰富教育形式</a:t>
            </a:r>
            <a:endParaRPr lang="zh-CN" altLang="en-US" dirty="0"/>
          </a:p>
        </p:txBody>
      </p:sp>
      <p:sp>
        <p:nvSpPr>
          <p:cNvPr id="2" name="任意形状 2"/>
          <p:cNvSpPr/>
          <p:nvPr>
            <p:custDataLst>
              <p:tags r:id="rId2"/>
            </p:custDataLst>
          </p:nvPr>
        </p:nvSpPr>
        <p:spPr>
          <a:xfrm>
            <a:off x="248" y="1543467"/>
            <a:ext cx="12191753" cy="5314831"/>
          </a:xfrm>
          <a:custGeom>
            <a:avLst/>
            <a:gdLst>
              <a:gd name="connsiteX0" fmla="*/ 7421879 w 9144000"/>
              <a:gd name="connsiteY0" fmla="*/ 944 h 4667042"/>
              <a:gd name="connsiteX1" fmla="*/ 8739856 w 9144000"/>
              <a:gd name="connsiteY1" fmla="*/ 200746 h 4667042"/>
              <a:gd name="connsiteX2" fmla="*/ 9144000 w 9144000"/>
              <a:gd name="connsiteY2" fmla="*/ 302125 h 4667042"/>
              <a:gd name="connsiteX3" fmla="*/ 9144000 w 9144000"/>
              <a:gd name="connsiteY3" fmla="*/ 4667042 h 4667042"/>
              <a:gd name="connsiteX4" fmla="*/ 0 w 9144000"/>
              <a:gd name="connsiteY4" fmla="*/ 4667042 h 4667042"/>
              <a:gd name="connsiteX5" fmla="*/ 0 w 9144000"/>
              <a:gd name="connsiteY5" fmla="*/ 142334 h 4667042"/>
              <a:gd name="connsiteX6" fmla="*/ 260865 w 9144000"/>
              <a:gd name="connsiteY6" fmla="*/ 125811 h 4667042"/>
              <a:gd name="connsiteX7" fmla="*/ 640079 w 9144000"/>
              <a:gd name="connsiteY7" fmla="*/ 122864 h 4667042"/>
              <a:gd name="connsiteX8" fmla="*/ 4465319 w 9144000"/>
              <a:gd name="connsiteY8" fmla="*/ 595304 h 4667042"/>
              <a:gd name="connsiteX9" fmla="*/ 7421879 w 9144000"/>
              <a:gd name="connsiteY9" fmla="*/ 944 h 4667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4667042">
                <a:moveTo>
                  <a:pt x="7421879" y="944"/>
                </a:moveTo>
                <a:cubicBezTo>
                  <a:pt x="7809547" y="11422"/>
                  <a:pt x="8275795" y="92622"/>
                  <a:pt x="8739856" y="200746"/>
                </a:cubicBezTo>
                <a:lnTo>
                  <a:pt x="9144000" y="302125"/>
                </a:lnTo>
                <a:lnTo>
                  <a:pt x="9144000" y="4667042"/>
                </a:lnTo>
                <a:lnTo>
                  <a:pt x="0" y="4667042"/>
                </a:lnTo>
                <a:lnTo>
                  <a:pt x="0" y="142334"/>
                </a:lnTo>
                <a:lnTo>
                  <a:pt x="260865" y="125811"/>
                </a:lnTo>
                <a:cubicBezTo>
                  <a:pt x="384849" y="121237"/>
                  <a:pt x="511492" y="120007"/>
                  <a:pt x="640079" y="122864"/>
                </a:cubicBezTo>
                <a:cubicBezTo>
                  <a:pt x="1668779" y="145724"/>
                  <a:pt x="3335019" y="615624"/>
                  <a:pt x="4465319" y="595304"/>
                </a:cubicBezTo>
                <a:cubicBezTo>
                  <a:pt x="5595619" y="574984"/>
                  <a:pt x="6388099" y="-26996"/>
                  <a:pt x="7421879" y="944"/>
                </a:cubicBezTo>
                <a:close/>
              </a:path>
            </a:pathLst>
          </a:custGeom>
          <a:solidFill>
            <a:schemeClr val="accent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sz="3200">
              <a:latin typeface="+mj-ea"/>
              <a:ea typeface="+mj-ea"/>
              <a:sym typeface="微软雅黑" panose="020B0503020204020204" charset="-122"/>
            </a:endParaRPr>
          </a:p>
        </p:txBody>
      </p:sp>
      <p:sp>
        <p:nvSpPr>
          <p:cNvPr id="4" name="任意形状 1"/>
          <p:cNvSpPr/>
          <p:nvPr>
            <p:custDataLst>
              <p:tags r:id="rId3"/>
            </p:custDataLst>
          </p:nvPr>
        </p:nvSpPr>
        <p:spPr>
          <a:xfrm>
            <a:off x="248" y="1608236"/>
            <a:ext cx="12191753" cy="5249987"/>
          </a:xfrm>
          <a:custGeom>
            <a:avLst/>
            <a:gdLst>
              <a:gd name="connsiteX0" fmla="*/ 9144000 w 9144000"/>
              <a:gd name="connsiteY0" fmla="*/ 0 h 4569773"/>
              <a:gd name="connsiteX1" fmla="*/ 9144000 w 9144000"/>
              <a:gd name="connsiteY1" fmla="*/ 4569773 h 4569773"/>
              <a:gd name="connsiteX2" fmla="*/ 0 w 9144000"/>
              <a:gd name="connsiteY2" fmla="*/ 4569773 h 4569773"/>
              <a:gd name="connsiteX3" fmla="*/ 0 w 9144000"/>
              <a:gd name="connsiteY3" fmla="*/ 638493 h 4569773"/>
              <a:gd name="connsiteX4" fmla="*/ 135688 w 9144000"/>
              <a:gd name="connsiteY4" fmla="*/ 681653 h 4569773"/>
              <a:gd name="connsiteX5" fmla="*/ 487681 w 9144000"/>
              <a:gd name="connsiteY5" fmla="*/ 725542 h 4569773"/>
              <a:gd name="connsiteX6" fmla="*/ 4450081 w 9144000"/>
              <a:gd name="connsiteY6" fmla="*/ 192142 h 4569773"/>
              <a:gd name="connsiteX7" fmla="*/ 7239001 w 9144000"/>
              <a:gd name="connsiteY7" fmla="*/ 603622 h 4569773"/>
              <a:gd name="connsiteX8" fmla="*/ 9034464 w 9144000"/>
              <a:gd name="connsiteY8" fmla="*/ 37837 h 4569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4569773">
                <a:moveTo>
                  <a:pt x="9144000" y="0"/>
                </a:moveTo>
                <a:lnTo>
                  <a:pt x="9144000" y="4569773"/>
                </a:lnTo>
                <a:lnTo>
                  <a:pt x="0" y="4569773"/>
                </a:lnTo>
                <a:lnTo>
                  <a:pt x="0" y="638493"/>
                </a:lnTo>
                <a:lnTo>
                  <a:pt x="135688" y="681653"/>
                </a:lnTo>
                <a:cubicBezTo>
                  <a:pt x="248048" y="710818"/>
                  <a:pt x="365444" y="727447"/>
                  <a:pt x="487681" y="725542"/>
                </a:cubicBezTo>
                <a:cubicBezTo>
                  <a:pt x="1465581" y="710302"/>
                  <a:pt x="3324861" y="212462"/>
                  <a:pt x="4450081" y="192142"/>
                </a:cubicBezTo>
                <a:cubicBezTo>
                  <a:pt x="5575301" y="171822"/>
                  <a:pt x="6240781" y="613782"/>
                  <a:pt x="7239001" y="603622"/>
                </a:cubicBezTo>
                <a:cubicBezTo>
                  <a:pt x="7738111" y="598542"/>
                  <a:pt x="8418831" y="263262"/>
                  <a:pt x="9034464" y="37837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75000"/>
                </a:schemeClr>
              </a:gs>
              <a:gs pos="68000">
                <a:schemeClr val="accent1"/>
              </a:gs>
            </a:gsLst>
            <a:lin ang="21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sz="3200">
              <a:latin typeface="+mj-ea"/>
              <a:ea typeface="+mj-ea"/>
              <a:sym typeface="微软雅黑" panose="020B0503020204020204" charset="-122"/>
            </a:endParaRPr>
          </a:p>
        </p:txBody>
      </p:sp>
      <p:sp>
        <p:nvSpPr>
          <p:cNvPr id="6" name="任意多边形: 形状 20"/>
          <p:cNvSpPr/>
          <p:nvPr>
            <p:custDataLst>
              <p:tags r:id="rId4"/>
            </p:custDataLst>
          </p:nvPr>
        </p:nvSpPr>
        <p:spPr>
          <a:xfrm>
            <a:off x="-4197" y="1648240"/>
            <a:ext cx="12188501" cy="5214028"/>
          </a:xfrm>
          <a:custGeom>
            <a:avLst/>
            <a:gdLst>
              <a:gd name="connsiteX0" fmla="*/ 2408361 w 9107329"/>
              <a:gd name="connsiteY0" fmla="*/ 434 h 2794050"/>
              <a:gd name="connsiteX1" fmla="*/ 7003480 w 9107329"/>
              <a:gd name="connsiteY1" fmla="*/ 263023 h 2794050"/>
              <a:gd name="connsiteX2" fmla="*/ 8796810 w 9107329"/>
              <a:gd name="connsiteY2" fmla="*/ 78568 h 2794050"/>
              <a:gd name="connsiteX3" fmla="*/ 9107329 w 9107329"/>
              <a:gd name="connsiteY3" fmla="*/ 30883 h 2794050"/>
              <a:gd name="connsiteX4" fmla="*/ 9107329 w 9107329"/>
              <a:gd name="connsiteY4" fmla="*/ 2794050 h 2794050"/>
              <a:gd name="connsiteX5" fmla="*/ 0 w 9107329"/>
              <a:gd name="connsiteY5" fmla="*/ 2794050 h 2794050"/>
              <a:gd name="connsiteX6" fmla="*/ 0 w 9107329"/>
              <a:gd name="connsiteY6" fmla="*/ 108284 h 2794050"/>
              <a:gd name="connsiteX7" fmla="*/ 397174 w 9107329"/>
              <a:gd name="connsiteY7" fmla="*/ 83169 h 2794050"/>
              <a:gd name="connsiteX8" fmla="*/ 2408361 w 9107329"/>
              <a:gd name="connsiteY8" fmla="*/ 434 h 2794050"/>
              <a:gd name="connsiteX0-1" fmla="*/ 2414029 w 9112997"/>
              <a:gd name="connsiteY0-2" fmla="*/ 434 h 3899264"/>
              <a:gd name="connsiteX1-3" fmla="*/ 7009148 w 9112997"/>
              <a:gd name="connsiteY1-4" fmla="*/ 263023 h 3899264"/>
              <a:gd name="connsiteX2-5" fmla="*/ 8802478 w 9112997"/>
              <a:gd name="connsiteY2-6" fmla="*/ 78568 h 3899264"/>
              <a:gd name="connsiteX3-7" fmla="*/ 9112997 w 9112997"/>
              <a:gd name="connsiteY3-8" fmla="*/ 30883 h 3899264"/>
              <a:gd name="connsiteX4-9" fmla="*/ 9112997 w 9112997"/>
              <a:gd name="connsiteY4-10" fmla="*/ 2794050 h 3899264"/>
              <a:gd name="connsiteX5-11" fmla="*/ 0 w 9112997"/>
              <a:gd name="connsiteY5-12" fmla="*/ 3899264 h 3899264"/>
              <a:gd name="connsiteX6-13" fmla="*/ 5668 w 9112997"/>
              <a:gd name="connsiteY6-14" fmla="*/ 108284 h 3899264"/>
              <a:gd name="connsiteX7-15" fmla="*/ 402842 w 9112997"/>
              <a:gd name="connsiteY7-16" fmla="*/ 83169 h 3899264"/>
              <a:gd name="connsiteX8-17" fmla="*/ 2414029 w 9112997"/>
              <a:gd name="connsiteY8-18" fmla="*/ 434 h 3899264"/>
              <a:gd name="connsiteX0-19" fmla="*/ 2414029 w 9112997"/>
              <a:gd name="connsiteY0-20" fmla="*/ 434 h 3910600"/>
              <a:gd name="connsiteX1-21" fmla="*/ 7009148 w 9112997"/>
              <a:gd name="connsiteY1-22" fmla="*/ 263023 h 3910600"/>
              <a:gd name="connsiteX2-23" fmla="*/ 8802478 w 9112997"/>
              <a:gd name="connsiteY2-24" fmla="*/ 78568 h 3910600"/>
              <a:gd name="connsiteX3-25" fmla="*/ 9112997 w 9112997"/>
              <a:gd name="connsiteY3-26" fmla="*/ 30883 h 3910600"/>
              <a:gd name="connsiteX4-27" fmla="*/ 9112997 w 9112997"/>
              <a:gd name="connsiteY4-28" fmla="*/ 3910600 h 3910600"/>
              <a:gd name="connsiteX5-29" fmla="*/ 0 w 9112997"/>
              <a:gd name="connsiteY5-30" fmla="*/ 3899264 h 3910600"/>
              <a:gd name="connsiteX6-31" fmla="*/ 5668 w 9112997"/>
              <a:gd name="connsiteY6-32" fmla="*/ 108284 h 3910600"/>
              <a:gd name="connsiteX7-33" fmla="*/ 402842 w 9112997"/>
              <a:gd name="connsiteY7-34" fmla="*/ 83169 h 3910600"/>
              <a:gd name="connsiteX8-35" fmla="*/ 2414029 w 9112997"/>
              <a:gd name="connsiteY8-36" fmla="*/ 434 h 3910600"/>
              <a:gd name="connsiteX0-37" fmla="*/ 2408613 w 9107581"/>
              <a:gd name="connsiteY0-38" fmla="*/ 434 h 3910600"/>
              <a:gd name="connsiteX1-39" fmla="*/ 7003732 w 9107581"/>
              <a:gd name="connsiteY1-40" fmla="*/ 263023 h 3910600"/>
              <a:gd name="connsiteX2-41" fmla="*/ 8797062 w 9107581"/>
              <a:gd name="connsiteY2-42" fmla="*/ 78568 h 3910600"/>
              <a:gd name="connsiteX3-43" fmla="*/ 9107581 w 9107581"/>
              <a:gd name="connsiteY3-44" fmla="*/ 30883 h 3910600"/>
              <a:gd name="connsiteX4-45" fmla="*/ 9107581 w 9107581"/>
              <a:gd name="connsiteY4-46" fmla="*/ 3910600 h 3910600"/>
              <a:gd name="connsiteX5-47" fmla="*/ 5920 w 9107581"/>
              <a:gd name="connsiteY5-48" fmla="*/ 3904932 h 3910600"/>
              <a:gd name="connsiteX6-49" fmla="*/ 252 w 9107581"/>
              <a:gd name="connsiteY6-50" fmla="*/ 108284 h 3910600"/>
              <a:gd name="connsiteX7-51" fmla="*/ 397426 w 9107581"/>
              <a:gd name="connsiteY7-52" fmla="*/ 83169 h 3910600"/>
              <a:gd name="connsiteX8-53" fmla="*/ 2408613 w 9107581"/>
              <a:gd name="connsiteY8-54" fmla="*/ 434 h 3910600"/>
              <a:gd name="connsiteX0-55" fmla="*/ 2419202 w 9118170"/>
              <a:gd name="connsiteY0-56" fmla="*/ 434 h 3910600"/>
              <a:gd name="connsiteX1-57" fmla="*/ 7014321 w 9118170"/>
              <a:gd name="connsiteY1-58" fmla="*/ 263023 h 3910600"/>
              <a:gd name="connsiteX2-59" fmla="*/ 8807651 w 9118170"/>
              <a:gd name="connsiteY2-60" fmla="*/ 78568 h 3910600"/>
              <a:gd name="connsiteX3-61" fmla="*/ 9118170 w 9118170"/>
              <a:gd name="connsiteY3-62" fmla="*/ 30883 h 3910600"/>
              <a:gd name="connsiteX4-63" fmla="*/ 9118170 w 9118170"/>
              <a:gd name="connsiteY4-64" fmla="*/ 3910600 h 3910600"/>
              <a:gd name="connsiteX5-65" fmla="*/ 16509 w 9118170"/>
              <a:gd name="connsiteY5-66" fmla="*/ 3904932 h 3910600"/>
              <a:gd name="connsiteX6-67" fmla="*/ 125 w 9118170"/>
              <a:gd name="connsiteY6-68" fmla="*/ 108284 h 3910600"/>
              <a:gd name="connsiteX7-69" fmla="*/ 408015 w 9118170"/>
              <a:gd name="connsiteY7-70" fmla="*/ 83169 h 3910600"/>
              <a:gd name="connsiteX8-71" fmla="*/ 2419202 w 9118170"/>
              <a:gd name="connsiteY8-72" fmla="*/ 434 h 3910600"/>
              <a:gd name="connsiteX0-73" fmla="*/ 2419456 w 9118424"/>
              <a:gd name="connsiteY0-74" fmla="*/ 434 h 3910600"/>
              <a:gd name="connsiteX1-75" fmla="*/ 7014575 w 9118424"/>
              <a:gd name="connsiteY1-76" fmla="*/ 263023 h 3910600"/>
              <a:gd name="connsiteX2-77" fmla="*/ 8807905 w 9118424"/>
              <a:gd name="connsiteY2-78" fmla="*/ 78568 h 3910600"/>
              <a:gd name="connsiteX3-79" fmla="*/ 9118424 w 9118424"/>
              <a:gd name="connsiteY3-80" fmla="*/ 30883 h 3910600"/>
              <a:gd name="connsiteX4-81" fmla="*/ 9118424 w 9118424"/>
              <a:gd name="connsiteY4-82" fmla="*/ 3910600 h 3910600"/>
              <a:gd name="connsiteX5-83" fmla="*/ 2476 w 9118424"/>
              <a:gd name="connsiteY5-84" fmla="*/ 3904932 h 3910600"/>
              <a:gd name="connsiteX6-85" fmla="*/ 379 w 9118424"/>
              <a:gd name="connsiteY6-86" fmla="*/ 108284 h 3910600"/>
              <a:gd name="connsiteX7-87" fmla="*/ 408269 w 9118424"/>
              <a:gd name="connsiteY7-88" fmla="*/ 83169 h 3910600"/>
              <a:gd name="connsiteX8-89" fmla="*/ 2419456 w 9118424"/>
              <a:gd name="connsiteY8-90" fmla="*/ 434 h 3910600"/>
              <a:gd name="connsiteX0-91" fmla="*/ 2419456 w 9146999"/>
              <a:gd name="connsiteY0-92" fmla="*/ 434 h 3910600"/>
              <a:gd name="connsiteX1-93" fmla="*/ 7014575 w 9146999"/>
              <a:gd name="connsiteY1-94" fmla="*/ 263023 h 3910600"/>
              <a:gd name="connsiteX2-95" fmla="*/ 8807905 w 9146999"/>
              <a:gd name="connsiteY2-96" fmla="*/ 78568 h 3910600"/>
              <a:gd name="connsiteX3-97" fmla="*/ 9118424 w 9146999"/>
              <a:gd name="connsiteY3-98" fmla="*/ 30883 h 3910600"/>
              <a:gd name="connsiteX4-99" fmla="*/ 9146999 w 9146999"/>
              <a:gd name="connsiteY4-100" fmla="*/ 3910600 h 3910600"/>
              <a:gd name="connsiteX5-101" fmla="*/ 2476 w 9146999"/>
              <a:gd name="connsiteY5-102" fmla="*/ 3904932 h 3910600"/>
              <a:gd name="connsiteX6-103" fmla="*/ 379 w 9146999"/>
              <a:gd name="connsiteY6-104" fmla="*/ 108284 h 3910600"/>
              <a:gd name="connsiteX7-105" fmla="*/ 408269 w 9146999"/>
              <a:gd name="connsiteY7-106" fmla="*/ 83169 h 3910600"/>
              <a:gd name="connsiteX8-107" fmla="*/ 2419456 w 9146999"/>
              <a:gd name="connsiteY8-108" fmla="*/ 434 h 3910600"/>
              <a:gd name="connsiteX0-109" fmla="*/ 2419456 w 9152430"/>
              <a:gd name="connsiteY0-110" fmla="*/ 434 h 3910600"/>
              <a:gd name="connsiteX1-111" fmla="*/ 7014575 w 9152430"/>
              <a:gd name="connsiteY1-112" fmla="*/ 263023 h 3910600"/>
              <a:gd name="connsiteX2-113" fmla="*/ 8807905 w 9152430"/>
              <a:gd name="connsiteY2-114" fmla="*/ 78568 h 3910600"/>
              <a:gd name="connsiteX3-115" fmla="*/ 9152430 w 9152430"/>
              <a:gd name="connsiteY3-116" fmla="*/ 13879 h 3910600"/>
              <a:gd name="connsiteX4-117" fmla="*/ 9146999 w 9152430"/>
              <a:gd name="connsiteY4-118" fmla="*/ 3910600 h 3910600"/>
              <a:gd name="connsiteX5-119" fmla="*/ 2476 w 9152430"/>
              <a:gd name="connsiteY5-120" fmla="*/ 3904932 h 3910600"/>
              <a:gd name="connsiteX6-121" fmla="*/ 379 w 9152430"/>
              <a:gd name="connsiteY6-122" fmla="*/ 108284 h 3910600"/>
              <a:gd name="connsiteX7-123" fmla="*/ 408269 w 9152430"/>
              <a:gd name="connsiteY7-124" fmla="*/ 83169 h 3910600"/>
              <a:gd name="connsiteX8-125" fmla="*/ 2419456 w 9152430"/>
              <a:gd name="connsiteY8-126" fmla="*/ 434 h 3910600"/>
              <a:gd name="connsiteX0-127" fmla="*/ 2419456 w 9158564"/>
              <a:gd name="connsiteY0-128" fmla="*/ 434 h 3910600"/>
              <a:gd name="connsiteX1-129" fmla="*/ 7014575 w 9158564"/>
              <a:gd name="connsiteY1-130" fmla="*/ 263023 h 3910600"/>
              <a:gd name="connsiteX2-131" fmla="*/ 8807905 w 9158564"/>
              <a:gd name="connsiteY2-132" fmla="*/ 78568 h 3910600"/>
              <a:gd name="connsiteX3-133" fmla="*/ 9152430 w 9158564"/>
              <a:gd name="connsiteY3-134" fmla="*/ 13879 h 3910600"/>
              <a:gd name="connsiteX4-135" fmla="*/ 9158335 w 9158564"/>
              <a:gd name="connsiteY4-136" fmla="*/ 3910600 h 3910600"/>
              <a:gd name="connsiteX5-137" fmla="*/ 2476 w 9158564"/>
              <a:gd name="connsiteY5-138" fmla="*/ 3904932 h 3910600"/>
              <a:gd name="connsiteX6-139" fmla="*/ 379 w 9158564"/>
              <a:gd name="connsiteY6-140" fmla="*/ 108284 h 3910600"/>
              <a:gd name="connsiteX7-141" fmla="*/ 408269 w 9158564"/>
              <a:gd name="connsiteY7-142" fmla="*/ 83169 h 3910600"/>
              <a:gd name="connsiteX8-143" fmla="*/ 2419456 w 9158564"/>
              <a:gd name="connsiteY8-144" fmla="*/ 434 h 3910600"/>
              <a:gd name="connsiteX0-145" fmla="*/ 2419456 w 9152430"/>
              <a:gd name="connsiteY0-146" fmla="*/ 434 h 3904932"/>
              <a:gd name="connsiteX1-147" fmla="*/ 7014575 w 9152430"/>
              <a:gd name="connsiteY1-148" fmla="*/ 263023 h 3904932"/>
              <a:gd name="connsiteX2-149" fmla="*/ 8807905 w 9152430"/>
              <a:gd name="connsiteY2-150" fmla="*/ 78568 h 3904932"/>
              <a:gd name="connsiteX3-151" fmla="*/ 9152430 w 9152430"/>
              <a:gd name="connsiteY3-152" fmla="*/ 13879 h 3904932"/>
              <a:gd name="connsiteX4-153" fmla="*/ 9141332 w 9152430"/>
              <a:gd name="connsiteY4-154" fmla="*/ 3904932 h 3904932"/>
              <a:gd name="connsiteX5-155" fmla="*/ 2476 w 9152430"/>
              <a:gd name="connsiteY5-156" fmla="*/ 3904932 h 3904932"/>
              <a:gd name="connsiteX6-157" fmla="*/ 379 w 9152430"/>
              <a:gd name="connsiteY6-158" fmla="*/ 108284 h 3904932"/>
              <a:gd name="connsiteX7-159" fmla="*/ 408269 w 9152430"/>
              <a:gd name="connsiteY7-160" fmla="*/ 83169 h 3904932"/>
              <a:gd name="connsiteX8-161" fmla="*/ 2419456 w 9152430"/>
              <a:gd name="connsiteY8-162" fmla="*/ 434 h 3904932"/>
              <a:gd name="connsiteX0-163" fmla="*/ 2419456 w 9152430"/>
              <a:gd name="connsiteY0-164" fmla="*/ 434 h 3904932"/>
              <a:gd name="connsiteX1-165" fmla="*/ 7014575 w 9152430"/>
              <a:gd name="connsiteY1-166" fmla="*/ 263023 h 3904932"/>
              <a:gd name="connsiteX2-167" fmla="*/ 8807905 w 9152430"/>
              <a:gd name="connsiteY2-168" fmla="*/ 78568 h 3904932"/>
              <a:gd name="connsiteX3-169" fmla="*/ 9152430 w 9152430"/>
              <a:gd name="connsiteY3-170" fmla="*/ 13879 h 3904932"/>
              <a:gd name="connsiteX4-171" fmla="*/ 9141332 w 9152430"/>
              <a:gd name="connsiteY4-172" fmla="*/ 3899264 h 3904932"/>
              <a:gd name="connsiteX5-173" fmla="*/ 2476 w 9152430"/>
              <a:gd name="connsiteY5-174" fmla="*/ 3904932 h 3904932"/>
              <a:gd name="connsiteX6-175" fmla="*/ 379 w 9152430"/>
              <a:gd name="connsiteY6-176" fmla="*/ 108284 h 3904932"/>
              <a:gd name="connsiteX7-177" fmla="*/ 408269 w 9152430"/>
              <a:gd name="connsiteY7-178" fmla="*/ 83169 h 3904932"/>
              <a:gd name="connsiteX8-179" fmla="*/ 2419456 w 9152430"/>
              <a:gd name="connsiteY8-180" fmla="*/ 434 h 3904932"/>
              <a:gd name="connsiteX0-181" fmla="*/ 2419456 w 9152430"/>
              <a:gd name="connsiteY0-182" fmla="*/ 434 h 3910600"/>
              <a:gd name="connsiteX1-183" fmla="*/ 7014575 w 9152430"/>
              <a:gd name="connsiteY1-184" fmla="*/ 263023 h 3910600"/>
              <a:gd name="connsiteX2-185" fmla="*/ 8807905 w 9152430"/>
              <a:gd name="connsiteY2-186" fmla="*/ 78568 h 3910600"/>
              <a:gd name="connsiteX3-187" fmla="*/ 9152430 w 9152430"/>
              <a:gd name="connsiteY3-188" fmla="*/ 13879 h 3910600"/>
              <a:gd name="connsiteX4-189" fmla="*/ 9141332 w 9152430"/>
              <a:gd name="connsiteY4-190" fmla="*/ 3899264 h 3910600"/>
              <a:gd name="connsiteX5-191" fmla="*/ 2476 w 9152430"/>
              <a:gd name="connsiteY5-192" fmla="*/ 3910600 h 3910600"/>
              <a:gd name="connsiteX6-193" fmla="*/ 379 w 9152430"/>
              <a:gd name="connsiteY6-194" fmla="*/ 108284 h 3910600"/>
              <a:gd name="connsiteX7-195" fmla="*/ 408269 w 9152430"/>
              <a:gd name="connsiteY7-196" fmla="*/ 83169 h 3910600"/>
              <a:gd name="connsiteX8-197" fmla="*/ 2419456 w 9152430"/>
              <a:gd name="connsiteY8-198" fmla="*/ 434 h 3910600"/>
              <a:gd name="connsiteX0-199" fmla="*/ 2419456 w 9141561"/>
              <a:gd name="connsiteY0-200" fmla="*/ 434 h 3910600"/>
              <a:gd name="connsiteX1-201" fmla="*/ 7014575 w 9141561"/>
              <a:gd name="connsiteY1-202" fmla="*/ 263023 h 3910600"/>
              <a:gd name="connsiteX2-203" fmla="*/ 8807905 w 9141561"/>
              <a:gd name="connsiteY2-204" fmla="*/ 78568 h 3910600"/>
              <a:gd name="connsiteX3-205" fmla="*/ 9135427 w 9141561"/>
              <a:gd name="connsiteY3-206" fmla="*/ 8210 h 3910600"/>
              <a:gd name="connsiteX4-207" fmla="*/ 9141332 w 9141561"/>
              <a:gd name="connsiteY4-208" fmla="*/ 3899264 h 3910600"/>
              <a:gd name="connsiteX5-209" fmla="*/ 2476 w 9141561"/>
              <a:gd name="connsiteY5-210" fmla="*/ 3910600 h 3910600"/>
              <a:gd name="connsiteX6-211" fmla="*/ 379 w 9141561"/>
              <a:gd name="connsiteY6-212" fmla="*/ 108284 h 3910600"/>
              <a:gd name="connsiteX7-213" fmla="*/ 408269 w 9141561"/>
              <a:gd name="connsiteY7-214" fmla="*/ 83169 h 3910600"/>
              <a:gd name="connsiteX8-215" fmla="*/ 2419456 w 9141561"/>
              <a:gd name="connsiteY8-216" fmla="*/ 434 h 3910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9141561" h="3910600">
                <a:moveTo>
                  <a:pt x="2419456" y="434"/>
                </a:moveTo>
                <a:cubicBezTo>
                  <a:pt x="4273407" y="-12534"/>
                  <a:pt x="5369874" y="269506"/>
                  <a:pt x="7014575" y="263023"/>
                </a:cubicBezTo>
                <a:cubicBezTo>
                  <a:pt x="7528545" y="260997"/>
                  <a:pt x="8159400" y="176658"/>
                  <a:pt x="8807905" y="78568"/>
                </a:cubicBezTo>
                <a:lnTo>
                  <a:pt x="9135427" y="8210"/>
                </a:lnTo>
                <a:cubicBezTo>
                  <a:pt x="9133617" y="1307117"/>
                  <a:pt x="9143142" y="2600357"/>
                  <a:pt x="9141332" y="3899264"/>
                </a:cubicBezTo>
                <a:lnTo>
                  <a:pt x="2476" y="3910600"/>
                </a:lnTo>
                <a:cubicBezTo>
                  <a:pt x="4365" y="2646940"/>
                  <a:pt x="-1510" y="1371944"/>
                  <a:pt x="379" y="108284"/>
                </a:cubicBezTo>
                <a:lnTo>
                  <a:pt x="408269" y="83169"/>
                </a:lnTo>
                <a:cubicBezTo>
                  <a:pt x="1142625" y="38298"/>
                  <a:pt x="1840096" y="4486"/>
                  <a:pt x="2419456" y="434"/>
                </a:cubicBezTo>
                <a:close/>
              </a:path>
            </a:pathLst>
          </a:cu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sz="3200">
              <a:latin typeface="+mj-ea"/>
              <a:ea typeface="+mj-ea"/>
            </a:endParaRPr>
          </a:p>
        </p:txBody>
      </p:sp>
      <p:sp>
        <p:nvSpPr>
          <p:cNvPr id="8" name="椭圆 7"/>
          <p:cNvSpPr/>
          <p:nvPr>
            <p:custDataLst>
              <p:tags r:id="rId5"/>
            </p:custDataLst>
          </p:nvPr>
        </p:nvSpPr>
        <p:spPr>
          <a:xfrm>
            <a:off x="1733128" y="2791217"/>
            <a:ext cx="1034696" cy="1034696"/>
          </a:xfrm>
          <a:prstGeom prst="ellipse">
            <a:avLst/>
          </a:prstGeom>
          <a:noFill/>
          <a:ln w="25400">
            <a:solidFill>
              <a:schemeClr val="lt1">
                <a:lumMod val="10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 sz="3200">
              <a:latin typeface="+mj-ea"/>
              <a:ea typeface="+mj-ea"/>
              <a:sym typeface="微软雅黑" panose="020B0503020204020204" charset="-122"/>
            </a:endParaRPr>
          </a:p>
        </p:txBody>
      </p:sp>
      <p:sp>
        <p:nvSpPr>
          <p:cNvPr id="10" name="矩形 9"/>
          <p:cNvSpPr/>
          <p:nvPr>
            <p:custDataLst>
              <p:tags r:id="rId6"/>
            </p:custDataLst>
          </p:nvPr>
        </p:nvSpPr>
        <p:spPr>
          <a:xfrm>
            <a:off x="1675979" y="4037062"/>
            <a:ext cx="1148784" cy="47560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70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</a:rPr>
              <a:t>01</a:t>
            </a:r>
            <a:endParaRPr kumimoji="1" lang="en-US" altLang="zh-CN" sz="2700" b="1">
              <a:solidFill>
                <a:schemeClr val="lt1">
                  <a:lumMod val="10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5" name="矩形 14"/>
          <p:cNvSpPr/>
          <p:nvPr>
            <p:custDataLst>
              <p:tags r:id="rId7"/>
            </p:custDataLst>
          </p:nvPr>
        </p:nvSpPr>
        <p:spPr>
          <a:xfrm>
            <a:off x="962253" y="5002242"/>
            <a:ext cx="2575932" cy="1462375"/>
          </a:xfrm>
          <a:prstGeom prst="rect">
            <a:avLst/>
          </a:prstGeom>
        </p:spPr>
        <p:txBody>
          <a:bodyPr wrap="square" lIns="0" tIns="0" rIns="0" bIns="0">
            <a:noAutofit/>
          </a:bodyPr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</a:rPr>
              <a:t>结合博物馆资料，创新思政课堂，以多元形式诠释党史，引导小学生理解党的理念和使命。</a:t>
            </a:r>
            <a:endParaRPr lang="zh-CN" altLang="en-US" sz="1400">
              <a:solidFill>
                <a:schemeClr val="lt1">
                  <a:lumMod val="10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7" name="椭圆 16"/>
          <p:cNvSpPr/>
          <p:nvPr>
            <p:custDataLst>
              <p:tags r:id="rId8"/>
            </p:custDataLst>
          </p:nvPr>
        </p:nvSpPr>
        <p:spPr>
          <a:xfrm>
            <a:off x="5600834" y="2791217"/>
            <a:ext cx="1034696" cy="1034696"/>
          </a:xfrm>
          <a:prstGeom prst="ellipse">
            <a:avLst/>
          </a:prstGeom>
          <a:noFill/>
          <a:ln w="25400">
            <a:solidFill>
              <a:schemeClr val="lt1">
                <a:lumMod val="10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 sz="3200">
              <a:latin typeface="+mj-ea"/>
              <a:ea typeface="+mj-ea"/>
              <a:sym typeface="微软雅黑" panose="020B0503020204020204" charset="-122"/>
            </a:endParaRPr>
          </a:p>
        </p:txBody>
      </p:sp>
      <p:sp>
        <p:nvSpPr>
          <p:cNvPr id="18" name="矩形 17"/>
          <p:cNvSpPr/>
          <p:nvPr>
            <p:custDataLst>
              <p:tags r:id="rId9"/>
            </p:custDataLst>
          </p:nvPr>
        </p:nvSpPr>
        <p:spPr>
          <a:xfrm>
            <a:off x="5543686" y="4028807"/>
            <a:ext cx="1148784" cy="47560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70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</a:rPr>
              <a:t>02</a:t>
            </a:r>
            <a:endParaRPr kumimoji="1" lang="en-US" altLang="zh-CN" sz="2700" b="1">
              <a:solidFill>
                <a:schemeClr val="lt1">
                  <a:lumMod val="10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34" name="矩形 33"/>
          <p:cNvSpPr/>
          <p:nvPr>
            <p:custDataLst>
              <p:tags r:id="rId10"/>
            </p:custDataLst>
          </p:nvPr>
        </p:nvSpPr>
        <p:spPr>
          <a:xfrm>
            <a:off x="4830595" y="4993988"/>
            <a:ext cx="2575932" cy="1462375"/>
          </a:xfrm>
          <a:prstGeom prst="rect">
            <a:avLst/>
          </a:prstGeom>
        </p:spPr>
        <p:txBody>
          <a:bodyPr wrap="square" lIns="0" tIns="0" rIns="0" bIns="0">
            <a:noAutofit/>
          </a:bodyPr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</a:rPr>
              <a:t>深入挖掘革命场馆资源，全方位解读党史，传递共产党发展历程中的世界观、人生观和价值观。</a:t>
            </a:r>
            <a:endParaRPr lang="zh-CN" altLang="en-US" sz="1400">
              <a:solidFill>
                <a:schemeClr val="lt1">
                  <a:lumMod val="10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35" name="椭圆 34"/>
          <p:cNvSpPr/>
          <p:nvPr>
            <p:custDataLst>
              <p:tags r:id="rId11"/>
            </p:custDataLst>
          </p:nvPr>
        </p:nvSpPr>
        <p:spPr>
          <a:xfrm>
            <a:off x="9469176" y="2791217"/>
            <a:ext cx="1034696" cy="1034696"/>
          </a:xfrm>
          <a:prstGeom prst="ellipse">
            <a:avLst/>
          </a:prstGeom>
          <a:noFill/>
          <a:ln w="25400">
            <a:solidFill>
              <a:schemeClr val="lt1">
                <a:lumMod val="10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 sz="3200">
              <a:latin typeface="+mj-ea"/>
              <a:ea typeface="+mj-ea"/>
              <a:sym typeface="微软雅黑" panose="020B0503020204020204" charset="-122"/>
            </a:endParaRPr>
          </a:p>
        </p:txBody>
      </p:sp>
      <p:sp>
        <p:nvSpPr>
          <p:cNvPr id="36" name="矩形 35"/>
          <p:cNvSpPr/>
          <p:nvPr>
            <p:custDataLst>
              <p:tags r:id="rId12"/>
            </p:custDataLst>
          </p:nvPr>
        </p:nvSpPr>
        <p:spPr>
          <a:xfrm>
            <a:off x="9412027" y="4028807"/>
            <a:ext cx="1148785" cy="47560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70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</a:rPr>
              <a:t>03</a:t>
            </a:r>
            <a:endParaRPr kumimoji="1" lang="en-US" altLang="zh-CN" sz="2700" b="1">
              <a:solidFill>
                <a:schemeClr val="lt1">
                  <a:lumMod val="10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37" name="矩形 36"/>
          <p:cNvSpPr/>
          <p:nvPr>
            <p:custDataLst>
              <p:tags r:id="rId13"/>
            </p:custDataLst>
          </p:nvPr>
        </p:nvSpPr>
        <p:spPr>
          <a:xfrm>
            <a:off x="8698302" y="4993988"/>
            <a:ext cx="2575932" cy="1462375"/>
          </a:xfrm>
          <a:prstGeom prst="rect">
            <a:avLst/>
          </a:prstGeom>
        </p:spPr>
        <p:txBody>
          <a:bodyPr wrap="square" lIns="0" tIns="0" rIns="0" bIns="0">
            <a:noAutofit/>
          </a:bodyPr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</a:rPr>
              <a:t>通过场馆教育，丰富小学生思政教育内容，促进教育形式创新，帮助他们认识时代责任和历史使命。</a:t>
            </a:r>
            <a:endParaRPr lang="zh-CN" altLang="en-US" sz="1400">
              <a:solidFill>
                <a:schemeClr val="lt1">
                  <a:lumMod val="10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38" name="矩形 37"/>
          <p:cNvSpPr/>
          <p:nvPr>
            <p:custDataLst>
              <p:tags r:id="rId14"/>
            </p:custDataLst>
          </p:nvPr>
        </p:nvSpPr>
        <p:spPr>
          <a:xfrm>
            <a:off x="962253" y="4536797"/>
            <a:ext cx="2577548" cy="37580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</a:rPr>
              <a:t>红色资源利用</a:t>
            </a:r>
            <a:endParaRPr lang="zh-CN" altLang="en-US" b="1">
              <a:solidFill>
                <a:schemeClr val="lt1">
                  <a:lumMod val="10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39" name="矩形 38"/>
          <p:cNvSpPr/>
          <p:nvPr>
            <p:custDataLst>
              <p:tags r:id="rId15"/>
            </p:custDataLst>
          </p:nvPr>
        </p:nvSpPr>
        <p:spPr>
          <a:xfrm>
            <a:off x="4830595" y="4536797"/>
            <a:ext cx="2577548" cy="37580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</a:rPr>
              <a:t>场馆+思政模式</a:t>
            </a:r>
            <a:endParaRPr lang="zh-CN" altLang="en-US" b="1">
              <a:solidFill>
                <a:schemeClr val="lt1">
                  <a:lumMod val="10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40" name="矩形 39"/>
          <p:cNvSpPr/>
          <p:nvPr>
            <p:custDataLst>
              <p:tags r:id="rId16"/>
            </p:custDataLst>
          </p:nvPr>
        </p:nvSpPr>
        <p:spPr>
          <a:xfrm>
            <a:off x="8698302" y="4536797"/>
            <a:ext cx="2577548" cy="37580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</a:rPr>
              <a:t>教育内涵提升</a:t>
            </a:r>
            <a:endParaRPr lang="zh-CN" altLang="en-US" b="1">
              <a:solidFill>
                <a:schemeClr val="lt1">
                  <a:lumMod val="100000"/>
                </a:schemeClr>
              </a:solidFill>
              <a:latin typeface="+mn-ea"/>
              <a:cs typeface="+mn-ea"/>
            </a:endParaRPr>
          </a:p>
        </p:txBody>
      </p:sp>
      <p:pic>
        <p:nvPicPr>
          <p:cNvPr id="46" name="图形 1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980138" y="3038862"/>
            <a:ext cx="542632" cy="539849"/>
          </a:xfrm>
          <a:prstGeom prst="rect">
            <a:avLst/>
          </a:prstGeom>
        </p:spPr>
      </p:pic>
      <p:pic>
        <p:nvPicPr>
          <p:cNvPr id="47" name="图形 2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866259" y="3064262"/>
            <a:ext cx="505642" cy="488972"/>
          </a:xfrm>
          <a:prstGeom prst="rect">
            <a:avLst/>
          </a:prstGeom>
        </p:spPr>
      </p:pic>
      <p:pic>
        <p:nvPicPr>
          <p:cNvPr id="48" name="图形 3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9739681" y="3038862"/>
            <a:ext cx="495323" cy="539847"/>
          </a:xfrm>
          <a:prstGeom prst="rect">
            <a:avLst/>
          </a:prstGeom>
        </p:spPr>
      </p:pic>
    </p:spTree>
    <p:custDataLst>
      <p:tags r:id="rId2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对策分析</a:t>
            </a:r>
            <a:endParaRPr lang="zh-CN" alt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第二章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提升专业素养，加强校外辅导员队伍建设</a:t>
            </a:r>
            <a:endParaRPr lang="zh-CN" altLang="en-US"/>
          </a:p>
        </p:txBody>
      </p:sp>
      <p:pic>
        <p:nvPicPr>
          <p:cNvPr id="8" name="图片 7" descr="/data/temp/c97af3ea-87ad-11ef-9e0f-ca6c6dd9721b.jpg@base@tag=imgScale&amp;m=1&amp;w=910&amp;h=1289&amp;q=95c97af3ea-87ad-11ef-9e0f-ca6c6dd9721b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14711" r="14711"/>
          <a:stretch>
            <a:fillRect/>
          </a:stretch>
        </p:blipFill>
        <p:spPr>
          <a:xfrm>
            <a:off x="8219004" y="1362905"/>
            <a:ext cx="3277671" cy="4644000"/>
          </a:xfrm>
          <a:prstGeom prst="round1Rect">
            <a:avLst>
              <a:gd name="adj" fmla="val 39814"/>
            </a:avLst>
          </a:prstGeom>
          <a:ln w="9525" cap="flat" cmpd="sng" algn="ctr">
            <a:solidFill>
              <a:schemeClr val="accent1">
                <a:lumMod val="100000"/>
                <a:alpha val="28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03200" dist="38100" dir="2700000" algn="tl" rotWithShape="0">
              <a:schemeClr val="accent1">
                <a:alpha val="60000"/>
              </a:schemeClr>
            </a:outerShdw>
          </a:effectLst>
        </p:spPr>
      </p:pic>
      <p:sp>
        <p:nvSpPr>
          <p:cNvPr id="9" name="圆角矩形 8"/>
          <p:cNvSpPr/>
          <p:nvPr>
            <p:custDataLst>
              <p:tags r:id="rId4"/>
            </p:custDataLst>
          </p:nvPr>
        </p:nvSpPr>
        <p:spPr>
          <a:xfrm>
            <a:off x="1001711" y="3014741"/>
            <a:ext cx="6726557" cy="1331927"/>
          </a:xfrm>
          <a:prstGeom prst="roundRect">
            <a:avLst>
              <a:gd name="adj" fmla="val 15256"/>
            </a:avLst>
          </a:prstGeom>
          <a:gradFill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20000"/>
                  <a:lumOff val="80000"/>
                  <a:alpha val="44000"/>
                </a:schemeClr>
              </a:gs>
            </a:gsLst>
            <a:lin ang="10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sz="1600">
              <a:sym typeface="+mn-ea"/>
            </a:endParaRPr>
          </a:p>
        </p:txBody>
      </p:sp>
      <p:sp>
        <p:nvSpPr>
          <p:cNvPr id="10" name="圆角矩形 35"/>
          <p:cNvSpPr/>
          <p:nvPr>
            <p:custDataLst>
              <p:tags r:id="rId5"/>
            </p:custDataLst>
          </p:nvPr>
        </p:nvSpPr>
        <p:spPr>
          <a:xfrm>
            <a:off x="636586" y="3320176"/>
            <a:ext cx="2088000" cy="720000"/>
          </a:xfrm>
          <a:prstGeom prst="roundRect">
            <a:avLst>
              <a:gd name="adj" fmla="val 14111"/>
            </a:avLst>
          </a:prstGeom>
          <a:solidFill>
            <a:schemeClr val="accent1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辅导员专业发展</a:t>
            </a:r>
            <a:endParaRPr lang="zh-CN" altLang="en-US" sz="2000" b="1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2" name="圆角矩形 11"/>
          <p:cNvSpPr/>
          <p:nvPr>
            <p:custDataLst>
              <p:tags r:id="rId6"/>
            </p:custDataLst>
          </p:nvPr>
        </p:nvSpPr>
        <p:spPr>
          <a:xfrm>
            <a:off x="1001711" y="1358661"/>
            <a:ext cx="6726557" cy="1331927"/>
          </a:xfrm>
          <a:prstGeom prst="roundRect">
            <a:avLst>
              <a:gd name="adj" fmla="val 15256"/>
            </a:avLst>
          </a:prstGeom>
          <a:gradFill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20000"/>
                  <a:lumOff val="80000"/>
                  <a:alpha val="44000"/>
                </a:schemeClr>
              </a:gs>
            </a:gsLst>
            <a:lin ang="10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sz="1600">
              <a:sym typeface="+mn-ea"/>
            </a:endParaRPr>
          </a:p>
        </p:txBody>
      </p:sp>
      <p:sp>
        <p:nvSpPr>
          <p:cNvPr id="36" name="圆角矩形 35"/>
          <p:cNvSpPr/>
          <p:nvPr>
            <p:custDataLst>
              <p:tags r:id="rId7"/>
            </p:custDataLst>
          </p:nvPr>
        </p:nvSpPr>
        <p:spPr>
          <a:xfrm>
            <a:off x="636586" y="1664731"/>
            <a:ext cx="2088000" cy="720000"/>
          </a:xfrm>
          <a:prstGeom prst="roundRect">
            <a:avLst>
              <a:gd name="adj" fmla="val 14111"/>
            </a:avLst>
          </a:prstGeom>
          <a:solidFill>
            <a:schemeClr val="accent1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校外辅导员队伍构建</a:t>
            </a:r>
            <a:endParaRPr lang="zh-CN" altLang="en-US" sz="2000" b="1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8"/>
            </p:custDataLst>
          </p:nvPr>
        </p:nvSpPr>
        <p:spPr>
          <a:xfrm>
            <a:off x="2970212" y="1425336"/>
            <a:ext cx="4512039" cy="119873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汇集博物馆与学校人才，互补优势，深化文物知识与教学方法结合，确保思政教育质量。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4" name="矩形 13"/>
          <p:cNvSpPr/>
          <p:nvPr>
            <p:custDataLst>
              <p:tags r:id="rId9"/>
            </p:custDataLst>
          </p:nvPr>
        </p:nvSpPr>
        <p:spPr>
          <a:xfrm>
            <a:off x="2970212" y="3014106"/>
            <a:ext cx="4512039" cy="13329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 algn="just" fontAlgn="b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强化文博知识培训，提升教学技能，打造既懂文物又擅长教育的专家型辅导员团队。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6" name="圆角矩形 15"/>
          <p:cNvSpPr/>
          <p:nvPr>
            <p:custDataLst>
              <p:tags r:id="rId10"/>
            </p:custDataLst>
          </p:nvPr>
        </p:nvSpPr>
        <p:spPr>
          <a:xfrm>
            <a:off x="1001711" y="4670187"/>
            <a:ext cx="6726557" cy="1331927"/>
          </a:xfrm>
          <a:prstGeom prst="roundRect">
            <a:avLst>
              <a:gd name="adj" fmla="val 15256"/>
            </a:avLst>
          </a:prstGeom>
          <a:gradFill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20000"/>
                  <a:lumOff val="80000"/>
                  <a:alpha val="44000"/>
                </a:schemeClr>
              </a:gs>
            </a:gsLst>
            <a:lin ang="10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sz="1600">
              <a:sym typeface="+mn-ea"/>
            </a:endParaRPr>
          </a:p>
        </p:txBody>
      </p:sp>
      <p:sp>
        <p:nvSpPr>
          <p:cNvPr id="18" name="圆角矩形 35"/>
          <p:cNvSpPr/>
          <p:nvPr>
            <p:custDataLst>
              <p:tags r:id="rId11"/>
            </p:custDataLst>
          </p:nvPr>
        </p:nvSpPr>
        <p:spPr>
          <a:xfrm>
            <a:off x="636586" y="4976257"/>
            <a:ext cx="2088000" cy="720000"/>
          </a:xfrm>
          <a:prstGeom prst="roundRect">
            <a:avLst>
              <a:gd name="adj" fmla="val 14111"/>
            </a:avLst>
          </a:prstGeom>
          <a:solidFill>
            <a:schemeClr val="accent1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馆校合作机制建设</a:t>
            </a:r>
            <a:endParaRPr lang="zh-CN" altLang="en-US" sz="2000" b="1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9" name="矩形 18"/>
          <p:cNvSpPr/>
          <p:nvPr>
            <p:custDataLst>
              <p:tags r:id="rId12"/>
            </p:custDataLst>
          </p:nvPr>
        </p:nvSpPr>
        <p:spPr>
          <a:xfrm>
            <a:off x="2970212" y="4669552"/>
            <a:ext cx="4512039" cy="13329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 algn="just" fontAlgn="b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建立常态化的合作机制，共同研究教育方法，共享教育资源，实现校外教育专业化。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创新教育形式，丰富场馆活动供给</a:t>
            </a:r>
            <a:endParaRPr lang="zh-CN" altLang="en-US"/>
          </a:p>
        </p:txBody>
      </p:sp>
      <p:sp>
        <p:nvSpPr>
          <p:cNvPr id="3" name="矩形: 圆角 2"/>
          <p:cNvSpPr/>
          <p:nvPr>
            <p:custDataLst>
              <p:tags r:id="rId2"/>
            </p:custDataLst>
          </p:nvPr>
        </p:nvSpPr>
        <p:spPr>
          <a:xfrm>
            <a:off x="696595" y="2414509"/>
            <a:ext cx="3230435" cy="3105333"/>
          </a:xfrm>
          <a:prstGeom prst="roundRect">
            <a:avLst>
              <a:gd name="adj" fmla="val 0"/>
            </a:avLst>
          </a:prstGeom>
          <a:solidFill>
            <a:schemeClr val="tx1">
              <a:lumMod val="40000"/>
              <a:lumOff val="60000"/>
              <a:alpha val="15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p>
            <a:endParaRPr lang="zh-CN" altLang="en-US" sz="144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961406" y="3647752"/>
            <a:ext cx="2702719" cy="160537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结合学生需求，贴合社会实际，打造寓教于乐的红色历史文化课程，注重身心发展。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" name="圆角矩形 9"/>
          <p:cNvSpPr/>
          <p:nvPr>
            <p:custDataLst>
              <p:tags r:id="rId4"/>
            </p:custDataLst>
          </p:nvPr>
        </p:nvSpPr>
        <p:spPr>
          <a:xfrm>
            <a:off x="961406" y="1977603"/>
            <a:ext cx="694096" cy="680125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latin typeface="+mn-ea"/>
                <a:cs typeface="+mn-ea"/>
                <a:sym typeface="+mn-ea"/>
              </a:rPr>
              <a:t>01</a:t>
            </a:r>
            <a:endParaRPr lang="en-US" altLang="zh-CN" sz="2000" b="1" dirty="0">
              <a:latin typeface="+mn-ea"/>
              <a:cs typeface="+mn-ea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5"/>
            </p:custDataLst>
          </p:nvPr>
        </p:nvSpPr>
        <p:spPr>
          <a:xfrm>
            <a:off x="964581" y="2832999"/>
            <a:ext cx="2703989" cy="4553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200" b="1">
                <a:solidFill>
                  <a:schemeClr val="accent1"/>
                </a:solidFill>
                <a:latin typeface="+mn-ea"/>
                <a:cs typeface="+mn-ea"/>
              </a:rPr>
              <a:t>思政课程策划</a:t>
            </a:r>
            <a:endParaRPr lang="zh-CN" altLang="en-US" sz="22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2" name="矩形: 圆角 2"/>
          <p:cNvSpPr/>
          <p:nvPr>
            <p:custDataLst>
              <p:tags r:id="rId6"/>
            </p:custDataLst>
          </p:nvPr>
        </p:nvSpPr>
        <p:spPr>
          <a:xfrm>
            <a:off x="4481418" y="2414509"/>
            <a:ext cx="3230435" cy="3105333"/>
          </a:xfrm>
          <a:prstGeom prst="roundRect">
            <a:avLst>
              <a:gd name="adj" fmla="val 0"/>
            </a:avLst>
          </a:prstGeom>
          <a:solidFill>
            <a:schemeClr val="tx1">
              <a:lumMod val="40000"/>
              <a:lumOff val="60000"/>
              <a:alpha val="15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p>
            <a:endParaRPr lang="zh-CN" altLang="en-US" sz="144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3" name="矩形 12"/>
          <p:cNvSpPr/>
          <p:nvPr>
            <p:custDataLst>
              <p:tags r:id="rId7"/>
            </p:custDataLst>
          </p:nvPr>
        </p:nvSpPr>
        <p:spPr>
          <a:xfrm>
            <a:off x="4746228" y="3652832"/>
            <a:ext cx="2702719" cy="160537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推出雕版拓印、拼搭模型、书法描红等，以体验式学习让学生亲近红色文化，增强教育效果。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4" name="圆角矩形 13"/>
          <p:cNvSpPr/>
          <p:nvPr>
            <p:custDataLst>
              <p:tags r:id="rId8"/>
            </p:custDataLst>
          </p:nvPr>
        </p:nvSpPr>
        <p:spPr>
          <a:xfrm>
            <a:off x="4746228" y="1977603"/>
            <a:ext cx="694096" cy="680125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latin typeface="+mn-ea"/>
                <a:cs typeface="+mn-ea"/>
                <a:sym typeface="+mn-ea"/>
              </a:rPr>
              <a:t>02</a:t>
            </a:r>
            <a:endParaRPr lang="en-US" altLang="zh-CN" sz="2000" b="1" dirty="0">
              <a:latin typeface="+mn-ea"/>
              <a:cs typeface="+mn-ea"/>
              <a:sym typeface="+mn-ea"/>
            </a:endParaRPr>
          </a:p>
        </p:txBody>
      </p:sp>
      <p:sp>
        <p:nvSpPr>
          <p:cNvPr id="15" name="矩形 14"/>
          <p:cNvSpPr/>
          <p:nvPr>
            <p:custDataLst>
              <p:tags r:id="rId9"/>
            </p:custDataLst>
          </p:nvPr>
        </p:nvSpPr>
        <p:spPr>
          <a:xfrm>
            <a:off x="4751944" y="2845064"/>
            <a:ext cx="2703989" cy="4432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200" b="1">
                <a:solidFill>
                  <a:schemeClr val="accent1"/>
                </a:solidFill>
                <a:latin typeface="+mn-ea"/>
                <a:cs typeface="+mn-ea"/>
              </a:rPr>
              <a:t>互动体验活动</a:t>
            </a:r>
            <a:endParaRPr lang="zh-CN" altLang="en-US" sz="22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63" name="矩形: 圆角 2"/>
          <p:cNvSpPr/>
          <p:nvPr>
            <p:custDataLst>
              <p:tags r:id="rId10"/>
            </p:custDataLst>
          </p:nvPr>
        </p:nvSpPr>
        <p:spPr>
          <a:xfrm>
            <a:off x="8266240" y="2414509"/>
            <a:ext cx="3230435" cy="3105333"/>
          </a:xfrm>
          <a:prstGeom prst="roundRect">
            <a:avLst>
              <a:gd name="adj" fmla="val 0"/>
            </a:avLst>
          </a:prstGeom>
          <a:solidFill>
            <a:schemeClr val="tx1">
              <a:lumMod val="40000"/>
              <a:lumOff val="60000"/>
              <a:alpha val="15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p>
            <a:endParaRPr lang="zh-CN" altLang="en-US" sz="144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6" name="矩形 15"/>
          <p:cNvSpPr/>
          <p:nvPr>
            <p:custDataLst>
              <p:tags r:id="rId11"/>
            </p:custDataLst>
          </p:nvPr>
        </p:nvSpPr>
        <p:spPr>
          <a:xfrm>
            <a:off x="8531051" y="3647752"/>
            <a:ext cx="2702719" cy="160537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利用党庆、建军节、国庆节等时机，组织重温入队誓词等活动，引导小学生树立正确价值观。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65" name="圆角矩形 64"/>
          <p:cNvSpPr/>
          <p:nvPr>
            <p:custDataLst>
              <p:tags r:id="rId12"/>
            </p:custDataLst>
          </p:nvPr>
        </p:nvSpPr>
        <p:spPr>
          <a:xfrm>
            <a:off x="8531051" y="1977603"/>
            <a:ext cx="694096" cy="680125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latin typeface="+mn-ea"/>
                <a:cs typeface="+mn-ea"/>
                <a:sym typeface="+mn-ea"/>
              </a:rPr>
              <a:t>03</a:t>
            </a:r>
            <a:endParaRPr lang="en-US" altLang="zh-CN" sz="2000" b="1" dirty="0">
              <a:latin typeface="+mn-ea"/>
              <a:cs typeface="+mn-ea"/>
              <a:sym typeface="+mn-ea"/>
            </a:endParaRPr>
          </a:p>
        </p:txBody>
      </p:sp>
      <p:cxnSp>
        <p:nvCxnSpPr>
          <p:cNvPr id="17" name="直接连接符 16"/>
          <p:cNvCxnSpPr/>
          <p:nvPr>
            <p:custDataLst>
              <p:tags r:id="rId13"/>
            </p:custDataLst>
          </p:nvPr>
        </p:nvCxnSpPr>
        <p:spPr>
          <a:xfrm flipV="1">
            <a:off x="882026" y="3452160"/>
            <a:ext cx="2844332" cy="0"/>
          </a:xfrm>
          <a:prstGeom prst="line">
            <a:avLst/>
          </a:prstGeom>
          <a:ln w="22225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>
            <p:custDataLst>
              <p:tags r:id="rId14"/>
            </p:custDataLst>
          </p:nvPr>
        </p:nvCxnSpPr>
        <p:spPr>
          <a:xfrm>
            <a:off x="4666849" y="3452160"/>
            <a:ext cx="2844332" cy="0"/>
          </a:xfrm>
          <a:prstGeom prst="line">
            <a:avLst/>
          </a:prstGeom>
          <a:ln w="22225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>
            <p:custDataLst>
              <p:tags r:id="rId15"/>
            </p:custDataLst>
          </p:nvPr>
        </p:nvCxnSpPr>
        <p:spPr>
          <a:xfrm flipV="1">
            <a:off x="8451671" y="3452160"/>
            <a:ext cx="2844332" cy="0"/>
          </a:xfrm>
          <a:prstGeom prst="line">
            <a:avLst/>
          </a:prstGeom>
          <a:ln w="22225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9" name="矩形 18"/>
          <p:cNvSpPr/>
          <p:nvPr>
            <p:custDataLst>
              <p:tags r:id="rId16"/>
            </p:custDataLst>
          </p:nvPr>
        </p:nvSpPr>
        <p:spPr>
          <a:xfrm>
            <a:off x="8531051" y="2850145"/>
            <a:ext cx="2703989" cy="4432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200" b="1" dirty="0">
                <a:solidFill>
                  <a:schemeClr val="accent1"/>
                </a:solidFill>
                <a:latin typeface="+mn-ea"/>
                <a:cs typeface="+mn-ea"/>
              </a:rPr>
              <a:t>重要节点仪式教育</a:t>
            </a:r>
            <a:endParaRPr lang="zh-CN" altLang="en-US" sz="2200" b="1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</p:spTree>
    <p:custDataLst>
      <p:tags r:id="rId1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PRESET_TEXT" val="节编号"/>
  <p:tag name="KSO_WM_UNIT_ID" val="_4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1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4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2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4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3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4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4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5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4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6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7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8.xml><?xml version="1.0" encoding="utf-8"?>
<p:tagLst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9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1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13.xml><?xml version="1.0" encoding="utf-8"?>
<p:tagLst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文本样式"/>
  <p:tag name="KSO_WM_UNIT_ID" val="_6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114.xml><?xml version="1.0" encoding="utf-8"?>
<p:tagLst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</p:tagLst>
</file>

<file path=ppt/tags/tag115.xml><?xml version="1.0" encoding="utf-8"?>
<p:tagLst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文本样式"/>
  <p:tag name="KSO_WM_UNIT_ID" val="_6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116.xml><?xml version="1.0" encoding="utf-8"?>
<p:tagLst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</p:tagLst>
</file>

<file path=ppt/tags/tag117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8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9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6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21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2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3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25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6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7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8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9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1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2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0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33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4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5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37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8.xml><?xml version="1.0" encoding="utf-8"?>
<p:tagLst xmlns:p="http://schemas.openxmlformats.org/presentationml/2006/main">
  <p:tag name="KSO_WM_UNIT_TYPE" val="f"/>
  <p:tag name="KSO_WM_UNIT_SUBTYPE" val="g"/>
  <p:tag name="KSO_WM_UNIT_INDEX" val="1"/>
  <p:tag name="KSO_WM_BEAUTIFY_FLAG" val="#wm#"/>
  <p:tag name="KSO_WM_TAG_VERSION" val="3.0"/>
  <p:tag name="KSO_WM_UNIT_PRESET_TEXT" val="公司名"/>
  <p:tag name="KSO_WM_UNIT_ID" val="_1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9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编辑标题"/>
  <p:tag name="KSO_WM_UNIT_ID" val="_1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5"/>
</p:tagLst>
</file>

<file path=ppt/tags/tag142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1"/>
</p:tagLst>
</file>

<file path=ppt/tags/tag143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4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5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6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7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8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9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1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2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3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20236026"/>
</p:tagLst>
</file>

<file path=ppt/tags/tag155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CATEGORY" val="custom"/>
  <p:tag name="KSO_WM_TEMPLATE_INDEX" val="20236026"/>
</p:tagLst>
</file>

<file path=ppt/tags/tag156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7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8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9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TEMPLATE_SUBCATEGORY" val="29"/>
  <p:tag name="KSO_WM_TEMPLATE_COLOR_TYPE" val="0"/>
  <p:tag name="KSO_WM_TAG_VERSION" val="3.0"/>
  <p:tag name="KSO_WM_TEMPLATE_THUMBS_INDEX" val="1、9"/>
  <p:tag name="KSO_WM_BEAUTIFY_FLAG" val="#wm#"/>
  <p:tag name="KSO_WM_TEMPLATE_INDEX" val="20236026"/>
  <p:tag name="KSO_WM_TEMPLATE_CATEGORY" val="custom"/>
  <p:tag name="KSO_WM_TEMPLATE_MASTER_TYPE" val="0"/>
</p:tagLst>
</file>

<file path=ppt/tags/tag16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6026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026"/>
  <p:tag name="KSO_WM_TEMPLATE_CATEGORY" val="custom"/>
  <p:tag name="KSO_WM_UNIT_ISCONTENTSTITLE" val="0"/>
  <p:tag name="KSO_WM_UNIT_PRESET_TEXT" val="单击此处&#10;添加文档标题内容"/>
  <p:tag name="KSO_WM_UNIT_TEXT_TYPE" val="1"/>
</p:tagLst>
</file>

<file path=ppt/tags/tag162.xml><?xml version="1.0" encoding="utf-8"?>
<p:tagLst xmlns:p="http://schemas.openxmlformats.org/presentationml/2006/main">
  <p:tag name="KSO_WM_UNIT_TYPE" val="f"/>
  <p:tag name="KSO_WM_UNIT_SUBTYPE" val="e"/>
  <p:tag name="KSO_WM_UNIT_INDEX" val="2"/>
  <p:tag name="KSO_WM_BEAUTIFY_FLAG" val="#wm#"/>
  <p:tag name="KSO_WM_TAG_VERSION" val="3.0"/>
  <p:tag name="KSO_WM_UNIT_ID" val="custom20236026_1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026"/>
  <p:tag name="KSO_WM_TEMPLATE_CATEGORY" val="custom"/>
  <p:tag name="KSO_WM_UNIT_VALUE" val="3"/>
</p:tagLst>
</file>

<file path=ppt/tags/tag163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ID" val="custom20236026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026"/>
  <p:tag name="KSO_WM_TEMPLATE_CATEGORY" val="custom"/>
  <p:tag name="KSO_WM_UNIT_VALUE" val="11"/>
</p:tagLst>
</file>

<file path=ppt/tags/tag164.xml><?xml version="1.0" encoding="utf-8"?>
<p:tagLst xmlns:p="http://schemas.openxmlformats.org/presentationml/2006/main">
  <p:tag name="KSO_WM_UNIT_TYPE" val="f"/>
  <p:tag name="KSO_WM_UNIT_SUBTYPE" val="g"/>
  <p:tag name="KSO_WM_UNIT_INDEX" val="3"/>
  <p:tag name="KSO_WM_BEAUTIFY_FLAG" val="#wm#"/>
  <p:tag name="KSO_WM_TAG_VERSION" val="3.0"/>
  <p:tag name="KSO_WM_UNIT_ID" val="custom20236026_1*f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026"/>
  <p:tag name="KSO_WM_TEMPLATE_CATEGORY" val="custom"/>
  <p:tag name="KSO_WM_UNIT_VALUE" val="11"/>
</p:tagLst>
</file>

<file path=ppt/tags/tag165.xml><?xml version="1.0" encoding="utf-8"?>
<p:tagLst xmlns:p="http://schemas.openxmlformats.org/presentationml/2006/main">
  <p:tag name="KSO_WM_SLIDE_TYPE" val="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THUMBS_INDEX" val="1、9"/>
  <p:tag name="KSO_WM_BEAUTIFY_FLAG" val="#wm#"/>
  <p:tag name="KSO_WM_TEMPLATE_INDEX" val="20236026"/>
  <p:tag name="KSO_WM_TEMPLATE_CATEGORY" val="custom"/>
  <p:tag name="KSO_WM_SLIDE_INDEX" val="1"/>
  <p:tag name="KSO_WM_SLIDE_ID" val="custom20236026_1"/>
  <p:tag name="KSO_WM_TEMPLATE_MASTER_TYPE" val="0"/>
  <p:tag name="KSO_WM_SLIDE_LAYOUT" val="a_f"/>
  <p:tag name="KSO_WM_SLIDE_LAYOUT_CNT" val="1_3"/>
</p:tagLst>
</file>

<file path=ppt/tags/tag16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SCONTENTSTITLE" val="1"/>
  <p:tag name="KSO_WM_DIAGRAM_GROUP_CODE" val="l1-1"/>
  <p:tag name="KSO_WM_DIAGRAM_COLOR_TRICK" val="1"/>
  <p:tag name="KSO_WM_DIAGRAM_COLOR_TEXT_CAN_REMOVE" val="n"/>
  <p:tag name="KSO_WM_UNIT_ID" val="custom20236026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026"/>
  <p:tag name="KSO_WM_TEMPLATE_CATEGORY" val="custom"/>
  <p:tag name="KSO_WM_UNIT_TEXT_FILL_FORE_SCHEMECOLOR_INDEX" val="5"/>
  <p:tag name="KSO_WM_UNIT_TEXT_FILL_TYPE" val="1"/>
  <p:tag name="KSO_WM_UNIT_USESOURCEFORMAT_APPLY" val="0"/>
</p:tagLst>
</file>

<file path=ppt/tags/tag167.xml><?xml version="1.0" encoding="utf-8"?>
<p:tagLst xmlns:p="http://schemas.openxmlformats.org/presentationml/2006/main">
  <p:tag name="KSO_WM_UNIT_TYPE" val="l_h_i"/>
  <p:tag name="KSO_WM_UNIT_SUBTYPE" val="d"/>
  <p:tag name="KSO_WM_UNIT_INDEX" val="1_1_3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6026_3*l_h_i*1_1_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26"/>
  <p:tag name="KSO_WM_TEMPLATE_CATEGORY" val="custom"/>
  <p:tag name="KSO_WM_DIAGRAM_MAX_ITEMCNT" val="6"/>
  <p:tag name="KSO_WM_DIAGRAM_MIN_ITEMCNT" val="2"/>
  <p:tag name="KSO_WM_DIAGRAM_VIRTUALLY_FRAME" val="{&quot;height&quot;:378.8500061035156,&quot;left&quot;:485.6499969482422,&quot;top&quot;:73.92499694824218,&quot;width&quot;:302.350006103515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5"/>
  <p:tag name="KSO_WM_UNIT_TEXT_FILL_TYPE" val="1"/>
  <p:tag name="KSO_WM_UNIT_USESOURCEFORMAT_APPLY" val="0"/>
</p:tagLst>
</file>

<file path=ppt/tags/tag168.xml><?xml version="1.0" encoding="utf-8"?>
<p:tagLst xmlns:p="http://schemas.openxmlformats.org/presentationml/2006/main">
  <p:tag name="KSO_WM_UNIT_TYPE" val="l_h_f"/>
  <p:tag name="KSO_WM_UNIT_INDEX" val="1_1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6026_3*l_h_f*1_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26"/>
  <p:tag name="KSO_WM_TEMPLATE_CATEGORY" val="custom"/>
  <p:tag name="KSO_WM_UNIT_SUBTYPE" val="a"/>
  <p:tag name="KSO_WM_UNIT_PRESET_TEXT" val="添加目录项标题"/>
  <p:tag name="KSO_WM_DIAGRAM_MAX_ITEMCNT" val="6"/>
  <p:tag name="KSO_WM_DIAGRAM_MIN_ITEMCNT" val="2"/>
  <p:tag name="KSO_WM_DIAGRAM_VIRTUALLY_FRAME" val="{&quot;height&quot;:378.8500061035156,&quot;left&quot;:485.6499969482422,&quot;top&quot;:73.92499694824218,&quot;width&quot;:302.350006103515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FILL_FORE_SCHEMECOLOR_INDEX" val="13"/>
  <p:tag name="KSO_WM_UNIT_TEXT_FILL_TYPE" val="1"/>
  <p:tag name="KSO_WM_UNIT_USESOURCEFORMAT_APPLY" val="0"/>
</p:tagLst>
</file>

<file path=ppt/tags/tag169.xml><?xml version="1.0" encoding="utf-8"?>
<p:tagLst xmlns:p="http://schemas.openxmlformats.org/presentationml/2006/main">
  <p:tag name="KSO_WM_UNIT_TYPE" val="l_h_i"/>
  <p:tag name="KSO_WM_UNIT_INDEX" val="1_1_2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6026_3*l_h_i*1_1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26"/>
  <p:tag name="KSO_WM_TEMPLATE_CATEGORY" val="custom"/>
  <p:tag name="KSO_WM_DIAGRAM_MAX_ITEMCNT" val="6"/>
  <p:tag name="KSO_WM_DIAGRAM_MIN_ITEMCNT" val="2"/>
  <p:tag name="KSO_WM_DIAGRAM_VIRTUALLY_FRAME" val="{&quot;height&quot;:378.8500061035156,&quot;left&quot;:485.6499969482422,&quot;top&quot;:73.92499694824218,&quot;width&quot;:302.3500061035156}"/>
  <p:tag name="KSO_WM_DIAGRAM_COLOR_MATCH_VALUE" val="{&quot;shape&quot;:{&quot;fill&quot;:{&quot;type&quot;:0},&quot;glow&quot;:{&quot;colorType&quot;:0},&quot;line&quot;:{&quot;solidLine&quot;:{&quot;brightness&quot;:0.4000000059604645,&quot;colorType&quot;:1,&quot;foreColorIndex&quot;:8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8"/>
  <p:tag name="KSO_WM_UNIT_LINE_FILL_TYPE" val="2"/>
  <p:tag name="KSO_WM_UNIT_USESOURCEFORMAT_APPLY" val="0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TYPE" val="l_h_i"/>
  <p:tag name="KSO_WM_UNIT_SUBTYPE" val="d"/>
  <p:tag name="KSO_WM_UNIT_INDEX" val="1_2_3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6026_3*l_h_i*1_2_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26"/>
  <p:tag name="KSO_WM_TEMPLATE_CATEGORY" val="custom"/>
  <p:tag name="KSO_WM_DIAGRAM_MAX_ITEMCNT" val="6"/>
  <p:tag name="KSO_WM_DIAGRAM_MIN_ITEMCNT" val="2"/>
  <p:tag name="KSO_WM_DIAGRAM_VIRTUALLY_FRAME" val="{&quot;height&quot;:378.8500061035156,&quot;left&quot;:485.6499969482422,&quot;top&quot;:73.92499694824218,&quot;width&quot;:302.350006103515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5"/>
  <p:tag name="KSO_WM_UNIT_TEXT_FILL_TYPE" val="1"/>
  <p:tag name="KSO_WM_UNIT_USESOURCEFORMAT_APPLY" val="0"/>
</p:tagLst>
</file>

<file path=ppt/tags/tag171.xml><?xml version="1.0" encoding="utf-8"?>
<p:tagLst xmlns:p="http://schemas.openxmlformats.org/presentationml/2006/main">
  <p:tag name="KSO_WM_UNIT_TYPE" val="l_h_f"/>
  <p:tag name="KSO_WM_UNIT_INDEX" val="1_2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6026_3*l_h_f*1_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26"/>
  <p:tag name="KSO_WM_TEMPLATE_CATEGORY" val="custom"/>
  <p:tag name="KSO_WM_UNIT_SUBTYPE" val="a"/>
  <p:tag name="KSO_WM_UNIT_PRESET_TEXT" val="添加目录项标题"/>
  <p:tag name="KSO_WM_DIAGRAM_MAX_ITEMCNT" val="6"/>
  <p:tag name="KSO_WM_DIAGRAM_MIN_ITEMCNT" val="2"/>
  <p:tag name="KSO_WM_DIAGRAM_VIRTUALLY_FRAME" val="{&quot;height&quot;:378.8500061035156,&quot;left&quot;:485.6499969482422,&quot;top&quot;:73.92499694824218,&quot;width&quot;:302.350006103515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FILL_FORE_SCHEMECOLOR_INDEX" val="13"/>
  <p:tag name="KSO_WM_UNIT_TEXT_FILL_TYPE" val="1"/>
  <p:tag name="KSO_WM_UNIT_USESOURCEFORMAT_APPLY" val="0"/>
</p:tagLst>
</file>

<file path=ppt/tags/tag172.xml><?xml version="1.0" encoding="utf-8"?>
<p:tagLst xmlns:p="http://schemas.openxmlformats.org/presentationml/2006/main">
  <p:tag name="KSO_WM_UNIT_TYPE" val="l_h_i"/>
  <p:tag name="KSO_WM_UNIT_INDEX" val="1_2_2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6026_3*l_h_i*1_2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26"/>
  <p:tag name="KSO_WM_TEMPLATE_CATEGORY" val="custom"/>
  <p:tag name="KSO_WM_DIAGRAM_MAX_ITEMCNT" val="6"/>
  <p:tag name="KSO_WM_DIAGRAM_MIN_ITEMCNT" val="2"/>
  <p:tag name="KSO_WM_DIAGRAM_VIRTUALLY_FRAME" val="{&quot;height&quot;:378.8500061035156,&quot;left&quot;:485.6499969482422,&quot;top&quot;:73.92499694824218,&quot;width&quot;:302.3500061035156}"/>
  <p:tag name="KSO_WM_DIAGRAM_COLOR_MATCH_VALUE" val="{&quot;shape&quot;:{&quot;fill&quot;:{&quot;type&quot;:0},&quot;glow&quot;:{&quot;colorType&quot;:0},&quot;line&quot;:{&quot;solidLine&quot;:{&quot;brightness&quot;:0.4000000059604645,&quot;colorType&quot;:1,&quot;foreColorIndex&quot;:8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8"/>
  <p:tag name="KSO_WM_UNIT_LINE_FILL_TYPE" val="2"/>
  <p:tag name="KSO_WM_UNIT_USESOURCEFORMAT_APPLY" val="0"/>
</p:tagLst>
</file>

<file path=ppt/tags/tag173.xml><?xml version="1.0" encoding="utf-8"?>
<p:tagLst xmlns:p="http://schemas.openxmlformats.org/presentationml/2006/main">
  <p:tag name="KSO_WM_UNIT_TYPE" val="l_h_i"/>
  <p:tag name="KSO_WM_UNIT_SUBTYPE" val="d"/>
  <p:tag name="KSO_WM_UNIT_INDEX" val="1_3_3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6026_3*l_h_i*1_3_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26"/>
  <p:tag name="KSO_WM_TEMPLATE_CATEGORY" val="custom"/>
  <p:tag name="KSO_WM_DIAGRAM_MAX_ITEMCNT" val="6"/>
  <p:tag name="KSO_WM_DIAGRAM_MIN_ITEMCNT" val="2"/>
  <p:tag name="KSO_WM_DIAGRAM_VIRTUALLY_FRAME" val="{&quot;height&quot;:378.8500061035156,&quot;left&quot;:485.6499969482422,&quot;top&quot;:73.92499694824218,&quot;width&quot;:302.350006103515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5"/>
  <p:tag name="KSO_WM_UNIT_TEXT_FILL_TYPE" val="1"/>
  <p:tag name="KSO_WM_UNIT_USESOURCEFORMAT_APPLY" val="0"/>
</p:tagLst>
</file>

<file path=ppt/tags/tag174.xml><?xml version="1.0" encoding="utf-8"?>
<p:tagLst xmlns:p="http://schemas.openxmlformats.org/presentationml/2006/main">
  <p:tag name="KSO_WM_UNIT_TYPE" val="l_h_f"/>
  <p:tag name="KSO_WM_UNIT_INDEX" val="1_3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6026_3*l_h_f*1_3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26"/>
  <p:tag name="KSO_WM_TEMPLATE_CATEGORY" val="custom"/>
  <p:tag name="KSO_WM_UNIT_SUBTYPE" val="a"/>
  <p:tag name="KSO_WM_UNIT_PRESET_TEXT" val="添加目录项标题"/>
  <p:tag name="KSO_WM_DIAGRAM_MAX_ITEMCNT" val="6"/>
  <p:tag name="KSO_WM_DIAGRAM_MIN_ITEMCNT" val="2"/>
  <p:tag name="KSO_WM_DIAGRAM_VIRTUALLY_FRAME" val="{&quot;height&quot;:378.8500061035156,&quot;left&quot;:485.6499969482422,&quot;top&quot;:73.92499694824218,&quot;width&quot;:302.350006103515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FILL_FORE_SCHEMECOLOR_INDEX" val="13"/>
  <p:tag name="KSO_WM_UNIT_TEXT_FILL_TYPE" val="1"/>
  <p:tag name="KSO_WM_UNIT_USESOURCEFORMAT_APPLY" val="0"/>
</p:tagLst>
</file>

<file path=ppt/tags/tag175.xml><?xml version="1.0" encoding="utf-8"?>
<p:tagLst xmlns:p="http://schemas.openxmlformats.org/presentationml/2006/main">
  <p:tag name="KSO_WM_UNIT_TYPE" val="l_h_i"/>
  <p:tag name="KSO_WM_UNIT_INDEX" val="1_3_2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6026_3*l_h_i*1_3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26"/>
  <p:tag name="KSO_WM_TEMPLATE_CATEGORY" val="custom"/>
  <p:tag name="KSO_WM_DIAGRAM_MAX_ITEMCNT" val="6"/>
  <p:tag name="KSO_WM_DIAGRAM_MIN_ITEMCNT" val="2"/>
  <p:tag name="KSO_WM_DIAGRAM_VIRTUALLY_FRAME" val="{&quot;height&quot;:378.8500061035156,&quot;left&quot;:485.6499969482422,&quot;top&quot;:73.92499694824218,&quot;width&quot;:302.3500061035156}"/>
  <p:tag name="KSO_WM_DIAGRAM_COLOR_MATCH_VALUE" val="{&quot;shape&quot;:{&quot;fill&quot;:{&quot;type&quot;:0},&quot;glow&quot;:{&quot;colorType&quot;:0},&quot;line&quot;:{&quot;solidLine&quot;:{&quot;brightness&quot;:0.4000000059604645,&quot;colorType&quot;:1,&quot;foreColorIndex&quot;:8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8"/>
  <p:tag name="KSO_WM_UNIT_LINE_FILL_TYPE" val="2"/>
  <p:tag name="KSO_WM_UNIT_USESOURCEFORMAT_APPLY" val="0"/>
</p:tagLst>
</file>

<file path=ppt/tags/tag176.xml><?xml version="1.0" encoding="utf-8"?>
<p:tagLst xmlns:p="http://schemas.openxmlformats.org/presentationml/2006/main">
  <p:tag name="KSO_WM_UNIT_TYPE" val="l_h_i"/>
  <p:tag name="KSO_WM_UNIT_INDEX" val="1_1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6026_3*l_h_i*1_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26"/>
  <p:tag name="KSO_WM_TEMPLATE_CATEGORY" val="custom"/>
  <p:tag name="KSO_WM_DIAGRAM_MAX_ITEMCNT" val="6"/>
  <p:tag name="KSO_WM_DIAGRAM_MIN_ITEMCNT" val="2"/>
  <p:tag name="KSO_WM_DIAGRAM_VIRTUALLY_FRAME" val="{&quot;height&quot;:378.8500061035156,&quot;left&quot;:485.6499969482422,&quot;top&quot;:73.92499694824218,&quot;width&quot;:302.3500061035156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177.xml><?xml version="1.0" encoding="utf-8"?>
<p:tagLst xmlns:p="http://schemas.openxmlformats.org/presentationml/2006/main">
  <p:tag name="KSO_WM_UNIT_TYPE" val="l_h_i"/>
  <p:tag name="KSO_WM_UNIT_INDEX" val="1_2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6026_3*l_h_i*1_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26"/>
  <p:tag name="KSO_WM_TEMPLATE_CATEGORY" val="custom"/>
  <p:tag name="KSO_WM_DIAGRAM_MAX_ITEMCNT" val="6"/>
  <p:tag name="KSO_WM_DIAGRAM_MIN_ITEMCNT" val="2"/>
  <p:tag name="KSO_WM_DIAGRAM_VIRTUALLY_FRAME" val="{&quot;height&quot;:378.8500061035156,&quot;left&quot;:485.6499969482422,&quot;top&quot;:73.92499694824218,&quot;width&quot;:302.3500061035156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178.xml><?xml version="1.0" encoding="utf-8"?>
<p:tagLst xmlns:p="http://schemas.openxmlformats.org/presentationml/2006/main">
  <p:tag name="KSO_WM_UNIT_TYPE" val="l_h_i"/>
  <p:tag name="KSO_WM_UNIT_INDEX" val="1_3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6026_3*l_h_i*1_3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26"/>
  <p:tag name="KSO_WM_TEMPLATE_CATEGORY" val="custom"/>
  <p:tag name="KSO_WM_DIAGRAM_MAX_ITEMCNT" val="6"/>
  <p:tag name="KSO_WM_DIAGRAM_MIN_ITEMCNT" val="2"/>
  <p:tag name="KSO_WM_DIAGRAM_VIRTUALLY_FRAME" val="{&quot;height&quot;:378.8500061035156,&quot;left&quot;:485.6499969482422,&quot;top&quot;:73.92499694824218,&quot;width&quot;:302.3500061035156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179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DIAGRAM_GROUP_CODE" val="l1-1"/>
  <p:tag name="KSO_WM_DIAGRAM_COLOR_TRICK" val="1"/>
  <p:tag name="KSO_WM_DIAGRAM_COLOR_TEXT_CAN_REMOVE" val="n"/>
  <p:tag name="KSO_WM_UNIT_ID" val="custom20236026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026"/>
  <p:tag name="KSO_WM_TEMPLATE_CATEGORY" val="custom"/>
  <p:tag name="KSO_WM_UNIT_FILL_FORE_SCHEMECOLOR_INDEX" val="7"/>
  <p:tag name="KSO_WM_UNIT_FILL_TYPE" val="1"/>
  <p:tag name="KSO_WM_UNIT_TEXT_FILL_FORE_SCHEMECOLOR_INDEX" val="6"/>
  <p:tag name="KSO_WM_UNIT_TEXT_FILL_TYPE" val="1"/>
  <p:tag name="KSO_WM_UNIT_USESOURCEFORMAT_APPLY" val="0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SLIDE_TYPE" val="contents"/>
  <p:tag name="KSO_WM_TEMPLATE_SUBCATEGORY" val="29"/>
  <p:tag name="KSO_WM_TEMPLATE_COLOR_TYPE" val="0"/>
  <p:tag name="KSO_WM_TAG_VERSION" val="3.0"/>
  <p:tag name="KSO_WM_SLIDE_SUBTYPE" val="diag"/>
  <p:tag name="KSO_WM_SLIDE_ITEM_CNT" val="3"/>
  <p:tag name="KSO_WM_DIAGRAM_GROUP_CODE" val="l1-1"/>
  <p:tag name="KSO_WM_BEAUTIFY_FLAG" val="#wm#"/>
  <p:tag name="KSO_WM_TEMPLATE_INDEX" val="20236026"/>
  <p:tag name="KSO_WM_TEMPLATE_CATEGORY" val="custom"/>
  <p:tag name="KSO_WM_SLIDE_INDEX" val="3"/>
  <p:tag name="KSO_WM_SLIDE_ID" val="custom20236026_3"/>
  <p:tag name="KSO_WM_TEMPLATE_MASTER_TYPE" val="0"/>
  <p:tag name="KSO_WM_SLIDE_LAYOUT" val="a_l"/>
  <p:tag name="KSO_WM_SLIDE_LAYOUT_CNT" val="1_1"/>
  <p:tag name="KSO_WM_SLIDE_DIAGTYPE" val="l"/>
</p:tagLst>
</file>

<file path=ppt/tags/tag18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6026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026"/>
  <p:tag name="KSO_WM_TEMPLATE_CATEGORY" val="custom"/>
  <p:tag name="KSO_WM_UNIT_ISCONTENTSTITLE" val="0"/>
  <p:tag name="KSO_WM_UNIT_PRESET_TEXT" val="单击此处添加章节标题"/>
  <p:tag name="KSO_WM_UNIT_TEXT_TYPE" val="1"/>
</p:tagLst>
</file>

<file path=ppt/tags/tag182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ID" val="custom20236026_7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026"/>
  <p:tag name="KSO_WM_TEMPLATE_CATEGORY" val="custom"/>
</p:tagLst>
</file>

<file path=ppt/tags/tag183.xml><?xml version="1.0" encoding="utf-8"?>
<p:tagLst xmlns:p="http://schemas.openxmlformats.org/presentationml/2006/main">
  <p:tag name="KSO_WM_SLIDE_TYPE" val="section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6026"/>
  <p:tag name="KSO_WM_TEMPLATE_CATEGORY" val="custom"/>
  <p:tag name="KSO_WM_SLIDE_INDEX" val="7"/>
  <p:tag name="KSO_WM_SLIDE_ID" val="custom20236026_7"/>
  <p:tag name="KSO_WM_TEMPLATE_MASTER_TYPE" val="0"/>
  <p:tag name="KSO_WM_SLIDE_LAYOUT" val="a_e"/>
  <p:tag name="KSO_WM_SLIDE_LAYOUT_CNT" val="1_1"/>
</p:tagLst>
</file>

<file path=ppt/tags/tag18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diagram20231967_3*a*1"/>
  <p:tag name="KSO_WM_TEMPLATE_CATEGORY" val="diagram"/>
  <p:tag name="KSO_WM_TEMPLATE_INDEX" val="20231967"/>
  <p:tag name="KSO_WM_UNIT_LAYERLEVEL" val="1"/>
  <p:tag name="KSO_WM_TAG_VERSION" val="3.0"/>
  <p:tag name="KSO_WM_BEAUTIFY_FLAG" val="#wm#"/>
  <p:tag name="KSO_WM_UNIT_PRESET_TEXT" val="单击此处添加标题"/>
  <p:tag name="KSO_WM_UNIT_TEXT_TYPE" val="1"/>
  <p:tag name="KSO_WM_UNIT_TEXT_FILL_FORE_SCHEMECOLOR_INDEX" val="13"/>
  <p:tag name="KSO_WM_UNIT_TEXT_FILL_TYPE" val="1"/>
  <p:tag name="KSO_WM_UNIT_USESOURCEFORMAT_APPLY" val="0"/>
</p:tagLst>
</file>

<file path=ppt/tags/tag18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1967_3*l_h_f*1_1_1"/>
  <p:tag name="KSO_WM_TEMPLATE_CATEGORY" val="diagram"/>
  <p:tag name="KSO_WM_TEMPLATE_INDEX" val="20231967"/>
  <p:tag name="KSO_WM_UNIT_LAYERLEVEL" val="1_1_1"/>
  <p:tag name="KSO_WM_TAG_VERSION" val="3.0"/>
  <p:tag name="KSO_WM_BEAUTIFY_FLAG" val="#wm#"/>
  <p:tag name="KSO_WM_UNIT_VALUE" val="88"/>
  <p:tag name="KSO_WM_DIAGRAM_MAX_ITEMCNT" val="4"/>
  <p:tag name="KSO_WM_DIAGRAM_MIN_ITEMCNT" val="2"/>
  <p:tag name="KSO_WM_DIAGRAM_VIRTUALLY_FRAME" val="{&quot;height&quot;:372.13134765625,&quot;width&quot;:780.2114257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添加文本内容，简明扼要地阐述您的观点。根据需要增减文字，准确地理解您传达的思想。"/>
  <p:tag name="KSO_WM_UNIT_TEXT_TYPE" val="1"/>
  <p:tag name="KSO_WM_UNIT_USESOURCEFORMAT_APPLY" val="0"/>
</p:tagLst>
</file>

<file path=ppt/tags/tag18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1967_3*l_h_a*1_1_1"/>
  <p:tag name="KSO_WM_TEMPLATE_CATEGORY" val="diagram"/>
  <p:tag name="KSO_WM_TEMPLATE_INDEX" val="20231967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72.13134765625,&quot;width&quot;:780.2114257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39"/>
  <p:tag name="KSO_WM_UNIT_TEXT_FILL_FORE_SCHEMECOLOR_INDEX" val="1"/>
  <p:tag name="KSO_WM_UNIT_TEXT_FILL_TYPE" val="1"/>
  <p:tag name="KSO_WM_UNIT_PRESET_TEXT" val="单击此处添加标题"/>
  <p:tag name="KSO_WM_UNIT_TEXT_TYPE" val="1"/>
  <p:tag name="KSO_WM_UNIT_USESOURCEFORMAT_APPLY" val="0"/>
</p:tagLst>
</file>

<file path=ppt/tags/tag187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1967_3*l_h_i*1_1_1"/>
  <p:tag name="KSO_WM_TEMPLATE_CATEGORY" val="diagram"/>
  <p:tag name="KSO_WM_TEMPLATE_INDEX" val="20231967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72.13134765625,&quot;width&quot;:780.211425781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188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1967_3*l_h_f*1_2_1"/>
  <p:tag name="KSO_WM_TEMPLATE_CATEGORY" val="diagram"/>
  <p:tag name="KSO_WM_TEMPLATE_INDEX" val="20231967"/>
  <p:tag name="KSO_WM_UNIT_LAYERLEVEL" val="1_1_1"/>
  <p:tag name="KSO_WM_TAG_VERSION" val="3.0"/>
  <p:tag name="KSO_WM_BEAUTIFY_FLAG" val="#wm#"/>
  <p:tag name="KSO_WM_UNIT_VALUE" val="88"/>
  <p:tag name="KSO_WM_DIAGRAM_MAX_ITEMCNT" val="4"/>
  <p:tag name="KSO_WM_DIAGRAM_MIN_ITEMCNT" val="2"/>
  <p:tag name="KSO_WM_DIAGRAM_VIRTUALLY_FRAME" val="{&quot;height&quot;:372.13134765625,&quot;width&quot;:780.2114257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添加文本内容，简明扼要地阐述您的观点。根据需要增减文字，准确地理解您传达的思想。"/>
  <p:tag name="KSO_WM_UNIT_TEXT_TYPE" val="1"/>
  <p:tag name="KSO_WM_UNIT_USESOURCEFORMAT_APPLY" val="0"/>
</p:tagLst>
</file>

<file path=ppt/tags/tag18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1967_3*l_h_a*1_2_1"/>
  <p:tag name="KSO_WM_TEMPLATE_CATEGORY" val="diagram"/>
  <p:tag name="KSO_WM_TEMPLATE_INDEX" val="20231967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72.13134765625,&quot;width&quot;:780.2114257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添加标题"/>
  <p:tag name="KSO_WM_UNIT_TEXT_TYPE" val="1"/>
  <p:tag name="KSO_WM_UNIT_USESOURCEFORMAT_APPLY" val="0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1967_3*l_h_i*1_2_1"/>
  <p:tag name="KSO_WM_TEMPLATE_CATEGORY" val="diagram"/>
  <p:tag name="KSO_WM_TEMPLATE_INDEX" val="20231967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72.13134765625,&quot;width&quot;:780.211425781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191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1967_3*l_h_f*1_3_1"/>
  <p:tag name="KSO_WM_TEMPLATE_CATEGORY" val="diagram"/>
  <p:tag name="KSO_WM_TEMPLATE_INDEX" val="20231967"/>
  <p:tag name="KSO_WM_UNIT_LAYERLEVEL" val="1_1_1"/>
  <p:tag name="KSO_WM_TAG_VERSION" val="3.0"/>
  <p:tag name="KSO_WM_BEAUTIFY_FLAG" val="#wm#"/>
  <p:tag name="KSO_WM_UNIT_VALUE" val="88"/>
  <p:tag name="KSO_WM_DIAGRAM_MAX_ITEMCNT" val="4"/>
  <p:tag name="KSO_WM_DIAGRAM_MIN_ITEMCNT" val="2"/>
  <p:tag name="KSO_WM_DIAGRAM_VIRTUALLY_FRAME" val="{&quot;height&quot;:372.13134765625,&quot;width&quot;:780.2114257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添加文本内容，简明扼要地阐述您的观点。根据需要增减文字，准确地理解您传达的思想。"/>
  <p:tag name="KSO_WM_UNIT_TEXT_TYPE" val="1"/>
  <p:tag name="KSO_WM_UNIT_USESOURCEFORMAT_APPLY" val="0"/>
</p:tagLst>
</file>

<file path=ppt/tags/tag19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1967_3*l_h_a*1_3_1"/>
  <p:tag name="KSO_WM_TEMPLATE_CATEGORY" val="diagram"/>
  <p:tag name="KSO_WM_TEMPLATE_INDEX" val="20231967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72.13134765625,&quot;width&quot;:780.2114257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添加标题"/>
  <p:tag name="KSO_WM_UNIT_TEXT_TYPE" val="1"/>
  <p:tag name="KSO_WM_UNIT_USESOURCEFORMAT_APPLY" val="0"/>
</p:tagLst>
</file>

<file path=ppt/tags/tag19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1967_3*l_h_i*1_3_1"/>
  <p:tag name="KSO_WM_TEMPLATE_CATEGORY" val="diagram"/>
  <p:tag name="KSO_WM_TEMPLATE_INDEX" val="20231967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72.13134765625,&quot;width&quot;:780.211425781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19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231967_3*l_h_f*1_4_1"/>
  <p:tag name="KSO_WM_TEMPLATE_CATEGORY" val="diagram"/>
  <p:tag name="KSO_WM_TEMPLATE_INDEX" val="20231967"/>
  <p:tag name="KSO_WM_UNIT_LAYERLEVEL" val="1_1_1"/>
  <p:tag name="KSO_WM_TAG_VERSION" val="3.0"/>
  <p:tag name="KSO_WM_BEAUTIFY_FLAG" val="#wm#"/>
  <p:tag name="KSO_WM_UNIT_VALUE" val="88"/>
  <p:tag name="KSO_WM_DIAGRAM_MAX_ITEMCNT" val="4"/>
  <p:tag name="KSO_WM_DIAGRAM_MIN_ITEMCNT" val="2"/>
  <p:tag name="KSO_WM_DIAGRAM_VIRTUALLY_FRAME" val="{&quot;height&quot;:372.13134765625,&quot;width&quot;:780.2114257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添加文本内容，简明扼要地阐述您的观点。根据需要增减文字，准确地理解您传达的思想。"/>
  <p:tag name="KSO_WM_UNIT_TEXT_TYPE" val="1"/>
  <p:tag name="KSO_WM_UNIT_USESOURCEFORMAT_APPLY" val="0"/>
</p:tagLst>
</file>

<file path=ppt/tags/tag19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4_1"/>
  <p:tag name="KSO_WM_UNIT_ID" val="diagram20231967_3*l_h_a*1_4_1"/>
  <p:tag name="KSO_WM_TEMPLATE_CATEGORY" val="diagram"/>
  <p:tag name="KSO_WM_TEMPLATE_INDEX" val="20231967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72.13134765625,&quot;width&quot;:780.2114257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添加标题"/>
  <p:tag name="KSO_WM_UNIT_TEXT_TYPE" val="1"/>
  <p:tag name="KSO_WM_UNIT_USESOURCEFORMAT_APPLY" val="0"/>
</p:tagLst>
</file>

<file path=ppt/tags/tag19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1"/>
  <p:tag name="KSO_WM_UNIT_ID" val="diagram20231967_3*l_h_i*1_4_1"/>
  <p:tag name="KSO_WM_TEMPLATE_CATEGORY" val="diagram"/>
  <p:tag name="KSO_WM_TEMPLATE_INDEX" val="20231967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72.13134765625,&quot;width&quot;:780.211425781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197.xml><?xml version="1.0" encoding="utf-8"?>
<p:tagLst xmlns:p="http://schemas.openxmlformats.org/presentationml/2006/main">
  <p:tag name="KSO_WM_SLIDE_ID" val="diagram20231967_3"/>
  <p:tag name="KSO_WM_TEMPLATE_SUBCATEGORY" val="0"/>
  <p:tag name="KSO_WM_TEMPLATE_MASTER_TYPE" val="0"/>
  <p:tag name="KSO_WM_TEMPLATE_COLOR_TYPE" val="0"/>
  <p:tag name="KSO_WM_SLIDE_TYPE" val="text"/>
  <p:tag name="KSO_WM_SLIDE_SUBTYPE" val="diag"/>
  <p:tag name="KSO_WM_SLIDE_ITEM_CNT" val="4"/>
  <p:tag name="KSO_WM_SLIDE_INDEX" val="3"/>
  <p:tag name="KSO_WM_SLIDE_SIZE" val="780.211*359.439"/>
  <p:tag name="KSO_WM_SLIDE_POSITION" val="97.7358*125.161"/>
  <p:tag name="KSO_WM_DIAGRAM_GROUP_CODE" val="l1-1"/>
  <p:tag name="KSO_WM_SLIDE_DIAGTYPE" val="l"/>
  <p:tag name="KSO_WM_TAG_VERSION" val="3.0"/>
  <p:tag name="KSO_WM_BEAUTIFY_FLAG" val="#wm#"/>
  <p:tag name="KSO_WM_TEMPLATE_CATEGORY" val="custom"/>
  <p:tag name="KSO_WM_TEMPLATE_INDEX" val="20236026"/>
  <p:tag name="KSO_WM_SLIDE_LAYOUT" val="a_l"/>
  <p:tag name="KSO_WM_SLIDE_LAYOUT_CNT" val="1_1"/>
</p:tagLst>
</file>

<file path=ppt/tags/tag19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32468_2*a*1"/>
  <p:tag name="KSO_WM_TEMPLATE_CATEGORY" val="diagram"/>
  <p:tag name="KSO_WM_TEMPLATE_INDEX" val="20232468"/>
  <p:tag name="KSO_WM_UNIT_LAYERLEVEL" val="1"/>
  <p:tag name="KSO_WM_TAG_VERSION" val="3.0"/>
  <p:tag name="KSO_WM_BEAUTIFY_FLAG" val="#wm#"/>
  <p:tag name="KSO_WM_DIAGRAM_GROUP_CODE" val="l1-1"/>
  <p:tag name="KSO_WM_UNIT_PRESET_TEXT" val="单击此处添加标题"/>
  <p:tag name="KSO_WM_UNIT_TEXT_TYPE" val="1"/>
  <p:tag name="KSO_WM_UNIT_TEXT_FILL_FORE_SCHEMECOLOR_INDEX" val="13"/>
  <p:tag name="KSO_WM_UNIT_TEXT_FILL_TYPE" val="1"/>
  <p:tag name="KSO_WM_UNIT_USESOURCEFORMAT_APPLY" val="0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68_3*l_h_i*1_3_2"/>
  <p:tag name="KSO_WM_TEMPLATE_CATEGORY" val="diagram"/>
  <p:tag name="KSO_WM_TEMPLATE_INDEX" val="20232468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TYPE" val="l_h_i"/>
  <p:tag name="KSO_WM_UNIT_INDEX" val="1_3_2"/>
  <p:tag name="KSO_WM_DIAGRAM_MAX_ITEMCNT" val="4"/>
  <p:tag name="KSO_WM_DIAGRAM_MIN_ITEMCNT" val="2"/>
  <p:tag name="KSO_WM_DIAGRAM_VIRTUALLY_FRAME" val="{&quot;height&quot;:301.70001220703125,&quot;width&quot;:850.650024414062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solidLine&quot;:{&quot;brightness&quot;:0,&quot;colorType&quot;:1,&quot;foreColorIndex&quot;:5,&quot;transparency&quot;:0.800000011920929},&quot;type&quot;:1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2"/>
  <p:tag name="KSO_WM_UNIT_FILL_FORE_SCHEMECOLOR_INDEX_BRIGHTNESS" val="0"/>
  <p:tag name="KSO_WM_UNIT_LINE_FORE_SCHEMECOLOR_INDEX" val="5"/>
  <p:tag name="KSO_WM_UNIT_LINE_FILL_TYPE" val="2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68_3*l_h_i*1_2_2"/>
  <p:tag name="KSO_WM_TEMPLATE_CATEGORY" val="diagram"/>
  <p:tag name="KSO_WM_TEMPLATE_INDEX" val="20232468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TYPE" val="l_h_i"/>
  <p:tag name="KSO_WM_UNIT_INDEX" val="1_2_2"/>
  <p:tag name="KSO_WM_DIAGRAM_MAX_ITEMCNT" val="4"/>
  <p:tag name="KSO_WM_DIAGRAM_MIN_ITEMCNT" val="2"/>
  <p:tag name="KSO_WM_DIAGRAM_VIRTUALLY_FRAME" val="{&quot;height&quot;:301.70001220703125,&quot;width&quot;:850.6500244140625}"/>
  <p:tag name="KSO_WM_DIAGRAM_COLOR_MATCH_VALUE" val="{&quot;shape&quot;:{&quot;fill&quot;:{&quot;gradient&quot;:[{&quot;brightness&quot;:-0.25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solidLine&quot;:{&quot;brightness&quot;:-0.25,&quot;colorType&quot;:1,&quot;foreColorIndex&quot;:5,&quot;transparency&quot;:0.800000011920929},&quot;type&quot;:1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5"/>
  <p:tag name="KSO_WM_UNIT_LINE_FILL_TYPE" val="2"/>
  <p:tag name="KSO_WM_UNIT_SHADOW_SCHEMECOLOR_INDEX" val="5"/>
  <p:tag name="KSO_WM_UNIT_TEXT_FILL_FORE_SCHEMECOLOR_INDEX" val="2"/>
  <p:tag name="KSO_WM_UNIT_TEXT_FILL_TYPE" val="1"/>
  <p:tag name="KSO_WM_UNIT_USESOURCEFORMAT_APPLY" val="0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68_3*l_h_i*1_4_2"/>
  <p:tag name="KSO_WM_TEMPLATE_CATEGORY" val="diagram"/>
  <p:tag name="KSO_WM_TEMPLATE_INDEX" val="20232468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TYPE" val="l_h_i"/>
  <p:tag name="KSO_WM_UNIT_INDEX" val="1_4_2"/>
  <p:tag name="KSO_WM_DIAGRAM_MAX_ITEMCNT" val="4"/>
  <p:tag name="KSO_WM_DIAGRAM_MIN_ITEMCNT" val="2"/>
  <p:tag name="KSO_WM_DIAGRAM_VIRTUALLY_FRAME" val="{&quot;height&quot;:301.70001220703125,&quot;width&quot;:850.650024414062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solidLine&quot;:{&quot;brightness&quot;:0,&quot;colorType&quot;:1,&quot;foreColorIndex&quot;:5,&quot;transparency&quot;:0.800000011920929},&quot;type&quot;:1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2"/>
  <p:tag name="KSO_WM_UNIT_FILL_FORE_SCHEMECOLOR_INDEX_BRIGHTNESS" val="0"/>
  <p:tag name="KSO_WM_UNIT_LINE_FORE_SCHEMECOLOR_INDEX" val="5"/>
  <p:tag name="KSO_WM_UNIT_LINE_FILL_TYPE" val="2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68_3*l_h_a*1_3_1"/>
  <p:tag name="KSO_WM_TEMPLATE_CATEGORY" val="diagram"/>
  <p:tag name="KSO_WM_TEMPLATE_INDEX" val="20232468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DIAGRAM_GROUP_CODE" val="l1-1"/>
  <p:tag name="KSO_WM_UNIT_TYPE" val="l_h_a"/>
  <p:tag name="KSO_WM_UNIT_INDEX" val="1_3_1"/>
  <p:tag name="KSO_WM_UNIT_VALUE" val="7"/>
  <p:tag name="KSO_WM_DIAGRAM_MAX_ITEMCNT" val="4"/>
  <p:tag name="KSO_WM_DIAGRAM_MIN_ITEMCNT" val="2"/>
  <p:tag name="KSO_WM_DIAGRAM_VIRTUALLY_FRAME" val="{&quot;height&quot;:301.70001220703125,&quot;width&quot;:850.6500244140625}"/>
  <p:tag name="KSO_WM_DIAGRAM_COLOR_MATCH_VALUE" val="{&quot;shape&quot;:{&quot;fill&quot;:{&quot;gradient&quot;:[{&quot;brightness&quot;:-0.25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brightness&quot;:0,&quot;colorType&quot;:2,&quot;rgb&quot;:&quot;#000000&quot;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BRIGHTNESS" val="0"/>
  <p:tag name="KSO_WM_UNIT_PRESET_TEXT" val="添加标题"/>
  <p:tag name="KSO_WM_UNIT_FILL_TYPE" val="3"/>
  <p:tag name="KSO_WM_UNIT_TEXT_TYPE" val="1"/>
  <p:tag name="KSO_WM_UNIT_USESOURCEFORMAT_APPLY" val="0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68_3*l_h_i*1_1_2"/>
  <p:tag name="KSO_WM_TEMPLATE_CATEGORY" val="diagram"/>
  <p:tag name="KSO_WM_TEMPLATE_INDEX" val="20232468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TYPE" val="l_h_i"/>
  <p:tag name="KSO_WM_UNIT_INDEX" val="1_1_2"/>
  <p:tag name="KSO_WM_DIAGRAM_MAX_ITEMCNT" val="4"/>
  <p:tag name="KSO_WM_DIAGRAM_MIN_ITEMCNT" val="2"/>
  <p:tag name="KSO_WM_DIAGRAM_VIRTUALLY_FRAME" val="{&quot;height&quot;:301.70001220703125,&quot;width&quot;:850.650024414062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solidLine&quot;:{&quot;brightness&quot;:0,&quot;colorType&quot;:1,&quot;foreColorIndex&quot;:5,&quot;transparency&quot;:0.800000011920929},&quot;type&quot;:1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2"/>
  <p:tag name="KSO_WM_UNIT_FILL_FORE_SCHEMECOLOR_INDEX_BRIGHTNESS" val="0"/>
  <p:tag name="KSO_WM_UNIT_LINE_FORE_SCHEMECOLOR_INDEX" val="5"/>
  <p:tag name="KSO_WM_UNIT_LINE_FILL_TYPE" val="2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204.xml><?xml version="1.0" encoding="utf-8"?>
<p:tagLst xmlns:p="http://schemas.openxmlformats.org/presentationml/2006/main">
  <p:tag name="KSO_WM_UNIT_NOCLEAR" val="0"/>
  <p:tag name="KSO_WM_UNIT_ISNUMDGMTITLE" val="0"/>
  <p:tag name="KSO_WM_UNIT_DIAGRAM_ISNUMVISUAL" val="0"/>
  <p:tag name="KSO_WM_TEMPLATE_INDEX" val="20232468"/>
  <p:tag name="KSO_WM_DIAGRAM_VERSION" val="3"/>
  <p:tag name="KSO_WM_DIAGRAM_VIRTUALLY_FRAME" val="{&quot;height&quot;:301.70001220703125,&quot;width&quot;:850.6500244140625}"/>
  <p:tag name="KSO_WM_UNIT_COMPATIBLE" val="0"/>
  <p:tag name="KSO_WM_TEMPLATE_CATEGORY" val="diagram"/>
  <p:tag name="KSO_WM_BEAUTIFY_FLAG" val="#wm#"/>
  <p:tag name="KSO_WM_UNIT_INDEX" val="1_1_1"/>
  <p:tag name="KSO_WM_DIAGRAM_MIN_ITEMCNT" val="2"/>
  <p:tag name="KSO_WM_UNIT_HIGHLIGHT" val="0"/>
  <p:tag name="KSO_WM_UNIT_ID" val="diagram20232468_3*l_h_a*1_1_1"/>
  <p:tag name="KSO_WM_TAG_VERSION" val="3.0"/>
  <p:tag name="KSO_WM_DIAGRAM_COLOR_TEXT_CAN_REMOVE" val="n"/>
  <p:tag name="KSO_WM_DIAGRAM_GROUP_CODE" val="l1-1"/>
  <p:tag name="KSO_WM_DIAGRAM_MAX_ITEMCNT" val="4"/>
  <p:tag name="KSO_WM_DIAGRAM_COLOR_TRICK" val="1"/>
  <p:tag name="KSO_WM_UNIT_LAYERLEVEL" val="1_1_1"/>
  <p:tag name="KSO_WM_UNIT_DIAGRAM_ISREFERUNIT" val="0"/>
  <p:tag name="KSO_WM_UNIT_TYPE" val="l_h_a"/>
  <p:tag name="KSO_WM_UNIT_VALUE" val="7"/>
  <p:tag name="KSO_WM_UNIT_ISCONTENTSTITLE" val="0"/>
  <p:tag name="KSO_WM_DIAGRAM_COLOR_MATCH_VALUE" val="{&quot;shape&quot;:{&quot;fill&quot;:{&quot;gradient&quot;:[{&quot;brightness&quot;:-0.25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brightness&quot;:0,&quot;colorType&quot;:2,&quot;rgb&quot;:&quot;#000000&quot;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BRIGHTNESS" val="0"/>
  <p:tag name="KSO_WM_UNIT_PRESET_TEXT" val="添加标题"/>
  <p:tag name="KSO_WM_UNIT_FILL_TYPE" val="3"/>
  <p:tag name="KSO_WM_UNIT_TEXT_TYPE" val="1"/>
  <p:tag name="KSO_WM_UNIT_USESOURCEFORMAT_APPLY" val="0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68_3*l_h_i*1_3_1"/>
  <p:tag name="KSO_WM_TEMPLATE_CATEGORY" val="diagram"/>
  <p:tag name="KSO_WM_TEMPLATE_INDEX" val="20232468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SUBTYPE" val="d"/>
  <p:tag name="KSO_WM_UNIT_TYPE" val="l_h_i"/>
  <p:tag name="KSO_WM_UNIT_INDEX" val="1_3_1"/>
  <p:tag name="KSO_WM_DIAGRAM_MAX_ITEMCNT" val="4"/>
  <p:tag name="KSO_WM_DIAGRAM_MIN_ITEMCNT" val="2"/>
  <p:tag name="KSO_WM_DIAGRAM_VIRTUALLY_FRAME" val="{&quot;height&quot;:301.70001220703125,&quot;width&quot;:850.65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6000000238418579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USESOURCEFORMAT_APPLY" val="0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68_3*l_h_f*1_3_1"/>
  <p:tag name="KSO_WM_TEMPLATE_CATEGORY" val="diagram"/>
  <p:tag name="KSO_WM_TEMPLATE_INDEX" val="20232468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DIAGRAM_GROUP_CODE" val="l1-1"/>
  <p:tag name="KSO_WM_UNIT_TYPE" val="l_h_f"/>
  <p:tag name="KSO_WM_UNIT_INDEX" val="1_3_1"/>
  <p:tag name="KSO_WM_UNIT_VALUE" val="52"/>
  <p:tag name="KSO_WM_DIAGRAM_MAX_ITEMCNT" val="4"/>
  <p:tag name="KSO_WM_DIAGRAM_MIN_ITEMCNT" val="2"/>
  <p:tag name="KSO_WM_DIAGRAM_VIRTUALLY_FRAME" val="{&quot;height&quot;:301.70001220703125,&quot;width&quot;:850.65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262626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PRESET_TEXT" val="单击输入项正文，文字是您思想的提炼，请尽量言简意赅的阐述观点。单击此处输入项正文，文字是您思想的提炼"/>
  <p:tag name="KSO_WM_UNIT_TEXT_TYPE" val="1"/>
  <p:tag name="KSO_WM_UNIT_USESOURCEFORMAT_APPLY" val="0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68_3*l_h_a*1_2_1"/>
  <p:tag name="KSO_WM_TEMPLATE_CATEGORY" val="diagram"/>
  <p:tag name="KSO_WM_TEMPLATE_INDEX" val="20232468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DIAGRAM_GROUP_CODE" val="l1-1"/>
  <p:tag name="KSO_WM_UNIT_TYPE" val="l_h_a"/>
  <p:tag name="KSO_WM_UNIT_INDEX" val="1_2_1"/>
  <p:tag name="KSO_WM_UNIT_VALUE" val="7"/>
  <p:tag name="KSO_WM_DIAGRAM_MAX_ITEMCNT" val="4"/>
  <p:tag name="KSO_WM_DIAGRAM_MIN_ITEMCNT" val="2"/>
  <p:tag name="KSO_WM_DIAGRAM_VIRTUALLY_FRAME" val="{&quot;height&quot;:301.70001220703125,&quot;width&quot;:850.6500244140625}"/>
  <p:tag name="KSO_WM_DIAGRAM_COLOR_MATCH_VALUE" val="{&quot;shape&quot;:{&quot;fill&quot;:{&quot;solid&quot;:{&quot;brightness&quot;:0,&quot;colorType&quot;:1,&quot;foreColorIndex&quot;:2,&quot;transparency&quot;:0},&quot;type&quot;:1},&quot;glow&quot;:{&quot;colorType&quot;:0},&quot;line&quot;:{&quot;type&quot;:0},&quot;shadow&quot;:{&quot;brightness&quot;:0,&quot;colorType&quot;:2,&quot;rgb&quot;:&quot;#000000&quot;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FILL_TYPE" val="1"/>
  <p:tag name="KSO_WM_UNIT_FILL_FORE_SCHEMECOLOR_INDEX" val="2"/>
  <p:tag name="KSO_WM_UNIT_FILL_FORE_SCHEMECOLOR_INDEX_BRIGHTNESS" val="0"/>
  <p:tag name="KSO_WM_UNIT_TEXT_FILL_FORE_SCHEMECOLOR_INDEX" val="1"/>
  <p:tag name="KSO_WM_UNIT_TEXT_FILL_TYPE" val="1"/>
  <p:tag name="KSO_WM_UNIT_TEXT_TYPE" val="1"/>
  <p:tag name="KSO_WM_UNIT_USESOURCEFORMAT_APPLY" val="0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68_3*l_h_i*1_1_1"/>
  <p:tag name="KSO_WM_TEMPLATE_CATEGORY" val="diagram"/>
  <p:tag name="KSO_WM_TEMPLATE_INDEX" val="20232468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SUBTYPE" val="d"/>
  <p:tag name="KSO_WM_UNIT_TYPE" val="l_h_i"/>
  <p:tag name="KSO_WM_UNIT_INDEX" val="1_1_1"/>
  <p:tag name="KSO_WM_DIAGRAM_MAX_ITEMCNT" val="4"/>
  <p:tag name="KSO_WM_DIAGRAM_MIN_ITEMCNT" val="2"/>
  <p:tag name="KSO_WM_DIAGRAM_VIRTUALLY_FRAME" val="{&quot;height&quot;:301.70001220703125,&quot;width&quot;:850.65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6000000238418579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USESOURCEFORMAT_APPLY" val="0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68_3*l_h_f*1_1_1"/>
  <p:tag name="KSO_WM_TEMPLATE_CATEGORY" val="diagram"/>
  <p:tag name="KSO_WM_TEMPLATE_INDEX" val="20232468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DIAGRAM_GROUP_CODE" val="l1-1"/>
  <p:tag name="KSO_WM_UNIT_TYPE" val="l_h_f"/>
  <p:tag name="KSO_WM_UNIT_INDEX" val="1_1_1"/>
  <p:tag name="KSO_WM_UNIT_VALUE" val="52"/>
  <p:tag name="KSO_WM_DIAGRAM_MAX_ITEMCNT" val="4"/>
  <p:tag name="KSO_WM_DIAGRAM_MIN_ITEMCNT" val="2"/>
  <p:tag name="KSO_WM_DIAGRAM_VIRTUALLY_FRAME" val="{&quot;height&quot;:301.70001220703125,&quot;width&quot;:850.65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262626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PRESET_TEXT" val="单击输入项正文，文字是您思想的提炼，请尽量言简意赅的阐述观点。单击此处输入项正文，文字是您思想的提炼"/>
  <p:tag name="KSO_WM_UNIT_TEXT_TYPE" val="1"/>
  <p:tag name="KSO_WM_UNIT_USESOURCEFORMAT_APPLY" val="0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68_3*l_h_i*1_2_1"/>
  <p:tag name="KSO_WM_TEMPLATE_CATEGORY" val="diagram"/>
  <p:tag name="KSO_WM_TEMPLATE_INDEX" val="20232468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SUBTYPE" val="d"/>
  <p:tag name="KSO_WM_UNIT_TYPE" val="l_h_i"/>
  <p:tag name="KSO_WM_UNIT_INDEX" val="1_2_1"/>
  <p:tag name="KSO_WM_DIAGRAM_MAX_ITEMCNT" val="4"/>
  <p:tag name="KSO_WM_DIAGRAM_MIN_ITEMCNT" val="2"/>
  <p:tag name="KSO_WM_DIAGRAM_VIRTUALLY_FRAME" val="{&quot;height&quot;:301.70001220703125,&quot;width&quot;:850.65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6000000238418579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USESOURCEFORMAT_APPLY" val="0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68_3*l_h_f*1_2_1"/>
  <p:tag name="KSO_WM_TEMPLATE_CATEGORY" val="diagram"/>
  <p:tag name="KSO_WM_TEMPLATE_INDEX" val="20232468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DIAGRAM_GROUP_CODE" val="l1-1"/>
  <p:tag name="KSO_WM_UNIT_TYPE" val="l_h_f"/>
  <p:tag name="KSO_WM_UNIT_INDEX" val="1_2_1"/>
  <p:tag name="KSO_WM_UNIT_VALUE" val="52"/>
  <p:tag name="KSO_WM_DIAGRAM_MAX_ITEMCNT" val="4"/>
  <p:tag name="KSO_WM_DIAGRAM_MIN_ITEMCNT" val="2"/>
  <p:tag name="KSO_WM_DIAGRAM_VIRTUALLY_FRAME" val="{&quot;height&quot;:301.70001220703125,&quot;width&quot;:850.65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PRESET_TEXT" val="单击输入项正文，文字是您思想的提炼，请尽量言简意赅的阐述观点。单击此处输入项正文，文字是您思想的提炼"/>
  <p:tag name="KSO_WM_UNIT_TEXT_TYPE" val="1"/>
  <p:tag name="KSO_WM_UNIT_USESOURCEFORMAT_APPLY" val="0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68_3*l_h_a*1_4_1"/>
  <p:tag name="KSO_WM_TEMPLATE_CATEGORY" val="diagram"/>
  <p:tag name="KSO_WM_TEMPLATE_INDEX" val="20232468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DIAGRAM_GROUP_CODE" val="l1-1"/>
  <p:tag name="KSO_WM_UNIT_TYPE" val="l_h_a"/>
  <p:tag name="KSO_WM_UNIT_INDEX" val="1_4_1"/>
  <p:tag name="KSO_WM_UNIT_VALUE" val="7"/>
  <p:tag name="KSO_WM_DIAGRAM_MAX_ITEMCNT" val="4"/>
  <p:tag name="KSO_WM_DIAGRAM_MIN_ITEMCNT" val="2"/>
  <p:tag name="KSO_WM_DIAGRAM_VIRTUALLY_FRAME" val="{&quot;height&quot;:301.70001220703125,&quot;width&quot;:850.6500244140625}"/>
  <p:tag name="KSO_WM_DIAGRAM_COLOR_MATCH_VALUE" val="{&quot;shape&quot;:{&quot;fill&quot;:{&quot;gradient&quot;:[{&quot;brightness&quot;:-0.25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brightness&quot;:0,&quot;colorType&quot;:2,&quot;rgb&quot;:&quot;#000000&quot;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BRIGHTNESS" val="0"/>
  <p:tag name="KSO_WM_UNIT_PRESET_TEXT" val="添加标题"/>
  <p:tag name="KSO_WM_UNIT_FILL_TYPE" val="3"/>
  <p:tag name="KSO_WM_UNIT_TEXT_TYPE" val="1"/>
  <p:tag name="KSO_WM_UNIT_USESOURCEFORMAT_APPLY" val="0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68_3*l_h_i*1_4_1"/>
  <p:tag name="KSO_WM_TEMPLATE_CATEGORY" val="diagram"/>
  <p:tag name="KSO_WM_TEMPLATE_INDEX" val="20232468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SUBTYPE" val="d"/>
  <p:tag name="KSO_WM_UNIT_TYPE" val="l_h_i"/>
  <p:tag name="KSO_WM_UNIT_INDEX" val="1_4_1"/>
  <p:tag name="KSO_WM_DIAGRAM_MAX_ITEMCNT" val="4"/>
  <p:tag name="KSO_WM_DIAGRAM_MIN_ITEMCNT" val="2"/>
  <p:tag name="KSO_WM_DIAGRAM_VIRTUALLY_FRAME" val="{&quot;height&quot;:301.70001220703125,&quot;width&quot;:850.65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6000000238418579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USESOURCEFORMAT_APPLY" val="0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68_3*l_h_f*1_4_1"/>
  <p:tag name="KSO_WM_TEMPLATE_CATEGORY" val="diagram"/>
  <p:tag name="KSO_WM_TEMPLATE_INDEX" val="20232468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DIAGRAM_GROUP_CODE" val="l1-1"/>
  <p:tag name="KSO_WM_UNIT_TYPE" val="l_h_f"/>
  <p:tag name="KSO_WM_UNIT_INDEX" val="1_4_1"/>
  <p:tag name="KSO_WM_UNIT_VALUE" val="52"/>
  <p:tag name="KSO_WM_DIAGRAM_MAX_ITEMCNT" val="4"/>
  <p:tag name="KSO_WM_DIAGRAM_MIN_ITEMCNT" val="2"/>
  <p:tag name="KSO_WM_DIAGRAM_VIRTUALLY_FRAME" val="{&quot;height&quot;:301.70001220703125,&quot;width&quot;:850.65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262626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PRESET_TEXT" val="单击输入项正文，文字是您思想的提炼，请尽量言简意赅的阐述观点。单击此处输入项正文，文字是您思想的提炼"/>
  <p:tag name="KSO_WM_UNIT_TEXT_TYPE" val="1"/>
  <p:tag name="KSO_WM_UNIT_USESOURCEFORMAT_APPLY" val="0"/>
</p:tagLst>
</file>

<file path=ppt/tags/tag215.xml><?xml version="1.0" encoding="utf-8"?>
<p:tagLst xmlns:p="http://schemas.openxmlformats.org/presentationml/2006/main">
  <p:tag name="KSO_WM_SLIDE_ID" val="diagram20232468_2"/>
  <p:tag name="KSO_WM_TEMPLATE_SUBCATEGORY" val="0"/>
  <p:tag name="KSO_WM_TEMPLATE_MASTER_TYPE" val="0"/>
  <p:tag name="KSO_WM_TEMPLATE_COLOR_TYPE" val="0"/>
  <p:tag name="KSO_WM_SLIDE_ITEM_CNT" val="3"/>
  <p:tag name="KSO_WM_SLIDE_INDEX" val="2"/>
  <p:tag name="KSO_WM_TAG_VERSION" val="3.0"/>
  <p:tag name="KSO_WM_BEAUTIFY_FLAG" val="#wm#"/>
  <p:tag name="KSO_WM_TEMPLATE_CATEGORY" val="custom"/>
  <p:tag name="KSO_WM_TEMPLATE_INDEX" val="20236026"/>
  <p:tag name="KSO_WM_SLIDE_TYPE" val="text"/>
  <p:tag name="KSO_WM_SLIDE_SUBTYPE" val="diag"/>
  <p:tag name="KSO_WM_SLIDE_SIZE" val="850.352*301.7"/>
  <p:tag name="KSO_WM_SLIDE_POSITION" val="54.89*153.55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54_4*a*1"/>
  <p:tag name="KSO_WM_TEMPLATE_CATEGORY" val="diagram"/>
  <p:tag name="KSO_WM_TEMPLATE_INDEX" val="20232454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25"/>
  <p:tag name="KSO_WM_DIAGRAM_GROUP_CODE" val="l1-1"/>
  <p:tag name="KSO_WM_UNIT_TYPE" val="a"/>
  <p:tag name="KSO_WM_UNIT_INDEX" val="1"/>
  <p:tag name="KSO_WM_UNIT_PRESET_TEXT" val="单击此处添加标题"/>
  <p:tag name="KSO_WM_UNIT_TEXT_TYPE" val="1"/>
  <p:tag name="KSO_WM_UNIT_TEXT_FILL_FORE_SCHEMECOLOR_INDEX" val="13"/>
  <p:tag name="KSO_WM_UNIT_TEXT_FILL_TYPE" val="1"/>
  <p:tag name="KSO_WM_UNIT_USESOURCEFORMAT_APPLY" val="0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54_2*l_i*1_1"/>
  <p:tag name="KSO_WM_TEMPLATE_CATEGORY" val="diagram"/>
  <p:tag name="KSO_WM_TEMPLATE_INDEX" val="20232454"/>
  <p:tag name="KSO_WM_UNIT_LAYERLEVEL" val="1_1"/>
  <p:tag name="KSO_WM_TAG_VERSION" val="3.0"/>
  <p:tag name="KSO_WM_BEAUTIFY_FLAG" val="#wm#"/>
  <p:tag name="KSO_WM_DIAGRAM_GROUP_CODE" val="l1-1"/>
  <p:tag name="KSO_WM_UNIT_TYPE" val="l_i"/>
  <p:tag name="KSO_WM_UNIT_INDEX" val="1_1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418.8055114746094,&quot;width&quot;:960.33056640625}"/>
  <p:tag name="KSO_WM_DIAGRAM_COLOR_MATCH_VALUE" val="{&quot;shape&quot;:{&quot;fill&quot;:{&quot;solid&quot;:{&quot;brightness&quot;:0,&quot;colorType&quot;:1,&quot;foreColorIndex&quot;:5,&quot;transparency&quot;:0.3300000131130218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2"/>
  <p:tag name="KSO_WM_UNIT_TEXT_FILL_TYPE" val="1"/>
  <p:tag name="KSO_WM_UNIT_USESOURCEFORMAT_APPLY" val="0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54_2*l_i*1_2"/>
  <p:tag name="KSO_WM_TEMPLATE_CATEGORY" val="diagram"/>
  <p:tag name="KSO_WM_TEMPLATE_INDEX" val="20232454"/>
  <p:tag name="KSO_WM_UNIT_LAYERLEVEL" val="1_1"/>
  <p:tag name="KSO_WM_TAG_VERSION" val="3.0"/>
  <p:tag name="KSO_WM_BEAUTIFY_FLAG" val="#wm#"/>
  <p:tag name="KSO_WM_DIAGRAM_GROUP_CODE" val="l1-1"/>
  <p:tag name="KSO_WM_UNIT_TYPE" val="l_i"/>
  <p:tag name="KSO_WM_UNIT_INDEX" val="1_2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418.8055114746094,&quot;width&quot;:960.33056640625}"/>
  <p:tag name="KSO_WM_DIAGRAM_COLOR_MATCH_VALUE" val="{&quot;shape&quot;:{&quot;fill&quot;:{&quot;gradient&quot;:[{&quot;brightness&quot;:0,&quot;colorType&quot;:1,&quot;foreColorIndex&quot;:5,&quot;pos&quot;:0,&quot;transparency&quot;:0.25},{&quot;brightness&quot;:0,&quot;colorType&quot;:1,&quot;foreColorIndex&quot;:5,&quot;pos&quot;:0.6800000071525574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2"/>
  <p:tag name="KSO_WM_UNIT_TEXT_FILL_TYPE" val="1"/>
  <p:tag name="KSO_WM_UNIT_USESOURCEFORMAT_APPLY" val="0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54_2*l_i*1_3"/>
  <p:tag name="KSO_WM_TEMPLATE_CATEGORY" val="diagram"/>
  <p:tag name="KSO_WM_TEMPLATE_INDEX" val="20232454"/>
  <p:tag name="KSO_WM_UNIT_LAYERLEVEL" val="1_1"/>
  <p:tag name="KSO_WM_TAG_VERSION" val="3.0"/>
  <p:tag name="KSO_WM_BEAUTIFY_FLAG" val="#wm#"/>
  <p:tag name="KSO_WM_DIAGRAM_GROUP_CODE" val="l1-1"/>
  <p:tag name="KSO_WM_UNIT_TYPE" val="l_i"/>
  <p:tag name="KSO_WM_UNIT_INDEX" val="1_3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418.8055114746094,&quot;width&quot;:960.33056640625}"/>
  <p:tag name="KSO_WM_DIAGRAM_COLOR_MATCH_VALUE" val="{&quot;shape&quot;:{&quot;fill&quot;:{&quot;solid&quot;:{&quot;brightness&quot;:0,&quot;colorType&quot;:1,&quot;foreColorIndex&quot;:5,&quot;transparency&quot;:0.8700000047683716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2"/>
  <p:tag name="KSO_WM_UNIT_TEXT_FILL_TYPE" val="1"/>
  <p:tag name="KSO_WM_UNIT_USESOURCEFORMAT_APPLY" val="0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54_2*l_h_i*1_1_2"/>
  <p:tag name="KSO_WM_TEMPLATE_CATEGORY" val="diagram"/>
  <p:tag name="KSO_WM_TEMPLATE_INDEX" val="20232454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1_2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418.8055114746094,&quot;width&quot;:960.33056640625}"/>
  <p:tag name="KSO_WM_DIAGRAM_COLOR_MATCH_VALUE" val="{&quot;shape&quot;:{&quot;fill&quot;:{&quot;type&quot;:0},&quot;glow&quot;:{&quot;colorType&quot;:0},&quot;line&quot;:{&quot;solidLine&quot;:{&quot;brightness&quot;:0,&quot;colorType&quot;:1,&quot;foreColorIndex&quot;:2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2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1"/>
  <p:tag name="KSO_WM_UNIT_ID" val="diagram20232454_2*l_h_i*1_1_1"/>
  <p:tag name="KSO_WM_TEMPLATE_CATEGORY" val="diagram"/>
  <p:tag name="KSO_WM_TEMPLATE_INDEX" val="20232454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418.8055114746094,&quot;width&quot;:960.330566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USESOURCEFORMAT_APPLY" val="0"/>
</p:tagLst>
</file>

<file path=ppt/tags/tag222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2454_2*l_h_f*1_1_1"/>
  <p:tag name="KSO_WM_TEMPLATE_CATEGORY" val="diagram"/>
  <p:tag name="KSO_WM_TEMPLATE_INDEX" val="20232454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418.8055114746094,&quot;width&quot;:960.330566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项正文，文字是思想的提炼，请尽量言简意赅的阐述观点，单击此处输入项正文"/>
  <p:tag name="KSO_WM_UNIT_TEXT_FILL_FORE_SCHEMECOLOR_INDEX" val="1"/>
  <p:tag name="KSO_WM_UNIT_TEXT_FILL_TYPE" val="1"/>
  <p:tag name="KSO_WM_UNIT_TEXT_TYPE" val="1"/>
  <p:tag name="KSO_WM_UNIT_USESOURCEFORMAT_APPLY" val="0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54_2*l_h_i*1_2_2"/>
  <p:tag name="KSO_WM_TEMPLATE_CATEGORY" val="diagram"/>
  <p:tag name="KSO_WM_TEMPLATE_INDEX" val="20232454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2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418.8055114746094,&quot;width&quot;:960.33056640625}"/>
  <p:tag name="KSO_WM_DIAGRAM_COLOR_MATCH_VALUE" val="{&quot;shape&quot;:{&quot;fill&quot;:{&quot;type&quot;:0},&quot;glow&quot;:{&quot;colorType&quot;:0},&quot;line&quot;:{&quot;solidLine&quot;:{&quot;brightness&quot;:0,&quot;colorType&quot;:1,&quot;foreColorIndex&quot;:2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2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1"/>
  <p:tag name="KSO_WM_UNIT_ID" val="diagram20232454_2*l_h_i*1_2_1"/>
  <p:tag name="KSO_WM_TEMPLATE_CATEGORY" val="diagram"/>
  <p:tag name="KSO_WM_TEMPLATE_INDEX" val="20232454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418.8055114746094,&quot;width&quot;:960.330566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USESOURCEFORMAT_APPLY" val="0"/>
</p:tagLst>
</file>

<file path=ppt/tags/tag22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2454_2*l_h_f*1_2_1"/>
  <p:tag name="KSO_WM_TEMPLATE_CATEGORY" val="diagram"/>
  <p:tag name="KSO_WM_TEMPLATE_INDEX" val="20232454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418.8055114746094,&quot;width&quot;:960.330566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项正文，文字是思想的提炼，请尽量言简意赅的阐述观点，单击此处输入项正文"/>
  <p:tag name="KSO_WM_UNIT_TEXT_FILL_FORE_SCHEMECOLOR_INDEX" val="1"/>
  <p:tag name="KSO_WM_UNIT_TEXT_FILL_TYPE" val="1"/>
  <p:tag name="KSO_WM_UNIT_TEXT_TYPE" val="1"/>
  <p:tag name="KSO_WM_UNIT_USESOURCEFORMAT_APPLY" val="0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54_2*l_h_i*1_3_2"/>
  <p:tag name="KSO_WM_TEMPLATE_CATEGORY" val="diagram"/>
  <p:tag name="KSO_WM_TEMPLATE_INDEX" val="20232454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3_2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418.8055114746094,&quot;width&quot;:960.33056640625}"/>
  <p:tag name="KSO_WM_DIAGRAM_COLOR_MATCH_VALUE" val="{&quot;shape&quot;:{&quot;fill&quot;:{&quot;type&quot;:0},&quot;glow&quot;:{&quot;colorType&quot;:0},&quot;line&quot;:{&quot;solidLine&quot;:{&quot;brightness&quot;:0,&quot;colorType&quot;:1,&quot;foreColorIndex&quot;:2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2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3_1"/>
  <p:tag name="KSO_WM_UNIT_ID" val="diagram20232454_2*l_h_i*1_3_1"/>
  <p:tag name="KSO_WM_TEMPLATE_CATEGORY" val="diagram"/>
  <p:tag name="KSO_WM_TEMPLATE_INDEX" val="20232454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418.8055114746094,&quot;width&quot;:960.330566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USESOURCEFORMAT_APPLY" val="0"/>
</p:tagLst>
</file>

<file path=ppt/tags/tag22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2454_2*l_h_f*1_3_1"/>
  <p:tag name="KSO_WM_TEMPLATE_CATEGORY" val="diagram"/>
  <p:tag name="KSO_WM_TEMPLATE_INDEX" val="20232454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418.8055114746094,&quot;width&quot;:960.330566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项正文，文字是思想的提炼，请尽量言简意赅的阐述观点，单击此处输入项正文"/>
  <p:tag name="KSO_WM_UNIT_TEXT_FILL_FORE_SCHEMECOLOR_INDEX" val="1"/>
  <p:tag name="KSO_WM_UNIT_TEXT_FILL_TYPE" val="1"/>
  <p:tag name="KSO_WM_UNIT_TEXT_TYPE" val="1"/>
  <p:tag name="KSO_WM_UNIT_USESOURCEFORMAT_APPLY" val="0"/>
</p:tagLst>
</file>

<file path=ppt/tags/tag22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2454_2*l_h_a*1_1_1"/>
  <p:tag name="KSO_WM_TEMPLATE_CATEGORY" val="diagram"/>
  <p:tag name="KSO_WM_TEMPLATE_INDEX" val="20232454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418.8055114746094,&quot;width&quot;:960.330566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项标题"/>
  <p:tag name="KSO_WM_UNIT_TEXT_FILL_FORE_SCHEMECOLOR_INDEX" val="1"/>
  <p:tag name="KSO_WM_UNIT_TEXT_FILL_TYPE" val="1"/>
  <p:tag name="KSO_WM_UNIT_TEXT_TYPE" val="1"/>
  <p:tag name="KSO_WM_UNIT_USESOURCEFORMAT_APPLY" val="0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2454_2*l_h_a*1_2_1"/>
  <p:tag name="KSO_WM_TEMPLATE_CATEGORY" val="diagram"/>
  <p:tag name="KSO_WM_TEMPLATE_INDEX" val="20232454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418.8055114746094,&quot;width&quot;:960.330566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项标题"/>
  <p:tag name="KSO_WM_UNIT_TEXT_FILL_FORE_SCHEMECOLOR_INDEX" val="1"/>
  <p:tag name="KSO_WM_UNIT_TEXT_FILL_TYPE" val="1"/>
  <p:tag name="KSO_WM_UNIT_TEXT_TYPE" val="1"/>
  <p:tag name="KSO_WM_UNIT_USESOURCEFORMAT_APPLY" val="0"/>
</p:tagLst>
</file>

<file path=ppt/tags/tag23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2454_2*l_h_a*1_3_1"/>
  <p:tag name="KSO_WM_TEMPLATE_CATEGORY" val="diagram"/>
  <p:tag name="KSO_WM_TEMPLATE_INDEX" val="20232454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418.8055114746094,&quot;width&quot;:960.330566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项标题"/>
  <p:tag name="KSO_WM_UNIT_TEXT_FILL_FORE_SCHEMECOLOR_INDEX" val="1"/>
  <p:tag name="KSO_WM_UNIT_TEXT_FILL_TYPE" val="1"/>
  <p:tag name="KSO_WM_UNIT_TEXT_TYPE" val="1"/>
  <p:tag name="KSO_WM_UNIT_USESOURCEFORMAT_APPLY" val="0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2454_2*l_h_x*1_1_1"/>
  <p:tag name="KSO_WM_TEMPLATE_CATEGORY" val="diagram"/>
  <p:tag name="KSO_WM_TEMPLATE_INDEX" val="2023245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150*150"/>
  <p:tag name="KSO_WM_UNIT_TYPE" val="l_h_x"/>
  <p:tag name="KSO_WM_UNIT_INDEX" val="1_1_1"/>
  <p:tag name="KSO_WM_DIAGRAM_MAX_ITEMCNT" val="5"/>
  <p:tag name="KSO_WM_DIAGRAM_MIN_ITEMCNT" val="2"/>
  <p:tag name="KSO_WM_DIAGRAM_VIRTUALLY_FRAME" val="{&quot;height&quot;:418.8055114746094,&quot;width&quot;:960.3305664062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2454_2*l_h_x*1_2_1"/>
  <p:tag name="KSO_WM_TEMPLATE_CATEGORY" val="diagram"/>
  <p:tag name="KSO_WM_TEMPLATE_INDEX" val="2023245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136*140"/>
  <p:tag name="KSO_WM_UNIT_TYPE" val="l_h_x"/>
  <p:tag name="KSO_WM_UNIT_INDEX" val="1_2_1"/>
  <p:tag name="KSO_WM_DIAGRAM_MAX_ITEMCNT" val="5"/>
  <p:tag name="KSO_WM_DIAGRAM_MIN_ITEMCNT" val="2"/>
  <p:tag name="KSO_WM_DIAGRAM_VIRTUALLY_FRAME" val="{&quot;height&quot;:418.8055114746094,&quot;width&quot;:960.3305664062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2454_2*l_h_x*1_3_1"/>
  <p:tag name="KSO_WM_TEMPLATE_CATEGORY" val="diagram"/>
  <p:tag name="KSO_WM_TEMPLATE_INDEX" val="2023245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150*137"/>
  <p:tag name="KSO_WM_UNIT_TYPE" val="l_h_x"/>
  <p:tag name="KSO_WM_UNIT_INDEX" val="1_3_1"/>
  <p:tag name="KSO_WM_DIAGRAM_MAX_ITEMCNT" val="5"/>
  <p:tag name="KSO_WM_DIAGRAM_MIN_ITEMCNT" val="2"/>
  <p:tag name="KSO_WM_DIAGRAM_VIRTUALLY_FRAME" val="{&quot;height&quot;:418.8055114746094,&quot;width&quot;:960.3305664062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235.xml><?xml version="1.0" encoding="utf-8"?>
<p:tagLst xmlns:p="http://schemas.openxmlformats.org/presentationml/2006/main">
  <p:tag name="KSO_WM_SLIDE_ID" val="diagram20232454_4"/>
  <p:tag name="KSO_WM_TEMPLATE_SUBCATEGORY" val="0"/>
  <p:tag name="KSO_WM_TEMPLATE_MASTER_TYPE" val="0"/>
  <p:tag name="KSO_WM_TEMPLATE_COLOR_TYPE" val="0"/>
  <p:tag name="KSO_WM_SLIDE_ITEM_CNT" val="5"/>
  <p:tag name="KSO_WM_SLIDE_INDEX" val="4"/>
  <p:tag name="KSO_WM_TAG_VERSION" val="3.0"/>
  <p:tag name="KSO_WM_BEAUTIFY_FLAG" val="#wm#"/>
  <p:tag name="KSO_WM_TEMPLATE_CATEGORY" val="custom"/>
  <p:tag name="KSO_WM_TEMPLATE_INDEX" val="20236026"/>
  <p:tag name="KSO_WM_SLIDE_TYPE" val="text"/>
  <p:tag name="KSO_WM_SLIDE_SUBTYPE" val="diag"/>
  <p:tag name="KSO_WM_SLIDE_SIZE" val="960.331*418.806"/>
  <p:tag name="KSO_WM_SLIDE_POSITION" val="-0.330472*121.501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23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6026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026"/>
  <p:tag name="KSO_WM_TEMPLATE_CATEGORY" val="custom"/>
  <p:tag name="KSO_WM_UNIT_ISCONTENTSTITLE" val="0"/>
  <p:tag name="KSO_WM_UNIT_PRESET_TEXT" val="单击此处添加章节标题"/>
  <p:tag name="KSO_WM_UNIT_TEXT_TYPE" val="1"/>
</p:tagLst>
</file>

<file path=ppt/tags/tag237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ID" val="custom20236026_7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026"/>
  <p:tag name="KSO_WM_TEMPLATE_CATEGORY" val="custom"/>
</p:tagLst>
</file>

<file path=ppt/tags/tag238.xml><?xml version="1.0" encoding="utf-8"?>
<p:tagLst xmlns:p="http://schemas.openxmlformats.org/presentationml/2006/main">
  <p:tag name="KSO_WM_SLIDE_TYPE" val="section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6026"/>
  <p:tag name="KSO_WM_TEMPLATE_CATEGORY" val="custom"/>
  <p:tag name="KSO_WM_SLIDE_INDEX" val="7"/>
  <p:tag name="KSO_WM_SLIDE_ID" val="custom20236026_7"/>
  <p:tag name="KSO_WM_TEMPLATE_MASTER_TYPE" val="0"/>
  <p:tag name="KSO_WM_SLIDE_LAYOUT" val="a_e"/>
  <p:tag name="KSO_WM_SLIDE_LAYOUT_CNT" val="1_1"/>
</p:tagLst>
</file>

<file path=ppt/tags/tag23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UNIT_VALUE" val="30"/>
  <p:tag name="KSO_WM_TEMPLATE_INDEX" val="20231717"/>
  <p:tag name="KSO_WM_UNIT_ID" val="custom20231717_1*a*1"/>
  <p:tag name="KSO_WM_UNIT_PRESET_TEXT" val="单击此处添加标题"/>
  <p:tag name="KSO_WM_UNIT_TEXT_FILL_FORE_SCHEMECOLOR_INDEX" val="13"/>
  <p:tag name="KSO_WM_UNIT_TEXT_FILL_TYPE" val="1"/>
  <p:tag name="KSO_WM_UNIT_USESOURCEFORMAT_APPLY" val="0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BEAUTIFY_FLAG" val="#wm#"/>
  <p:tag name="KSO_WM_UNIT_VALUE" val="1289*9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1717_1*d*1"/>
  <p:tag name="KSO_WM_TEMPLATE_CATEGORY" val="custom"/>
  <p:tag name="KSO_WM_TEMPLATE_INDEX" val="20231717"/>
  <p:tag name="KSO_WM_UNIT_LAYERLEVEL" val="1"/>
  <p:tag name="KSO_WM_TAG_VERSION" val="3.0"/>
  <p:tag name="MH_PIC_SOURCE_TYPE" val="generate_slide_ai*VCG41N1211394543*ai_v1.7.1.240929_ONLINE*1728636591734_111.214_aee6ea578115-slide-8"/>
  <p:tag name="KSO_WM_UNIT_LINE_FORE_SCHEMECOLOR_INDEX" val="5"/>
  <p:tag name="KSO_WM_UNIT_LINE_FILL_TYPE" val="2"/>
  <p:tag name="KSO_WM_UNIT_SHADOW_SCHEMECOLOR_INDEX" val="5"/>
  <p:tag name="KSO_WM_UNIT_USESOURCEFORMAT_APPLY" val="0"/>
</p:tagLst>
</file>

<file path=ppt/tags/tag24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678_2*l_h_i*1_2_1"/>
  <p:tag name="KSO_WM_TEMPLATE_CATEGORY" val="diagram"/>
  <p:tag name="KSO_WM_TEMPLATE_INDEX" val="20231678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UNIT_TYPE" val="l_h_i"/>
  <p:tag name="KSO_WM_UNIT_INDEX" val="1_2_1"/>
  <p:tag name="KSO_WM_DIAGRAM_MAX_ITEMCNT" val="4"/>
  <p:tag name="KSO_WM_DIAGRAM_MIN_ITEMCNT" val="2"/>
  <p:tag name="KSO_WM_DIAGRAM_VIRTUALLY_FRAME" val="{&quot;height&quot;:365.65008544921875,&quot;width&quot;:558.4000854492188}"/>
  <p:tag name="KSO_WM_DIAGRAM_COLOR_MATCH_VALUE" val="{&quot;shape&quot;:{&quot;fill&quot;:{&quot;gradient&quot;:[{&quot;brightness&quot;:0.800000011920929,&quot;colorType&quot;:1,&quot;foreColorIndex&quot;:5,&quot;pos&quot;:0,&quot;transparency&quot;:1},{&quot;brightness&quot;:0.800000011920929,&quot;colorType&quot;:1,&quot;foreColorIndex&quot;:5,&quot;pos&quot;:1,&quot;transparency&quot;:0.5600000023841858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2"/>
  <p:tag name="KSO_WM_UNIT_TEXT_FILL_TYPE" val="1"/>
  <p:tag name="KSO_WM_UNIT_USESOURCEFORMAT_APPLY" val="0"/>
</p:tagLst>
</file>

<file path=ppt/tags/tag242.xml><?xml version="1.0" encoding="utf-8"?>
<p:tagLst xmlns:p="http://schemas.openxmlformats.org/presentationml/2006/main">
  <p:tag name="KSO_WM_BEAUTIFY_FLAG" val="#wm#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2_1"/>
  <p:tag name="KSO_WM_TEMPLATE_CATEGORY" val="diagram"/>
  <p:tag name="KSO_WM_TEMPLATE_INDEX" val="20231678"/>
  <p:tag name="KSO_WM_UNIT_LAYERLEVEL" val="1_1_1"/>
  <p:tag name="KSO_WM_TAG_VERSION" val="3.0"/>
  <p:tag name="KSO_WM_UNIT_VALUE" val="10"/>
  <p:tag name="KSO_WM_UNIT_TYPE" val="l_h_a"/>
  <p:tag name="KSO_WM_UNIT_ID" val="diagram20231678_2*l_h_a*1_2_1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65.65008544921875,&quot;width&quot;:558.400085449218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LINE_FORE_SCHEMECOLOR_INDEX" val="5"/>
  <p:tag name="KSO_WM_UNIT_TEXT_FILL_FORE_SCHEMECOLOR_INDEX" val="1"/>
  <p:tag name="KSO_WM_UNIT_TEXT_FILL_TYPE" val="1"/>
  <p:tag name="KSO_WM_UNIT_PRESET_TEXT" val="添加标题"/>
  <p:tag name="KSO_WM_UNIT_TEXT_TYPE" val="1"/>
  <p:tag name="KSO_WM_UNIT_LINE_FILL_TYPE" val="2"/>
  <p:tag name="KSO_WM_UNIT_USESOURCEFORMAT_APPLY" val="0"/>
</p:tagLst>
</file>

<file path=ppt/tags/tag24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678_2*l_h_i*1_1_1"/>
  <p:tag name="KSO_WM_TEMPLATE_CATEGORY" val="diagram"/>
  <p:tag name="KSO_WM_TEMPLATE_INDEX" val="20231678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UNIT_TYPE" val="l_h_i"/>
  <p:tag name="KSO_WM_UNIT_INDEX" val="1_1_1"/>
  <p:tag name="KSO_WM_DIAGRAM_MAX_ITEMCNT" val="4"/>
  <p:tag name="KSO_WM_DIAGRAM_MIN_ITEMCNT" val="2"/>
  <p:tag name="KSO_WM_DIAGRAM_VIRTUALLY_FRAME" val="{&quot;height&quot;:365.65008544921875,&quot;width&quot;:558.4000854492188}"/>
  <p:tag name="KSO_WM_DIAGRAM_COLOR_MATCH_VALUE" val="{&quot;shape&quot;:{&quot;fill&quot;:{&quot;gradient&quot;:[{&quot;brightness&quot;:0.800000011920929,&quot;colorType&quot;:1,&quot;foreColorIndex&quot;:5,&quot;pos&quot;:0,&quot;transparency&quot;:1},{&quot;brightness&quot;:0.800000011920929,&quot;colorType&quot;:1,&quot;foreColorIndex&quot;:5,&quot;pos&quot;:1,&quot;transparency&quot;:0.5600000023841858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2"/>
  <p:tag name="KSO_WM_UNIT_TEXT_FILL_TYPE" val="1"/>
  <p:tag name="KSO_WM_UNIT_USESOURCEFORMAT_APPLY" val="0"/>
</p:tagLst>
</file>

<file path=ppt/tags/tag244.xml><?xml version="1.0" encoding="utf-8"?>
<p:tagLst xmlns:p="http://schemas.openxmlformats.org/presentationml/2006/main">
  <p:tag name="KSO_WM_BEAUTIFY_FLAG" val="#wm#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diagram"/>
  <p:tag name="KSO_WM_TEMPLATE_INDEX" val="20231678"/>
  <p:tag name="KSO_WM_UNIT_LAYERLEVEL" val="1_1_1"/>
  <p:tag name="KSO_WM_TAG_VERSION" val="3.0"/>
  <p:tag name="KSO_WM_UNIT_VALUE" val="10"/>
  <p:tag name="KSO_WM_UNIT_TYPE" val="l_h_a"/>
  <p:tag name="KSO_WM_UNIT_ID" val="diagram20231678_2*l_h_a*1_1_1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65.65008544921875,&quot;width&quot;:558.400085449218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LINE_FORE_SCHEMECOLOR_INDEX" val="5"/>
  <p:tag name="KSO_WM_UNIT_TEXT_FILL_FORE_SCHEMECOLOR_INDEX" val="1"/>
  <p:tag name="KSO_WM_UNIT_TEXT_FILL_TYPE" val="1"/>
  <p:tag name="KSO_WM_UNIT_PRESET_TEXT" val="添加标题"/>
  <p:tag name="KSO_WM_UNIT_TEXT_TYPE" val="1"/>
  <p:tag name="KSO_WM_UNIT_LINE_FILL_TYPE" val="2"/>
  <p:tag name="KSO_WM_UNIT_USESOURCEFORMAT_APPLY" val="0"/>
</p:tagLst>
</file>

<file path=ppt/tags/tag245.xml><?xml version="1.0" encoding="utf-8"?>
<p:tagLst xmlns:p="http://schemas.openxmlformats.org/presentationml/2006/main">
  <p:tag name="KSO_WM_BEAUTIFY_FLAG" val="#wm#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1678_2*l_h_f*1_1_1"/>
  <p:tag name="KSO_WM_TEMPLATE_CATEGORY" val="diagram"/>
  <p:tag name="KSO_WM_TEMPLATE_INDEX" val="20231678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65.65008544921875,&quot;width&quot;:558.4000854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输入(您的)智能图形项正文，文字是您思想的提炼，请尽量言简意赅的阐述观点。"/>
  <p:tag name="KSO_WM_UNIT_TEXT_TYPE" val="1"/>
  <p:tag name="KSO_WM_UNIT_USESOURCEFORMAT_APPLY" val="0"/>
</p:tagLst>
</file>

<file path=ppt/tags/tag246.xml><?xml version="1.0" encoding="utf-8"?>
<p:tagLst xmlns:p="http://schemas.openxmlformats.org/presentationml/2006/main">
  <p:tag name="KSO_WM_BEAUTIFY_FLAG" val="#wm#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1678_2*l_h_f*1_2_1"/>
  <p:tag name="KSO_WM_TEMPLATE_CATEGORY" val="diagram"/>
  <p:tag name="KSO_WM_TEMPLATE_INDEX" val="20231678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65.65008544921875,&quot;width&quot;:558.4000854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输入(您的)智能图形项正文，文字是您思想的提炼，请尽量言简意赅的阐述观点。"/>
  <p:tag name="KSO_WM_UNIT_TEXT_TYPE" val="1"/>
  <p:tag name="KSO_WM_UNIT_USESOURCEFORMAT_APPLY" val="0"/>
</p:tagLst>
</file>

<file path=ppt/tags/tag24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678_2*l_h_i*1_3_1"/>
  <p:tag name="KSO_WM_TEMPLATE_CATEGORY" val="diagram"/>
  <p:tag name="KSO_WM_TEMPLATE_INDEX" val="20231678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UNIT_TYPE" val="l_h_i"/>
  <p:tag name="KSO_WM_UNIT_INDEX" val="1_3_1"/>
  <p:tag name="KSO_WM_DIAGRAM_MAX_ITEMCNT" val="4"/>
  <p:tag name="KSO_WM_DIAGRAM_MIN_ITEMCNT" val="2"/>
  <p:tag name="KSO_WM_DIAGRAM_VIRTUALLY_FRAME" val="{&quot;height&quot;:365.65008544921875,&quot;width&quot;:558.4000854492188}"/>
  <p:tag name="KSO_WM_DIAGRAM_COLOR_MATCH_VALUE" val="{&quot;shape&quot;:{&quot;fill&quot;:{&quot;gradient&quot;:[{&quot;brightness&quot;:0.800000011920929,&quot;colorType&quot;:1,&quot;foreColorIndex&quot;:5,&quot;pos&quot;:0,&quot;transparency&quot;:1},{&quot;brightness&quot;:0.800000011920929,&quot;colorType&quot;:1,&quot;foreColorIndex&quot;:5,&quot;pos&quot;:1,&quot;transparency&quot;:0.5600000023841858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2"/>
  <p:tag name="KSO_WM_UNIT_TEXT_FILL_TYPE" val="1"/>
  <p:tag name="KSO_WM_UNIT_USESOURCEFORMAT_APPLY" val="0"/>
</p:tagLst>
</file>

<file path=ppt/tags/tag248.xml><?xml version="1.0" encoding="utf-8"?>
<p:tagLst xmlns:p="http://schemas.openxmlformats.org/presentationml/2006/main">
  <p:tag name="KSO_WM_BEAUTIFY_FLAG" val="#wm#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3_1"/>
  <p:tag name="KSO_WM_TEMPLATE_CATEGORY" val="diagram"/>
  <p:tag name="KSO_WM_TEMPLATE_INDEX" val="20231678"/>
  <p:tag name="KSO_WM_UNIT_LAYERLEVEL" val="1_1_1"/>
  <p:tag name="KSO_WM_TAG_VERSION" val="3.0"/>
  <p:tag name="KSO_WM_UNIT_VALUE" val="10"/>
  <p:tag name="KSO_WM_UNIT_TYPE" val="l_h_a"/>
  <p:tag name="KSO_WM_UNIT_ID" val="diagram20231678_2*l_h_a*1_3_1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65.65008544921875,&quot;width&quot;:558.400085449218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LINE_FORE_SCHEMECOLOR_INDEX" val="5"/>
  <p:tag name="KSO_WM_UNIT_TEXT_FILL_FORE_SCHEMECOLOR_INDEX" val="1"/>
  <p:tag name="KSO_WM_UNIT_TEXT_FILL_TYPE" val="1"/>
  <p:tag name="KSO_WM_UNIT_PRESET_TEXT" val="添加标题"/>
  <p:tag name="KSO_WM_UNIT_TEXT_TYPE" val="1"/>
  <p:tag name="KSO_WM_UNIT_LINE_FILL_TYPE" val="2"/>
  <p:tag name="KSO_WM_UNIT_USESOURCEFORMAT_APPLY" val="0"/>
</p:tagLst>
</file>

<file path=ppt/tags/tag249.xml><?xml version="1.0" encoding="utf-8"?>
<p:tagLst xmlns:p="http://schemas.openxmlformats.org/presentationml/2006/main">
  <p:tag name="KSO_WM_BEAUTIFY_FLAG" val="#wm#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1678_2*l_h_f*1_3_1"/>
  <p:tag name="KSO_WM_TEMPLATE_CATEGORY" val="diagram"/>
  <p:tag name="KSO_WM_TEMPLATE_INDEX" val="20231678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65.65008544921875,&quot;width&quot;:558.4000854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输入(您的)智能图形项正文，文字是您思想的提炼，请尽量言简意赅的阐述观点。"/>
  <p:tag name="KSO_WM_UNIT_TEXT_TYPE" val="1"/>
  <p:tag name="KSO_WM_UNIT_USESOURCEFORMAT_APPLY" val="0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529.861*365.65"/>
  <p:tag name="KSO_WM_SLIDE_POSITION" val="78.6387*106.981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6026"/>
  <p:tag name="KSO_WM_TEMPLATE_SUBCATEGORY" val="0"/>
  <p:tag name="KSO_WM_SLIDE_INDEX" val="1"/>
  <p:tag name="KSO_WM_TAG_VERSION" val="3.0"/>
  <p:tag name="KSO_WM_SLIDE_ID" val="custom20231717_1"/>
  <p:tag name="KSO_WM_SLIDE_ITEM_CNT" val="4"/>
</p:tagLst>
</file>

<file path=ppt/tags/tag25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diagram20231973_1*a*1"/>
  <p:tag name="KSO_WM_TEMPLATE_CATEGORY" val="diagram"/>
  <p:tag name="KSO_WM_TEMPLATE_INDEX" val="20231973"/>
  <p:tag name="KSO_WM_UNIT_LAYERLEVEL" val="1"/>
  <p:tag name="KSO_WM_TAG_VERSION" val="3.0"/>
  <p:tag name="KSO_WM_BEAUTIFY_FLAG" val="#wm#"/>
  <p:tag name="KSO_WM_UNIT_TEXT_TYPE" val="1"/>
  <p:tag name="KSO_WM_UNIT_PRESET_TEXT" val="单击此处添加标题"/>
  <p:tag name="KSO_WM_UNIT_TEXT_FILL_FORE_SCHEMECOLOR_INDEX" val="13"/>
  <p:tag name="KSO_WM_UNIT_TEXT_FILL_TYPE" val="1"/>
  <p:tag name="KSO_WM_UNIT_USESOURCEFORMAT_APPLY" val="0"/>
</p:tagLst>
</file>

<file path=ppt/tags/tag25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1973_2*l_h_i*1_1_2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solid&quot;:{&quot;brightness&quot;:0.6000000238418579,&quot;colorType&quot;:1,&quot;foreColorIndex&quot;:13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13"/>
  <p:tag name="KSO_WM_UNIT_FILL_FORE_SCHEMECOLOR_INDEX_BRIGHTNESS" val="0.6"/>
  <p:tag name="KSO_WM_UNIT_TEXT_FILL_FORE_SCHEMECOLOR_INDEX" val="14"/>
  <p:tag name="KSO_WM_UNIT_TEXT_FILL_TYPE" val="1"/>
  <p:tag name="KSO_WM_UNIT_USESOURCEFORMAT_APPLY" val="0"/>
</p:tagLst>
</file>

<file path=ppt/tags/tag25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1973_2*l_h_f*1_1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52"/>
  <p:tag name="KSO_WM_UNIT_TEXT_TYPE" val="1"/>
  <p:tag name="KSO_WM_UNIT_PRESET_TEXT" val="单击此处添加文本具体内容，简明扼要地阐述您的观点。根据需要可酌情增减文字，单击此处添加文本具体内容"/>
  <p:tag name="KSO_WM_UNIT_TEXT_FILL_FORE_SCHEMECOLOR_INDEX" val="1"/>
  <p:tag name="KSO_WM_UNIT_TEXT_FILL_TYPE" val="1"/>
  <p:tag name="KSO_WM_UNIT_USESOURCEFORMAT_APPLY" val="0"/>
</p:tagLst>
</file>

<file path=ppt/tags/tag25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1973_2*l_h_i*1_1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25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1973_2*l_h_a*1_1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10"/>
  <p:tag name="KSO_WM_UNIT_TEXT_TYPE" val="1"/>
  <p:tag name="KSO_WM_UNIT_PRESET_TEXT" val="添加标题"/>
  <p:tag name="KSO_WM_UNIT_TEXT_FILL_FORE_SCHEMECOLOR_INDEX" val="1"/>
  <p:tag name="KSO_WM_UNIT_TEXT_FILL_TYPE" val="1"/>
  <p:tag name="KSO_WM_UNIT_USESOURCEFORMAT_APPLY" val="0"/>
</p:tagLst>
</file>

<file path=ppt/tags/tag25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1973_2*l_h_i*1_2_2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solid&quot;:{&quot;brightness&quot;:0.6000000238418579,&quot;colorType&quot;:1,&quot;foreColorIndex&quot;:13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13"/>
  <p:tag name="KSO_WM_UNIT_FILL_FORE_SCHEMECOLOR_INDEX_BRIGHTNESS" val="0.6"/>
  <p:tag name="KSO_WM_UNIT_TEXT_FILL_FORE_SCHEMECOLOR_INDEX" val="14"/>
  <p:tag name="KSO_WM_UNIT_TEXT_FILL_TYPE" val="1"/>
  <p:tag name="KSO_WM_UNIT_USESOURCEFORMAT_APPLY" val="0"/>
</p:tagLst>
</file>

<file path=ppt/tags/tag257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1973_2*l_h_f*1_2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单击此处添加文本具体内容，简明扼要地阐述您的观点。根据需要可酌情增减文字，单击此处添加文本具体内容"/>
  <p:tag name="KSO_WM_UNIT_TEXT_FILL_FORE_SCHEMECOLOR_INDEX" val="1"/>
  <p:tag name="KSO_WM_UNIT_TEXT_FILL_TYPE" val="1"/>
  <p:tag name="KSO_WM_UNIT_USESOURCEFORMAT_APPLY" val="0"/>
</p:tagLst>
</file>

<file path=ppt/tags/tag258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1973_2*l_h_i*1_2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25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1973_2*l_h_a*1_2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10"/>
  <p:tag name="KSO_WM_UNIT_TEXT_TYPE" val="1"/>
  <p:tag name="KSO_WM_UNIT_PRESET_TEXT" val="添加标题"/>
  <p:tag name="KSO_WM_UNIT_TEXT_FILL_FORE_SCHEMECOLOR_INDEX" val="1"/>
  <p:tag name="KSO_WM_UNIT_TEXT_FILL_TYPE" val="1"/>
  <p:tag name="KSO_WM_UNIT_USESOURCEFORMAT_APPLY" val="0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31973_2*l_h_i*1_3_2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solid&quot;:{&quot;brightness&quot;:0.6000000238418579,&quot;colorType&quot;:1,&quot;foreColorIndex&quot;:13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13"/>
  <p:tag name="KSO_WM_UNIT_FILL_FORE_SCHEMECOLOR_INDEX_BRIGHTNESS" val="0.6"/>
  <p:tag name="KSO_WM_UNIT_TEXT_FILL_FORE_SCHEMECOLOR_INDEX" val="14"/>
  <p:tag name="KSO_WM_UNIT_TEXT_FILL_TYPE" val="1"/>
  <p:tag name="KSO_WM_UNIT_USESOURCEFORMAT_APPLY" val="0"/>
</p:tagLst>
</file>

<file path=ppt/tags/tag261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1973_2*l_h_f*1_3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单击此处添加文本具体内容，简明扼要地阐述您的观点。根据需要可酌情增减文字，单击此处添加文本具体内容"/>
  <p:tag name="KSO_WM_UNIT_TEXT_FILL_FORE_SCHEMECOLOR_INDEX" val="1"/>
  <p:tag name="KSO_WM_UNIT_TEXT_FILL_TYPE" val="1"/>
  <p:tag name="KSO_WM_UNIT_USESOURCEFORMAT_APPLY" val="0"/>
</p:tagLst>
</file>

<file path=ppt/tags/tag26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1973_2*l_h_i*1_3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26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231973_2*l_h_i*1_1_3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LINE_FILL_TYPE" val="2"/>
  <p:tag name="KSO_WM_UNIT_USESOURCEFORMAT_APPLY" val="0"/>
</p:tagLst>
</file>

<file path=ppt/tags/tag26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231973_2*l_h_i*1_2_3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LINE_FILL_TYPE" val="2"/>
  <p:tag name="KSO_WM_UNIT_USESOURCEFORMAT_APPLY" val="0"/>
</p:tagLst>
</file>

<file path=ppt/tags/tag26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20231973_2*l_h_i*1_3_3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LINE_FILL_TYPE" val="2"/>
  <p:tag name="KSO_WM_UNIT_USESOURCEFORMAT_APPLY" val="0"/>
</p:tagLst>
</file>

<file path=ppt/tags/tag26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1973_2*l_h_a*1_3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10"/>
  <p:tag name="KSO_WM_UNIT_TEXT_TYPE" val="1"/>
  <p:tag name="KSO_WM_UNIT_PRESET_TEXT" val="添加标题"/>
  <p:tag name="KSO_WM_UNIT_TEXT_FILL_FORE_SCHEMECOLOR_INDEX" val="1"/>
  <p:tag name="KSO_WM_UNIT_TEXT_FILL_TYPE" val="1"/>
  <p:tag name="KSO_WM_UNIT_USESOURCEFORMAT_APPLY" val="0"/>
</p:tagLst>
</file>

<file path=ppt/tags/tag267.xml><?xml version="1.0" encoding="utf-8"?>
<p:tagLst xmlns:p="http://schemas.openxmlformats.org/presentationml/2006/main">
  <p:tag name="KSO_WM_SLIDE_ID" val="diagram20231973_1"/>
  <p:tag name="KSO_WM_TEMPLATE_SUBCATEGORY" val="0"/>
  <p:tag name="KSO_WM_TEMPLATE_MASTER_TYPE" val="0"/>
  <p:tag name="KSO_WM_TEMPLATE_COLOR_TYPE" val="0"/>
  <p:tag name="KSO_WM_SLIDE_TYPE" val="text"/>
  <p:tag name="KSO_WM_SLIDE_SUBTYPE" val="diag"/>
  <p:tag name="KSO_WM_SLIDE_ITEM_CNT" val="2"/>
  <p:tag name="KSO_WM_SLIDE_INDEX" val="1"/>
  <p:tag name="KSO_WM_SLIDE_SIZE" val="850.35*326.55"/>
  <p:tag name="KSO_WM_SLIDE_POSITION" val="54.85*131.9"/>
  <p:tag name="KSO_WM_DIAGRAM_GROUP_CODE" val="l1-1"/>
  <p:tag name="KSO_WM_SLIDE_DIAGTYPE" val="l"/>
  <p:tag name="KSO_WM_TAG_VERSION" val="3.0"/>
  <p:tag name="KSO_WM_BEAUTIFY_FLAG" val="#wm#"/>
  <p:tag name="KSO_WM_TEMPLATE_CATEGORY" val="custom"/>
  <p:tag name="KSO_WM_TEMPLATE_INDEX" val="20236026"/>
  <p:tag name="KSO_WM_SLIDE_LAYOUT" val="a_l"/>
  <p:tag name="KSO_WM_SLIDE_LAYOUT_CNT" val="1_1"/>
  <p:tag name="KSO_WM_SPECIAL_SOURCE" val="bdnull"/>
</p:tagLst>
</file>

<file path=ppt/tags/tag26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33335_2*a*1"/>
  <p:tag name="KSO_WM_TEMPLATE_CATEGORY" val="diagram"/>
  <p:tag name="KSO_WM_TEMPLATE_INDEX" val="20233335"/>
  <p:tag name="KSO_WM_UNIT_LAYERLEVEL" val="1"/>
  <p:tag name="KSO_WM_TAG_VERSION" val="3.0"/>
  <p:tag name="KSO_WM_BEAUTIFY_FLAG" val="#wm#"/>
  <p:tag name="KSO_WM_DIAGRAM_GROUP_CODE" val="l1-1"/>
  <p:tag name="KSO_WM_UNIT_VALUE" val="30"/>
  <p:tag name="KSO_WM_UNIT_PRESET_TEXT" val="单击此处添加标题"/>
  <p:tag name="KSO_WM_UNIT_TEXT_TYPE" val="1"/>
  <p:tag name="KSO_WM_UNIT_TEXT_FILL_FORE_SCHEMECOLOR_INDEX" val="13"/>
  <p:tag name="KSO_WM_UNIT_TEXT_FILL_TYPE" val="1"/>
  <p:tag name="KSO_WM_UNIT_USESOURCEFORMAT_APPLY" val="0"/>
</p:tagLst>
</file>

<file path=ppt/tags/tag26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3335_1*l_h_i*1_1_2"/>
  <p:tag name="KSO_WM_TEMPLATE_CATEGORY" val="diagram"/>
  <p:tag name="KSO_WM_TEMPLATE_INDEX" val="20233335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0.3822937011719,&quot;width&quot;:850.40002441406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2"/>
  <p:tag name="KSO_WM_UNIT_TEXT_FILL_TYPE" val="1"/>
  <p:tag name="KSO_WM_UNIT_USESOURCEFORMAT_APPLY" val="0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3335_1*l_h_f*1_1_1"/>
  <p:tag name="KSO_WM_TEMPLATE_CATEGORY" val="diagram"/>
  <p:tag name="KSO_WM_TEMPLATE_INDEX" val="20233335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80.3822937011719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具体内容，简明扼要地阐述您的观点。根据需要可酌情增减文字，以便观者准确地理解您传达的思想"/>
  <p:tag name="KSO_WM_UNIT_TEXT_FILL_FORE_SCHEMECOLOR_INDEX" val="1"/>
  <p:tag name="KSO_WM_UNIT_TEXT_FILL_TYPE" val="1"/>
  <p:tag name="KSO_WM_UNIT_TEXT_TYPE" val="1"/>
  <p:tag name="KSO_WM_UNIT_USESOURCEFORMAT_APPLY" val="0"/>
</p:tagLst>
</file>

<file path=ppt/tags/tag27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3335_1*l_h_f*1_2_1"/>
  <p:tag name="KSO_WM_TEMPLATE_CATEGORY" val="diagram"/>
  <p:tag name="KSO_WM_TEMPLATE_INDEX" val="20233335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80.3822937011719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具体内容，简明扼要地阐述您的观点。根据需要可酌情增减文字，以便观者准确地理解您传达的思想"/>
  <p:tag name="KSO_WM_UNIT_TEXT_FILL_FORE_SCHEMECOLOR_INDEX" val="1"/>
  <p:tag name="KSO_WM_UNIT_TEXT_FILL_TYPE" val="1"/>
  <p:tag name="KSO_WM_UNIT_TEXT_TYPE" val="1"/>
  <p:tag name="KSO_WM_UNIT_USESOURCEFORMAT_APPLY" val="0"/>
</p:tagLst>
</file>

<file path=ppt/tags/tag27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VALUE" val="652*72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1_1"/>
  <p:tag name="KSO_WM_UNIT_ID" val="diagram20233335_1*l_h_d*1_1_1"/>
  <p:tag name="KSO_WM_TEMPLATE_CATEGORY" val="diagram"/>
  <p:tag name="KSO_WM_TEMPLATE_INDEX" val="20233335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0.3822937011719,&quot;width&quot;:850.400024414062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MH_PIC_SOURCE_TYPE" val="generate_slide_ai*VCG41N1271251930*ai_v1.4.2.240611_ONLINE*1728636591734_111.214_aee6ea578115-slide-10"/>
  <p:tag name="KSO_WM_UNIT_LINE_FILL_TYPE" val="2"/>
  <p:tag name="KSO_WM_UNIT_USESOURCEFORMAT_APPLY" val="0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3335_1*l_h_a*1_1_1"/>
  <p:tag name="KSO_WM_TEMPLATE_CATEGORY" val="diagram"/>
  <p:tag name="KSO_WM_TEMPLATE_INDEX" val="20233335"/>
  <p:tag name="KSO_WM_UNIT_LAYERLEVEL" val="1_1_1"/>
  <p:tag name="KSO_WM_TAG_VERSION" val="3.0"/>
  <p:tag name="KSO_WM_BEAUTIFY_FLAG" val="#wm#"/>
  <p:tag name="KSO_WM_UNIT_TEXT_FILL_FORE_SCHEMECOLOR_INDEX_BRIGHTNESS" val="0.15"/>
  <p:tag name="KSO_WM_UNIT_TEXT_FILL_TYPE" val="1"/>
  <p:tag name="KSO_WM_DIAGRAM_VERSION" val="3"/>
  <p:tag name="KSO_WM_DIAGRAM_COLOR_TRICK" val="1"/>
  <p:tag name="KSO_WM_DIAGRAM_COLOR_TEXT_CAN_REMOVE" val="n"/>
  <p:tag name="KSO_WM_DIAGRAM_GROUP_CODE" val="l1-1"/>
  <p:tag name="KSO_WM_UNIT_ISCONTENTSTITLE" val="0"/>
  <p:tag name="KSO_WM_UNIT_ISNUMDGMTITLE" val="0"/>
  <p:tag name="KSO_WM_UNIT_NOCLEAR" val="0"/>
  <p:tag name="KSO_WM_DIAGRAM_MAX_ITEMCNT" val="4"/>
  <p:tag name="KSO_WM_DIAGRAM_MIN_ITEMCNT" val="2"/>
  <p:tag name="KSO_WM_DIAGRAM_VIRTUALLY_FRAME" val="{&quot;height&quot;:380.3822937011719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28"/>
  <p:tag name="KSO_WM_UNIT_PRESET_TEXT" val="单击此处添加&#10;智能图形项标题"/>
  <p:tag name="KSO_WM_UNIT_TEXT_TYPE" val="1"/>
  <p:tag name="KSO_WM_UNIT_USESOURCEFORMAT_APPLY" val="0"/>
</p:tagLst>
</file>

<file path=ppt/tags/tag274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3335_1*l_h_i*1_2_2"/>
  <p:tag name="KSO_WM_TEMPLATE_CATEGORY" val="diagram"/>
  <p:tag name="KSO_WM_TEMPLATE_INDEX" val="20233335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80.3822937011719,&quot;width&quot;:850.40002441406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2"/>
  <p:tag name="KSO_WM_UNIT_TEXT_FILL_TYPE" val="1"/>
  <p:tag name="KSO_WM_UNIT_USESOURCEFORMAT_APPLY" val="0"/>
</p:tagLst>
</file>

<file path=ppt/tags/tag27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VALUE" val="652*72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2_1"/>
  <p:tag name="KSO_WM_UNIT_ID" val="diagram20233335_1*l_h_d*1_2_1"/>
  <p:tag name="KSO_WM_TEMPLATE_CATEGORY" val="diagram"/>
  <p:tag name="KSO_WM_TEMPLATE_INDEX" val="20233335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0.3822937011719,&quot;width&quot;:850.400024414062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MH_PIC_SOURCE_TYPE" val="generate_slide_ai*VCG41491148610*ai_v1.4.2.240611_ONLINE*1728636591734_111.214_aee6ea578115-slide-10"/>
  <p:tag name="KSO_WM_UNIT_LINE_FILL_TYPE" val="2"/>
  <p:tag name="KSO_WM_UNIT_USESOURCEFORMAT_APPLY" val="0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3335_1*l_h_a*1_2_1"/>
  <p:tag name="KSO_WM_TEMPLATE_CATEGORY" val="diagram"/>
  <p:tag name="KSO_WM_TEMPLATE_INDEX" val="20233335"/>
  <p:tag name="KSO_WM_UNIT_LAYERLEVEL" val="1_1_1"/>
  <p:tag name="KSO_WM_TAG_VERSION" val="3.0"/>
  <p:tag name="KSO_WM_BEAUTIFY_FLAG" val="#wm#"/>
  <p:tag name="KSO_WM_UNIT_TEXT_FILL_FORE_SCHEMECOLOR_INDEX_BRIGHTNESS" val="0.15"/>
  <p:tag name="KSO_WM_UNIT_TEXT_FILL_TYPE" val="1"/>
  <p:tag name="KSO_WM_DIAGRAM_VERSION" val="3"/>
  <p:tag name="KSO_WM_DIAGRAM_COLOR_TRICK" val="1"/>
  <p:tag name="KSO_WM_DIAGRAM_COLOR_TEXT_CAN_REMOVE" val="n"/>
  <p:tag name="KSO_WM_DIAGRAM_GROUP_CODE" val="l1-1"/>
  <p:tag name="KSO_WM_UNIT_ISCONTENTSTITLE" val="0"/>
  <p:tag name="KSO_WM_UNIT_ISNUMDGMTITLE" val="0"/>
  <p:tag name="KSO_WM_UNIT_NOCLEAR" val="0"/>
  <p:tag name="KSO_WM_DIAGRAM_MAX_ITEMCNT" val="4"/>
  <p:tag name="KSO_WM_DIAGRAM_MIN_ITEMCNT" val="2"/>
  <p:tag name="KSO_WM_DIAGRAM_VIRTUALLY_FRAME" val="{&quot;height&quot;:380.3822937011719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28"/>
  <p:tag name="KSO_WM_UNIT_PRESET_TEXT" val="单击此处添加&#10;智能图形项标题"/>
  <p:tag name="KSO_WM_UNIT_TEXT_TYPE" val="1"/>
  <p:tag name="KSO_WM_UNIT_USESOURCEFORMAT_APPLY" val="0"/>
</p:tagLst>
</file>

<file path=ppt/tags/tag277.xml><?xml version="1.0" encoding="utf-8"?>
<p:tagLst xmlns:p="http://schemas.openxmlformats.org/presentationml/2006/main">
  <p:tag name="KSO_WM_SLIDE_ID" val="diagram20233335_2"/>
  <p:tag name="KSO_WM_TEMPLATE_SUBCATEGORY" val="0"/>
  <p:tag name="KSO_WM_TEMPLATE_MASTER_TYPE" val="0"/>
  <p:tag name="KSO_WM_TEMPLATE_COLOR_TYPE" val="0"/>
  <p:tag name="KSO_WM_SLIDE_ITEM_CNT" val="3"/>
  <p:tag name="KSO_WM_SLIDE_INDEX" val="2"/>
  <p:tag name="KSO_WM_TAG_VERSION" val="3.0"/>
  <p:tag name="KSO_WM_BEAUTIFY_FLAG" val="#wm#"/>
  <p:tag name="KSO_WM_TEMPLATE_CATEGORY" val="custom"/>
  <p:tag name="KSO_WM_TEMPLATE_INDEX" val="20236026"/>
  <p:tag name="KSO_WM_SLIDE_TYPE" val="text"/>
  <p:tag name="KSO_WM_SLIDE_SUBTYPE" val="diag"/>
  <p:tag name="KSO_WM_SLIDE_SIZE" val="850.4*372.585"/>
  <p:tag name="KSO_WM_SLIDE_POSITION" val="54.8*138.068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27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6026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026"/>
  <p:tag name="KSO_WM_TEMPLATE_CATEGORY" val="custom"/>
  <p:tag name="KSO_WM_UNIT_ISCONTENTSTITLE" val="0"/>
  <p:tag name="KSO_WM_UNIT_PRESET_TEXT" val="单击此处添加章节标题"/>
  <p:tag name="KSO_WM_UNIT_TEXT_TYPE" val="1"/>
</p:tagLst>
</file>

<file path=ppt/tags/tag279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ID" val="custom20236026_7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026"/>
  <p:tag name="KSO_WM_TEMPLATE_CATEGORY" val="custom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SLIDE_TYPE" val="section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6026"/>
  <p:tag name="KSO_WM_TEMPLATE_CATEGORY" val="custom"/>
  <p:tag name="KSO_WM_SLIDE_INDEX" val="7"/>
  <p:tag name="KSO_WM_SLIDE_ID" val="custom20236026_7"/>
  <p:tag name="KSO_WM_TEMPLATE_MASTER_TYPE" val="0"/>
  <p:tag name="KSO_WM_SLIDE_LAYOUT" val="a_e"/>
  <p:tag name="KSO_WM_SLIDE_LAYOUT_CNT" val="1_1"/>
</p:tagLst>
</file>

<file path=ppt/tags/tag281.xml><?xml version="1.0" encoding="utf-8"?>
<p:tagLst xmlns:p="http://schemas.openxmlformats.org/presentationml/2006/main">
  <p:tag name="KSO_WM_UNIT_TYPE" val="f"/>
  <p:tag name="KSO_WM_UNIT_SUBTYPE" val="g"/>
  <p:tag name="KSO_WM_UNIT_INDEX" val="1"/>
  <p:tag name="KSO_WM_BEAUTIFY_FLAG" val="#wm#"/>
  <p:tag name="KSO_WM_TAG_VERSION" val="3.0"/>
  <p:tag name="KSO_WM_UNIT_ID" val="custom20236026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026"/>
  <p:tag name="KSO_WM_TEMPLATE_CATEGORY" val="custom"/>
  <p:tag name="KSO_WM_UNIT_VALUE" val="11"/>
</p:tagLst>
</file>

<file path=ppt/tags/tag28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6026_9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026"/>
  <p:tag name="KSO_WM_TEMPLATE_CATEGORY" val="custom"/>
  <p:tag name="KSO_WM_UNIT_ISCONTENTSTITLE" val="0"/>
</p:tagLst>
</file>

<file path=ppt/tags/tag283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ID" val="custom20236026_9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026"/>
  <p:tag name="KSO_WM_TEMPLATE_CATEGORY" val="custom"/>
  <p:tag name="KSO_WM_UNIT_ISCONTENTSTITLE" val="0"/>
  <p:tag name="KSO_WM_UNIT_VALUE" val="11"/>
</p:tagLst>
</file>

<file path=ppt/tags/tag284.xml><?xml version="1.0" encoding="utf-8"?>
<p:tagLst xmlns:p="http://schemas.openxmlformats.org/presentationml/2006/main">
  <p:tag name="KSO_WM_SLIDE_TYPE" val="endPag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6026"/>
  <p:tag name="KSO_WM_TEMPLATE_CATEGORY" val="custom"/>
  <p:tag name="KSO_WM_SLIDE_INDEX" val="9"/>
  <p:tag name="KSO_WM_SLIDE_ID" val="custom20236026_9"/>
  <p:tag name="KSO_WM_TEMPLATE_MASTER_TYPE" val="0"/>
  <p:tag name="KSO_WM_SLIDE_LAYOUT" val="a_b_f"/>
  <p:tag name="KSO_WM_SLIDE_LAYOUT_CNT" val="1_1_1"/>
</p:tagLst>
</file>

<file path=ppt/tags/tag285.xml><?xml version="1.0" encoding="utf-8"?>
<p:tagLst xmlns:p="http://schemas.openxmlformats.org/presentationml/2006/main">
  <p:tag name="commondata" val="eyJoZGlkIjoiYmNiN2YzZGFiNmZhNjIyMzg5ZDBmYTIwNGU3ZDkxOTgifQ==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4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66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7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8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9.xml><?xml version="1.0" encoding="utf-8"?>
<p:tagLst xmlns:p="http://schemas.openxmlformats.org/presentationml/2006/main">
  <p:tag name="KSO_WM_UNIT_TYPE" val="f"/>
  <p:tag name="KSO_WM_UNIT_SUBTYPE" val="e"/>
  <p:tag name="KSO_WM_UNIT_INDEX" val="2"/>
  <p:tag name="KSO_WM_BEAUTIFY_FLAG" val="#wm#"/>
  <p:tag name="KSO_WM_TAG_VERSION" val="3.0"/>
  <p:tag name="KSO_WM_UNIT_PRESET_TEXT" val="年号"/>
  <p:tag name="KSO_WM_UNIT_ID" val="_1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3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1"/>
</p:tagLst>
</file>

<file path=ppt/tags/tag71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2.xml><?xml version="1.0" encoding="utf-8"?>
<p:tagLst xmlns:p="http://schemas.openxmlformats.org/presentationml/2006/main">
  <p:tag name="KSO_WM_UNIT_TYPE" val="f"/>
  <p:tag name="KSO_WM_UNIT_SUBTYPE" val="g"/>
  <p:tag name="KSO_WM_UNIT_INDEX" val="3"/>
  <p:tag name="KSO_WM_BEAUTIFY_FLAG" val="#wm#"/>
  <p:tag name="KSO_WM_TAG_VERSION" val="3.0"/>
  <p:tag name="KSO_WM_UNIT_PRESET_TEXT" val="公司名"/>
  <p:tag name="KSO_WM_UNIT_ID" val="_1*f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1"/>
</p:tagLst>
</file>

<file path=ppt/tags/tag73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4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5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6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7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8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9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1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83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4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3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5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6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7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8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3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9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2"/>
</p:tagLst>
</file>

<file path=ppt/tags/tag91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3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2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3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3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4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5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6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7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8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175">
      <a:dk1>
        <a:srgbClr val="000000"/>
      </a:dk1>
      <a:lt1>
        <a:srgbClr val="FFFFFF"/>
      </a:lt1>
      <a:dk2>
        <a:srgbClr val="682608"/>
      </a:dk2>
      <a:lt2>
        <a:srgbClr val="FFF9E7"/>
      </a:lt2>
      <a:accent1>
        <a:srgbClr val="EE7137"/>
      </a:accent1>
      <a:accent2>
        <a:srgbClr val="F74A4A"/>
      </a:accent2>
      <a:accent3>
        <a:srgbClr val="FBBC00"/>
      </a:accent3>
      <a:accent4>
        <a:srgbClr val="C78024"/>
      </a:accent4>
      <a:accent5>
        <a:srgbClr val="DE6881"/>
      </a:accent5>
      <a:accent6>
        <a:srgbClr val="DA5899"/>
      </a:accent6>
      <a:hlink>
        <a:srgbClr val="EE7137"/>
      </a:hlink>
      <a:folHlink>
        <a:srgbClr val="FBBC00"/>
      </a:folHlink>
    </a:clrScheme>
    <a:fontScheme name="自定义 72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4">
              <a:lumMod val="40000"/>
              <a:lumOff val="60000"/>
              <a:alpha val="31000"/>
            </a:schemeClr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1100</Words>
  <Application>WPS 演示</Application>
  <PresentationFormat>宽屏</PresentationFormat>
  <Paragraphs>156</Paragraphs>
  <Slides>12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Office 主题​​</vt:lpstr>
      <vt:lpstr>结合地方资源，强化政治引领</vt:lpstr>
      <vt:lpstr>目录</vt:lpstr>
      <vt:lpstr>研究意义</vt:lpstr>
      <vt:lpstr>为小学生政治引领注入红色血脉</vt:lpstr>
      <vt:lpstr>为小学生政治引领提供深度体验</vt:lpstr>
      <vt:lpstr>为小学生政治引领丰富教育形式</vt:lpstr>
      <vt:lpstr>对策分析及实例操作</vt:lpstr>
      <vt:lpstr>提升专业素养，加强校外辅导员队伍建设</vt:lpstr>
      <vt:lpstr>创新教育形式，丰富场馆活动供给</vt:lpstr>
      <vt:lpstr>注重分层分类，构建思政课程体系</vt:lpstr>
      <vt:lpstr>对策分析及实例操作</vt:lpstr>
      <vt:lpstr>谢谢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Abby</cp:lastModifiedBy>
  <cp:revision>155</cp:revision>
  <dcterms:created xsi:type="dcterms:W3CDTF">2019-06-19T02:08:00Z</dcterms:created>
  <dcterms:modified xsi:type="dcterms:W3CDTF">2024-10-11T08:55:46Z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2052-12.1.0.18543</vt:lpwstr>
  </property>
  <property fmtid="{D5CDD505-2E9C-101B-9397-08002B2CF9AE}" pid="3" name="ICV">
    <vt:lpwstr>1327712ECE164B42BFACCF5502FA2B64_11</vt:lpwstr>
  </property>
</Properties>
</file>