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6" r:id="rId3"/>
    <p:sldId id="257" r:id="rId5"/>
    <p:sldId id="258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478155"/>
            <a:ext cx="4150360" cy="55359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130" y="1322705"/>
            <a:ext cx="5536565" cy="368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9625" y="243840"/>
            <a:ext cx="4777105" cy="6369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635" y="1496060"/>
            <a:ext cx="5798185" cy="3377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95390" y="1295400"/>
            <a:ext cx="5492750" cy="3962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45" y="368300"/>
            <a:ext cx="4593590" cy="612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Jie-W</cp:lastModifiedBy>
  <cp:revision>13</cp:revision>
  <dcterms:created xsi:type="dcterms:W3CDTF">2023-10-06T02:00:00Z</dcterms:created>
  <dcterms:modified xsi:type="dcterms:W3CDTF">2024-10-21T00:11:52Z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DA601E0199BF44C4AC0FF8C2FBBAB9AF_13</vt:lpwstr>
  </property>
</Properties>
</file>