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gif" ContentType="image/gif"/>
  <Default Extension="wmv" ContentType="video/x-ms-wmv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564" r:id="rId3"/>
    <p:sldId id="493" r:id="rId4"/>
    <p:sldId id="565" r:id="rId5"/>
    <p:sldId id="567" r:id="rId6"/>
    <p:sldId id="566" r:id="rId7"/>
    <p:sldId id="568" r:id="rId8"/>
    <p:sldId id="536" r:id="rId9"/>
    <p:sldId id="535" r:id="rId10"/>
    <p:sldId id="569" r:id="rId11"/>
    <p:sldId id="570" r:id="rId12"/>
    <p:sldId id="571" r:id="rId13"/>
    <p:sldId id="572" r:id="rId14"/>
    <p:sldId id="573" r:id="rId15"/>
    <p:sldId id="575" r:id="rId16"/>
    <p:sldId id="580" r:id="rId17"/>
    <p:sldId id="574" r:id="rId18"/>
    <p:sldId id="576" r:id="rId19"/>
    <p:sldId id="578" r:id="rId20"/>
    <p:sldId id="581" r:id="rId21"/>
    <p:sldId id="579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4" userDrawn="1">
          <p15:clr>
            <a:srgbClr val="A4A3A4"/>
          </p15:clr>
        </p15:guide>
        <p15:guide id="2" pos="37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作者" initials="A" lastIdx="0" clrIdx="1"/>
  <p:cmAuthor id="0" name="宝宝" initials="宝宝" lastIdx="0" clrIdx="1"/>
  <p:cmAuthor id="3" name="微软用户" initials="微" lastIdx="0" clrIdx="0"/>
  <p:cmAuthor id="5" name="未知用户1" initials="未知用户1" lastIdx="0" clrIdx="4"/>
  <p:cmAuthor id="4" name="陈辉" initials="陈" lastIdx="0" clrIdx="3"/>
  <p:cmAuthor id="7" name="1206988966@qq.com" initials="1" lastIdx="0" clrIdx="2"/>
  <p:cmAuthor id="8" name="姜伟光" initials="姜" lastIdx="0" clrIdx="0"/>
  <p:cmAuthor id="6" name="ming qiu" initials="m" lastIdx="0" clrIdx="1"/>
  <p:cmAuthor id="10" name="86136" initials="8" lastIdx="0" clrIdx="9"/>
  <p:cmAuthor id="11" name="戚同学" initials="戚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08" y="78"/>
      </p:cViewPr>
      <p:guideLst>
        <p:guide orient="horz" pos="2114"/>
        <p:guide pos="37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35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5" Type="http://schemas.openxmlformats.org/officeDocument/2006/relationships/image" Target="../media/image17.wmf"/><Relationship Id="rId4" Type="http://schemas.openxmlformats.org/officeDocument/2006/relationships/image" Target="../media/image16.wmf"/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350.xml"/><Relationship Id="rId5" Type="http://schemas.openxmlformats.org/officeDocument/2006/relationships/tags" Target="../tags/tag349.xml"/><Relationship Id="rId4" Type="http://schemas.openxmlformats.org/officeDocument/2006/relationships/tags" Target="../tags/tag348.xml"/><Relationship Id="rId3" Type="http://schemas.openxmlformats.org/officeDocument/2006/relationships/tags" Target="../tags/tag347.xml"/><Relationship Id="rId2" Type="http://schemas.openxmlformats.org/officeDocument/2006/relationships/tags" Target="../tags/tag346.xml"/><Relationship Id="rId1" Type="http://schemas.openxmlformats.org/officeDocument/2006/relationships/tags" Target="../tags/tag34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/>
              <a:buChar char="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/>
              <a:buChar char="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/>
              <a:buChar char="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/>
              <a:buChar char="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8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tags" Target="../tags/tag83.xml"/><Relationship Id="rId25" Type="http://schemas.openxmlformats.org/officeDocument/2006/relationships/image" Target="file:///D:\qq&#25991;&#20214;\712321467\Image\C2C\Image2\%7b75232B38-A165-1FB7-499C-2E1C792CACB5%7d.png" TargetMode="External"/><Relationship Id="rId24" Type="http://schemas.openxmlformats.org/officeDocument/2006/relationships/image" Target="../media/image1.png"/><Relationship Id="rId23" Type="http://schemas.openxmlformats.org/officeDocument/2006/relationships/tags" Target="../tags/tag82.xml"/><Relationship Id="rId22" Type="http://schemas.openxmlformats.org/officeDocument/2006/relationships/tags" Target="../tags/tag81.xml"/><Relationship Id="rId21" Type="http://schemas.openxmlformats.org/officeDocument/2006/relationships/tags" Target="../tags/tag80.xml"/><Relationship Id="rId20" Type="http://schemas.openxmlformats.org/officeDocument/2006/relationships/tags" Target="../tags/tag79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8.xml"/><Relationship Id="rId18" Type="http://schemas.openxmlformats.org/officeDocument/2006/relationships/tags" Target="../tags/tag77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 r:link="rId2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2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87.xml"/><Relationship Id="rId5" Type="http://schemas.openxmlformats.org/officeDocument/2006/relationships/image" Target="../media/image3.png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image" Target="../media/image2.GIF"/><Relationship Id="rId1" Type="http://schemas.openxmlformats.org/officeDocument/2006/relationships/tags" Target="../tags/tag84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tags" Target="../tags/tag295.xml"/><Relationship Id="rId4" Type="http://schemas.openxmlformats.org/officeDocument/2006/relationships/tags" Target="../tags/tag294.xml"/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" Type="http://schemas.openxmlformats.org/officeDocument/2006/relationships/tags" Target="../tags/tag29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video" Target="../media/media4.wmv"/><Relationship Id="rId8" Type="http://schemas.openxmlformats.org/officeDocument/2006/relationships/image" Target="../media/image22.png"/><Relationship Id="rId7" Type="http://schemas.openxmlformats.org/officeDocument/2006/relationships/tags" Target="../tags/tag300.xml"/><Relationship Id="rId6" Type="http://schemas.microsoft.com/office/2007/relationships/media" Target="../media/media3.wmv"/><Relationship Id="rId5" Type="http://schemas.openxmlformats.org/officeDocument/2006/relationships/video" Target="../media/media3.wmv"/><Relationship Id="rId4" Type="http://schemas.openxmlformats.org/officeDocument/2006/relationships/tags" Target="../tags/tag299.xml"/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3.png"/><Relationship Id="rId11" Type="http://schemas.openxmlformats.org/officeDocument/2006/relationships/tags" Target="../tags/tag301.xml"/><Relationship Id="rId10" Type="http://schemas.microsoft.com/office/2007/relationships/media" Target="../media/media4.wmv"/><Relationship Id="rId1" Type="http://schemas.openxmlformats.org/officeDocument/2006/relationships/tags" Target="../tags/tag296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05.xml"/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tags" Target="../tags/tag30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6.png"/><Relationship Id="rId7" Type="http://schemas.openxmlformats.org/officeDocument/2006/relationships/tags" Target="../tags/tag311.xml"/><Relationship Id="rId6" Type="http://schemas.openxmlformats.org/officeDocument/2006/relationships/image" Target="../media/image2.GIF"/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30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video" Target="../media/media3.wmv"/><Relationship Id="rId8" Type="http://schemas.openxmlformats.org/officeDocument/2006/relationships/image" Target="../media/image11.png"/><Relationship Id="rId7" Type="http://schemas.openxmlformats.org/officeDocument/2006/relationships/tags" Target="../tags/tag316.xml"/><Relationship Id="rId6" Type="http://schemas.microsoft.com/office/2007/relationships/media" Target="../media/media1.wmv"/><Relationship Id="rId5" Type="http://schemas.openxmlformats.org/officeDocument/2006/relationships/video" Target="../media/media1.wmv"/><Relationship Id="rId4" Type="http://schemas.openxmlformats.org/officeDocument/2006/relationships/tags" Target="../tags/tag315.xml"/><Relationship Id="rId3" Type="http://schemas.openxmlformats.org/officeDocument/2006/relationships/tags" Target="../tags/tag314.xml"/><Relationship Id="rId2" Type="http://schemas.openxmlformats.org/officeDocument/2006/relationships/tags" Target="../tags/tag313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2.png"/><Relationship Id="rId11" Type="http://schemas.openxmlformats.org/officeDocument/2006/relationships/tags" Target="../tags/tag317.xml"/><Relationship Id="rId10" Type="http://schemas.microsoft.com/office/2007/relationships/media" Target="../media/media3.wmv"/><Relationship Id="rId1" Type="http://schemas.openxmlformats.org/officeDocument/2006/relationships/tags" Target="../tags/tag3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tags" Target="../tags/tag322.xml"/><Relationship Id="rId4" Type="http://schemas.openxmlformats.org/officeDocument/2006/relationships/tags" Target="../tags/tag321.xml"/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tags" Target="../tags/tag318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hyperlink" Target="&#22768;&#27874;&#26159;&#32437;&#27874;.wmv" TargetMode="External"/><Relationship Id="rId4" Type="http://schemas.openxmlformats.org/officeDocument/2006/relationships/tags" Target="../tags/tag326.xml"/><Relationship Id="rId3" Type="http://schemas.openxmlformats.org/officeDocument/2006/relationships/tags" Target="../tags/tag325.xml"/><Relationship Id="rId2" Type="http://schemas.openxmlformats.org/officeDocument/2006/relationships/tags" Target="../tags/tag324.xml"/><Relationship Id="rId1" Type="http://schemas.openxmlformats.org/officeDocument/2006/relationships/tags" Target="../tags/tag32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35.xml"/><Relationship Id="rId8" Type="http://schemas.openxmlformats.org/officeDocument/2006/relationships/tags" Target="../tags/tag334.xml"/><Relationship Id="rId7" Type="http://schemas.openxmlformats.org/officeDocument/2006/relationships/tags" Target="../tags/tag333.xml"/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5" Type="http://schemas.openxmlformats.org/officeDocument/2006/relationships/slideLayout" Target="../slideLayouts/slideLayout7.xml"/><Relationship Id="rId14" Type="http://schemas.openxmlformats.org/officeDocument/2006/relationships/audio" Target="../media/audio1.wav"/><Relationship Id="rId13" Type="http://schemas.openxmlformats.org/officeDocument/2006/relationships/tags" Target="../tags/tag339.xml"/><Relationship Id="rId12" Type="http://schemas.openxmlformats.org/officeDocument/2006/relationships/tags" Target="../tags/tag338.xml"/><Relationship Id="rId11" Type="http://schemas.openxmlformats.org/officeDocument/2006/relationships/tags" Target="../tags/tag337.xml"/><Relationship Id="rId10" Type="http://schemas.openxmlformats.org/officeDocument/2006/relationships/tags" Target="../tags/tag336.xml"/><Relationship Id="rId1" Type="http://schemas.openxmlformats.org/officeDocument/2006/relationships/tags" Target="../tags/tag32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image" Target="../media/image5.jpeg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1" Type="http://schemas.openxmlformats.org/officeDocument/2006/relationships/tags" Target="../tags/tag88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tags" Target="../tags/tag344.xml"/><Relationship Id="rId4" Type="http://schemas.openxmlformats.org/officeDocument/2006/relationships/tags" Target="../tags/tag343.xml"/><Relationship Id="rId3" Type="http://schemas.openxmlformats.org/officeDocument/2006/relationships/tags" Target="../tags/tag342.xml"/><Relationship Id="rId2" Type="http://schemas.openxmlformats.org/officeDocument/2006/relationships/tags" Target="../tags/tag341.xml"/><Relationship Id="rId1" Type="http://schemas.openxmlformats.org/officeDocument/2006/relationships/tags" Target="../tags/tag340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image" Target="../media/image9.jpeg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image" Target="../media/image8.jpeg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tags" Target="../tags/tag9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113.xml"/><Relationship Id="rId7" Type="http://schemas.microsoft.com/office/2007/relationships/media" Target="../media/media1.wmv"/><Relationship Id="rId6" Type="http://schemas.openxmlformats.org/officeDocument/2006/relationships/video" Target="../media/media1.wmv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.png"/><Relationship Id="rId7" Type="http://schemas.openxmlformats.org/officeDocument/2006/relationships/tags" Target="../tags/tag118.xml"/><Relationship Id="rId6" Type="http://schemas.microsoft.com/office/2007/relationships/media" Target="../media/media1.wmv"/><Relationship Id="rId5" Type="http://schemas.openxmlformats.org/officeDocument/2006/relationships/video" Target="../media/media1.wmv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7.xml.rels><?xml version="1.0" encoding="UTF-8" standalone="yes"?>
<Relationships xmlns="http://schemas.openxmlformats.org/package/2006/relationships"><Relationship Id="rId99" Type="http://schemas.openxmlformats.org/officeDocument/2006/relationships/tags" Target="../tags/tag206.xml"/><Relationship Id="rId98" Type="http://schemas.openxmlformats.org/officeDocument/2006/relationships/tags" Target="../tags/tag205.xml"/><Relationship Id="rId97" Type="http://schemas.openxmlformats.org/officeDocument/2006/relationships/tags" Target="../tags/tag204.xml"/><Relationship Id="rId96" Type="http://schemas.openxmlformats.org/officeDocument/2006/relationships/tags" Target="../tags/tag203.xml"/><Relationship Id="rId95" Type="http://schemas.openxmlformats.org/officeDocument/2006/relationships/tags" Target="../tags/tag202.xml"/><Relationship Id="rId94" Type="http://schemas.openxmlformats.org/officeDocument/2006/relationships/tags" Target="../tags/tag201.xml"/><Relationship Id="rId93" Type="http://schemas.openxmlformats.org/officeDocument/2006/relationships/tags" Target="../tags/tag200.xml"/><Relationship Id="rId92" Type="http://schemas.openxmlformats.org/officeDocument/2006/relationships/tags" Target="../tags/tag199.xml"/><Relationship Id="rId91" Type="http://schemas.openxmlformats.org/officeDocument/2006/relationships/tags" Target="../tags/tag198.xml"/><Relationship Id="rId90" Type="http://schemas.openxmlformats.org/officeDocument/2006/relationships/tags" Target="../tags/tag197.xml"/><Relationship Id="rId9" Type="http://schemas.openxmlformats.org/officeDocument/2006/relationships/tags" Target="../tags/tag125.xml"/><Relationship Id="rId89" Type="http://schemas.openxmlformats.org/officeDocument/2006/relationships/tags" Target="../tags/tag196.xml"/><Relationship Id="rId88" Type="http://schemas.openxmlformats.org/officeDocument/2006/relationships/tags" Target="../tags/tag195.xml"/><Relationship Id="rId87" Type="http://schemas.openxmlformats.org/officeDocument/2006/relationships/tags" Target="../tags/tag194.xml"/><Relationship Id="rId86" Type="http://schemas.openxmlformats.org/officeDocument/2006/relationships/tags" Target="../tags/tag193.xml"/><Relationship Id="rId85" Type="http://schemas.openxmlformats.org/officeDocument/2006/relationships/tags" Target="../tags/tag192.xml"/><Relationship Id="rId84" Type="http://schemas.openxmlformats.org/officeDocument/2006/relationships/tags" Target="../tags/tag191.xml"/><Relationship Id="rId83" Type="http://schemas.openxmlformats.org/officeDocument/2006/relationships/tags" Target="../tags/tag190.xml"/><Relationship Id="rId82" Type="http://schemas.openxmlformats.org/officeDocument/2006/relationships/tags" Target="../tags/tag189.xml"/><Relationship Id="rId81" Type="http://schemas.openxmlformats.org/officeDocument/2006/relationships/tags" Target="../tags/tag188.xml"/><Relationship Id="rId80" Type="http://schemas.openxmlformats.org/officeDocument/2006/relationships/tags" Target="../tags/tag187.xml"/><Relationship Id="rId8" Type="http://schemas.openxmlformats.org/officeDocument/2006/relationships/tags" Target="../tags/tag124.xml"/><Relationship Id="rId79" Type="http://schemas.openxmlformats.org/officeDocument/2006/relationships/tags" Target="../tags/tag186.xml"/><Relationship Id="rId78" Type="http://schemas.openxmlformats.org/officeDocument/2006/relationships/tags" Target="../tags/tag185.xml"/><Relationship Id="rId77" Type="http://schemas.openxmlformats.org/officeDocument/2006/relationships/tags" Target="../tags/tag184.xml"/><Relationship Id="rId76" Type="http://schemas.openxmlformats.org/officeDocument/2006/relationships/tags" Target="../tags/tag183.xml"/><Relationship Id="rId75" Type="http://schemas.openxmlformats.org/officeDocument/2006/relationships/tags" Target="../tags/tag182.xml"/><Relationship Id="rId74" Type="http://schemas.openxmlformats.org/officeDocument/2006/relationships/tags" Target="../tags/tag181.xml"/><Relationship Id="rId73" Type="http://schemas.openxmlformats.org/officeDocument/2006/relationships/tags" Target="../tags/tag180.xml"/><Relationship Id="rId72" Type="http://schemas.openxmlformats.org/officeDocument/2006/relationships/tags" Target="../tags/tag179.xml"/><Relationship Id="rId71" Type="http://schemas.openxmlformats.org/officeDocument/2006/relationships/tags" Target="../tags/tag178.xml"/><Relationship Id="rId70" Type="http://schemas.openxmlformats.org/officeDocument/2006/relationships/tags" Target="../tags/tag177.xml"/><Relationship Id="rId7" Type="http://schemas.openxmlformats.org/officeDocument/2006/relationships/tags" Target="../tags/tag123.xml"/><Relationship Id="rId69" Type="http://schemas.openxmlformats.org/officeDocument/2006/relationships/tags" Target="../tags/tag176.xml"/><Relationship Id="rId68" Type="http://schemas.openxmlformats.org/officeDocument/2006/relationships/tags" Target="../tags/tag175.xml"/><Relationship Id="rId67" Type="http://schemas.openxmlformats.org/officeDocument/2006/relationships/tags" Target="../tags/tag174.xml"/><Relationship Id="rId66" Type="http://schemas.openxmlformats.org/officeDocument/2006/relationships/tags" Target="../tags/tag173.xml"/><Relationship Id="rId65" Type="http://schemas.openxmlformats.org/officeDocument/2006/relationships/image" Target="../media/image17.wmf"/><Relationship Id="rId64" Type="http://schemas.openxmlformats.org/officeDocument/2006/relationships/oleObject" Target="../embeddings/oleObject5.bin"/><Relationship Id="rId63" Type="http://schemas.openxmlformats.org/officeDocument/2006/relationships/tags" Target="../tags/tag172.xml"/><Relationship Id="rId62" Type="http://schemas.openxmlformats.org/officeDocument/2006/relationships/image" Target="../media/image16.wmf"/><Relationship Id="rId61" Type="http://schemas.openxmlformats.org/officeDocument/2006/relationships/oleObject" Target="../embeddings/oleObject4.bin"/><Relationship Id="rId60" Type="http://schemas.openxmlformats.org/officeDocument/2006/relationships/tags" Target="../tags/tag171.xml"/><Relationship Id="rId6" Type="http://schemas.openxmlformats.org/officeDocument/2006/relationships/tags" Target="../tags/tag122.xml"/><Relationship Id="rId59" Type="http://schemas.openxmlformats.org/officeDocument/2006/relationships/image" Target="../media/image15.wmf"/><Relationship Id="rId58" Type="http://schemas.openxmlformats.org/officeDocument/2006/relationships/oleObject" Target="../embeddings/oleObject3.bin"/><Relationship Id="rId57" Type="http://schemas.openxmlformats.org/officeDocument/2006/relationships/tags" Target="../tags/tag170.xml"/><Relationship Id="rId56" Type="http://schemas.openxmlformats.org/officeDocument/2006/relationships/image" Target="../media/image14.wmf"/><Relationship Id="rId55" Type="http://schemas.openxmlformats.org/officeDocument/2006/relationships/oleObject" Target="../embeddings/oleObject2.bin"/><Relationship Id="rId54" Type="http://schemas.openxmlformats.org/officeDocument/2006/relationships/tags" Target="../tags/tag169.xml"/><Relationship Id="rId53" Type="http://schemas.openxmlformats.org/officeDocument/2006/relationships/tags" Target="../tags/tag168.xml"/><Relationship Id="rId52" Type="http://schemas.openxmlformats.org/officeDocument/2006/relationships/tags" Target="../tags/tag167.xml"/><Relationship Id="rId51" Type="http://schemas.openxmlformats.org/officeDocument/2006/relationships/tags" Target="../tags/tag166.xml"/><Relationship Id="rId50" Type="http://schemas.openxmlformats.org/officeDocument/2006/relationships/tags" Target="../tags/tag165.xml"/><Relationship Id="rId5" Type="http://schemas.openxmlformats.org/officeDocument/2006/relationships/tags" Target="../tags/tag121.xml"/><Relationship Id="rId49" Type="http://schemas.openxmlformats.org/officeDocument/2006/relationships/tags" Target="../tags/tag164.xml"/><Relationship Id="rId48" Type="http://schemas.openxmlformats.org/officeDocument/2006/relationships/tags" Target="../tags/tag163.xml"/><Relationship Id="rId47" Type="http://schemas.openxmlformats.org/officeDocument/2006/relationships/tags" Target="../tags/tag162.xml"/><Relationship Id="rId46" Type="http://schemas.openxmlformats.org/officeDocument/2006/relationships/tags" Target="../tags/tag161.xml"/><Relationship Id="rId45" Type="http://schemas.openxmlformats.org/officeDocument/2006/relationships/tags" Target="../tags/tag160.xml"/><Relationship Id="rId44" Type="http://schemas.openxmlformats.org/officeDocument/2006/relationships/tags" Target="../tags/tag159.xml"/><Relationship Id="rId43" Type="http://schemas.openxmlformats.org/officeDocument/2006/relationships/tags" Target="../tags/tag158.xml"/><Relationship Id="rId42" Type="http://schemas.openxmlformats.org/officeDocument/2006/relationships/tags" Target="../tags/tag157.xml"/><Relationship Id="rId41" Type="http://schemas.openxmlformats.org/officeDocument/2006/relationships/tags" Target="../tags/tag156.xml"/><Relationship Id="rId40" Type="http://schemas.openxmlformats.org/officeDocument/2006/relationships/tags" Target="../tags/tag155.xml"/><Relationship Id="rId4" Type="http://schemas.openxmlformats.org/officeDocument/2006/relationships/image" Target="../media/image12.wmf"/><Relationship Id="rId39" Type="http://schemas.openxmlformats.org/officeDocument/2006/relationships/tags" Target="../tags/tag154.xml"/><Relationship Id="rId38" Type="http://schemas.openxmlformats.org/officeDocument/2006/relationships/tags" Target="../tags/tag153.xml"/><Relationship Id="rId37" Type="http://schemas.openxmlformats.org/officeDocument/2006/relationships/tags" Target="../tags/tag152.xml"/><Relationship Id="rId36" Type="http://schemas.openxmlformats.org/officeDocument/2006/relationships/tags" Target="../tags/tag151.xml"/><Relationship Id="rId35" Type="http://schemas.openxmlformats.org/officeDocument/2006/relationships/tags" Target="../tags/tag150.xml"/><Relationship Id="rId34" Type="http://schemas.openxmlformats.org/officeDocument/2006/relationships/tags" Target="../tags/tag149.xml"/><Relationship Id="rId33" Type="http://schemas.openxmlformats.org/officeDocument/2006/relationships/tags" Target="../tags/tag148.xml"/><Relationship Id="rId32" Type="http://schemas.openxmlformats.org/officeDocument/2006/relationships/tags" Target="../tags/tag147.xml"/><Relationship Id="rId31" Type="http://schemas.openxmlformats.org/officeDocument/2006/relationships/tags" Target="../tags/tag146.xml"/><Relationship Id="rId30" Type="http://schemas.openxmlformats.org/officeDocument/2006/relationships/tags" Target="../tags/tag145.xml"/><Relationship Id="rId3" Type="http://schemas.openxmlformats.org/officeDocument/2006/relationships/oleObject" Target="../embeddings/oleObject1.bin"/><Relationship Id="rId29" Type="http://schemas.openxmlformats.org/officeDocument/2006/relationships/tags" Target="../tags/tag144.xml"/><Relationship Id="rId28" Type="http://schemas.openxmlformats.org/officeDocument/2006/relationships/image" Target="../media/image13.png"/><Relationship Id="rId27" Type="http://schemas.openxmlformats.org/officeDocument/2006/relationships/tags" Target="../tags/tag143.xml"/><Relationship Id="rId26" Type="http://schemas.openxmlformats.org/officeDocument/2006/relationships/tags" Target="../tags/tag142.xml"/><Relationship Id="rId25" Type="http://schemas.openxmlformats.org/officeDocument/2006/relationships/tags" Target="../tags/tag141.xml"/><Relationship Id="rId24" Type="http://schemas.openxmlformats.org/officeDocument/2006/relationships/tags" Target="../tags/tag140.xml"/><Relationship Id="rId23" Type="http://schemas.openxmlformats.org/officeDocument/2006/relationships/tags" Target="../tags/tag139.xml"/><Relationship Id="rId22" Type="http://schemas.openxmlformats.org/officeDocument/2006/relationships/tags" Target="../tags/tag138.xml"/><Relationship Id="rId21" Type="http://schemas.openxmlformats.org/officeDocument/2006/relationships/tags" Target="../tags/tag137.xml"/><Relationship Id="rId20" Type="http://schemas.openxmlformats.org/officeDocument/2006/relationships/tags" Target="../tags/tag136.xml"/><Relationship Id="rId2" Type="http://schemas.openxmlformats.org/officeDocument/2006/relationships/tags" Target="../tags/tag120.xml"/><Relationship Id="rId19" Type="http://schemas.openxmlformats.org/officeDocument/2006/relationships/tags" Target="../tags/tag135.xml"/><Relationship Id="rId180" Type="http://schemas.openxmlformats.org/officeDocument/2006/relationships/vmlDrawing" Target="../drawings/vmlDrawing1.vml"/><Relationship Id="rId18" Type="http://schemas.openxmlformats.org/officeDocument/2006/relationships/tags" Target="../tags/tag134.xml"/><Relationship Id="rId179" Type="http://schemas.openxmlformats.org/officeDocument/2006/relationships/slideLayout" Target="../slideLayouts/slideLayout7.xml"/><Relationship Id="rId178" Type="http://schemas.openxmlformats.org/officeDocument/2006/relationships/tags" Target="../tags/tag285.xml"/><Relationship Id="rId177" Type="http://schemas.openxmlformats.org/officeDocument/2006/relationships/tags" Target="../tags/tag284.xml"/><Relationship Id="rId176" Type="http://schemas.openxmlformats.org/officeDocument/2006/relationships/tags" Target="../tags/tag283.xml"/><Relationship Id="rId175" Type="http://schemas.openxmlformats.org/officeDocument/2006/relationships/tags" Target="../tags/tag282.xml"/><Relationship Id="rId174" Type="http://schemas.openxmlformats.org/officeDocument/2006/relationships/tags" Target="../tags/tag281.xml"/><Relationship Id="rId173" Type="http://schemas.openxmlformats.org/officeDocument/2006/relationships/tags" Target="../tags/tag280.xml"/><Relationship Id="rId172" Type="http://schemas.openxmlformats.org/officeDocument/2006/relationships/tags" Target="../tags/tag279.xml"/><Relationship Id="rId171" Type="http://schemas.openxmlformats.org/officeDocument/2006/relationships/tags" Target="../tags/tag278.xml"/><Relationship Id="rId170" Type="http://schemas.openxmlformats.org/officeDocument/2006/relationships/tags" Target="../tags/tag277.xml"/><Relationship Id="rId17" Type="http://schemas.openxmlformats.org/officeDocument/2006/relationships/tags" Target="../tags/tag133.xml"/><Relationship Id="rId169" Type="http://schemas.openxmlformats.org/officeDocument/2006/relationships/tags" Target="../tags/tag276.xml"/><Relationship Id="rId168" Type="http://schemas.openxmlformats.org/officeDocument/2006/relationships/tags" Target="../tags/tag275.xml"/><Relationship Id="rId167" Type="http://schemas.openxmlformats.org/officeDocument/2006/relationships/tags" Target="../tags/tag274.xml"/><Relationship Id="rId166" Type="http://schemas.openxmlformats.org/officeDocument/2006/relationships/tags" Target="../tags/tag273.xml"/><Relationship Id="rId165" Type="http://schemas.openxmlformats.org/officeDocument/2006/relationships/tags" Target="../tags/tag272.xml"/><Relationship Id="rId164" Type="http://schemas.openxmlformats.org/officeDocument/2006/relationships/tags" Target="../tags/tag271.xml"/><Relationship Id="rId163" Type="http://schemas.openxmlformats.org/officeDocument/2006/relationships/tags" Target="../tags/tag270.xml"/><Relationship Id="rId162" Type="http://schemas.openxmlformats.org/officeDocument/2006/relationships/tags" Target="../tags/tag269.xml"/><Relationship Id="rId161" Type="http://schemas.openxmlformats.org/officeDocument/2006/relationships/tags" Target="../tags/tag268.xml"/><Relationship Id="rId160" Type="http://schemas.openxmlformats.org/officeDocument/2006/relationships/tags" Target="../tags/tag267.xml"/><Relationship Id="rId16" Type="http://schemas.openxmlformats.org/officeDocument/2006/relationships/tags" Target="../tags/tag132.xml"/><Relationship Id="rId159" Type="http://schemas.openxmlformats.org/officeDocument/2006/relationships/tags" Target="../tags/tag266.xml"/><Relationship Id="rId158" Type="http://schemas.openxmlformats.org/officeDocument/2006/relationships/tags" Target="../tags/tag265.xml"/><Relationship Id="rId157" Type="http://schemas.openxmlformats.org/officeDocument/2006/relationships/tags" Target="../tags/tag264.xml"/><Relationship Id="rId156" Type="http://schemas.openxmlformats.org/officeDocument/2006/relationships/tags" Target="../tags/tag263.xml"/><Relationship Id="rId155" Type="http://schemas.openxmlformats.org/officeDocument/2006/relationships/tags" Target="../tags/tag262.xml"/><Relationship Id="rId154" Type="http://schemas.openxmlformats.org/officeDocument/2006/relationships/tags" Target="../tags/tag261.xml"/><Relationship Id="rId153" Type="http://schemas.openxmlformats.org/officeDocument/2006/relationships/tags" Target="../tags/tag260.xml"/><Relationship Id="rId152" Type="http://schemas.openxmlformats.org/officeDocument/2006/relationships/tags" Target="../tags/tag259.xml"/><Relationship Id="rId151" Type="http://schemas.openxmlformats.org/officeDocument/2006/relationships/tags" Target="../tags/tag258.xml"/><Relationship Id="rId150" Type="http://schemas.openxmlformats.org/officeDocument/2006/relationships/tags" Target="../tags/tag257.xml"/><Relationship Id="rId15" Type="http://schemas.openxmlformats.org/officeDocument/2006/relationships/tags" Target="../tags/tag131.xml"/><Relationship Id="rId149" Type="http://schemas.openxmlformats.org/officeDocument/2006/relationships/tags" Target="../tags/tag256.xml"/><Relationship Id="rId148" Type="http://schemas.openxmlformats.org/officeDocument/2006/relationships/tags" Target="../tags/tag255.xml"/><Relationship Id="rId147" Type="http://schemas.openxmlformats.org/officeDocument/2006/relationships/tags" Target="../tags/tag254.xml"/><Relationship Id="rId146" Type="http://schemas.openxmlformats.org/officeDocument/2006/relationships/tags" Target="../tags/tag253.xml"/><Relationship Id="rId145" Type="http://schemas.openxmlformats.org/officeDocument/2006/relationships/tags" Target="../tags/tag252.xml"/><Relationship Id="rId144" Type="http://schemas.openxmlformats.org/officeDocument/2006/relationships/tags" Target="../tags/tag251.xml"/><Relationship Id="rId143" Type="http://schemas.openxmlformats.org/officeDocument/2006/relationships/tags" Target="../tags/tag250.xml"/><Relationship Id="rId142" Type="http://schemas.openxmlformats.org/officeDocument/2006/relationships/tags" Target="../tags/tag249.xml"/><Relationship Id="rId141" Type="http://schemas.openxmlformats.org/officeDocument/2006/relationships/tags" Target="../tags/tag248.xml"/><Relationship Id="rId140" Type="http://schemas.openxmlformats.org/officeDocument/2006/relationships/tags" Target="../tags/tag247.xml"/><Relationship Id="rId14" Type="http://schemas.openxmlformats.org/officeDocument/2006/relationships/tags" Target="../tags/tag130.xml"/><Relationship Id="rId139" Type="http://schemas.openxmlformats.org/officeDocument/2006/relationships/tags" Target="../tags/tag246.xml"/><Relationship Id="rId138" Type="http://schemas.openxmlformats.org/officeDocument/2006/relationships/tags" Target="../tags/tag245.xml"/><Relationship Id="rId137" Type="http://schemas.openxmlformats.org/officeDocument/2006/relationships/tags" Target="../tags/tag244.xml"/><Relationship Id="rId136" Type="http://schemas.openxmlformats.org/officeDocument/2006/relationships/tags" Target="../tags/tag243.xml"/><Relationship Id="rId135" Type="http://schemas.openxmlformats.org/officeDocument/2006/relationships/tags" Target="../tags/tag242.xml"/><Relationship Id="rId134" Type="http://schemas.openxmlformats.org/officeDocument/2006/relationships/tags" Target="../tags/tag241.xml"/><Relationship Id="rId133" Type="http://schemas.openxmlformats.org/officeDocument/2006/relationships/tags" Target="../tags/tag240.xml"/><Relationship Id="rId132" Type="http://schemas.openxmlformats.org/officeDocument/2006/relationships/tags" Target="../tags/tag239.xml"/><Relationship Id="rId131" Type="http://schemas.openxmlformats.org/officeDocument/2006/relationships/tags" Target="../tags/tag238.xml"/><Relationship Id="rId130" Type="http://schemas.openxmlformats.org/officeDocument/2006/relationships/tags" Target="../tags/tag237.xml"/><Relationship Id="rId13" Type="http://schemas.openxmlformats.org/officeDocument/2006/relationships/tags" Target="../tags/tag129.xml"/><Relationship Id="rId129" Type="http://schemas.openxmlformats.org/officeDocument/2006/relationships/tags" Target="../tags/tag236.xml"/><Relationship Id="rId128" Type="http://schemas.openxmlformats.org/officeDocument/2006/relationships/tags" Target="../tags/tag235.xml"/><Relationship Id="rId127" Type="http://schemas.openxmlformats.org/officeDocument/2006/relationships/tags" Target="../tags/tag234.xml"/><Relationship Id="rId126" Type="http://schemas.openxmlformats.org/officeDocument/2006/relationships/tags" Target="../tags/tag233.xml"/><Relationship Id="rId125" Type="http://schemas.openxmlformats.org/officeDocument/2006/relationships/tags" Target="../tags/tag232.xml"/><Relationship Id="rId124" Type="http://schemas.openxmlformats.org/officeDocument/2006/relationships/tags" Target="../tags/tag231.xml"/><Relationship Id="rId123" Type="http://schemas.openxmlformats.org/officeDocument/2006/relationships/tags" Target="../tags/tag230.xml"/><Relationship Id="rId122" Type="http://schemas.openxmlformats.org/officeDocument/2006/relationships/tags" Target="../tags/tag229.xml"/><Relationship Id="rId121" Type="http://schemas.openxmlformats.org/officeDocument/2006/relationships/tags" Target="../tags/tag228.xml"/><Relationship Id="rId120" Type="http://schemas.openxmlformats.org/officeDocument/2006/relationships/tags" Target="../tags/tag227.xml"/><Relationship Id="rId12" Type="http://schemas.openxmlformats.org/officeDocument/2006/relationships/tags" Target="../tags/tag128.xml"/><Relationship Id="rId119" Type="http://schemas.openxmlformats.org/officeDocument/2006/relationships/tags" Target="../tags/tag226.xml"/><Relationship Id="rId118" Type="http://schemas.openxmlformats.org/officeDocument/2006/relationships/tags" Target="../tags/tag225.xml"/><Relationship Id="rId117" Type="http://schemas.openxmlformats.org/officeDocument/2006/relationships/tags" Target="../tags/tag224.xml"/><Relationship Id="rId116" Type="http://schemas.openxmlformats.org/officeDocument/2006/relationships/tags" Target="../tags/tag223.xml"/><Relationship Id="rId115" Type="http://schemas.openxmlformats.org/officeDocument/2006/relationships/tags" Target="../tags/tag222.xml"/><Relationship Id="rId114" Type="http://schemas.openxmlformats.org/officeDocument/2006/relationships/tags" Target="../tags/tag221.xml"/><Relationship Id="rId113" Type="http://schemas.openxmlformats.org/officeDocument/2006/relationships/tags" Target="../tags/tag220.xml"/><Relationship Id="rId112" Type="http://schemas.openxmlformats.org/officeDocument/2006/relationships/tags" Target="../tags/tag219.xml"/><Relationship Id="rId111" Type="http://schemas.openxmlformats.org/officeDocument/2006/relationships/tags" Target="../tags/tag218.xml"/><Relationship Id="rId110" Type="http://schemas.openxmlformats.org/officeDocument/2006/relationships/tags" Target="../tags/tag217.xml"/><Relationship Id="rId11" Type="http://schemas.openxmlformats.org/officeDocument/2006/relationships/tags" Target="../tags/tag127.xml"/><Relationship Id="rId109" Type="http://schemas.openxmlformats.org/officeDocument/2006/relationships/tags" Target="../tags/tag216.xml"/><Relationship Id="rId108" Type="http://schemas.openxmlformats.org/officeDocument/2006/relationships/tags" Target="../tags/tag215.xml"/><Relationship Id="rId107" Type="http://schemas.openxmlformats.org/officeDocument/2006/relationships/tags" Target="../tags/tag214.xml"/><Relationship Id="rId106" Type="http://schemas.openxmlformats.org/officeDocument/2006/relationships/tags" Target="../tags/tag213.xml"/><Relationship Id="rId105" Type="http://schemas.openxmlformats.org/officeDocument/2006/relationships/tags" Target="../tags/tag212.xml"/><Relationship Id="rId104" Type="http://schemas.openxmlformats.org/officeDocument/2006/relationships/tags" Target="../tags/tag211.xml"/><Relationship Id="rId103" Type="http://schemas.openxmlformats.org/officeDocument/2006/relationships/tags" Target="../tags/tag210.xml"/><Relationship Id="rId102" Type="http://schemas.openxmlformats.org/officeDocument/2006/relationships/tags" Target="../tags/tag209.xml"/><Relationship Id="rId101" Type="http://schemas.openxmlformats.org/officeDocument/2006/relationships/tags" Target="../tags/tag208.xml"/><Relationship Id="rId100" Type="http://schemas.openxmlformats.org/officeDocument/2006/relationships/tags" Target="../tags/tag207.xml"/><Relationship Id="rId10" Type="http://schemas.openxmlformats.org/officeDocument/2006/relationships/tags" Target="../tags/tag126.xml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wmf"/><Relationship Id="rId4" Type="http://schemas.openxmlformats.org/officeDocument/2006/relationships/control" Target="../activeX/activeX1.xml"/><Relationship Id="rId3" Type="http://schemas.openxmlformats.org/officeDocument/2006/relationships/image" Target="../media/image18.wmf"/><Relationship Id="rId2" Type="http://schemas.openxmlformats.org/officeDocument/2006/relationships/oleObject" Target="../embeddings/oleObject6.bin"/><Relationship Id="rId1" Type="http://schemas.openxmlformats.org/officeDocument/2006/relationships/tags" Target="../tags/tag28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90.xml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" Type="http://schemas.openxmlformats.org/officeDocument/2006/relationships/tags" Target="../tags/tag287.xml"/><Relationship Id="rId3" Type="http://schemas.openxmlformats.org/officeDocument/2006/relationships/image" Target="../media/image2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30095" y="1118235"/>
            <a:ext cx="3676650" cy="24936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2550" y="142240"/>
            <a:ext cx="48120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生活情境</a:t>
            </a:r>
            <a:endParaRPr lang="zh-CN" altLang="en-US" sz="2800" b="1"/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2607310" y="3728085"/>
            <a:ext cx="2522855" cy="4603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2400" b="1">
                <a:latin typeface="仿宋" panose="02010609060101010101" charset="-122"/>
                <a:ea typeface="仿宋" panose="02010609060101010101" charset="-122"/>
              </a:rPr>
              <a:t>水波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3" name="Picture 36" descr="图片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6209062" y="1118290"/>
            <a:ext cx="3392170" cy="254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6661785" y="3728085"/>
            <a:ext cx="2522855" cy="4603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2400" b="1">
                <a:latin typeface="仿宋" panose="02010609060101010101" charset="-122"/>
                <a:ea typeface="仿宋" panose="02010609060101010101" charset="-122"/>
              </a:rPr>
              <a:t>绳波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05000" y="4485005"/>
            <a:ext cx="8105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波在我们生活中很常见，你还知道哪些波？</a:t>
            </a:r>
            <a:endParaRPr lang="zh-CN" altLang="en-US" sz="32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766445" y="290195"/>
            <a:ext cx="6466205" cy="664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725" b="1" spc="300">
                <a:uFillTx/>
                <a:latin typeface="方正姚体" panose="02010601030101010101" charset="-122"/>
                <a:ea typeface="方正姚体" panose="02010601030101010101" charset="-122"/>
                <a:cs typeface="+mj-cs"/>
                <a:sym typeface="+mn-ea"/>
              </a:rPr>
              <a:t>一、波的形成和传播</a:t>
            </a:r>
            <a:endParaRPr kumimoji="1" lang="zh-CN" altLang="en-US" sz="3725" b="1" i="0" u="none" strike="noStrike" kern="1200" cap="none" spc="30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  <a:sym typeface="+mn-ea"/>
            </a:endParaRPr>
          </a:p>
        </p:txBody>
      </p:sp>
      <p:cxnSp>
        <p:nvCxnSpPr>
          <p:cNvPr id="9" name="直接连接符 8"/>
          <p:cNvCxnSpPr/>
          <p:nvPr>
            <p:custDataLst>
              <p:tags r:id="rId2"/>
            </p:custDataLst>
          </p:nvPr>
        </p:nvCxnSpPr>
        <p:spPr>
          <a:xfrm>
            <a:off x="482600" y="1053253"/>
            <a:ext cx="11519747" cy="0"/>
          </a:xfrm>
          <a:prstGeom prst="line">
            <a:avLst/>
          </a:prstGeom>
          <a:ln w="28575">
            <a:solidFill>
              <a:srgbClr val="F35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9351" y="266907"/>
            <a:ext cx="473173" cy="537151"/>
          </a:xfrm>
          <a:prstGeom prst="rect">
            <a:avLst/>
          </a:prstGeom>
          <a:solidFill>
            <a:srgbClr val="85C8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539533" y="266273"/>
            <a:ext cx="126687" cy="537784"/>
          </a:xfrm>
          <a:prstGeom prst="rect">
            <a:avLst/>
          </a:prstGeom>
          <a:solidFill>
            <a:srgbClr val="F491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41989" name="矩形 41988"/>
          <p:cNvSpPr/>
          <p:nvPr/>
        </p:nvSpPr>
        <p:spPr>
          <a:xfrm>
            <a:off x="347980" y="1926590"/>
            <a:ext cx="8610600" cy="383349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90000"/>
              </a:lnSpc>
            </a:pP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①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绳可看成由许多质点组成，各相邻质点之间存在着相互作用的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弹力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．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90000"/>
              </a:lnSpc>
            </a:pP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②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后一质点的振动总是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落后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于前一质点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90000"/>
              </a:lnSpc>
            </a:pP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③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振动的形式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传播出去形成波．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1300" y="1236980"/>
            <a:ext cx="4114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绳波的形成过程</a:t>
            </a:r>
            <a:r>
              <a:rPr lang="zh-CN" altLang="en-US" sz="3200" b="1">
                <a:sym typeface="+mn-ea"/>
              </a:rPr>
              <a:t>总结：</a:t>
            </a:r>
            <a:endParaRPr lang="zh-CN" altLang="en-US" sz="3200" b="1">
              <a:sym typeface="+mn-ea"/>
            </a:endParaRPr>
          </a:p>
        </p:txBody>
      </p:sp>
      <p:pic>
        <p:nvPicPr>
          <p:cNvPr id="4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788992" y="2853638"/>
            <a:ext cx="5074598" cy="126865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9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charRg st="32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89">
                                            <p:txEl>
                                              <p:charRg st="32" end="5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charRg st="50" end="6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989">
                                            <p:txEl>
                                              <p:charRg st="50" end="6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375285" y="1195705"/>
            <a:ext cx="8035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+mn-ea"/>
              </a:rPr>
              <a:t>活动二：</a:t>
            </a:r>
            <a:r>
              <a:rPr lang="zh-CN" altLang="en-US" sz="3600" b="1">
                <a:sym typeface="+mn-ea"/>
              </a:rPr>
              <a:t>演示弹簧波</a:t>
            </a:r>
            <a:endParaRPr lang="zh-CN" altLang="en-US" sz="3600" b="1">
              <a:latin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766445" y="290195"/>
            <a:ext cx="6466205" cy="664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725" b="1" spc="300">
                <a:uFillTx/>
                <a:latin typeface="方正姚体" panose="02010601030101010101" charset="-122"/>
                <a:ea typeface="方正姚体" panose="02010601030101010101" charset="-122"/>
                <a:cs typeface="+mj-cs"/>
                <a:sym typeface="+mn-ea"/>
              </a:rPr>
              <a:t>一、波的形成和传播</a:t>
            </a:r>
            <a:endParaRPr kumimoji="1" lang="zh-CN" altLang="en-US" sz="3725" b="1" i="0" u="none" strike="noStrike" kern="1200" cap="none" spc="30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  <a:sym typeface="+mn-ea"/>
            </a:endParaRPr>
          </a:p>
        </p:txBody>
      </p:sp>
      <p:cxnSp>
        <p:nvCxnSpPr>
          <p:cNvPr id="9" name="直接连接符 8"/>
          <p:cNvCxnSpPr/>
          <p:nvPr>
            <p:custDataLst>
              <p:tags r:id="rId2"/>
            </p:custDataLst>
          </p:nvPr>
        </p:nvCxnSpPr>
        <p:spPr>
          <a:xfrm>
            <a:off x="482600" y="1053253"/>
            <a:ext cx="11519747" cy="0"/>
          </a:xfrm>
          <a:prstGeom prst="line">
            <a:avLst/>
          </a:prstGeom>
          <a:ln w="28575">
            <a:solidFill>
              <a:srgbClr val="F35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9351" y="266907"/>
            <a:ext cx="473173" cy="537151"/>
          </a:xfrm>
          <a:prstGeom prst="rect">
            <a:avLst/>
          </a:prstGeom>
          <a:solidFill>
            <a:srgbClr val="85C8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539533" y="266273"/>
            <a:ext cx="126687" cy="537784"/>
          </a:xfrm>
          <a:prstGeom prst="rect">
            <a:avLst/>
          </a:prstGeom>
          <a:solidFill>
            <a:srgbClr val="F491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45060" name="文本框 45059"/>
          <p:cNvSpPr txBox="1"/>
          <p:nvPr/>
        </p:nvSpPr>
        <p:spPr>
          <a:xfrm>
            <a:off x="224790" y="4792345"/>
            <a:ext cx="1141349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观察与讨论：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6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）红布条是否随波迁移？说明了什么？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600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）弹簧上疏密相间的波是怎样形成的？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2、弹簧波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87655" y="1840865"/>
            <a:ext cx="5808345" cy="2667000"/>
          </a:xfrm>
          <a:prstGeom prst="rect">
            <a:avLst/>
          </a:prstGeom>
        </p:spPr>
      </p:pic>
      <p:pic>
        <p:nvPicPr>
          <p:cNvPr id="5" name="Video_2021-10-22_111439">
            <a:hlinkClick r:id="" action="ppaction://media"/>
          </p:cNvPr>
          <p:cNvPicPr/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571615" y="1840865"/>
            <a:ext cx="4142105" cy="2667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0">
              <p:cMediaNode>
                <p:cTn id="20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50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41300" y="1236980"/>
            <a:ext cx="52597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弹簧波的形成过程</a:t>
            </a:r>
            <a:r>
              <a:rPr lang="zh-CN" altLang="en-US" sz="3200" b="1">
                <a:sym typeface="+mn-ea"/>
              </a:rPr>
              <a:t>总结：</a:t>
            </a:r>
            <a:endParaRPr lang="zh-CN" altLang="en-US" sz="3200" b="1"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766445" y="290195"/>
            <a:ext cx="6466205" cy="664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725" b="1" spc="300">
                <a:uFillTx/>
                <a:latin typeface="方正姚体" panose="02010601030101010101" charset="-122"/>
                <a:ea typeface="方正姚体" panose="02010601030101010101" charset="-122"/>
                <a:cs typeface="+mj-cs"/>
                <a:sym typeface="+mn-ea"/>
              </a:rPr>
              <a:t>一、波的形成和传播</a:t>
            </a:r>
            <a:endParaRPr kumimoji="1" lang="zh-CN" altLang="en-US" sz="3725" b="1" i="0" u="none" strike="noStrike" kern="1200" cap="none" spc="30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  <a:sym typeface="+mn-ea"/>
            </a:endParaRPr>
          </a:p>
        </p:txBody>
      </p:sp>
      <p:cxnSp>
        <p:nvCxnSpPr>
          <p:cNvPr id="9" name="直接连接符 8"/>
          <p:cNvCxnSpPr/>
          <p:nvPr>
            <p:custDataLst>
              <p:tags r:id="rId2"/>
            </p:custDataLst>
          </p:nvPr>
        </p:nvCxnSpPr>
        <p:spPr>
          <a:xfrm>
            <a:off x="482600" y="1053253"/>
            <a:ext cx="11519747" cy="0"/>
          </a:xfrm>
          <a:prstGeom prst="line">
            <a:avLst/>
          </a:prstGeom>
          <a:ln w="28575">
            <a:solidFill>
              <a:srgbClr val="F35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9351" y="266907"/>
            <a:ext cx="473173" cy="537151"/>
          </a:xfrm>
          <a:prstGeom prst="rect">
            <a:avLst/>
          </a:prstGeom>
          <a:solidFill>
            <a:srgbClr val="85C8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539533" y="266273"/>
            <a:ext cx="126687" cy="537784"/>
          </a:xfrm>
          <a:prstGeom prst="rect">
            <a:avLst/>
          </a:prstGeom>
          <a:solidFill>
            <a:srgbClr val="F491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45061" name="矩形 45060"/>
          <p:cNvSpPr/>
          <p:nvPr/>
        </p:nvSpPr>
        <p:spPr>
          <a:xfrm>
            <a:off x="260350" y="1920875"/>
            <a:ext cx="11570970" cy="28486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40000"/>
              </a:lnSpc>
            </a:pP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①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弹簧可看成由许多质点组成，各相邻质点之间存在着相互作用的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弹力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．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②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后一质点的振动总是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落后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于前一质点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③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振动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的形式传播出去形成波．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文本框 37892"/>
          <p:cNvSpPr txBox="1"/>
          <p:nvPr/>
        </p:nvSpPr>
        <p:spPr>
          <a:xfrm>
            <a:off x="2223135" y="2891155"/>
            <a:ext cx="8382000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介质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：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波借以传播的物质，如：水、绳、弹簧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766445" y="290195"/>
            <a:ext cx="6466205" cy="664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725" b="1" spc="300">
                <a:uFillTx/>
                <a:latin typeface="方正姚体" panose="02010601030101010101" charset="-122"/>
                <a:ea typeface="方正姚体" panose="02010601030101010101" charset="-122"/>
                <a:cs typeface="+mj-cs"/>
                <a:sym typeface="+mn-ea"/>
              </a:rPr>
              <a:t>一、波的形成和传播</a:t>
            </a:r>
            <a:endParaRPr kumimoji="1" lang="zh-CN" altLang="en-US" sz="3725" b="1" i="0" u="none" strike="noStrike" kern="1200" cap="none" spc="30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  <a:sym typeface="+mn-ea"/>
            </a:endParaRPr>
          </a:p>
        </p:txBody>
      </p:sp>
      <p:cxnSp>
        <p:nvCxnSpPr>
          <p:cNvPr id="9" name="直接连接符 8"/>
          <p:cNvCxnSpPr/>
          <p:nvPr>
            <p:custDataLst>
              <p:tags r:id="rId2"/>
            </p:custDataLst>
          </p:nvPr>
        </p:nvCxnSpPr>
        <p:spPr>
          <a:xfrm>
            <a:off x="482600" y="1053253"/>
            <a:ext cx="11519747" cy="0"/>
          </a:xfrm>
          <a:prstGeom prst="line">
            <a:avLst/>
          </a:prstGeom>
          <a:ln w="28575">
            <a:solidFill>
              <a:srgbClr val="F35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9351" y="266907"/>
            <a:ext cx="473173" cy="537151"/>
          </a:xfrm>
          <a:prstGeom prst="rect">
            <a:avLst/>
          </a:prstGeom>
          <a:solidFill>
            <a:srgbClr val="85C8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539533" y="266273"/>
            <a:ext cx="126687" cy="537784"/>
          </a:xfrm>
          <a:prstGeom prst="rect">
            <a:avLst/>
          </a:prstGeom>
          <a:solidFill>
            <a:srgbClr val="F491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37894" name="文本框 37893"/>
          <p:cNvSpPr txBox="1"/>
          <p:nvPr/>
        </p:nvSpPr>
        <p:spPr>
          <a:xfrm>
            <a:off x="2058035" y="4248150"/>
            <a:ext cx="792480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请你用一句话概括一下什么是机械波</a:t>
            </a:r>
            <a:endParaRPr lang="zh-CN" altLang="en-US" sz="36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7895" name="文本框 37894"/>
          <p:cNvSpPr txBox="1"/>
          <p:nvPr/>
        </p:nvSpPr>
        <p:spPr>
          <a:xfrm>
            <a:off x="2133600" y="5093970"/>
            <a:ext cx="7924800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机械波产生的条件是什么？</a:t>
            </a:r>
            <a:endParaRPr lang="zh-CN" altLang="en-US" sz="36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5" name="图片 4" descr="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71270" y="1219835"/>
            <a:ext cx="2195830" cy="1489075"/>
          </a:xfrm>
          <a:prstGeom prst="rect">
            <a:avLst/>
          </a:prstGeom>
        </p:spPr>
      </p:pic>
      <p:pic>
        <p:nvPicPr>
          <p:cNvPr id="20485" name="图片 20484" descr="绳波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912" t="7440" r="1447" b="19754"/>
          <a:stretch>
            <a:fillRect/>
          </a:stretch>
        </p:blipFill>
        <p:spPr>
          <a:xfrm flipH="1">
            <a:off x="3889375" y="1224915"/>
            <a:ext cx="3973830" cy="138557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2480" y="1219835"/>
            <a:ext cx="3157855" cy="1449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/>
      <p:bldP spid="3789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文本框 48129"/>
          <p:cNvSpPr txBox="1"/>
          <p:nvPr/>
        </p:nvSpPr>
        <p:spPr>
          <a:xfrm>
            <a:off x="340360" y="1040130"/>
            <a:ext cx="11510645" cy="40309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下列关于机械波的说法中正确的是（　　　）</a:t>
            </a:r>
            <a:endParaRPr lang="zh-CN" altLang="en-US" sz="3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3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、有机械振动就有机械波</a:t>
            </a:r>
            <a:endParaRPr lang="zh-CN" altLang="en-US" sz="3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3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、有机械波就有机械振动</a:t>
            </a:r>
            <a:endParaRPr lang="zh-CN" altLang="en-US" sz="3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3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、机械波是机械振动在介质中的传播过程，它是传递能量的一种方式</a:t>
            </a:r>
            <a:endParaRPr lang="zh-CN" altLang="en-US" sz="3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zh-CN" altLang="en-US" sz="3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、振源的振动速度和波的传播速度是一样的</a:t>
            </a:r>
            <a:endParaRPr lang="zh-CN" altLang="en-US" sz="3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zh-CN" altLang="en-US" sz="3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．沿波的传播方向上，离波源越远的质点振动越滞后</a:t>
            </a:r>
            <a:endParaRPr lang="zh-CN" altLang="en-US" sz="3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F.</a:t>
            </a:r>
            <a:r>
              <a:rPr lang="zh-CN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如果振源停止振动，则机械波也随之消失</a:t>
            </a:r>
            <a:endParaRPr lang="zh-CN" altLang="en-US" sz="320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6700" y="191770"/>
            <a:ext cx="4540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课堂练习</a:t>
            </a:r>
            <a:endParaRPr lang="zh-CN" altLang="en-US" sz="360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文本框 28673"/>
          <p:cNvSpPr txBox="1"/>
          <p:nvPr/>
        </p:nvSpPr>
        <p:spPr>
          <a:xfrm>
            <a:off x="3447733" y="534988"/>
            <a:ext cx="4654550" cy="57943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>
              <a:spcBef>
                <a:spcPct val="0"/>
              </a:spcBef>
            </a:pP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机械振动和机械波的关系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75" name="文本框 28674"/>
          <p:cNvSpPr txBox="1"/>
          <p:nvPr/>
        </p:nvSpPr>
        <p:spPr>
          <a:xfrm>
            <a:off x="635953" y="1524000"/>
            <a:ext cx="5901055" cy="10763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>
              <a:spcBef>
                <a:spcPct val="0"/>
              </a:spcBef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、有波就一定有机械振动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eaLnBrk="0" hangingPunct="0">
              <a:spcBef>
                <a:spcPct val="0"/>
              </a:spcBef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各个质点都是重复波源的振动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)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8676" name="矩形 28675"/>
          <p:cNvSpPr/>
          <p:nvPr/>
        </p:nvSpPr>
        <p:spPr>
          <a:xfrm>
            <a:off x="716915" y="3000375"/>
            <a:ext cx="106311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>
              <a:spcBef>
                <a:spcPct val="0"/>
              </a:spcBef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、有振动不一定有波动，还要看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是否有传播振动的介质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  <p:bldP spid="286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766445" y="290195"/>
            <a:ext cx="6466205" cy="664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725" b="1" spc="300">
                <a:uFillTx/>
                <a:latin typeface="方正姚体" panose="02010601030101010101" charset="-122"/>
                <a:ea typeface="方正姚体" panose="02010601030101010101" charset="-122"/>
                <a:cs typeface="+mj-cs"/>
                <a:sym typeface="+mn-ea"/>
              </a:rPr>
              <a:t>二、波的分类及特点</a:t>
            </a:r>
            <a:endParaRPr kumimoji="1" lang="zh-CN" altLang="en-US" sz="3725" b="1" i="0" u="none" strike="noStrike" kern="1200" cap="none" spc="30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  <a:sym typeface="+mn-ea"/>
            </a:endParaRPr>
          </a:p>
        </p:txBody>
      </p:sp>
      <p:cxnSp>
        <p:nvCxnSpPr>
          <p:cNvPr id="9" name="直接连接符 8"/>
          <p:cNvCxnSpPr/>
          <p:nvPr>
            <p:custDataLst>
              <p:tags r:id="rId2"/>
            </p:custDataLst>
          </p:nvPr>
        </p:nvCxnSpPr>
        <p:spPr>
          <a:xfrm>
            <a:off x="482600" y="1053253"/>
            <a:ext cx="11519747" cy="0"/>
          </a:xfrm>
          <a:prstGeom prst="line">
            <a:avLst/>
          </a:prstGeom>
          <a:ln w="28575">
            <a:solidFill>
              <a:srgbClr val="F35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9351" y="266907"/>
            <a:ext cx="473173" cy="537151"/>
          </a:xfrm>
          <a:prstGeom prst="rect">
            <a:avLst/>
          </a:prstGeom>
          <a:solidFill>
            <a:srgbClr val="85C8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539533" y="266273"/>
            <a:ext cx="126687" cy="537784"/>
          </a:xfrm>
          <a:prstGeom prst="rect">
            <a:avLst/>
          </a:prstGeom>
          <a:solidFill>
            <a:srgbClr val="F491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pic>
        <p:nvPicPr>
          <p:cNvPr id="5" name="1、横波的形成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12090" y="2002790"/>
            <a:ext cx="4980940" cy="4126230"/>
          </a:xfrm>
          <a:prstGeom prst="rect">
            <a:avLst/>
          </a:prstGeom>
        </p:spPr>
      </p:pic>
      <p:pic>
        <p:nvPicPr>
          <p:cNvPr id="4" name="2、弹簧波">
            <a:hlinkClick r:id="" action="ppaction://media"/>
          </p:cNvPr>
          <p:cNvPicPr/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193030" y="2588260"/>
            <a:ext cx="6519545" cy="297624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75285" y="1195705"/>
            <a:ext cx="8035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+mn-ea"/>
              </a:rPr>
              <a:t>活动三：</a:t>
            </a:r>
            <a:r>
              <a:rPr lang="zh-CN" altLang="en-US" sz="3600" b="1">
                <a:sym typeface="+mn-ea"/>
              </a:rPr>
              <a:t>观察绳波和弹簧波有何不同？</a:t>
            </a:r>
            <a:endParaRPr lang="zh-CN" altLang="en-US" sz="3600" b="1">
              <a:latin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9" name="直接连接符 8"/>
          <p:cNvCxnSpPr/>
          <p:nvPr>
            <p:custDataLst>
              <p:tags r:id="rId1"/>
            </p:custDataLst>
          </p:nvPr>
        </p:nvCxnSpPr>
        <p:spPr>
          <a:xfrm>
            <a:off x="482600" y="1053253"/>
            <a:ext cx="11519747" cy="0"/>
          </a:xfrm>
          <a:prstGeom prst="line">
            <a:avLst/>
          </a:prstGeom>
          <a:ln w="28575">
            <a:solidFill>
              <a:srgbClr val="F35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9351" y="266907"/>
            <a:ext cx="473173" cy="537151"/>
          </a:xfrm>
          <a:prstGeom prst="rect">
            <a:avLst/>
          </a:prstGeom>
          <a:solidFill>
            <a:srgbClr val="85C8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539533" y="266273"/>
            <a:ext cx="126687" cy="537784"/>
          </a:xfrm>
          <a:prstGeom prst="rect">
            <a:avLst/>
          </a:prstGeom>
          <a:solidFill>
            <a:srgbClr val="F491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66445" y="290195"/>
            <a:ext cx="6466205" cy="664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725" b="1" spc="300">
                <a:uFillTx/>
                <a:latin typeface="方正姚体" panose="02010601030101010101" charset="-122"/>
                <a:ea typeface="方正姚体" panose="02010601030101010101" charset="-122"/>
                <a:cs typeface="+mj-cs"/>
                <a:sym typeface="+mn-ea"/>
              </a:rPr>
              <a:t>二、波的分类及特点</a:t>
            </a:r>
            <a:endParaRPr kumimoji="1" lang="zh-CN" altLang="en-US" sz="3725" b="1" i="0" u="none" strike="noStrike" kern="1200" cap="none" spc="30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  <a:sym typeface="+mn-ea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5"/>
            </p:custDataLst>
          </p:nvPr>
        </p:nvGraphicFramePr>
        <p:xfrm>
          <a:off x="715645" y="1053465"/>
          <a:ext cx="10563860" cy="2371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815"/>
                <a:gridCol w="3841115"/>
                <a:gridCol w="2640965"/>
                <a:gridCol w="2640965"/>
              </a:tblGrid>
              <a:tr h="10928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sym typeface="+mn-ea"/>
                        </a:rPr>
                        <a:t>分类</a:t>
                      </a:r>
                      <a:endParaRPr lang="zh-CN" alt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sym typeface="+mn-ea"/>
                        </a:rPr>
                        <a:t>质点的振动方向和波的传播方向关系</a:t>
                      </a:r>
                      <a:endParaRPr lang="zh-CN" alt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sym typeface="+mn-ea"/>
                        </a:rPr>
                        <a:t>形状</a:t>
                      </a:r>
                      <a:endParaRPr lang="zh-CN" alt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  <a:p>
                      <a:pPr>
                        <a:buNone/>
                      </a:pPr>
                      <a:endParaRPr lang="zh-CN" alt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sym typeface="+mn-ea"/>
                        </a:rPr>
                        <a:t>举例</a:t>
                      </a:r>
                      <a:endParaRPr lang="zh-CN" alt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  <a:p>
                      <a:pPr>
                        <a:buNone/>
                      </a:pPr>
                      <a:endParaRPr lang="zh-CN" alt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/>
                </a:tc>
              </a:tr>
              <a:tr h="6394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sym typeface="+mn-ea"/>
                        </a:rPr>
                        <a:t>横波</a:t>
                      </a:r>
                      <a:endParaRPr lang="zh-CN" alt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200"/>
                    </a:p>
                  </a:txBody>
                  <a:tcPr/>
                </a:tc>
              </a:tr>
              <a:tr h="6394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sym typeface="+mn-ea"/>
                        </a:rPr>
                        <a:t>纵波</a:t>
                      </a:r>
                      <a:endParaRPr lang="zh-CN" alt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2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011170" y="2149475"/>
            <a:ext cx="12192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垂直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01645" y="2815590"/>
            <a:ext cx="12192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一致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29" name="文本框 26928"/>
          <p:cNvSpPr txBox="1"/>
          <p:nvPr/>
        </p:nvSpPr>
        <p:spPr>
          <a:xfrm>
            <a:off x="6287770" y="2128520"/>
            <a:ext cx="21336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凹凸相间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18885" y="2794635"/>
            <a:ext cx="21336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疏密相间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46490" y="2128520"/>
            <a:ext cx="21336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绳波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702675" y="2733040"/>
            <a:ext cx="21336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弹簧波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28699" name="图片 -21474824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140" y="4021455"/>
            <a:ext cx="3079750" cy="148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700" name="图片 -21474824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2650" y="4101148"/>
            <a:ext cx="3371850" cy="14811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6929" grpId="0"/>
      <p:bldP spid="7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9" name="直接连接符 8"/>
          <p:cNvCxnSpPr/>
          <p:nvPr>
            <p:custDataLst>
              <p:tags r:id="rId1"/>
            </p:custDataLst>
          </p:nvPr>
        </p:nvCxnSpPr>
        <p:spPr>
          <a:xfrm>
            <a:off x="482600" y="1053253"/>
            <a:ext cx="11519747" cy="0"/>
          </a:xfrm>
          <a:prstGeom prst="line">
            <a:avLst/>
          </a:prstGeom>
          <a:ln w="28575">
            <a:solidFill>
              <a:srgbClr val="F35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9351" y="266907"/>
            <a:ext cx="473173" cy="537151"/>
          </a:xfrm>
          <a:prstGeom prst="rect">
            <a:avLst/>
          </a:prstGeom>
          <a:solidFill>
            <a:srgbClr val="85C8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539533" y="266273"/>
            <a:ext cx="126687" cy="537784"/>
          </a:xfrm>
          <a:prstGeom prst="rect">
            <a:avLst/>
          </a:prstGeom>
          <a:solidFill>
            <a:srgbClr val="F491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66445" y="290195"/>
            <a:ext cx="6466205" cy="664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725" b="1" spc="300">
                <a:uFillTx/>
                <a:latin typeface="方正姚体" panose="02010601030101010101" charset="-122"/>
                <a:ea typeface="方正姚体" panose="02010601030101010101" charset="-122"/>
                <a:cs typeface="+mj-cs"/>
                <a:sym typeface="+mn-ea"/>
              </a:rPr>
              <a:t>二、波的分类及特点</a:t>
            </a:r>
            <a:endParaRPr kumimoji="1" lang="zh-CN" altLang="en-US" sz="3725" b="1" i="0" u="none" strike="noStrike" kern="1200" cap="none" spc="30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  <a:sym typeface="+mn-ea"/>
            </a:endParaRPr>
          </a:p>
        </p:txBody>
      </p:sp>
      <p:sp>
        <p:nvSpPr>
          <p:cNvPr id="22534" name="矩形 22533"/>
          <p:cNvSpPr/>
          <p:nvPr/>
        </p:nvSpPr>
        <p:spPr>
          <a:xfrm>
            <a:off x="666115" y="2018030"/>
            <a:ext cx="998220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人们可以用语言（声波）交流，说明波可以传递什么？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6928" name="文本框 26927"/>
          <p:cNvSpPr txBox="1"/>
          <p:nvPr/>
        </p:nvSpPr>
        <p:spPr>
          <a:xfrm>
            <a:off x="721995" y="1303020"/>
            <a:ext cx="96399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200" b="1" noProof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+mn-cs"/>
              </a:rPr>
              <a:t>声波是什么波？它能在真空中传播吗？说明了什么？</a:t>
            </a:r>
            <a:endParaRPr lang="zh-CN" altLang="en-US" sz="3200" b="1" noProof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pic>
        <p:nvPicPr>
          <p:cNvPr id="22532" name="图片 22531" descr="声波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6620" y="2527935"/>
            <a:ext cx="6248400" cy="3657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  <p:bldP spid="269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05535" y="1303020"/>
          <a:ext cx="8537575" cy="4184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5605"/>
                <a:gridCol w="2028825"/>
                <a:gridCol w="4843145"/>
              </a:tblGrid>
              <a:tr h="836930">
                <a:tc rowSpan="5"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机械波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vert="horz" anchor="ctr" anchorCtr="1">
                    <a:lnL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定义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vert="horz" anchor="ctr" anchorCtr="1">
                    <a:lnL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vert="horz" anchor="ctr" anchorCtr="1">
                    <a:lnL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B>
                    <a:noFill/>
                  </a:tcPr>
                </a:tc>
              </a:tr>
              <a:tr h="836930">
                <a:tc vMerge="1">
                  <a:tcPr>
                    <a:lnL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R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形成条件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vert="horz" anchor="ctr" anchorCtr="1">
                    <a:lnL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vert="horz" anchor="ctr" anchorCtr="1">
                    <a:lnL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B>
                    <a:noFill/>
                  </a:tcPr>
                </a:tc>
              </a:tr>
              <a:tr h="836930">
                <a:tc vMerge="1">
                  <a:tcPr>
                    <a:lnL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R>
                  </a:tcPr>
                </a:tc>
                <a:tc rowSpan="3"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传递特点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vert="horz" anchor="ctr" anchorCtr="1">
                    <a:lnL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vert="horz" anchor="ctr" anchorCtr="1">
                    <a:lnL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B>
                    <a:noFill/>
                  </a:tcPr>
                </a:tc>
              </a:tr>
              <a:tr h="836930">
                <a:tc vMerge="1">
                  <a:tcPr>
                    <a:lnL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R>
                  </a:tcPr>
                </a:tc>
                <a:tc vMerge="1">
                  <a:tcPr>
                    <a:lnL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R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vert="horz" anchor="ctr" anchorCtr="1">
                    <a:lnL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B>
                    <a:noFill/>
                  </a:tcPr>
                </a:tc>
              </a:tr>
              <a:tr h="836930">
                <a:tc vMerge="1">
                  <a:tcPr>
                    <a:lnL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B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 vMerge="1">
                  <a:tcPr>
                    <a:lnL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B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vert="horz" anchor="ctr" anchorCtr="1">
                    <a:lnL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229860" y="1528445"/>
            <a:ext cx="45650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kern="0" noProof="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  <a:sym typeface="+mn-ea"/>
              </a:rPr>
              <a:t>机械振动在介质中的传播过程</a:t>
            </a:r>
            <a:endParaRPr lang="zh-CN" altLang="en-US" sz="2400" kern="0" noProof="0">
              <a:ln>
                <a:noFill/>
              </a:ln>
              <a:effectLst/>
              <a:uLnTx/>
              <a:uFillTx/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</p:txBody>
      </p:sp>
      <p:grpSp>
        <p:nvGrpSpPr>
          <p:cNvPr id="37" name="组合 36"/>
          <p:cNvGrpSpPr/>
          <p:nvPr>
            <p:custDataLst>
              <p:tags r:id="rId3"/>
            </p:custDataLst>
          </p:nvPr>
        </p:nvGrpSpPr>
        <p:grpSpPr>
          <a:xfrm>
            <a:off x="5229860" y="2318385"/>
            <a:ext cx="1840230" cy="460375"/>
            <a:chOff x="7810" y="4205"/>
            <a:chExt cx="2898" cy="725"/>
          </a:xfrm>
        </p:grpSpPr>
        <p:sp>
          <p:nvSpPr>
            <p:cNvPr id="10" name="文本框 31753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810" y="4205"/>
              <a:ext cx="1308" cy="725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方正姚体" panose="02010601030101010101" charset="-122"/>
                  <a:ea typeface="方正姚体" panose="02010601030101010101" charset="-122"/>
                </a:rPr>
                <a:t>波源</a:t>
              </a:r>
              <a:endParaRPr kumimoji="0" lang="zh-CN" altLang="en-US" sz="24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</a:endParaRPr>
            </a:p>
          </p:txBody>
        </p:sp>
        <p:sp>
          <p:nvSpPr>
            <p:cNvPr id="28" name="文本框 31756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9347" y="4205"/>
              <a:ext cx="1361" cy="725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方正姚体" panose="02010601030101010101" charset="-122"/>
                  <a:ea typeface="方正姚体" panose="02010601030101010101" charset="-122"/>
                </a:rPr>
                <a:t>介质</a:t>
              </a:r>
              <a:endParaRPr kumimoji="0" lang="zh-CN" altLang="en-US" sz="24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方正姚体" panose="02010601030101010101" charset="-122"/>
                <a:ea typeface="方正姚体" panose="02010601030101010101" charset="-122"/>
              </a:endParaRPr>
            </a:p>
          </p:txBody>
        </p:sp>
      </p:grpSp>
      <p:sp>
        <p:nvSpPr>
          <p:cNvPr id="30" name="文本框 29"/>
          <p:cNvSpPr txBox="1"/>
          <p:nvPr>
            <p:custDataLst>
              <p:tags r:id="rId6"/>
            </p:custDataLst>
          </p:nvPr>
        </p:nvSpPr>
        <p:spPr>
          <a:xfrm>
            <a:off x="5229860" y="4802505"/>
            <a:ext cx="4565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方正姚体" panose="02010601030101010101" charset="-122"/>
                <a:ea typeface="方正姚体" panose="02010601030101010101" charset="-122"/>
              </a:rPr>
              <a:t>各质点振动的频率均与波源相同</a:t>
            </a:r>
            <a:endParaRPr lang="zh-CN" altLang="en-US" sz="2400"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7"/>
            </p:custDataLst>
          </p:nvPr>
        </p:nvSpPr>
        <p:spPr>
          <a:xfrm>
            <a:off x="5229860" y="4012565"/>
            <a:ext cx="3470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方正姚体" panose="02010601030101010101" charset="-122"/>
                <a:ea typeface="方正姚体" panose="02010601030101010101" charset="-122"/>
              </a:rPr>
              <a:t>传递振动（信息、能量）</a:t>
            </a:r>
            <a:endParaRPr lang="zh-CN" altLang="en-US" sz="2400"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8"/>
            </p:custDataLst>
          </p:nvPr>
        </p:nvSpPr>
        <p:spPr>
          <a:xfrm>
            <a:off x="5229860" y="3165475"/>
            <a:ext cx="25590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方正姚体" panose="02010601030101010101" charset="-122"/>
                <a:ea typeface="方正姚体" panose="02010601030101010101" charset="-122"/>
                <a:cs typeface="隶书" panose="02010509060101010101" charset="-122"/>
                <a:sym typeface="+mn-ea"/>
              </a:rPr>
              <a:t>质点不随波迁移</a:t>
            </a:r>
            <a:endParaRPr lang="zh-CN" altLang="en-US" sz="2400">
              <a:latin typeface="方正姚体" panose="02010601030101010101" charset="-122"/>
              <a:ea typeface="方正姚体" panose="02010601030101010101" charset="-122"/>
              <a:cs typeface="隶书" panose="02010509060101010101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766445" y="290195"/>
            <a:ext cx="6466205" cy="66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25" b="1" spc="300">
                <a:uFillTx/>
                <a:latin typeface="方正姚体" panose="02010601030101010101" charset="-122"/>
                <a:ea typeface="方正姚体" panose="02010601030101010101" charset="-122"/>
                <a:cs typeface="+mj-cs"/>
                <a:sym typeface="+mn-ea"/>
              </a:rPr>
              <a:t>三、机械波小结</a:t>
            </a:r>
            <a:endParaRPr kumimoji="1" lang="zh-CN" altLang="en-US" sz="3725" b="1" i="0" u="none" strike="noStrike" kern="1200" cap="none" spc="30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  <a:sym typeface="+mn-ea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10"/>
            </p:custDataLst>
          </p:nvPr>
        </p:nvCxnSpPr>
        <p:spPr>
          <a:xfrm>
            <a:off x="482600" y="1053253"/>
            <a:ext cx="11519747" cy="0"/>
          </a:xfrm>
          <a:prstGeom prst="line">
            <a:avLst/>
          </a:prstGeom>
          <a:ln w="28575">
            <a:solidFill>
              <a:srgbClr val="F35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>
            <p:custDataLst>
              <p:tags r:id="rId11"/>
            </p:custDataLst>
          </p:nvPr>
        </p:nvSpPr>
        <p:spPr>
          <a:xfrm>
            <a:off x="9351" y="266907"/>
            <a:ext cx="473173" cy="537151"/>
          </a:xfrm>
          <a:prstGeom prst="rect">
            <a:avLst/>
          </a:prstGeom>
          <a:solidFill>
            <a:srgbClr val="85C8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33" name="矩形 32"/>
          <p:cNvSpPr/>
          <p:nvPr>
            <p:custDataLst>
              <p:tags r:id="rId12"/>
            </p:custDataLst>
          </p:nvPr>
        </p:nvSpPr>
        <p:spPr>
          <a:xfrm>
            <a:off x="539533" y="266273"/>
            <a:ext cx="126687" cy="537784"/>
          </a:xfrm>
          <a:prstGeom prst="rect">
            <a:avLst/>
          </a:prstGeom>
          <a:solidFill>
            <a:srgbClr val="F491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12295" name="Text Box 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66445" y="5629910"/>
            <a:ext cx="10025380" cy="6451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</a:ln>
          <a:effectLst/>
        </p:spPr>
        <p:txBody>
          <a:bodyPr wrap="square">
            <a:spAutoFit/>
          </a:bodyPr>
          <a:p>
            <a:pPr algn="ctr">
              <a:defRPr/>
            </a:pP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带动性      滞后性       周期性</a:t>
            </a:r>
            <a:r>
              <a:rPr lang="en-US" altLang="zh-CN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   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重复性</a:t>
            </a:r>
            <a:endParaRPr lang="zh-CN" altLang="en-US" sz="3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6" grpId="0"/>
      <p:bldP spid="31" grpId="0"/>
      <p:bldP spid="30" grpId="0"/>
      <p:bldP spid="1229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76095" y="1333500"/>
            <a:ext cx="1718310" cy="1411605"/>
          </a:xfrm>
          <a:prstGeom prst="rect">
            <a:avLst/>
          </a:prstGeom>
        </p:spPr>
      </p:pic>
      <p:sp>
        <p:nvSpPr>
          <p:cNvPr id="3074" name="Rectangle 4"/>
          <p:cNvSpPr/>
          <p:nvPr>
            <p:custDataLst>
              <p:tags r:id="rId3"/>
            </p:custDataLst>
          </p:nvPr>
        </p:nvSpPr>
        <p:spPr>
          <a:xfrm>
            <a:off x="2440305" y="1917065"/>
            <a:ext cx="6641465" cy="82804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785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sz="4785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en-US" sz="4785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sz="4785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sz="4785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4785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波的形成</a:t>
            </a:r>
            <a:endParaRPr lang="zh-CN" sz="4785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4"/>
            </p:custDataLst>
          </p:nvPr>
        </p:nvCxnSpPr>
        <p:spPr>
          <a:xfrm>
            <a:off x="730106" y="2859832"/>
            <a:ext cx="10764000" cy="4445"/>
          </a:xfrm>
          <a:prstGeom prst="line">
            <a:avLst/>
          </a:prstGeom>
          <a:ln w="38100">
            <a:solidFill>
              <a:srgbClr val="DF53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3380752" y="135672"/>
            <a:ext cx="488376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第三章  </a:t>
            </a:r>
            <a:r>
              <a:rPr lang="zh-CN" altLang="en-US" sz="36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/>
              </a:rPr>
              <a:t>机械波</a:t>
            </a:r>
            <a:r>
              <a:rPr lang="en-US" altLang="zh-CN" sz="36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altLang="zh-CN" sz="3600" b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8048871" y="258672"/>
            <a:ext cx="371001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95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人教版（</a:t>
            </a:r>
            <a:r>
              <a:rPr lang="en-US" altLang="zh-CN" sz="1995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2019</a:t>
            </a:r>
            <a:r>
              <a:rPr lang="zh-CN" altLang="en-US" sz="1995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）选修 第一册</a:t>
            </a:r>
            <a:endParaRPr lang="zh-CN" altLang="en-US" sz="1995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4" name="图片 3" descr="八中校徽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378565" y="307975"/>
            <a:ext cx="292179" cy="288000"/>
          </a:xfrm>
          <a:prstGeom prst="rect">
            <a:avLst/>
          </a:prstGeom>
        </p:spPr>
      </p:pic>
      <p:pic>
        <p:nvPicPr>
          <p:cNvPr id="20485" name="图片 20484" descr="绳波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912" t="7440" r="1447" b="19754"/>
          <a:stretch>
            <a:fillRect/>
          </a:stretch>
        </p:blipFill>
        <p:spPr>
          <a:xfrm flipH="1">
            <a:off x="3744595" y="3155950"/>
            <a:ext cx="3973830" cy="138557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文本框 2"/>
          <p:cNvSpPr txBox="1"/>
          <p:nvPr/>
        </p:nvSpPr>
        <p:spPr>
          <a:xfrm>
            <a:off x="2560955" y="4952365"/>
            <a:ext cx="7687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ym typeface="+mn-ea"/>
              </a:rPr>
              <a:t>波的</a:t>
            </a:r>
            <a:r>
              <a:rPr lang="zh-CN" altLang="en-US" sz="2800" b="1"/>
              <a:t>形成机理？需要哪些条件？有哪些类型？</a:t>
            </a:r>
            <a:endParaRPr lang="zh-CN" altLang="en-US" sz="28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9" name="直接连接符 8"/>
          <p:cNvCxnSpPr/>
          <p:nvPr>
            <p:custDataLst>
              <p:tags r:id="rId1"/>
            </p:custDataLst>
          </p:nvPr>
        </p:nvCxnSpPr>
        <p:spPr>
          <a:xfrm>
            <a:off x="482600" y="1053253"/>
            <a:ext cx="11519747" cy="0"/>
          </a:xfrm>
          <a:prstGeom prst="line">
            <a:avLst/>
          </a:prstGeom>
          <a:ln w="28575">
            <a:solidFill>
              <a:srgbClr val="F35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9351" y="266907"/>
            <a:ext cx="473173" cy="537151"/>
          </a:xfrm>
          <a:prstGeom prst="rect">
            <a:avLst/>
          </a:prstGeom>
          <a:solidFill>
            <a:srgbClr val="85C8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539533" y="266273"/>
            <a:ext cx="126687" cy="537784"/>
          </a:xfrm>
          <a:prstGeom prst="rect">
            <a:avLst/>
          </a:prstGeom>
          <a:solidFill>
            <a:srgbClr val="F491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66445" y="290195"/>
            <a:ext cx="6466205" cy="664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3725" b="1" i="0" u="none" strike="noStrike" kern="1200" cap="none" spc="30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姚体" panose="02010601030101010101" charset="-122"/>
                <a:ea typeface="方正姚体" panose="02010601030101010101" charset="-122"/>
                <a:cs typeface="+mj-cs"/>
                <a:sym typeface="+mn-ea"/>
              </a:rPr>
              <a:t>四、课堂评价</a:t>
            </a:r>
            <a:endParaRPr kumimoji="1" lang="zh-CN" altLang="en-US" sz="3725" b="1" i="0" u="none" strike="noStrike" kern="1200" cap="none" spc="30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方正姚体" panose="02010601030101010101" charset="-122"/>
              <a:ea typeface="方正姚体" panose="02010601030101010101" charset="-122"/>
              <a:cs typeface="+mj-cs"/>
              <a:sym typeface="+mn-ea"/>
            </a:endParaRPr>
          </a:p>
        </p:txBody>
      </p:sp>
      <p:sp>
        <p:nvSpPr>
          <p:cNvPr id="22533" name="矩形 22532"/>
          <p:cNvSpPr/>
          <p:nvPr/>
        </p:nvSpPr>
        <p:spPr>
          <a:xfrm>
            <a:off x="539750" y="1053465"/>
            <a:ext cx="888682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0"/>
              </a:spcBef>
            </a:pP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一列绳波，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点是波源，正好传到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点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、你能知道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点的起振方向吗？为什么？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、其他各点的速度你能判断吗？怎么判断？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点振动了多久，你怎么知道？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3580" t="53529" r="21764" b="13989"/>
          <a:stretch>
            <a:fillRect/>
          </a:stretch>
        </p:blipFill>
        <p:spPr>
          <a:xfrm>
            <a:off x="1522730" y="2816860"/>
            <a:ext cx="3991610" cy="174371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>
            <a:off x="3275330" y="3045460"/>
            <a:ext cx="120142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V="1">
            <a:off x="2343150" y="3361055"/>
            <a:ext cx="0" cy="5384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>
            <a:off x="1141730" y="3883660"/>
            <a:ext cx="120142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3046730" y="3883660"/>
            <a:ext cx="0" cy="53276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372235" y="4721860"/>
            <a:ext cx="5506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tx1"/>
                </a:solidFill>
              </a:rPr>
              <a:t>由前一个质点</a:t>
            </a:r>
            <a:r>
              <a:rPr lang="zh-CN" altLang="en-US" sz="3200" b="1">
                <a:solidFill>
                  <a:srgbClr val="FF0000"/>
                </a:solidFill>
              </a:rPr>
              <a:t>带动</a:t>
            </a:r>
            <a:r>
              <a:rPr lang="zh-CN" altLang="en-US" sz="3200" b="1">
                <a:solidFill>
                  <a:schemeClr val="tx1"/>
                </a:solidFill>
              </a:rPr>
              <a:t>后一个质点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72235" y="5331460"/>
            <a:ext cx="8712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tx1"/>
                </a:solidFill>
              </a:rPr>
              <a:t>速度方向的判断：由</a:t>
            </a:r>
            <a:r>
              <a:rPr lang="zh-CN" altLang="en-US" sz="3200" b="1">
                <a:solidFill>
                  <a:srgbClr val="FF0000"/>
                </a:solidFill>
              </a:rPr>
              <a:t>前一个质点的位置</a:t>
            </a:r>
            <a:r>
              <a:rPr lang="zh-CN" altLang="en-US" sz="3200" b="1">
                <a:solidFill>
                  <a:schemeClr val="tx1"/>
                </a:solidFill>
              </a:rPr>
              <a:t>决定</a:t>
            </a:r>
            <a:endParaRPr lang="zh-CN" altLang="en-US" sz="32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766445" y="290195"/>
            <a:ext cx="6466205" cy="664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725" b="1" spc="300">
                <a:uFillTx/>
                <a:latin typeface="方正姚体" panose="02010601030101010101" charset="-122"/>
                <a:ea typeface="方正姚体" panose="02010601030101010101" charset="-122"/>
                <a:cs typeface="+mj-cs"/>
                <a:sym typeface="+mn-ea"/>
              </a:rPr>
              <a:t>一、波的形成和传播</a:t>
            </a:r>
            <a:endParaRPr kumimoji="1" lang="zh-CN" altLang="en-US" sz="3725" b="1" i="0" u="none" strike="noStrike" kern="1200" cap="none" spc="30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  <a:sym typeface="+mn-ea"/>
            </a:endParaRPr>
          </a:p>
        </p:txBody>
      </p:sp>
      <p:cxnSp>
        <p:nvCxnSpPr>
          <p:cNvPr id="9" name="直接连接符 8"/>
          <p:cNvCxnSpPr/>
          <p:nvPr>
            <p:custDataLst>
              <p:tags r:id="rId2"/>
            </p:custDataLst>
          </p:nvPr>
        </p:nvCxnSpPr>
        <p:spPr>
          <a:xfrm>
            <a:off x="482600" y="1053253"/>
            <a:ext cx="11519747" cy="0"/>
          </a:xfrm>
          <a:prstGeom prst="line">
            <a:avLst/>
          </a:prstGeom>
          <a:ln w="28575">
            <a:solidFill>
              <a:srgbClr val="F35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9351" y="266907"/>
            <a:ext cx="473173" cy="537151"/>
          </a:xfrm>
          <a:prstGeom prst="rect">
            <a:avLst/>
          </a:prstGeom>
          <a:solidFill>
            <a:srgbClr val="85C8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539533" y="266273"/>
            <a:ext cx="126687" cy="537784"/>
          </a:xfrm>
          <a:prstGeom prst="rect">
            <a:avLst/>
          </a:prstGeom>
          <a:solidFill>
            <a:srgbClr val="F491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4" name="文本框 3"/>
          <p:cNvSpPr txBox="1"/>
          <p:nvPr/>
        </p:nvSpPr>
        <p:spPr>
          <a:xfrm>
            <a:off x="5593715" y="1797050"/>
            <a:ext cx="59829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/>
              <a:t>   </a:t>
            </a:r>
            <a:r>
              <a:rPr lang="zh-CN" altLang="en-US" sz="3200" b="1"/>
              <a:t>思考：</a:t>
            </a:r>
            <a:endParaRPr lang="zh-CN" altLang="en-US" sz="3200" b="1"/>
          </a:p>
          <a:p>
            <a:r>
              <a:rPr lang="zh-CN" altLang="en-US" sz="3200" b="1"/>
              <a:t> </a:t>
            </a:r>
            <a:r>
              <a:rPr lang="en-US" altLang="zh-CN" sz="3200" b="1"/>
              <a:t> </a:t>
            </a:r>
            <a:endParaRPr lang="en-US" altLang="zh-CN" sz="3200" b="1"/>
          </a:p>
          <a:p>
            <a:r>
              <a:rPr lang="en-US" altLang="zh-CN" sz="3200" b="1"/>
              <a:t>  </a:t>
            </a:r>
            <a:r>
              <a:rPr lang="zh-CN" altLang="en-US" sz="3200" b="1">
                <a:solidFill>
                  <a:srgbClr val="3B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该建立怎样的物理模型来研究？</a:t>
            </a:r>
            <a:endParaRPr lang="zh-CN" altLang="en-US" sz="3200" b="1"/>
          </a:p>
        </p:txBody>
      </p:sp>
      <p:sp>
        <p:nvSpPr>
          <p:cNvPr id="14" name="文本框 13"/>
          <p:cNvSpPr txBox="1"/>
          <p:nvPr/>
        </p:nvSpPr>
        <p:spPr>
          <a:xfrm>
            <a:off x="375285" y="1195705"/>
            <a:ext cx="8035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+mn-ea"/>
              </a:rPr>
              <a:t>活动一：</a:t>
            </a:r>
            <a:r>
              <a:rPr lang="zh-CN" altLang="en-US" sz="3600" b="1">
                <a:sym typeface="+mn-ea"/>
              </a:rPr>
              <a:t>演示、</a:t>
            </a:r>
            <a:r>
              <a:rPr lang="zh-CN" altLang="en-US" sz="3600" b="1">
                <a:sym typeface="+mn-ea"/>
              </a:rPr>
              <a:t>模拟绳波</a:t>
            </a:r>
            <a:endParaRPr lang="zh-CN" altLang="en-US" sz="3600" b="1">
              <a:latin typeface="+mn-ea"/>
            </a:endParaRPr>
          </a:p>
        </p:txBody>
      </p:sp>
      <p:pic>
        <p:nvPicPr>
          <p:cNvPr id="3" name="图片 2" descr="绳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0" y="1797050"/>
            <a:ext cx="5064125" cy="41509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58425" y="1876389"/>
            <a:ext cx="6950942" cy="311167"/>
          </a:xfrm>
          <a:prstGeom prst="rect">
            <a:avLst/>
          </a:prstGeom>
        </p:spPr>
      </p:pic>
      <p:sp>
        <p:nvSpPr>
          <p:cNvPr id="7" name="文本3"/>
          <p:cNvSpPr txBox="1"/>
          <p:nvPr>
            <p:custDataLst>
              <p:tags r:id="rId3"/>
            </p:custDataLst>
          </p:nvPr>
        </p:nvSpPr>
        <p:spPr>
          <a:xfrm>
            <a:off x="2804563" y="2359749"/>
            <a:ext cx="6167437" cy="71372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1" i="0">
                <a:solidFill>
                  <a:srgbClr val="223A66"/>
                </a:solidFill>
                <a:latin typeface="楷体" panose="02010609060101010101" charset="-122"/>
                <a:ea typeface="楷体" panose="02010609060101010101" charset="-122"/>
              </a:rPr>
              <a:t>设想:把绳分成很多小段</a:t>
            </a:r>
            <a:endParaRPr lang="zh-CN" altLang="en-US" sz="2800" b="1" i="0">
              <a:solidFill>
                <a:srgbClr val="223A66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形状1"/>
          <p:cNvSpPr txBox="1"/>
          <p:nvPr>
            <p:custDataLst>
              <p:tags r:id="rId4"/>
            </p:custDataLst>
          </p:nvPr>
        </p:nvSpPr>
        <p:spPr>
          <a:xfrm>
            <a:off x="2253612" y="2181674"/>
            <a:ext cx="360362" cy="936625"/>
          </a:xfrm>
          <a:prstGeom prst="downArrow">
            <a:avLst/>
          </a:prstGeom>
          <a:solidFill>
            <a:srgbClr val="223A66"/>
          </a:solidFill>
          <a:ln w="9525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9" name="图片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33685" y="3109427"/>
            <a:ext cx="6950941" cy="311167"/>
          </a:xfrm>
          <a:prstGeom prst="rect">
            <a:avLst/>
          </a:prstGeom>
        </p:spPr>
      </p:pic>
      <p:sp>
        <p:nvSpPr>
          <p:cNvPr id="10" name="文本4"/>
          <p:cNvSpPr txBox="1"/>
          <p:nvPr>
            <p:custDataLst>
              <p:tags r:id="rId7"/>
            </p:custDataLst>
          </p:nvPr>
        </p:nvSpPr>
        <p:spPr>
          <a:xfrm>
            <a:off x="3072136" y="3805171"/>
            <a:ext cx="7210425" cy="67063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1" i="0">
                <a:solidFill>
                  <a:srgbClr val="223A66"/>
                </a:solidFill>
                <a:latin typeface="楷体" panose="02010609060101010101" charset="-122"/>
                <a:ea typeface="楷体" panose="02010609060101010101" charset="-122"/>
              </a:rPr>
              <a:t>每一个小段可以看做一个质点</a:t>
            </a:r>
            <a:endParaRPr lang="zh-CN" altLang="en-US" sz="2800" b="1" i="0">
              <a:solidFill>
                <a:srgbClr val="223A66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形状2"/>
          <p:cNvSpPr txBox="1"/>
          <p:nvPr>
            <p:custDataLst>
              <p:tags r:id="rId8"/>
            </p:custDataLst>
          </p:nvPr>
        </p:nvSpPr>
        <p:spPr>
          <a:xfrm>
            <a:off x="2262502" y="3670802"/>
            <a:ext cx="360362" cy="936625"/>
          </a:xfrm>
          <a:prstGeom prst="downArrow">
            <a:avLst/>
          </a:prstGeom>
          <a:solidFill>
            <a:srgbClr val="223A66"/>
          </a:solidFill>
          <a:ln w="9525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12" name="图片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685" y="4786631"/>
            <a:ext cx="7019925" cy="319088"/>
          </a:xfrm>
          <a:prstGeom prst="rect">
            <a:avLst/>
          </a:prstGeom>
        </p:spPr>
      </p:pic>
      <p:grpSp>
        <p:nvGrpSpPr>
          <p:cNvPr id="13" name="组合2"/>
          <p:cNvGrpSpPr/>
          <p:nvPr/>
        </p:nvGrpSpPr>
        <p:grpSpPr>
          <a:xfrm>
            <a:off x="9015974" y="3175048"/>
            <a:ext cx="2856900" cy="996201"/>
            <a:chOff x="0" y="0"/>
            <a:chExt cx="2856900" cy="996201"/>
          </a:xfrm>
        </p:grpSpPr>
        <p:sp>
          <p:nvSpPr>
            <p:cNvPr id="14" name="形状3"/>
            <p:cNvSpPr txBox="1"/>
            <p:nvPr/>
          </p:nvSpPr>
          <p:spPr>
            <a:xfrm>
              <a:off x="0" y="0"/>
              <a:ext cx="2132762" cy="996201"/>
            </a:xfrm>
            <a:prstGeom prst="rect">
              <a:avLst/>
            </a:prstGeom>
            <a:solidFill>
              <a:srgbClr val="3B00FF"/>
            </a:solidFill>
            <a:ln w="47625">
              <a:solidFill>
                <a:srgbClr val="3C566E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5" name="文本5"/>
            <p:cNvSpPr txBox="1"/>
            <p:nvPr/>
          </p:nvSpPr>
          <p:spPr>
            <a:xfrm>
              <a:off x="151800" y="98860"/>
              <a:ext cx="2705100" cy="813403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4300" b="1" i="0">
                  <a:solidFill>
                    <a:srgbClr val="FFFFFF"/>
                  </a:solidFill>
                  <a:latin typeface="楷体" panose="02010609060101010101" charset="-122"/>
                  <a:ea typeface="楷体" panose="02010609060101010101" charset="-122"/>
                </a:rPr>
                <a:t>微元法</a:t>
              </a:r>
              <a:endParaRPr lang="zh-CN" altLang="en-US" sz="4300" b="1" i="0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6" name="文本7"/>
          <p:cNvSpPr txBox="1"/>
          <p:nvPr/>
        </p:nvSpPr>
        <p:spPr>
          <a:xfrm>
            <a:off x="363220" y="5320665"/>
            <a:ext cx="2259330" cy="120459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500" b="1" i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探究思路</a:t>
            </a:r>
            <a:endParaRPr lang="zh-CN" altLang="en-US" sz="3500" b="1" i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8"/>
          <p:cNvSpPr txBox="1"/>
          <p:nvPr/>
        </p:nvSpPr>
        <p:spPr>
          <a:xfrm>
            <a:off x="2454891" y="5359695"/>
            <a:ext cx="3688566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200" b="1" i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绳子的波动规律</a:t>
            </a:r>
            <a:endParaRPr lang="zh-CN" altLang="en-US" sz="3200" b="1" i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8" name="组合3"/>
          <p:cNvGrpSpPr/>
          <p:nvPr/>
        </p:nvGrpSpPr>
        <p:grpSpPr>
          <a:xfrm>
            <a:off x="5653923" y="5096986"/>
            <a:ext cx="1426274" cy="811788"/>
            <a:chOff x="0" y="0"/>
            <a:chExt cx="1426274" cy="811788"/>
          </a:xfrm>
        </p:grpSpPr>
        <p:sp>
          <p:nvSpPr>
            <p:cNvPr id="19" name="形状4"/>
            <p:cNvSpPr txBox="1"/>
            <p:nvPr/>
          </p:nvSpPr>
          <p:spPr>
            <a:xfrm>
              <a:off x="0" y="410318"/>
              <a:ext cx="1426274" cy="401470"/>
            </a:xfrm>
            <a:custGeom>
              <a:avLst/>
              <a:gdLst>
                <a:gd name="connsiteX0" fmla="*/ 1185392 w 1426274"/>
                <a:gd name="connsiteY0" fmla="*/ 0 h 401470"/>
                <a:gd name="connsiteX1" fmla="*/ 1426274 w 1426274"/>
                <a:gd name="connsiteY1" fmla="*/ 200735 h 401470"/>
                <a:gd name="connsiteX2" fmla="*/ 1185392 w 1426274"/>
                <a:gd name="connsiteY2" fmla="*/ 401470 h 401470"/>
                <a:gd name="connsiteX3" fmla="*/ 1185392 w 1426274"/>
                <a:gd name="connsiteY3" fmla="*/ 267646 h 401470"/>
                <a:gd name="connsiteX4" fmla="*/ 0 w 1426274"/>
                <a:gd name="connsiteY4" fmla="*/ 267646 h 401470"/>
                <a:gd name="connsiteX5" fmla="*/ 0 w 1426274"/>
                <a:gd name="connsiteY5" fmla="*/ 133823 h 401470"/>
                <a:gd name="connsiteX6" fmla="*/ 1185392 w 1426274"/>
                <a:gd name="connsiteY6" fmla="*/ 133823 h 401470"/>
                <a:gd name="connsiteX7" fmla="*/ 1185392 w 1426274"/>
                <a:gd name="connsiteY7" fmla="*/ 0 h 40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6274" h="401470">
                  <a:moveTo>
                    <a:pt x="1185392" y="0"/>
                  </a:moveTo>
                  <a:lnTo>
                    <a:pt x="1426274" y="200735"/>
                  </a:lnTo>
                  <a:lnTo>
                    <a:pt x="1185392" y="401470"/>
                  </a:lnTo>
                  <a:lnTo>
                    <a:pt x="1185392" y="267646"/>
                  </a:lnTo>
                  <a:lnTo>
                    <a:pt x="0" y="267646"/>
                  </a:lnTo>
                  <a:lnTo>
                    <a:pt x="0" y="133823"/>
                  </a:lnTo>
                  <a:lnTo>
                    <a:pt x="1185392" y="133823"/>
                  </a:lnTo>
                  <a:lnTo>
                    <a:pt x="1185392" y="0"/>
                  </a:lnTo>
                  <a:close/>
                </a:path>
              </a:pathLst>
            </a:custGeom>
            <a:solidFill>
              <a:srgbClr val="3B00FF"/>
            </a:solidFill>
            <a:ln w="47625">
              <a:solidFill>
                <a:srgbClr val="3C566E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0" name="文本9"/>
            <p:cNvSpPr txBox="1"/>
            <p:nvPr/>
          </p:nvSpPr>
          <p:spPr>
            <a:xfrm>
              <a:off x="23720" y="0"/>
              <a:ext cx="1172714" cy="693356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200" b="1" i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转换</a:t>
              </a:r>
              <a:endParaRPr lang="zh-CN" altLang="en-US" sz="3200" b="1" i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21" name="文本10"/>
          <p:cNvSpPr txBox="1"/>
          <p:nvPr/>
        </p:nvSpPr>
        <p:spPr>
          <a:xfrm>
            <a:off x="7421429" y="5359343"/>
            <a:ext cx="3688566" cy="6540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200" b="1" i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各质点的运动规律</a:t>
            </a:r>
            <a:endParaRPr lang="zh-CN" altLang="en-US" sz="3200" b="1" i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" name="文本11"/>
          <p:cNvSpPr txBox="1"/>
          <p:nvPr/>
        </p:nvSpPr>
        <p:spPr>
          <a:xfrm>
            <a:off x="5660171" y="5868964"/>
            <a:ext cx="1965088" cy="69335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200" b="1" i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反映</a:t>
            </a:r>
            <a:endParaRPr lang="zh-CN" altLang="en-US" sz="3200" b="1" i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0"/>
            </p:custDataLst>
          </p:nvPr>
        </p:nvSpPr>
        <p:spPr>
          <a:xfrm>
            <a:off x="766445" y="290195"/>
            <a:ext cx="6466205" cy="664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725" b="1" spc="300">
                <a:uFillTx/>
                <a:latin typeface="方正姚体" panose="02010601030101010101" charset="-122"/>
                <a:ea typeface="方正姚体" panose="02010601030101010101" charset="-122"/>
                <a:cs typeface="+mj-cs"/>
                <a:sym typeface="+mn-ea"/>
              </a:rPr>
              <a:t>一、波的形成和传播</a:t>
            </a:r>
            <a:endParaRPr kumimoji="1" lang="zh-CN" altLang="en-US" sz="3725" b="1" i="0" u="none" strike="noStrike" kern="1200" cap="none" spc="30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  <a:sym typeface="+mn-ea"/>
            </a:endParaRPr>
          </a:p>
        </p:txBody>
      </p:sp>
      <p:cxnSp>
        <p:nvCxnSpPr>
          <p:cNvPr id="28" name="直接连接符 27"/>
          <p:cNvCxnSpPr/>
          <p:nvPr>
            <p:custDataLst>
              <p:tags r:id="rId11"/>
            </p:custDataLst>
          </p:nvPr>
        </p:nvCxnSpPr>
        <p:spPr>
          <a:xfrm>
            <a:off x="482600" y="1053253"/>
            <a:ext cx="11519747" cy="0"/>
          </a:xfrm>
          <a:prstGeom prst="line">
            <a:avLst/>
          </a:prstGeom>
          <a:ln w="28575">
            <a:solidFill>
              <a:srgbClr val="F35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>
            <p:custDataLst>
              <p:tags r:id="rId12"/>
            </p:custDataLst>
          </p:nvPr>
        </p:nvSpPr>
        <p:spPr>
          <a:xfrm>
            <a:off x="9351" y="266907"/>
            <a:ext cx="473173" cy="537151"/>
          </a:xfrm>
          <a:prstGeom prst="rect">
            <a:avLst/>
          </a:prstGeom>
          <a:solidFill>
            <a:srgbClr val="85C8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30" name="矩形 29"/>
          <p:cNvSpPr/>
          <p:nvPr>
            <p:custDataLst>
              <p:tags r:id="rId13"/>
            </p:custDataLst>
          </p:nvPr>
        </p:nvSpPr>
        <p:spPr>
          <a:xfrm>
            <a:off x="539533" y="266273"/>
            <a:ext cx="126687" cy="537784"/>
          </a:xfrm>
          <a:prstGeom prst="rect">
            <a:avLst/>
          </a:prstGeom>
          <a:solidFill>
            <a:srgbClr val="F491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31" name="文本框 30"/>
          <p:cNvSpPr txBox="1"/>
          <p:nvPr/>
        </p:nvSpPr>
        <p:spPr>
          <a:xfrm>
            <a:off x="295275" y="1120775"/>
            <a:ext cx="26022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/>
              <a:t>1.</a:t>
            </a:r>
            <a:r>
              <a:rPr lang="zh-CN" altLang="en-US" sz="3200" b="1"/>
              <a:t>建立模型</a:t>
            </a:r>
            <a:endParaRPr lang="zh-CN" altLang="en-US" sz="32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7" grpId="0" animBg="1"/>
      <p:bldP spid="9" grpId="0" bldLvl="0" animBg="1"/>
      <p:bldP spid="11" grpId="0" bldLvl="0" animBg="1"/>
      <p:bldP spid="10" grpId="0" animBg="1"/>
      <p:bldP spid="12" grpId="0" bldLvl="0" animBg="1"/>
      <p:bldP spid="16" grpId="0" animBg="1"/>
      <p:bldP spid="17" grpId="0" animBg="1"/>
      <p:bldP spid="21" grpId="0" animBg="1"/>
      <p:bldP spid="25" grpId="0" animBg="1"/>
      <p:bldP spid="13" grpId="0" bldLvl="0" animBg="1"/>
      <p:bldP spid="18" grpId="0" bldLvl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绳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71970" y="1038225"/>
            <a:ext cx="5064125" cy="415099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2"/>
            </p:custDataLst>
          </p:nvPr>
        </p:nvSpPr>
        <p:spPr>
          <a:xfrm>
            <a:off x="766445" y="290195"/>
            <a:ext cx="6466205" cy="664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725" b="1" spc="300">
                <a:uFillTx/>
                <a:latin typeface="方正姚体" panose="02010601030101010101" charset="-122"/>
                <a:ea typeface="方正姚体" panose="02010601030101010101" charset="-122"/>
                <a:cs typeface="+mj-cs"/>
                <a:sym typeface="+mn-ea"/>
              </a:rPr>
              <a:t>一、波的形成和传播</a:t>
            </a:r>
            <a:endParaRPr kumimoji="1" lang="zh-CN" altLang="en-US" sz="3725" b="1" i="0" u="none" strike="noStrike" kern="1200" cap="none" spc="30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  <a:sym typeface="+mn-ea"/>
            </a:endParaRPr>
          </a:p>
        </p:txBody>
      </p:sp>
      <p:cxnSp>
        <p:nvCxnSpPr>
          <p:cNvPr id="9" name="直接连接符 8"/>
          <p:cNvCxnSpPr/>
          <p:nvPr>
            <p:custDataLst>
              <p:tags r:id="rId3"/>
            </p:custDataLst>
          </p:nvPr>
        </p:nvCxnSpPr>
        <p:spPr>
          <a:xfrm>
            <a:off x="482600" y="1053253"/>
            <a:ext cx="11519747" cy="0"/>
          </a:xfrm>
          <a:prstGeom prst="line">
            <a:avLst/>
          </a:prstGeom>
          <a:ln w="28575">
            <a:solidFill>
              <a:srgbClr val="F35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9351" y="266907"/>
            <a:ext cx="473173" cy="537151"/>
          </a:xfrm>
          <a:prstGeom prst="rect">
            <a:avLst/>
          </a:prstGeom>
          <a:solidFill>
            <a:srgbClr val="85C8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539533" y="266273"/>
            <a:ext cx="126687" cy="537784"/>
          </a:xfrm>
          <a:prstGeom prst="rect">
            <a:avLst/>
          </a:prstGeom>
          <a:solidFill>
            <a:srgbClr val="F491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2" name="文本框 1"/>
          <p:cNvSpPr txBox="1"/>
          <p:nvPr/>
        </p:nvSpPr>
        <p:spPr>
          <a:xfrm>
            <a:off x="400685" y="1176020"/>
            <a:ext cx="2367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2.</a:t>
            </a:r>
            <a:r>
              <a:rPr lang="zh-CN" altLang="en-US" sz="2800" b="1"/>
              <a:t>问题讨论：</a:t>
            </a:r>
            <a:endParaRPr lang="zh-CN" altLang="en-US" sz="2800" b="1"/>
          </a:p>
        </p:txBody>
      </p:sp>
      <p:sp>
        <p:nvSpPr>
          <p:cNvPr id="3" name="文本框 2"/>
          <p:cNvSpPr txBox="1"/>
          <p:nvPr/>
        </p:nvSpPr>
        <p:spPr>
          <a:xfrm>
            <a:off x="400685" y="1653540"/>
            <a:ext cx="52743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①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绳的一端振动后，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为什么绳上各点都能动起来？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0685" y="3657600"/>
            <a:ext cx="54971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②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观察绳上各点是否随波迁移？</a:t>
            </a:r>
            <a:endParaRPr lang="en-US" altLang="zh-CN" sz="28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各质点做什么运动？</a:t>
            </a:r>
            <a:endParaRPr lang="en-US" altLang="zh-CN" sz="28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2600" y="5121275"/>
            <a:ext cx="95078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③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各点的振动步调一致吗？</a:t>
            </a:r>
            <a:endParaRPr lang="en-US" altLang="zh-CN" sz="28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简述为何能形成凹凸相间的波。</a:t>
            </a:r>
            <a:endParaRPr lang="en-US" altLang="zh-CN" sz="28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6" name="1、横波的形成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71970" y="1339850"/>
            <a:ext cx="5057140" cy="38493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9750" y="2611120"/>
            <a:ext cx="62541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绳上各质点间存在相互作用的弹力，</a:t>
            </a:r>
            <a:endParaRPr lang="zh-CN" altLang="en-US" sz="2800" dirty="0">
              <a:solidFill>
                <a:srgbClr val="FF33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r>
              <a:rPr lang="zh-CN" altLang="en-US" sz="2800" dirty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前一质点带动后一质点</a:t>
            </a:r>
            <a:endParaRPr lang="zh-CN" altLang="en-US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766445" y="290195"/>
            <a:ext cx="6466205" cy="664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725" b="1" spc="300">
                <a:uFillTx/>
                <a:latin typeface="方正姚体" panose="02010601030101010101" charset="-122"/>
                <a:ea typeface="方正姚体" panose="02010601030101010101" charset="-122"/>
                <a:cs typeface="+mj-cs"/>
                <a:sym typeface="+mn-ea"/>
              </a:rPr>
              <a:t>一、波的形成和传播</a:t>
            </a:r>
            <a:endParaRPr kumimoji="1" lang="zh-CN" altLang="en-US" sz="3725" b="1" i="0" u="none" strike="noStrike" kern="1200" cap="none" spc="30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  <a:sym typeface="+mn-ea"/>
            </a:endParaRPr>
          </a:p>
        </p:txBody>
      </p:sp>
      <p:cxnSp>
        <p:nvCxnSpPr>
          <p:cNvPr id="9" name="直接连接符 8"/>
          <p:cNvCxnSpPr/>
          <p:nvPr>
            <p:custDataLst>
              <p:tags r:id="rId2"/>
            </p:custDataLst>
          </p:nvPr>
        </p:nvCxnSpPr>
        <p:spPr>
          <a:xfrm>
            <a:off x="482600" y="1053253"/>
            <a:ext cx="11519747" cy="0"/>
          </a:xfrm>
          <a:prstGeom prst="line">
            <a:avLst/>
          </a:prstGeom>
          <a:ln w="28575">
            <a:solidFill>
              <a:srgbClr val="F35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9351" y="266907"/>
            <a:ext cx="473173" cy="537151"/>
          </a:xfrm>
          <a:prstGeom prst="rect">
            <a:avLst/>
          </a:prstGeom>
          <a:solidFill>
            <a:srgbClr val="85C8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539533" y="266273"/>
            <a:ext cx="126687" cy="537784"/>
          </a:xfrm>
          <a:prstGeom prst="rect">
            <a:avLst/>
          </a:prstGeom>
          <a:solidFill>
            <a:srgbClr val="F491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4" name="文本框 3"/>
          <p:cNvSpPr txBox="1"/>
          <p:nvPr/>
        </p:nvSpPr>
        <p:spPr>
          <a:xfrm>
            <a:off x="342265" y="1303020"/>
            <a:ext cx="95078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②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观察绳上各点是否随波迁移？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各质点做什么运动？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9750" y="231330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既然波在绳上传播，质点没有随波迁移，那是什么东西在迁移？</a:t>
            </a:r>
            <a:endParaRPr lang="zh-CN" altLang="en-US" sz="2800" dirty="0">
              <a:solidFill>
                <a:srgbClr val="FF33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6" name="1、横波的形成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944995" y="1202690"/>
            <a:ext cx="5057140" cy="3849370"/>
          </a:xfrm>
          <a:prstGeom prst="rect">
            <a:avLst/>
          </a:prstGeom>
        </p:spPr>
      </p:pic>
      <p:sp>
        <p:nvSpPr>
          <p:cNvPr id="25608" name="文本框 25607"/>
          <p:cNvSpPr txBox="1"/>
          <p:nvPr/>
        </p:nvSpPr>
        <p:spPr>
          <a:xfrm>
            <a:off x="610870" y="3323590"/>
            <a:ext cx="3505200" cy="5835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FF3399"/>
                </a:solidFill>
                <a:latin typeface="楷体" panose="02010609060101010101" charset="-122"/>
                <a:ea typeface="楷体" panose="02010609060101010101" charset="-122"/>
              </a:rPr>
              <a:t>振动</a:t>
            </a:r>
            <a:r>
              <a:rPr lang="zh-CN" altLang="en-US" sz="32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在绳上的传播</a:t>
            </a:r>
            <a:endParaRPr lang="zh-CN" altLang="en-US" sz="3200" b="1" dirty="0">
              <a:solidFill>
                <a:srgbClr val="FF33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2265" y="4098925"/>
            <a:ext cx="52006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③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各点的振动步调一致吗？</a:t>
            </a:r>
            <a:endParaRPr lang="en-US" altLang="zh-CN" sz="2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简述为何能形成凹凸相间的波。</a:t>
            </a:r>
            <a:endParaRPr lang="en-US" altLang="zh-CN" sz="2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2600" y="5126355"/>
            <a:ext cx="5247640" cy="5835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前带后，后复前具有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滞后性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  <p:bldP spid="25608" grpId="0" bldLvl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组合 203"/>
          <p:cNvGrpSpPr/>
          <p:nvPr>
            <p:custDataLst>
              <p:tags r:id="rId1"/>
            </p:custDataLst>
          </p:nvPr>
        </p:nvGrpSpPr>
        <p:grpSpPr>
          <a:xfrm>
            <a:off x="328295" y="113030"/>
            <a:ext cx="11348085" cy="6489700"/>
            <a:chOff x="491" y="294"/>
            <a:chExt cx="17871" cy="10220"/>
          </a:xfrm>
        </p:grpSpPr>
        <p:graphicFrame>
          <p:nvGraphicFramePr>
            <p:cNvPr id="12" name="对象 11">
              <a:hlinkClick r:id="" action="ppaction://ole?verb="/>
            </p:cNvPr>
            <p:cNvGraphicFramePr>
              <a:graphicFrameLocks noChangeAspect="1"/>
            </p:cNvGraphicFramePr>
            <p:nvPr>
              <p:custDataLst>
                <p:tags r:id="rId2"/>
              </p:custDataLst>
            </p:nvPr>
          </p:nvGraphicFramePr>
          <p:xfrm>
            <a:off x="491" y="841"/>
            <a:ext cx="1144" cy="6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0" name="" r:id="rId3" imgW="316865" imgH="177165" progId="Equation.KSEE3">
                    <p:embed/>
                  </p:oleObj>
                </mc:Choice>
                <mc:Fallback>
                  <p:oleObj name="" r:id="rId3" imgW="316865" imgH="177165" progId="Equation.KSEE3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91" y="841"/>
                          <a:ext cx="1144" cy="67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0" name="组合 29"/>
            <p:cNvGrpSpPr/>
            <p:nvPr>
              <p:custDataLst>
                <p:tags r:id="rId5"/>
              </p:custDataLst>
            </p:nvPr>
          </p:nvGrpSpPr>
          <p:grpSpPr>
            <a:xfrm>
              <a:off x="1680" y="294"/>
              <a:ext cx="16682" cy="10220"/>
              <a:chOff x="1680" y="294"/>
              <a:chExt cx="16682" cy="10220"/>
            </a:xfrm>
          </p:grpSpPr>
          <p:cxnSp>
            <p:nvCxnSpPr>
              <p:cNvPr id="23" name="直接连接符 22"/>
              <p:cNvCxnSpPr/>
              <p:nvPr>
                <p:custDataLst>
                  <p:tags r:id="rId6"/>
                </p:custDataLst>
              </p:nvPr>
            </p:nvCxnSpPr>
            <p:spPr>
              <a:xfrm flipH="1">
                <a:off x="2857" y="294"/>
                <a:ext cx="0" cy="1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>
                <p:custDataLst>
                  <p:tags r:id="rId7"/>
                </p:custDataLst>
              </p:nvPr>
            </p:nvCxnSpPr>
            <p:spPr>
              <a:xfrm flipH="1">
                <a:off x="2064" y="294"/>
                <a:ext cx="0" cy="1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>
                <p:custDataLst>
                  <p:tags r:id="rId8"/>
                </p:custDataLst>
              </p:nvPr>
            </p:nvCxnSpPr>
            <p:spPr>
              <a:xfrm flipH="1">
                <a:off x="4443" y="294"/>
                <a:ext cx="0" cy="1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>
                <p:custDataLst>
                  <p:tags r:id="rId9"/>
                </p:custDataLst>
              </p:nvPr>
            </p:nvCxnSpPr>
            <p:spPr>
              <a:xfrm flipH="1">
                <a:off x="3650" y="294"/>
                <a:ext cx="0" cy="1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>
                <p:custDataLst>
                  <p:tags r:id="rId10"/>
                </p:custDataLst>
              </p:nvPr>
            </p:nvCxnSpPr>
            <p:spPr>
              <a:xfrm flipH="1">
                <a:off x="6029" y="294"/>
                <a:ext cx="0" cy="1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>
                <p:custDataLst>
                  <p:tags r:id="rId11"/>
                </p:custDataLst>
              </p:nvPr>
            </p:nvCxnSpPr>
            <p:spPr>
              <a:xfrm flipH="1">
                <a:off x="5236" y="294"/>
                <a:ext cx="0" cy="1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>
                <p:custDataLst>
                  <p:tags r:id="rId12"/>
                </p:custDataLst>
              </p:nvPr>
            </p:nvCxnSpPr>
            <p:spPr>
              <a:xfrm flipH="1">
                <a:off x="7615" y="294"/>
                <a:ext cx="0" cy="1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>
                <p:custDataLst>
                  <p:tags r:id="rId13"/>
                </p:custDataLst>
              </p:nvPr>
            </p:nvCxnSpPr>
            <p:spPr>
              <a:xfrm flipH="1">
                <a:off x="6822" y="294"/>
                <a:ext cx="0" cy="1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>
                <p:custDataLst>
                  <p:tags r:id="rId14"/>
                </p:custDataLst>
              </p:nvPr>
            </p:nvCxnSpPr>
            <p:spPr>
              <a:xfrm flipH="1">
                <a:off x="8408" y="294"/>
                <a:ext cx="0" cy="1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>
                <p:custDataLst>
                  <p:tags r:id="rId15"/>
                </p:custDataLst>
              </p:nvPr>
            </p:nvCxnSpPr>
            <p:spPr>
              <a:xfrm flipH="1">
                <a:off x="10787" y="294"/>
                <a:ext cx="0" cy="1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>
                <p:custDataLst>
                  <p:tags r:id="rId16"/>
                </p:custDataLst>
              </p:nvPr>
            </p:nvCxnSpPr>
            <p:spPr>
              <a:xfrm flipH="1">
                <a:off x="9994" y="294"/>
                <a:ext cx="0" cy="1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>
                <p:custDataLst>
                  <p:tags r:id="rId17"/>
                </p:custDataLst>
              </p:nvPr>
            </p:nvCxnSpPr>
            <p:spPr>
              <a:xfrm flipH="1">
                <a:off x="12373" y="294"/>
                <a:ext cx="0" cy="1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>
                <p:custDataLst>
                  <p:tags r:id="rId18"/>
                </p:custDataLst>
              </p:nvPr>
            </p:nvCxnSpPr>
            <p:spPr>
              <a:xfrm flipH="1">
                <a:off x="11580" y="294"/>
                <a:ext cx="0" cy="1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>
                <p:custDataLst>
                  <p:tags r:id="rId19"/>
                </p:custDataLst>
              </p:nvPr>
            </p:nvCxnSpPr>
            <p:spPr>
              <a:xfrm flipH="1">
                <a:off x="13166" y="294"/>
                <a:ext cx="0" cy="1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>
                <p:custDataLst>
                  <p:tags r:id="rId20"/>
                </p:custDataLst>
              </p:nvPr>
            </p:nvCxnSpPr>
            <p:spPr>
              <a:xfrm flipH="1">
                <a:off x="15545" y="294"/>
                <a:ext cx="0" cy="1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>
                <p:custDataLst>
                  <p:tags r:id="rId21"/>
                </p:custDataLst>
              </p:nvPr>
            </p:nvCxnSpPr>
            <p:spPr>
              <a:xfrm flipH="1">
                <a:off x="14752" y="294"/>
                <a:ext cx="0" cy="1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>
                <p:custDataLst>
                  <p:tags r:id="rId22"/>
                </p:custDataLst>
              </p:nvPr>
            </p:nvCxnSpPr>
            <p:spPr>
              <a:xfrm flipH="1">
                <a:off x="17131" y="294"/>
                <a:ext cx="0" cy="1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>
                <p:custDataLst>
                  <p:tags r:id="rId23"/>
                </p:custDataLst>
              </p:nvPr>
            </p:nvCxnSpPr>
            <p:spPr>
              <a:xfrm flipH="1">
                <a:off x="16338" y="294"/>
                <a:ext cx="0" cy="1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>
                <p:custDataLst>
                  <p:tags r:id="rId24"/>
                </p:custDataLst>
              </p:nvPr>
            </p:nvCxnSpPr>
            <p:spPr>
              <a:xfrm flipH="1">
                <a:off x="9201" y="294"/>
                <a:ext cx="0" cy="1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>
                <p:custDataLst>
                  <p:tags r:id="rId25"/>
                </p:custDataLst>
              </p:nvPr>
            </p:nvCxnSpPr>
            <p:spPr>
              <a:xfrm flipH="1">
                <a:off x="13959" y="294"/>
                <a:ext cx="0" cy="10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组合 15"/>
              <p:cNvGrpSpPr/>
              <p:nvPr>
                <p:custDataLst>
                  <p:tags r:id="rId26"/>
                </p:custDataLst>
              </p:nvPr>
            </p:nvGrpSpPr>
            <p:grpSpPr>
              <a:xfrm>
                <a:off x="1680" y="912"/>
                <a:ext cx="16682" cy="8594"/>
                <a:chOff x="1680" y="912"/>
                <a:chExt cx="16682" cy="8594"/>
              </a:xfrm>
            </p:grpSpPr>
            <p:pic>
              <p:nvPicPr>
                <p:cNvPr id="17" name="图片 16" descr="图片1"/>
                <p:cNvPicPr>
                  <a:picLocks noChangeAspect="1"/>
                </p:cNvPicPr>
                <p:nvPr>
                  <p:custDataLst>
                    <p:tags r:id="rId27"/>
                  </p:custDataLst>
                </p:nvPr>
              </p:nvPicPr>
              <p:blipFill>
                <a:blip r:embed="rId28"/>
                <a:srcRect b="93627"/>
                <a:stretch>
                  <a:fillRect/>
                </a:stretch>
              </p:blipFill>
              <p:spPr>
                <a:xfrm>
                  <a:off x="1680" y="912"/>
                  <a:ext cx="15840" cy="572"/>
                </a:xfrm>
                <a:prstGeom prst="rect">
                  <a:avLst/>
                </a:prstGeom>
              </p:spPr>
            </p:pic>
            <p:cxnSp>
              <p:nvCxnSpPr>
                <p:cNvPr id="18" name="直接连接符 17"/>
                <p:cNvCxnSpPr/>
                <p:nvPr>
                  <p:custDataLst>
                    <p:tags r:id="rId29"/>
                  </p:custDataLst>
                </p:nvPr>
              </p:nvCxnSpPr>
              <p:spPr>
                <a:xfrm>
                  <a:off x="2048" y="3335"/>
                  <a:ext cx="1631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>
                  <p:custDataLst>
                    <p:tags r:id="rId30"/>
                  </p:custDataLst>
                </p:nvPr>
              </p:nvCxnSpPr>
              <p:spPr>
                <a:xfrm>
                  <a:off x="2048" y="5392"/>
                  <a:ext cx="1631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>
                  <p:custDataLst>
                    <p:tags r:id="rId31"/>
                  </p:custDataLst>
                </p:nvPr>
              </p:nvCxnSpPr>
              <p:spPr>
                <a:xfrm>
                  <a:off x="2048" y="7449"/>
                  <a:ext cx="1631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>
                  <p:custDataLst>
                    <p:tags r:id="rId32"/>
                  </p:custDataLst>
                </p:nvPr>
              </p:nvCxnSpPr>
              <p:spPr>
                <a:xfrm>
                  <a:off x="2048" y="9506"/>
                  <a:ext cx="1631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>
                  <p:custDataLst>
                    <p:tags r:id="rId33"/>
                  </p:custDataLst>
                </p:nvPr>
              </p:nvCxnSpPr>
              <p:spPr>
                <a:xfrm>
                  <a:off x="2048" y="1278"/>
                  <a:ext cx="1631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2" name="文本框 181"/>
            <p:cNvSpPr txBox="1"/>
            <p:nvPr>
              <p:custDataLst>
                <p:tags r:id="rId34"/>
              </p:custDataLst>
            </p:nvPr>
          </p:nvSpPr>
          <p:spPr>
            <a:xfrm>
              <a:off x="1724" y="698"/>
              <a:ext cx="734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1</a:t>
              </a:r>
              <a:endParaRPr lang="en-US" altLang="zh-CN" b="1"/>
            </a:p>
          </p:txBody>
        </p:sp>
        <p:sp>
          <p:nvSpPr>
            <p:cNvPr id="183" name="文本框 182"/>
            <p:cNvSpPr txBox="1"/>
            <p:nvPr>
              <p:custDataLst>
                <p:tags r:id="rId35"/>
              </p:custDataLst>
            </p:nvPr>
          </p:nvSpPr>
          <p:spPr>
            <a:xfrm>
              <a:off x="2515" y="698"/>
              <a:ext cx="734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2</a:t>
              </a:r>
              <a:endParaRPr lang="en-US" altLang="zh-CN" b="1"/>
            </a:p>
          </p:txBody>
        </p:sp>
        <p:sp>
          <p:nvSpPr>
            <p:cNvPr id="184" name="文本框 183"/>
            <p:cNvSpPr txBox="1"/>
            <p:nvPr>
              <p:custDataLst>
                <p:tags r:id="rId36"/>
              </p:custDataLst>
            </p:nvPr>
          </p:nvSpPr>
          <p:spPr>
            <a:xfrm>
              <a:off x="4097" y="698"/>
              <a:ext cx="734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4</a:t>
              </a:r>
              <a:endParaRPr lang="en-US" altLang="zh-CN" b="1"/>
            </a:p>
          </p:txBody>
        </p:sp>
        <p:sp>
          <p:nvSpPr>
            <p:cNvPr id="185" name="文本框 184"/>
            <p:cNvSpPr txBox="1"/>
            <p:nvPr>
              <p:custDataLst>
                <p:tags r:id="rId37"/>
              </p:custDataLst>
            </p:nvPr>
          </p:nvSpPr>
          <p:spPr>
            <a:xfrm>
              <a:off x="15962" y="698"/>
              <a:ext cx="734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19</a:t>
              </a:r>
              <a:endParaRPr lang="en-US" altLang="zh-CN" b="1"/>
            </a:p>
          </p:txBody>
        </p:sp>
        <p:sp>
          <p:nvSpPr>
            <p:cNvPr id="186" name="文本框 185"/>
            <p:cNvSpPr txBox="1"/>
            <p:nvPr>
              <p:custDataLst>
                <p:tags r:id="rId38"/>
              </p:custDataLst>
            </p:nvPr>
          </p:nvSpPr>
          <p:spPr>
            <a:xfrm>
              <a:off x="12798" y="698"/>
              <a:ext cx="734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15</a:t>
              </a:r>
              <a:endParaRPr lang="en-US" altLang="zh-CN" b="1"/>
            </a:p>
          </p:txBody>
        </p:sp>
        <p:sp>
          <p:nvSpPr>
            <p:cNvPr id="187" name="文本框 186"/>
            <p:cNvSpPr txBox="1"/>
            <p:nvPr>
              <p:custDataLst>
                <p:tags r:id="rId39"/>
              </p:custDataLst>
            </p:nvPr>
          </p:nvSpPr>
          <p:spPr>
            <a:xfrm>
              <a:off x="6470" y="698"/>
              <a:ext cx="734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7</a:t>
              </a:r>
              <a:endParaRPr lang="en-US" altLang="zh-CN" b="1"/>
            </a:p>
          </p:txBody>
        </p:sp>
        <p:sp>
          <p:nvSpPr>
            <p:cNvPr id="188" name="文本框 187"/>
            <p:cNvSpPr txBox="1"/>
            <p:nvPr>
              <p:custDataLst>
                <p:tags r:id="rId40"/>
              </p:custDataLst>
            </p:nvPr>
          </p:nvSpPr>
          <p:spPr>
            <a:xfrm>
              <a:off x="3306" y="698"/>
              <a:ext cx="734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3</a:t>
              </a:r>
              <a:endParaRPr lang="en-US" altLang="zh-CN" b="1"/>
            </a:p>
          </p:txBody>
        </p:sp>
        <p:sp>
          <p:nvSpPr>
            <p:cNvPr id="189" name="文本框 188"/>
            <p:cNvSpPr txBox="1"/>
            <p:nvPr>
              <p:custDataLst>
                <p:tags r:id="rId41"/>
              </p:custDataLst>
            </p:nvPr>
          </p:nvSpPr>
          <p:spPr>
            <a:xfrm>
              <a:off x="4888" y="698"/>
              <a:ext cx="734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5</a:t>
              </a:r>
              <a:endParaRPr lang="en-US" altLang="zh-CN" b="1"/>
            </a:p>
          </p:txBody>
        </p:sp>
        <p:sp>
          <p:nvSpPr>
            <p:cNvPr id="190" name="文本框 189"/>
            <p:cNvSpPr txBox="1"/>
            <p:nvPr>
              <p:custDataLst>
                <p:tags r:id="rId42"/>
              </p:custDataLst>
            </p:nvPr>
          </p:nvSpPr>
          <p:spPr>
            <a:xfrm>
              <a:off x="5679" y="698"/>
              <a:ext cx="734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6</a:t>
              </a:r>
              <a:endParaRPr lang="en-US" altLang="zh-CN" b="1"/>
            </a:p>
          </p:txBody>
        </p:sp>
        <p:sp>
          <p:nvSpPr>
            <p:cNvPr id="191" name="文本框 190"/>
            <p:cNvSpPr txBox="1"/>
            <p:nvPr>
              <p:custDataLst>
                <p:tags r:id="rId43"/>
              </p:custDataLst>
            </p:nvPr>
          </p:nvSpPr>
          <p:spPr>
            <a:xfrm>
              <a:off x="7261" y="698"/>
              <a:ext cx="734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8</a:t>
              </a:r>
              <a:endParaRPr lang="en-US" altLang="zh-CN" b="1"/>
            </a:p>
          </p:txBody>
        </p:sp>
        <p:sp>
          <p:nvSpPr>
            <p:cNvPr id="192" name="文本框 191"/>
            <p:cNvSpPr txBox="1"/>
            <p:nvPr>
              <p:custDataLst>
                <p:tags r:id="rId44"/>
              </p:custDataLst>
            </p:nvPr>
          </p:nvSpPr>
          <p:spPr>
            <a:xfrm>
              <a:off x="8052" y="698"/>
              <a:ext cx="734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9</a:t>
              </a:r>
              <a:endParaRPr lang="en-US" altLang="zh-CN" b="1"/>
            </a:p>
          </p:txBody>
        </p:sp>
        <p:sp>
          <p:nvSpPr>
            <p:cNvPr id="193" name="文本框 192"/>
            <p:cNvSpPr txBox="1"/>
            <p:nvPr>
              <p:custDataLst>
                <p:tags r:id="rId45"/>
              </p:custDataLst>
            </p:nvPr>
          </p:nvSpPr>
          <p:spPr>
            <a:xfrm>
              <a:off x="8843" y="698"/>
              <a:ext cx="734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10</a:t>
              </a:r>
              <a:endParaRPr lang="en-US" altLang="zh-CN" b="1"/>
            </a:p>
          </p:txBody>
        </p:sp>
        <p:sp>
          <p:nvSpPr>
            <p:cNvPr id="194" name="文本框 193"/>
            <p:cNvSpPr txBox="1"/>
            <p:nvPr>
              <p:custDataLst>
                <p:tags r:id="rId46"/>
              </p:custDataLst>
            </p:nvPr>
          </p:nvSpPr>
          <p:spPr>
            <a:xfrm>
              <a:off x="9634" y="698"/>
              <a:ext cx="734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11</a:t>
              </a:r>
              <a:endParaRPr lang="en-US" altLang="zh-CN" b="1"/>
            </a:p>
          </p:txBody>
        </p:sp>
        <p:sp>
          <p:nvSpPr>
            <p:cNvPr id="195" name="文本框 194"/>
            <p:cNvSpPr txBox="1"/>
            <p:nvPr>
              <p:custDataLst>
                <p:tags r:id="rId47"/>
              </p:custDataLst>
            </p:nvPr>
          </p:nvSpPr>
          <p:spPr>
            <a:xfrm>
              <a:off x="11216" y="698"/>
              <a:ext cx="734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13</a:t>
              </a:r>
              <a:endParaRPr lang="en-US" altLang="zh-CN" b="1"/>
            </a:p>
          </p:txBody>
        </p:sp>
        <p:sp>
          <p:nvSpPr>
            <p:cNvPr id="196" name="文本框 195"/>
            <p:cNvSpPr txBox="1"/>
            <p:nvPr>
              <p:custDataLst>
                <p:tags r:id="rId48"/>
              </p:custDataLst>
            </p:nvPr>
          </p:nvSpPr>
          <p:spPr>
            <a:xfrm>
              <a:off x="10425" y="698"/>
              <a:ext cx="734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12</a:t>
              </a:r>
              <a:endParaRPr lang="en-US" altLang="zh-CN" b="1"/>
            </a:p>
          </p:txBody>
        </p:sp>
        <p:sp>
          <p:nvSpPr>
            <p:cNvPr id="197" name="文本框 196"/>
            <p:cNvSpPr txBox="1"/>
            <p:nvPr>
              <p:custDataLst>
                <p:tags r:id="rId49"/>
              </p:custDataLst>
            </p:nvPr>
          </p:nvSpPr>
          <p:spPr>
            <a:xfrm>
              <a:off x="12007" y="698"/>
              <a:ext cx="734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14</a:t>
              </a:r>
              <a:endParaRPr lang="en-US" altLang="zh-CN" b="1"/>
            </a:p>
          </p:txBody>
        </p:sp>
        <p:sp>
          <p:nvSpPr>
            <p:cNvPr id="198" name="文本框 197"/>
            <p:cNvSpPr txBox="1"/>
            <p:nvPr>
              <p:custDataLst>
                <p:tags r:id="rId50"/>
              </p:custDataLst>
            </p:nvPr>
          </p:nvSpPr>
          <p:spPr>
            <a:xfrm>
              <a:off x="13589" y="698"/>
              <a:ext cx="734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16</a:t>
              </a:r>
              <a:endParaRPr lang="en-US" altLang="zh-CN" b="1"/>
            </a:p>
          </p:txBody>
        </p:sp>
        <p:sp>
          <p:nvSpPr>
            <p:cNvPr id="199" name="文本框 198"/>
            <p:cNvSpPr txBox="1"/>
            <p:nvPr>
              <p:custDataLst>
                <p:tags r:id="rId51"/>
              </p:custDataLst>
            </p:nvPr>
          </p:nvSpPr>
          <p:spPr>
            <a:xfrm>
              <a:off x="14380" y="698"/>
              <a:ext cx="734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17</a:t>
              </a:r>
              <a:endParaRPr lang="en-US" altLang="zh-CN" b="1"/>
            </a:p>
          </p:txBody>
        </p:sp>
        <p:sp>
          <p:nvSpPr>
            <p:cNvPr id="200" name="文本框 199"/>
            <p:cNvSpPr txBox="1"/>
            <p:nvPr>
              <p:custDataLst>
                <p:tags r:id="rId52"/>
              </p:custDataLst>
            </p:nvPr>
          </p:nvSpPr>
          <p:spPr>
            <a:xfrm>
              <a:off x="15171" y="698"/>
              <a:ext cx="734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18</a:t>
              </a:r>
              <a:endParaRPr lang="en-US" altLang="zh-CN" b="1"/>
            </a:p>
          </p:txBody>
        </p:sp>
        <p:sp>
          <p:nvSpPr>
            <p:cNvPr id="201" name="文本框 200"/>
            <p:cNvSpPr txBox="1"/>
            <p:nvPr>
              <p:custDataLst>
                <p:tags r:id="rId53"/>
              </p:custDataLst>
            </p:nvPr>
          </p:nvSpPr>
          <p:spPr>
            <a:xfrm>
              <a:off x="16753" y="698"/>
              <a:ext cx="734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/>
                <a:t>20</a:t>
              </a:r>
              <a:endParaRPr lang="en-US" altLang="zh-CN" b="1"/>
            </a:p>
          </p:txBody>
        </p:sp>
      </p:grpSp>
      <p:graphicFrame>
        <p:nvGraphicFramePr>
          <p:cNvPr id="68" name="对象 67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54"/>
            </p:custDataLst>
          </p:nvPr>
        </p:nvGraphicFramePr>
        <p:xfrm>
          <a:off x="315595" y="2935605"/>
          <a:ext cx="719455" cy="843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" r:id="rId55" imgW="355600" imgH="393700" progId="Equation.KSEE3">
                  <p:embed/>
                </p:oleObj>
              </mc:Choice>
              <mc:Fallback>
                <p:oleObj name="" r:id="rId55" imgW="355600" imgH="3937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315595" y="2935605"/>
                        <a:ext cx="719455" cy="843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对象 71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57"/>
            </p:custDataLst>
          </p:nvPr>
        </p:nvGraphicFramePr>
        <p:xfrm>
          <a:off x="238125" y="4166235"/>
          <a:ext cx="874395" cy="843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" r:id="rId58" imgW="431800" imgH="393700" progId="Equation.KSEE3">
                  <p:embed/>
                </p:oleObj>
              </mc:Choice>
              <mc:Fallback>
                <p:oleObj name="" r:id="rId58" imgW="431800" imgH="3937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9"/>
                      <a:stretch>
                        <a:fillRect/>
                      </a:stretch>
                    </p:blipFill>
                    <p:spPr>
                      <a:xfrm>
                        <a:off x="238125" y="4166235"/>
                        <a:ext cx="874395" cy="843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对象 74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60"/>
            </p:custDataLst>
          </p:nvPr>
        </p:nvGraphicFramePr>
        <p:xfrm>
          <a:off x="327660" y="5755005"/>
          <a:ext cx="694690" cy="379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" r:id="rId61" imgW="342900" imgH="177165" progId="Equation.KSEE3">
                  <p:embed/>
                </p:oleObj>
              </mc:Choice>
              <mc:Fallback>
                <p:oleObj name="" r:id="rId61" imgW="342900" imgH="177165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2"/>
                      <a:stretch>
                        <a:fillRect/>
                      </a:stretch>
                    </p:blipFill>
                    <p:spPr>
                      <a:xfrm>
                        <a:off x="327660" y="5755005"/>
                        <a:ext cx="694690" cy="379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63"/>
            </p:custDataLst>
          </p:nvPr>
        </p:nvGraphicFramePr>
        <p:xfrm>
          <a:off x="315595" y="1548765"/>
          <a:ext cx="719455" cy="843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" r:id="rId64" imgW="355600" imgH="393700" progId="Equation.KSEE3">
                  <p:embed/>
                </p:oleObj>
              </mc:Choice>
              <mc:Fallback>
                <p:oleObj name="" r:id="rId64" imgW="355600" imgH="3937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5"/>
                      <a:stretch>
                        <a:fillRect/>
                      </a:stretch>
                    </p:blipFill>
                    <p:spPr>
                      <a:xfrm>
                        <a:off x="315595" y="1548765"/>
                        <a:ext cx="719455" cy="843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组合 4"/>
          <p:cNvGrpSpPr/>
          <p:nvPr>
            <p:custDataLst>
              <p:tags r:id="rId66"/>
            </p:custDataLst>
          </p:nvPr>
        </p:nvGrpSpPr>
        <p:grpSpPr>
          <a:xfrm>
            <a:off x="1256665" y="1280795"/>
            <a:ext cx="9685020" cy="815975"/>
            <a:chOff x="1979" y="2122"/>
            <a:chExt cx="15252" cy="1285"/>
          </a:xfrm>
        </p:grpSpPr>
        <p:sp>
          <p:nvSpPr>
            <p:cNvPr id="2" name="Freeform 98"/>
            <p:cNvSpPr/>
            <p:nvPr>
              <p:custDataLst>
                <p:tags r:id="rId67"/>
              </p:custDataLst>
            </p:nvPr>
          </p:nvSpPr>
          <p:spPr>
            <a:xfrm flipH="1">
              <a:off x="2068" y="2384"/>
              <a:ext cx="3244" cy="951"/>
            </a:xfrm>
            <a:custGeom>
              <a:avLst/>
              <a:gdLst/>
              <a:ahLst/>
              <a:cxnLst>
                <a:cxn ang="0">
                  <a:pos x="0" y="1198"/>
                </a:cxn>
                <a:cxn ang="0">
                  <a:pos x="137" y="699"/>
                </a:cxn>
                <a:cxn ang="0">
                  <a:pos x="286" y="292"/>
                </a:cxn>
                <a:cxn ang="0">
                  <a:pos x="432" y="54"/>
                </a:cxn>
                <a:cxn ang="0">
                  <a:pos x="542" y="0"/>
                </a:cxn>
              </a:cxnLst>
              <a:rect l="0" t="0" r="0" b="0"/>
              <a:pathLst>
                <a:path w="542" h="1198">
                  <a:moveTo>
                    <a:pt x="0" y="1198"/>
                  </a:moveTo>
                  <a:cubicBezTo>
                    <a:pt x="46" y="1024"/>
                    <a:pt x="89" y="850"/>
                    <a:pt x="137" y="699"/>
                  </a:cubicBezTo>
                  <a:cubicBezTo>
                    <a:pt x="185" y="548"/>
                    <a:pt x="237" y="399"/>
                    <a:pt x="286" y="292"/>
                  </a:cubicBezTo>
                  <a:cubicBezTo>
                    <a:pt x="335" y="185"/>
                    <a:pt x="389" y="103"/>
                    <a:pt x="432" y="54"/>
                  </a:cubicBezTo>
                  <a:cubicBezTo>
                    <a:pt x="475" y="5"/>
                    <a:pt x="519" y="11"/>
                    <a:pt x="542" y="0"/>
                  </a:cubicBezTo>
                </a:path>
              </a:pathLst>
            </a:custGeom>
            <a:noFill/>
            <a:ln w="28575" cap="flat" cmpd="sng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7" name="椭圆 6"/>
            <p:cNvSpPr/>
            <p:nvPr>
              <p:custDataLst>
                <p:tags r:id="rId68"/>
              </p:custDataLst>
            </p:nvPr>
          </p:nvSpPr>
          <p:spPr>
            <a:xfrm>
              <a:off x="2780" y="2362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>
              <p:custDataLst>
                <p:tags r:id="rId69"/>
              </p:custDataLst>
            </p:nvPr>
          </p:nvSpPr>
          <p:spPr>
            <a:xfrm>
              <a:off x="3562" y="2544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>
              <p:custDataLst>
                <p:tags r:id="rId70"/>
              </p:custDataLst>
            </p:nvPr>
          </p:nvSpPr>
          <p:spPr>
            <a:xfrm>
              <a:off x="4346" y="2829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>
              <p:custDataLst>
                <p:tags r:id="rId71"/>
              </p:custDataLst>
            </p:nvPr>
          </p:nvSpPr>
          <p:spPr>
            <a:xfrm>
              <a:off x="1979" y="2283"/>
              <a:ext cx="182" cy="18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0" name="椭圆 229"/>
            <p:cNvSpPr/>
            <p:nvPr>
              <p:custDataLst>
                <p:tags r:id="rId72"/>
              </p:custDataLst>
            </p:nvPr>
          </p:nvSpPr>
          <p:spPr>
            <a:xfrm>
              <a:off x="5160" y="3225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1" name="椭圆 230"/>
            <p:cNvSpPr/>
            <p:nvPr>
              <p:custDataLst>
                <p:tags r:id="rId73"/>
              </p:custDataLst>
            </p:nvPr>
          </p:nvSpPr>
          <p:spPr>
            <a:xfrm>
              <a:off x="11483" y="3225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5" name="椭圆 234"/>
            <p:cNvSpPr/>
            <p:nvPr>
              <p:custDataLst>
                <p:tags r:id="rId74"/>
              </p:custDataLst>
            </p:nvPr>
          </p:nvSpPr>
          <p:spPr>
            <a:xfrm>
              <a:off x="5936" y="3225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6" name="椭圆 235"/>
            <p:cNvSpPr/>
            <p:nvPr>
              <p:custDataLst>
                <p:tags r:id="rId75"/>
              </p:custDataLst>
            </p:nvPr>
          </p:nvSpPr>
          <p:spPr>
            <a:xfrm>
              <a:off x="6734" y="3225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7" name="椭圆 236"/>
            <p:cNvSpPr/>
            <p:nvPr>
              <p:custDataLst>
                <p:tags r:id="rId76"/>
              </p:custDataLst>
            </p:nvPr>
          </p:nvSpPr>
          <p:spPr>
            <a:xfrm>
              <a:off x="7512" y="3225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8" name="椭圆 237"/>
            <p:cNvSpPr/>
            <p:nvPr>
              <p:custDataLst>
                <p:tags r:id="rId77"/>
              </p:custDataLst>
            </p:nvPr>
          </p:nvSpPr>
          <p:spPr>
            <a:xfrm>
              <a:off x="8318" y="3225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9" name="椭圆 238"/>
            <p:cNvSpPr/>
            <p:nvPr>
              <p:custDataLst>
                <p:tags r:id="rId78"/>
              </p:custDataLst>
            </p:nvPr>
          </p:nvSpPr>
          <p:spPr>
            <a:xfrm>
              <a:off x="12285" y="3225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0" name="椭圆 239"/>
            <p:cNvSpPr/>
            <p:nvPr>
              <p:custDataLst>
                <p:tags r:id="rId79"/>
              </p:custDataLst>
            </p:nvPr>
          </p:nvSpPr>
          <p:spPr>
            <a:xfrm>
              <a:off x="13078" y="3225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1" name="椭圆 240"/>
            <p:cNvSpPr/>
            <p:nvPr>
              <p:custDataLst>
                <p:tags r:id="rId80"/>
              </p:custDataLst>
            </p:nvPr>
          </p:nvSpPr>
          <p:spPr>
            <a:xfrm>
              <a:off x="13871" y="3225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2" name="椭圆 241"/>
            <p:cNvSpPr/>
            <p:nvPr>
              <p:custDataLst>
                <p:tags r:id="rId81"/>
              </p:custDataLst>
            </p:nvPr>
          </p:nvSpPr>
          <p:spPr>
            <a:xfrm>
              <a:off x="14664" y="3225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3" name="椭圆 242"/>
            <p:cNvSpPr/>
            <p:nvPr>
              <p:custDataLst>
                <p:tags r:id="rId82"/>
              </p:custDataLst>
            </p:nvPr>
          </p:nvSpPr>
          <p:spPr>
            <a:xfrm>
              <a:off x="15463" y="3225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4" name="椭圆 243"/>
            <p:cNvSpPr/>
            <p:nvPr>
              <p:custDataLst>
                <p:tags r:id="rId83"/>
              </p:custDataLst>
            </p:nvPr>
          </p:nvSpPr>
          <p:spPr>
            <a:xfrm>
              <a:off x="16248" y="3225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5" name="椭圆 244"/>
            <p:cNvSpPr/>
            <p:nvPr>
              <p:custDataLst>
                <p:tags r:id="rId84"/>
              </p:custDataLst>
            </p:nvPr>
          </p:nvSpPr>
          <p:spPr>
            <a:xfrm>
              <a:off x="17049" y="3225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6" name="椭圆 245"/>
            <p:cNvSpPr/>
            <p:nvPr>
              <p:custDataLst>
                <p:tags r:id="rId85"/>
              </p:custDataLst>
            </p:nvPr>
          </p:nvSpPr>
          <p:spPr>
            <a:xfrm>
              <a:off x="9111" y="3225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7" name="椭圆 246"/>
            <p:cNvSpPr/>
            <p:nvPr>
              <p:custDataLst>
                <p:tags r:id="rId86"/>
              </p:custDataLst>
            </p:nvPr>
          </p:nvSpPr>
          <p:spPr>
            <a:xfrm>
              <a:off x="9906" y="3225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8" name="椭圆 247"/>
            <p:cNvSpPr/>
            <p:nvPr>
              <p:custDataLst>
                <p:tags r:id="rId87"/>
              </p:custDataLst>
            </p:nvPr>
          </p:nvSpPr>
          <p:spPr>
            <a:xfrm>
              <a:off x="10699" y="3225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椭圆 134"/>
            <p:cNvSpPr/>
            <p:nvPr>
              <p:custDataLst>
                <p:tags r:id="rId88"/>
              </p:custDataLst>
            </p:nvPr>
          </p:nvSpPr>
          <p:spPr>
            <a:xfrm>
              <a:off x="2780" y="3225"/>
              <a:ext cx="182" cy="18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6">
                      <a:lumMod val="75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椭圆 135"/>
            <p:cNvSpPr/>
            <p:nvPr>
              <p:custDataLst>
                <p:tags r:id="rId89"/>
              </p:custDataLst>
            </p:nvPr>
          </p:nvSpPr>
          <p:spPr>
            <a:xfrm>
              <a:off x="3562" y="3225"/>
              <a:ext cx="182" cy="18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6">
                      <a:lumMod val="75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椭圆 136"/>
            <p:cNvSpPr/>
            <p:nvPr>
              <p:custDataLst>
                <p:tags r:id="rId90"/>
              </p:custDataLst>
            </p:nvPr>
          </p:nvSpPr>
          <p:spPr>
            <a:xfrm>
              <a:off x="4346" y="3225"/>
              <a:ext cx="182" cy="18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6">
                      <a:lumMod val="75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7" name="直接箭头连接符 86"/>
            <p:cNvCxnSpPr/>
            <p:nvPr>
              <p:custDataLst>
                <p:tags r:id="rId91"/>
              </p:custDataLst>
            </p:nvPr>
          </p:nvCxnSpPr>
          <p:spPr>
            <a:xfrm flipH="1" flipV="1">
              <a:off x="3653" y="2218"/>
              <a:ext cx="0" cy="34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8" name="直接箭头连接符 87"/>
            <p:cNvCxnSpPr/>
            <p:nvPr>
              <p:custDataLst>
                <p:tags r:id="rId92"/>
              </p:custDataLst>
            </p:nvPr>
          </p:nvCxnSpPr>
          <p:spPr>
            <a:xfrm flipV="1">
              <a:off x="4437" y="2416"/>
              <a:ext cx="9" cy="42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9" name="直接箭头连接符 88"/>
            <p:cNvCxnSpPr/>
            <p:nvPr>
              <p:custDataLst>
                <p:tags r:id="rId93"/>
              </p:custDataLst>
            </p:nvPr>
          </p:nvCxnSpPr>
          <p:spPr>
            <a:xfrm flipV="1">
              <a:off x="5251" y="2709"/>
              <a:ext cx="0" cy="589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0" name="直接箭头连接符 89"/>
            <p:cNvCxnSpPr/>
            <p:nvPr>
              <p:custDataLst>
                <p:tags r:id="rId94"/>
              </p:custDataLst>
            </p:nvPr>
          </p:nvCxnSpPr>
          <p:spPr>
            <a:xfrm flipV="1">
              <a:off x="2871" y="2122"/>
              <a:ext cx="0" cy="24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52" name="组合 51"/>
          <p:cNvGrpSpPr/>
          <p:nvPr>
            <p:custDataLst>
              <p:tags r:id="rId95"/>
            </p:custDataLst>
          </p:nvPr>
        </p:nvGrpSpPr>
        <p:grpSpPr>
          <a:xfrm>
            <a:off x="1256665" y="3931920"/>
            <a:ext cx="9685020" cy="1484630"/>
            <a:chOff x="1979" y="6297"/>
            <a:chExt cx="15252" cy="2338"/>
          </a:xfrm>
        </p:grpSpPr>
        <p:cxnSp>
          <p:nvCxnSpPr>
            <p:cNvPr id="221" name="直接箭头连接符 220"/>
            <p:cNvCxnSpPr/>
            <p:nvPr>
              <p:custDataLst>
                <p:tags r:id="rId96"/>
              </p:custDataLst>
            </p:nvPr>
          </p:nvCxnSpPr>
          <p:spPr>
            <a:xfrm flipV="1">
              <a:off x="9234" y="6297"/>
              <a:ext cx="0" cy="201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97"/>
              </p:custDataLst>
            </p:nvPr>
          </p:nvGrpSpPr>
          <p:grpSpPr>
            <a:xfrm>
              <a:off x="1979" y="6346"/>
              <a:ext cx="15252" cy="2289"/>
              <a:chOff x="1979" y="6346"/>
              <a:chExt cx="15252" cy="2289"/>
            </a:xfrm>
          </p:grpSpPr>
          <p:sp>
            <p:nvSpPr>
              <p:cNvPr id="62" name="Freeform 111"/>
              <p:cNvSpPr/>
              <p:nvPr>
                <p:custDataLst>
                  <p:tags r:id="rId98"/>
                </p:custDataLst>
              </p:nvPr>
            </p:nvSpPr>
            <p:spPr>
              <a:xfrm flipH="1" flipV="1">
                <a:off x="2025" y="7436"/>
                <a:ext cx="3217" cy="942"/>
              </a:xfrm>
              <a:custGeom>
                <a:avLst/>
                <a:gdLst/>
                <a:ahLst/>
                <a:cxnLst>
                  <a:cxn ang="0">
                    <a:pos x="0" y="1198"/>
                  </a:cxn>
                  <a:cxn ang="0">
                    <a:pos x="137" y="699"/>
                  </a:cxn>
                  <a:cxn ang="0">
                    <a:pos x="286" y="292"/>
                  </a:cxn>
                  <a:cxn ang="0">
                    <a:pos x="432" y="54"/>
                  </a:cxn>
                  <a:cxn ang="0">
                    <a:pos x="542" y="0"/>
                  </a:cxn>
                </a:cxnLst>
                <a:rect l="0" t="0" r="0" b="0"/>
                <a:pathLst>
                  <a:path w="542" h="1198">
                    <a:moveTo>
                      <a:pt x="0" y="1198"/>
                    </a:moveTo>
                    <a:cubicBezTo>
                      <a:pt x="46" y="1024"/>
                      <a:pt x="89" y="850"/>
                      <a:pt x="137" y="699"/>
                    </a:cubicBezTo>
                    <a:cubicBezTo>
                      <a:pt x="185" y="548"/>
                      <a:pt x="237" y="399"/>
                      <a:pt x="286" y="292"/>
                    </a:cubicBezTo>
                    <a:cubicBezTo>
                      <a:pt x="335" y="185"/>
                      <a:pt x="389" y="103"/>
                      <a:pt x="432" y="54"/>
                    </a:cubicBezTo>
                    <a:cubicBezTo>
                      <a:pt x="475" y="5"/>
                      <a:pt x="519" y="11"/>
                      <a:pt x="542" y="0"/>
                    </a:cubicBezTo>
                  </a:path>
                </a:pathLst>
              </a:custGeom>
              <a:noFill/>
              <a:ln w="28575" cap="flat" cmpd="sng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800"/>
              </a:p>
            </p:txBody>
          </p:sp>
          <p:sp>
            <p:nvSpPr>
              <p:cNvPr id="63" name="Freeform 114"/>
              <p:cNvSpPr/>
              <p:nvPr>
                <p:custDataLst>
                  <p:tags r:id="rId99"/>
                </p:custDataLst>
              </p:nvPr>
            </p:nvSpPr>
            <p:spPr>
              <a:xfrm>
                <a:off x="5242" y="6506"/>
                <a:ext cx="3217" cy="942"/>
              </a:xfrm>
              <a:custGeom>
                <a:avLst/>
                <a:gdLst/>
                <a:ahLst/>
                <a:cxnLst>
                  <a:cxn ang="0">
                    <a:pos x="0" y="1198"/>
                  </a:cxn>
                  <a:cxn ang="0">
                    <a:pos x="137" y="699"/>
                  </a:cxn>
                  <a:cxn ang="0">
                    <a:pos x="286" y="292"/>
                  </a:cxn>
                  <a:cxn ang="0">
                    <a:pos x="432" y="54"/>
                  </a:cxn>
                  <a:cxn ang="0">
                    <a:pos x="542" y="0"/>
                  </a:cxn>
                </a:cxnLst>
                <a:rect l="0" t="0" r="0" b="0"/>
                <a:pathLst>
                  <a:path w="542" h="1198">
                    <a:moveTo>
                      <a:pt x="0" y="1198"/>
                    </a:moveTo>
                    <a:cubicBezTo>
                      <a:pt x="46" y="1024"/>
                      <a:pt x="89" y="850"/>
                      <a:pt x="137" y="699"/>
                    </a:cubicBezTo>
                    <a:cubicBezTo>
                      <a:pt x="185" y="548"/>
                      <a:pt x="237" y="399"/>
                      <a:pt x="286" y="292"/>
                    </a:cubicBezTo>
                    <a:cubicBezTo>
                      <a:pt x="335" y="185"/>
                      <a:pt x="389" y="103"/>
                      <a:pt x="432" y="54"/>
                    </a:cubicBezTo>
                    <a:cubicBezTo>
                      <a:pt x="475" y="5"/>
                      <a:pt x="519" y="11"/>
                      <a:pt x="542" y="0"/>
                    </a:cubicBezTo>
                  </a:path>
                </a:pathLst>
              </a:custGeom>
              <a:noFill/>
              <a:ln w="28575" cap="flat" cmpd="sng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800"/>
              </a:p>
            </p:txBody>
          </p:sp>
          <p:sp>
            <p:nvSpPr>
              <p:cNvPr id="64" name="Freeform 115"/>
              <p:cNvSpPr/>
              <p:nvPr>
                <p:custDataLst>
                  <p:tags r:id="rId100"/>
                </p:custDataLst>
              </p:nvPr>
            </p:nvSpPr>
            <p:spPr>
              <a:xfrm flipH="1">
                <a:off x="8319" y="6506"/>
                <a:ext cx="3217" cy="942"/>
              </a:xfrm>
              <a:custGeom>
                <a:avLst/>
                <a:gdLst/>
                <a:ahLst/>
                <a:cxnLst>
                  <a:cxn ang="0">
                    <a:pos x="0" y="1198"/>
                  </a:cxn>
                  <a:cxn ang="0">
                    <a:pos x="137" y="699"/>
                  </a:cxn>
                  <a:cxn ang="0">
                    <a:pos x="286" y="292"/>
                  </a:cxn>
                  <a:cxn ang="0">
                    <a:pos x="432" y="54"/>
                  </a:cxn>
                  <a:cxn ang="0">
                    <a:pos x="542" y="0"/>
                  </a:cxn>
                </a:cxnLst>
                <a:rect l="0" t="0" r="0" b="0"/>
                <a:pathLst>
                  <a:path w="542" h="1198">
                    <a:moveTo>
                      <a:pt x="0" y="1198"/>
                    </a:moveTo>
                    <a:cubicBezTo>
                      <a:pt x="46" y="1024"/>
                      <a:pt x="89" y="850"/>
                      <a:pt x="137" y="699"/>
                    </a:cubicBezTo>
                    <a:cubicBezTo>
                      <a:pt x="185" y="548"/>
                      <a:pt x="237" y="399"/>
                      <a:pt x="286" y="292"/>
                    </a:cubicBezTo>
                    <a:cubicBezTo>
                      <a:pt x="335" y="185"/>
                      <a:pt x="389" y="103"/>
                      <a:pt x="432" y="54"/>
                    </a:cubicBezTo>
                    <a:cubicBezTo>
                      <a:pt x="475" y="5"/>
                      <a:pt x="519" y="11"/>
                      <a:pt x="542" y="0"/>
                    </a:cubicBezTo>
                  </a:path>
                </a:pathLst>
              </a:custGeom>
              <a:noFill/>
              <a:ln w="28575" cap="flat" cmpd="sng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800"/>
              </a:p>
            </p:txBody>
          </p:sp>
          <p:sp>
            <p:nvSpPr>
              <p:cNvPr id="53" name="椭圆 52"/>
              <p:cNvSpPr/>
              <p:nvPr>
                <p:custDataLst>
                  <p:tags r:id="rId101"/>
                </p:custDataLst>
              </p:nvPr>
            </p:nvSpPr>
            <p:spPr>
              <a:xfrm>
                <a:off x="2780" y="8232"/>
                <a:ext cx="182" cy="18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>
                <p:custDataLst>
                  <p:tags r:id="rId102"/>
                </p:custDataLst>
              </p:nvPr>
            </p:nvSpPr>
            <p:spPr>
              <a:xfrm>
                <a:off x="3562" y="8030"/>
                <a:ext cx="182" cy="18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/>
              <p:cNvSpPr/>
              <p:nvPr>
                <p:custDataLst>
                  <p:tags r:id="rId103"/>
                </p:custDataLst>
              </p:nvPr>
            </p:nvSpPr>
            <p:spPr>
              <a:xfrm>
                <a:off x="4346" y="7738"/>
                <a:ext cx="182" cy="18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>
                <p:custDataLst>
                  <p:tags r:id="rId104"/>
                </p:custDataLst>
              </p:nvPr>
            </p:nvSpPr>
            <p:spPr>
              <a:xfrm>
                <a:off x="5160" y="7354"/>
                <a:ext cx="182" cy="18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>
                <p:custDataLst>
                  <p:tags r:id="rId105"/>
                </p:custDataLst>
              </p:nvPr>
            </p:nvSpPr>
            <p:spPr>
              <a:xfrm>
                <a:off x="5936" y="6963"/>
                <a:ext cx="182" cy="18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>
                <p:custDataLst>
                  <p:tags r:id="rId106"/>
                </p:custDataLst>
              </p:nvPr>
            </p:nvSpPr>
            <p:spPr>
              <a:xfrm>
                <a:off x="6734" y="6674"/>
                <a:ext cx="182" cy="18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58"/>
              <p:cNvSpPr/>
              <p:nvPr>
                <p:custDataLst>
                  <p:tags r:id="rId107"/>
                </p:custDataLst>
              </p:nvPr>
            </p:nvSpPr>
            <p:spPr>
              <a:xfrm>
                <a:off x="7512" y="6481"/>
                <a:ext cx="182" cy="18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>
                <p:custDataLst>
                  <p:tags r:id="rId108"/>
                </p:custDataLst>
              </p:nvPr>
            </p:nvSpPr>
            <p:spPr>
              <a:xfrm>
                <a:off x="8308" y="6406"/>
                <a:ext cx="182" cy="18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>
                <p:custDataLst>
                  <p:tags r:id="rId109"/>
                </p:custDataLst>
              </p:nvPr>
            </p:nvSpPr>
            <p:spPr>
              <a:xfrm>
                <a:off x="9113" y="6496"/>
                <a:ext cx="182" cy="18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>
                <p:custDataLst>
                  <p:tags r:id="rId110"/>
                </p:custDataLst>
              </p:nvPr>
            </p:nvSpPr>
            <p:spPr>
              <a:xfrm>
                <a:off x="9906" y="6678"/>
                <a:ext cx="182" cy="18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>
                <p:custDataLst>
                  <p:tags r:id="rId111"/>
                </p:custDataLst>
              </p:nvPr>
            </p:nvSpPr>
            <p:spPr>
              <a:xfrm>
                <a:off x="10699" y="6978"/>
                <a:ext cx="182" cy="18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>
                <p:custDataLst>
                  <p:tags r:id="rId112"/>
                </p:custDataLst>
              </p:nvPr>
            </p:nvSpPr>
            <p:spPr>
              <a:xfrm>
                <a:off x="11483" y="7354"/>
                <a:ext cx="182" cy="18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>
                <p:custDataLst>
                  <p:tags r:id="rId113"/>
                </p:custDataLst>
              </p:nvPr>
            </p:nvSpPr>
            <p:spPr>
              <a:xfrm>
                <a:off x="1979" y="8288"/>
                <a:ext cx="182" cy="18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>
                <p:custDataLst>
                  <p:tags r:id="rId114"/>
                </p:custDataLst>
              </p:nvPr>
            </p:nvSpPr>
            <p:spPr>
              <a:xfrm>
                <a:off x="2780" y="7354"/>
                <a:ext cx="182" cy="182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6">
                        <a:lumMod val="7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>
                <p:custDataLst>
                  <p:tags r:id="rId115"/>
                </p:custDataLst>
              </p:nvPr>
            </p:nvSpPr>
            <p:spPr>
              <a:xfrm>
                <a:off x="3562" y="7354"/>
                <a:ext cx="182" cy="182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6">
                        <a:lumMod val="7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椭圆 110"/>
              <p:cNvSpPr/>
              <p:nvPr>
                <p:custDataLst>
                  <p:tags r:id="rId116"/>
                </p:custDataLst>
              </p:nvPr>
            </p:nvSpPr>
            <p:spPr>
              <a:xfrm>
                <a:off x="4346" y="7354"/>
                <a:ext cx="182" cy="182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6">
                        <a:lumMod val="7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>
                <p:custDataLst>
                  <p:tags r:id="rId117"/>
                </p:custDataLst>
              </p:nvPr>
            </p:nvSpPr>
            <p:spPr>
              <a:xfrm>
                <a:off x="5936" y="7354"/>
                <a:ext cx="182" cy="182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6">
                        <a:lumMod val="7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>
                <p:custDataLst>
                  <p:tags r:id="rId118"/>
                </p:custDataLst>
              </p:nvPr>
            </p:nvSpPr>
            <p:spPr>
              <a:xfrm>
                <a:off x="6734" y="7354"/>
                <a:ext cx="182" cy="182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6">
                        <a:lumMod val="7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椭圆 114"/>
              <p:cNvSpPr/>
              <p:nvPr>
                <p:custDataLst>
                  <p:tags r:id="rId119"/>
                </p:custDataLst>
              </p:nvPr>
            </p:nvSpPr>
            <p:spPr>
              <a:xfrm>
                <a:off x="7512" y="7354"/>
                <a:ext cx="182" cy="182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6">
                        <a:lumMod val="7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>
                <p:custDataLst>
                  <p:tags r:id="rId120"/>
                </p:custDataLst>
              </p:nvPr>
            </p:nvSpPr>
            <p:spPr>
              <a:xfrm>
                <a:off x="8308" y="7354"/>
                <a:ext cx="182" cy="182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6">
                        <a:lumMod val="7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>
                <p:custDataLst>
                  <p:tags r:id="rId121"/>
                </p:custDataLst>
              </p:nvPr>
            </p:nvSpPr>
            <p:spPr>
              <a:xfrm>
                <a:off x="12285" y="7354"/>
                <a:ext cx="182" cy="18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>
                <p:custDataLst>
                  <p:tags r:id="rId122"/>
                </p:custDataLst>
              </p:nvPr>
            </p:nvSpPr>
            <p:spPr>
              <a:xfrm>
                <a:off x="13078" y="7354"/>
                <a:ext cx="182" cy="18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椭圆 142"/>
              <p:cNvSpPr/>
              <p:nvPr>
                <p:custDataLst>
                  <p:tags r:id="rId123"/>
                </p:custDataLst>
              </p:nvPr>
            </p:nvSpPr>
            <p:spPr>
              <a:xfrm>
                <a:off x="13871" y="7354"/>
                <a:ext cx="182" cy="18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>
                <p:custDataLst>
                  <p:tags r:id="rId124"/>
                </p:custDataLst>
              </p:nvPr>
            </p:nvSpPr>
            <p:spPr>
              <a:xfrm>
                <a:off x="14664" y="7354"/>
                <a:ext cx="182" cy="18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>
                <p:custDataLst>
                  <p:tags r:id="rId125"/>
                </p:custDataLst>
              </p:nvPr>
            </p:nvSpPr>
            <p:spPr>
              <a:xfrm>
                <a:off x="15463" y="7354"/>
                <a:ext cx="182" cy="18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>
                <p:custDataLst>
                  <p:tags r:id="rId126"/>
                </p:custDataLst>
              </p:nvPr>
            </p:nvSpPr>
            <p:spPr>
              <a:xfrm>
                <a:off x="16247" y="7354"/>
                <a:ext cx="182" cy="18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>
                <p:custDataLst>
                  <p:tags r:id="rId127"/>
                </p:custDataLst>
              </p:nvPr>
            </p:nvSpPr>
            <p:spPr>
              <a:xfrm>
                <a:off x="17049" y="7354"/>
                <a:ext cx="182" cy="18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椭圆 160"/>
              <p:cNvSpPr/>
              <p:nvPr>
                <p:custDataLst>
                  <p:tags r:id="rId128"/>
                </p:custDataLst>
              </p:nvPr>
            </p:nvSpPr>
            <p:spPr>
              <a:xfrm>
                <a:off x="9113" y="7354"/>
                <a:ext cx="182" cy="182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6">
                        <a:lumMod val="7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椭圆 161"/>
              <p:cNvSpPr/>
              <p:nvPr>
                <p:custDataLst>
                  <p:tags r:id="rId129"/>
                </p:custDataLst>
              </p:nvPr>
            </p:nvSpPr>
            <p:spPr>
              <a:xfrm>
                <a:off x="9906" y="7354"/>
                <a:ext cx="182" cy="182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6">
                        <a:lumMod val="7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椭圆 162"/>
              <p:cNvSpPr/>
              <p:nvPr>
                <p:custDataLst>
                  <p:tags r:id="rId130"/>
                </p:custDataLst>
              </p:nvPr>
            </p:nvSpPr>
            <p:spPr>
              <a:xfrm>
                <a:off x="10699" y="7354"/>
                <a:ext cx="182" cy="182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6">
                        <a:lumMod val="7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18" name="直接箭头连接符 217"/>
              <p:cNvCxnSpPr/>
              <p:nvPr>
                <p:custDataLst>
                  <p:tags r:id="rId131"/>
                </p:custDataLst>
              </p:nvPr>
            </p:nvCxnSpPr>
            <p:spPr>
              <a:xfrm flipH="1" flipV="1">
                <a:off x="10030" y="6346"/>
                <a:ext cx="0" cy="347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19" name="直接箭头连接符 218"/>
              <p:cNvCxnSpPr/>
              <p:nvPr>
                <p:custDataLst>
                  <p:tags r:id="rId132"/>
                </p:custDataLst>
              </p:nvPr>
            </p:nvCxnSpPr>
            <p:spPr>
              <a:xfrm flipV="1">
                <a:off x="10805" y="6634"/>
                <a:ext cx="0" cy="338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20" name="直接箭头连接符 219"/>
              <p:cNvCxnSpPr/>
              <p:nvPr>
                <p:custDataLst>
                  <p:tags r:id="rId133"/>
                </p:custDataLst>
              </p:nvPr>
            </p:nvCxnSpPr>
            <p:spPr>
              <a:xfrm flipV="1">
                <a:off x="11583" y="6808"/>
                <a:ext cx="0" cy="618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27" name="直接箭头连接符 226"/>
              <p:cNvCxnSpPr/>
              <p:nvPr>
                <p:custDataLst>
                  <p:tags r:id="rId134"/>
                </p:custDataLst>
              </p:nvPr>
            </p:nvCxnSpPr>
            <p:spPr>
              <a:xfrm>
                <a:off x="2871" y="8419"/>
                <a:ext cx="0" cy="216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28" name="直接箭头连接符 227"/>
              <p:cNvCxnSpPr/>
              <p:nvPr>
                <p:custDataLst>
                  <p:tags r:id="rId135"/>
                </p:custDataLst>
              </p:nvPr>
            </p:nvCxnSpPr>
            <p:spPr>
              <a:xfrm flipH="1">
                <a:off x="3653" y="8140"/>
                <a:ext cx="0" cy="347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29" name="直接箭头连接符 228"/>
              <p:cNvCxnSpPr/>
              <p:nvPr>
                <p:custDataLst>
                  <p:tags r:id="rId136"/>
                </p:custDataLst>
              </p:nvPr>
            </p:nvCxnSpPr>
            <p:spPr>
              <a:xfrm>
                <a:off x="4437" y="7895"/>
                <a:ext cx="0" cy="359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33" name="直接箭头连接符 232"/>
              <p:cNvCxnSpPr/>
              <p:nvPr>
                <p:custDataLst>
                  <p:tags r:id="rId137"/>
                </p:custDataLst>
              </p:nvPr>
            </p:nvCxnSpPr>
            <p:spPr>
              <a:xfrm>
                <a:off x="5251" y="7548"/>
                <a:ext cx="0" cy="478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49" name="直接箭头连接符 248"/>
              <p:cNvCxnSpPr>
                <a:endCxn id="113" idx="4"/>
              </p:cNvCxnSpPr>
              <p:nvPr>
                <p:custDataLst>
                  <p:tags r:id="rId138"/>
                </p:custDataLst>
              </p:nvPr>
            </p:nvCxnSpPr>
            <p:spPr>
              <a:xfrm>
                <a:off x="6027" y="7144"/>
                <a:ext cx="0" cy="392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50" name="直接箭头连接符 249"/>
              <p:cNvCxnSpPr/>
              <p:nvPr>
                <p:custDataLst>
                  <p:tags r:id="rId139"/>
                </p:custDataLst>
              </p:nvPr>
            </p:nvCxnSpPr>
            <p:spPr>
              <a:xfrm flipH="1">
                <a:off x="6825" y="6865"/>
                <a:ext cx="0" cy="347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51" name="直接箭头连接符 250"/>
              <p:cNvCxnSpPr/>
              <p:nvPr>
                <p:custDataLst>
                  <p:tags r:id="rId140"/>
                </p:custDataLst>
              </p:nvPr>
            </p:nvCxnSpPr>
            <p:spPr>
              <a:xfrm>
                <a:off x="7603" y="6639"/>
                <a:ext cx="0" cy="278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组合 5"/>
          <p:cNvGrpSpPr/>
          <p:nvPr>
            <p:custDataLst>
              <p:tags r:id="rId141"/>
            </p:custDataLst>
          </p:nvPr>
        </p:nvGrpSpPr>
        <p:grpSpPr>
          <a:xfrm>
            <a:off x="1256665" y="2599690"/>
            <a:ext cx="9685020" cy="1166495"/>
            <a:chOff x="1979" y="4199"/>
            <a:chExt cx="15252" cy="1837"/>
          </a:xfrm>
        </p:grpSpPr>
        <p:sp>
          <p:nvSpPr>
            <p:cNvPr id="176" name="Freeform 107"/>
            <p:cNvSpPr/>
            <p:nvPr>
              <p:custDataLst>
                <p:tags r:id="rId142"/>
              </p:custDataLst>
            </p:nvPr>
          </p:nvSpPr>
          <p:spPr>
            <a:xfrm>
              <a:off x="2025" y="4498"/>
              <a:ext cx="3276" cy="907"/>
            </a:xfrm>
            <a:custGeom>
              <a:avLst/>
              <a:gdLst/>
              <a:ahLst/>
              <a:cxnLst>
                <a:cxn ang="0">
                  <a:pos x="0" y="1198"/>
                </a:cxn>
                <a:cxn ang="0">
                  <a:pos x="137" y="699"/>
                </a:cxn>
                <a:cxn ang="0">
                  <a:pos x="286" y="292"/>
                </a:cxn>
                <a:cxn ang="0">
                  <a:pos x="432" y="54"/>
                </a:cxn>
                <a:cxn ang="0">
                  <a:pos x="542" y="0"/>
                </a:cxn>
              </a:cxnLst>
              <a:rect l="0" t="0" r="0" b="0"/>
              <a:pathLst>
                <a:path w="542" h="1198">
                  <a:moveTo>
                    <a:pt x="0" y="1198"/>
                  </a:moveTo>
                  <a:cubicBezTo>
                    <a:pt x="46" y="1024"/>
                    <a:pt x="89" y="850"/>
                    <a:pt x="137" y="699"/>
                  </a:cubicBezTo>
                  <a:cubicBezTo>
                    <a:pt x="185" y="548"/>
                    <a:pt x="237" y="399"/>
                    <a:pt x="286" y="292"/>
                  </a:cubicBezTo>
                  <a:cubicBezTo>
                    <a:pt x="335" y="185"/>
                    <a:pt x="389" y="103"/>
                    <a:pt x="432" y="54"/>
                  </a:cubicBezTo>
                  <a:cubicBezTo>
                    <a:pt x="475" y="5"/>
                    <a:pt x="519" y="11"/>
                    <a:pt x="542" y="0"/>
                  </a:cubicBezTo>
                </a:path>
              </a:pathLst>
            </a:custGeom>
            <a:noFill/>
            <a:ln w="28575" cap="flat" cmpd="sng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77" name="Freeform 108"/>
            <p:cNvSpPr/>
            <p:nvPr>
              <p:custDataLst>
                <p:tags r:id="rId143"/>
              </p:custDataLst>
            </p:nvPr>
          </p:nvSpPr>
          <p:spPr>
            <a:xfrm flipH="1">
              <a:off x="5156" y="4498"/>
              <a:ext cx="3276" cy="907"/>
            </a:xfrm>
            <a:custGeom>
              <a:avLst/>
              <a:gdLst/>
              <a:ahLst/>
              <a:cxnLst>
                <a:cxn ang="0">
                  <a:pos x="0" y="1198"/>
                </a:cxn>
                <a:cxn ang="0">
                  <a:pos x="137" y="699"/>
                </a:cxn>
                <a:cxn ang="0">
                  <a:pos x="286" y="292"/>
                </a:cxn>
                <a:cxn ang="0">
                  <a:pos x="432" y="54"/>
                </a:cxn>
                <a:cxn ang="0">
                  <a:pos x="542" y="0"/>
                </a:cxn>
              </a:cxnLst>
              <a:rect l="0" t="0" r="0" b="0"/>
              <a:pathLst>
                <a:path w="542" h="1198">
                  <a:moveTo>
                    <a:pt x="0" y="1198"/>
                  </a:moveTo>
                  <a:cubicBezTo>
                    <a:pt x="46" y="1024"/>
                    <a:pt x="89" y="850"/>
                    <a:pt x="137" y="699"/>
                  </a:cubicBezTo>
                  <a:cubicBezTo>
                    <a:pt x="185" y="548"/>
                    <a:pt x="237" y="399"/>
                    <a:pt x="286" y="292"/>
                  </a:cubicBezTo>
                  <a:cubicBezTo>
                    <a:pt x="335" y="185"/>
                    <a:pt x="389" y="103"/>
                    <a:pt x="432" y="54"/>
                  </a:cubicBezTo>
                  <a:cubicBezTo>
                    <a:pt x="475" y="5"/>
                    <a:pt x="519" y="11"/>
                    <a:pt x="542" y="0"/>
                  </a:cubicBezTo>
                </a:path>
              </a:pathLst>
            </a:custGeom>
            <a:noFill/>
            <a:ln w="28575" cap="flat" cmpd="sng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44" name="椭圆 43"/>
            <p:cNvSpPr/>
            <p:nvPr>
              <p:custDataLst>
                <p:tags r:id="rId144"/>
              </p:custDataLst>
            </p:nvPr>
          </p:nvSpPr>
          <p:spPr>
            <a:xfrm>
              <a:off x="3562" y="4651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>
              <p:custDataLst>
                <p:tags r:id="rId145"/>
              </p:custDataLst>
            </p:nvPr>
          </p:nvSpPr>
          <p:spPr>
            <a:xfrm>
              <a:off x="4346" y="4475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>
              <p:custDataLst>
                <p:tags r:id="rId146"/>
              </p:custDataLst>
            </p:nvPr>
          </p:nvSpPr>
          <p:spPr>
            <a:xfrm>
              <a:off x="5160" y="4398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>
              <p:custDataLst>
                <p:tags r:id="rId147"/>
              </p:custDataLst>
            </p:nvPr>
          </p:nvSpPr>
          <p:spPr>
            <a:xfrm>
              <a:off x="5936" y="4468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>
              <p:custDataLst>
                <p:tags r:id="rId148"/>
              </p:custDataLst>
            </p:nvPr>
          </p:nvSpPr>
          <p:spPr>
            <a:xfrm>
              <a:off x="6734" y="4650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>
              <p:custDataLst>
                <p:tags r:id="rId149"/>
              </p:custDataLst>
            </p:nvPr>
          </p:nvSpPr>
          <p:spPr>
            <a:xfrm>
              <a:off x="7512" y="4953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>
              <p:custDataLst>
                <p:tags r:id="rId150"/>
              </p:custDataLst>
            </p:nvPr>
          </p:nvSpPr>
          <p:spPr>
            <a:xfrm>
              <a:off x="2780" y="4960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/>
            <p:cNvSpPr/>
            <p:nvPr>
              <p:custDataLst>
                <p:tags r:id="rId151"/>
              </p:custDataLst>
            </p:nvPr>
          </p:nvSpPr>
          <p:spPr>
            <a:xfrm>
              <a:off x="1979" y="5320"/>
              <a:ext cx="182" cy="18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4" name="椭圆 163"/>
            <p:cNvSpPr/>
            <p:nvPr>
              <p:custDataLst>
                <p:tags r:id="rId152"/>
              </p:custDataLst>
            </p:nvPr>
          </p:nvSpPr>
          <p:spPr>
            <a:xfrm>
              <a:off x="5160" y="5286"/>
              <a:ext cx="182" cy="18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6">
                      <a:lumMod val="75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5" name="椭圆 164"/>
            <p:cNvSpPr/>
            <p:nvPr>
              <p:custDataLst>
                <p:tags r:id="rId153"/>
              </p:custDataLst>
            </p:nvPr>
          </p:nvSpPr>
          <p:spPr>
            <a:xfrm>
              <a:off x="11483" y="5286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6" name="椭圆 165"/>
            <p:cNvSpPr/>
            <p:nvPr>
              <p:custDataLst>
                <p:tags r:id="rId154"/>
              </p:custDataLst>
            </p:nvPr>
          </p:nvSpPr>
          <p:spPr>
            <a:xfrm>
              <a:off x="2780" y="5286"/>
              <a:ext cx="182" cy="18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6">
                      <a:lumMod val="75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7" name="椭圆 166"/>
            <p:cNvSpPr/>
            <p:nvPr>
              <p:custDataLst>
                <p:tags r:id="rId155"/>
              </p:custDataLst>
            </p:nvPr>
          </p:nvSpPr>
          <p:spPr>
            <a:xfrm>
              <a:off x="3562" y="5286"/>
              <a:ext cx="182" cy="18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6">
                      <a:lumMod val="75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8" name="椭圆 167"/>
            <p:cNvSpPr/>
            <p:nvPr>
              <p:custDataLst>
                <p:tags r:id="rId156"/>
              </p:custDataLst>
            </p:nvPr>
          </p:nvSpPr>
          <p:spPr>
            <a:xfrm>
              <a:off x="4346" y="5286"/>
              <a:ext cx="182" cy="18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6">
                      <a:lumMod val="75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9" name="椭圆 168"/>
            <p:cNvSpPr/>
            <p:nvPr>
              <p:custDataLst>
                <p:tags r:id="rId157"/>
              </p:custDataLst>
            </p:nvPr>
          </p:nvSpPr>
          <p:spPr>
            <a:xfrm>
              <a:off x="5936" y="5286"/>
              <a:ext cx="182" cy="18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6">
                      <a:lumMod val="75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3" name="椭圆 172"/>
            <p:cNvSpPr/>
            <p:nvPr>
              <p:custDataLst>
                <p:tags r:id="rId158"/>
              </p:custDataLst>
            </p:nvPr>
          </p:nvSpPr>
          <p:spPr>
            <a:xfrm>
              <a:off x="6734" y="5286"/>
              <a:ext cx="182" cy="18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6">
                      <a:lumMod val="75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8" name="椭圆 177"/>
            <p:cNvSpPr/>
            <p:nvPr>
              <p:custDataLst>
                <p:tags r:id="rId159"/>
              </p:custDataLst>
            </p:nvPr>
          </p:nvSpPr>
          <p:spPr>
            <a:xfrm>
              <a:off x="7512" y="5286"/>
              <a:ext cx="182" cy="18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6">
                      <a:lumMod val="75000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9" name="椭圆 178"/>
            <p:cNvSpPr/>
            <p:nvPr>
              <p:custDataLst>
                <p:tags r:id="rId160"/>
              </p:custDataLst>
            </p:nvPr>
          </p:nvSpPr>
          <p:spPr>
            <a:xfrm>
              <a:off x="8308" y="5286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0" name="椭圆 179"/>
            <p:cNvSpPr/>
            <p:nvPr>
              <p:custDataLst>
                <p:tags r:id="rId161"/>
              </p:custDataLst>
            </p:nvPr>
          </p:nvSpPr>
          <p:spPr>
            <a:xfrm>
              <a:off x="12285" y="5286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1" name="椭圆 180"/>
            <p:cNvSpPr/>
            <p:nvPr>
              <p:custDataLst>
                <p:tags r:id="rId162"/>
              </p:custDataLst>
            </p:nvPr>
          </p:nvSpPr>
          <p:spPr>
            <a:xfrm>
              <a:off x="13078" y="5286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2" name="椭圆 201"/>
            <p:cNvSpPr/>
            <p:nvPr>
              <p:custDataLst>
                <p:tags r:id="rId163"/>
              </p:custDataLst>
            </p:nvPr>
          </p:nvSpPr>
          <p:spPr>
            <a:xfrm>
              <a:off x="13871" y="5286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3" name="椭圆 202"/>
            <p:cNvSpPr/>
            <p:nvPr>
              <p:custDataLst>
                <p:tags r:id="rId164"/>
              </p:custDataLst>
            </p:nvPr>
          </p:nvSpPr>
          <p:spPr>
            <a:xfrm>
              <a:off x="14664" y="5286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5" name="椭圆 204"/>
            <p:cNvSpPr/>
            <p:nvPr>
              <p:custDataLst>
                <p:tags r:id="rId165"/>
              </p:custDataLst>
            </p:nvPr>
          </p:nvSpPr>
          <p:spPr>
            <a:xfrm>
              <a:off x="15463" y="5286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6" name="椭圆 205"/>
            <p:cNvSpPr/>
            <p:nvPr>
              <p:custDataLst>
                <p:tags r:id="rId166"/>
              </p:custDataLst>
            </p:nvPr>
          </p:nvSpPr>
          <p:spPr>
            <a:xfrm>
              <a:off x="16253" y="5286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7" name="椭圆 206"/>
            <p:cNvSpPr/>
            <p:nvPr>
              <p:custDataLst>
                <p:tags r:id="rId167"/>
              </p:custDataLst>
            </p:nvPr>
          </p:nvSpPr>
          <p:spPr>
            <a:xfrm>
              <a:off x="17049" y="5286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8" name="椭圆 207"/>
            <p:cNvSpPr/>
            <p:nvPr>
              <p:custDataLst>
                <p:tags r:id="rId168"/>
              </p:custDataLst>
            </p:nvPr>
          </p:nvSpPr>
          <p:spPr>
            <a:xfrm>
              <a:off x="9113" y="5286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9" name="椭圆 208"/>
            <p:cNvSpPr/>
            <p:nvPr>
              <p:custDataLst>
                <p:tags r:id="rId169"/>
              </p:custDataLst>
            </p:nvPr>
          </p:nvSpPr>
          <p:spPr>
            <a:xfrm>
              <a:off x="9906" y="5286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0" name="椭圆 209"/>
            <p:cNvSpPr/>
            <p:nvPr>
              <p:custDataLst>
                <p:tags r:id="rId170"/>
              </p:custDataLst>
            </p:nvPr>
          </p:nvSpPr>
          <p:spPr>
            <a:xfrm>
              <a:off x="10699" y="5286"/>
              <a:ext cx="182" cy="1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2" name="直接箭头连接符 91"/>
            <p:cNvCxnSpPr/>
            <p:nvPr>
              <p:custDataLst>
                <p:tags r:id="rId171"/>
              </p:custDataLst>
            </p:nvPr>
          </p:nvCxnSpPr>
          <p:spPr>
            <a:xfrm flipH="1" flipV="1">
              <a:off x="6825" y="4293"/>
              <a:ext cx="0" cy="34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1" name="直接箭头连接符 120"/>
            <p:cNvCxnSpPr/>
            <p:nvPr>
              <p:custDataLst>
                <p:tags r:id="rId172"/>
              </p:custDataLst>
            </p:nvPr>
          </p:nvCxnSpPr>
          <p:spPr>
            <a:xfrm flipV="1">
              <a:off x="7603" y="4449"/>
              <a:ext cx="0" cy="47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4" name="直接箭头连接符 133"/>
            <p:cNvCxnSpPr/>
            <p:nvPr>
              <p:custDataLst>
                <p:tags r:id="rId173"/>
              </p:custDataLst>
            </p:nvPr>
          </p:nvCxnSpPr>
          <p:spPr>
            <a:xfrm flipV="1">
              <a:off x="8382" y="4829"/>
              <a:ext cx="0" cy="544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8" name="直接箭头连接符 137"/>
            <p:cNvCxnSpPr/>
            <p:nvPr>
              <p:custDataLst>
                <p:tags r:id="rId174"/>
              </p:custDataLst>
            </p:nvPr>
          </p:nvCxnSpPr>
          <p:spPr>
            <a:xfrm flipV="1">
              <a:off x="6027" y="4199"/>
              <a:ext cx="0" cy="24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3" name="直接箭头连接符 252"/>
            <p:cNvCxnSpPr/>
            <p:nvPr>
              <p:custDataLst>
                <p:tags r:id="rId175"/>
              </p:custDataLst>
            </p:nvPr>
          </p:nvCxnSpPr>
          <p:spPr>
            <a:xfrm>
              <a:off x="2871" y="5142"/>
              <a:ext cx="0" cy="449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4" name="直接箭头连接符 253"/>
            <p:cNvCxnSpPr/>
            <p:nvPr>
              <p:custDataLst>
                <p:tags r:id="rId176"/>
              </p:custDataLst>
            </p:nvPr>
          </p:nvCxnSpPr>
          <p:spPr>
            <a:xfrm flipH="1">
              <a:off x="3653" y="4787"/>
              <a:ext cx="0" cy="34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5" name="直接箭头连接符 254"/>
            <p:cNvCxnSpPr/>
            <p:nvPr>
              <p:custDataLst>
                <p:tags r:id="rId177"/>
              </p:custDataLst>
            </p:nvPr>
          </p:nvCxnSpPr>
          <p:spPr>
            <a:xfrm>
              <a:off x="4437" y="4637"/>
              <a:ext cx="0" cy="24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6" name="直接箭头连接符 255"/>
            <p:cNvCxnSpPr/>
            <p:nvPr>
              <p:custDataLst>
                <p:tags r:id="rId178"/>
              </p:custDataLst>
            </p:nvPr>
          </p:nvCxnSpPr>
          <p:spPr>
            <a:xfrm>
              <a:off x="2070" y="5470"/>
              <a:ext cx="0" cy="56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4" name="文本1"/>
          <p:cNvSpPr txBox="1"/>
          <p:nvPr/>
        </p:nvSpPr>
        <p:spPr>
          <a:xfrm>
            <a:off x="7191375" y="926465"/>
            <a:ext cx="4866640" cy="26028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t"/>
          <a:p>
            <a:pPr marL="0" algn="l"/>
            <a:r>
              <a:rPr lang="zh-CN" altLang="en-US" sz="32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④</a:t>
            </a:r>
            <a:r>
              <a:rPr lang="zh-CN" altLang="en-US" sz="3200" b="1" i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绳上各点开始振动时的方向（起振方向）与振源起振方向有什么关系？</a:t>
            </a:r>
            <a:endParaRPr lang="zh-CN" altLang="en-US" sz="3200" b="1" i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/>
            <a:r>
              <a:rPr lang="zh-CN" altLang="en-US" sz="3200" b="1" i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⑤每个质点振动的周期、振幅什么关系？</a:t>
            </a:r>
            <a:endParaRPr lang="zh-CN" altLang="en-US" sz="3200" b="1" i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对象 11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5759450" y="4733925"/>
          <a:ext cx="320675" cy="828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" r:id="rId2" imgW="152400" imgH="393700" progId="Equation.KSEE3">
                  <p:embed/>
                </p:oleObj>
              </mc:Choice>
              <mc:Fallback>
                <p:oleObj name="" r:id="rId2" imgW="152400" imgH="3937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59450" y="4733925"/>
                        <a:ext cx="320675" cy="828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spid="1039" name="" r:id="rId4" imgW="10288270" imgH="4846955"/>
        </mc:Choice>
        <mc:Fallback>
          <p:control name="" r:id="rId4" imgW="10288270" imgH="4846955">
            <p:pic>
              <p:nvPicPr>
                <p:cNvPr id="0" name="Host Control  1038"/>
                <p:cNvPicPr>
                  <a:picLocks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51865" y="771525"/>
                  <a:ext cx="10288270" cy="4846955"/>
                </a:xfrm>
                <a:prstGeom prst="rect">
                  <a:avLst/>
                </a:prstGeom>
                <a:noFill/>
              </p:spPr>
            </p:pic>
          </p:control>
        </mc:Fallback>
      </mc:AlternateContent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视频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53590" y="1767205"/>
            <a:ext cx="8221980" cy="4824730"/>
          </a:xfrm>
          <a:prstGeom prst="rect">
            <a:avLst/>
          </a:prstGeom>
        </p:spPr>
      </p:pic>
      <p:sp>
        <p:nvSpPr>
          <p:cNvPr id="10" name="文本1"/>
          <p:cNvSpPr txBox="1"/>
          <p:nvPr/>
        </p:nvSpPr>
        <p:spPr>
          <a:xfrm>
            <a:off x="482600" y="1161415"/>
            <a:ext cx="7012940" cy="49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 anchor="t"/>
          <a:p>
            <a:pPr marL="0" algn="l"/>
            <a:r>
              <a:rPr lang="zh-CN" altLang="en-US" sz="32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⑤</a:t>
            </a:r>
            <a:r>
              <a:rPr lang="zh-CN" altLang="en-US" sz="3200" b="1" i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振源停止运动，波还向前传播吗？</a:t>
            </a:r>
            <a:endParaRPr lang="zh-CN" altLang="en-US" sz="3200" b="1" i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766445" y="290195"/>
            <a:ext cx="6466205" cy="664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725" b="1" spc="300">
                <a:uFillTx/>
                <a:latin typeface="方正姚体" panose="02010601030101010101" charset="-122"/>
                <a:ea typeface="方正姚体" panose="02010601030101010101" charset="-122"/>
                <a:cs typeface="+mj-cs"/>
                <a:sym typeface="+mn-ea"/>
              </a:rPr>
              <a:t>一、波的形成和传播</a:t>
            </a:r>
            <a:endParaRPr kumimoji="1" lang="zh-CN" altLang="en-US" sz="3725" b="1" i="0" u="none" strike="noStrike" kern="1200" cap="none" spc="30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j-cs"/>
              <a:sym typeface="+mn-ea"/>
            </a:endParaRPr>
          </a:p>
        </p:txBody>
      </p:sp>
      <p:cxnSp>
        <p:nvCxnSpPr>
          <p:cNvPr id="9" name="直接连接符 8"/>
          <p:cNvCxnSpPr/>
          <p:nvPr>
            <p:custDataLst>
              <p:tags r:id="rId5"/>
            </p:custDataLst>
          </p:nvPr>
        </p:nvCxnSpPr>
        <p:spPr>
          <a:xfrm>
            <a:off x="482600" y="1053253"/>
            <a:ext cx="11519747" cy="0"/>
          </a:xfrm>
          <a:prstGeom prst="line">
            <a:avLst/>
          </a:prstGeom>
          <a:ln w="28575">
            <a:solidFill>
              <a:srgbClr val="F35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6"/>
            </p:custDataLst>
          </p:nvPr>
        </p:nvSpPr>
        <p:spPr>
          <a:xfrm>
            <a:off x="9351" y="266907"/>
            <a:ext cx="473173" cy="537151"/>
          </a:xfrm>
          <a:prstGeom prst="rect">
            <a:avLst/>
          </a:prstGeom>
          <a:solidFill>
            <a:srgbClr val="85C8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539533" y="266273"/>
            <a:ext cx="126687" cy="537784"/>
          </a:xfrm>
          <a:prstGeom prst="rect">
            <a:avLst/>
          </a:prstGeom>
          <a:solidFill>
            <a:srgbClr val="F491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0" grpId="0" bldLvl="0" animBg="1"/>
    </p:bldLst>
  </p:timing>
</p:sld>
</file>

<file path=ppt/tags/tag1.xml><?xml version="1.0" encoding="utf-8"?>
<p:tagLst xmlns:p="http://schemas.openxmlformats.org/presentationml/2006/main">
  <p:tag name="AS_UNIQUEID" val="4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AS_UNIQUEID" val="4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KSO_WM_DIAGRAM_VIRTUALLY_FRAME" val="{&quot;height&quot;:249.3923622047244,&quot;left&quot;:75.46653543307085,&quot;top&quot;:113.39716535433072,&quot;width&quot;:734.1839370078741}"/>
</p:tagLst>
</file>

<file path=ppt/tags/tag101.xml><?xml version="1.0" encoding="utf-8"?>
<p:tagLst xmlns:p="http://schemas.openxmlformats.org/presentationml/2006/main">
  <p:tag name="KSO_WM_DIAGRAM_VIRTUALLY_FRAME" val="{&quot;height&quot;:249.3923622047244,&quot;left&quot;:75.46653543307085,&quot;top&quot;:113.39716535433072,&quot;width&quot;:734.1839370078741}"/>
</p:tagLst>
</file>

<file path=ppt/tags/tag102.xml><?xml version="1.0" encoding="utf-8"?>
<p:tagLst xmlns:p="http://schemas.openxmlformats.org/presentationml/2006/main">
  <p:tag name="KSO_WM_DIAGRAM_VIRTUALLY_FRAME" val="{&quot;height&quot;:249.3923622047244,&quot;left&quot;:75.46653543307085,&quot;top&quot;:113.39716535433072,&quot;width&quot;:734.1839370078741}"/>
</p:tagLst>
</file>

<file path=ppt/tags/tag103.xml><?xml version="1.0" encoding="utf-8"?>
<p:tagLst xmlns:p="http://schemas.openxmlformats.org/presentationml/2006/main">
  <p:tag name="KSO_WM_DIAGRAM_VIRTUALLY_FRAME" val="{&quot;height&quot;:249.3923622047244,&quot;left&quot;:75.46653543307085,&quot;top&quot;:113.39716535433072,&quot;width&quot;:734.1839370078741}"/>
</p:tagLst>
</file>

<file path=ppt/tags/tag104.xml><?xml version="1.0" encoding="utf-8"?>
<p:tagLst xmlns:p="http://schemas.openxmlformats.org/presentationml/2006/main">
  <p:tag name="KSO_WM_DIAGRAM_VIRTUALLY_FRAME" val="{&quot;height&quot;:249.3923622047244,&quot;left&quot;:75.46653543307085,&quot;top&quot;:113.39716535433072,&quot;width&quot;:734.1839370078741}"/>
</p:tagLst>
</file>

<file path=ppt/tags/tag105.xml><?xml version="1.0" encoding="utf-8"?>
<p:tagLst xmlns:p="http://schemas.openxmlformats.org/presentationml/2006/main">
  <p:tag name="AS_UNIQUEID" val="700"/>
  <p:tag name="KSO_WM_BEAUTIFY_FLAG" val=""/>
</p:tagLst>
</file>

<file path=ppt/tags/tag106.xml><?xml version="1.0" encoding="utf-8"?>
<p:tagLst xmlns:p="http://schemas.openxmlformats.org/presentationml/2006/main">
  <p:tag name="AS_UNIQUEID" val="4240"/>
  <p:tag name="KSO_WM_BEAUTIFY_FLAG" val=""/>
</p:tagLst>
</file>

<file path=ppt/tags/tag107.xml><?xml version="1.0" encoding="utf-8"?>
<p:tagLst xmlns:p="http://schemas.openxmlformats.org/presentationml/2006/main">
  <p:tag name="AS_UNIQUEID" val="698"/>
  <p:tag name="KSO_WM_BEAUTIFY_FLAG" val=""/>
</p:tagLst>
</file>

<file path=ppt/tags/tag108.xml><?xml version="1.0" encoding="utf-8"?>
<p:tagLst xmlns:p="http://schemas.openxmlformats.org/presentationml/2006/main">
  <p:tag name="AS_UNIQUEID" val="699"/>
  <p:tag name="KSO_WM_BEAUTIFY_FLAG" val=""/>
</p:tagLst>
</file>

<file path=ppt/tags/tag109.xml><?xml version="1.0" encoding="utf-8"?>
<p:tagLst xmlns:p="http://schemas.openxmlformats.org/presentationml/2006/main">
  <p:tag name="AS_UNIQUEID" val="700"/>
  <p:tag name="KSO_WM_BEAUTIFY_FLAG" val=""/>
</p:tagLst>
</file>

<file path=ppt/tags/tag11.xml><?xml version="1.0" encoding="utf-8"?>
<p:tagLst xmlns:p="http://schemas.openxmlformats.org/presentationml/2006/main">
  <p:tag name="AS_UNIQUEID" val="4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10.xml><?xml version="1.0" encoding="utf-8"?>
<p:tagLst xmlns:p="http://schemas.openxmlformats.org/presentationml/2006/main">
  <p:tag name="AS_UNIQUEID" val="4240"/>
  <p:tag name="KSO_WM_BEAUTIFY_FLAG" val=""/>
</p:tagLst>
</file>

<file path=ppt/tags/tag111.xml><?xml version="1.0" encoding="utf-8"?>
<p:tagLst xmlns:p="http://schemas.openxmlformats.org/presentationml/2006/main">
  <p:tag name="AS_UNIQUEID" val="698"/>
  <p:tag name="KSO_WM_BEAUTIFY_FLAG" val=""/>
</p:tagLst>
</file>

<file path=ppt/tags/tag112.xml><?xml version="1.0" encoding="utf-8"?>
<p:tagLst xmlns:p="http://schemas.openxmlformats.org/presentationml/2006/main">
  <p:tag name="AS_UNIQUEID" val="699"/>
  <p:tag name="KSO_WM_BEAUTIFY_FLAG" val=""/>
</p:tagLst>
</file>

<file path=ppt/tags/tag11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731*2780*500*50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14.xml><?xml version="1.0" encoding="utf-8"?>
<p:tagLst xmlns:p="http://schemas.openxmlformats.org/presentationml/2006/main">
  <p:tag name="AS_UNIQUEID" val="700"/>
  <p:tag name="KSO_WM_BEAUTIFY_FLAG" val=""/>
</p:tagLst>
</file>

<file path=ppt/tags/tag115.xml><?xml version="1.0" encoding="utf-8"?>
<p:tagLst xmlns:p="http://schemas.openxmlformats.org/presentationml/2006/main">
  <p:tag name="AS_UNIQUEID" val="4240"/>
  <p:tag name="KSO_WM_BEAUTIFY_FLAG" val=""/>
</p:tagLst>
</file>

<file path=ppt/tags/tag116.xml><?xml version="1.0" encoding="utf-8"?>
<p:tagLst xmlns:p="http://schemas.openxmlformats.org/presentationml/2006/main">
  <p:tag name="AS_UNIQUEID" val="698"/>
  <p:tag name="KSO_WM_BEAUTIFY_FLAG" val=""/>
</p:tagLst>
</file>

<file path=ppt/tags/tag117.xml><?xml version="1.0" encoding="utf-8"?>
<p:tagLst xmlns:p="http://schemas.openxmlformats.org/presentationml/2006/main">
  <p:tag name="AS_UNIQUEID" val="699"/>
  <p:tag name="KSO_WM_BEAUTIFY_FLAG" val=""/>
</p:tagLst>
</file>

<file path=ppt/tags/tag11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731*2780*500*50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19.xml><?xml version="1.0" encoding="utf-8"?>
<p:tagLst xmlns:p="http://schemas.openxmlformats.org/presentationml/2006/main">
  <p:tag name="AS_UNIQUEID" val="4256"/>
</p:tagLst>
</file>

<file path=ppt/tags/tag12.xml><?xml version="1.0" encoding="utf-8"?>
<p:tagLst xmlns:p="http://schemas.openxmlformats.org/presentationml/2006/main">
  <p:tag name="AS_UNIQUEID" val="4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0.xml><?xml version="1.0" encoding="utf-8"?>
<p:tagLst xmlns:p="http://schemas.openxmlformats.org/presentationml/2006/main">
  <p:tag name="AS_UNIQUEID" val="4257"/>
</p:tagLst>
</file>

<file path=ppt/tags/tag121.xml><?xml version="1.0" encoding="utf-8"?>
<p:tagLst xmlns:p="http://schemas.openxmlformats.org/presentationml/2006/main">
  <p:tag name="AS_UNIQUEID" val="4258"/>
</p:tagLst>
</file>

<file path=ppt/tags/tag122.xml><?xml version="1.0" encoding="utf-8"?>
<p:tagLst xmlns:p="http://schemas.openxmlformats.org/presentationml/2006/main">
  <p:tag name="AS_UNIQUEID" val="4259"/>
</p:tagLst>
</file>

<file path=ppt/tags/tag123.xml><?xml version="1.0" encoding="utf-8"?>
<p:tagLst xmlns:p="http://schemas.openxmlformats.org/presentationml/2006/main">
  <p:tag name="AS_UNIQUEID" val="4260"/>
</p:tagLst>
</file>

<file path=ppt/tags/tag124.xml><?xml version="1.0" encoding="utf-8"?>
<p:tagLst xmlns:p="http://schemas.openxmlformats.org/presentationml/2006/main">
  <p:tag name="AS_UNIQUEID" val="4261"/>
</p:tagLst>
</file>

<file path=ppt/tags/tag125.xml><?xml version="1.0" encoding="utf-8"?>
<p:tagLst xmlns:p="http://schemas.openxmlformats.org/presentationml/2006/main">
  <p:tag name="AS_UNIQUEID" val="4262"/>
</p:tagLst>
</file>

<file path=ppt/tags/tag126.xml><?xml version="1.0" encoding="utf-8"?>
<p:tagLst xmlns:p="http://schemas.openxmlformats.org/presentationml/2006/main">
  <p:tag name="AS_UNIQUEID" val="4263"/>
</p:tagLst>
</file>

<file path=ppt/tags/tag127.xml><?xml version="1.0" encoding="utf-8"?>
<p:tagLst xmlns:p="http://schemas.openxmlformats.org/presentationml/2006/main">
  <p:tag name="AS_UNIQUEID" val="4264"/>
</p:tagLst>
</file>

<file path=ppt/tags/tag128.xml><?xml version="1.0" encoding="utf-8"?>
<p:tagLst xmlns:p="http://schemas.openxmlformats.org/presentationml/2006/main">
  <p:tag name="AS_UNIQUEID" val="4265"/>
</p:tagLst>
</file>

<file path=ppt/tags/tag129.xml><?xml version="1.0" encoding="utf-8"?>
<p:tagLst xmlns:p="http://schemas.openxmlformats.org/presentationml/2006/main">
  <p:tag name="AS_UNIQUEID" val="4266"/>
</p:tagLst>
</file>

<file path=ppt/tags/tag13.xml><?xml version="1.0" encoding="utf-8"?>
<p:tagLst xmlns:p="http://schemas.openxmlformats.org/presentationml/2006/main">
  <p:tag name="AS_UNIQUEID" val="4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0.xml><?xml version="1.0" encoding="utf-8"?>
<p:tagLst xmlns:p="http://schemas.openxmlformats.org/presentationml/2006/main">
  <p:tag name="AS_UNIQUEID" val="4267"/>
</p:tagLst>
</file>

<file path=ppt/tags/tag131.xml><?xml version="1.0" encoding="utf-8"?>
<p:tagLst xmlns:p="http://schemas.openxmlformats.org/presentationml/2006/main">
  <p:tag name="AS_UNIQUEID" val="4268"/>
</p:tagLst>
</file>

<file path=ppt/tags/tag132.xml><?xml version="1.0" encoding="utf-8"?>
<p:tagLst xmlns:p="http://schemas.openxmlformats.org/presentationml/2006/main">
  <p:tag name="AS_UNIQUEID" val="4269"/>
</p:tagLst>
</file>

<file path=ppt/tags/tag133.xml><?xml version="1.0" encoding="utf-8"?>
<p:tagLst xmlns:p="http://schemas.openxmlformats.org/presentationml/2006/main">
  <p:tag name="AS_UNIQUEID" val="4270"/>
</p:tagLst>
</file>

<file path=ppt/tags/tag134.xml><?xml version="1.0" encoding="utf-8"?>
<p:tagLst xmlns:p="http://schemas.openxmlformats.org/presentationml/2006/main">
  <p:tag name="AS_UNIQUEID" val="4271"/>
</p:tagLst>
</file>

<file path=ppt/tags/tag135.xml><?xml version="1.0" encoding="utf-8"?>
<p:tagLst xmlns:p="http://schemas.openxmlformats.org/presentationml/2006/main">
  <p:tag name="AS_UNIQUEID" val="4272"/>
</p:tagLst>
</file>

<file path=ppt/tags/tag136.xml><?xml version="1.0" encoding="utf-8"?>
<p:tagLst xmlns:p="http://schemas.openxmlformats.org/presentationml/2006/main">
  <p:tag name="AS_UNIQUEID" val="4273"/>
</p:tagLst>
</file>

<file path=ppt/tags/tag137.xml><?xml version="1.0" encoding="utf-8"?>
<p:tagLst xmlns:p="http://schemas.openxmlformats.org/presentationml/2006/main">
  <p:tag name="AS_UNIQUEID" val="4274"/>
</p:tagLst>
</file>

<file path=ppt/tags/tag138.xml><?xml version="1.0" encoding="utf-8"?>
<p:tagLst xmlns:p="http://schemas.openxmlformats.org/presentationml/2006/main">
  <p:tag name="AS_UNIQUEID" val="4275"/>
</p:tagLst>
</file>

<file path=ppt/tags/tag139.xml><?xml version="1.0" encoding="utf-8"?>
<p:tagLst xmlns:p="http://schemas.openxmlformats.org/presentationml/2006/main">
  <p:tag name="AS_UNIQUEID" val="4276"/>
</p:tagLst>
</file>

<file path=ppt/tags/tag14.xml><?xml version="1.0" encoding="utf-8"?>
<p:tagLst xmlns:p="http://schemas.openxmlformats.org/presentationml/2006/main">
  <p:tag name="AS_UNIQUEID" val="4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0.xml><?xml version="1.0" encoding="utf-8"?>
<p:tagLst xmlns:p="http://schemas.openxmlformats.org/presentationml/2006/main">
  <p:tag name="AS_UNIQUEID" val="4277"/>
</p:tagLst>
</file>

<file path=ppt/tags/tag141.xml><?xml version="1.0" encoding="utf-8"?>
<p:tagLst xmlns:p="http://schemas.openxmlformats.org/presentationml/2006/main">
  <p:tag name="AS_UNIQUEID" val="4278"/>
</p:tagLst>
</file>

<file path=ppt/tags/tag142.xml><?xml version="1.0" encoding="utf-8"?>
<p:tagLst xmlns:p="http://schemas.openxmlformats.org/presentationml/2006/main">
  <p:tag name="AS_UNIQUEID" val="4279"/>
</p:tagLst>
</file>

<file path=ppt/tags/tag143.xml><?xml version="1.0" encoding="utf-8"?>
<p:tagLst xmlns:p="http://schemas.openxmlformats.org/presentationml/2006/main">
  <p:tag name="AS_UNIQUEID" val="4280"/>
</p:tagLst>
</file>

<file path=ppt/tags/tag144.xml><?xml version="1.0" encoding="utf-8"?>
<p:tagLst xmlns:p="http://schemas.openxmlformats.org/presentationml/2006/main">
  <p:tag name="AS_UNIQUEID" val="4281"/>
</p:tagLst>
</file>

<file path=ppt/tags/tag145.xml><?xml version="1.0" encoding="utf-8"?>
<p:tagLst xmlns:p="http://schemas.openxmlformats.org/presentationml/2006/main">
  <p:tag name="AS_UNIQUEID" val="4282"/>
</p:tagLst>
</file>

<file path=ppt/tags/tag146.xml><?xml version="1.0" encoding="utf-8"?>
<p:tagLst xmlns:p="http://schemas.openxmlformats.org/presentationml/2006/main">
  <p:tag name="AS_UNIQUEID" val="4283"/>
</p:tagLst>
</file>

<file path=ppt/tags/tag147.xml><?xml version="1.0" encoding="utf-8"?>
<p:tagLst xmlns:p="http://schemas.openxmlformats.org/presentationml/2006/main">
  <p:tag name="AS_UNIQUEID" val="4284"/>
</p:tagLst>
</file>

<file path=ppt/tags/tag148.xml><?xml version="1.0" encoding="utf-8"?>
<p:tagLst xmlns:p="http://schemas.openxmlformats.org/presentationml/2006/main">
  <p:tag name="AS_UNIQUEID" val="4285"/>
</p:tagLst>
</file>

<file path=ppt/tags/tag149.xml><?xml version="1.0" encoding="utf-8"?>
<p:tagLst xmlns:p="http://schemas.openxmlformats.org/presentationml/2006/main">
  <p:tag name="AS_UNIQUEID" val="4286"/>
</p:tagLst>
</file>

<file path=ppt/tags/tag15.xml><?xml version="1.0" encoding="utf-8"?>
<p:tagLst xmlns:p="http://schemas.openxmlformats.org/presentationml/2006/main">
  <p:tag name="AS_UNIQUEID" val="4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0.xml><?xml version="1.0" encoding="utf-8"?>
<p:tagLst xmlns:p="http://schemas.openxmlformats.org/presentationml/2006/main">
  <p:tag name="AS_UNIQUEID" val="4287"/>
</p:tagLst>
</file>

<file path=ppt/tags/tag151.xml><?xml version="1.0" encoding="utf-8"?>
<p:tagLst xmlns:p="http://schemas.openxmlformats.org/presentationml/2006/main">
  <p:tag name="AS_UNIQUEID" val="4288"/>
</p:tagLst>
</file>

<file path=ppt/tags/tag152.xml><?xml version="1.0" encoding="utf-8"?>
<p:tagLst xmlns:p="http://schemas.openxmlformats.org/presentationml/2006/main">
  <p:tag name="AS_UNIQUEID" val="4289"/>
</p:tagLst>
</file>

<file path=ppt/tags/tag153.xml><?xml version="1.0" encoding="utf-8"?>
<p:tagLst xmlns:p="http://schemas.openxmlformats.org/presentationml/2006/main">
  <p:tag name="AS_UNIQUEID" val="4290"/>
</p:tagLst>
</file>

<file path=ppt/tags/tag154.xml><?xml version="1.0" encoding="utf-8"?>
<p:tagLst xmlns:p="http://schemas.openxmlformats.org/presentationml/2006/main">
  <p:tag name="AS_UNIQUEID" val="4291"/>
</p:tagLst>
</file>

<file path=ppt/tags/tag155.xml><?xml version="1.0" encoding="utf-8"?>
<p:tagLst xmlns:p="http://schemas.openxmlformats.org/presentationml/2006/main">
  <p:tag name="AS_UNIQUEID" val="4292"/>
</p:tagLst>
</file>

<file path=ppt/tags/tag156.xml><?xml version="1.0" encoding="utf-8"?>
<p:tagLst xmlns:p="http://schemas.openxmlformats.org/presentationml/2006/main">
  <p:tag name="AS_UNIQUEID" val="4293"/>
</p:tagLst>
</file>

<file path=ppt/tags/tag157.xml><?xml version="1.0" encoding="utf-8"?>
<p:tagLst xmlns:p="http://schemas.openxmlformats.org/presentationml/2006/main">
  <p:tag name="AS_UNIQUEID" val="4294"/>
</p:tagLst>
</file>

<file path=ppt/tags/tag158.xml><?xml version="1.0" encoding="utf-8"?>
<p:tagLst xmlns:p="http://schemas.openxmlformats.org/presentationml/2006/main">
  <p:tag name="AS_UNIQUEID" val="4295"/>
</p:tagLst>
</file>

<file path=ppt/tags/tag159.xml><?xml version="1.0" encoding="utf-8"?>
<p:tagLst xmlns:p="http://schemas.openxmlformats.org/presentationml/2006/main">
  <p:tag name="AS_UNIQUEID" val="4296"/>
</p:tagLst>
</file>

<file path=ppt/tags/tag16.xml><?xml version="1.0" encoding="utf-8"?>
<p:tagLst xmlns:p="http://schemas.openxmlformats.org/presentationml/2006/main">
  <p:tag name="AS_UNIQUEID" val="4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0.xml><?xml version="1.0" encoding="utf-8"?>
<p:tagLst xmlns:p="http://schemas.openxmlformats.org/presentationml/2006/main">
  <p:tag name="AS_UNIQUEID" val="4297"/>
</p:tagLst>
</file>

<file path=ppt/tags/tag161.xml><?xml version="1.0" encoding="utf-8"?>
<p:tagLst xmlns:p="http://schemas.openxmlformats.org/presentationml/2006/main">
  <p:tag name="AS_UNIQUEID" val="4298"/>
</p:tagLst>
</file>

<file path=ppt/tags/tag162.xml><?xml version="1.0" encoding="utf-8"?>
<p:tagLst xmlns:p="http://schemas.openxmlformats.org/presentationml/2006/main">
  <p:tag name="AS_UNIQUEID" val="4299"/>
</p:tagLst>
</file>

<file path=ppt/tags/tag163.xml><?xml version="1.0" encoding="utf-8"?>
<p:tagLst xmlns:p="http://schemas.openxmlformats.org/presentationml/2006/main">
  <p:tag name="AS_UNIQUEID" val="4300"/>
</p:tagLst>
</file>

<file path=ppt/tags/tag164.xml><?xml version="1.0" encoding="utf-8"?>
<p:tagLst xmlns:p="http://schemas.openxmlformats.org/presentationml/2006/main">
  <p:tag name="AS_UNIQUEID" val="4301"/>
</p:tagLst>
</file>

<file path=ppt/tags/tag165.xml><?xml version="1.0" encoding="utf-8"?>
<p:tagLst xmlns:p="http://schemas.openxmlformats.org/presentationml/2006/main">
  <p:tag name="AS_UNIQUEID" val="4302"/>
</p:tagLst>
</file>

<file path=ppt/tags/tag166.xml><?xml version="1.0" encoding="utf-8"?>
<p:tagLst xmlns:p="http://schemas.openxmlformats.org/presentationml/2006/main">
  <p:tag name="AS_UNIQUEID" val="4303"/>
</p:tagLst>
</file>

<file path=ppt/tags/tag167.xml><?xml version="1.0" encoding="utf-8"?>
<p:tagLst xmlns:p="http://schemas.openxmlformats.org/presentationml/2006/main">
  <p:tag name="AS_UNIQUEID" val="4304"/>
</p:tagLst>
</file>

<file path=ppt/tags/tag168.xml><?xml version="1.0" encoding="utf-8"?>
<p:tagLst xmlns:p="http://schemas.openxmlformats.org/presentationml/2006/main">
  <p:tag name="AS_UNIQUEID" val="4305"/>
</p:tagLst>
</file>

<file path=ppt/tags/tag169.xml><?xml version="1.0" encoding="utf-8"?>
<p:tagLst xmlns:p="http://schemas.openxmlformats.org/presentationml/2006/main">
  <p:tag name="AS_UNIQUEID" val="4306"/>
  <p:tag name="KSO_WM_BEAUTIFY_FLAG" val=""/>
</p:tagLst>
</file>

<file path=ppt/tags/tag17.xml><?xml version="1.0" encoding="utf-8"?>
<p:tagLst xmlns:p="http://schemas.openxmlformats.org/presentationml/2006/main">
  <p:tag name="AS_UNIQUEID" val="4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0.xml><?xml version="1.0" encoding="utf-8"?>
<p:tagLst xmlns:p="http://schemas.openxmlformats.org/presentationml/2006/main">
  <p:tag name="AS_UNIQUEID" val="4307"/>
  <p:tag name="KSO_WM_BEAUTIFY_FLAG" val=""/>
</p:tagLst>
</file>

<file path=ppt/tags/tag171.xml><?xml version="1.0" encoding="utf-8"?>
<p:tagLst xmlns:p="http://schemas.openxmlformats.org/presentationml/2006/main">
  <p:tag name="AS_UNIQUEID" val="4308"/>
  <p:tag name="KSO_WM_BEAUTIFY_FLAG" val=""/>
</p:tagLst>
</file>

<file path=ppt/tags/tag172.xml><?xml version="1.0" encoding="utf-8"?>
<p:tagLst xmlns:p="http://schemas.openxmlformats.org/presentationml/2006/main">
  <p:tag name="AS_UNIQUEID" val="4309"/>
  <p:tag name="KSO_WM_BEAUTIFY_FLAG" val=""/>
</p:tagLst>
</file>

<file path=ppt/tags/tag173.xml><?xml version="1.0" encoding="utf-8"?>
<p:tagLst xmlns:p="http://schemas.openxmlformats.org/presentationml/2006/main">
  <p:tag name="AS_UNIQUEID" val="4310"/>
</p:tagLst>
</file>

<file path=ppt/tags/tag174.xml><?xml version="1.0" encoding="utf-8"?>
<p:tagLst xmlns:p="http://schemas.openxmlformats.org/presentationml/2006/main">
  <p:tag name="AS_UNIQUEID" val="244"/>
</p:tagLst>
</file>

<file path=ppt/tags/tag175.xml><?xml version="1.0" encoding="utf-8"?>
<p:tagLst xmlns:p="http://schemas.openxmlformats.org/presentationml/2006/main">
  <p:tag name="AS_UNIQUEID" val="4311"/>
  <p:tag name="KSO_WM_BEAUTIFY_FLAG" val=""/>
</p:tagLst>
</file>

<file path=ppt/tags/tag176.xml><?xml version="1.0" encoding="utf-8"?>
<p:tagLst xmlns:p="http://schemas.openxmlformats.org/presentationml/2006/main">
  <p:tag name="AS_UNIQUEID" val="4312"/>
  <p:tag name="KSO_WM_BEAUTIFY_FLAG" val=""/>
</p:tagLst>
</file>

<file path=ppt/tags/tag177.xml><?xml version="1.0" encoding="utf-8"?>
<p:tagLst xmlns:p="http://schemas.openxmlformats.org/presentationml/2006/main">
  <p:tag name="AS_UNIQUEID" val="4313"/>
  <p:tag name="KSO_WM_BEAUTIFY_FLAG" val=""/>
</p:tagLst>
</file>

<file path=ppt/tags/tag178.xml><?xml version="1.0" encoding="utf-8"?>
<p:tagLst xmlns:p="http://schemas.openxmlformats.org/presentationml/2006/main">
  <p:tag name="AS_UNIQUEID" val="4314"/>
  <p:tag name="KSO_WM_BEAUTIFY_FLAG" val=""/>
</p:tagLst>
</file>

<file path=ppt/tags/tag179.xml><?xml version="1.0" encoding="utf-8"?>
<p:tagLst xmlns:p="http://schemas.openxmlformats.org/presentationml/2006/main">
  <p:tag name="AS_UNIQUEID" val="4315"/>
  <p:tag name="KSO_WM_BEAUTIFY_FLAG" val=""/>
</p:tagLst>
</file>

<file path=ppt/tags/tag18.xml><?xml version="1.0" encoding="utf-8"?>
<p:tagLst xmlns:p="http://schemas.openxmlformats.org/presentationml/2006/main">
  <p:tag name="AS_UNIQUEID" val="4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0.xml><?xml version="1.0" encoding="utf-8"?>
<p:tagLst xmlns:p="http://schemas.openxmlformats.org/presentationml/2006/main">
  <p:tag name="AS_UNIQUEID" val="4316"/>
  <p:tag name="KSO_WM_BEAUTIFY_FLAG" val=""/>
</p:tagLst>
</file>

<file path=ppt/tags/tag181.xml><?xml version="1.0" encoding="utf-8"?>
<p:tagLst xmlns:p="http://schemas.openxmlformats.org/presentationml/2006/main">
  <p:tag name="AS_UNIQUEID" val="4317"/>
  <p:tag name="KSO_WM_BEAUTIFY_FLAG" val=""/>
</p:tagLst>
</file>

<file path=ppt/tags/tag182.xml><?xml version="1.0" encoding="utf-8"?>
<p:tagLst xmlns:p="http://schemas.openxmlformats.org/presentationml/2006/main">
  <p:tag name="AS_UNIQUEID" val="4318"/>
  <p:tag name="KSO_WM_BEAUTIFY_FLAG" val=""/>
</p:tagLst>
</file>

<file path=ppt/tags/tag183.xml><?xml version="1.0" encoding="utf-8"?>
<p:tagLst xmlns:p="http://schemas.openxmlformats.org/presentationml/2006/main">
  <p:tag name="AS_UNIQUEID" val="4319"/>
  <p:tag name="KSO_WM_BEAUTIFY_FLAG" val=""/>
</p:tagLst>
</file>

<file path=ppt/tags/tag184.xml><?xml version="1.0" encoding="utf-8"?>
<p:tagLst xmlns:p="http://schemas.openxmlformats.org/presentationml/2006/main">
  <p:tag name="AS_UNIQUEID" val="4320"/>
  <p:tag name="KSO_WM_BEAUTIFY_FLAG" val=""/>
</p:tagLst>
</file>

<file path=ppt/tags/tag185.xml><?xml version="1.0" encoding="utf-8"?>
<p:tagLst xmlns:p="http://schemas.openxmlformats.org/presentationml/2006/main">
  <p:tag name="AS_UNIQUEID" val="4321"/>
  <p:tag name="KSO_WM_BEAUTIFY_FLAG" val=""/>
</p:tagLst>
</file>

<file path=ppt/tags/tag186.xml><?xml version="1.0" encoding="utf-8"?>
<p:tagLst xmlns:p="http://schemas.openxmlformats.org/presentationml/2006/main">
  <p:tag name="AS_UNIQUEID" val="4322"/>
  <p:tag name="KSO_WM_BEAUTIFY_FLAG" val=""/>
</p:tagLst>
</file>

<file path=ppt/tags/tag187.xml><?xml version="1.0" encoding="utf-8"?>
<p:tagLst xmlns:p="http://schemas.openxmlformats.org/presentationml/2006/main">
  <p:tag name="AS_UNIQUEID" val="4323"/>
  <p:tag name="KSO_WM_BEAUTIFY_FLAG" val=""/>
</p:tagLst>
</file>

<file path=ppt/tags/tag188.xml><?xml version="1.0" encoding="utf-8"?>
<p:tagLst xmlns:p="http://schemas.openxmlformats.org/presentationml/2006/main">
  <p:tag name="AS_UNIQUEID" val="4324"/>
  <p:tag name="KSO_WM_BEAUTIFY_FLAG" val=""/>
</p:tagLst>
</file>

<file path=ppt/tags/tag189.xml><?xml version="1.0" encoding="utf-8"?>
<p:tagLst xmlns:p="http://schemas.openxmlformats.org/presentationml/2006/main">
  <p:tag name="AS_UNIQUEID" val="4325"/>
  <p:tag name="KSO_WM_BEAUTIFY_FLAG" val=""/>
</p:tagLst>
</file>

<file path=ppt/tags/tag19.xml><?xml version="1.0" encoding="utf-8"?>
<p:tagLst xmlns:p="http://schemas.openxmlformats.org/presentationml/2006/main">
  <p:tag name="AS_UNIQUEID" val="4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0.xml><?xml version="1.0" encoding="utf-8"?>
<p:tagLst xmlns:p="http://schemas.openxmlformats.org/presentationml/2006/main">
  <p:tag name="AS_UNIQUEID" val="4326"/>
  <p:tag name="KSO_WM_BEAUTIFY_FLAG" val=""/>
</p:tagLst>
</file>

<file path=ppt/tags/tag191.xml><?xml version="1.0" encoding="utf-8"?>
<p:tagLst xmlns:p="http://schemas.openxmlformats.org/presentationml/2006/main">
  <p:tag name="AS_UNIQUEID" val="4327"/>
  <p:tag name="KSO_WM_BEAUTIFY_FLAG" val=""/>
</p:tagLst>
</file>

<file path=ppt/tags/tag192.xml><?xml version="1.0" encoding="utf-8"?>
<p:tagLst xmlns:p="http://schemas.openxmlformats.org/presentationml/2006/main">
  <p:tag name="AS_UNIQUEID" val="4328"/>
  <p:tag name="KSO_WM_BEAUTIFY_FLAG" val=""/>
</p:tagLst>
</file>

<file path=ppt/tags/tag193.xml><?xml version="1.0" encoding="utf-8"?>
<p:tagLst xmlns:p="http://schemas.openxmlformats.org/presentationml/2006/main">
  <p:tag name="AS_UNIQUEID" val="4329"/>
  <p:tag name="KSO_WM_BEAUTIFY_FLAG" val=""/>
</p:tagLst>
</file>

<file path=ppt/tags/tag194.xml><?xml version="1.0" encoding="utf-8"?>
<p:tagLst xmlns:p="http://schemas.openxmlformats.org/presentationml/2006/main">
  <p:tag name="AS_UNIQUEID" val="4330"/>
  <p:tag name="KSO_WM_BEAUTIFY_FLAG" val=""/>
</p:tagLst>
</file>

<file path=ppt/tags/tag195.xml><?xml version="1.0" encoding="utf-8"?>
<p:tagLst xmlns:p="http://schemas.openxmlformats.org/presentationml/2006/main">
  <p:tag name="AS_UNIQUEID" val="4331"/>
  <p:tag name="KSO_WM_BEAUTIFY_FLAG" val=""/>
</p:tagLst>
</file>

<file path=ppt/tags/tag196.xml><?xml version="1.0" encoding="utf-8"?>
<p:tagLst xmlns:p="http://schemas.openxmlformats.org/presentationml/2006/main">
  <p:tag name="AS_UNIQUEID" val="4332"/>
  <p:tag name="KSO_WM_BEAUTIFY_FLAG" val=""/>
</p:tagLst>
</file>

<file path=ppt/tags/tag197.xml><?xml version="1.0" encoding="utf-8"?>
<p:tagLst xmlns:p="http://schemas.openxmlformats.org/presentationml/2006/main">
  <p:tag name="AS_UNIQUEID" val="4333"/>
  <p:tag name="KSO_WM_BEAUTIFY_FLAG" val=""/>
</p:tagLst>
</file>

<file path=ppt/tags/tag198.xml><?xml version="1.0" encoding="utf-8"?>
<p:tagLst xmlns:p="http://schemas.openxmlformats.org/presentationml/2006/main">
  <p:tag name="AS_UNIQUEID" val="4334"/>
</p:tagLst>
</file>

<file path=ppt/tags/tag199.xml><?xml version="1.0" encoding="utf-8"?>
<p:tagLst xmlns:p="http://schemas.openxmlformats.org/presentationml/2006/main">
  <p:tag name="AS_UNIQUEID" val="4335"/>
</p:tagLst>
</file>

<file path=ppt/tags/tag2.xml><?xml version="1.0" encoding="utf-8"?>
<p:tagLst xmlns:p="http://schemas.openxmlformats.org/presentationml/2006/main">
  <p:tag name="AS_UNIQUEID" val="4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AS_UNIQUEID" val="4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00.xml><?xml version="1.0" encoding="utf-8"?>
<p:tagLst xmlns:p="http://schemas.openxmlformats.org/presentationml/2006/main">
  <p:tag name="AS_UNIQUEID" val="4336"/>
</p:tagLst>
</file>

<file path=ppt/tags/tag201.xml><?xml version="1.0" encoding="utf-8"?>
<p:tagLst xmlns:p="http://schemas.openxmlformats.org/presentationml/2006/main">
  <p:tag name="AS_UNIQUEID" val="4337"/>
</p:tagLst>
</file>

<file path=ppt/tags/tag202.xml><?xml version="1.0" encoding="utf-8"?>
<p:tagLst xmlns:p="http://schemas.openxmlformats.org/presentationml/2006/main">
  <p:tag name="AS_UNIQUEID" val="4338"/>
</p:tagLst>
</file>

<file path=ppt/tags/tag203.xml><?xml version="1.0" encoding="utf-8"?>
<p:tagLst xmlns:p="http://schemas.openxmlformats.org/presentationml/2006/main">
  <p:tag name="AS_UNIQUEID" val="4339"/>
</p:tagLst>
</file>

<file path=ppt/tags/tag204.xml><?xml version="1.0" encoding="utf-8"?>
<p:tagLst xmlns:p="http://schemas.openxmlformats.org/presentationml/2006/main">
  <p:tag name="AS_UNIQUEID" val="4340"/>
</p:tagLst>
</file>

<file path=ppt/tags/tag205.xml><?xml version="1.0" encoding="utf-8"?>
<p:tagLst xmlns:p="http://schemas.openxmlformats.org/presentationml/2006/main">
  <p:tag name="AS_UNIQUEID" val="257"/>
  <p:tag name="KSO_WM_BEAUTIFY_FLAG" val=""/>
</p:tagLst>
</file>

<file path=ppt/tags/tag206.xml><?xml version="1.0" encoding="utf-8"?>
<p:tagLst xmlns:p="http://schemas.openxmlformats.org/presentationml/2006/main">
  <p:tag name="AS_UNIQUEID" val="260"/>
  <p:tag name="KSO_WM_BEAUTIFY_FLAG" val=""/>
</p:tagLst>
</file>

<file path=ppt/tags/tag207.xml><?xml version="1.0" encoding="utf-8"?>
<p:tagLst xmlns:p="http://schemas.openxmlformats.org/presentationml/2006/main">
  <p:tag name="AS_UNIQUEID" val="261"/>
  <p:tag name="KSO_WM_BEAUTIFY_FLAG" val=""/>
</p:tagLst>
</file>

<file path=ppt/tags/tag208.xml><?xml version="1.0" encoding="utf-8"?>
<p:tagLst xmlns:p="http://schemas.openxmlformats.org/presentationml/2006/main">
  <p:tag name="AS_UNIQUEID" val="4341"/>
  <p:tag name="KSO_WM_BEAUTIFY_FLAG" val=""/>
</p:tagLst>
</file>

<file path=ppt/tags/tag209.xml><?xml version="1.0" encoding="utf-8"?>
<p:tagLst xmlns:p="http://schemas.openxmlformats.org/presentationml/2006/main">
  <p:tag name="AS_UNIQUEID" val="4342"/>
  <p:tag name="KSO_WM_BEAUTIFY_FLAG" val=""/>
</p:tagLst>
</file>

<file path=ppt/tags/tag21.xml><?xml version="1.0" encoding="utf-8"?>
<p:tagLst xmlns:p="http://schemas.openxmlformats.org/presentationml/2006/main">
  <p:tag name="AS_UNIQUEID" val="4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0.xml><?xml version="1.0" encoding="utf-8"?>
<p:tagLst xmlns:p="http://schemas.openxmlformats.org/presentationml/2006/main">
  <p:tag name="AS_UNIQUEID" val="4343"/>
  <p:tag name="KSO_WM_BEAUTIFY_FLAG" val=""/>
</p:tagLst>
</file>

<file path=ppt/tags/tag211.xml><?xml version="1.0" encoding="utf-8"?>
<p:tagLst xmlns:p="http://schemas.openxmlformats.org/presentationml/2006/main">
  <p:tag name="AS_UNIQUEID" val="4344"/>
  <p:tag name="KSO_WM_BEAUTIFY_FLAG" val=""/>
</p:tagLst>
</file>

<file path=ppt/tags/tag212.xml><?xml version="1.0" encoding="utf-8"?>
<p:tagLst xmlns:p="http://schemas.openxmlformats.org/presentationml/2006/main">
  <p:tag name="AS_UNIQUEID" val="4345"/>
  <p:tag name="KSO_WM_BEAUTIFY_FLAG" val=""/>
</p:tagLst>
</file>

<file path=ppt/tags/tag213.xml><?xml version="1.0" encoding="utf-8"?>
<p:tagLst xmlns:p="http://schemas.openxmlformats.org/presentationml/2006/main">
  <p:tag name="AS_UNIQUEID" val="4346"/>
  <p:tag name="KSO_WM_BEAUTIFY_FLAG" val=""/>
</p:tagLst>
</file>

<file path=ppt/tags/tag214.xml><?xml version="1.0" encoding="utf-8"?>
<p:tagLst xmlns:p="http://schemas.openxmlformats.org/presentationml/2006/main">
  <p:tag name="AS_UNIQUEID" val="4347"/>
  <p:tag name="KSO_WM_BEAUTIFY_FLAG" val=""/>
</p:tagLst>
</file>

<file path=ppt/tags/tag215.xml><?xml version="1.0" encoding="utf-8"?>
<p:tagLst xmlns:p="http://schemas.openxmlformats.org/presentationml/2006/main">
  <p:tag name="AS_UNIQUEID" val="4348"/>
  <p:tag name="KSO_WM_BEAUTIFY_FLAG" val=""/>
</p:tagLst>
</file>

<file path=ppt/tags/tag216.xml><?xml version="1.0" encoding="utf-8"?>
<p:tagLst xmlns:p="http://schemas.openxmlformats.org/presentationml/2006/main">
  <p:tag name="AS_UNIQUEID" val="4349"/>
  <p:tag name="KSO_WM_BEAUTIFY_FLAG" val=""/>
</p:tagLst>
</file>

<file path=ppt/tags/tag217.xml><?xml version="1.0" encoding="utf-8"?>
<p:tagLst xmlns:p="http://schemas.openxmlformats.org/presentationml/2006/main">
  <p:tag name="AS_UNIQUEID" val="4350"/>
  <p:tag name="KSO_WM_BEAUTIFY_FLAG" val=""/>
</p:tagLst>
</file>

<file path=ppt/tags/tag218.xml><?xml version="1.0" encoding="utf-8"?>
<p:tagLst xmlns:p="http://schemas.openxmlformats.org/presentationml/2006/main">
  <p:tag name="AS_UNIQUEID" val="4351"/>
  <p:tag name="KSO_WM_BEAUTIFY_FLAG" val=""/>
</p:tagLst>
</file>

<file path=ppt/tags/tag219.xml><?xml version="1.0" encoding="utf-8"?>
<p:tagLst xmlns:p="http://schemas.openxmlformats.org/presentationml/2006/main">
  <p:tag name="AS_UNIQUEID" val="4352"/>
  <p:tag name="KSO_WM_BEAUTIFY_FLAG" val=""/>
</p:tagLst>
</file>

<file path=ppt/tags/tag22.xml><?xml version="1.0" encoding="utf-8"?>
<p:tagLst xmlns:p="http://schemas.openxmlformats.org/presentationml/2006/main">
  <p:tag name="AS_UNIQUEID" val="4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0.xml><?xml version="1.0" encoding="utf-8"?>
<p:tagLst xmlns:p="http://schemas.openxmlformats.org/presentationml/2006/main">
  <p:tag name="AS_UNIQUEID" val="4353"/>
  <p:tag name="KSO_WM_BEAUTIFY_FLAG" val=""/>
</p:tagLst>
</file>

<file path=ppt/tags/tag221.xml><?xml version="1.0" encoding="utf-8"?>
<p:tagLst xmlns:p="http://schemas.openxmlformats.org/presentationml/2006/main">
  <p:tag name="AS_UNIQUEID" val="4354"/>
  <p:tag name="KSO_WM_BEAUTIFY_FLAG" val=""/>
</p:tagLst>
</file>

<file path=ppt/tags/tag222.xml><?xml version="1.0" encoding="utf-8"?>
<p:tagLst xmlns:p="http://schemas.openxmlformats.org/presentationml/2006/main">
  <p:tag name="AS_UNIQUEID" val="4355"/>
  <p:tag name="KSO_WM_BEAUTIFY_FLAG" val=""/>
</p:tagLst>
</file>

<file path=ppt/tags/tag223.xml><?xml version="1.0" encoding="utf-8"?>
<p:tagLst xmlns:p="http://schemas.openxmlformats.org/presentationml/2006/main">
  <p:tag name="AS_UNIQUEID" val="4356"/>
  <p:tag name="KSO_WM_BEAUTIFY_FLAG" val=""/>
</p:tagLst>
</file>

<file path=ppt/tags/tag224.xml><?xml version="1.0" encoding="utf-8"?>
<p:tagLst xmlns:p="http://schemas.openxmlformats.org/presentationml/2006/main">
  <p:tag name="AS_UNIQUEID" val="4357"/>
  <p:tag name="KSO_WM_BEAUTIFY_FLAG" val=""/>
</p:tagLst>
</file>

<file path=ppt/tags/tag225.xml><?xml version="1.0" encoding="utf-8"?>
<p:tagLst xmlns:p="http://schemas.openxmlformats.org/presentationml/2006/main">
  <p:tag name="AS_UNIQUEID" val="4358"/>
  <p:tag name="KSO_WM_BEAUTIFY_FLAG" val=""/>
</p:tagLst>
</file>

<file path=ppt/tags/tag226.xml><?xml version="1.0" encoding="utf-8"?>
<p:tagLst xmlns:p="http://schemas.openxmlformats.org/presentationml/2006/main">
  <p:tag name="AS_UNIQUEID" val="4359"/>
  <p:tag name="KSO_WM_BEAUTIFY_FLAG" val=""/>
</p:tagLst>
</file>

<file path=ppt/tags/tag227.xml><?xml version="1.0" encoding="utf-8"?>
<p:tagLst xmlns:p="http://schemas.openxmlformats.org/presentationml/2006/main">
  <p:tag name="AS_UNIQUEID" val="4360"/>
  <p:tag name="KSO_WM_BEAUTIFY_FLAG" val=""/>
</p:tagLst>
</file>

<file path=ppt/tags/tag228.xml><?xml version="1.0" encoding="utf-8"?>
<p:tagLst xmlns:p="http://schemas.openxmlformats.org/presentationml/2006/main">
  <p:tag name="AS_UNIQUEID" val="4361"/>
  <p:tag name="KSO_WM_BEAUTIFY_FLAG" val=""/>
</p:tagLst>
</file>

<file path=ppt/tags/tag229.xml><?xml version="1.0" encoding="utf-8"?>
<p:tagLst xmlns:p="http://schemas.openxmlformats.org/presentationml/2006/main">
  <p:tag name="AS_UNIQUEID" val="4362"/>
  <p:tag name="KSO_WM_BEAUTIFY_FLAG" val=""/>
</p:tagLst>
</file>

<file path=ppt/tags/tag23.xml><?xml version="1.0" encoding="utf-8"?>
<p:tagLst xmlns:p="http://schemas.openxmlformats.org/presentationml/2006/main">
  <p:tag name="AS_UNIQUEID" val="4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0.xml><?xml version="1.0" encoding="utf-8"?>
<p:tagLst xmlns:p="http://schemas.openxmlformats.org/presentationml/2006/main">
  <p:tag name="AS_UNIQUEID" val="4363"/>
  <p:tag name="KSO_WM_BEAUTIFY_FLAG" val=""/>
</p:tagLst>
</file>

<file path=ppt/tags/tag231.xml><?xml version="1.0" encoding="utf-8"?>
<p:tagLst xmlns:p="http://schemas.openxmlformats.org/presentationml/2006/main">
  <p:tag name="AS_UNIQUEID" val="4364"/>
  <p:tag name="KSO_WM_BEAUTIFY_FLAG" val=""/>
</p:tagLst>
</file>

<file path=ppt/tags/tag232.xml><?xml version="1.0" encoding="utf-8"?>
<p:tagLst xmlns:p="http://schemas.openxmlformats.org/presentationml/2006/main">
  <p:tag name="AS_UNIQUEID" val="4365"/>
  <p:tag name="KSO_WM_BEAUTIFY_FLAG" val=""/>
</p:tagLst>
</file>

<file path=ppt/tags/tag233.xml><?xml version="1.0" encoding="utf-8"?>
<p:tagLst xmlns:p="http://schemas.openxmlformats.org/presentationml/2006/main">
  <p:tag name="AS_UNIQUEID" val="4366"/>
  <p:tag name="KSO_WM_BEAUTIFY_FLAG" val=""/>
</p:tagLst>
</file>

<file path=ppt/tags/tag234.xml><?xml version="1.0" encoding="utf-8"?>
<p:tagLst xmlns:p="http://schemas.openxmlformats.org/presentationml/2006/main">
  <p:tag name="AS_UNIQUEID" val="4367"/>
  <p:tag name="KSO_WM_BEAUTIFY_FLAG" val=""/>
</p:tagLst>
</file>

<file path=ppt/tags/tag235.xml><?xml version="1.0" encoding="utf-8"?>
<p:tagLst xmlns:p="http://schemas.openxmlformats.org/presentationml/2006/main">
  <p:tag name="AS_UNIQUEID" val="4368"/>
  <p:tag name="KSO_WM_BEAUTIFY_FLAG" val=""/>
</p:tagLst>
</file>

<file path=ppt/tags/tag236.xml><?xml version="1.0" encoding="utf-8"?>
<p:tagLst xmlns:p="http://schemas.openxmlformats.org/presentationml/2006/main">
  <p:tag name="AS_UNIQUEID" val="4369"/>
  <p:tag name="KSO_WM_BEAUTIFY_FLAG" val=""/>
</p:tagLst>
</file>

<file path=ppt/tags/tag237.xml><?xml version="1.0" encoding="utf-8"?>
<p:tagLst xmlns:p="http://schemas.openxmlformats.org/presentationml/2006/main">
  <p:tag name="AS_UNIQUEID" val="4370"/>
  <p:tag name="KSO_WM_BEAUTIFY_FLAG" val=""/>
</p:tagLst>
</file>

<file path=ppt/tags/tag238.xml><?xml version="1.0" encoding="utf-8"?>
<p:tagLst xmlns:p="http://schemas.openxmlformats.org/presentationml/2006/main">
  <p:tag name="AS_UNIQUEID" val="4371"/>
</p:tagLst>
</file>

<file path=ppt/tags/tag239.xml><?xml version="1.0" encoding="utf-8"?>
<p:tagLst xmlns:p="http://schemas.openxmlformats.org/presentationml/2006/main">
  <p:tag name="AS_UNIQUEID" val="4372"/>
</p:tagLst>
</file>

<file path=ppt/tags/tag24.xml><?xml version="1.0" encoding="utf-8"?>
<p:tagLst xmlns:p="http://schemas.openxmlformats.org/presentationml/2006/main">
  <p:tag name="AS_UNIQUEID" val="4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0.xml><?xml version="1.0" encoding="utf-8"?>
<p:tagLst xmlns:p="http://schemas.openxmlformats.org/presentationml/2006/main">
  <p:tag name="AS_UNIQUEID" val="4373"/>
</p:tagLst>
</file>

<file path=ppt/tags/tag241.xml><?xml version="1.0" encoding="utf-8"?>
<p:tagLst xmlns:p="http://schemas.openxmlformats.org/presentationml/2006/main">
  <p:tag name="AS_UNIQUEID" val="4374"/>
</p:tagLst>
</file>

<file path=ppt/tags/tag242.xml><?xml version="1.0" encoding="utf-8"?>
<p:tagLst xmlns:p="http://schemas.openxmlformats.org/presentationml/2006/main">
  <p:tag name="AS_UNIQUEID" val="4375"/>
</p:tagLst>
</file>

<file path=ppt/tags/tag243.xml><?xml version="1.0" encoding="utf-8"?>
<p:tagLst xmlns:p="http://schemas.openxmlformats.org/presentationml/2006/main">
  <p:tag name="AS_UNIQUEID" val="4376"/>
</p:tagLst>
</file>

<file path=ppt/tags/tag244.xml><?xml version="1.0" encoding="utf-8"?>
<p:tagLst xmlns:p="http://schemas.openxmlformats.org/presentationml/2006/main">
  <p:tag name="AS_UNIQUEID" val="4377"/>
</p:tagLst>
</file>

<file path=ppt/tags/tag245.xml><?xml version="1.0" encoding="utf-8"?>
<p:tagLst xmlns:p="http://schemas.openxmlformats.org/presentationml/2006/main">
  <p:tag name="AS_UNIQUEID" val="4378"/>
</p:tagLst>
</file>

<file path=ppt/tags/tag246.xml><?xml version="1.0" encoding="utf-8"?>
<p:tagLst xmlns:p="http://schemas.openxmlformats.org/presentationml/2006/main">
  <p:tag name="AS_UNIQUEID" val="4379"/>
</p:tagLst>
</file>

<file path=ppt/tags/tag247.xml><?xml version="1.0" encoding="utf-8"?>
<p:tagLst xmlns:p="http://schemas.openxmlformats.org/presentationml/2006/main">
  <p:tag name="AS_UNIQUEID" val="4380"/>
</p:tagLst>
</file>

<file path=ppt/tags/tag248.xml><?xml version="1.0" encoding="utf-8"?>
<p:tagLst xmlns:p="http://schemas.openxmlformats.org/presentationml/2006/main">
  <p:tag name="AS_UNIQUEID" val="4381"/>
</p:tagLst>
</file>

<file path=ppt/tags/tag249.xml><?xml version="1.0" encoding="utf-8"?>
<p:tagLst xmlns:p="http://schemas.openxmlformats.org/presentationml/2006/main">
  <p:tag name="AS_UNIQUEID" val="253"/>
  <p:tag name="KSO_WM_BEAUTIFY_FLAG" val=""/>
</p:tagLst>
</file>

<file path=ppt/tags/tag25.xml><?xml version="1.0" encoding="utf-8"?>
<p:tagLst xmlns:p="http://schemas.openxmlformats.org/presentationml/2006/main">
  <p:tag name="AS_UNIQUEID" val="4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0.xml><?xml version="1.0" encoding="utf-8"?>
<p:tagLst xmlns:p="http://schemas.openxmlformats.org/presentationml/2006/main">
  <p:tag name="AS_UNIQUEID" val="254"/>
  <p:tag name="KSO_WM_BEAUTIFY_FLAG" val=""/>
</p:tagLst>
</file>

<file path=ppt/tags/tag251.xml><?xml version="1.0" encoding="utf-8"?>
<p:tagLst xmlns:p="http://schemas.openxmlformats.org/presentationml/2006/main">
  <p:tag name="AS_UNIQUEID" val="4382"/>
  <p:tag name="KSO_WM_BEAUTIFY_FLAG" val=""/>
</p:tagLst>
</file>

<file path=ppt/tags/tag252.xml><?xml version="1.0" encoding="utf-8"?>
<p:tagLst xmlns:p="http://schemas.openxmlformats.org/presentationml/2006/main">
  <p:tag name="AS_UNIQUEID" val="4383"/>
  <p:tag name="KSO_WM_BEAUTIFY_FLAG" val=""/>
</p:tagLst>
</file>

<file path=ppt/tags/tag253.xml><?xml version="1.0" encoding="utf-8"?>
<p:tagLst xmlns:p="http://schemas.openxmlformats.org/presentationml/2006/main">
  <p:tag name="AS_UNIQUEID" val="4384"/>
  <p:tag name="KSO_WM_BEAUTIFY_FLAG" val=""/>
</p:tagLst>
</file>

<file path=ppt/tags/tag254.xml><?xml version="1.0" encoding="utf-8"?>
<p:tagLst xmlns:p="http://schemas.openxmlformats.org/presentationml/2006/main">
  <p:tag name="AS_UNIQUEID" val="4385"/>
  <p:tag name="KSO_WM_BEAUTIFY_FLAG" val=""/>
</p:tagLst>
</file>

<file path=ppt/tags/tag255.xml><?xml version="1.0" encoding="utf-8"?>
<p:tagLst xmlns:p="http://schemas.openxmlformats.org/presentationml/2006/main">
  <p:tag name="AS_UNIQUEID" val="4386"/>
  <p:tag name="KSO_WM_BEAUTIFY_FLAG" val=""/>
</p:tagLst>
</file>

<file path=ppt/tags/tag256.xml><?xml version="1.0" encoding="utf-8"?>
<p:tagLst xmlns:p="http://schemas.openxmlformats.org/presentationml/2006/main">
  <p:tag name="AS_UNIQUEID" val="4387"/>
  <p:tag name="KSO_WM_BEAUTIFY_FLAG" val=""/>
</p:tagLst>
</file>

<file path=ppt/tags/tag257.xml><?xml version="1.0" encoding="utf-8"?>
<p:tagLst xmlns:p="http://schemas.openxmlformats.org/presentationml/2006/main">
  <p:tag name="AS_UNIQUEID" val="4388"/>
  <p:tag name="KSO_WM_BEAUTIFY_FLAG" val=""/>
</p:tagLst>
</file>

<file path=ppt/tags/tag258.xml><?xml version="1.0" encoding="utf-8"?>
<p:tagLst xmlns:p="http://schemas.openxmlformats.org/presentationml/2006/main">
  <p:tag name="AS_UNIQUEID" val="4389"/>
  <p:tag name="KSO_WM_BEAUTIFY_FLAG" val=""/>
</p:tagLst>
</file>

<file path=ppt/tags/tag259.xml><?xml version="1.0" encoding="utf-8"?>
<p:tagLst xmlns:p="http://schemas.openxmlformats.org/presentationml/2006/main">
  <p:tag name="AS_UNIQUEID" val="4390"/>
  <p:tag name="KSO_WM_BEAUTIFY_FLAG" val=""/>
</p:tagLst>
</file>

<file path=ppt/tags/tag26.xml><?xml version="1.0" encoding="utf-8"?>
<p:tagLst xmlns:p="http://schemas.openxmlformats.org/presentationml/2006/main">
  <p:tag name="AS_UNIQUEID" val="4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0.xml><?xml version="1.0" encoding="utf-8"?>
<p:tagLst xmlns:p="http://schemas.openxmlformats.org/presentationml/2006/main">
  <p:tag name="AS_UNIQUEID" val="4391"/>
  <p:tag name="KSO_WM_BEAUTIFY_FLAG" val=""/>
</p:tagLst>
</file>

<file path=ppt/tags/tag261.xml><?xml version="1.0" encoding="utf-8"?>
<p:tagLst xmlns:p="http://schemas.openxmlformats.org/presentationml/2006/main">
  <p:tag name="AS_UNIQUEID" val="4392"/>
  <p:tag name="KSO_WM_BEAUTIFY_FLAG" val=""/>
</p:tagLst>
</file>

<file path=ppt/tags/tag262.xml><?xml version="1.0" encoding="utf-8"?>
<p:tagLst xmlns:p="http://schemas.openxmlformats.org/presentationml/2006/main">
  <p:tag name="AS_UNIQUEID" val="4393"/>
  <p:tag name="KSO_WM_BEAUTIFY_FLAG" val=""/>
</p:tagLst>
</file>

<file path=ppt/tags/tag263.xml><?xml version="1.0" encoding="utf-8"?>
<p:tagLst xmlns:p="http://schemas.openxmlformats.org/presentationml/2006/main">
  <p:tag name="AS_UNIQUEID" val="4394"/>
  <p:tag name="KSO_WM_BEAUTIFY_FLAG" val=""/>
</p:tagLst>
</file>

<file path=ppt/tags/tag264.xml><?xml version="1.0" encoding="utf-8"?>
<p:tagLst xmlns:p="http://schemas.openxmlformats.org/presentationml/2006/main">
  <p:tag name="AS_UNIQUEID" val="4395"/>
  <p:tag name="KSO_WM_BEAUTIFY_FLAG" val=""/>
</p:tagLst>
</file>

<file path=ppt/tags/tag265.xml><?xml version="1.0" encoding="utf-8"?>
<p:tagLst xmlns:p="http://schemas.openxmlformats.org/presentationml/2006/main">
  <p:tag name="AS_UNIQUEID" val="4396"/>
  <p:tag name="KSO_WM_BEAUTIFY_FLAG" val=""/>
</p:tagLst>
</file>

<file path=ppt/tags/tag266.xml><?xml version="1.0" encoding="utf-8"?>
<p:tagLst xmlns:p="http://schemas.openxmlformats.org/presentationml/2006/main">
  <p:tag name="AS_UNIQUEID" val="4397"/>
  <p:tag name="KSO_WM_BEAUTIFY_FLAG" val=""/>
</p:tagLst>
</file>

<file path=ppt/tags/tag267.xml><?xml version="1.0" encoding="utf-8"?>
<p:tagLst xmlns:p="http://schemas.openxmlformats.org/presentationml/2006/main">
  <p:tag name="AS_UNIQUEID" val="4398"/>
  <p:tag name="KSO_WM_BEAUTIFY_FLAG" val=""/>
</p:tagLst>
</file>

<file path=ppt/tags/tag268.xml><?xml version="1.0" encoding="utf-8"?>
<p:tagLst xmlns:p="http://schemas.openxmlformats.org/presentationml/2006/main">
  <p:tag name="AS_UNIQUEID" val="4399"/>
  <p:tag name="KSO_WM_BEAUTIFY_FLAG" val=""/>
</p:tagLst>
</file>

<file path=ppt/tags/tag269.xml><?xml version="1.0" encoding="utf-8"?>
<p:tagLst xmlns:p="http://schemas.openxmlformats.org/presentationml/2006/main">
  <p:tag name="AS_UNIQUEID" val="4400"/>
  <p:tag name="KSO_WM_BEAUTIFY_FLAG" val=""/>
</p:tagLst>
</file>

<file path=ppt/tags/tag27.xml><?xml version="1.0" encoding="utf-8"?>
<p:tagLst xmlns:p="http://schemas.openxmlformats.org/presentationml/2006/main">
  <p:tag name="AS_UNIQUEID" val="4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0.xml><?xml version="1.0" encoding="utf-8"?>
<p:tagLst xmlns:p="http://schemas.openxmlformats.org/presentationml/2006/main">
  <p:tag name="AS_UNIQUEID" val="4401"/>
  <p:tag name="KSO_WM_BEAUTIFY_FLAG" val=""/>
</p:tagLst>
</file>

<file path=ppt/tags/tag271.xml><?xml version="1.0" encoding="utf-8"?>
<p:tagLst xmlns:p="http://schemas.openxmlformats.org/presentationml/2006/main">
  <p:tag name="AS_UNIQUEID" val="4402"/>
  <p:tag name="KSO_WM_BEAUTIFY_FLAG" val=""/>
</p:tagLst>
</file>

<file path=ppt/tags/tag272.xml><?xml version="1.0" encoding="utf-8"?>
<p:tagLst xmlns:p="http://schemas.openxmlformats.org/presentationml/2006/main">
  <p:tag name="AS_UNIQUEID" val="4403"/>
  <p:tag name="KSO_WM_BEAUTIFY_FLAG" val=""/>
</p:tagLst>
</file>

<file path=ppt/tags/tag273.xml><?xml version="1.0" encoding="utf-8"?>
<p:tagLst xmlns:p="http://schemas.openxmlformats.org/presentationml/2006/main">
  <p:tag name="AS_UNIQUEID" val="4404"/>
  <p:tag name="KSO_WM_BEAUTIFY_FLAG" val=""/>
</p:tagLst>
</file>

<file path=ppt/tags/tag274.xml><?xml version="1.0" encoding="utf-8"?>
<p:tagLst xmlns:p="http://schemas.openxmlformats.org/presentationml/2006/main">
  <p:tag name="AS_UNIQUEID" val="4405"/>
  <p:tag name="KSO_WM_BEAUTIFY_FLAG" val=""/>
</p:tagLst>
</file>

<file path=ppt/tags/tag275.xml><?xml version="1.0" encoding="utf-8"?>
<p:tagLst xmlns:p="http://schemas.openxmlformats.org/presentationml/2006/main">
  <p:tag name="AS_UNIQUEID" val="4406"/>
  <p:tag name="KSO_WM_BEAUTIFY_FLAG" val=""/>
</p:tagLst>
</file>

<file path=ppt/tags/tag276.xml><?xml version="1.0" encoding="utf-8"?>
<p:tagLst xmlns:p="http://schemas.openxmlformats.org/presentationml/2006/main">
  <p:tag name="AS_UNIQUEID" val="4407"/>
  <p:tag name="KSO_WM_BEAUTIFY_FLAG" val=""/>
</p:tagLst>
</file>

<file path=ppt/tags/tag277.xml><?xml version="1.0" encoding="utf-8"?>
<p:tagLst xmlns:p="http://schemas.openxmlformats.org/presentationml/2006/main">
  <p:tag name="AS_UNIQUEID" val="4408"/>
  <p:tag name="KSO_WM_BEAUTIFY_FLAG" val=""/>
</p:tagLst>
</file>

<file path=ppt/tags/tag278.xml><?xml version="1.0" encoding="utf-8"?>
<p:tagLst xmlns:p="http://schemas.openxmlformats.org/presentationml/2006/main">
  <p:tag name="AS_UNIQUEID" val="4409"/>
</p:tagLst>
</file>

<file path=ppt/tags/tag279.xml><?xml version="1.0" encoding="utf-8"?>
<p:tagLst xmlns:p="http://schemas.openxmlformats.org/presentationml/2006/main">
  <p:tag name="AS_UNIQUEID" val="4410"/>
</p:tagLst>
</file>

<file path=ppt/tags/tag28.xml><?xml version="1.0" encoding="utf-8"?>
<p:tagLst xmlns:p="http://schemas.openxmlformats.org/presentationml/2006/main">
  <p:tag name="AS_UNIQUEID" val="4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0.xml><?xml version="1.0" encoding="utf-8"?>
<p:tagLst xmlns:p="http://schemas.openxmlformats.org/presentationml/2006/main">
  <p:tag name="AS_UNIQUEID" val="4411"/>
</p:tagLst>
</file>

<file path=ppt/tags/tag281.xml><?xml version="1.0" encoding="utf-8"?>
<p:tagLst xmlns:p="http://schemas.openxmlformats.org/presentationml/2006/main">
  <p:tag name="AS_UNIQUEID" val="4412"/>
</p:tagLst>
</file>

<file path=ppt/tags/tag282.xml><?xml version="1.0" encoding="utf-8"?>
<p:tagLst xmlns:p="http://schemas.openxmlformats.org/presentationml/2006/main">
  <p:tag name="AS_UNIQUEID" val="4413"/>
  <p:tag name="KSO_WM_BEAUTIFY_FLAG" val=""/>
</p:tagLst>
</file>

<file path=ppt/tags/tag283.xml><?xml version="1.0" encoding="utf-8"?>
<p:tagLst xmlns:p="http://schemas.openxmlformats.org/presentationml/2006/main">
  <p:tag name="AS_UNIQUEID" val="4414"/>
  <p:tag name="KSO_WM_BEAUTIFY_FLAG" val=""/>
</p:tagLst>
</file>

<file path=ppt/tags/tag284.xml><?xml version="1.0" encoding="utf-8"?>
<p:tagLst xmlns:p="http://schemas.openxmlformats.org/presentationml/2006/main">
  <p:tag name="AS_UNIQUEID" val="4415"/>
  <p:tag name="KSO_WM_BEAUTIFY_FLAG" val=""/>
</p:tagLst>
</file>

<file path=ppt/tags/tag285.xml><?xml version="1.0" encoding="utf-8"?>
<p:tagLst xmlns:p="http://schemas.openxmlformats.org/presentationml/2006/main">
  <p:tag name="AS_UNIQUEID" val="4416"/>
  <p:tag name="KSO_WM_BEAUTIFY_FLAG" val=""/>
</p:tagLst>
</file>

<file path=ppt/tags/tag286.xml><?xml version="1.0" encoding="utf-8"?>
<p:tagLst xmlns:p="http://schemas.openxmlformats.org/presentationml/2006/main">
  <p:tag name="AS_UNIQUEID" val="4254"/>
  <p:tag name="KSO_WM_BEAUTIFY_FLAG" val=""/>
</p:tagLst>
</file>

<file path=ppt/tags/tag287.xml><?xml version="1.0" encoding="utf-8"?>
<p:tagLst xmlns:p="http://schemas.openxmlformats.org/presentationml/2006/main">
  <p:tag name="AS_UNIQUEID" val="700"/>
  <p:tag name="KSO_WM_BEAUTIFY_FLAG" val=""/>
</p:tagLst>
</file>

<file path=ppt/tags/tag288.xml><?xml version="1.0" encoding="utf-8"?>
<p:tagLst xmlns:p="http://schemas.openxmlformats.org/presentationml/2006/main">
  <p:tag name="AS_UNIQUEID" val="4240"/>
  <p:tag name="KSO_WM_BEAUTIFY_FLAG" val=""/>
</p:tagLst>
</file>

<file path=ppt/tags/tag289.xml><?xml version="1.0" encoding="utf-8"?>
<p:tagLst xmlns:p="http://schemas.openxmlformats.org/presentationml/2006/main">
  <p:tag name="AS_UNIQUEID" val="698"/>
  <p:tag name="KSO_WM_BEAUTIFY_FLAG" val=""/>
</p:tagLst>
</file>

<file path=ppt/tags/tag29.xml><?xml version="1.0" encoding="utf-8"?>
<p:tagLst xmlns:p="http://schemas.openxmlformats.org/presentationml/2006/main">
  <p:tag name="AS_UNIQUEID" val="4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0.xml><?xml version="1.0" encoding="utf-8"?>
<p:tagLst xmlns:p="http://schemas.openxmlformats.org/presentationml/2006/main">
  <p:tag name="AS_UNIQUEID" val="699"/>
  <p:tag name="KSO_WM_BEAUTIFY_FLAG" val=""/>
</p:tagLst>
</file>

<file path=ppt/tags/tag291.xml><?xml version="1.0" encoding="utf-8"?>
<p:tagLst xmlns:p="http://schemas.openxmlformats.org/presentationml/2006/main">
  <p:tag name="AS_UNIQUEID" val="700"/>
  <p:tag name="KSO_WM_BEAUTIFY_FLAG" val=""/>
</p:tagLst>
</file>

<file path=ppt/tags/tag292.xml><?xml version="1.0" encoding="utf-8"?>
<p:tagLst xmlns:p="http://schemas.openxmlformats.org/presentationml/2006/main">
  <p:tag name="AS_UNIQUEID" val="4240"/>
  <p:tag name="KSO_WM_BEAUTIFY_FLAG" val=""/>
</p:tagLst>
</file>

<file path=ppt/tags/tag293.xml><?xml version="1.0" encoding="utf-8"?>
<p:tagLst xmlns:p="http://schemas.openxmlformats.org/presentationml/2006/main">
  <p:tag name="AS_UNIQUEID" val="698"/>
  <p:tag name="KSO_WM_BEAUTIFY_FLAG" val=""/>
</p:tagLst>
</file>

<file path=ppt/tags/tag294.xml><?xml version="1.0" encoding="utf-8"?>
<p:tagLst xmlns:p="http://schemas.openxmlformats.org/presentationml/2006/main">
  <p:tag name="AS_UNIQUEID" val="699"/>
  <p:tag name="KSO_WM_BEAUTIFY_FLAG" val=""/>
</p:tagLst>
</file>

<file path=ppt/tags/tag295.xml><?xml version="1.0" encoding="utf-8"?>
<p:tagLst xmlns:p="http://schemas.openxmlformats.org/presentationml/2006/main">
  <p:tag name="AS_UNIQUEID" val="462"/>
</p:tagLst>
</file>

<file path=ppt/tags/tag296.xml><?xml version="1.0" encoding="utf-8"?>
<p:tagLst xmlns:p="http://schemas.openxmlformats.org/presentationml/2006/main">
  <p:tag name="AS_UNIQUEID" val="700"/>
  <p:tag name="KSO_WM_BEAUTIFY_FLAG" val=""/>
</p:tagLst>
</file>

<file path=ppt/tags/tag297.xml><?xml version="1.0" encoding="utf-8"?>
<p:tagLst xmlns:p="http://schemas.openxmlformats.org/presentationml/2006/main">
  <p:tag name="AS_UNIQUEID" val="4240"/>
  <p:tag name="KSO_WM_BEAUTIFY_FLAG" val=""/>
</p:tagLst>
</file>

<file path=ppt/tags/tag298.xml><?xml version="1.0" encoding="utf-8"?>
<p:tagLst xmlns:p="http://schemas.openxmlformats.org/presentationml/2006/main">
  <p:tag name="AS_UNIQUEID" val="698"/>
  <p:tag name="KSO_WM_BEAUTIFY_FLAG" val=""/>
</p:tagLst>
</file>

<file path=ppt/tags/tag299.xml><?xml version="1.0" encoding="utf-8"?>
<p:tagLst xmlns:p="http://schemas.openxmlformats.org/presentationml/2006/main">
  <p:tag name="AS_UNIQUEID" val="699"/>
  <p:tag name="KSO_WM_BEAUTIFY_FLAG" val=""/>
</p:tagLst>
</file>

<file path=ppt/tags/tag3.xml><?xml version="1.0" encoding="utf-8"?>
<p:tagLst xmlns:p="http://schemas.openxmlformats.org/presentationml/2006/main">
  <p:tag name="AS_UNIQUEID" val="4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AS_UNIQUEID" val="4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0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323*1849*500*50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0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011*1849*500*50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02.xml><?xml version="1.0" encoding="utf-8"?>
<p:tagLst xmlns:p="http://schemas.openxmlformats.org/presentationml/2006/main">
  <p:tag name="AS_UNIQUEID" val="700"/>
  <p:tag name="KSO_WM_BEAUTIFY_FLAG" val=""/>
</p:tagLst>
</file>

<file path=ppt/tags/tag303.xml><?xml version="1.0" encoding="utf-8"?>
<p:tagLst xmlns:p="http://schemas.openxmlformats.org/presentationml/2006/main">
  <p:tag name="AS_UNIQUEID" val="4240"/>
  <p:tag name="KSO_WM_BEAUTIFY_FLAG" val=""/>
</p:tagLst>
</file>

<file path=ppt/tags/tag304.xml><?xml version="1.0" encoding="utf-8"?>
<p:tagLst xmlns:p="http://schemas.openxmlformats.org/presentationml/2006/main">
  <p:tag name="AS_UNIQUEID" val="698"/>
  <p:tag name="KSO_WM_BEAUTIFY_FLAG" val=""/>
</p:tagLst>
</file>

<file path=ppt/tags/tag305.xml><?xml version="1.0" encoding="utf-8"?>
<p:tagLst xmlns:p="http://schemas.openxmlformats.org/presentationml/2006/main">
  <p:tag name="AS_UNIQUEID" val="699"/>
  <p:tag name="KSO_WM_BEAUTIFY_FLAG" val=""/>
</p:tagLst>
</file>

<file path=ppt/tags/tag306.xml><?xml version="1.0" encoding="utf-8"?>
<p:tagLst xmlns:p="http://schemas.openxmlformats.org/presentationml/2006/main">
  <p:tag name="AS_UNIQUEID" val="700"/>
  <p:tag name="KSO_WM_BEAUTIFY_FLAG" val=""/>
</p:tagLst>
</file>

<file path=ppt/tags/tag307.xml><?xml version="1.0" encoding="utf-8"?>
<p:tagLst xmlns:p="http://schemas.openxmlformats.org/presentationml/2006/main">
  <p:tag name="AS_UNIQUEID" val="4240"/>
  <p:tag name="KSO_WM_BEAUTIFY_FLAG" val=""/>
</p:tagLst>
</file>

<file path=ppt/tags/tag308.xml><?xml version="1.0" encoding="utf-8"?>
<p:tagLst xmlns:p="http://schemas.openxmlformats.org/presentationml/2006/main">
  <p:tag name="AS_UNIQUEID" val="698"/>
  <p:tag name="KSO_WM_BEAUTIFY_FLAG" val=""/>
</p:tagLst>
</file>

<file path=ppt/tags/tag309.xml><?xml version="1.0" encoding="utf-8"?>
<p:tagLst xmlns:p="http://schemas.openxmlformats.org/presentationml/2006/main">
  <p:tag name="AS_UNIQUEID" val="699"/>
  <p:tag name="KSO_WM_BEAUTIFY_FLAG" val=""/>
</p:tagLst>
</file>

<file path=ppt/tags/tag31.xml><?xml version="1.0" encoding="utf-8"?>
<p:tagLst xmlns:p="http://schemas.openxmlformats.org/presentationml/2006/main">
  <p:tag name="AS_UNIQUEID" val="4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0.xml><?xml version="1.0" encoding="utf-8"?>
<p:tagLst xmlns:p="http://schemas.openxmlformats.org/presentationml/2006/main">
  <p:tag name="AS_UNIQUEID" val="1863"/>
  <p:tag name="KSO_WM_DIAGRAM_VIRTUALLY_FRAME" val="{&quot;height&quot;:241.75,&quot;left&quot;:159.85,&quot;top&quot;:88.05,&quot;width&quot;:596.1525196850394}"/>
</p:tagLst>
</file>

<file path=ppt/tags/tag311.xml><?xml version="1.0" encoding="utf-8"?>
<p:tagLst xmlns:p="http://schemas.openxmlformats.org/presentationml/2006/main">
  <p:tag name="AS_UNIQUEID" val="18"/>
  <p:tag name="KSO_WM_BEAUTIFY_FLAG" val=""/>
</p:tagLst>
</file>

<file path=ppt/tags/tag312.xml><?xml version="1.0" encoding="utf-8"?>
<p:tagLst xmlns:p="http://schemas.openxmlformats.org/presentationml/2006/main">
  <p:tag name="AS_UNIQUEID" val="700"/>
  <p:tag name="KSO_WM_BEAUTIFY_FLAG" val=""/>
</p:tagLst>
</file>

<file path=ppt/tags/tag313.xml><?xml version="1.0" encoding="utf-8"?>
<p:tagLst xmlns:p="http://schemas.openxmlformats.org/presentationml/2006/main">
  <p:tag name="AS_UNIQUEID" val="4240"/>
  <p:tag name="KSO_WM_BEAUTIFY_FLAG" val=""/>
</p:tagLst>
</file>

<file path=ppt/tags/tag314.xml><?xml version="1.0" encoding="utf-8"?>
<p:tagLst xmlns:p="http://schemas.openxmlformats.org/presentationml/2006/main">
  <p:tag name="AS_UNIQUEID" val="698"/>
  <p:tag name="KSO_WM_BEAUTIFY_FLAG" val=""/>
</p:tagLst>
</file>

<file path=ppt/tags/tag315.xml><?xml version="1.0" encoding="utf-8"?>
<p:tagLst xmlns:p="http://schemas.openxmlformats.org/presentationml/2006/main">
  <p:tag name="AS_UNIQUEID" val="699"/>
  <p:tag name="KSO_WM_BEAUTIFY_FLAG" val=""/>
</p:tagLst>
</file>

<file path=ppt/tags/tag31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671*2998*500*50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1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883*2093*500*50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18.xml><?xml version="1.0" encoding="utf-8"?>
<p:tagLst xmlns:p="http://schemas.openxmlformats.org/presentationml/2006/main">
  <p:tag name="AS_UNIQUEID" val="4240"/>
  <p:tag name="KSO_WM_BEAUTIFY_FLAG" val=""/>
</p:tagLst>
</file>

<file path=ppt/tags/tag319.xml><?xml version="1.0" encoding="utf-8"?>
<p:tagLst xmlns:p="http://schemas.openxmlformats.org/presentationml/2006/main">
  <p:tag name="AS_UNIQUEID" val="698"/>
  <p:tag name="KSO_WM_BEAUTIFY_FLAG" val=""/>
</p:tagLst>
</file>

<file path=ppt/tags/tag32.xml><?xml version="1.0" encoding="utf-8"?>
<p:tagLst xmlns:p="http://schemas.openxmlformats.org/presentationml/2006/main">
  <p:tag name="AS_UNIQUEID" val="4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0.xml><?xml version="1.0" encoding="utf-8"?>
<p:tagLst xmlns:p="http://schemas.openxmlformats.org/presentationml/2006/main">
  <p:tag name="AS_UNIQUEID" val="699"/>
  <p:tag name="KSO_WM_BEAUTIFY_FLAG" val=""/>
</p:tagLst>
</file>

<file path=ppt/tags/tag321.xml><?xml version="1.0" encoding="utf-8"?>
<p:tagLst xmlns:p="http://schemas.openxmlformats.org/presentationml/2006/main">
  <p:tag name="AS_UNIQUEID" val="700"/>
  <p:tag name="KSO_WM_BEAUTIFY_FLAG" val=""/>
</p:tagLst>
</file>

<file path=ppt/tags/tag322.xml><?xml version="1.0" encoding="utf-8"?>
<p:tagLst xmlns:p="http://schemas.openxmlformats.org/presentationml/2006/main">
  <p:tag name="TABLE_ENDDRAG_ORIGIN_RECT" val="831*278"/>
  <p:tag name="TABLE_ENDDRAG_RECT" val="64*126*831*278"/>
</p:tagLst>
</file>

<file path=ppt/tags/tag323.xml><?xml version="1.0" encoding="utf-8"?>
<p:tagLst xmlns:p="http://schemas.openxmlformats.org/presentationml/2006/main">
  <p:tag name="AS_UNIQUEID" val="4240"/>
  <p:tag name="KSO_WM_BEAUTIFY_FLAG" val=""/>
</p:tagLst>
</file>

<file path=ppt/tags/tag324.xml><?xml version="1.0" encoding="utf-8"?>
<p:tagLst xmlns:p="http://schemas.openxmlformats.org/presentationml/2006/main">
  <p:tag name="AS_UNIQUEID" val="698"/>
  <p:tag name="KSO_WM_BEAUTIFY_FLAG" val=""/>
</p:tagLst>
</file>

<file path=ppt/tags/tag325.xml><?xml version="1.0" encoding="utf-8"?>
<p:tagLst xmlns:p="http://schemas.openxmlformats.org/presentationml/2006/main">
  <p:tag name="AS_UNIQUEID" val="699"/>
  <p:tag name="KSO_WM_BEAUTIFY_FLAG" val=""/>
</p:tagLst>
</file>

<file path=ppt/tags/tag326.xml><?xml version="1.0" encoding="utf-8"?>
<p:tagLst xmlns:p="http://schemas.openxmlformats.org/presentationml/2006/main">
  <p:tag name="AS_UNIQUEID" val="700"/>
  <p:tag name="KSO_WM_BEAUTIFY_FLAG" val=""/>
</p:tagLst>
</file>

<file path=ppt/tags/tag327.xml><?xml version="1.0" encoding="utf-8"?>
<p:tagLst xmlns:p="http://schemas.openxmlformats.org/presentationml/2006/main">
  <p:tag name="AS_UNIQUEID" val="4516"/>
  <p:tag name="TABLE_ENDDRAG_ORIGIN_RECT" val="750*329"/>
  <p:tag name="TABLE_ENDDRAG_RECT" val="65*130*751*329"/>
</p:tagLst>
</file>

<file path=ppt/tags/tag328.xml><?xml version="1.0" encoding="utf-8"?>
<p:tagLst xmlns:p="http://schemas.openxmlformats.org/presentationml/2006/main">
  <p:tag name="AS_UNIQUEID" val="4517"/>
</p:tagLst>
</file>

<file path=ppt/tags/tag329.xml><?xml version="1.0" encoding="utf-8"?>
<p:tagLst xmlns:p="http://schemas.openxmlformats.org/presentationml/2006/main">
  <p:tag name="AS_UNIQUEID" val="4518"/>
</p:tagLst>
</file>

<file path=ppt/tags/tag33.xml><?xml version="1.0" encoding="utf-8"?>
<p:tagLst xmlns:p="http://schemas.openxmlformats.org/presentationml/2006/main">
  <p:tag name="AS_UNIQUEID" val="4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0.xml><?xml version="1.0" encoding="utf-8"?>
<p:tagLst xmlns:p="http://schemas.openxmlformats.org/presentationml/2006/main">
  <p:tag name="AS_UNIQUEID" val="393"/>
  <p:tag name="KSO_WM_BEAUTIFY_FLAG" val=""/>
</p:tagLst>
</file>

<file path=ppt/tags/tag331.xml><?xml version="1.0" encoding="utf-8"?>
<p:tagLst xmlns:p="http://schemas.openxmlformats.org/presentationml/2006/main">
  <p:tag name="AS_UNIQUEID" val="394"/>
  <p:tag name="KSO_WM_BEAUTIFY_FLAG" val=""/>
</p:tagLst>
</file>

<file path=ppt/tags/tag332.xml><?xml version="1.0" encoding="utf-8"?>
<p:tagLst xmlns:p="http://schemas.openxmlformats.org/presentationml/2006/main">
  <p:tag name="AS_UNIQUEID" val="4519"/>
</p:tagLst>
</file>

<file path=ppt/tags/tag333.xml><?xml version="1.0" encoding="utf-8"?>
<p:tagLst xmlns:p="http://schemas.openxmlformats.org/presentationml/2006/main">
  <p:tag name="AS_UNIQUEID" val="4520"/>
</p:tagLst>
</file>

<file path=ppt/tags/tag334.xml><?xml version="1.0" encoding="utf-8"?>
<p:tagLst xmlns:p="http://schemas.openxmlformats.org/presentationml/2006/main">
  <p:tag name="AS_UNIQUEID" val="4521"/>
</p:tagLst>
</file>

<file path=ppt/tags/tag335.xml><?xml version="1.0" encoding="utf-8"?>
<p:tagLst xmlns:p="http://schemas.openxmlformats.org/presentationml/2006/main">
  <p:tag name="AS_UNIQUEID" val="700"/>
  <p:tag name="KSO_WM_BEAUTIFY_FLAG" val=""/>
</p:tagLst>
</file>

<file path=ppt/tags/tag336.xml><?xml version="1.0" encoding="utf-8"?>
<p:tagLst xmlns:p="http://schemas.openxmlformats.org/presentationml/2006/main">
  <p:tag name="AS_UNIQUEID" val="4523"/>
  <p:tag name="KSO_WM_BEAUTIFY_FLAG" val=""/>
</p:tagLst>
</file>

<file path=ppt/tags/tag337.xml><?xml version="1.0" encoding="utf-8"?>
<p:tagLst xmlns:p="http://schemas.openxmlformats.org/presentationml/2006/main">
  <p:tag name="AS_UNIQUEID" val="698"/>
  <p:tag name="KSO_WM_BEAUTIFY_FLAG" val=""/>
</p:tagLst>
</file>

<file path=ppt/tags/tag338.xml><?xml version="1.0" encoding="utf-8"?>
<p:tagLst xmlns:p="http://schemas.openxmlformats.org/presentationml/2006/main">
  <p:tag name="AS_UNIQUEID" val="699"/>
  <p:tag name="KSO_WM_BEAUTIFY_FLAG" val=""/>
</p:tagLst>
</file>

<file path=ppt/tags/tag339.xml><?xml version="1.0" encoding="utf-8"?>
<p:tagLst xmlns:p="http://schemas.openxmlformats.org/presentationml/2006/main">
  <p:tag name="AS_UNIQUEID" val="2194"/>
</p:tagLst>
</file>

<file path=ppt/tags/tag34.xml><?xml version="1.0" encoding="utf-8"?>
<p:tagLst xmlns:p="http://schemas.openxmlformats.org/presentationml/2006/main">
  <p:tag name="AS_UNIQUEID" val="4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40.xml><?xml version="1.0" encoding="utf-8"?>
<p:tagLst xmlns:p="http://schemas.openxmlformats.org/presentationml/2006/main">
  <p:tag name="AS_UNIQUEID" val="4240"/>
  <p:tag name="KSO_WM_BEAUTIFY_FLAG" val=""/>
</p:tagLst>
</file>

<file path=ppt/tags/tag341.xml><?xml version="1.0" encoding="utf-8"?>
<p:tagLst xmlns:p="http://schemas.openxmlformats.org/presentationml/2006/main">
  <p:tag name="AS_UNIQUEID" val="698"/>
  <p:tag name="KSO_WM_BEAUTIFY_FLAG" val=""/>
</p:tagLst>
</file>

<file path=ppt/tags/tag342.xml><?xml version="1.0" encoding="utf-8"?>
<p:tagLst xmlns:p="http://schemas.openxmlformats.org/presentationml/2006/main">
  <p:tag name="AS_UNIQUEID" val="699"/>
  <p:tag name="KSO_WM_BEAUTIFY_FLAG" val=""/>
</p:tagLst>
</file>

<file path=ppt/tags/tag343.xml><?xml version="1.0" encoding="utf-8"?>
<p:tagLst xmlns:p="http://schemas.openxmlformats.org/presentationml/2006/main">
  <p:tag name="AS_UNIQUEID" val="700"/>
  <p:tag name="KSO_WM_BEAUTIFY_FLAG" val=""/>
</p:tagLst>
</file>

<file path=ppt/tags/tag344.xml><?xml version="1.0" encoding="utf-8"?>
<p:tagLst xmlns:p="http://schemas.openxmlformats.org/presentationml/2006/main">
  <p:tag name="KSO_WM_UNIT_PLACING_PICTURE_USER_VIEWPORT" val="{&quot;height&quot;:5490,&quot;width&quot;:7470}"/>
</p:tagLst>
</file>

<file path=ppt/tags/tag345.xml><?xml version="1.0" encoding="utf-8"?>
<p:tagLst xmlns:p="http://schemas.openxmlformats.org/presentationml/2006/main">
  <p:tag name="AS_UNIQUEID" val="4220"/>
</p:tagLst>
</file>

<file path=ppt/tags/tag346.xml><?xml version="1.0" encoding="utf-8"?>
<p:tagLst xmlns:p="http://schemas.openxmlformats.org/presentationml/2006/main">
  <p:tag name="AS_UNIQUEID" val="4221"/>
</p:tagLst>
</file>

<file path=ppt/tags/tag347.xml><?xml version="1.0" encoding="utf-8"?>
<p:tagLst xmlns:p="http://schemas.openxmlformats.org/presentationml/2006/main">
  <p:tag name="AS_UNIQUEID" val="4222"/>
</p:tagLst>
</file>

<file path=ppt/tags/tag348.xml><?xml version="1.0" encoding="utf-8"?>
<p:tagLst xmlns:p="http://schemas.openxmlformats.org/presentationml/2006/main">
  <p:tag name="AS_UNIQUEID" val="4223"/>
</p:tagLst>
</file>

<file path=ppt/tags/tag349.xml><?xml version="1.0" encoding="utf-8"?>
<p:tagLst xmlns:p="http://schemas.openxmlformats.org/presentationml/2006/main">
  <p:tag name="AS_UNIQUEID" val="4224"/>
</p:tagLst>
</file>

<file path=ppt/tags/tag35.xml><?xml version="1.0" encoding="utf-8"?>
<p:tagLst xmlns:p="http://schemas.openxmlformats.org/presentationml/2006/main">
  <p:tag name="AS_UNIQUEID" val="4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0.xml><?xml version="1.0" encoding="utf-8"?>
<p:tagLst xmlns:p="http://schemas.openxmlformats.org/presentationml/2006/main">
  <p:tag name="AS_UNIQUEID" val="4225"/>
</p:tagLst>
</file>

<file path=ppt/tags/tag35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jM5NTIzN2FjZThhZDFhZWQ1MzEyOGM5ZDZmZWRmYmMifQ=="/>
  <p:tag name="commondata" val="eyJoZGlkIjoiNWEyNWRiNTg1YWQ3ZjI2OWJlMjc1MGIwZWVlMDQ3YzcifQ=="/>
</p:tagLst>
</file>

<file path=ppt/tags/tag36.xml><?xml version="1.0" encoding="utf-8"?>
<p:tagLst xmlns:p="http://schemas.openxmlformats.org/presentationml/2006/main">
  <p:tag name="AS_UNIQUEID" val="4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AS_UNIQUEID" val="4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AS_UNIQUEID" val="4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AS_UNIQUEID" val="4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AS_UNIQUEID" val="4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AS_UNIQUEID" val="4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AS_UNIQUEID" val="4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AS_UNIQUEID" val="4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AS_UNIQUEID" val="4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AS_UNIQUEID" val="4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AS_UNIQUEID" val="4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AS_UNIQUEID" val="4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AS_UNIQUEID" val="4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AS_UNIQUEID" val="4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AS_UNIQUEID" val="4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AS_UNIQUEID" val="4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AS_UNIQUEID" val="4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AS_UNIQUEID" val="4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AS_UNIQUEID" val="4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AS_UNIQUEID" val="4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AS_UNIQUEID" val="4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AS_UNIQUEID" val="4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AS_UNIQUEID" val="4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AS_UNIQUEID" val="489"/>
</p:tagLst>
</file>

<file path=ppt/tags/tag58.xml><?xml version="1.0" encoding="utf-8"?>
<p:tagLst xmlns:p="http://schemas.openxmlformats.org/presentationml/2006/main">
  <p:tag name="AS_UNIQUEID" val="490"/>
</p:tagLst>
</file>

<file path=ppt/tags/tag59.xml><?xml version="1.0" encoding="utf-8"?>
<p:tagLst xmlns:p="http://schemas.openxmlformats.org/presentationml/2006/main">
  <p:tag name="AS_UNIQUEID" val="491"/>
</p:tagLst>
</file>

<file path=ppt/tags/tag6.xml><?xml version="1.0" encoding="utf-8"?>
<p:tagLst xmlns:p="http://schemas.openxmlformats.org/presentationml/2006/main">
  <p:tag name="AS_UNIQUEID" val="4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AS_UNIQUEID" val="492"/>
</p:tagLst>
</file>

<file path=ppt/tags/tag61.xml><?xml version="1.0" encoding="utf-8"?>
<p:tagLst xmlns:p="http://schemas.openxmlformats.org/presentationml/2006/main">
  <p:tag name="AS_UNIQUEID" val="494"/>
</p:tagLst>
</file>

<file path=ppt/tags/tag62.xml><?xml version="1.0" encoding="utf-8"?>
<p:tagLst xmlns:p="http://schemas.openxmlformats.org/presentationml/2006/main">
  <p:tag name="AS_UNIQUEID" val="495"/>
</p:tagLst>
</file>

<file path=ppt/tags/tag63.xml><?xml version="1.0" encoding="utf-8"?>
<p:tagLst xmlns:p="http://schemas.openxmlformats.org/presentationml/2006/main">
  <p:tag name="AS_UNIQUEID" val="496"/>
</p:tagLst>
</file>

<file path=ppt/tags/tag64.xml><?xml version="1.0" encoding="utf-8"?>
<p:tagLst xmlns:p="http://schemas.openxmlformats.org/presentationml/2006/main">
  <p:tag name="AS_UNIQUEID" val="497"/>
</p:tagLst>
</file>

<file path=ppt/tags/tag65.xml><?xml version="1.0" encoding="utf-8"?>
<p:tagLst xmlns:p="http://schemas.openxmlformats.org/presentationml/2006/main">
  <p:tag name="AS_UNIQUEID" val="499"/>
</p:tagLst>
</file>

<file path=ppt/tags/tag66.xml><?xml version="1.0" encoding="utf-8"?>
<p:tagLst xmlns:p="http://schemas.openxmlformats.org/presentationml/2006/main">
  <p:tag name="AS_UNIQUEID" val="500"/>
</p:tagLst>
</file>

<file path=ppt/tags/tag67.xml><?xml version="1.0" encoding="utf-8"?>
<p:tagLst xmlns:p="http://schemas.openxmlformats.org/presentationml/2006/main">
  <p:tag name="AS_UNIQUEID" val="501"/>
</p:tagLst>
</file>

<file path=ppt/tags/tag68.xml><?xml version="1.0" encoding="utf-8"?>
<p:tagLst xmlns:p="http://schemas.openxmlformats.org/presentationml/2006/main">
  <p:tag name="AS_UNIQUEID" val="502"/>
</p:tagLst>
</file>

<file path=ppt/tags/tag69.xml><?xml version="1.0" encoding="utf-8"?>
<p:tagLst xmlns:p="http://schemas.openxmlformats.org/presentationml/2006/main">
  <p:tag name="AS_UNIQUEID" val="504"/>
</p:tagLst>
</file>

<file path=ppt/tags/tag7.xml><?xml version="1.0" encoding="utf-8"?>
<p:tagLst xmlns:p="http://schemas.openxmlformats.org/presentationml/2006/main">
  <p:tag name="AS_UNIQUEID" val="4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AS_UNIQUEID" val="505"/>
</p:tagLst>
</file>

<file path=ppt/tags/tag71.xml><?xml version="1.0" encoding="utf-8"?>
<p:tagLst xmlns:p="http://schemas.openxmlformats.org/presentationml/2006/main">
  <p:tag name="AS_UNIQUEID" val="506"/>
</p:tagLst>
</file>

<file path=ppt/tags/tag72.xml><?xml version="1.0" encoding="utf-8"?>
<p:tagLst xmlns:p="http://schemas.openxmlformats.org/presentationml/2006/main">
  <p:tag name="AS_UNIQUEID" val="507"/>
</p:tagLst>
</file>

<file path=ppt/tags/tag73.xml><?xml version="1.0" encoding="utf-8"?>
<p:tagLst xmlns:p="http://schemas.openxmlformats.org/presentationml/2006/main">
  <p:tag name="AS_UNIQUEID" val="509"/>
</p:tagLst>
</file>

<file path=ppt/tags/tag74.xml><?xml version="1.0" encoding="utf-8"?>
<p:tagLst xmlns:p="http://schemas.openxmlformats.org/presentationml/2006/main">
  <p:tag name="AS_UNIQUEID" val="510"/>
</p:tagLst>
</file>

<file path=ppt/tags/tag75.xml><?xml version="1.0" encoding="utf-8"?>
<p:tagLst xmlns:p="http://schemas.openxmlformats.org/presentationml/2006/main">
  <p:tag name="AS_UNIQUEID" val="511"/>
</p:tagLst>
</file>

<file path=ppt/tags/tag76.xml><?xml version="1.0" encoding="utf-8"?>
<p:tagLst xmlns:p="http://schemas.openxmlformats.org/presentationml/2006/main">
  <p:tag name="AS_UNIQUEID" val="512"/>
</p:tagLst>
</file>

<file path=ppt/tags/tag77.xml><?xml version="1.0" encoding="utf-8"?>
<p:tagLst xmlns:p="http://schemas.openxmlformats.org/presentationml/2006/main">
  <p:tag name="AS_UNIQUEID" val="514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8.xml><?xml version="1.0" encoding="utf-8"?>
<p:tagLst xmlns:p="http://schemas.openxmlformats.org/presentationml/2006/main">
  <p:tag name="AS_UNIQUEID" val="515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9.xml><?xml version="1.0" encoding="utf-8"?>
<p:tagLst xmlns:p="http://schemas.openxmlformats.org/presentationml/2006/main">
  <p:tag name="AS_UNIQUEID" val="5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8.xml><?xml version="1.0" encoding="utf-8"?>
<p:tagLst xmlns:p="http://schemas.openxmlformats.org/presentationml/2006/main">
  <p:tag name="AS_UNIQUEID" val="4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AS_UNIQUEID" val="5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81.xml><?xml version="1.0" encoding="utf-8"?>
<p:tagLst xmlns:p="http://schemas.openxmlformats.org/presentationml/2006/main">
  <p:tag name="AS_UNIQUEID" val="5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82.xml><?xml version="1.0" encoding="utf-8"?>
<p:tagLst xmlns:p="http://schemas.openxmlformats.org/presentationml/2006/main">
  <p:tag name="AS_UNIQUEID" val="4218"/>
</p:tagLst>
</file>

<file path=ppt/tags/tag8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4.xml><?xml version="1.0" encoding="utf-8"?>
<p:tagLst xmlns:p="http://schemas.openxmlformats.org/presentationml/2006/main">
  <p:tag name="AS_UNIQUEID" val="1863"/>
  <p:tag name="KSO_WM_DIAGRAM_VIRTUALLY_FRAME" val="{&quot;height&quot;:241.75,&quot;left&quot;:159.85,&quot;top&quot;:88.05,&quot;width&quot;:596.1525196850394}"/>
</p:tagLst>
</file>

<file path=ppt/tags/tag85.xml><?xml version="1.0" encoding="utf-8"?>
<p:tagLst xmlns:p="http://schemas.openxmlformats.org/presentationml/2006/main">
  <p:tag name="AS_UNIQUEID" val="6"/>
  <p:tag name="KSO_WM_DIAGRAM_VIRTUALLY_FRAME" val="{&quot;height&quot;:241.75,&quot;left&quot;:159.85,&quot;top&quot;:88.05,&quot;width&quot;:596.1525196850394}"/>
</p:tagLst>
</file>

<file path=ppt/tags/tag86.xml><?xml version="1.0" encoding="utf-8"?>
<p:tagLst xmlns:p="http://schemas.openxmlformats.org/presentationml/2006/main">
  <p:tag name="AS_UNIQUEID" val="3"/>
  <p:tag name="KSO_WM_DIAGRAM_VIRTUALLY_FRAME" val="{&quot;height&quot;:241.75,&quot;left&quot;:159.85,&quot;top&quot;:88.05,&quot;width&quot;:596.1525196850394}"/>
</p:tagLst>
</file>

<file path=ppt/tags/tag87.xml><?xml version="1.0" encoding="utf-8"?>
<p:tagLst xmlns:p="http://schemas.openxmlformats.org/presentationml/2006/main">
  <p:tag name="AS_UNIQUEID" val="6"/>
  <p:tag name="KSO_WM_DIAGRAM_VIRTUALLY_FRAME" val="{&quot;height&quot;:241.75,&quot;left&quot;:159.85,&quot;top&quot;:88.05,&quot;width&quot;:596.1525196850394}"/>
</p:tagLst>
</file>

<file path=ppt/tags/tag88.xml><?xml version="1.0" encoding="utf-8"?>
<p:tagLst xmlns:p="http://schemas.openxmlformats.org/presentationml/2006/main">
  <p:tag name="AS_UNIQUEID" val="4227"/>
</p:tagLst>
</file>

<file path=ppt/tags/tag89.xml><?xml version="1.0" encoding="utf-8"?>
<p:tagLst xmlns:p="http://schemas.openxmlformats.org/presentationml/2006/main">
  <p:tag name="AS_UNIQUEID" val="82"/>
</p:tagLst>
</file>

<file path=ppt/tags/tag9.xml><?xml version="1.0" encoding="utf-8"?>
<p:tagLst xmlns:p="http://schemas.openxmlformats.org/presentationml/2006/main">
  <p:tag name="AS_UNIQUEID" val="4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AS_UNIQUEID" val="83"/>
  <p:tag name="KSO_WM_UNIT_PLACING_PICTURE_USER_VIEWPORT" val="{&quot;height&quot;:6,&quot;width&quot;:11301}"/>
</p:tagLst>
</file>

<file path=ppt/tags/tag91.xml><?xml version="1.0" encoding="utf-8"?>
<p:tagLst xmlns:p="http://schemas.openxmlformats.org/presentationml/2006/main">
  <p:tag name="AS_UNIQUEID" val="84"/>
</p:tagLst>
</file>

<file path=ppt/tags/tag92.xml><?xml version="1.0" encoding="utf-8"?>
<p:tagLst xmlns:p="http://schemas.openxmlformats.org/presentationml/2006/main">
  <p:tag name="AS_UNIQUEID" val="85"/>
</p:tagLst>
</file>

<file path=ppt/tags/tag93.xml><?xml version="1.0" encoding="utf-8"?>
<p:tagLst xmlns:p="http://schemas.openxmlformats.org/presentationml/2006/main">
  <p:tag name="AS_UNIQUEID" val="4228"/>
</p:tagLst>
</file>

<file path=ppt/tags/tag94.xml><?xml version="1.0" encoding="utf-8"?>
<p:tagLst xmlns:p="http://schemas.openxmlformats.org/presentationml/2006/main">
  <p:tag name="AS_UNIQUEID" val="18"/>
  <p:tag name="KSO_WM_BEAUTIFY_FLAG" val=""/>
</p:tagLst>
</file>

<file path=ppt/tags/tag95.xml><?xml version="1.0" encoding="utf-8"?>
<p:tagLst xmlns:p="http://schemas.openxmlformats.org/presentationml/2006/main">
  <p:tag name="AS_UNIQUEID" val="700"/>
  <p:tag name="KSO_WM_BEAUTIFY_FLAG" val=""/>
</p:tagLst>
</file>

<file path=ppt/tags/tag96.xml><?xml version="1.0" encoding="utf-8"?>
<p:tagLst xmlns:p="http://schemas.openxmlformats.org/presentationml/2006/main">
  <p:tag name="AS_UNIQUEID" val="4240"/>
  <p:tag name="KSO_WM_BEAUTIFY_FLAG" val=""/>
</p:tagLst>
</file>

<file path=ppt/tags/tag97.xml><?xml version="1.0" encoding="utf-8"?>
<p:tagLst xmlns:p="http://schemas.openxmlformats.org/presentationml/2006/main">
  <p:tag name="AS_UNIQUEID" val="698"/>
  <p:tag name="KSO_WM_BEAUTIFY_FLAG" val=""/>
</p:tagLst>
</file>

<file path=ppt/tags/tag98.xml><?xml version="1.0" encoding="utf-8"?>
<p:tagLst xmlns:p="http://schemas.openxmlformats.org/presentationml/2006/main">
  <p:tag name="AS_UNIQUEID" val="699"/>
  <p:tag name="KSO_WM_BEAUTIFY_FLAG" val=""/>
</p:tagLst>
</file>

<file path=ppt/tags/tag99.xml><?xml version="1.0" encoding="utf-8"?>
<p:tagLst xmlns:p="http://schemas.openxmlformats.org/presentationml/2006/main">
  <p:tag name="KSO_WM_DIAGRAM_VIRTUALLY_FRAME" val="{&quot;height&quot;:249.3923622047244,&quot;left&quot;:75.46653543307085,&quot;top&quot;:113.39716535433072,&quot;width&quot;:734.1839370078741}"/>
</p:tagLst>
</file>

<file path=ppt/theme/theme1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1376</Words>
  <Application>WPS 演示</Application>
  <PresentationFormat/>
  <Paragraphs>256</Paragraphs>
  <Slides>20</Slides>
  <Notes>2</Notes>
  <HiddenSlides>0</HiddenSlides>
  <MMClips>5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20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Wingdings</vt:lpstr>
      <vt:lpstr>仿宋</vt:lpstr>
      <vt:lpstr>Arial</vt:lpstr>
      <vt:lpstr>方正姚体</vt:lpstr>
      <vt:lpstr>黑体</vt:lpstr>
      <vt:lpstr>楷体</vt:lpstr>
      <vt:lpstr>Arial Unicode MS</vt:lpstr>
      <vt:lpstr>Calibri</vt:lpstr>
      <vt:lpstr>华文行楷</vt:lpstr>
      <vt:lpstr>Times New Roman</vt:lpstr>
      <vt:lpstr>隶书</vt:lpstr>
      <vt:lpstr>方正中等线简体</vt:lpstr>
      <vt:lpstr>Courier New</vt:lpstr>
      <vt:lpstr>华文细黑</vt:lpstr>
      <vt:lpstr>华文楷体</vt:lpstr>
      <vt:lpstr>自定义设计方案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花非花</cp:lastModifiedBy>
  <cp:revision>50</cp:revision>
  <cp:lastPrinted>2023-12-08T10:28:00Z</cp:lastPrinted>
  <dcterms:created xsi:type="dcterms:W3CDTF">2023-12-08T10:28:00Z</dcterms:created>
  <dcterms:modified xsi:type="dcterms:W3CDTF">2024-10-18T13:10:49Z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916DABE1E6134449AE8E648923B3BB67_13</vt:lpwstr>
  </property>
  <property fmtid="{D5CDD505-2E9C-101B-9397-08002B2CF9AE}" pid="7" name="KSOProductBuildVer">
    <vt:lpwstr>2052-12.1.0.18608</vt:lpwstr>
  </property>
</Properties>
</file>