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1.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2.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7" r:id="rId2"/>
    <p:sldId id="308" r:id="rId3"/>
    <p:sldId id="309" r:id="rId4"/>
    <p:sldId id="356" r:id="rId5"/>
    <p:sldId id="302" r:id="rId6"/>
    <p:sldId id="297" r:id="rId7"/>
    <p:sldId id="310" r:id="rId8"/>
    <p:sldId id="311" r:id="rId9"/>
    <p:sldId id="810" r:id="rId10"/>
    <p:sldId id="312" r:id="rId11"/>
    <p:sldId id="313" r:id="rId12"/>
    <p:sldId id="314" r:id="rId13"/>
    <p:sldId id="835" r:id="rId14"/>
    <p:sldId id="327" r:id="rId15"/>
    <p:sldId id="329" r:id="rId16"/>
    <p:sldId id="836" r:id="rId17"/>
    <p:sldId id="333" r:id="rId18"/>
    <p:sldId id="354" r:id="rId19"/>
    <p:sldId id="332" r:id="rId20"/>
    <p:sldId id="334" r:id="rId21"/>
    <p:sldId id="355" r:id="rId22"/>
  </p:sldIdLst>
  <p:sldSz cx="12192000" cy="6858000"/>
  <p:notesSz cx="9926638" cy="6797675"/>
  <p:embeddedFontLst>
    <p:embeddedFont>
      <p:font typeface="方正清刻本悦宋简体" panose="02010600030101010101" charset="-122"/>
      <p:regular r:id="rId24"/>
    </p:embeddedFont>
    <p:embeddedFont>
      <p:font typeface="汉仪劲楷简" panose="02010600030101010101" charset="-122"/>
      <p:regular r:id="rId25"/>
    </p:embeddedFont>
    <p:embeddedFont>
      <p:font typeface="Garamond" panose="02020404030301010803" pitchFamily="18" charset="0"/>
      <p:regular r:id="rId26"/>
      <p:bold r:id="rId27"/>
      <p:italic r:id="rId28"/>
    </p:embeddedFont>
    <p:embeddedFont>
      <p:font typeface="方正舒体" panose="02010601030101010101" pitchFamily="2" charset="-122"/>
      <p:regular r:id="rId29"/>
    </p:embeddedFont>
    <p:embeddedFont>
      <p:font typeface="仿宋" panose="02010609060101010101" pitchFamily="49" charset="-122"/>
      <p:regular r:id="rId30"/>
    </p:embeddedFont>
    <p:embeddedFont>
      <p:font typeface="黑体" panose="02010609060101010101" pitchFamily="49" charset="-122"/>
      <p:regular r:id="rId31"/>
    </p:embeddedFont>
    <p:embeddedFont>
      <p:font typeface="楷体" panose="02010609060101010101" pitchFamily="49" charset="-122"/>
      <p:regular r:id="rId32"/>
    </p:embeddedFont>
    <p:embeddedFont>
      <p:font typeface="微软雅黑" panose="020B0503020204020204" pitchFamily="34" charset="-122"/>
      <p:regular r:id="rId33"/>
      <p:bold r:id="rId34"/>
    </p:embeddedFont>
    <p:embeddedFont>
      <p:font typeface="微软雅黑 Light" panose="020B0502040204020203" pitchFamily="34" charset="-122"/>
      <p:regular r:id="rId35"/>
    </p:embeddedFont>
  </p:embeddedFontLst>
  <p:custDataLst>
    <p:tags r:id="rId36"/>
  </p:custDataLst>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2" userDrawn="1">
          <p15:clr>
            <a:srgbClr val="A4A3A4"/>
          </p15:clr>
        </p15:guide>
        <p15:guide id="2" pos="379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微软用户" initials="微" lastIdx="6" clrIdx="0"/>
  <p:cmAuthor id="2" name="0.2" initials="0" lastIdx="1" clrIdx="1"/>
  <p:cmAuthor id="3" name="Windows 用户" initials="W" lastIdx="8" clrIdx="0"/>
  <p:cmAuthor id="4" name="Administrator" initials="A" lastIdx="4" clrIdx="3"/>
  <p:cmAuthor id="5" name="新课标第一网" initials="新" lastIdx="2" clrIdx="0"/>
  <p:cmAuthor id="6" name="ming qiu" initials="m" lastIdx="17" clrIdx="1"/>
  <p:cmAuthor id="7" name="1206988966@qq.com" initials="1" lastIdx="1" clrIdx="2"/>
  <p:cmAuthor id="8" name="姜伟光" initials="姜" lastIdx="1" clrIdx="0"/>
  <p:cmAuthor id="9" name="倩文 黄" initials="倩文" lastIdx="1" clrIdx="3"/>
  <p:cmAuthor id="10" name="86136" initials="8" lastIdx="1" clrIdx="9"/>
  <p:cmAuthor id="11" name="xiaoxuan Zeng" initials="x" lastIdx="0" clrIdx="0"/>
  <p:cmAuthor id="12" name="ycadmin" initials="y" lastIdx="1"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7658"/>
    <a:srgbClr val="DE8F3A"/>
    <a:srgbClr val="EDC293"/>
    <a:srgbClr val="FFE081"/>
    <a:srgbClr val="FFEBAD"/>
    <a:srgbClr val="DF3B79"/>
    <a:srgbClr val="D7C6A1"/>
    <a:srgbClr val="AB4314"/>
    <a:srgbClr val="C1A785"/>
    <a:srgbClr val="C1A6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4" d="100"/>
          <a:sy n="64" d="100"/>
        </p:scale>
        <p:origin x="188" y="44"/>
      </p:cViewPr>
      <p:guideLst>
        <p:guide orient="horz" pos="2152"/>
        <p:guide pos="379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2024/10/16</a:t>
            </a:fld>
            <a:endParaRPr lang="zh-CN" altLang="en-US"/>
          </a:p>
        </p:txBody>
      </p:sp>
      <p:sp>
        <p:nvSpPr>
          <p:cNvPr id="4" name="幻灯片图像占位符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3774940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3439191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76672"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05728" y="1600200"/>
            <a:ext cx="5376672"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image" Target="../media/image1.webp"/><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34.xml"/><Relationship Id="rId7" Type="http://schemas.openxmlformats.org/officeDocument/2006/relationships/slideLayout" Target="../slideLayouts/slideLayout1.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s>
</file>

<file path=ppt/slides/_rels/slide11.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slideLayout" Target="../slideLayouts/slideLayout1.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s>
</file>

<file path=ppt/slides/_rels/slide12.xml.rels><?xml version="1.0" encoding="UTF-8" standalone="yes"?>
<Relationships xmlns="http://schemas.openxmlformats.org/package/2006/relationships"><Relationship Id="rId8" Type="http://schemas.openxmlformats.org/officeDocument/2006/relationships/tags" Target="../tags/tag151.xml"/><Relationship Id="rId3" Type="http://schemas.openxmlformats.org/officeDocument/2006/relationships/tags" Target="../tags/tag146.xml"/><Relationship Id="rId7" Type="http://schemas.openxmlformats.org/officeDocument/2006/relationships/tags" Target="../tags/tag150.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image" Target="../media/image9.jpeg"/><Relationship Id="rId5" Type="http://schemas.openxmlformats.org/officeDocument/2006/relationships/tags" Target="../tags/tag148.xml"/><Relationship Id="rId10" Type="http://schemas.openxmlformats.org/officeDocument/2006/relationships/slideLayout" Target="../slideLayouts/slideLayout1.xml"/><Relationship Id="rId4" Type="http://schemas.openxmlformats.org/officeDocument/2006/relationships/tags" Target="../tags/tag147.xml"/><Relationship Id="rId9" Type="http://schemas.openxmlformats.org/officeDocument/2006/relationships/tags" Target="../tags/tag152.xml"/></Relationships>
</file>

<file path=ppt/slides/_rels/slide13.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image" Target="../media/image10.png"/><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notesSlide" Target="../notesSlides/notesSlide1.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slideLayout" Target="../slideLayouts/slideLayout7.xml"/><Relationship Id="rId5" Type="http://schemas.openxmlformats.org/officeDocument/2006/relationships/tags" Target="../tags/tag157.xml"/><Relationship Id="rId10" Type="http://schemas.openxmlformats.org/officeDocument/2006/relationships/tags" Target="../tags/tag162.xml"/><Relationship Id="rId4" Type="http://schemas.openxmlformats.org/officeDocument/2006/relationships/tags" Target="../tags/tag156.xml"/><Relationship Id="rId9" Type="http://schemas.openxmlformats.org/officeDocument/2006/relationships/tags" Target="../tags/tag161.xml"/></Relationships>
</file>

<file path=ppt/slides/_rels/slide14.xml.rels><?xml version="1.0" encoding="UTF-8" standalone="yes"?>
<Relationships xmlns="http://schemas.openxmlformats.org/package/2006/relationships"><Relationship Id="rId8" Type="http://schemas.openxmlformats.org/officeDocument/2006/relationships/tags" Target="../tags/tag170.xml"/><Relationship Id="rId13" Type="http://schemas.openxmlformats.org/officeDocument/2006/relationships/tags" Target="../tags/tag175.xml"/><Relationship Id="rId18" Type="http://schemas.openxmlformats.org/officeDocument/2006/relationships/tags" Target="../tags/tag180.xml"/><Relationship Id="rId3" Type="http://schemas.openxmlformats.org/officeDocument/2006/relationships/tags" Target="../tags/tag165.xml"/><Relationship Id="rId7" Type="http://schemas.openxmlformats.org/officeDocument/2006/relationships/tags" Target="../tags/tag169.xml"/><Relationship Id="rId12" Type="http://schemas.openxmlformats.org/officeDocument/2006/relationships/tags" Target="../tags/tag174.xml"/><Relationship Id="rId17" Type="http://schemas.openxmlformats.org/officeDocument/2006/relationships/tags" Target="../tags/tag179.xml"/><Relationship Id="rId2" Type="http://schemas.openxmlformats.org/officeDocument/2006/relationships/tags" Target="../tags/tag164.xml"/><Relationship Id="rId16" Type="http://schemas.openxmlformats.org/officeDocument/2006/relationships/tags" Target="../tags/tag178.xml"/><Relationship Id="rId20" Type="http://schemas.openxmlformats.org/officeDocument/2006/relationships/slideLayout" Target="../slideLayouts/slideLayout1.xml"/><Relationship Id="rId1" Type="http://schemas.openxmlformats.org/officeDocument/2006/relationships/tags" Target="../tags/tag163.xml"/><Relationship Id="rId6" Type="http://schemas.openxmlformats.org/officeDocument/2006/relationships/tags" Target="../tags/tag168.xml"/><Relationship Id="rId11" Type="http://schemas.openxmlformats.org/officeDocument/2006/relationships/tags" Target="../tags/tag173.xml"/><Relationship Id="rId5" Type="http://schemas.openxmlformats.org/officeDocument/2006/relationships/tags" Target="../tags/tag167.xml"/><Relationship Id="rId15" Type="http://schemas.openxmlformats.org/officeDocument/2006/relationships/tags" Target="../tags/tag177.xml"/><Relationship Id="rId10" Type="http://schemas.openxmlformats.org/officeDocument/2006/relationships/tags" Target="../tags/tag172.xml"/><Relationship Id="rId19" Type="http://schemas.openxmlformats.org/officeDocument/2006/relationships/tags" Target="../tags/tag181.xml"/><Relationship Id="rId4" Type="http://schemas.openxmlformats.org/officeDocument/2006/relationships/tags" Target="../tags/tag166.xml"/><Relationship Id="rId9" Type="http://schemas.openxmlformats.org/officeDocument/2006/relationships/tags" Target="../tags/tag171.xml"/><Relationship Id="rId14" Type="http://schemas.openxmlformats.org/officeDocument/2006/relationships/tags" Target="../tags/tag176.xml"/></Relationships>
</file>

<file path=ppt/slides/_rels/slide15.xml.rels><?xml version="1.0" encoding="UTF-8" standalone="yes"?>
<Relationships xmlns="http://schemas.openxmlformats.org/package/2006/relationships"><Relationship Id="rId8" Type="http://schemas.openxmlformats.org/officeDocument/2006/relationships/tags" Target="../tags/tag189.xml"/><Relationship Id="rId3" Type="http://schemas.openxmlformats.org/officeDocument/2006/relationships/tags" Target="../tags/tag184.xml"/><Relationship Id="rId7" Type="http://schemas.openxmlformats.org/officeDocument/2006/relationships/tags" Target="../tags/tag188.xml"/><Relationship Id="rId12" Type="http://schemas.openxmlformats.org/officeDocument/2006/relationships/image" Target="../media/image11.pn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slideLayout" Target="../slideLayouts/slideLayout1.xml"/><Relationship Id="rId5" Type="http://schemas.openxmlformats.org/officeDocument/2006/relationships/tags" Target="../tags/tag186.xml"/><Relationship Id="rId10" Type="http://schemas.openxmlformats.org/officeDocument/2006/relationships/tags" Target="../tags/tag191.xml"/><Relationship Id="rId4" Type="http://schemas.openxmlformats.org/officeDocument/2006/relationships/tags" Target="../tags/tag185.xml"/><Relationship Id="rId9" Type="http://schemas.openxmlformats.org/officeDocument/2006/relationships/tags" Target="../tags/tag190.xml"/></Relationships>
</file>

<file path=ppt/slides/_rels/slide16.xml.rels><?xml version="1.0" encoding="UTF-8" standalone="yes"?>
<Relationships xmlns="http://schemas.openxmlformats.org/package/2006/relationships"><Relationship Id="rId8" Type="http://schemas.openxmlformats.org/officeDocument/2006/relationships/tags" Target="../tags/tag199.xml"/><Relationship Id="rId3" Type="http://schemas.openxmlformats.org/officeDocument/2006/relationships/tags" Target="../tags/tag194.xml"/><Relationship Id="rId7" Type="http://schemas.openxmlformats.org/officeDocument/2006/relationships/tags" Target="../tags/tag198.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5" Type="http://schemas.openxmlformats.org/officeDocument/2006/relationships/tags" Target="../tags/tag196.xml"/><Relationship Id="rId10" Type="http://schemas.openxmlformats.org/officeDocument/2006/relationships/notesSlide" Target="../notesSlides/notesSlide2.xml"/><Relationship Id="rId4" Type="http://schemas.openxmlformats.org/officeDocument/2006/relationships/tags" Target="../tags/tag195.xml"/><Relationship Id="rId9"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tags" Target="../tags/tag212.xml"/><Relationship Id="rId18" Type="http://schemas.openxmlformats.org/officeDocument/2006/relationships/tags" Target="../tags/tag217.xml"/><Relationship Id="rId3" Type="http://schemas.openxmlformats.org/officeDocument/2006/relationships/tags" Target="../tags/tag202.xml"/><Relationship Id="rId21" Type="http://schemas.openxmlformats.org/officeDocument/2006/relationships/slideLayout" Target="../slideLayouts/slideLayout1.xml"/><Relationship Id="rId7" Type="http://schemas.openxmlformats.org/officeDocument/2006/relationships/tags" Target="../tags/tag206.xml"/><Relationship Id="rId12" Type="http://schemas.openxmlformats.org/officeDocument/2006/relationships/tags" Target="../tags/tag211.xml"/><Relationship Id="rId17" Type="http://schemas.openxmlformats.org/officeDocument/2006/relationships/tags" Target="../tags/tag216.xml"/><Relationship Id="rId2" Type="http://schemas.openxmlformats.org/officeDocument/2006/relationships/tags" Target="../tags/tag201.xml"/><Relationship Id="rId16" Type="http://schemas.openxmlformats.org/officeDocument/2006/relationships/tags" Target="../tags/tag215.xml"/><Relationship Id="rId20" Type="http://schemas.openxmlformats.org/officeDocument/2006/relationships/tags" Target="../tags/tag219.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tags" Target="../tags/tag210.xml"/><Relationship Id="rId5" Type="http://schemas.openxmlformats.org/officeDocument/2006/relationships/tags" Target="../tags/tag204.xml"/><Relationship Id="rId15" Type="http://schemas.openxmlformats.org/officeDocument/2006/relationships/tags" Target="../tags/tag214.xml"/><Relationship Id="rId10" Type="http://schemas.openxmlformats.org/officeDocument/2006/relationships/tags" Target="../tags/tag209.xml"/><Relationship Id="rId19" Type="http://schemas.openxmlformats.org/officeDocument/2006/relationships/tags" Target="../tags/tag218.xml"/><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tags" Target="../tags/tag213.xml"/></Relationships>
</file>

<file path=ppt/slides/_rels/slide18.xml.rels><?xml version="1.0" encoding="UTF-8" standalone="yes"?>
<Relationships xmlns="http://schemas.openxmlformats.org/package/2006/relationships"><Relationship Id="rId8" Type="http://schemas.openxmlformats.org/officeDocument/2006/relationships/tags" Target="../tags/tag227.xml"/><Relationship Id="rId3" Type="http://schemas.openxmlformats.org/officeDocument/2006/relationships/tags" Target="../tags/tag222.xml"/><Relationship Id="rId7" Type="http://schemas.openxmlformats.org/officeDocument/2006/relationships/tags" Target="../tags/tag226.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 Id="rId9"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tags" Target="../tags/tag235.xml"/><Relationship Id="rId3" Type="http://schemas.openxmlformats.org/officeDocument/2006/relationships/tags" Target="../tags/tag230.xml"/><Relationship Id="rId7" Type="http://schemas.openxmlformats.org/officeDocument/2006/relationships/tags" Target="../tags/tag234.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tags" Target="../tags/tag233.xml"/><Relationship Id="rId11" Type="http://schemas.openxmlformats.org/officeDocument/2006/relationships/slideLayout" Target="../slideLayouts/slideLayout1.xml"/><Relationship Id="rId5" Type="http://schemas.openxmlformats.org/officeDocument/2006/relationships/tags" Target="../tags/tag232.xml"/><Relationship Id="rId10" Type="http://schemas.openxmlformats.org/officeDocument/2006/relationships/tags" Target="../tags/tag237.xml"/><Relationship Id="rId4" Type="http://schemas.openxmlformats.org/officeDocument/2006/relationships/tags" Target="../tags/tag231.xml"/><Relationship Id="rId9" Type="http://schemas.openxmlformats.org/officeDocument/2006/relationships/tags" Target="../tags/tag236.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slideLayout" Target="../slideLayouts/slideLayout1.xml"/><Relationship Id="rId4" Type="http://schemas.openxmlformats.org/officeDocument/2006/relationships/tags" Target="../tags/tag22.xml"/></Relationships>
</file>

<file path=ppt/slides/_rels/slide20.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 Id="rId5" Type="http://schemas.openxmlformats.org/officeDocument/2006/relationships/slideLayout" Target="../slideLayouts/slideLayout1.xml"/><Relationship Id="rId4" Type="http://schemas.openxmlformats.org/officeDocument/2006/relationships/tags" Target="../tags/tag24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3.xml"/><Relationship Id="rId1" Type="http://schemas.openxmlformats.org/officeDocument/2006/relationships/tags" Target="../tags/tag242.xml"/></Relationships>
</file>

<file path=ppt/slides/_rels/slide3.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tags" Target="../tags/tag40.xml"/><Relationship Id="rId3" Type="http://schemas.openxmlformats.org/officeDocument/2006/relationships/tags" Target="../tags/tag25.xml"/><Relationship Id="rId21" Type="http://schemas.openxmlformats.org/officeDocument/2006/relationships/tags" Target="../tags/tag43.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tags" Target="../tags/tag39.xml"/><Relationship Id="rId2" Type="http://schemas.openxmlformats.org/officeDocument/2006/relationships/tags" Target="../tags/tag24.xml"/><Relationship Id="rId16" Type="http://schemas.openxmlformats.org/officeDocument/2006/relationships/tags" Target="../tags/tag38.xml"/><Relationship Id="rId20" Type="http://schemas.openxmlformats.org/officeDocument/2006/relationships/tags" Target="../tags/tag42.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5" Type="http://schemas.openxmlformats.org/officeDocument/2006/relationships/tags" Target="../tags/tag37.xml"/><Relationship Id="rId23" Type="http://schemas.openxmlformats.org/officeDocument/2006/relationships/slideLayout" Target="../slideLayouts/slideLayout1.xml"/><Relationship Id="rId10" Type="http://schemas.openxmlformats.org/officeDocument/2006/relationships/tags" Target="../tags/tag32.xml"/><Relationship Id="rId19" Type="http://schemas.openxmlformats.org/officeDocument/2006/relationships/tags" Target="../tags/tag41.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 Id="rId22" Type="http://schemas.openxmlformats.org/officeDocument/2006/relationships/tags" Target="../tags/tag44.xml"/></Relationships>
</file>

<file path=ppt/slides/_rels/slide4.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slideLayout" Target="../slideLayouts/slideLayout1.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tags" Target="../tags/tag61.xml"/><Relationship Id="rId2" Type="http://schemas.openxmlformats.org/officeDocument/2006/relationships/tags" Target="../tags/tag46.xml"/><Relationship Id="rId16" Type="http://schemas.openxmlformats.org/officeDocument/2006/relationships/tags" Target="../tags/tag60.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5" Type="http://schemas.openxmlformats.org/officeDocument/2006/relationships/tags" Target="../tags/tag59.xml"/><Relationship Id="rId10" Type="http://schemas.openxmlformats.org/officeDocument/2006/relationships/tags" Target="../tags/tag54.xml"/><Relationship Id="rId19" Type="http://schemas.openxmlformats.org/officeDocument/2006/relationships/image" Target="../media/image1.webp"/><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tags" Target="../tags/tag62.xml"/></Relationships>
</file>

<file path=ppt/slides/_rels/slide6.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slideLayout" Target="../slideLayouts/slideLayout1.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0" Type="http://schemas.openxmlformats.org/officeDocument/2006/relationships/tags" Target="../tags/tag73.xml"/><Relationship Id="rId4" Type="http://schemas.openxmlformats.org/officeDocument/2006/relationships/tags" Target="../tags/tag67.xml"/><Relationship Id="rId9" Type="http://schemas.openxmlformats.org/officeDocument/2006/relationships/tags" Target="../tags/tag72.xml"/></Relationships>
</file>

<file path=ppt/slides/_rels/slide7.xml.rels><?xml version="1.0" encoding="UTF-8" standalone="yes"?>
<Relationships xmlns="http://schemas.openxmlformats.org/package/2006/relationships"><Relationship Id="rId13" Type="http://schemas.openxmlformats.org/officeDocument/2006/relationships/tags" Target="../tags/tag87.xml"/><Relationship Id="rId18" Type="http://schemas.openxmlformats.org/officeDocument/2006/relationships/tags" Target="../tags/tag92.xml"/><Relationship Id="rId26" Type="http://schemas.openxmlformats.org/officeDocument/2006/relationships/tags" Target="../tags/tag100.xml"/><Relationship Id="rId39" Type="http://schemas.openxmlformats.org/officeDocument/2006/relationships/tags" Target="../tags/tag113.xml"/><Relationship Id="rId21" Type="http://schemas.openxmlformats.org/officeDocument/2006/relationships/tags" Target="../tags/tag95.xml"/><Relationship Id="rId34" Type="http://schemas.openxmlformats.org/officeDocument/2006/relationships/tags" Target="../tags/tag108.xml"/><Relationship Id="rId42" Type="http://schemas.openxmlformats.org/officeDocument/2006/relationships/tags" Target="../tags/tag116.xml"/><Relationship Id="rId47" Type="http://schemas.openxmlformats.org/officeDocument/2006/relationships/image" Target="../media/image5.png"/><Relationship Id="rId7" Type="http://schemas.openxmlformats.org/officeDocument/2006/relationships/tags" Target="../tags/tag81.xml"/><Relationship Id="rId2" Type="http://schemas.openxmlformats.org/officeDocument/2006/relationships/tags" Target="../tags/tag76.xml"/><Relationship Id="rId16" Type="http://schemas.openxmlformats.org/officeDocument/2006/relationships/tags" Target="../tags/tag90.xml"/><Relationship Id="rId29" Type="http://schemas.openxmlformats.org/officeDocument/2006/relationships/tags" Target="../tags/tag103.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24" Type="http://schemas.openxmlformats.org/officeDocument/2006/relationships/tags" Target="../tags/tag98.xml"/><Relationship Id="rId32" Type="http://schemas.openxmlformats.org/officeDocument/2006/relationships/tags" Target="../tags/tag106.xml"/><Relationship Id="rId37" Type="http://schemas.openxmlformats.org/officeDocument/2006/relationships/tags" Target="../tags/tag111.xml"/><Relationship Id="rId40" Type="http://schemas.openxmlformats.org/officeDocument/2006/relationships/tags" Target="../tags/tag114.xml"/><Relationship Id="rId45" Type="http://schemas.openxmlformats.org/officeDocument/2006/relationships/image" Target="../media/image3.png"/><Relationship Id="rId5" Type="http://schemas.openxmlformats.org/officeDocument/2006/relationships/tags" Target="../tags/tag79.xml"/><Relationship Id="rId15" Type="http://schemas.openxmlformats.org/officeDocument/2006/relationships/tags" Target="../tags/tag89.xml"/><Relationship Id="rId23" Type="http://schemas.openxmlformats.org/officeDocument/2006/relationships/tags" Target="../tags/tag97.xml"/><Relationship Id="rId28" Type="http://schemas.openxmlformats.org/officeDocument/2006/relationships/tags" Target="../tags/tag102.xml"/><Relationship Id="rId36" Type="http://schemas.openxmlformats.org/officeDocument/2006/relationships/tags" Target="../tags/tag110.xml"/><Relationship Id="rId10" Type="http://schemas.openxmlformats.org/officeDocument/2006/relationships/tags" Target="../tags/tag84.xml"/><Relationship Id="rId19" Type="http://schemas.openxmlformats.org/officeDocument/2006/relationships/tags" Target="../tags/tag93.xml"/><Relationship Id="rId31" Type="http://schemas.openxmlformats.org/officeDocument/2006/relationships/tags" Target="../tags/tag105.xml"/><Relationship Id="rId44" Type="http://schemas.openxmlformats.org/officeDocument/2006/relationships/image" Target="../media/image2.png"/><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tags" Target="../tags/tag88.xml"/><Relationship Id="rId22" Type="http://schemas.openxmlformats.org/officeDocument/2006/relationships/tags" Target="../tags/tag96.xml"/><Relationship Id="rId27" Type="http://schemas.openxmlformats.org/officeDocument/2006/relationships/tags" Target="../tags/tag101.xml"/><Relationship Id="rId30" Type="http://schemas.openxmlformats.org/officeDocument/2006/relationships/tags" Target="../tags/tag104.xml"/><Relationship Id="rId35" Type="http://schemas.openxmlformats.org/officeDocument/2006/relationships/tags" Target="../tags/tag109.xml"/><Relationship Id="rId43" Type="http://schemas.openxmlformats.org/officeDocument/2006/relationships/slideLayout" Target="../slideLayouts/slideLayout1.xml"/><Relationship Id="rId8" Type="http://schemas.openxmlformats.org/officeDocument/2006/relationships/tags" Target="../tags/tag82.xml"/><Relationship Id="rId3" Type="http://schemas.openxmlformats.org/officeDocument/2006/relationships/tags" Target="../tags/tag77.xml"/><Relationship Id="rId12" Type="http://schemas.openxmlformats.org/officeDocument/2006/relationships/tags" Target="../tags/tag86.xml"/><Relationship Id="rId17" Type="http://schemas.openxmlformats.org/officeDocument/2006/relationships/tags" Target="../tags/tag91.xml"/><Relationship Id="rId25" Type="http://schemas.openxmlformats.org/officeDocument/2006/relationships/tags" Target="../tags/tag99.xml"/><Relationship Id="rId33" Type="http://schemas.openxmlformats.org/officeDocument/2006/relationships/tags" Target="../tags/tag107.xml"/><Relationship Id="rId38" Type="http://schemas.openxmlformats.org/officeDocument/2006/relationships/tags" Target="../tags/tag112.xml"/><Relationship Id="rId46" Type="http://schemas.openxmlformats.org/officeDocument/2006/relationships/image" Target="../media/image4.png"/><Relationship Id="rId20" Type="http://schemas.openxmlformats.org/officeDocument/2006/relationships/tags" Target="../tags/tag94.xml"/><Relationship Id="rId41" Type="http://schemas.openxmlformats.org/officeDocument/2006/relationships/tags" Target="../tags/tag115.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19.xml"/><Relationship Id="rId7" Type="http://schemas.openxmlformats.org/officeDocument/2006/relationships/tags" Target="../tags/tag123.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5" Type="http://schemas.openxmlformats.org/officeDocument/2006/relationships/tags" Target="../tags/tag121.xml"/><Relationship Id="rId10" Type="http://schemas.openxmlformats.org/officeDocument/2006/relationships/image" Target="../media/image7.png"/><Relationship Id="rId4" Type="http://schemas.openxmlformats.org/officeDocument/2006/relationships/tags" Target="../tags/tag120.xml"/><Relationship Id="rId9"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tags" Target="../tags/tag131.xml"/><Relationship Id="rId3" Type="http://schemas.openxmlformats.org/officeDocument/2006/relationships/tags" Target="../tags/tag126.xml"/><Relationship Id="rId7" Type="http://schemas.openxmlformats.org/officeDocument/2006/relationships/tags" Target="../tags/tag130.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9"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形"/>
          <p:cNvSpPr/>
          <p:nvPr>
            <p:custDataLst>
              <p:tags r:id="rId2"/>
            </p:custDataLst>
          </p:nvPr>
        </p:nvSpPr>
        <p:spPr>
          <a:xfrm flipH="1" flipV="1">
            <a:off x="0" y="0"/>
            <a:ext cx="12192635" cy="6858000"/>
          </a:xfrm>
          <a:prstGeom prst="rect">
            <a:avLst/>
          </a:prstGeom>
          <a:gradFill>
            <a:gsLst>
              <a:gs pos="100000">
                <a:srgbClr val="F5F3FE"/>
              </a:gs>
              <a:gs pos="0">
                <a:srgbClr val="F5F3F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200000000000000" charset="-122"/>
            </a:endParaRPr>
          </a:p>
        </p:txBody>
      </p:sp>
      <p:sp>
        <p:nvSpPr>
          <p:cNvPr id="17" name="图形"/>
          <p:cNvSpPr/>
          <p:nvPr>
            <p:custDataLst>
              <p:tags r:id="rId3"/>
            </p:custDataLst>
          </p:nvPr>
        </p:nvSpPr>
        <p:spPr>
          <a:xfrm>
            <a:off x="-1985010" y="4782185"/>
            <a:ext cx="3843655" cy="3843655"/>
          </a:xfrm>
          <a:prstGeom prst="ellipse">
            <a:avLst/>
          </a:prstGeom>
          <a:gradFill>
            <a:gsLst>
              <a:gs pos="0">
                <a:srgbClr val="B096F1"/>
              </a:gs>
              <a:gs pos="67000">
                <a:srgbClr val="A27DE7"/>
              </a:gs>
            </a:gsLst>
            <a:lin ang="2700000" scaled="0"/>
          </a:gradFill>
          <a:ln>
            <a:noFill/>
          </a:ln>
          <a:effectLst>
            <a:softEdge rad="965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200000000000000" charset="-122"/>
            </a:endParaRPr>
          </a:p>
        </p:txBody>
      </p:sp>
      <p:sp>
        <p:nvSpPr>
          <p:cNvPr id="48" name="图形"/>
          <p:cNvSpPr/>
          <p:nvPr>
            <p:custDataLst>
              <p:tags r:id="rId4"/>
            </p:custDataLst>
          </p:nvPr>
        </p:nvSpPr>
        <p:spPr>
          <a:xfrm>
            <a:off x="995045" y="5552440"/>
            <a:ext cx="397510" cy="397510"/>
          </a:xfrm>
          <a:prstGeom prst="plaque">
            <a:avLst>
              <a:gd name="adj" fmla="val 50000"/>
            </a:avLst>
          </a:prstGeom>
          <a:solidFill>
            <a:srgbClr val="9668E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D" sz="2000">
              <a:solidFill>
                <a:srgbClr val="F53E11"/>
              </a:solidFill>
              <a:latin typeface="思源黑体 CN Light" panose="020B0200000000000000" charset="-122"/>
              <a:cs typeface="思源黑体 CN Light" panose="020B0200000000000000" charset="-122"/>
            </a:endParaRPr>
          </a:p>
        </p:txBody>
      </p:sp>
      <p:sp>
        <p:nvSpPr>
          <p:cNvPr id="26" name="图形"/>
          <p:cNvSpPr/>
          <p:nvPr>
            <p:custDataLst>
              <p:tags r:id="rId5"/>
            </p:custDataLst>
          </p:nvPr>
        </p:nvSpPr>
        <p:spPr>
          <a:xfrm>
            <a:off x="11218545" y="2769235"/>
            <a:ext cx="263525" cy="263525"/>
          </a:xfrm>
          <a:prstGeom prst="plaque">
            <a:avLst>
              <a:gd name="adj" fmla="val 50000"/>
            </a:avLst>
          </a:prstGeom>
          <a:solidFill>
            <a:srgbClr val="9CD7F8"/>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D" sz="2000">
              <a:solidFill>
                <a:srgbClr val="F53E11"/>
              </a:solidFill>
              <a:latin typeface="思源黑体 CN Light" panose="020B0200000000000000" charset="-122"/>
              <a:cs typeface="思源黑体 CN Light" panose="020B0200000000000000" charset="-122"/>
            </a:endParaRPr>
          </a:p>
        </p:txBody>
      </p:sp>
      <p:grpSp>
        <p:nvGrpSpPr>
          <p:cNvPr id="27" name="图形"/>
          <p:cNvGrpSpPr/>
          <p:nvPr>
            <p:custDataLst>
              <p:tags r:id="rId6"/>
            </p:custDataLst>
          </p:nvPr>
        </p:nvGrpSpPr>
        <p:grpSpPr>
          <a:xfrm>
            <a:off x="11064875" y="6072505"/>
            <a:ext cx="507365" cy="115570"/>
            <a:chOff x="9270" y="2823"/>
            <a:chExt cx="799" cy="182"/>
          </a:xfrm>
          <a:solidFill>
            <a:srgbClr val="A482EA"/>
          </a:solidFill>
        </p:grpSpPr>
        <p:sp>
          <p:nvSpPr>
            <p:cNvPr id="71" name="图形"/>
            <p:cNvSpPr/>
            <p:nvPr>
              <p:custDataLst>
                <p:tags r:id="rId15"/>
              </p:custDataLst>
            </p:nvPr>
          </p:nvSpPr>
          <p:spPr>
            <a:xfrm>
              <a:off x="9270" y="2823"/>
              <a:ext cx="183" cy="18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思源黑体 CN Light" panose="020B0200000000000000" charset="-122"/>
                <a:ea typeface="思源黑体 CN Light" panose="020B0200000000000000" charset="-122"/>
                <a:cs typeface="思源黑体 CN Light" panose="020B0200000000000000" charset="-122"/>
              </a:endParaRPr>
            </a:p>
          </p:txBody>
        </p:sp>
        <p:sp>
          <p:nvSpPr>
            <p:cNvPr id="72" name="图形"/>
            <p:cNvSpPr/>
            <p:nvPr>
              <p:custDataLst>
                <p:tags r:id="rId16"/>
              </p:custDataLst>
            </p:nvPr>
          </p:nvSpPr>
          <p:spPr>
            <a:xfrm>
              <a:off x="9578" y="2823"/>
              <a:ext cx="183" cy="18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思源黑体 CN Light" panose="020B0200000000000000" charset="-122"/>
                <a:ea typeface="思源黑体 CN Light" panose="020B0200000000000000" charset="-122"/>
                <a:cs typeface="思源黑体 CN Light" panose="020B0200000000000000" charset="-122"/>
              </a:endParaRPr>
            </a:p>
          </p:txBody>
        </p:sp>
        <p:sp>
          <p:nvSpPr>
            <p:cNvPr id="65" name="图形"/>
            <p:cNvSpPr/>
            <p:nvPr>
              <p:custDataLst>
                <p:tags r:id="rId17"/>
              </p:custDataLst>
            </p:nvPr>
          </p:nvSpPr>
          <p:spPr>
            <a:xfrm>
              <a:off x="9887" y="2823"/>
              <a:ext cx="183" cy="1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Light" panose="020B0200000000000000" charset="-122"/>
                <a:ea typeface="思源黑体 CN Light" panose="020B0200000000000000" charset="-122"/>
                <a:cs typeface="思源黑体 CN Light" panose="020B0200000000000000" charset="-122"/>
              </a:endParaRPr>
            </a:p>
          </p:txBody>
        </p:sp>
      </p:grpSp>
      <p:sp>
        <p:nvSpPr>
          <p:cNvPr id="53" name="图形"/>
          <p:cNvSpPr/>
          <p:nvPr>
            <p:custDataLst>
              <p:tags r:id="rId7"/>
            </p:custDataLst>
          </p:nvPr>
        </p:nvSpPr>
        <p:spPr>
          <a:xfrm>
            <a:off x="-405130" y="-568325"/>
            <a:ext cx="1156335" cy="1148080"/>
          </a:xfrm>
          <a:prstGeom prst="ellipse">
            <a:avLst/>
          </a:prstGeom>
          <a:noFill/>
          <a:ln w="381000" cap="flat" cmpd="sng">
            <a:gradFill>
              <a:gsLst>
                <a:gs pos="0">
                  <a:schemeClr val="accent1">
                    <a:lumMod val="5000"/>
                    <a:lumOff val="95000"/>
                  </a:schemeClr>
                </a:gs>
                <a:gs pos="74000">
                  <a:srgbClr val="AE93F0"/>
                </a:gs>
                <a:gs pos="83000">
                  <a:srgbClr val="B29AF2"/>
                </a:gs>
                <a:gs pos="100000">
                  <a:srgbClr val="AE93F0"/>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200000000000000" charset="-122"/>
            </a:endParaRPr>
          </a:p>
        </p:txBody>
      </p:sp>
      <p:sp>
        <p:nvSpPr>
          <p:cNvPr id="5" name="图形"/>
          <p:cNvSpPr/>
          <p:nvPr>
            <p:custDataLst>
              <p:tags r:id="rId8"/>
            </p:custDataLst>
          </p:nvPr>
        </p:nvSpPr>
        <p:spPr>
          <a:xfrm>
            <a:off x="9592945" y="-1913890"/>
            <a:ext cx="3843655" cy="3843655"/>
          </a:xfrm>
          <a:prstGeom prst="ellipse">
            <a:avLst/>
          </a:prstGeom>
          <a:gradFill>
            <a:gsLst>
              <a:gs pos="0">
                <a:srgbClr val="B29AF2"/>
              </a:gs>
              <a:gs pos="100000">
                <a:srgbClr val="9668E0"/>
              </a:gs>
            </a:gsLst>
            <a:lin ang="270000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200000000000000" charset="-122"/>
            </a:endParaRPr>
          </a:p>
        </p:txBody>
      </p:sp>
      <p:sp>
        <p:nvSpPr>
          <p:cNvPr id="2" name="泪滴形 1"/>
          <p:cNvSpPr/>
          <p:nvPr>
            <p:custDataLst>
              <p:tags r:id="rId9"/>
            </p:custDataLst>
          </p:nvPr>
        </p:nvSpPr>
        <p:spPr>
          <a:xfrm flipV="1">
            <a:off x="859081" y="908049"/>
            <a:ext cx="1611626" cy="1361275"/>
          </a:xfrm>
          <a:prstGeom prst="teardrop">
            <a:avLst/>
          </a:prstGeom>
          <a:gradFill flip="none" rotWithShape="1">
            <a:gsLst>
              <a:gs pos="0">
                <a:srgbClr val="A888EC">
                  <a:tint val="66000"/>
                  <a:satMod val="160000"/>
                </a:srgbClr>
              </a:gs>
              <a:gs pos="50000">
                <a:srgbClr val="A888EC">
                  <a:tint val="44500"/>
                  <a:satMod val="160000"/>
                </a:srgbClr>
              </a:gs>
              <a:gs pos="100000">
                <a:srgbClr val="A888EC">
                  <a:tint val="23500"/>
                  <a:satMod val="160000"/>
                </a:srgbClr>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10"/>
            </p:custDataLst>
          </p:nvPr>
        </p:nvSpPr>
        <p:spPr>
          <a:xfrm>
            <a:off x="869456" y="1119754"/>
            <a:ext cx="1601251" cy="455086"/>
          </a:xfrm>
          <a:prstGeom prst="rect">
            <a:avLst/>
          </a:prstGeom>
          <a:noFill/>
        </p:spPr>
        <p:txBody>
          <a:bodyPr wrap="none" lIns="0" tIns="0" rIns="0" bIns="0" rtlCol="0">
            <a:noAutofit/>
          </a:bodyPr>
          <a:lstStyle/>
          <a:p>
            <a:pPr algn="ctr"/>
            <a:r>
              <a:rPr lang="en-US" altLang="zh-CN" sz="4400" b="1">
                <a:solidFill>
                  <a:schemeClr val="tx1">
                    <a:lumMod val="75000"/>
                    <a:lumOff val="25000"/>
                  </a:schemeClr>
                </a:solidFill>
                <a:latin typeface="方正舒体" panose="02010601030101010101" charset="-122"/>
                <a:ea typeface="方正舒体" panose="02010601030101010101" charset="-122"/>
              </a:rPr>
              <a:t>2025</a:t>
            </a:r>
            <a:br>
              <a:rPr lang="en-US" altLang="zh-CN" sz="4400" b="1">
                <a:solidFill>
                  <a:schemeClr val="tx1">
                    <a:lumMod val="75000"/>
                    <a:lumOff val="25000"/>
                  </a:schemeClr>
                </a:solidFill>
                <a:latin typeface="方正舒体" panose="02010601030101010101" charset="-122"/>
                <a:ea typeface="方正舒体" panose="02010601030101010101" charset="-122"/>
              </a:rPr>
            </a:br>
            <a:r>
              <a:rPr lang="en-US" altLang="zh-CN" sz="2400">
                <a:solidFill>
                  <a:schemeClr val="tx1">
                    <a:lumMod val="75000"/>
                    <a:lumOff val="25000"/>
                  </a:schemeClr>
                </a:solidFill>
              </a:rPr>
              <a:t> </a:t>
            </a:r>
            <a:endParaRPr lang="zh-CN" altLang="en-US" sz="2400">
              <a:solidFill>
                <a:schemeClr val="tx1">
                  <a:lumMod val="75000"/>
                  <a:lumOff val="25000"/>
                </a:schemeClr>
              </a:solidFill>
            </a:endParaRPr>
          </a:p>
        </p:txBody>
      </p:sp>
      <p:cxnSp>
        <p:nvCxnSpPr>
          <p:cNvPr id="7" name="直接连接符 6"/>
          <p:cNvCxnSpPr/>
          <p:nvPr>
            <p:custDataLst>
              <p:tags r:id="rId11"/>
            </p:custDataLst>
          </p:nvPr>
        </p:nvCxnSpPr>
        <p:spPr>
          <a:xfrm>
            <a:off x="2824235" y="2082546"/>
            <a:ext cx="3056937" cy="0"/>
          </a:xfrm>
          <a:prstGeom prst="line">
            <a:avLst/>
          </a:prstGeom>
          <a:ln w="127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8" name="文本框 7"/>
          <p:cNvSpPr txBox="1"/>
          <p:nvPr>
            <p:custDataLst>
              <p:tags r:id="rId12"/>
            </p:custDataLst>
          </p:nvPr>
        </p:nvSpPr>
        <p:spPr>
          <a:xfrm>
            <a:off x="3309820" y="1561021"/>
            <a:ext cx="4064000" cy="460375"/>
          </a:xfrm>
          <a:prstGeom prst="rect">
            <a:avLst/>
          </a:prstGeom>
          <a:noFill/>
        </p:spPr>
        <p:txBody>
          <a:bodyPr wrap="square" rtlCol="0">
            <a:spAutoFit/>
          </a:bodyPr>
          <a:lstStyle/>
          <a:p>
            <a:r>
              <a:rPr lang="zh-CN" altLang="en-US" sz="2400" b="1" dirty="0">
                <a:solidFill>
                  <a:srgbClr val="A888EC"/>
                </a:solidFill>
                <a:latin typeface="微软雅黑" panose="020B0503020204020204" charset="-122"/>
                <a:ea typeface="微软雅黑" panose="020B0503020204020204" charset="-122"/>
                <a:sym typeface="+mn-ea"/>
              </a:rPr>
              <a:t>高考一轮复习</a:t>
            </a:r>
          </a:p>
        </p:txBody>
      </p:sp>
      <p:sp>
        <p:nvSpPr>
          <p:cNvPr id="10" name="文本框 9">
            <a:extLst>
              <a:ext uri="{FF2B5EF4-FFF2-40B4-BE49-F238E27FC236}">
                <a16:creationId xmlns:a16="http://schemas.microsoft.com/office/drawing/2014/main" id="{A64F107D-615A-E2A8-990C-F056CA06D475}"/>
              </a:ext>
            </a:extLst>
          </p:cNvPr>
          <p:cNvSpPr txBox="1"/>
          <p:nvPr>
            <p:custDataLst>
              <p:tags r:id="rId13"/>
            </p:custDataLst>
          </p:nvPr>
        </p:nvSpPr>
        <p:spPr>
          <a:xfrm>
            <a:off x="-95250" y="2420620"/>
            <a:ext cx="7622540" cy="2639060"/>
          </a:xfrm>
          <a:prstGeom prst="rect">
            <a:avLst/>
          </a:prstGeom>
        </p:spPr>
        <p:txBody>
          <a:bodyPr>
            <a:noAutofit/>
            <a:extLst>
              <a:ext uri="{4A0BC546-FE56-4ADE-93B0-CB8AF2F6F144}">
                <wpsdc:textFrameExt xmlns:wpsdc="http://www.wps.cn/officeDocument/2022/drawingmlCustomData" xmlns="" type="text"/>
              </a:ext>
            </a:extLst>
          </a:bodyPr>
          <a:lstStyle/>
          <a:p>
            <a:pPr algn="ctr">
              <a:lnSpc>
                <a:spcPct val="130000"/>
              </a:lnSpc>
              <a:spcBef>
                <a:spcPts val="0"/>
              </a:spcBef>
              <a:spcAft>
                <a:spcPts val="0"/>
              </a:spcAft>
            </a:pPr>
            <a:r>
              <a:rPr lang="zh-CN" altLang="en-US" sz="5400" b="1" dirty="0">
                <a:solidFill>
                  <a:srgbClr val="AB4314"/>
                </a:solidFill>
                <a:effectLst>
                  <a:glow rad="63500">
                    <a:schemeClr val="bg1">
                      <a:alpha val="40000"/>
                    </a:schemeClr>
                  </a:glow>
                </a:effectLst>
                <a:latin typeface="方正清刻本悦宋简体" panose="02000000000000000000" charset="-122"/>
                <a:ea typeface="方正清刻本悦宋简体" panose="02000000000000000000" charset="-122"/>
                <a:sym typeface="+mn-ea"/>
              </a:rPr>
              <a:t>走向整体，迈进现代</a:t>
            </a:r>
            <a:endParaRPr lang="en-US" altLang="zh-CN" sz="5400" b="1" dirty="0">
              <a:solidFill>
                <a:srgbClr val="AB4314"/>
              </a:solidFill>
              <a:effectLst>
                <a:glow rad="63500">
                  <a:schemeClr val="bg1">
                    <a:alpha val="40000"/>
                  </a:schemeClr>
                </a:glow>
              </a:effectLst>
              <a:latin typeface="方正清刻本悦宋简体" panose="02000000000000000000" charset="-122"/>
              <a:ea typeface="方正清刻本悦宋简体" panose="02000000000000000000" charset="-122"/>
              <a:sym typeface="+mn-ea"/>
            </a:endParaRPr>
          </a:p>
          <a:p>
            <a:pPr algn="ctr">
              <a:lnSpc>
                <a:spcPct val="130000"/>
              </a:lnSpc>
              <a:spcBef>
                <a:spcPts val="0"/>
              </a:spcBef>
              <a:spcAft>
                <a:spcPts val="0"/>
              </a:spcAft>
            </a:pPr>
            <a:r>
              <a:rPr lang="en-US" altLang="zh-CN" sz="5400" b="1" dirty="0">
                <a:latin typeface="方正清刻本悦宋简体" panose="02000000000000000000" charset="-122"/>
                <a:ea typeface="方正清刻本悦宋简体" panose="02000000000000000000" charset="-122"/>
                <a:sym typeface="+mn-ea"/>
              </a:rPr>
              <a:t>——</a:t>
            </a:r>
            <a:r>
              <a:rPr lang="zh-CN" altLang="en-US" sz="5400" b="1" dirty="0">
                <a:latin typeface="方正清刻本悦宋简体" panose="02000000000000000000" charset="-122"/>
                <a:ea typeface="方正清刻本悦宋简体" panose="02000000000000000000" charset="-122"/>
                <a:sym typeface="+mn-ea"/>
              </a:rPr>
              <a:t>世界近代史模块</a:t>
            </a:r>
            <a:endParaRPr lang="zh-CN" altLang="en-US" sz="4800" b="1" dirty="0">
              <a:latin typeface="方正清刻本悦宋简体" panose="02000000000000000000" charset="-122"/>
              <a:ea typeface="方正清刻本悦宋简体" panose="02000000000000000000" charset="-122"/>
              <a:sym typeface="+mn-ea"/>
            </a:endParaRPr>
          </a:p>
        </p:txBody>
      </p:sp>
      <p:pic>
        <p:nvPicPr>
          <p:cNvPr id="11" name="图片 10">
            <a:extLst>
              <a:ext uri="{FF2B5EF4-FFF2-40B4-BE49-F238E27FC236}">
                <a16:creationId xmlns:a16="http://schemas.microsoft.com/office/drawing/2014/main" id="{D14B5726-F5E7-2749-5F51-975A28A19CA6}"/>
              </a:ext>
            </a:extLst>
          </p:cNvPr>
          <p:cNvPicPr/>
          <p:nvPr>
            <p:custDataLst>
              <p:tags r:id="rId14"/>
            </p:custDataLst>
          </p:nvPr>
        </p:nvPicPr>
        <p:blipFill>
          <a:blip r:embed="rId19"/>
          <a:stretch>
            <a:fillRect/>
          </a:stretch>
        </p:blipFill>
        <p:spPr>
          <a:xfrm>
            <a:off x="6720285" y="323466"/>
            <a:ext cx="4988560" cy="4988560"/>
          </a:xfrm>
          <a:prstGeom prst="rect">
            <a:avLst/>
          </a:prstGeom>
          <a:noFill/>
          <a:ln w="9525">
            <a:noFill/>
          </a:ln>
        </p:spPr>
      </p:pic>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500"/>
                                        <p:tgtEl>
                                          <p:spTgt spid="48"/>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left)">
                                      <p:cBhvr>
                                        <p:cTn id="23" dur="500"/>
                                        <p:tgtEl>
                                          <p:spTgt spid="53"/>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8" grpId="0" animBg="1"/>
      <p:bldP spid="26" grpId="0" animBg="1"/>
      <p:bldP spid="53" grpId="0" animBg="1"/>
      <p:bldP spid="5"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1"/>
          <p:cNvSpPr/>
          <p:nvPr>
            <p:custDataLst>
              <p:tags r:id="rId1"/>
            </p:custDataLst>
          </p:nvPr>
        </p:nvSpPr>
        <p:spPr>
          <a:xfrm>
            <a:off x="3937635" y="264160"/>
            <a:ext cx="4320540" cy="518795"/>
          </a:xfrm>
          <a:prstGeom prst="rect">
            <a:avLst/>
          </a:prstGeom>
          <a:solidFill>
            <a:schemeClr val="bg1">
              <a:lumMod val="95000"/>
            </a:schemeClr>
          </a:solidFill>
          <a:ln w="9525" cmpd="sng">
            <a:noFill/>
            <a:prstDash val="sysDash"/>
          </a:ln>
        </p:spPr>
        <p:txBody>
          <a:bodyPr vert="horz" wrap="square" numCol="1" spcCol="0" rtlCol="0" fromWordArt="0" anchor="t" anchorCtr="0" forceAA="0" compatLnSpc="0">
            <a:noAutofit/>
          </a:bodyPr>
          <a:lstStyle/>
          <a:p>
            <a:pPr lvl="0" algn="ctr" fontAlgn="auto">
              <a:lnSpc>
                <a:spcPct val="110000"/>
              </a:lnSpc>
              <a:buClrTx/>
              <a:buSzTx/>
              <a:buFontTx/>
            </a:pPr>
            <a:r>
              <a:rPr lang="zh-CN" sz="2400" b="1" dirty="0">
                <a:latin typeface="汉仪劲楷简" panose="00020600040101010101" charset="-122"/>
                <a:ea typeface="汉仪劲楷简" panose="00020600040101010101" charset="-122"/>
                <a:cs typeface="汉仪劲楷简" panose="00020600040101010101" charset="-122"/>
                <a:sym typeface="+mn-ea"/>
              </a:rPr>
              <a:t>对比新航路开辟和郑和下西洋</a:t>
            </a:r>
          </a:p>
        </p:txBody>
      </p:sp>
      <p:sp>
        <p:nvSpPr>
          <p:cNvPr id="12" name="文本框 11"/>
          <p:cNvSpPr txBox="1"/>
          <p:nvPr>
            <p:custDataLst>
              <p:tags r:id="rId2"/>
            </p:custDataLst>
          </p:nvPr>
        </p:nvSpPr>
        <p:spPr>
          <a:xfrm>
            <a:off x="370840" y="1353185"/>
            <a:ext cx="5208905" cy="4124960"/>
          </a:xfrm>
          <a:prstGeom prst="rect">
            <a:avLst/>
          </a:prstGeom>
          <a:noFill/>
          <a:ln>
            <a:solidFill>
              <a:schemeClr val="tx1"/>
            </a:solidFill>
          </a:ln>
        </p:spPr>
        <p:txBody>
          <a:bodyPr wrap="square" rtlCol="0" anchor="t">
            <a:noAutofit/>
          </a:bodyPr>
          <a:lstStyle/>
          <a:p>
            <a:pPr marL="457200" indent="-457200" algn="l" fontAlgn="auto">
              <a:lnSpc>
                <a:spcPct val="110000"/>
              </a:lnSpc>
              <a:spcBef>
                <a:spcPts val="0"/>
              </a:spcBef>
              <a:buClrTx/>
              <a:buFont typeface="Wingdings" panose="05000000000000000000" charset="0"/>
              <a:buChar char="Ø"/>
            </a:pPr>
            <a:r>
              <a:rPr lang="en-US" altLang="zh-CN" sz="2600" b="1" dirty="0">
                <a:solidFill>
                  <a:srgbClr val="FF0000"/>
                </a:solidFill>
                <a:latin typeface="仿宋" panose="02010609060101010101" pitchFamily="49" charset="-122"/>
                <a:ea typeface="仿宋" panose="02010609060101010101" pitchFamily="49" charset="-122"/>
                <a:cs typeface="楷体" panose="02010609060101010101" charset="-122"/>
                <a:sym typeface="+mn-ea"/>
              </a:rPr>
              <a:t>1487</a:t>
            </a:r>
            <a:r>
              <a:rPr lang="zh-CN" altLang="en-US" sz="2600" b="1" dirty="0">
                <a:solidFill>
                  <a:schemeClr val="tx1"/>
                </a:solidFill>
                <a:latin typeface="仿宋" panose="02010609060101010101" pitchFamily="49" charset="-122"/>
                <a:ea typeface="仿宋" panose="02010609060101010101" pitchFamily="49" charset="-122"/>
                <a:cs typeface="楷体" panose="02010609060101010101" charset="-122"/>
                <a:sym typeface="+mn-ea"/>
              </a:rPr>
              <a:t>年，</a:t>
            </a:r>
            <a:r>
              <a:rPr lang="zh-CN" altLang="en-US" sz="2600" b="1" dirty="0">
                <a:solidFill>
                  <a:srgbClr val="FF0000"/>
                </a:solidFill>
                <a:latin typeface="仿宋" panose="02010609060101010101" pitchFamily="49" charset="-122"/>
                <a:ea typeface="仿宋" panose="02010609060101010101" pitchFamily="49" charset="-122"/>
                <a:cs typeface="楷体" panose="02010609060101010101" charset="-122"/>
                <a:sym typeface="+mn-ea"/>
              </a:rPr>
              <a:t>迪亚士</a:t>
            </a:r>
            <a:r>
              <a:rPr lang="zh-CN" altLang="en-US" sz="2600" b="1" dirty="0">
                <a:solidFill>
                  <a:schemeClr val="tx1"/>
                </a:solidFill>
                <a:latin typeface="仿宋" panose="02010609060101010101" pitchFamily="49" charset="-122"/>
                <a:ea typeface="仿宋" panose="02010609060101010101" pitchFamily="49" charset="-122"/>
                <a:cs typeface="楷体" panose="02010609060101010101" charset="-122"/>
                <a:sym typeface="+mn-ea"/>
              </a:rPr>
              <a:t>到达非洲最南端好望角 </a:t>
            </a:r>
          </a:p>
          <a:p>
            <a:pPr marL="457200" indent="-457200" algn="l" fontAlgn="auto">
              <a:lnSpc>
                <a:spcPct val="110000"/>
              </a:lnSpc>
              <a:spcBef>
                <a:spcPts val="0"/>
              </a:spcBef>
              <a:buClrTx/>
              <a:buFont typeface="Wingdings" panose="05000000000000000000" charset="0"/>
              <a:buChar char="Ø"/>
            </a:pPr>
            <a:r>
              <a:rPr lang="en-US" altLang="zh-CN" sz="2600" b="1" dirty="0">
                <a:solidFill>
                  <a:srgbClr val="FF0000"/>
                </a:solidFill>
                <a:latin typeface="仿宋" panose="02010609060101010101" pitchFamily="49" charset="-122"/>
                <a:ea typeface="仿宋" panose="02010609060101010101" pitchFamily="49" charset="-122"/>
                <a:cs typeface="楷体" panose="02010609060101010101" charset="-122"/>
                <a:sym typeface="+mn-ea"/>
              </a:rPr>
              <a:t>1492</a:t>
            </a:r>
            <a:r>
              <a:rPr lang="zh-CN" altLang="en-US" sz="2600" b="1" dirty="0">
                <a:solidFill>
                  <a:schemeClr val="tx1"/>
                </a:solidFill>
                <a:latin typeface="仿宋" panose="02010609060101010101" pitchFamily="49" charset="-122"/>
                <a:ea typeface="仿宋" panose="02010609060101010101" pitchFamily="49" charset="-122"/>
                <a:cs typeface="楷体" panose="02010609060101010101" charset="-122"/>
                <a:sym typeface="+mn-ea"/>
              </a:rPr>
              <a:t>年，</a:t>
            </a:r>
            <a:r>
              <a:rPr lang="zh-CN" altLang="en-US" sz="2600" b="1" dirty="0">
                <a:solidFill>
                  <a:srgbClr val="FF0000"/>
                </a:solidFill>
                <a:latin typeface="仿宋" panose="02010609060101010101" pitchFamily="49" charset="-122"/>
                <a:ea typeface="仿宋" panose="02010609060101010101" pitchFamily="49" charset="-122"/>
                <a:cs typeface="楷体" panose="02010609060101010101" charset="-122"/>
                <a:sym typeface="+mn-ea"/>
              </a:rPr>
              <a:t>哥伦布</a:t>
            </a:r>
            <a:r>
              <a:rPr lang="zh-CN" altLang="en-US" sz="2600" b="1" dirty="0">
                <a:solidFill>
                  <a:schemeClr val="tx1"/>
                </a:solidFill>
                <a:latin typeface="仿宋" panose="02010609060101010101" pitchFamily="49" charset="-122"/>
                <a:ea typeface="仿宋" panose="02010609060101010101" pitchFamily="49" charset="-122"/>
                <a:cs typeface="楷体" panose="02010609060101010101" charset="-122"/>
                <a:sym typeface="+mn-ea"/>
              </a:rPr>
              <a:t>到达美洲巴哈马群岛</a:t>
            </a:r>
          </a:p>
          <a:p>
            <a:pPr marL="457200" indent="-457200" algn="l" fontAlgn="auto">
              <a:lnSpc>
                <a:spcPct val="110000"/>
              </a:lnSpc>
              <a:spcBef>
                <a:spcPts val="0"/>
              </a:spcBef>
              <a:buClrTx/>
              <a:buFont typeface="Wingdings" panose="05000000000000000000" charset="0"/>
              <a:buChar char="Ø"/>
            </a:pPr>
            <a:r>
              <a:rPr lang="en-US" altLang="zh-CN" sz="2600" b="1" dirty="0">
                <a:solidFill>
                  <a:srgbClr val="FF0000"/>
                </a:solidFill>
                <a:latin typeface="仿宋" panose="02010609060101010101" pitchFamily="49" charset="-122"/>
                <a:ea typeface="仿宋" panose="02010609060101010101" pitchFamily="49" charset="-122"/>
                <a:cs typeface="楷体" panose="02010609060101010101" charset="-122"/>
                <a:sym typeface="+mn-ea"/>
              </a:rPr>
              <a:t>1497</a:t>
            </a:r>
            <a:r>
              <a:rPr lang="zh-CN" altLang="en-US" sz="2600" b="1" dirty="0">
                <a:latin typeface="仿宋" panose="02010609060101010101" pitchFamily="49" charset="-122"/>
                <a:ea typeface="仿宋" panose="02010609060101010101" pitchFamily="49" charset="-122"/>
                <a:cs typeface="楷体" panose="02010609060101010101" charset="-122"/>
                <a:sym typeface="+mn-ea"/>
              </a:rPr>
              <a:t>年，</a:t>
            </a:r>
            <a:r>
              <a:rPr lang="zh-CN" altLang="en-US" sz="2600" b="1" dirty="0">
                <a:solidFill>
                  <a:srgbClr val="FF0000"/>
                </a:solidFill>
                <a:latin typeface="仿宋" panose="02010609060101010101" pitchFamily="49" charset="-122"/>
                <a:ea typeface="仿宋" panose="02010609060101010101" pitchFamily="49" charset="-122"/>
                <a:cs typeface="楷体" panose="02010609060101010101" charset="-122"/>
                <a:sym typeface="+mn-ea"/>
              </a:rPr>
              <a:t>卡伯特</a:t>
            </a:r>
            <a:r>
              <a:rPr lang="zh-CN" altLang="en-US" sz="2600" b="1" dirty="0">
                <a:latin typeface="仿宋" panose="02010609060101010101" pitchFamily="49" charset="-122"/>
                <a:ea typeface="仿宋" panose="02010609060101010101" pitchFamily="49" charset="-122"/>
                <a:cs typeface="楷体" panose="02010609060101010101" charset="-122"/>
                <a:sym typeface="+mn-ea"/>
              </a:rPr>
              <a:t>父子发现纽芬兰岛 </a:t>
            </a:r>
            <a:endParaRPr lang="zh-CN" altLang="en-US" sz="2600" b="1" dirty="0">
              <a:solidFill>
                <a:schemeClr val="tx1"/>
              </a:solidFill>
              <a:latin typeface="仿宋" panose="02010609060101010101" pitchFamily="49" charset="-122"/>
              <a:ea typeface="仿宋" panose="02010609060101010101" pitchFamily="49" charset="-122"/>
              <a:cs typeface="楷体" panose="02010609060101010101" charset="-122"/>
            </a:endParaRPr>
          </a:p>
          <a:p>
            <a:pPr marL="457200" indent="-457200" algn="l" fontAlgn="auto">
              <a:lnSpc>
                <a:spcPct val="110000"/>
              </a:lnSpc>
              <a:spcBef>
                <a:spcPts val="0"/>
              </a:spcBef>
              <a:buClrTx/>
              <a:buFont typeface="Wingdings" panose="05000000000000000000" charset="0"/>
              <a:buChar char="Ø"/>
            </a:pPr>
            <a:r>
              <a:rPr lang="en-US" altLang="zh-CN" sz="2600" b="1" dirty="0">
                <a:solidFill>
                  <a:srgbClr val="FF0000"/>
                </a:solidFill>
                <a:latin typeface="仿宋" panose="02010609060101010101" pitchFamily="49" charset="-122"/>
                <a:ea typeface="仿宋" panose="02010609060101010101" pitchFamily="49" charset="-122"/>
                <a:cs typeface="楷体" panose="02010609060101010101" charset="-122"/>
                <a:sym typeface="+mn-ea"/>
              </a:rPr>
              <a:t>1498</a:t>
            </a:r>
            <a:r>
              <a:rPr lang="zh-CN" altLang="en-US" sz="2600" b="1" dirty="0">
                <a:solidFill>
                  <a:schemeClr val="tx1"/>
                </a:solidFill>
                <a:latin typeface="仿宋" panose="02010609060101010101" pitchFamily="49" charset="-122"/>
                <a:ea typeface="仿宋" panose="02010609060101010101" pitchFamily="49" charset="-122"/>
                <a:cs typeface="楷体" panose="02010609060101010101" charset="-122"/>
                <a:sym typeface="+mn-ea"/>
              </a:rPr>
              <a:t>年，</a:t>
            </a:r>
            <a:r>
              <a:rPr lang="zh-CN" altLang="en-US" sz="2600" b="1" dirty="0">
                <a:solidFill>
                  <a:srgbClr val="FF0000"/>
                </a:solidFill>
                <a:latin typeface="仿宋" panose="02010609060101010101" pitchFamily="49" charset="-122"/>
                <a:ea typeface="仿宋" panose="02010609060101010101" pitchFamily="49" charset="-122"/>
                <a:cs typeface="楷体" panose="02010609060101010101" charset="-122"/>
                <a:sym typeface="+mn-ea"/>
              </a:rPr>
              <a:t>达</a:t>
            </a:r>
            <a:r>
              <a:rPr lang="en-US" altLang="zh-CN" sz="2600" b="1" dirty="0">
                <a:solidFill>
                  <a:srgbClr val="FF0000"/>
                </a:solidFill>
                <a:latin typeface="仿宋" panose="02010609060101010101" pitchFamily="49" charset="-122"/>
                <a:ea typeface="仿宋" panose="02010609060101010101" pitchFamily="49" charset="-122"/>
                <a:cs typeface="楷体" panose="02010609060101010101" charset="-122"/>
                <a:sym typeface="+mn-ea"/>
              </a:rPr>
              <a:t>·</a:t>
            </a:r>
            <a:r>
              <a:rPr lang="zh-CN" altLang="en-US" sz="2600" b="1" dirty="0">
                <a:solidFill>
                  <a:srgbClr val="FF0000"/>
                </a:solidFill>
                <a:latin typeface="仿宋" panose="02010609060101010101" pitchFamily="49" charset="-122"/>
                <a:ea typeface="仿宋" panose="02010609060101010101" pitchFamily="49" charset="-122"/>
                <a:cs typeface="楷体" panose="02010609060101010101" charset="-122"/>
                <a:sym typeface="+mn-ea"/>
              </a:rPr>
              <a:t>伽马</a:t>
            </a:r>
            <a:r>
              <a:rPr lang="zh-CN" altLang="en-US" sz="2600" b="1" dirty="0">
                <a:solidFill>
                  <a:schemeClr val="tx1"/>
                </a:solidFill>
                <a:latin typeface="仿宋" panose="02010609060101010101" pitchFamily="49" charset="-122"/>
                <a:ea typeface="仿宋" panose="02010609060101010101" pitchFamily="49" charset="-122"/>
                <a:cs typeface="楷体" panose="02010609060101010101" charset="-122"/>
                <a:sym typeface="+mn-ea"/>
              </a:rPr>
              <a:t>到达印度</a:t>
            </a:r>
            <a:r>
              <a:rPr lang="zh-CN" altLang="en-US" sz="2600" b="1" dirty="0">
                <a:latin typeface="仿宋" panose="02010609060101010101" pitchFamily="49" charset="-122"/>
                <a:ea typeface="仿宋" panose="02010609060101010101" pitchFamily="49" charset="-122"/>
                <a:cs typeface="楷体" panose="02010609060101010101" charset="-122"/>
                <a:sym typeface="+mn-ea"/>
              </a:rPr>
              <a:t> </a:t>
            </a:r>
            <a:endParaRPr lang="zh-CN" altLang="en-US" sz="2600" b="1" dirty="0">
              <a:solidFill>
                <a:schemeClr val="tx1"/>
              </a:solidFill>
              <a:latin typeface="仿宋" panose="02010609060101010101" pitchFamily="49" charset="-122"/>
              <a:ea typeface="仿宋" panose="02010609060101010101" pitchFamily="49" charset="-122"/>
              <a:cs typeface="楷体" panose="02010609060101010101" charset="-122"/>
            </a:endParaRPr>
          </a:p>
          <a:p>
            <a:pPr marL="457200" indent="-457200" algn="l" fontAlgn="auto">
              <a:lnSpc>
                <a:spcPct val="110000"/>
              </a:lnSpc>
              <a:spcBef>
                <a:spcPts val="0"/>
              </a:spcBef>
              <a:buClrTx/>
              <a:buFont typeface="Wingdings" panose="05000000000000000000" charset="0"/>
              <a:buChar char="Ø"/>
            </a:pPr>
            <a:r>
              <a:rPr lang="en-US" altLang="zh-CN" sz="2600" b="1" dirty="0">
                <a:solidFill>
                  <a:srgbClr val="FF0000"/>
                </a:solidFill>
                <a:latin typeface="仿宋" panose="02010609060101010101" pitchFamily="49" charset="-122"/>
                <a:ea typeface="仿宋" panose="02010609060101010101" pitchFamily="49" charset="-122"/>
                <a:cs typeface="楷体" panose="02010609060101010101" charset="-122"/>
                <a:sym typeface="+mn-ea"/>
              </a:rPr>
              <a:t>1522</a:t>
            </a:r>
            <a:r>
              <a:rPr lang="zh-CN" altLang="en-US" sz="2600" b="1" dirty="0">
                <a:solidFill>
                  <a:schemeClr val="tx1"/>
                </a:solidFill>
                <a:latin typeface="仿宋" panose="02010609060101010101" pitchFamily="49" charset="-122"/>
                <a:ea typeface="仿宋" panose="02010609060101010101" pitchFamily="49" charset="-122"/>
                <a:cs typeface="楷体" panose="02010609060101010101" charset="-122"/>
                <a:sym typeface="+mn-ea"/>
              </a:rPr>
              <a:t>年，</a:t>
            </a:r>
            <a:r>
              <a:rPr lang="zh-CN" altLang="en-US" sz="2600" b="1" dirty="0">
                <a:solidFill>
                  <a:srgbClr val="FF0000"/>
                </a:solidFill>
                <a:latin typeface="仿宋" panose="02010609060101010101" pitchFamily="49" charset="-122"/>
                <a:ea typeface="仿宋" panose="02010609060101010101" pitchFamily="49" charset="-122"/>
                <a:cs typeface="楷体" panose="02010609060101010101" charset="-122"/>
                <a:sym typeface="+mn-ea"/>
              </a:rPr>
              <a:t>麦哲伦</a:t>
            </a:r>
            <a:r>
              <a:rPr lang="zh-CN" altLang="en-US" sz="2600" b="1" dirty="0">
                <a:solidFill>
                  <a:schemeClr val="tx1"/>
                </a:solidFill>
                <a:latin typeface="仿宋" panose="02010609060101010101" pitchFamily="49" charset="-122"/>
                <a:ea typeface="仿宋" panose="02010609060101010101" pitchFamily="49" charset="-122"/>
                <a:cs typeface="楷体" panose="02010609060101010101" charset="-122"/>
                <a:sym typeface="+mn-ea"/>
              </a:rPr>
              <a:t>率领的船队完成环球航行</a:t>
            </a:r>
            <a:endParaRPr lang="en-US" altLang="zh-CN" sz="2600" b="1" dirty="0">
              <a:solidFill>
                <a:schemeClr val="tx1"/>
              </a:solidFill>
              <a:latin typeface="仿宋" panose="02010609060101010101" pitchFamily="49" charset="-122"/>
              <a:ea typeface="仿宋" panose="02010609060101010101" pitchFamily="49" charset="-122"/>
              <a:cs typeface="楷体" panose="02010609060101010101" charset="-122"/>
              <a:sym typeface="+mn-ea"/>
            </a:endParaRPr>
          </a:p>
        </p:txBody>
      </p:sp>
      <p:sp>
        <p:nvSpPr>
          <p:cNvPr id="13" name="文本框 12"/>
          <p:cNvSpPr txBox="1"/>
          <p:nvPr>
            <p:custDataLst>
              <p:tags r:id="rId3"/>
            </p:custDataLst>
          </p:nvPr>
        </p:nvSpPr>
        <p:spPr>
          <a:xfrm>
            <a:off x="5857875" y="1278255"/>
            <a:ext cx="5773420" cy="530860"/>
          </a:xfrm>
          <a:prstGeom prst="rect">
            <a:avLst/>
          </a:prstGeom>
          <a:solidFill>
            <a:schemeClr val="bg1">
              <a:lumMod val="95000"/>
            </a:schemeClr>
          </a:solidFill>
          <a:ln>
            <a:noFill/>
          </a:ln>
        </p:spPr>
        <p:txBody>
          <a:bodyPr wrap="square" rtlCol="0" anchor="t">
            <a:spAutoFit/>
          </a:bodyPr>
          <a:lstStyle/>
          <a:p>
            <a:pPr algn="ctr">
              <a:lnSpc>
                <a:spcPct val="110000"/>
              </a:lnSpc>
            </a:pPr>
            <a:r>
              <a:rPr lang="en-US" altLang="zh-CN" sz="2600" b="1" dirty="0">
                <a:solidFill>
                  <a:srgbClr val="FF0000"/>
                </a:solidFill>
                <a:latin typeface="仿宋" panose="02010609060101010101" pitchFamily="49" charset="-122"/>
                <a:ea typeface="仿宋" panose="02010609060101010101" pitchFamily="49" charset="-122"/>
                <a:cs typeface="楷体" panose="02010609060101010101" charset="-122"/>
                <a:sym typeface="+mn-ea"/>
              </a:rPr>
              <a:t>1405-1433</a:t>
            </a:r>
            <a:r>
              <a:rPr lang="zh-CN" altLang="en-US" sz="2600" b="1" dirty="0">
                <a:latin typeface="仿宋" panose="02010609060101010101" pitchFamily="49" charset="-122"/>
                <a:ea typeface="仿宋" panose="02010609060101010101" pitchFamily="49" charset="-122"/>
                <a:cs typeface="楷体" panose="02010609060101010101" charset="-122"/>
                <a:sym typeface="+mn-ea"/>
              </a:rPr>
              <a:t>年，郑和</a:t>
            </a:r>
            <a:r>
              <a:rPr lang="en-US" altLang="zh-CN" sz="2600" b="1" dirty="0">
                <a:solidFill>
                  <a:srgbClr val="FF0000"/>
                </a:solidFill>
                <a:latin typeface="仿宋" panose="02010609060101010101" pitchFamily="49" charset="-122"/>
                <a:ea typeface="仿宋" panose="02010609060101010101" pitchFamily="49" charset="-122"/>
                <a:cs typeface="楷体" panose="02010609060101010101" charset="-122"/>
                <a:sym typeface="+mn-ea"/>
              </a:rPr>
              <a:t>7</a:t>
            </a:r>
            <a:r>
              <a:rPr lang="zh-CN" altLang="en-US" sz="2600" b="1" dirty="0">
                <a:solidFill>
                  <a:srgbClr val="FF0000"/>
                </a:solidFill>
                <a:latin typeface="仿宋" panose="02010609060101010101" pitchFamily="49" charset="-122"/>
                <a:ea typeface="仿宋" panose="02010609060101010101" pitchFamily="49" charset="-122"/>
                <a:cs typeface="楷体" panose="02010609060101010101" charset="-122"/>
                <a:sym typeface="+mn-ea"/>
              </a:rPr>
              <a:t>次</a:t>
            </a:r>
            <a:r>
              <a:rPr lang="zh-CN" altLang="en-US" sz="2600" b="1" dirty="0">
                <a:latin typeface="仿宋" panose="02010609060101010101" pitchFamily="49" charset="-122"/>
                <a:ea typeface="仿宋" panose="02010609060101010101" pitchFamily="49" charset="-122"/>
                <a:cs typeface="楷体" panose="02010609060101010101" charset="-122"/>
                <a:sym typeface="+mn-ea"/>
              </a:rPr>
              <a:t>远航</a:t>
            </a:r>
            <a:r>
              <a:rPr lang="en-US" altLang="zh-CN" sz="2600" b="1" dirty="0">
                <a:latin typeface="仿宋" panose="02010609060101010101" pitchFamily="49" charset="-122"/>
                <a:ea typeface="仿宋" panose="02010609060101010101" pitchFamily="49" charset="-122"/>
                <a:cs typeface="楷体" panose="02010609060101010101" charset="-122"/>
                <a:sym typeface="+mn-ea"/>
              </a:rPr>
              <a:t>“</a:t>
            </a:r>
            <a:r>
              <a:rPr lang="zh-CN" altLang="en-US" sz="2600" b="1" dirty="0">
                <a:solidFill>
                  <a:srgbClr val="FF0000"/>
                </a:solidFill>
                <a:latin typeface="仿宋" panose="02010609060101010101" pitchFamily="49" charset="-122"/>
                <a:ea typeface="仿宋" panose="02010609060101010101" pitchFamily="49" charset="-122"/>
                <a:cs typeface="楷体" panose="02010609060101010101" charset="-122"/>
                <a:sym typeface="+mn-ea"/>
              </a:rPr>
              <a:t>西洋</a:t>
            </a:r>
            <a:r>
              <a:rPr lang="en-US" altLang="zh-CN" sz="2600" b="1" dirty="0">
                <a:latin typeface="仿宋" panose="02010609060101010101" pitchFamily="49" charset="-122"/>
                <a:ea typeface="仿宋" panose="02010609060101010101" pitchFamily="49" charset="-122"/>
                <a:cs typeface="楷体" panose="02010609060101010101" charset="-122"/>
                <a:sym typeface="+mn-ea"/>
              </a:rPr>
              <a:t>”</a:t>
            </a:r>
            <a:endParaRPr lang="zh-CN" altLang="en-US" sz="2600" b="1" dirty="0">
              <a:latin typeface="仿宋" panose="02010609060101010101" pitchFamily="49" charset="-122"/>
              <a:ea typeface="仿宋" panose="02010609060101010101" pitchFamily="49" charset="-122"/>
            </a:endParaRPr>
          </a:p>
        </p:txBody>
      </p:sp>
      <p:pic>
        <p:nvPicPr>
          <p:cNvPr id="14" name="图片 13"/>
          <p:cNvPicPr>
            <a:picLocks noChangeAspect="1"/>
          </p:cNvPicPr>
          <p:nvPr>
            <p:custDataLst>
              <p:tags r:id="rId4"/>
            </p:custDataLst>
          </p:nvPr>
        </p:nvPicPr>
        <p:blipFill>
          <a:blip r:embed="rId8"/>
          <a:stretch>
            <a:fillRect/>
          </a:stretch>
        </p:blipFill>
        <p:spPr>
          <a:xfrm>
            <a:off x="5866130" y="1851025"/>
            <a:ext cx="5792470" cy="3620135"/>
          </a:xfrm>
          <a:prstGeom prst="rect">
            <a:avLst/>
          </a:prstGeom>
        </p:spPr>
      </p:pic>
      <p:sp>
        <p:nvSpPr>
          <p:cNvPr id="19" name="文本框 18"/>
          <p:cNvSpPr txBox="1"/>
          <p:nvPr>
            <p:custDataLst>
              <p:tags r:id="rId5"/>
            </p:custDataLst>
          </p:nvPr>
        </p:nvSpPr>
        <p:spPr>
          <a:xfrm>
            <a:off x="2522862" y="769140"/>
            <a:ext cx="7243437" cy="492443"/>
          </a:xfrm>
          <a:prstGeom prst="rect">
            <a:avLst/>
          </a:prstGeom>
          <a:noFill/>
        </p:spPr>
        <p:txBody>
          <a:bodyPr wrap="square" rtlCol="0">
            <a:spAutoFit/>
          </a:bodyPr>
          <a:lstStyle/>
          <a:p>
            <a:r>
              <a:rPr lang="zh-CN" altLang="en-US" sz="2600" dirty="0">
                <a:latin typeface="黑体" panose="02010609060101010101" charset="-122"/>
                <a:ea typeface="黑体" panose="02010609060101010101" charset="-122"/>
                <a:cs typeface="楷体" panose="02010609060101010101" charset="-122"/>
              </a:rPr>
              <a:t>西欧</a:t>
            </a:r>
            <a:r>
              <a:rPr lang="en-US" altLang="zh-CN" sz="2600" dirty="0">
                <a:latin typeface="黑体" panose="02010609060101010101" charset="-122"/>
                <a:ea typeface="黑体" panose="02010609060101010101" charset="-122"/>
                <a:cs typeface="楷体" panose="02010609060101010101" charset="-122"/>
              </a:rPr>
              <a:t>                                </a:t>
            </a:r>
            <a:r>
              <a:rPr lang="zh-CN" altLang="en-US" sz="2600" dirty="0">
                <a:latin typeface="黑体" panose="02010609060101010101" charset="-122"/>
                <a:ea typeface="黑体" panose="02010609060101010101" charset="-122"/>
                <a:cs typeface="楷体" panose="02010609060101010101" charset="-122"/>
              </a:rPr>
              <a:t>中国</a:t>
            </a:r>
          </a:p>
        </p:txBody>
      </p:sp>
      <p:sp>
        <p:nvSpPr>
          <p:cNvPr id="20" name="文本框 19"/>
          <p:cNvSpPr txBox="1"/>
          <p:nvPr>
            <p:custDataLst>
              <p:tags r:id="rId6"/>
            </p:custDataLst>
          </p:nvPr>
        </p:nvSpPr>
        <p:spPr>
          <a:xfrm>
            <a:off x="603939" y="5536823"/>
            <a:ext cx="11156713" cy="1299580"/>
          </a:xfrm>
          <a:prstGeom prst="rect">
            <a:avLst/>
          </a:prstGeom>
          <a:noFill/>
          <a:ln>
            <a:noFill/>
          </a:ln>
          <a:extLst>
            <a:ext uri="{909E8E84-426E-40DD-AFC4-6F175D3DCCD1}">
              <a14:hiddenFill xmlns:a14="http://schemas.microsoft.com/office/drawing/2010/main">
                <a:solidFill>
                  <a:schemeClr val="bg1">
                    <a:lumMod val="95000"/>
                  </a:schemeClr>
                </a:solidFill>
              </a14:hiddenFill>
            </a:ext>
          </a:extLst>
        </p:spPr>
        <p:txBody>
          <a:bodyPr wrap="square" rtlCol="0" anchor="t">
            <a:noAutofit/>
          </a:bodyPr>
          <a:lstStyle/>
          <a:p>
            <a:pPr>
              <a:lnSpc>
                <a:spcPct val="110000"/>
              </a:lnSpc>
            </a:pPr>
            <a:r>
              <a:rPr lang="zh-CN" altLang="en-US" sz="2400" b="1" dirty="0">
                <a:latin typeface="楷体" panose="02010609060101010101" charset="-122"/>
                <a:ea typeface="楷体" panose="02010609060101010101" charset="-122"/>
                <a:cs typeface="楷体" panose="02010609060101010101" charset="-122"/>
                <a:sym typeface="+mn-ea"/>
              </a:rPr>
              <a:t>    哥伦布以后，有无量数之哥伦布，维哥达嘉马以后，有无量数之维哥达嘉马。而我则郑和以后，竟无第二之郑和，噫嘻，</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是岂郑君之罪</a:t>
            </a:r>
            <a:r>
              <a:rPr lang="zh-CN" altLang="en-US" sz="2400" b="1" dirty="0">
                <a:latin typeface="楷体" panose="02010609060101010101" charset="-122"/>
                <a:ea typeface="楷体" panose="02010609060101010101" charset="-122"/>
                <a:cs typeface="楷体" panose="02010609060101010101" charset="-122"/>
                <a:sym typeface="+mn-ea"/>
              </a:rPr>
              <a:t>。</a:t>
            </a:r>
            <a:r>
              <a:rPr lang="en-US" altLang="zh-CN" sz="2400" b="1" dirty="0">
                <a:latin typeface="楷体" panose="02010609060101010101" charset="-122"/>
                <a:ea typeface="楷体" panose="02010609060101010101" charset="-122"/>
                <a:cs typeface="楷体" panose="02010609060101010101" charset="-122"/>
                <a:sym typeface="+mn-ea"/>
              </a:rPr>
              <a:t>            </a:t>
            </a:r>
          </a:p>
          <a:p>
            <a:pPr algn="r">
              <a:lnSpc>
                <a:spcPct val="110000"/>
              </a:lnSpc>
            </a:pPr>
            <a:r>
              <a:rPr lang="en-US" altLang="zh-CN" sz="2400" b="1" dirty="0">
                <a:latin typeface="宋体" panose="02010600030101010101" pitchFamily="2" charset="-122"/>
                <a:ea typeface="宋体" panose="02010600030101010101" pitchFamily="2" charset="-122"/>
                <a:cs typeface="楷体" panose="02010609060101010101" charset="-122"/>
                <a:sym typeface="+mn-ea"/>
              </a:rPr>
              <a:t>——</a:t>
            </a:r>
            <a:r>
              <a:rPr lang="zh-CN" altLang="en-US" sz="2400" b="1" dirty="0">
                <a:latin typeface="宋体" panose="02010600030101010101" pitchFamily="2" charset="-122"/>
                <a:ea typeface="宋体" panose="02010600030101010101" pitchFamily="2" charset="-122"/>
                <a:cs typeface="楷体" panose="02010609060101010101" charset="-122"/>
                <a:sym typeface="+mn-ea"/>
              </a:rPr>
              <a:t>梁启超：《祖国大航海家郑和传》</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1"/>
          <p:cNvSpPr/>
          <p:nvPr>
            <p:custDataLst>
              <p:tags r:id="rId1"/>
            </p:custDataLst>
          </p:nvPr>
        </p:nvSpPr>
        <p:spPr>
          <a:xfrm>
            <a:off x="3935730" y="619760"/>
            <a:ext cx="4322445" cy="521970"/>
          </a:xfrm>
          <a:prstGeom prst="rect">
            <a:avLst/>
          </a:prstGeom>
          <a:solidFill>
            <a:schemeClr val="bg1">
              <a:lumMod val="95000"/>
            </a:schemeClr>
          </a:solidFill>
          <a:ln w="9525" cmpd="sng">
            <a:noFill/>
            <a:prstDash val="sysDash"/>
          </a:ln>
        </p:spPr>
        <p:txBody>
          <a:bodyPr vert="horz" wrap="square" numCol="1" spcCol="0" rtlCol="0" fromWordArt="0" anchor="t" anchorCtr="0" forceAA="0" compatLnSpc="0">
            <a:noAutofit/>
          </a:bodyPr>
          <a:lstStyle/>
          <a:p>
            <a:pPr lvl="0" algn="ctr" fontAlgn="auto">
              <a:lnSpc>
                <a:spcPct val="110000"/>
              </a:lnSpc>
              <a:buClrTx/>
              <a:buSzTx/>
              <a:buFontTx/>
            </a:pPr>
            <a:r>
              <a:rPr lang="zh-CN" sz="2400" b="1" dirty="0">
                <a:latin typeface="汉仪劲楷简" panose="00020600040101010101" charset="-122"/>
                <a:ea typeface="汉仪劲楷简" panose="00020600040101010101" charset="-122"/>
                <a:cs typeface="汉仪劲楷简" panose="00020600040101010101" charset="-122"/>
                <a:sym typeface="+mn-ea"/>
              </a:rPr>
              <a:t>对比新航路开辟和郑和下西洋</a:t>
            </a:r>
          </a:p>
        </p:txBody>
      </p:sp>
      <p:graphicFrame>
        <p:nvGraphicFramePr>
          <p:cNvPr id="18" name="表格 17"/>
          <p:cNvGraphicFramePr>
            <a:graphicFrameLocks noGrp="1"/>
          </p:cNvGraphicFramePr>
          <p:nvPr>
            <p:custDataLst>
              <p:tags r:id="rId2"/>
            </p:custDataLst>
          </p:nvPr>
        </p:nvGraphicFramePr>
        <p:xfrm>
          <a:off x="205105" y="1411605"/>
          <a:ext cx="11729720" cy="4505960"/>
        </p:xfrm>
        <a:graphic>
          <a:graphicData uri="http://schemas.openxmlformats.org/drawingml/2006/table">
            <a:tbl>
              <a:tblPr firstRow="1" bandRow="1">
                <a:tableStyleId>{C083E6E3-FA7D-4D7B-A595-EF9225AFEA82}</a:tableStyleId>
              </a:tblPr>
              <a:tblGrid>
                <a:gridCol w="922655">
                  <a:extLst>
                    <a:ext uri="{9D8B030D-6E8A-4147-A177-3AD203B41FA5}">
                      <a16:colId xmlns:a16="http://schemas.microsoft.com/office/drawing/2014/main" val="20000"/>
                    </a:ext>
                  </a:extLst>
                </a:gridCol>
                <a:gridCol w="5250815">
                  <a:extLst>
                    <a:ext uri="{9D8B030D-6E8A-4147-A177-3AD203B41FA5}">
                      <a16:colId xmlns:a16="http://schemas.microsoft.com/office/drawing/2014/main" val="20001"/>
                    </a:ext>
                  </a:extLst>
                </a:gridCol>
                <a:gridCol w="5556250">
                  <a:extLst>
                    <a:ext uri="{9D8B030D-6E8A-4147-A177-3AD203B41FA5}">
                      <a16:colId xmlns:a16="http://schemas.microsoft.com/office/drawing/2014/main" val="20002"/>
                    </a:ext>
                  </a:extLst>
                </a:gridCol>
              </a:tblGrid>
              <a:tr h="516255">
                <a:tc>
                  <a:txBody>
                    <a:bodyPr/>
                    <a:lstStyle/>
                    <a:p>
                      <a:pPr algn="ctr">
                        <a:lnSpc>
                          <a:spcPct val="100000"/>
                        </a:lnSpc>
                      </a:pPr>
                      <a:endParaRPr lang="zh-CN" altLang="en-US" sz="2400" b="0" dirty="0">
                        <a:latin typeface="汉仪劲楷简" panose="00020600040101010101" charset="-122"/>
                        <a:ea typeface="汉仪劲楷简" panose="0002060004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zh-CN" altLang="en-US" sz="2400" dirty="0">
                          <a:latin typeface="汉仪劲楷简" panose="00020600040101010101" charset="-122"/>
                          <a:ea typeface="汉仪劲楷简" panose="00020600040101010101" charset="-122"/>
                          <a:sym typeface="+mn-ea"/>
                        </a:rPr>
                        <a:t>郑和下西洋</a:t>
                      </a:r>
                      <a:endParaRPr lang="zh-CN" altLang="en-US" sz="2400" dirty="0">
                        <a:latin typeface="汉仪劲楷简" panose="00020600040101010101" charset="-122"/>
                        <a:ea typeface="汉仪劲楷简" panose="0002060004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zh-CN" altLang="en-US" sz="2400" dirty="0">
                          <a:latin typeface="汉仪劲楷简" panose="00020600040101010101" charset="-122"/>
                          <a:ea typeface="汉仪劲楷简" panose="00020600040101010101" charset="-122"/>
                          <a:sym typeface="+mn-ea"/>
                        </a:rPr>
                        <a:t>新航路开辟</a:t>
                      </a:r>
                      <a:endParaRPr lang="zh-CN" altLang="en-US" sz="2400" dirty="0">
                        <a:latin typeface="汉仪劲楷简" panose="00020600040101010101" charset="-122"/>
                        <a:ea typeface="汉仪劲楷简" panose="0002060004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59510">
                <a:tc>
                  <a:txBody>
                    <a:bodyPr/>
                    <a:lstStyle/>
                    <a:p>
                      <a:pPr algn="ctr">
                        <a:lnSpc>
                          <a:spcPct val="100000"/>
                        </a:lnSpc>
                      </a:pPr>
                      <a:r>
                        <a:rPr lang="zh-CN" altLang="en-US" sz="2400" dirty="0">
                          <a:latin typeface="汉仪劲楷简" panose="00020600040101010101" charset="-122"/>
                          <a:ea typeface="汉仪劲楷简" panose="00020600040101010101" charset="-122"/>
                          <a:sym typeface="+mn-ea"/>
                        </a:rPr>
                        <a:t>背景</a:t>
                      </a:r>
                      <a:endParaRPr lang="zh-CN" altLang="en-US" sz="2400" b="0" dirty="0">
                        <a:latin typeface="汉仪劲楷简" panose="00020600040101010101" charset="-122"/>
                        <a:ea typeface="汉仪劲楷简" panose="0002060004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endParaRPr lang="zh-CN" altLang="en-US" sz="2400" dirty="0">
                        <a:latin typeface="汉仪劲楷简" panose="00020600040101010101" charset="-122"/>
                        <a:ea typeface="汉仪劲楷简" panose="0002060004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endParaRPr lang="zh-CN" altLang="en-US" sz="2400" dirty="0">
                        <a:latin typeface="汉仪劲楷简" panose="00020600040101010101" charset="-122"/>
                        <a:ea typeface="汉仪劲楷简" panose="0002060004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97230">
                <a:tc>
                  <a:txBody>
                    <a:bodyPr/>
                    <a:lstStyle/>
                    <a:p>
                      <a:pPr algn="ctr">
                        <a:lnSpc>
                          <a:spcPct val="100000"/>
                        </a:lnSpc>
                      </a:pPr>
                      <a:r>
                        <a:rPr lang="zh-CN" altLang="en-US" sz="2400" b="0" dirty="0">
                          <a:latin typeface="汉仪劲楷简" panose="00020600040101010101" charset="-122"/>
                          <a:ea typeface="汉仪劲楷简" panose="00020600040101010101" charset="-122"/>
                        </a:rPr>
                        <a:t>目的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endParaRPr lang="zh-CN" altLang="en-US" sz="2400" dirty="0">
                        <a:latin typeface="汉仪劲楷简" panose="00020600040101010101" charset="-122"/>
                        <a:ea typeface="汉仪劲楷简" panose="0002060004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endParaRPr lang="zh-CN" altLang="en-US" sz="2400" dirty="0">
                        <a:latin typeface="汉仪劲楷简" panose="00020600040101010101" charset="-122"/>
                        <a:ea typeface="汉仪劲楷简" panose="0002060004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97230">
                <a:tc>
                  <a:txBody>
                    <a:bodyPr/>
                    <a:lstStyle/>
                    <a:p>
                      <a:pPr algn="ctr">
                        <a:lnSpc>
                          <a:spcPct val="100000"/>
                        </a:lnSpc>
                        <a:buNone/>
                      </a:pPr>
                      <a:r>
                        <a:rPr lang="zh-CN" altLang="en-US" sz="2400" b="0" dirty="0">
                          <a:latin typeface="汉仪劲楷简" panose="00020600040101010101" charset="-122"/>
                          <a:ea typeface="汉仪劲楷简" panose="00020600040101010101" charset="-122"/>
                        </a:rPr>
                        <a:t>性质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endParaRPr lang="zh-CN" altLang="en-US" sz="2400" dirty="0">
                        <a:latin typeface="汉仪劲楷简" panose="00020600040101010101" charset="-122"/>
                        <a:ea typeface="汉仪劲楷简" panose="0002060004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endParaRPr lang="zh-CN" altLang="en-US" sz="2400" dirty="0">
                        <a:latin typeface="汉仪劲楷简" panose="00020600040101010101" charset="-122"/>
                        <a:ea typeface="汉仪劲楷简" panose="0002060004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435735">
                <a:tc>
                  <a:txBody>
                    <a:bodyPr/>
                    <a:lstStyle/>
                    <a:p>
                      <a:pPr algn="ctr">
                        <a:lnSpc>
                          <a:spcPct val="100000"/>
                        </a:lnSpc>
                        <a:buNone/>
                      </a:pPr>
                      <a:r>
                        <a:rPr lang="zh-CN" altLang="en-US" sz="2400" dirty="0">
                          <a:latin typeface="汉仪劲楷简" panose="00020600040101010101" charset="-122"/>
                          <a:ea typeface="汉仪劲楷简" panose="00020600040101010101" charset="-122"/>
                          <a:sym typeface="+mn-ea"/>
                        </a:rPr>
                        <a:t>影响</a:t>
                      </a:r>
                      <a:endParaRPr lang="zh-CN" altLang="en-US" sz="2400" b="0" dirty="0">
                        <a:latin typeface="汉仪劲楷简" panose="00020600040101010101" charset="-122"/>
                        <a:ea typeface="汉仪劲楷简" panose="0002060004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endParaRPr lang="zh-CN" altLang="en-US" sz="2400" dirty="0">
                        <a:latin typeface="汉仪劲楷简" panose="00020600040101010101" charset="-122"/>
                        <a:ea typeface="汉仪劲楷简" panose="0002060004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endParaRPr lang="zh-CN" altLang="en-US" sz="2400" dirty="0">
                        <a:latin typeface="汉仪劲楷简" panose="00020600040101010101" charset="-122"/>
                        <a:ea typeface="汉仪劲楷简" panose="0002060004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1" name="圆角矩形 40"/>
          <p:cNvSpPr/>
          <p:nvPr>
            <p:custDataLst>
              <p:tags r:id="rId3"/>
            </p:custDataLst>
          </p:nvPr>
        </p:nvSpPr>
        <p:spPr>
          <a:xfrm>
            <a:off x="1343660" y="2059940"/>
            <a:ext cx="4853940" cy="9074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auto"/>
            <a:r>
              <a:rPr lang="zh-CN" altLang="en-US" sz="2400" b="1" dirty="0">
                <a:solidFill>
                  <a:schemeClr val="tx1"/>
                </a:solidFill>
                <a:latin typeface="仿宋" panose="02010609060101010101" pitchFamily="49" charset="-122"/>
                <a:ea typeface="仿宋" panose="02010609060101010101" pitchFamily="49" charset="-122"/>
              </a:rPr>
              <a:t>专制统治强化，小农经济占主导</a:t>
            </a:r>
          </a:p>
          <a:p>
            <a:pPr algn="ctr" fontAlgn="auto"/>
            <a:r>
              <a:rPr lang="zh-CN" altLang="en-US" sz="2400" b="1" dirty="0">
                <a:solidFill>
                  <a:schemeClr val="tx1"/>
                </a:solidFill>
                <a:latin typeface="仿宋" panose="02010609060101010101" pitchFamily="49" charset="-122"/>
                <a:ea typeface="仿宋" panose="02010609060101010101" pitchFamily="49" charset="-122"/>
              </a:rPr>
              <a:t>天朝上国心态</a:t>
            </a:r>
          </a:p>
        </p:txBody>
      </p:sp>
      <p:sp>
        <p:nvSpPr>
          <p:cNvPr id="2" name="圆角矩形 1"/>
          <p:cNvSpPr/>
          <p:nvPr>
            <p:custDataLst>
              <p:tags r:id="rId4"/>
            </p:custDataLst>
          </p:nvPr>
        </p:nvSpPr>
        <p:spPr>
          <a:xfrm>
            <a:off x="6816090" y="2059940"/>
            <a:ext cx="4853940" cy="9074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auto"/>
            <a:r>
              <a:rPr lang="zh-CN" altLang="en-US" sz="2400" b="1" dirty="0">
                <a:solidFill>
                  <a:schemeClr val="tx1"/>
                </a:solidFill>
                <a:latin typeface="仿宋" panose="02010609060101010101" pitchFamily="49" charset="-122"/>
                <a:ea typeface="仿宋" panose="02010609060101010101" pitchFamily="49" charset="-122"/>
              </a:rPr>
              <a:t>商品经济发展，资本主义萌芽</a:t>
            </a:r>
          </a:p>
        </p:txBody>
      </p:sp>
      <p:sp>
        <p:nvSpPr>
          <p:cNvPr id="3" name="圆角矩形 2"/>
          <p:cNvSpPr/>
          <p:nvPr>
            <p:custDataLst>
              <p:tags r:id="rId5"/>
            </p:custDataLst>
          </p:nvPr>
        </p:nvSpPr>
        <p:spPr>
          <a:xfrm>
            <a:off x="1271905" y="2996565"/>
            <a:ext cx="4897120" cy="9074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auto"/>
            <a:r>
              <a:rPr lang="zh-CN" altLang="en-US" sz="2400" b="1" dirty="0">
                <a:solidFill>
                  <a:schemeClr val="tx1"/>
                </a:solidFill>
                <a:latin typeface="仿宋" panose="02010609060101010101" pitchFamily="49" charset="-122"/>
                <a:ea typeface="仿宋" panose="02010609060101010101" pitchFamily="49" charset="-122"/>
              </a:rPr>
              <a:t>宣扬国威</a:t>
            </a:r>
          </a:p>
        </p:txBody>
      </p:sp>
      <p:sp>
        <p:nvSpPr>
          <p:cNvPr id="4" name="圆角矩形 3"/>
          <p:cNvSpPr/>
          <p:nvPr>
            <p:custDataLst>
              <p:tags r:id="rId6"/>
            </p:custDataLst>
          </p:nvPr>
        </p:nvSpPr>
        <p:spPr>
          <a:xfrm>
            <a:off x="6671945" y="3140075"/>
            <a:ext cx="4897120" cy="6369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auto"/>
            <a:r>
              <a:rPr lang="zh-CN" altLang="en-US" sz="2400" b="1" dirty="0">
                <a:solidFill>
                  <a:schemeClr val="tx1"/>
                </a:solidFill>
                <a:latin typeface="仿宋" panose="02010609060101010101" pitchFamily="49" charset="-122"/>
                <a:ea typeface="仿宋" panose="02010609060101010101" pitchFamily="49" charset="-122"/>
              </a:rPr>
              <a:t>掠夺财富，资本原始积累</a:t>
            </a:r>
          </a:p>
        </p:txBody>
      </p:sp>
      <p:sp>
        <p:nvSpPr>
          <p:cNvPr id="5" name="圆角矩形 4"/>
          <p:cNvSpPr/>
          <p:nvPr/>
        </p:nvSpPr>
        <p:spPr>
          <a:xfrm>
            <a:off x="1343660" y="4721225"/>
            <a:ext cx="4897120" cy="1035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auto"/>
            <a:r>
              <a:rPr lang="zh-CN" altLang="en-US" sz="2400" b="1" dirty="0">
                <a:solidFill>
                  <a:schemeClr val="tx1"/>
                </a:solidFill>
                <a:latin typeface="仿宋" panose="02010609060101010101" pitchFamily="49" charset="-122"/>
                <a:ea typeface="仿宋" panose="02010609060101010101" pitchFamily="49" charset="-122"/>
              </a:rPr>
              <a:t>加强了与亚非国家的友好关系</a:t>
            </a:r>
          </a:p>
          <a:p>
            <a:pPr algn="ctr" fontAlgn="auto"/>
            <a:r>
              <a:rPr lang="zh-CN" altLang="en-US" sz="2400" b="1" dirty="0">
                <a:solidFill>
                  <a:schemeClr val="tx1"/>
                </a:solidFill>
                <a:latin typeface="仿宋" panose="02010609060101010101" pitchFamily="49" charset="-122"/>
                <a:ea typeface="仿宋" panose="02010609060101010101" pitchFamily="49" charset="-122"/>
              </a:rPr>
              <a:t>不计经济效益，加重经济负担，</a:t>
            </a:r>
          </a:p>
          <a:p>
            <a:pPr algn="ctr" fontAlgn="auto"/>
            <a:r>
              <a:rPr lang="zh-CN" altLang="en-US" sz="2400" b="1" dirty="0">
                <a:solidFill>
                  <a:schemeClr val="tx1"/>
                </a:solidFill>
                <a:latin typeface="仿宋" panose="02010609060101010101" pitchFamily="49" charset="-122"/>
                <a:ea typeface="仿宋" panose="02010609060101010101" pitchFamily="49" charset="-122"/>
              </a:rPr>
              <a:t>导致难以为继</a:t>
            </a:r>
          </a:p>
        </p:txBody>
      </p:sp>
      <p:sp>
        <p:nvSpPr>
          <p:cNvPr id="6" name="圆角矩形 5"/>
          <p:cNvSpPr/>
          <p:nvPr/>
        </p:nvSpPr>
        <p:spPr>
          <a:xfrm>
            <a:off x="6816090" y="4721860"/>
            <a:ext cx="4897120" cy="1057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auto"/>
            <a:r>
              <a:rPr lang="zh-CN" altLang="en-US" sz="2400" b="1" dirty="0">
                <a:solidFill>
                  <a:schemeClr val="tx1"/>
                </a:solidFill>
                <a:latin typeface="仿宋" panose="02010609060101010101" pitchFamily="49" charset="-122"/>
                <a:ea typeface="仿宋" panose="02010609060101010101" pitchFamily="49" charset="-122"/>
              </a:rPr>
              <a:t>加速资本原始积累</a:t>
            </a:r>
          </a:p>
          <a:p>
            <a:pPr algn="ctr" fontAlgn="auto"/>
            <a:r>
              <a:rPr lang="zh-CN" altLang="en-US" sz="2400" b="1" dirty="0">
                <a:solidFill>
                  <a:schemeClr val="tx1"/>
                </a:solidFill>
                <a:latin typeface="仿宋" panose="02010609060101010101" pitchFamily="49" charset="-122"/>
                <a:ea typeface="仿宋" panose="02010609060101010101" pitchFamily="49" charset="-122"/>
              </a:rPr>
              <a:t>密切世界各地的联系</a:t>
            </a:r>
          </a:p>
          <a:p>
            <a:pPr algn="ctr" fontAlgn="auto"/>
            <a:r>
              <a:rPr lang="zh-CN" altLang="en-US" sz="2400" b="1" dirty="0">
                <a:solidFill>
                  <a:schemeClr val="tx1"/>
                </a:solidFill>
                <a:latin typeface="仿宋" panose="02010609060101010101" pitchFamily="49" charset="-122"/>
                <a:ea typeface="仿宋" panose="02010609060101010101" pitchFamily="49" charset="-122"/>
              </a:rPr>
              <a:t>推动欧洲社会转型</a:t>
            </a:r>
          </a:p>
        </p:txBody>
      </p:sp>
      <p:sp>
        <p:nvSpPr>
          <p:cNvPr id="7" name="圆角矩形 6"/>
          <p:cNvSpPr/>
          <p:nvPr/>
        </p:nvSpPr>
        <p:spPr>
          <a:xfrm>
            <a:off x="1255395" y="3697605"/>
            <a:ext cx="4897120" cy="9074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auto"/>
            <a:r>
              <a:rPr lang="zh-CN" altLang="en-US" sz="2400" b="1" dirty="0">
                <a:solidFill>
                  <a:schemeClr val="tx1"/>
                </a:solidFill>
                <a:latin typeface="仿宋" panose="02010609060101010101" pitchFamily="49" charset="-122"/>
                <a:ea typeface="仿宋" panose="02010609060101010101" pitchFamily="49" charset="-122"/>
              </a:rPr>
              <a:t>政治行为，封建制度下的朝贡贸易</a:t>
            </a:r>
          </a:p>
        </p:txBody>
      </p:sp>
      <p:sp>
        <p:nvSpPr>
          <p:cNvPr id="8" name="圆角矩形 7"/>
          <p:cNvSpPr/>
          <p:nvPr/>
        </p:nvSpPr>
        <p:spPr>
          <a:xfrm>
            <a:off x="6888480" y="3716020"/>
            <a:ext cx="4897120" cy="9074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auto"/>
            <a:r>
              <a:rPr lang="zh-CN" altLang="en-US" sz="2400" b="1" dirty="0">
                <a:solidFill>
                  <a:schemeClr val="tx1"/>
                </a:solidFill>
                <a:latin typeface="仿宋" panose="02010609060101010101" pitchFamily="49" charset="-122"/>
                <a:ea typeface="仿宋" panose="02010609060101010101" pitchFamily="49" charset="-122"/>
              </a:rPr>
              <a:t>经济行为，资本主义的海外殖民</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41" grpId="1" animBg="1"/>
      <p:bldP spid="2" grpId="0" bldLvl="0" animBg="1"/>
      <p:bldP spid="2" grpId="1" animBg="1"/>
      <p:bldP spid="3" grpId="0" bldLvl="0" animBg="1"/>
      <p:bldP spid="3" grpId="1" animBg="1"/>
      <p:bldP spid="4" grpId="0" bldLvl="0" animBg="1"/>
      <p:bldP spid="4" grpId="1" animBg="1"/>
      <p:bldP spid="5" grpId="0" bldLvl="0" animBg="1"/>
      <p:bldP spid="5" grpId="1" animBg="1"/>
      <p:bldP spid="6" grpId="0" bldLvl="0" animBg="1"/>
      <p:bldP spid="6" grpId="1" animBg="1"/>
      <p:bldP spid="7" grpId="0" bldLvl="0" animBg="1"/>
      <p:bldP spid="7" grpId="1" animBg="1"/>
      <p:bldP spid="8" grpId="0" bldLvl="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91135" y="873760"/>
            <a:ext cx="11680825" cy="1092200"/>
          </a:xfrm>
          <a:prstGeom prst="rect">
            <a:avLst/>
          </a:prstGeom>
        </p:spPr>
        <p:txBody>
          <a:bodyPr wrap="square">
            <a:noAutofit/>
            <a:extLst>
              <a:ext uri="{4A0BC546-FE56-4ADE-93B0-CB8AF2F6F144}">
                <wpsdc:textFrameExt xmlns:wpsdc="http://www.wps.cn/officeDocument/2022/drawingmlCustomData" xmlns="" type="text"/>
              </a:ext>
            </a:extLst>
          </a:bodyPr>
          <a:lstStyle/>
          <a:p>
            <a:pPr>
              <a:lnSpc>
                <a:spcPct val="130000"/>
              </a:lnSpc>
              <a:spcBef>
                <a:spcPts val="0"/>
              </a:spcBef>
              <a:spcAft>
                <a:spcPts val="0"/>
              </a:spcAft>
            </a:pPr>
            <a:r>
              <a:rPr lang="zh-CN" sz="2400">
                <a:ea typeface="微软雅黑" panose="020B0503020204020204" charset="-122"/>
                <a:sym typeface="+mn-ea"/>
              </a:rPr>
              <a:t>三、新航路开辟的影响</a:t>
            </a:r>
          </a:p>
          <a:p>
            <a:pPr>
              <a:lnSpc>
                <a:spcPct val="130000"/>
              </a:lnSpc>
              <a:spcBef>
                <a:spcPts val="0"/>
              </a:spcBef>
              <a:spcAft>
                <a:spcPts val="0"/>
              </a:spcAft>
            </a:pPr>
            <a:r>
              <a:rPr lang="en-US" altLang="zh-CN" sz="2400">
                <a:ea typeface="微软雅黑" panose="020B0503020204020204" charset="-122"/>
                <a:sym typeface="+mn-ea"/>
              </a:rPr>
              <a:t>1</a:t>
            </a:r>
            <a:r>
              <a:rPr lang="zh-CN" altLang="en-US" sz="2400">
                <a:ea typeface="微软雅黑" panose="020B0503020204020204" charset="-122"/>
                <a:sym typeface="+mn-ea"/>
              </a:rPr>
              <a:t>、对世界：（</a:t>
            </a:r>
            <a:r>
              <a:rPr lang="en-US" altLang="zh-CN" sz="2400">
                <a:ea typeface="微软雅黑" panose="020B0503020204020204" charset="-122"/>
                <a:sym typeface="+mn-ea"/>
              </a:rPr>
              <a:t>1</a:t>
            </a:r>
            <a:r>
              <a:rPr lang="zh-CN" altLang="en-US" sz="2400">
                <a:ea typeface="微软雅黑" panose="020B0503020204020204" charset="-122"/>
                <a:sym typeface="+mn-ea"/>
              </a:rPr>
              <a:t>）全球联系的初步建立：人口、动植物、疾病、商品的全球性流动</a:t>
            </a:r>
          </a:p>
        </p:txBody>
      </p:sp>
      <p:sp>
        <p:nvSpPr>
          <p:cNvPr id="100" name="文本框 99"/>
          <p:cNvSpPr txBox="1"/>
          <p:nvPr>
            <p:custDataLst>
              <p:tags r:id="rId2"/>
            </p:custDataLst>
          </p:nvPr>
        </p:nvSpPr>
        <p:spPr>
          <a:xfrm>
            <a:off x="695325" y="2421255"/>
            <a:ext cx="4197985" cy="3719830"/>
          </a:xfrm>
          <a:prstGeom prst="rect">
            <a:avLst/>
          </a:prstGeom>
          <a:solidFill>
            <a:schemeClr val="bg1">
              <a:lumMod val="95000"/>
            </a:schemeClr>
          </a:solidFill>
          <a:ln w="9525">
            <a:solidFill>
              <a:schemeClr val="tx1"/>
            </a:solidFill>
          </a:ln>
        </p:spPr>
        <p:txBody>
          <a:bodyPr wrap="square">
            <a:noAutofit/>
          </a:bodyPr>
          <a:lstStyle/>
          <a:p>
            <a:pPr>
              <a:lnSpc>
                <a:spcPct val="120000"/>
              </a:lnSpc>
            </a:pPr>
            <a:r>
              <a:rPr lang="zh-CN" sz="2400" dirty="0">
                <a:latin typeface="黑体" panose="02010609060101010101" charset="-122"/>
                <a:ea typeface="黑体" panose="02010609060101010101" charset="-122"/>
                <a:cs typeface="微软雅黑" panose="020B0503020204020204" charset="-122"/>
              </a:rPr>
              <a:t>【名词解释】“哥伦布大交换”</a:t>
            </a:r>
          </a:p>
          <a:p>
            <a:pPr>
              <a:lnSpc>
                <a:spcPct val="120000"/>
              </a:lnSpc>
            </a:pPr>
            <a:r>
              <a:rPr lang="en-US" altLang="zh-CN" sz="2400" dirty="0">
                <a:latin typeface="黑体" panose="02010609060101010101" charset="-122"/>
                <a:ea typeface="黑体" panose="02010609060101010101" charset="-122"/>
                <a:cs typeface="楷体" panose="02010609060101010101" charset="-122"/>
              </a:rPr>
              <a:t>    </a:t>
            </a:r>
            <a:r>
              <a:rPr lang="zh-CN" sz="2400" dirty="0">
                <a:latin typeface="黑体" panose="02010609060101010101" charset="-122"/>
                <a:ea typeface="黑体" panose="02010609060101010101" charset="-122"/>
                <a:cs typeface="楷体" panose="02010609060101010101" charset="-122"/>
              </a:rPr>
              <a:t>1492年哥伦布大航海之后引发的全球性交流。它是一场东半球与西半球、新旧大陆之间经济、政治、军事文化、宗教、动物、植物、农作物、人种、传染病以及思想观念的大规模交流与互动。</a:t>
            </a:r>
            <a:endParaRPr lang="zh-CN" altLang="en-US" sz="2400" dirty="0">
              <a:latin typeface="黑体" panose="02010609060101010101" charset="-122"/>
              <a:ea typeface="黑体" panose="02010609060101010101" charset="-122"/>
              <a:cs typeface="楷体" panose="02010609060101010101" charset="-122"/>
            </a:endParaRPr>
          </a:p>
        </p:txBody>
      </p:sp>
      <p:grpSp>
        <p:nvGrpSpPr>
          <p:cNvPr id="8" name="组合 7"/>
          <p:cNvGrpSpPr/>
          <p:nvPr/>
        </p:nvGrpSpPr>
        <p:grpSpPr>
          <a:xfrm flipH="1">
            <a:off x="5136136" y="3097150"/>
            <a:ext cx="3114632" cy="2332194"/>
            <a:chOff x="7143195" y="1710928"/>
            <a:chExt cx="2782764" cy="2094548"/>
          </a:xfrm>
        </p:grpSpPr>
        <p:sp>
          <p:nvSpPr>
            <p:cNvPr id="9" name="圆角矩形 8"/>
            <p:cNvSpPr/>
            <p:nvPr>
              <p:custDataLst>
                <p:tags r:id="rId3"/>
              </p:custDataLst>
            </p:nvPr>
          </p:nvSpPr>
          <p:spPr>
            <a:xfrm>
              <a:off x="7167591" y="1710928"/>
              <a:ext cx="2066819" cy="436846"/>
            </a:xfrm>
            <a:prstGeom prst="roundRect">
              <a:avLst/>
            </a:prstGeom>
            <a:solidFill>
              <a:schemeClr val="bg1">
                <a:lumMod val="9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600" dirty="0">
                  <a:latin typeface="黑体" panose="02010609060101010101" charset="-122"/>
                  <a:ea typeface="黑体" panose="02010609060101010101" charset="-122"/>
                </a:rPr>
                <a:t>人口迁移</a:t>
              </a:r>
            </a:p>
          </p:txBody>
        </p:sp>
        <p:sp>
          <p:nvSpPr>
            <p:cNvPr id="10" name="圆角矩形 9"/>
            <p:cNvSpPr/>
            <p:nvPr>
              <p:custDataLst>
                <p:tags r:id="rId4"/>
              </p:custDataLst>
            </p:nvPr>
          </p:nvSpPr>
          <p:spPr>
            <a:xfrm>
              <a:off x="7156244" y="2266964"/>
              <a:ext cx="2078166" cy="436846"/>
            </a:xfrm>
            <a:prstGeom prst="roundRect">
              <a:avLst/>
            </a:prstGeom>
            <a:solidFill>
              <a:schemeClr val="bg1">
                <a:lumMod val="9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600" dirty="0">
                  <a:latin typeface="黑体" panose="02010609060101010101" charset="-122"/>
                  <a:ea typeface="黑体" panose="02010609060101010101" charset="-122"/>
                </a:rPr>
                <a:t>族群变化</a:t>
              </a:r>
            </a:p>
          </p:txBody>
        </p:sp>
        <p:sp>
          <p:nvSpPr>
            <p:cNvPr id="12" name="圆角矩形 11"/>
            <p:cNvSpPr/>
            <p:nvPr>
              <p:custDataLst>
                <p:tags r:id="rId5"/>
              </p:custDataLst>
            </p:nvPr>
          </p:nvSpPr>
          <p:spPr>
            <a:xfrm>
              <a:off x="7143195" y="2819007"/>
              <a:ext cx="2091215" cy="436846"/>
            </a:xfrm>
            <a:prstGeom prst="roundRect">
              <a:avLst/>
            </a:prstGeom>
            <a:solidFill>
              <a:schemeClr val="bg1">
                <a:lumMod val="9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600" dirty="0">
                  <a:latin typeface="黑体" panose="02010609060101010101" charset="-122"/>
                  <a:ea typeface="黑体" panose="02010609060101010101" charset="-122"/>
                </a:rPr>
                <a:t>物种交流</a:t>
              </a:r>
            </a:p>
          </p:txBody>
        </p:sp>
        <p:sp>
          <p:nvSpPr>
            <p:cNvPr id="13" name="圆角矩形 8"/>
            <p:cNvSpPr/>
            <p:nvPr>
              <p:custDataLst>
                <p:tags r:id="rId6"/>
              </p:custDataLst>
            </p:nvPr>
          </p:nvSpPr>
          <p:spPr>
            <a:xfrm>
              <a:off x="7167591" y="3368630"/>
              <a:ext cx="2066819" cy="436846"/>
            </a:xfrm>
            <a:prstGeom prst="roundRect">
              <a:avLst/>
            </a:prstGeom>
            <a:solidFill>
              <a:schemeClr val="bg1">
                <a:lumMod val="9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600" dirty="0">
                  <a:latin typeface="黑体" panose="02010609060101010101" charset="-122"/>
                  <a:ea typeface="黑体" panose="02010609060101010101" charset="-122"/>
                </a:rPr>
                <a:t>疾病传播</a:t>
              </a:r>
            </a:p>
          </p:txBody>
        </p:sp>
        <p:cxnSp>
          <p:nvCxnSpPr>
            <p:cNvPr id="15" name="肘形连接符 14"/>
            <p:cNvCxnSpPr/>
            <p:nvPr>
              <p:custDataLst>
                <p:tags r:id="rId7"/>
              </p:custDataLst>
            </p:nvPr>
          </p:nvCxnSpPr>
          <p:spPr>
            <a:xfrm rot="10800000" flipV="1">
              <a:off x="9322353" y="1929122"/>
              <a:ext cx="2837" cy="1662981"/>
            </a:xfrm>
            <a:prstGeom prst="bentConnector3">
              <a:avLst>
                <a:gd name="adj1" fmla="val -7500346"/>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肘形连接符 15"/>
            <p:cNvCxnSpPr/>
            <p:nvPr>
              <p:custDataLst>
                <p:tags r:id="rId8"/>
              </p:custDataLst>
            </p:nvPr>
          </p:nvCxnSpPr>
          <p:spPr>
            <a:xfrm rot="10800000" flipV="1">
              <a:off x="9322353" y="2461629"/>
              <a:ext cx="2837" cy="643293"/>
            </a:xfrm>
            <a:prstGeom prst="bentConnector3">
              <a:avLst>
                <a:gd name="adj1" fmla="val -7500346"/>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肘形连接符 19"/>
            <p:cNvCxnSpPr/>
            <p:nvPr>
              <p:custDataLst>
                <p:tags r:id="rId9"/>
              </p:custDataLst>
            </p:nvPr>
          </p:nvCxnSpPr>
          <p:spPr>
            <a:xfrm rot="10800000">
              <a:off x="9534799" y="2457598"/>
              <a:ext cx="391160" cy="0"/>
            </a:xfrm>
            <a:prstGeom prst="bentConnector3">
              <a:avLst>
                <a:gd name="adj1" fmla="val 49838"/>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pic>
        <p:nvPicPr>
          <p:cNvPr id="2" name="图片 1"/>
          <p:cNvPicPr/>
          <p:nvPr/>
        </p:nvPicPr>
        <p:blipFill>
          <a:blip r:embed="rId11"/>
          <a:stretch>
            <a:fillRect/>
          </a:stretch>
        </p:blipFill>
        <p:spPr>
          <a:xfrm>
            <a:off x="8832215" y="2277110"/>
            <a:ext cx="2821940" cy="4064000"/>
          </a:xfrm>
          <a:prstGeom prst="rect">
            <a:avLst/>
          </a:prstGeom>
          <a:noFill/>
          <a:ln w="9525">
            <a:noFill/>
          </a:ln>
        </p:spPr>
      </p:pic>
      <p:sp>
        <p:nvSpPr>
          <p:cNvPr id="5" name="文本框 4">
            <a:extLst>
              <a:ext uri="{FF2B5EF4-FFF2-40B4-BE49-F238E27FC236}">
                <a16:creationId xmlns:a16="http://schemas.microsoft.com/office/drawing/2014/main" id="{A7A5562E-4F4E-1472-D5F7-7AF28E3D5282}"/>
              </a:ext>
            </a:extLst>
          </p:cNvPr>
          <p:cNvSpPr txBox="1"/>
          <p:nvPr/>
        </p:nvSpPr>
        <p:spPr>
          <a:xfrm>
            <a:off x="251460" y="195580"/>
            <a:ext cx="8735695" cy="423545"/>
          </a:xfrm>
          <a:prstGeom prst="rect">
            <a:avLst/>
          </a:prstGeom>
          <a:noFill/>
        </p:spPr>
        <p:txBody>
          <a:bodyPr wrap="square" rtlCol="0" anchor="t">
            <a:spAutoFit/>
          </a:bodyPr>
          <a:lstStyle/>
          <a:p>
            <a:pPr algn="l">
              <a:lnSpc>
                <a:spcPct val="90000"/>
              </a:lnSpc>
            </a:pP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学习任务二：大世界</a:t>
            </a:r>
            <a:r>
              <a:rPr lang="en-US" altLang="zh-CN"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a:t>
            </a: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世界的变革</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dissolve">
                                      <p:cBhvr>
                                        <p:cTn id="7" dur="500"/>
                                        <p:tgtEl>
                                          <p:spTgt spid="10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custDataLst>
              <p:tags r:id="rId1"/>
            </p:custDataLst>
          </p:nvPr>
        </p:nvPicPr>
        <p:blipFill>
          <a:blip r:embed="rId13"/>
          <a:stretch>
            <a:fillRect/>
          </a:stretch>
        </p:blipFill>
        <p:spPr>
          <a:xfrm>
            <a:off x="1227712" y="2619777"/>
            <a:ext cx="5113270" cy="2605333"/>
          </a:xfrm>
          <a:prstGeom prst="rect">
            <a:avLst/>
          </a:prstGeom>
        </p:spPr>
      </p:pic>
      <p:sp>
        <p:nvSpPr>
          <p:cNvPr id="30" name="文本框 29"/>
          <p:cNvSpPr txBox="1"/>
          <p:nvPr>
            <p:custDataLst>
              <p:tags r:id="rId2"/>
            </p:custDataLst>
          </p:nvPr>
        </p:nvSpPr>
        <p:spPr>
          <a:xfrm>
            <a:off x="6436064" y="3051245"/>
            <a:ext cx="1041952" cy="92333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6000" b="0" i="0" u="none" strike="noStrike" kern="1200" cap="none" spc="0" normalizeH="0" baseline="0" noProof="0">
                <a:ln>
                  <a:solidFill>
                    <a:prstClr val="white"/>
                  </a:solidFill>
                </a:ln>
                <a:noFill/>
                <a:effectLst/>
                <a:uLnTx/>
                <a:uFillTx/>
                <a:latin typeface="宋体" panose="02010600030101010101" pitchFamily="2" charset="-122"/>
                <a:ea typeface="宋体" panose="02010600030101010101" pitchFamily="2" charset="-122"/>
                <a:cs typeface="+mn-cs"/>
              </a:rPr>
              <a:t>02</a:t>
            </a:r>
            <a:endParaRPr kumimoji="0" lang="zh-CN" altLang="en-US" sz="6000" b="0" i="0" u="none" strike="noStrike" kern="1200" cap="none" spc="0" normalizeH="0" baseline="0" noProof="0">
              <a:ln>
                <a:solidFill>
                  <a:prstClr val="white"/>
                </a:solidFill>
              </a:ln>
              <a:noFill/>
              <a:effectLst/>
              <a:uLnTx/>
              <a:uFillTx/>
              <a:latin typeface="宋体" panose="02010600030101010101" pitchFamily="2" charset="-122"/>
              <a:ea typeface="宋体" panose="02010600030101010101" pitchFamily="2" charset="-122"/>
              <a:cs typeface="+mn-cs"/>
            </a:endParaRPr>
          </a:p>
        </p:txBody>
      </p:sp>
      <p:sp>
        <p:nvSpPr>
          <p:cNvPr id="79" name="矩形 78"/>
          <p:cNvSpPr/>
          <p:nvPr>
            <p:custDataLst>
              <p:tags r:id="rId3"/>
            </p:custDataLst>
          </p:nvPr>
        </p:nvSpPr>
        <p:spPr>
          <a:xfrm>
            <a:off x="0" y="6571615"/>
            <a:ext cx="12192000" cy="286385"/>
          </a:xfrm>
          <a:prstGeom prst="rect">
            <a:avLst/>
          </a:prstGeom>
          <a:solidFill>
            <a:srgbClr val="A888EC"/>
          </a:solidFill>
          <a:ln>
            <a:noFill/>
          </a:ln>
          <a:effectLst>
            <a:outerShdw blurRad="571500" sx="105000" sy="105000" algn="ctr" rotWithShape="0">
              <a:srgbClr val="7FAC52">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文本框 1"/>
          <p:cNvSpPr txBox="1"/>
          <p:nvPr>
            <p:custDataLst>
              <p:tags r:id="rId4"/>
            </p:custDataLst>
          </p:nvPr>
        </p:nvSpPr>
        <p:spPr>
          <a:xfrm>
            <a:off x="375523" y="1220374"/>
            <a:ext cx="11031220" cy="451566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lang="en-US" altLang="zh-CN" sz="2800" b="1" dirty="0">
                <a:latin typeface="楷体" panose="02010609060101010101" pitchFamily="49" charset="-122"/>
                <a:ea typeface="楷体" panose="02010609060101010101" pitchFamily="49" charset="-122"/>
                <a:cs typeface="微软雅黑" panose="020B0503020204020204" charset="-122"/>
              </a:rPr>
              <a:t>2</a:t>
            </a:r>
            <a:r>
              <a:rPr kumimoji="0" lang="zh-CN" altLang="en-US" sz="28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微软雅黑" panose="020B0503020204020204" charset="-122"/>
              </a:rPr>
              <a:t>．</a:t>
            </a:r>
            <a:r>
              <a:rPr kumimoji="0" lang="zh-CN" altLang="en-US" sz="28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微软雅黑" panose="020B0503020204020204" charset="-122"/>
              </a:rPr>
              <a:t>（</a:t>
            </a:r>
            <a:r>
              <a:rPr kumimoji="0" lang="en-US" altLang="zh-CN" sz="28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微软雅黑" panose="020B0503020204020204" charset="-122"/>
              </a:rPr>
              <a:t>2022·</a:t>
            </a:r>
            <a:r>
              <a:rPr kumimoji="0" lang="zh-CN" altLang="en-US" sz="28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微软雅黑" panose="020B0503020204020204" charset="-122"/>
              </a:rPr>
              <a:t>山东卷）</a:t>
            </a:r>
            <a:r>
              <a:rPr kumimoji="0" lang="zh-CN" altLang="en-US" sz="28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微软雅黑" panose="020B0503020204020204" charset="-122"/>
              </a:rPr>
              <a:t>如图为世界物种交流过程中两种作物的传播路线示意图，两种作物是</a:t>
            </a: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微软雅黑" panose="020B0503020204020204" charset="-122"/>
              </a:rPr>
              <a:t> </a:t>
            </a:r>
          </a:p>
          <a:p>
            <a:pPr marL="0" marR="0" lvl="0" indent="0" algn="l" defTabSz="914400" rtl="0" eaLnBrk="1" fontAlgn="auto" latinLnBrk="0" hangingPunct="1">
              <a:lnSpc>
                <a:spcPct val="150000"/>
              </a:lnSpc>
              <a:spcBef>
                <a:spcPct val="0"/>
              </a:spcBef>
              <a:spcAft>
                <a:spcPct val="0"/>
              </a:spcAft>
              <a:buClrTx/>
              <a:buSzTx/>
              <a:buFontTx/>
              <a:buNone/>
              <a:defRPr/>
            </a:pPr>
            <a:endParaRPr kumimoji="0" lang="en-US" altLang="zh-CN" sz="28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微软雅黑" panose="020B0503020204020204" charset="-122"/>
            </a:endParaRPr>
          </a:p>
          <a:p>
            <a:pPr marL="0" marR="0" lvl="0" indent="0" algn="l" defTabSz="914400" rtl="0" eaLnBrk="1" fontAlgn="auto" latinLnBrk="0" hangingPunct="1">
              <a:lnSpc>
                <a:spcPct val="150000"/>
              </a:lnSpc>
              <a:spcBef>
                <a:spcPct val="0"/>
              </a:spcBef>
              <a:spcAft>
                <a:spcPct val="0"/>
              </a:spcAft>
              <a:buClrTx/>
              <a:buSzTx/>
              <a:buFontTx/>
              <a:buNone/>
              <a:defRPr/>
            </a:pPr>
            <a:endParaRPr lang="en-US" altLang="zh-CN" sz="2800" b="1" dirty="0">
              <a:latin typeface="楷体" panose="02010609060101010101" pitchFamily="49" charset="-122"/>
              <a:ea typeface="楷体" panose="02010609060101010101" pitchFamily="49" charset="-122"/>
              <a:cs typeface="微软雅黑" panose="020B0503020204020204" charset="-122"/>
            </a:endParaRPr>
          </a:p>
          <a:p>
            <a:pPr marL="0" marR="0" lvl="0" indent="0" algn="l" defTabSz="914400" rtl="0" eaLnBrk="1" fontAlgn="auto" latinLnBrk="0" hangingPunct="1">
              <a:lnSpc>
                <a:spcPct val="150000"/>
              </a:lnSpc>
              <a:spcBef>
                <a:spcPct val="0"/>
              </a:spcBef>
              <a:spcAft>
                <a:spcPct val="0"/>
              </a:spcAft>
              <a:buClrTx/>
              <a:buSzTx/>
              <a:buFontTx/>
              <a:buNone/>
              <a:defRPr/>
            </a:pPr>
            <a:endParaRPr kumimoji="0" lang="en-US" altLang="zh-CN" sz="28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微软雅黑" panose="020B0503020204020204" charset="-122"/>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28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微软雅黑" panose="020B0503020204020204" charset="-122"/>
              </a:rPr>
              <a:t>A</a:t>
            </a:r>
            <a:r>
              <a:rPr kumimoji="0" lang="zh-CN" altLang="en-US" sz="28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微软雅黑" panose="020B0503020204020204" charset="-122"/>
              </a:rPr>
              <a:t>．小麦、玉米	</a:t>
            </a:r>
            <a:r>
              <a:rPr kumimoji="0" lang="en-US" altLang="zh-CN" sz="28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微软雅黑" panose="020B0503020204020204" charset="-122"/>
              </a:rPr>
              <a:t>B</a:t>
            </a:r>
            <a:r>
              <a:rPr kumimoji="0" lang="zh-CN" altLang="en-US" sz="28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微软雅黑" panose="020B0503020204020204" charset="-122"/>
              </a:rPr>
              <a:t>．玉米、水稻	</a:t>
            </a:r>
            <a:r>
              <a:rPr kumimoji="0" lang="en-US" altLang="zh-CN" sz="28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微软雅黑" panose="020B0503020204020204" charset="-122"/>
              </a:rPr>
              <a:t>C</a:t>
            </a:r>
            <a:r>
              <a:rPr kumimoji="0" lang="zh-CN" altLang="en-US" sz="28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微软雅黑" panose="020B0503020204020204" charset="-122"/>
              </a:rPr>
              <a:t>．小麦、甘蔗	</a:t>
            </a:r>
            <a:r>
              <a:rPr kumimoji="0" lang="en-US" altLang="zh-CN" sz="28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微软雅黑" panose="020B0503020204020204" charset="-122"/>
              </a:rPr>
              <a:t>D</a:t>
            </a:r>
            <a:r>
              <a:rPr kumimoji="0" lang="zh-CN" altLang="en-US" sz="28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微软雅黑" panose="020B0503020204020204" charset="-122"/>
              </a:rPr>
              <a:t>．水稻、甘蔗</a:t>
            </a:r>
          </a:p>
        </p:txBody>
      </p:sp>
      <p:sp>
        <p:nvSpPr>
          <p:cNvPr id="3" name="文本框 2"/>
          <p:cNvSpPr txBox="1"/>
          <p:nvPr>
            <p:custDataLst>
              <p:tags r:id="rId5"/>
            </p:custDataLst>
          </p:nvPr>
        </p:nvSpPr>
        <p:spPr>
          <a:xfrm>
            <a:off x="4901978" y="2013489"/>
            <a:ext cx="395605" cy="394335"/>
          </a:xfrm>
          <a:prstGeom prst="rect">
            <a:avLst/>
          </a:prstGeom>
        </p:spPr>
        <p:txBody>
          <a:bodyPr wrap="square">
            <a:noAutofit/>
            <a:extLst>
              <a:ext uri="{4A0BC546-FE56-4ADE-93B0-CB8AF2F6F144}">
                <wpsdc:textFrameExt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wpsdc="http://www.wps.cn/officeDocument/2022/drawingmlCustomData" type="text"/>
              </a:ext>
            </a:extLst>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2800" b="1" dirty="0">
                <a:solidFill>
                  <a:srgbClr val="FF0000"/>
                </a:solidFill>
                <a:latin typeface="微软雅黑" panose="020B0503020204020204" charset="-122"/>
                <a:ea typeface="微软雅黑" panose="020B0503020204020204" charset="-122"/>
              </a:rPr>
              <a:t>C </a:t>
            </a:r>
            <a:endParaRPr kumimoji="0" lang="en-US" altLang="zh-CN" sz="28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12" name="泪滴形 11"/>
          <p:cNvSpPr/>
          <p:nvPr>
            <p:custDataLst>
              <p:tags r:id="rId6"/>
            </p:custDataLst>
          </p:nvPr>
        </p:nvSpPr>
        <p:spPr>
          <a:xfrm flipV="1">
            <a:off x="75708" y="8946"/>
            <a:ext cx="1003255" cy="859003"/>
          </a:xfrm>
          <a:prstGeom prst="teardrop">
            <a:avLst/>
          </a:prstGeom>
          <a:gradFill flip="none" rotWithShape="1">
            <a:gsLst>
              <a:gs pos="0">
                <a:srgbClr val="A888EC">
                  <a:tint val="66000"/>
                  <a:satMod val="160000"/>
                </a:srgbClr>
              </a:gs>
              <a:gs pos="50000">
                <a:srgbClr val="A888EC">
                  <a:tint val="44500"/>
                  <a:satMod val="160000"/>
                </a:srgbClr>
              </a:gs>
              <a:gs pos="100000">
                <a:srgbClr val="A888EC">
                  <a:tint val="23500"/>
                  <a:satMod val="16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2BA02">
                  <a:lumMod val="75000"/>
                </a:srgbClr>
              </a:solidFill>
              <a:effectLst/>
              <a:uLnTx/>
              <a:uFillTx/>
              <a:latin typeface="Calibri"/>
              <a:ea typeface="宋体" panose="02010600030101010101" pitchFamily="2" charset="-122"/>
              <a:cs typeface="+mn-cs"/>
            </a:endParaRPr>
          </a:p>
        </p:txBody>
      </p:sp>
      <p:sp>
        <p:nvSpPr>
          <p:cNvPr id="13" name="文本框 42"/>
          <p:cNvSpPr txBox="1"/>
          <p:nvPr>
            <p:custDataLst>
              <p:tags r:id="rId7"/>
            </p:custDataLst>
          </p:nvPr>
        </p:nvSpPr>
        <p:spPr>
          <a:xfrm>
            <a:off x="240119" y="290552"/>
            <a:ext cx="3477895" cy="572135"/>
          </a:xfrm>
          <a:prstGeom prst="rect">
            <a:avLst/>
          </a:prstGeom>
          <a:noFill/>
        </p:spPr>
        <p:txBody>
          <a:bodyPr wrap="none" lIns="0" tIns="0" rIns="0" bIns="0" rtlCol="0">
            <a:noAutofit/>
          </a:bodyPr>
          <a:lstStyle/>
          <a:p>
            <a:pPr marL="0" marR="0" lvl="0" indent="0" algn="l" defTabSz="914400" rtl="0" eaLnBrk="1" fontAlgn="auto" latinLnBrk="0" hangingPunct="1">
              <a:lnSpc>
                <a:spcPct val="11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A888EC"/>
                </a:solidFill>
                <a:effectLst/>
                <a:uLnTx/>
                <a:uFillTx/>
                <a:latin typeface="微软雅黑" panose="020B0503020204020204" charset="-122"/>
                <a:ea typeface="微软雅黑" panose="020B0503020204020204" charset="-122"/>
                <a:cs typeface="+mn-cs"/>
              </a:rPr>
              <a:t>考向</a:t>
            </a:r>
            <a:r>
              <a:rPr kumimoji="0" lang="en-US" altLang="zh-CN" sz="3200" b="1" i="0" u="none" strike="noStrike" kern="1200" cap="none" spc="0" normalizeH="0" baseline="0" noProof="0">
                <a:ln>
                  <a:noFill/>
                </a:ln>
                <a:solidFill>
                  <a:srgbClr val="A888EC"/>
                </a:solidFill>
                <a:effectLst/>
                <a:uLnTx/>
                <a:uFillTx/>
                <a:latin typeface="微软雅黑" panose="020B0503020204020204" charset="-122"/>
                <a:ea typeface="微软雅黑" panose="020B0503020204020204" charset="-122"/>
                <a:cs typeface="+mn-cs"/>
              </a:rPr>
              <a:t>·</a:t>
            </a:r>
            <a:r>
              <a:rPr lang="zh-CN" altLang="en-US" sz="3200" b="1">
                <a:solidFill>
                  <a:srgbClr val="A888EC"/>
                </a:solidFill>
                <a:latin typeface="微软雅黑" panose="020B0503020204020204" charset="-122"/>
                <a:ea typeface="微软雅黑" panose="020B0503020204020204" charset="-122"/>
              </a:rPr>
              <a:t>洞察</a:t>
            </a:r>
            <a:endParaRPr kumimoji="0" lang="zh-CN" altLang="en-US" sz="3200" b="1" i="0" u="none" strike="noStrike" kern="1200" cap="none" spc="0" normalizeH="0" baseline="0" noProof="0">
              <a:ln>
                <a:noFill/>
              </a:ln>
              <a:solidFill>
                <a:srgbClr val="A888EC"/>
              </a:solidFill>
              <a:effectLst/>
              <a:uLnTx/>
              <a:uFillTx/>
              <a:latin typeface="微软雅黑" panose="020B0503020204020204" charset="-122"/>
              <a:ea typeface="微软雅黑" panose="020B0503020204020204" charset="-122"/>
              <a:cs typeface="+mn-cs"/>
            </a:endParaRPr>
          </a:p>
        </p:txBody>
      </p:sp>
      <p:sp>
        <p:nvSpPr>
          <p:cNvPr id="7" name="圆角矩形 7"/>
          <p:cNvSpPr/>
          <p:nvPr>
            <p:custDataLst>
              <p:tags r:id="rId8"/>
            </p:custDataLst>
          </p:nvPr>
        </p:nvSpPr>
        <p:spPr>
          <a:xfrm>
            <a:off x="9562622" y="345774"/>
            <a:ext cx="2277110" cy="482600"/>
          </a:xfrm>
          <a:prstGeom prst="roundRect">
            <a:avLst>
              <a:gd name="adj" fmla="val 50000"/>
            </a:avLst>
          </a:prstGeom>
          <a:solidFill>
            <a:srgbClr val="A88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粗黑宋简体" panose="02000000000000000000" pitchFamily="2" charset="-122"/>
              <a:ea typeface="方正粗黑宋简体" panose="02000000000000000000" pitchFamily="2" charset="-122"/>
            </a:endParaRPr>
          </a:p>
        </p:txBody>
      </p:sp>
      <p:sp>
        <p:nvSpPr>
          <p:cNvPr id="8" name="文本框 7"/>
          <p:cNvSpPr txBox="1"/>
          <p:nvPr>
            <p:custDataLst>
              <p:tags r:id="rId9"/>
            </p:custDataLst>
          </p:nvPr>
        </p:nvSpPr>
        <p:spPr>
          <a:xfrm>
            <a:off x="9955052" y="345774"/>
            <a:ext cx="1808480" cy="521970"/>
          </a:xfrm>
          <a:prstGeom prst="rect">
            <a:avLst/>
          </a:prstGeom>
          <a:noFill/>
        </p:spPr>
        <p:txBody>
          <a:bodyPr wrap="square" rtlCol="0">
            <a:spAutoFit/>
          </a:bodyPr>
          <a:lstStyle/>
          <a:p>
            <a:pPr algn="l"/>
            <a:r>
              <a:rPr lang="zh-CN" altLang="en-US" sz="2800" b="1">
                <a:solidFill>
                  <a:schemeClr val="bg1"/>
                </a:solidFill>
                <a:latin typeface="微软雅黑" panose="020B0503020204020204" charset="-122"/>
                <a:ea typeface="微软雅黑" panose="020B0503020204020204" charset="-122"/>
              </a:rPr>
              <a:t>真题回归</a:t>
            </a:r>
          </a:p>
        </p:txBody>
      </p:sp>
      <p:cxnSp>
        <p:nvCxnSpPr>
          <p:cNvPr id="10" name="直接连接符 9"/>
          <p:cNvCxnSpPr/>
          <p:nvPr>
            <p:custDataLst>
              <p:tags r:id="rId10"/>
            </p:custDataLst>
          </p:nvPr>
        </p:nvCxnSpPr>
        <p:spPr>
          <a:xfrm>
            <a:off x="8195923" y="2378444"/>
            <a:ext cx="751194" cy="28180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91135" y="658495"/>
            <a:ext cx="11679555" cy="1186180"/>
          </a:xfrm>
          <a:prstGeom prst="rect">
            <a:avLst/>
          </a:prstGeom>
        </p:spPr>
        <p:txBody>
          <a:bodyPr wrap="square">
            <a:noAutofit/>
            <a:extLst>
              <a:ext uri="{4A0BC546-FE56-4ADE-93B0-CB8AF2F6F144}">
                <wpsdc:textFrameExt xmlns:wpsdc="http://www.wps.cn/officeDocument/2022/drawingmlCustomData" xmlns="" type="text"/>
              </a:ext>
            </a:extLst>
          </a:bodyPr>
          <a:lstStyle/>
          <a:p>
            <a:pPr>
              <a:lnSpc>
                <a:spcPct val="130000"/>
              </a:lnSpc>
              <a:spcBef>
                <a:spcPts val="0"/>
              </a:spcBef>
              <a:spcAft>
                <a:spcPts val="0"/>
              </a:spcAft>
            </a:pPr>
            <a:r>
              <a:rPr lang="zh-CN" sz="2400" dirty="0">
                <a:ea typeface="微软雅黑" panose="020B0503020204020204" charset="-122"/>
                <a:sym typeface="+mn-ea"/>
              </a:rPr>
              <a:t>三、新航路开辟的影响</a:t>
            </a:r>
          </a:p>
          <a:p>
            <a:pPr>
              <a:lnSpc>
                <a:spcPct val="130000"/>
              </a:lnSpc>
              <a:spcBef>
                <a:spcPts val="0"/>
              </a:spcBef>
              <a:spcAft>
                <a:spcPts val="0"/>
              </a:spcAft>
            </a:pPr>
            <a:r>
              <a:rPr lang="en-US" altLang="zh-CN" sz="2400" dirty="0">
                <a:ea typeface="微软雅黑" panose="020B0503020204020204" charset="-122"/>
                <a:sym typeface="+mn-ea"/>
              </a:rPr>
              <a:t>1</a:t>
            </a:r>
            <a:r>
              <a:rPr lang="zh-CN" altLang="en-US" sz="2400" dirty="0">
                <a:ea typeface="微软雅黑" panose="020B0503020204020204" charset="-122"/>
                <a:sym typeface="+mn-ea"/>
              </a:rPr>
              <a:t>、对欧洲：（</a:t>
            </a:r>
            <a:r>
              <a:rPr lang="en-US" altLang="zh-CN" sz="2400" dirty="0">
                <a:ea typeface="微软雅黑" panose="020B0503020204020204" charset="-122"/>
                <a:sym typeface="+mn-ea"/>
              </a:rPr>
              <a:t>1</a:t>
            </a:r>
            <a:r>
              <a:rPr lang="zh-CN" altLang="en-US" sz="2400" dirty="0">
                <a:ea typeface="微软雅黑" panose="020B0503020204020204" charset="-122"/>
                <a:sym typeface="+mn-ea"/>
              </a:rPr>
              <a:t>）带来商业革命和价格革命。</a:t>
            </a:r>
            <a:endParaRPr lang="zh-CN" altLang="en-US" sz="2400" dirty="0">
              <a:latin typeface="Calibri" panose="020F0502020204030204" charset="0"/>
              <a:ea typeface="微软雅黑" panose="020B0503020204020204" charset="-122"/>
              <a:sym typeface="+mn-ea"/>
            </a:endParaRPr>
          </a:p>
        </p:txBody>
      </p:sp>
      <p:grpSp>
        <p:nvGrpSpPr>
          <p:cNvPr id="14" name="组合 13"/>
          <p:cNvGrpSpPr/>
          <p:nvPr/>
        </p:nvGrpSpPr>
        <p:grpSpPr>
          <a:xfrm>
            <a:off x="374650" y="1943100"/>
            <a:ext cx="11562080" cy="2176145"/>
            <a:chOff x="1319" y="3269"/>
            <a:chExt cx="15556" cy="3427"/>
          </a:xfrm>
        </p:grpSpPr>
        <p:sp>
          <p:nvSpPr>
            <p:cNvPr id="7" name="文本框 6"/>
            <p:cNvSpPr txBox="1"/>
            <p:nvPr>
              <p:custDataLst>
                <p:tags r:id="rId12"/>
              </p:custDataLst>
            </p:nvPr>
          </p:nvSpPr>
          <p:spPr>
            <a:xfrm>
              <a:off x="1319" y="3994"/>
              <a:ext cx="2429" cy="1308"/>
            </a:xfrm>
            <a:prstGeom prst="rect">
              <a:avLst/>
            </a:prstGeom>
            <a:solidFill>
              <a:srgbClr val="C07658"/>
            </a:solidFill>
            <a:ln>
              <a:noFill/>
            </a:ln>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t" anchorCtr="0" forceAA="0" compatLnSpc="1">
              <a:noAutofit/>
              <a:scene3d>
                <a:camera prst="orthographicFront"/>
                <a:lightRig rig="threePt" dir="t"/>
              </a:scene3d>
            </a:bodyPr>
            <a:lstStyle/>
            <a:p>
              <a:pPr lvl="0" algn="ctr">
                <a:lnSpc>
                  <a:spcPct val="150000"/>
                </a:lnSpc>
                <a:spcBef>
                  <a:spcPts val="0"/>
                </a:spcBef>
                <a:spcAft>
                  <a:spcPts val="0"/>
                </a:spcAft>
                <a:buClrTx/>
                <a:buSzTx/>
                <a:buFontTx/>
              </a:pPr>
              <a:r>
                <a:rPr lang="zh-CN" altLang="en-US" sz="2400" b="1" dirty="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汉仪颜楷简" panose="00020600040101010101" charset="-122"/>
                  <a:sym typeface="+mn-ea"/>
                </a:rPr>
                <a:t>商业革命</a:t>
              </a:r>
            </a:p>
          </p:txBody>
        </p:sp>
        <p:sp>
          <p:nvSpPr>
            <p:cNvPr id="9" name="文本框 8"/>
            <p:cNvSpPr txBox="1"/>
            <p:nvPr>
              <p:custDataLst>
                <p:tags r:id="rId13"/>
              </p:custDataLst>
            </p:nvPr>
          </p:nvSpPr>
          <p:spPr>
            <a:xfrm>
              <a:off x="3922" y="3994"/>
              <a:ext cx="5506" cy="1307"/>
            </a:xfrm>
            <a:prstGeom prst="rect">
              <a:avLst/>
            </a:prstGeom>
            <a:noFill/>
            <a:ln>
              <a:solidFill>
                <a:srgbClr val="FFC000"/>
              </a:solidFill>
            </a:ln>
          </p:spPr>
          <p:txBody>
            <a:bodyPr wrap="square" rtlCol="0">
              <a:spAutoFit/>
              <a:scene3d>
                <a:camera prst="orthographicFront"/>
                <a:lightRig rig="threePt" dir="t"/>
              </a:scene3d>
            </a:bodyPr>
            <a:lstStyle/>
            <a:p>
              <a:pPr algn="ctr">
                <a:lnSpc>
                  <a:spcPct val="100000"/>
                </a:lnSpc>
              </a:pPr>
              <a:r>
                <a:rPr lang="zh-CN" altLang="en-US" sz="2400" dirty="0">
                  <a:latin typeface="Calibri" panose="020F0502020204030204" charset="0"/>
                  <a:ea typeface="微软雅黑" panose="020B0503020204020204" charset="-122"/>
                  <a:sym typeface="+mn-ea"/>
                </a:rPr>
                <a:t>伴随新航路开辟，商业领域发生的一系列变化</a:t>
              </a:r>
            </a:p>
          </p:txBody>
        </p:sp>
        <p:sp>
          <p:nvSpPr>
            <p:cNvPr id="10" name="右箭头 9"/>
            <p:cNvSpPr/>
            <p:nvPr>
              <p:custDataLst>
                <p:tags r:id="rId14"/>
              </p:custDataLst>
            </p:nvPr>
          </p:nvSpPr>
          <p:spPr>
            <a:xfrm>
              <a:off x="9602" y="4425"/>
              <a:ext cx="1102" cy="403"/>
            </a:xfrm>
            <a:prstGeom prst="rightArrow">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nvGrpSpPr>
            <p:cNvPr id="11" name="组合 10"/>
            <p:cNvGrpSpPr/>
            <p:nvPr/>
          </p:nvGrpSpPr>
          <p:grpSpPr>
            <a:xfrm>
              <a:off x="10878" y="3269"/>
              <a:ext cx="5997" cy="3427"/>
              <a:chOff x="10267" y="3272"/>
              <a:chExt cx="5997" cy="3427"/>
            </a:xfrm>
          </p:grpSpPr>
          <p:sp>
            <p:nvSpPr>
              <p:cNvPr id="8" name="文本框 7"/>
              <p:cNvSpPr txBox="1"/>
              <p:nvPr>
                <p:custDataLst>
                  <p:tags r:id="rId15"/>
                </p:custDataLst>
              </p:nvPr>
            </p:nvSpPr>
            <p:spPr>
              <a:xfrm>
                <a:off x="10734" y="4106"/>
                <a:ext cx="5506" cy="725"/>
              </a:xfrm>
              <a:prstGeom prst="rect">
                <a:avLst/>
              </a:prstGeom>
              <a:noFill/>
              <a:ln>
                <a:solidFill>
                  <a:srgbClr val="FFC000"/>
                </a:solidFill>
              </a:ln>
            </p:spPr>
            <p:txBody>
              <a:bodyPr wrap="square" rtlCol="0">
                <a:spAutoFit/>
                <a:scene3d>
                  <a:camera prst="orthographicFront"/>
                  <a:lightRig rig="threePt" dir="t"/>
                </a:scene3d>
              </a:bodyPr>
              <a:lstStyle/>
              <a:p>
                <a:pPr algn="ctr">
                  <a:lnSpc>
                    <a:spcPct val="100000"/>
                  </a:lnSpc>
                </a:pPr>
                <a:r>
                  <a:rPr lang="zh-CN" altLang="en-US" sz="2400" dirty="0">
                    <a:latin typeface="Calibri" panose="020F0502020204030204" charset="0"/>
                    <a:ea typeface="微软雅黑" panose="020B0503020204020204" charset="-122"/>
                    <a:sym typeface="+mn-ea"/>
                  </a:rPr>
                  <a:t>商品种类的增加</a:t>
                </a:r>
              </a:p>
            </p:txBody>
          </p:sp>
          <p:sp>
            <p:nvSpPr>
              <p:cNvPr id="13" name="左中括号 12"/>
              <p:cNvSpPr/>
              <p:nvPr>
                <p:custDataLst>
                  <p:tags r:id="rId16"/>
                </p:custDataLst>
              </p:nvPr>
            </p:nvSpPr>
            <p:spPr>
              <a:xfrm>
                <a:off x="10267" y="3570"/>
                <a:ext cx="317" cy="2684"/>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7" name="文本框 16"/>
              <p:cNvSpPr txBox="1"/>
              <p:nvPr>
                <p:custDataLst>
                  <p:tags r:id="rId17"/>
                </p:custDataLst>
              </p:nvPr>
            </p:nvSpPr>
            <p:spPr>
              <a:xfrm>
                <a:off x="10734" y="5040"/>
                <a:ext cx="5506" cy="725"/>
              </a:xfrm>
              <a:prstGeom prst="rect">
                <a:avLst/>
              </a:prstGeom>
              <a:noFill/>
              <a:ln>
                <a:solidFill>
                  <a:srgbClr val="FFC000"/>
                </a:solidFill>
              </a:ln>
            </p:spPr>
            <p:txBody>
              <a:bodyPr wrap="square" rtlCol="0">
                <a:spAutoFit/>
                <a:scene3d>
                  <a:camera prst="orthographicFront"/>
                  <a:lightRig rig="threePt" dir="t"/>
                </a:scene3d>
              </a:bodyPr>
              <a:lstStyle/>
              <a:p>
                <a:pPr algn="ctr">
                  <a:lnSpc>
                    <a:spcPct val="100000"/>
                  </a:lnSpc>
                </a:pPr>
                <a:r>
                  <a:rPr lang="zh-CN" altLang="en-US" sz="2400" dirty="0">
                    <a:latin typeface="Calibri" panose="020F0502020204030204" charset="0"/>
                    <a:ea typeface="微软雅黑" panose="020B0503020204020204" charset="-122"/>
                    <a:sym typeface="+mn-ea"/>
                  </a:rPr>
                  <a:t>贸易中心的转移</a:t>
                </a:r>
              </a:p>
            </p:txBody>
          </p:sp>
          <p:sp>
            <p:nvSpPr>
              <p:cNvPr id="18" name="文本框 17"/>
              <p:cNvSpPr txBox="1"/>
              <p:nvPr>
                <p:custDataLst>
                  <p:tags r:id="rId18"/>
                </p:custDataLst>
              </p:nvPr>
            </p:nvSpPr>
            <p:spPr>
              <a:xfrm>
                <a:off x="10758" y="5974"/>
                <a:ext cx="5506" cy="725"/>
              </a:xfrm>
              <a:prstGeom prst="rect">
                <a:avLst/>
              </a:prstGeom>
              <a:noFill/>
              <a:ln>
                <a:solidFill>
                  <a:srgbClr val="FFC000"/>
                </a:solidFill>
              </a:ln>
            </p:spPr>
            <p:txBody>
              <a:bodyPr wrap="square" rtlCol="0">
                <a:spAutoFit/>
                <a:scene3d>
                  <a:camera prst="orthographicFront"/>
                  <a:lightRig rig="threePt" dir="t"/>
                </a:scene3d>
              </a:bodyPr>
              <a:lstStyle/>
              <a:p>
                <a:pPr algn="ctr">
                  <a:lnSpc>
                    <a:spcPct val="100000"/>
                  </a:lnSpc>
                </a:pPr>
                <a:r>
                  <a:rPr lang="zh-CN" altLang="en-US" sz="2400" dirty="0">
                    <a:latin typeface="Calibri" panose="020F0502020204030204" charset="0"/>
                    <a:ea typeface="微软雅黑" panose="020B0503020204020204" charset="-122"/>
                    <a:sym typeface="+mn-ea"/>
                  </a:rPr>
                  <a:t>经营方式的变化</a:t>
                </a:r>
              </a:p>
            </p:txBody>
          </p:sp>
          <p:sp>
            <p:nvSpPr>
              <p:cNvPr id="19" name="文本框 18"/>
              <p:cNvSpPr txBox="1"/>
              <p:nvPr>
                <p:custDataLst>
                  <p:tags r:id="rId19"/>
                </p:custDataLst>
              </p:nvPr>
            </p:nvSpPr>
            <p:spPr>
              <a:xfrm>
                <a:off x="10734" y="3272"/>
                <a:ext cx="5506" cy="725"/>
              </a:xfrm>
              <a:prstGeom prst="rect">
                <a:avLst/>
              </a:prstGeom>
              <a:noFill/>
              <a:ln>
                <a:solidFill>
                  <a:srgbClr val="FFC000"/>
                </a:solidFill>
              </a:ln>
            </p:spPr>
            <p:txBody>
              <a:bodyPr wrap="square" rtlCol="0">
                <a:spAutoFit/>
                <a:scene3d>
                  <a:camera prst="orthographicFront"/>
                  <a:lightRig rig="threePt" dir="t"/>
                </a:scene3d>
              </a:bodyPr>
              <a:lstStyle/>
              <a:p>
                <a:pPr algn="ctr">
                  <a:lnSpc>
                    <a:spcPct val="100000"/>
                  </a:lnSpc>
                </a:pPr>
                <a:r>
                  <a:rPr lang="zh-CN" altLang="en-US" sz="2400" dirty="0">
                    <a:latin typeface="Calibri" panose="020F0502020204030204" charset="0"/>
                    <a:ea typeface="微软雅黑" panose="020B0503020204020204" charset="-122"/>
                    <a:sym typeface="+mn-ea"/>
                  </a:rPr>
                  <a:t>贸易规模的扩大</a:t>
                </a:r>
              </a:p>
            </p:txBody>
          </p:sp>
        </p:grpSp>
      </p:grpSp>
      <p:grpSp>
        <p:nvGrpSpPr>
          <p:cNvPr id="20" name="组合 19"/>
          <p:cNvGrpSpPr/>
          <p:nvPr/>
        </p:nvGrpSpPr>
        <p:grpSpPr>
          <a:xfrm>
            <a:off x="285115" y="4546600"/>
            <a:ext cx="11615420" cy="2091055"/>
            <a:chOff x="449" y="6120"/>
            <a:chExt cx="18292" cy="3768"/>
          </a:xfrm>
        </p:grpSpPr>
        <p:sp>
          <p:nvSpPr>
            <p:cNvPr id="21" name="文本框 20"/>
            <p:cNvSpPr txBox="1"/>
            <p:nvPr>
              <p:custDataLst>
                <p:tags r:id="rId2"/>
              </p:custDataLst>
            </p:nvPr>
          </p:nvSpPr>
          <p:spPr>
            <a:xfrm>
              <a:off x="523" y="6120"/>
              <a:ext cx="2429" cy="1185"/>
            </a:xfrm>
            <a:prstGeom prst="rect">
              <a:avLst/>
            </a:prstGeom>
            <a:solidFill>
              <a:srgbClr val="C07658"/>
            </a:solidFill>
            <a:ln>
              <a:noFill/>
            </a:ln>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t" anchorCtr="0" forceAA="0" compatLnSpc="1">
              <a:noAutofit/>
              <a:scene3d>
                <a:camera prst="orthographicFront"/>
                <a:lightRig rig="threePt" dir="t"/>
              </a:scene3d>
            </a:bodyPr>
            <a:lstStyle/>
            <a:p>
              <a:pPr lvl="0" algn="ctr">
                <a:lnSpc>
                  <a:spcPct val="150000"/>
                </a:lnSpc>
                <a:spcBef>
                  <a:spcPts val="0"/>
                </a:spcBef>
                <a:spcAft>
                  <a:spcPts val="0"/>
                </a:spcAft>
                <a:buClrTx/>
                <a:buSzTx/>
                <a:buFontTx/>
              </a:pPr>
              <a:r>
                <a:rPr lang="zh-CN" altLang="en-US" sz="2400" b="1" dirty="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汉仪颜楷简" panose="00020600040101010101" charset="-122"/>
                  <a:sym typeface="+mn-ea"/>
                </a:rPr>
                <a:t>价格革命</a:t>
              </a:r>
            </a:p>
          </p:txBody>
        </p:sp>
        <p:sp>
          <p:nvSpPr>
            <p:cNvPr id="32" name="右箭头 31"/>
            <p:cNvSpPr/>
            <p:nvPr>
              <p:custDataLst>
                <p:tags r:id="rId3"/>
              </p:custDataLst>
            </p:nvPr>
          </p:nvSpPr>
          <p:spPr>
            <a:xfrm>
              <a:off x="3123" y="6669"/>
              <a:ext cx="640" cy="403"/>
            </a:xfrm>
            <a:prstGeom prst="rightArrow">
              <a:avLst/>
            </a:prstGeom>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3" name="文本框 32"/>
            <p:cNvSpPr txBox="1"/>
            <p:nvPr>
              <p:custDataLst>
                <p:tags r:id="rId4"/>
              </p:custDataLst>
            </p:nvPr>
          </p:nvSpPr>
          <p:spPr>
            <a:xfrm>
              <a:off x="3934" y="6184"/>
              <a:ext cx="5506" cy="1220"/>
            </a:xfrm>
            <a:prstGeom prst="rect">
              <a:avLst/>
            </a:prstGeom>
            <a:noFill/>
            <a:ln>
              <a:solidFill>
                <a:srgbClr val="FFC000"/>
              </a:solidFill>
            </a:ln>
          </p:spPr>
          <p:txBody>
            <a:bodyPr wrap="square" rtlCol="0">
              <a:noAutofit/>
              <a:scene3d>
                <a:camera prst="orthographicFront"/>
                <a:lightRig rig="threePt" dir="t"/>
              </a:scene3d>
            </a:bodyPr>
            <a:lstStyle/>
            <a:p>
              <a:pPr algn="ctr">
                <a:lnSpc>
                  <a:spcPct val="150000"/>
                </a:lnSpc>
              </a:pPr>
              <a:r>
                <a:rPr lang="zh-CN" altLang="en-US" sz="2200" dirty="0">
                  <a:latin typeface="Calibri" panose="020F0502020204030204" charset="0"/>
                  <a:ea typeface="微软雅黑" panose="020B0503020204020204" charset="-122"/>
                  <a:sym typeface="+mn-ea"/>
                </a:rPr>
                <a:t>大量贵金属流入欧洲</a:t>
              </a:r>
            </a:p>
          </p:txBody>
        </p:sp>
        <p:sp>
          <p:nvSpPr>
            <p:cNvPr id="34" name="右箭头 33"/>
            <p:cNvSpPr/>
            <p:nvPr>
              <p:custDataLst>
                <p:tags r:id="rId5"/>
              </p:custDataLst>
            </p:nvPr>
          </p:nvSpPr>
          <p:spPr>
            <a:xfrm>
              <a:off x="9685" y="6722"/>
              <a:ext cx="640" cy="403"/>
            </a:xfrm>
            <a:prstGeom prst="rightArrow">
              <a:avLst/>
            </a:prstGeom>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5" name="文本框 34"/>
            <p:cNvSpPr txBox="1"/>
            <p:nvPr>
              <p:custDataLst>
                <p:tags r:id="rId6"/>
              </p:custDataLst>
            </p:nvPr>
          </p:nvSpPr>
          <p:spPr>
            <a:xfrm>
              <a:off x="10422" y="6194"/>
              <a:ext cx="8319" cy="1210"/>
            </a:xfrm>
            <a:prstGeom prst="rect">
              <a:avLst/>
            </a:prstGeom>
            <a:noFill/>
            <a:ln>
              <a:solidFill>
                <a:srgbClr val="FFC000"/>
              </a:solidFill>
            </a:ln>
          </p:spPr>
          <p:txBody>
            <a:bodyPr wrap="square" rtlCol="0">
              <a:noAutofit/>
              <a:scene3d>
                <a:camera prst="orthographicFront"/>
                <a:lightRig rig="threePt" dir="t"/>
              </a:scene3d>
            </a:bodyPr>
            <a:lstStyle/>
            <a:p>
              <a:pPr algn="ctr">
                <a:lnSpc>
                  <a:spcPct val="150000"/>
                </a:lnSpc>
              </a:pPr>
              <a:r>
                <a:rPr lang="zh-CN" altLang="en-US" sz="2200" dirty="0">
                  <a:latin typeface="Calibri" panose="020F0502020204030204" charset="0"/>
                  <a:ea typeface="微软雅黑" panose="020B0503020204020204" charset="-122"/>
                  <a:sym typeface="+mn-ea"/>
                </a:rPr>
                <a:t>引起通货膨胀，货币贬值，物价上涨</a:t>
              </a:r>
            </a:p>
          </p:txBody>
        </p:sp>
        <p:sp>
          <p:nvSpPr>
            <p:cNvPr id="36" name="右箭头 35"/>
            <p:cNvSpPr/>
            <p:nvPr>
              <p:custDataLst>
                <p:tags r:id="rId7"/>
              </p:custDataLst>
            </p:nvPr>
          </p:nvSpPr>
          <p:spPr>
            <a:xfrm rot="5400000">
              <a:off x="13621" y="7806"/>
              <a:ext cx="713" cy="403"/>
            </a:xfrm>
            <a:prstGeom prst="rightArrow">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7" name="文本框 36"/>
            <p:cNvSpPr txBox="1"/>
            <p:nvPr>
              <p:custDataLst>
                <p:tags r:id="rId8"/>
              </p:custDataLst>
            </p:nvPr>
          </p:nvSpPr>
          <p:spPr>
            <a:xfrm>
              <a:off x="11322" y="8524"/>
              <a:ext cx="7419" cy="1231"/>
            </a:xfrm>
            <a:prstGeom prst="rect">
              <a:avLst/>
            </a:prstGeom>
            <a:noFill/>
            <a:ln>
              <a:solidFill>
                <a:srgbClr val="FFC000"/>
              </a:solidFill>
            </a:ln>
          </p:spPr>
          <p:txBody>
            <a:bodyPr wrap="square" rtlCol="0">
              <a:noAutofit/>
              <a:scene3d>
                <a:camera prst="orthographicFront"/>
                <a:lightRig rig="threePt" dir="t"/>
              </a:scene3d>
            </a:bodyPr>
            <a:lstStyle/>
            <a:p>
              <a:pPr lvl="0" algn="ctr">
                <a:lnSpc>
                  <a:spcPct val="150000"/>
                </a:lnSpc>
                <a:buClrTx/>
                <a:buSzTx/>
                <a:buFontTx/>
              </a:pPr>
              <a:r>
                <a:rPr lang="zh-CN" altLang="en-US" sz="2200" dirty="0">
                  <a:latin typeface="Calibri" panose="020F0502020204030204" charset="0"/>
                  <a:ea typeface="微软雅黑" panose="020B0503020204020204" charset="-122"/>
                  <a:sym typeface="+mn-ea"/>
                </a:rPr>
                <a:t>靠收取固定地租的封建地主实力下降</a:t>
              </a:r>
            </a:p>
          </p:txBody>
        </p:sp>
        <p:sp>
          <p:nvSpPr>
            <p:cNvPr id="38" name="文本框 37"/>
            <p:cNvSpPr txBox="1"/>
            <p:nvPr>
              <p:custDataLst>
                <p:tags r:id="rId9"/>
              </p:custDataLst>
            </p:nvPr>
          </p:nvSpPr>
          <p:spPr>
            <a:xfrm>
              <a:off x="6610" y="8516"/>
              <a:ext cx="4573" cy="1273"/>
            </a:xfrm>
            <a:prstGeom prst="rect">
              <a:avLst/>
            </a:prstGeom>
            <a:noFill/>
            <a:ln>
              <a:solidFill>
                <a:srgbClr val="FFC000"/>
              </a:solidFill>
            </a:ln>
          </p:spPr>
          <p:txBody>
            <a:bodyPr wrap="square" rtlCol="0">
              <a:noAutofit/>
              <a:scene3d>
                <a:camera prst="orthographicFront"/>
                <a:lightRig rig="threePt" dir="t"/>
              </a:scene3d>
            </a:bodyPr>
            <a:lstStyle/>
            <a:p>
              <a:pPr lvl="0" algn="ctr">
                <a:lnSpc>
                  <a:spcPct val="150000"/>
                </a:lnSpc>
                <a:buClrTx/>
                <a:buSzTx/>
                <a:buFontTx/>
              </a:pPr>
              <a:r>
                <a:rPr lang="zh-CN" altLang="en-US" sz="2200" dirty="0">
                  <a:latin typeface="Calibri" panose="020F0502020204030204" charset="0"/>
                  <a:ea typeface="微软雅黑" panose="020B0503020204020204" charset="-122"/>
                  <a:sym typeface="+mn-ea"/>
                </a:rPr>
                <a:t>资产阶级实力增强</a:t>
              </a:r>
            </a:p>
          </p:txBody>
        </p:sp>
        <p:sp>
          <p:nvSpPr>
            <p:cNvPr id="39" name="右箭头 38"/>
            <p:cNvSpPr/>
            <p:nvPr>
              <p:custDataLst>
                <p:tags r:id="rId10"/>
              </p:custDataLst>
            </p:nvPr>
          </p:nvSpPr>
          <p:spPr>
            <a:xfrm rot="10800000">
              <a:off x="5831" y="8841"/>
              <a:ext cx="640" cy="403"/>
            </a:xfrm>
            <a:prstGeom prst="rightArrow">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40" name="文本框 39"/>
            <p:cNvSpPr txBox="1"/>
            <p:nvPr>
              <p:custDataLst>
                <p:tags r:id="rId11"/>
              </p:custDataLst>
            </p:nvPr>
          </p:nvSpPr>
          <p:spPr>
            <a:xfrm>
              <a:off x="449" y="8077"/>
              <a:ext cx="5243" cy="1811"/>
            </a:xfrm>
            <a:prstGeom prst="rect">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oAutofit/>
              <a:scene3d>
                <a:camera prst="orthographicFront"/>
                <a:lightRig rig="threePt" dir="t"/>
              </a:scene3d>
            </a:bodyPr>
            <a:lstStyle/>
            <a:p>
              <a:pPr lvl="0" algn="ctr">
                <a:lnSpc>
                  <a:spcPct val="130000"/>
                </a:lnSpc>
                <a:spcBef>
                  <a:spcPts val="0"/>
                </a:spcBef>
                <a:spcAft>
                  <a:spcPts val="0"/>
                </a:spcAft>
                <a:buClrTx/>
                <a:buSzTx/>
                <a:buFontTx/>
              </a:pPr>
              <a:r>
                <a:rPr lang="zh-CN" altLang="en-US" sz="2200" b="1" dirty="0">
                  <a:latin typeface="Calibri" panose="020F0502020204030204" charset="0"/>
                  <a:ea typeface="微软雅黑" panose="020B0503020204020204" charset="-122"/>
                  <a:sym typeface="+mn-ea"/>
                </a:rPr>
                <a:t>加速封建制度的解体</a:t>
              </a:r>
            </a:p>
            <a:p>
              <a:pPr lvl="0" algn="ctr">
                <a:lnSpc>
                  <a:spcPct val="130000"/>
                </a:lnSpc>
                <a:spcBef>
                  <a:spcPts val="0"/>
                </a:spcBef>
                <a:spcAft>
                  <a:spcPts val="0"/>
                </a:spcAft>
                <a:buClrTx/>
                <a:buSzTx/>
                <a:buFontTx/>
              </a:pPr>
              <a:r>
                <a:rPr lang="zh-CN" altLang="en-US" sz="2200" b="1" dirty="0">
                  <a:latin typeface="Calibri" panose="020F0502020204030204" charset="0"/>
                  <a:ea typeface="微软雅黑" panose="020B0503020204020204" charset="-122"/>
                  <a:sym typeface="+mn-ea"/>
                </a:rPr>
                <a:t>推动资本主义的发展</a:t>
              </a:r>
            </a:p>
          </p:txBody>
        </p:sp>
      </p:grpSp>
      <p:sp>
        <p:nvSpPr>
          <p:cNvPr id="2" name="文本框 1">
            <a:extLst>
              <a:ext uri="{FF2B5EF4-FFF2-40B4-BE49-F238E27FC236}">
                <a16:creationId xmlns:a16="http://schemas.microsoft.com/office/drawing/2014/main" id="{110659F3-A578-D7F8-CACE-073C60B395A7}"/>
              </a:ext>
            </a:extLst>
          </p:cNvPr>
          <p:cNvSpPr txBox="1"/>
          <p:nvPr/>
        </p:nvSpPr>
        <p:spPr>
          <a:xfrm>
            <a:off x="179705" y="123190"/>
            <a:ext cx="8735695" cy="423545"/>
          </a:xfrm>
          <a:prstGeom prst="rect">
            <a:avLst/>
          </a:prstGeom>
          <a:noFill/>
        </p:spPr>
        <p:txBody>
          <a:bodyPr wrap="square" rtlCol="0" anchor="t">
            <a:spAutoFit/>
          </a:bodyPr>
          <a:lstStyle/>
          <a:p>
            <a:pPr algn="l">
              <a:lnSpc>
                <a:spcPct val="90000"/>
              </a:lnSpc>
            </a:pP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学习任务一：大航海</a:t>
            </a:r>
            <a:r>
              <a:rPr lang="en-US" altLang="zh-CN"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a:t>
            </a: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世界的发现</a:t>
            </a:r>
            <a:r>
              <a:rPr lang="en-US" altLang="zh-CN"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a:t>
            </a: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全球航路的开辟</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91135" y="658495"/>
            <a:ext cx="11679555" cy="1471295"/>
          </a:xfrm>
          <a:prstGeom prst="rect">
            <a:avLst/>
          </a:prstGeom>
        </p:spPr>
        <p:txBody>
          <a:bodyPr wrap="square">
            <a:noAutofit/>
            <a:extLst>
              <a:ext uri="{4A0BC546-FE56-4ADE-93B0-CB8AF2F6F144}">
                <wpsdc:textFrameExt xmlns:wpsdc="http://www.wps.cn/officeDocument/2022/drawingmlCustomData" xmlns="" type="text"/>
              </a:ext>
            </a:extLst>
          </a:bodyPr>
          <a:lstStyle/>
          <a:p>
            <a:pPr>
              <a:lnSpc>
                <a:spcPct val="130000"/>
              </a:lnSpc>
              <a:spcBef>
                <a:spcPts val="0"/>
              </a:spcBef>
              <a:spcAft>
                <a:spcPts val="0"/>
              </a:spcAft>
            </a:pPr>
            <a:r>
              <a:rPr lang="zh-CN" sz="2400" dirty="0">
                <a:ea typeface="微软雅黑" panose="020B0503020204020204" charset="-122"/>
                <a:sym typeface="+mn-ea"/>
              </a:rPr>
              <a:t>三、新航路开辟的影响</a:t>
            </a:r>
          </a:p>
          <a:p>
            <a:pPr>
              <a:lnSpc>
                <a:spcPct val="130000"/>
              </a:lnSpc>
              <a:spcBef>
                <a:spcPts val="0"/>
              </a:spcBef>
              <a:spcAft>
                <a:spcPts val="0"/>
              </a:spcAft>
            </a:pPr>
            <a:r>
              <a:rPr lang="en-US" altLang="zh-CN" sz="2400" dirty="0">
                <a:ea typeface="微软雅黑" panose="020B0503020204020204" charset="-122"/>
                <a:sym typeface="+mn-ea"/>
              </a:rPr>
              <a:t>1</a:t>
            </a:r>
            <a:r>
              <a:rPr lang="zh-CN" altLang="en-US" sz="2400" dirty="0">
                <a:ea typeface="微软雅黑" panose="020B0503020204020204" charset="-122"/>
                <a:sym typeface="+mn-ea"/>
              </a:rPr>
              <a:t>、对欧洲：（</a:t>
            </a:r>
            <a:r>
              <a:rPr lang="en-US" altLang="zh-CN" sz="2400" dirty="0">
                <a:ea typeface="微软雅黑" panose="020B0503020204020204" charset="-122"/>
                <a:sym typeface="+mn-ea"/>
              </a:rPr>
              <a:t>2</a:t>
            </a:r>
            <a:r>
              <a:rPr lang="zh-CN" altLang="en-US" sz="2400" dirty="0">
                <a:ea typeface="微软雅黑" panose="020B0503020204020204" charset="-122"/>
                <a:sym typeface="+mn-ea"/>
              </a:rPr>
              <a:t>）走上早期殖民扩张道路</a:t>
            </a:r>
            <a:r>
              <a:rPr lang="en-US" altLang="zh-CN" sz="2400" dirty="0">
                <a:ea typeface="微软雅黑" panose="020B0503020204020204" charset="-122"/>
                <a:sym typeface="+mn-ea"/>
              </a:rPr>
              <a:t>       </a:t>
            </a:r>
            <a:r>
              <a:rPr lang="zh-CN" altLang="en-US" sz="2400" dirty="0">
                <a:latin typeface="Calibri" panose="020F0502020204030204" charset="0"/>
                <a:ea typeface="微软雅黑" panose="020B0503020204020204" charset="-122"/>
                <a:sym typeface="+mn-ea"/>
              </a:rPr>
              <a:t>①概况：</a:t>
            </a:r>
            <a:r>
              <a:rPr lang="en-US" altLang="zh-CN" sz="2400" dirty="0">
                <a:latin typeface="Calibri" panose="020F0502020204030204" charset="0"/>
                <a:ea typeface="微软雅黑" panose="020B0503020204020204" charset="-122"/>
                <a:sym typeface="+mn-ea"/>
              </a:rPr>
              <a:t>A</a:t>
            </a:r>
            <a:r>
              <a:rPr lang="zh-CN" altLang="en-US" sz="2400" dirty="0">
                <a:latin typeface="Calibri" panose="020F0502020204030204" charset="0"/>
                <a:ea typeface="微软雅黑" panose="020B0503020204020204" charset="-122"/>
                <a:sym typeface="+mn-ea"/>
              </a:rPr>
              <a:t>、</a:t>
            </a:r>
            <a:r>
              <a:rPr lang="zh-CN" altLang="en-US" sz="2400" dirty="0">
                <a:latin typeface="黑体" panose="02010609060101010101" charset="-122"/>
                <a:ea typeface="黑体" panose="02010609060101010101" charset="-122"/>
                <a:cs typeface="黑体" panose="02010609060101010101" charset="-122"/>
                <a:sym typeface="+mn-ea"/>
              </a:rPr>
              <a:t>西葡双雄：</a:t>
            </a:r>
            <a:r>
              <a:rPr lang="en-US" altLang="zh-CN" sz="2400" dirty="0">
                <a:latin typeface="黑体" panose="02010609060101010101" charset="-122"/>
                <a:ea typeface="黑体" panose="02010609060101010101" charset="-122"/>
                <a:cs typeface="黑体" panose="02010609060101010101" charset="-122"/>
                <a:sym typeface="+mn-ea"/>
              </a:rPr>
              <a:t>15-16</a:t>
            </a:r>
            <a:r>
              <a:rPr lang="zh-CN" altLang="en-US" sz="2400" dirty="0">
                <a:latin typeface="黑体" panose="02010609060101010101" charset="-122"/>
                <a:ea typeface="黑体" panose="02010609060101010101" charset="-122"/>
                <a:cs typeface="黑体" panose="02010609060101010101" charset="-122"/>
                <a:sym typeface="+mn-ea"/>
              </a:rPr>
              <a:t>世纪</a:t>
            </a:r>
            <a:endParaRPr lang="zh-CN" altLang="en-US" sz="2400" dirty="0">
              <a:latin typeface="Calibri" panose="020F0502020204030204" charset="0"/>
              <a:ea typeface="微软雅黑" panose="020B0503020204020204" charset="-122"/>
              <a:sym typeface="+mn-ea"/>
            </a:endParaRPr>
          </a:p>
          <a:p>
            <a:pPr>
              <a:lnSpc>
                <a:spcPct val="130000"/>
              </a:lnSpc>
              <a:spcBef>
                <a:spcPts val="0"/>
              </a:spcBef>
              <a:spcAft>
                <a:spcPts val="0"/>
              </a:spcAft>
            </a:pPr>
            <a:endParaRPr lang="zh-CN" altLang="en-US" sz="2400" dirty="0">
              <a:ea typeface="微软雅黑" panose="020B0503020204020204" charset="-122"/>
              <a:sym typeface="+mn-ea"/>
            </a:endParaRPr>
          </a:p>
          <a:p>
            <a:pPr>
              <a:lnSpc>
                <a:spcPct val="130000"/>
              </a:lnSpc>
              <a:spcBef>
                <a:spcPts val="0"/>
              </a:spcBef>
              <a:spcAft>
                <a:spcPts val="0"/>
              </a:spcAft>
            </a:pPr>
            <a:r>
              <a:rPr lang="zh-CN" altLang="en-US" sz="2400" dirty="0">
                <a:latin typeface="Calibri" panose="020F0502020204030204" charset="0"/>
                <a:ea typeface="微软雅黑" panose="020B0503020204020204" charset="-122"/>
                <a:sym typeface="+mn-ea"/>
              </a:rPr>
              <a:t>①概况：</a:t>
            </a:r>
            <a:r>
              <a:rPr lang="en-US" altLang="zh-CN" sz="2400" dirty="0">
                <a:latin typeface="Calibri" panose="020F0502020204030204" charset="0"/>
                <a:ea typeface="微软雅黑" panose="020B0503020204020204" charset="-122"/>
                <a:sym typeface="+mn-ea"/>
              </a:rPr>
              <a:t>A</a:t>
            </a:r>
            <a:r>
              <a:rPr lang="zh-CN" altLang="en-US" sz="2400" dirty="0">
                <a:latin typeface="Calibri" panose="020F0502020204030204" charset="0"/>
                <a:ea typeface="微软雅黑" panose="020B0503020204020204" charset="-122"/>
                <a:sym typeface="+mn-ea"/>
              </a:rPr>
              <a:t>、</a:t>
            </a:r>
            <a:r>
              <a:rPr lang="zh-CN" altLang="en-US" sz="2400" dirty="0">
                <a:latin typeface="黑体" panose="02010609060101010101" charset="-122"/>
                <a:ea typeface="黑体" panose="02010609060101010101" charset="-122"/>
                <a:cs typeface="黑体" panose="02010609060101010101" charset="-122"/>
                <a:sym typeface="+mn-ea"/>
              </a:rPr>
              <a:t>西葡双雄：</a:t>
            </a:r>
            <a:r>
              <a:rPr lang="en-US" altLang="zh-CN" sz="2400" dirty="0">
                <a:latin typeface="黑体" panose="02010609060101010101" charset="-122"/>
                <a:ea typeface="黑体" panose="02010609060101010101" charset="-122"/>
                <a:cs typeface="黑体" panose="02010609060101010101" charset="-122"/>
                <a:sym typeface="+mn-ea"/>
              </a:rPr>
              <a:t>15-16</a:t>
            </a:r>
            <a:r>
              <a:rPr lang="zh-CN" altLang="en-US" sz="2400" dirty="0">
                <a:latin typeface="黑体" panose="02010609060101010101" charset="-122"/>
                <a:ea typeface="黑体" panose="02010609060101010101" charset="-122"/>
                <a:cs typeface="黑体" panose="02010609060101010101" charset="-122"/>
                <a:sym typeface="+mn-ea"/>
              </a:rPr>
              <a:t>世纪</a:t>
            </a:r>
            <a:endParaRPr lang="zh-CN" altLang="en-US" sz="2400" dirty="0">
              <a:latin typeface="Calibri" panose="020F0502020204030204" charset="0"/>
              <a:ea typeface="微软雅黑" panose="020B0503020204020204" charset="-122"/>
              <a:sym typeface="+mn-ea"/>
            </a:endParaRPr>
          </a:p>
        </p:txBody>
      </p:sp>
      <p:pic>
        <p:nvPicPr>
          <p:cNvPr id="2" name="图片 1" descr="《中外历史纲要》下_46"/>
          <p:cNvPicPr>
            <a:picLocks noChangeAspect="1"/>
          </p:cNvPicPr>
          <p:nvPr>
            <p:custDataLst>
              <p:tags r:id="rId2"/>
            </p:custDataLst>
          </p:nvPr>
        </p:nvPicPr>
        <p:blipFill>
          <a:blip r:embed="rId12" cstate="print"/>
          <a:srcRect l="12602" t="12601" r="41897" b="60852"/>
          <a:stretch>
            <a:fillRect/>
          </a:stretch>
        </p:blipFill>
        <p:spPr>
          <a:xfrm>
            <a:off x="167005" y="1759585"/>
            <a:ext cx="6223635" cy="4759325"/>
          </a:xfrm>
          <a:prstGeom prst="rect">
            <a:avLst/>
          </a:prstGeom>
          <a:ln w="28575" cmpd="sng">
            <a:noFill/>
            <a:prstDash val="solid"/>
          </a:ln>
        </p:spPr>
      </p:pic>
      <p:sp>
        <p:nvSpPr>
          <p:cNvPr id="10" name="文本框 4"/>
          <p:cNvSpPr txBox="1"/>
          <p:nvPr>
            <p:custDataLst>
              <p:tags r:id="rId3"/>
            </p:custDataLst>
          </p:nvPr>
        </p:nvSpPr>
        <p:spPr>
          <a:xfrm>
            <a:off x="3846845" y="2287141"/>
            <a:ext cx="1407160" cy="460375"/>
          </a:xfrm>
          <a:prstGeom prst="rect">
            <a:avLst/>
          </a:prstGeom>
          <a:solidFill>
            <a:schemeClr val="bg1"/>
          </a:solidFill>
        </p:spPr>
        <p:txBody>
          <a:bodyPr wrap="none">
            <a:spAutoFit/>
          </a:bodyPr>
          <a:lstStyle/>
          <a:p>
            <a:pPr algn="ctr"/>
            <a:r>
              <a:rPr lang="zh-CN" altLang="en-US" sz="2400" b="1" noProof="1">
                <a:solidFill>
                  <a:srgbClr val="FF0000"/>
                </a:solidFill>
                <a:effectLst>
                  <a:outerShdw blurRad="38100" dist="38100" dir="2700000" algn="tl">
                    <a:srgbClr val="000000">
                      <a:alpha val="43137"/>
                    </a:srgbClr>
                  </a:outerShdw>
                </a:effectLst>
                <a:latin typeface="微软雅黑 Light" panose="020B0502040204020203" charset="-122"/>
                <a:ea typeface="微软雅黑 Light" panose="020B0502040204020203" charset="-122"/>
              </a:rPr>
              <a:t>葡属亚非</a:t>
            </a:r>
          </a:p>
        </p:txBody>
      </p:sp>
      <p:sp>
        <p:nvSpPr>
          <p:cNvPr id="11" name="文本框 5"/>
          <p:cNvSpPr txBox="1"/>
          <p:nvPr>
            <p:custDataLst>
              <p:tags r:id="rId4"/>
            </p:custDataLst>
          </p:nvPr>
        </p:nvSpPr>
        <p:spPr>
          <a:xfrm>
            <a:off x="913436" y="2287307"/>
            <a:ext cx="1404620" cy="460375"/>
          </a:xfrm>
          <a:prstGeom prst="rect">
            <a:avLst/>
          </a:prstGeom>
          <a:solidFill>
            <a:schemeClr val="bg1"/>
          </a:solidFill>
        </p:spPr>
        <p:txBody>
          <a:bodyPr wrap="none">
            <a:spAutoFit/>
          </a:bodyPr>
          <a:lstStyle/>
          <a:p>
            <a:pPr algn="ctr"/>
            <a:r>
              <a:rPr lang="zh-CN" altLang="en-US" sz="2400" b="1" noProof="1">
                <a:solidFill>
                  <a:srgbClr val="FF0000"/>
                </a:solidFill>
                <a:effectLst>
                  <a:outerShdw blurRad="38100" dist="38100" dir="2700000" algn="tl">
                    <a:srgbClr val="000000">
                      <a:alpha val="43137"/>
                    </a:srgbClr>
                  </a:outerShdw>
                </a:effectLst>
                <a:latin typeface="微软雅黑 Light" panose="020B0502040204020203" charset="-122"/>
                <a:ea typeface="微软雅黑 Light" panose="020B0502040204020203" charset="-122"/>
              </a:rPr>
              <a:t>西属拉美</a:t>
            </a:r>
          </a:p>
        </p:txBody>
      </p:sp>
      <p:sp>
        <p:nvSpPr>
          <p:cNvPr id="93" name="Text Box 24"/>
          <p:cNvSpPr>
            <a:spLocks noChangeArrowheads="1"/>
          </p:cNvSpPr>
          <p:nvPr>
            <p:custDataLst>
              <p:tags r:id="rId5"/>
            </p:custDataLst>
          </p:nvPr>
        </p:nvSpPr>
        <p:spPr bwMode="auto">
          <a:xfrm>
            <a:off x="6311900" y="1780540"/>
            <a:ext cx="5601970" cy="510540"/>
          </a:xfrm>
          <a:prstGeom prst="rect">
            <a:avLst/>
          </a:prstGeom>
          <a:gradFill>
            <a:gsLst>
              <a:gs pos="0">
                <a:schemeClr val="bg1"/>
              </a:gs>
              <a:gs pos="100000">
                <a:srgbClr val="FFC000"/>
              </a:gs>
              <a:gs pos="100000">
                <a:schemeClr val="accent1">
                  <a:lumMod val="30000"/>
                  <a:lumOff val="70000"/>
                </a:schemeClr>
              </a:gs>
            </a:gsLst>
            <a:lin ang="7200000" scaled="0"/>
          </a:gradFill>
          <a:ln>
            <a:noFill/>
          </a:ln>
        </p:spPr>
        <p:style>
          <a:lnRef idx="2">
            <a:schemeClr val="accent1"/>
          </a:lnRef>
          <a:fillRef idx="2">
            <a:schemeClr val="accent1"/>
          </a:fillRef>
          <a:effectRef idx="0">
            <a:srgbClr val="FFFFFF"/>
          </a:effectRef>
          <a:fontRef idx="minor">
            <a:schemeClr val="dk1"/>
          </a:fontRef>
        </p:style>
        <p:txBody>
          <a:bodyPr vertOverflow="overflow" horzOverflow="overflow" vert="horz" wrap="square" lIns="91440" tIns="0" rIns="91440" bIns="45720" numCol="1" spcCol="0" rtlCol="0" fromWordArt="0" anchor="ctr" anchorCtr="0" forceAA="0" compatLnSpc="1">
            <a:no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Arial" panose="020B0604020202020204" pitchFamily="34" charset="0"/>
                <a:ea typeface="微软雅黑" panose="020B0503020204020204" charset="-122"/>
                <a:cs typeface="Segoe UI" panose="020B0502040204020203" pitchFamily="34" charset="0"/>
              </a:defRPr>
            </a:lvl1pPr>
          </a:lstStyle>
          <a:p>
            <a:pPr lvl="0" algn="ctr" defTabSz="914400">
              <a:lnSpc>
                <a:spcPct val="100000"/>
              </a:lnSpc>
              <a:spcBef>
                <a:spcPts val="0"/>
              </a:spcBef>
              <a:spcAft>
                <a:spcPts val="0"/>
              </a:spcAft>
              <a:buClrTx/>
              <a:buSzTx/>
              <a:buFontTx/>
              <a:defRPr/>
            </a:pPr>
            <a:r>
              <a:rPr lang="zh-CN" altLang="en-US" sz="2400" spc="150">
                <a:solidFill>
                  <a:schemeClr val="tx1"/>
                </a:solidFill>
                <a:latin typeface="汉仪劲楷简" panose="00020600040101010101" charset="-122"/>
                <a:ea typeface="汉仪劲楷简" panose="00020600040101010101" charset="-122"/>
                <a:cs typeface="汉仪劲楷简" panose="00020600040101010101" charset="-122"/>
                <a:sym typeface="+mn-ea"/>
              </a:rPr>
              <a:t>西班牙殖民扩张向西以美洲为主</a:t>
            </a:r>
          </a:p>
        </p:txBody>
      </p:sp>
      <p:sp>
        <p:nvSpPr>
          <p:cNvPr id="94" name="Text Box 24"/>
          <p:cNvSpPr>
            <a:spLocks noChangeArrowheads="1"/>
          </p:cNvSpPr>
          <p:nvPr>
            <p:custDataLst>
              <p:tags r:id="rId6"/>
            </p:custDataLst>
          </p:nvPr>
        </p:nvSpPr>
        <p:spPr bwMode="auto">
          <a:xfrm>
            <a:off x="6311900" y="3091815"/>
            <a:ext cx="5341620" cy="530225"/>
          </a:xfrm>
          <a:prstGeom prst="rect">
            <a:avLst/>
          </a:prstGeom>
          <a:gradFill>
            <a:gsLst>
              <a:gs pos="0">
                <a:schemeClr val="bg1"/>
              </a:gs>
              <a:gs pos="100000">
                <a:srgbClr val="FFC000"/>
              </a:gs>
              <a:gs pos="100000">
                <a:schemeClr val="accent1">
                  <a:lumMod val="30000"/>
                  <a:lumOff val="70000"/>
                </a:schemeClr>
              </a:gs>
            </a:gsLst>
            <a:lin ang="7200000" scaled="0"/>
          </a:gradFill>
          <a:ln>
            <a:noFill/>
          </a:ln>
        </p:spPr>
        <p:style>
          <a:lnRef idx="2">
            <a:schemeClr val="accent1"/>
          </a:lnRef>
          <a:fillRef idx="2">
            <a:schemeClr val="accent1"/>
          </a:fillRef>
          <a:effectRef idx="0">
            <a:srgbClr val="FFFFFF"/>
          </a:effectRef>
          <a:fontRef idx="minor">
            <a:schemeClr val="dk1"/>
          </a:fontRef>
        </p:style>
        <p:txBody>
          <a:bodyPr vertOverflow="overflow" horzOverflow="overflow" vert="horz" wrap="square" lIns="91440" tIns="0" rIns="91440" bIns="45720" numCol="1" spcCol="0" rtlCol="0" fromWordArt="0" anchor="ctr" anchorCtr="0" forceAA="0" compatLnSpc="1">
            <a:no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Arial" panose="020B0604020202020204" pitchFamily="34" charset="0"/>
                <a:ea typeface="微软雅黑" panose="020B0503020204020204" charset="-122"/>
                <a:cs typeface="Segoe UI" panose="020B0502040204020203" pitchFamily="34" charset="0"/>
              </a:defRPr>
            </a:lvl1pPr>
          </a:lstStyle>
          <a:p>
            <a:pPr lvl="0" algn="ctr" defTabSz="914400">
              <a:lnSpc>
                <a:spcPct val="100000"/>
              </a:lnSpc>
              <a:spcBef>
                <a:spcPts val="0"/>
              </a:spcBef>
              <a:spcAft>
                <a:spcPts val="0"/>
              </a:spcAft>
              <a:buClrTx/>
              <a:buSzTx/>
              <a:buFontTx/>
              <a:defRPr/>
            </a:pPr>
            <a:r>
              <a:rPr lang="zh-CN" altLang="en-US" sz="2400" spc="150">
                <a:solidFill>
                  <a:schemeClr val="tx1"/>
                </a:solidFill>
                <a:latin typeface="汉仪劲楷简" panose="00020600040101010101" charset="-122"/>
                <a:ea typeface="汉仪劲楷简" panose="00020600040101010101" charset="-122"/>
                <a:cs typeface="汉仪劲楷简" panose="00020600040101010101" charset="-122"/>
                <a:sym typeface="+mn-ea"/>
              </a:rPr>
              <a:t>葡萄牙殖民扩张向东以亚非为主</a:t>
            </a:r>
          </a:p>
        </p:txBody>
      </p:sp>
      <p:sp>
        <p:nvSpPr>
          <p:cNvPr id="90" name="文本框 89"/>
          <p:cNvSpPr txBox="1"/>
          <p:nvPr>
            <p:custDataLst>
              <p:tags r:id="rId7"/>
            </p:custDataLst>
          </p:nvPr>
        </p:nvSpPr>
        <p:spPr>
          <a:xfrm>
            <a:off x="6276340" y="3717290"/>
            <a:ext cx="5640705" cy="902970"/>
          </a:xfrm>
          <a:prstGeom prst="rect">
            <a:avLst/>
          </a:prstGeom>
          <a:noFill/>
        </p:spPr>
        <p:txBody>
          <a:bodyPr wrap="square" rtlCol="0" anchor="t">
            <a:spAutoFit/>
          </a:bodyPr>
          <a:lstStyle/>
          <a:p>
            <a:pPr lvl="0" algn="l" fontAlgn="auto">
              <a:lnSpc>
                <a:spcPct val="110000"/>
              </a:lnSpc>
              <a:spcBef>
                <a:spcPts val="0"/>
              </a:spcBef>
              <a:buClrTx/>
              <a:buSzTx/>
              <a:buFontTx/>
            </a:pPr>
            <a:r>
              <a:rPr lang="zh-CN" altLang="en-US" sz="2400" b="1">
                <a:latin typeface="仿宋" panose="02010609060101010101" pitchFamily="49" charset="-122"/>
                <a:ea typeface="仿宋" panose="02010609060101010101" pitchFamily="49" charset="-122"/>
                <a:sym typeface="+mn-ea"/>
              </a:rPr>
              <a:t>巴西、非洲沿岸、印度果阿、马六甲和澳门</a:t>
            </a:r>
          </a:p>
        </p:txBody>
      </p:sp>
      <p:sp>
        <p:nvSpPr>
          <p:cNvPr id="91" name="文本框 90"/>
          <p:cNvSpPr txBox="1"/>
          <p:nvPr>
            <p:custDataLst>
              <p:tags r:id="rId8"/>
            </p:custDataLst>
          </p:nvPr>
        </p:nvSpPr>
        <p:spPr>
          <a:xfrm>
            <a:off x="6311900" y="2421255"/>
            <a:ext cx="5438140" cy="497205"/>
          </a:xfrm>
          <a:prstGeom prst="rect">
            <a:avLst/>
          </a:prstGeom>
          <a:noFill/>
        </p:spPr>
        <p:txBody>
          <a:bodyPr wrap="square" rtlCol="0" anchor="t">
            <a:spAutoFit/>
          </a:bodyPr>
          <a:lstStyle/>
          <a:p>
            <a:pPr fontAlgn="auto">
              <a:lnSpc>
                <a:spcPct val="110000"/>
              </a:lnSpc>
              <a:spcBef>
                <a:spcPts val="0"/>
              </a:spcBef>
            </a:pPr>
            <a:r>
              <a:rPr lang="zh-CN" altLang="en-US" sz="2400" b="1">
                <a:latin typeface="仿宋" panose="02010609060101010101" pitchFamily="49" charset="-122"/>
                <a:ea typeface="仿宋" panose="02010609060101010101" pitchFamily="49" charset="-122"/>
              </a:rPr>
              <a:t>巴西以外的中南美洲广大地区、菲律宾</a:t>
            </a:r>
          </a:p>
        </p:txBody>
      </p:sp>
      <p:sp>
        <p:nvSpPr>
          <p:cNvPr id="106" name="矩形 105"/>
          <p:cNvSpPr/>
          <p:nvPr>
            <p:custDataLst>
              <p:tags r:id="rId9"/>
            </p:custDataLst>
          </p:nvPr>
        </p:nvSpPr>
        <p:spPr>
          <a:xfrm>
            <a:off x="314325" y="5733415"/>
            <a:ext cx="5843270" cy="902970"/>
          </a:xfrm>
          <a:prstGeom prst="rect">
            <a:avLst/>
          </a:prstGeom>
          <a:solidFill>
            <a:schemeClr val="bg1"/>
          </a:solidFill>
          <a:ln w="19050">
            <a:solidFill>
              <a:schemeClr val="tx1"/>
            </a:solidFill>
          </a:ln>
        </p:spPr>
        <p:txBody>
          <a:bodyPr wrap="square">
            <a:spAutoFit/>
          </a:bodyPr>
          <a:lstStyle/>
          <a:p>
            <a:pPr algn="l" fontAlgn="auto">
              <a:lnSpc>
                <a:spcPct val="110000"/>
              </a:lnSpc>
              <a:buClrTx/>
              <a:buSzTx/>
              <a:buFontTx/>
            </a:pPr>
            <a:r>
              <a:rPr lang="zh-CN" altLang="en-US" sz="2400" b="1" dirty="0">
                <a:solidFill>
                  <a:schemeClr val="tx1"/>
                </a:solidFill>
                <a:latin typeface="仿宋" panose="02010609060101010101" pitchFamily="49" charset="-122"/>
                <a:ea typeface="仿宋" panose="02010609060101010101" pitchFamily="49" charset="-122"/>
                <a:cs typeface="仿宋" panose="02010609060101010101" pitchFamily="49" charset="-122"/>
              </a:rPr>
              <a:t>“教皇子午线”</a:t>
            </a:r>
            <a:r>
              <a:rPr lang="zh-CN" altLang="en-US" sz="2400" b="1" dirty="0">
                <a:latin typeface="仿宋" panose="02010609060101010101" pitchFamily="49" charset="-122"/>
                <a:ea typeface="仿宋" panose="02010609060101010101" pitchFamily="49" charset="-122"/>
                <a:cs typeface="仿宋" panose="02010609060101010101" pitchFamily="49" charset="-122"/>
              </a:rPr>
              <a:t>实质</a:t>
            </a:r>
            <a:r>
              <a:rPr lang="zh-CN" altLang="en-US" sz="2400" b="1" dirty="0">
                <a:solidFill>
                  <a:schemeClr val="tx1"/>
                </a:solidFill>
                <a:latin typeface="仿宋" panose="02010609060101010101" pitchFamily="49" charset="-122"/>
                <a:ea typeface="仿宋" panose="02010609060101010101" pitchFamily="49" charset="-122"/>
                <a:cs typeface="仿宋" panose="02010609060101010101" pitchFamily="49" charset="-122"/>
              </a:rPr>
              <a:t>：</a:t>
            </a:r>
            <a:r>
              <a:rPr lang="zh-CN" altLang="en-US" sz="2400" b="1" dirty="0">
                <a:solidFill>
                  <a:schemeClr val="tx1"/>
                </a:solidFill>
                <a:latin typeface="仿宋" panose="02010609060101010101" pitchFamily="49" charset="-122"/>
                <a:ea typeface="仿宋" panose="02010609060101010101" pitchFamily="49" charset="-122"/>
                <a:cs typeface="仿宋" panose="02010609060101010101" pitchFamily="49" charset="-122"/>
                <a:sym typeface="+mn-ea"/>
              </a:rPr>
              <a:t>西方列强瓜分世界、划分势力范围的开始。</a:t>
            </a:r>
          </a:p>
        </p:txBody>
      </p:sp>
      <p:sp>
        <p:nvSpPr>
          <p:cNvPr id="4" name="矩形 3"/>
          <p:cNvSpPr/>
          <p:nvPr>
            <p:custDataLst>
              <p:tags r:id="rId10"/>
            </p:custDataLst>
          </p:nvPr>
        </p:nvSpPr>
        <p:spPr bwMode="auto">
          <a:xfrm>
            <a:off x="6320790" y="4820285"/>
            <a:ext cx="5405120" cy="1690370"/>
          </a:xfrm>
          <a:prstGeom prst="rect">
            <a:avLst/>
          </a:prstGeom>
          <a:gradFill>
            <a:gsLst>
              <a:gs pos="0">
                <a:schemeClr val="bg1"/>
              </a:gs>
              <a:gs pos="100000">
                <a:srgbClr val="FFC000"/>
              </a:gs>
              <a:gs pos="100000">
                <a:schemeClr val="accent1">
                  <a:lumMod val="30000"/>
                  <a:lumOff val="70000"/>
                </a:schemeClr>
              </a:gs>
            </a:gsLst>
            <a:lin ang="7200000" scaled="0"/>
          </a:gradFill>
          <a:ln>
            <a:noFill/>
          </a:ln>
        </p:spPr>
        <p:style>
          <a:lnRef idx="2">
            <a:schemeClr val="accent1"/>
          </a:lnRef>
          <a:fillRef idx="2">
            <a:schemeClr val="accent1"/>
          </a:fillRef>
          <a:effectRef idx="0">
            <a:srgbClr val="FFFFFF"/>
          </a:effectRef>
          <a:fontRef idx="minor">
            <a:schemeClr val="dk1"/>
          </a:fontRef>
        </p:style>
        <p:txBody>
          <a:bodyPr vertOverflow="overflow" horzOverflow="overflow" vert="horz" wrap="square" lIns="91440" tIns="0" rIns="91440" bIns="45720" numCol="1" spcCol="0" rtlCol="0" fromWordArt="0" anchor="ctr" anchorCtr="0" forceAA="0" compatLnSpc="1">
            <a:no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Arial" panose="020B0604020202020204" pitchFamily="34" charset="0"/>
                <a:ea typeface="微软雅黑" panose="020B0503020204020204" charset="-122"/>
                <a:cs typeface="Segoe UI" panose="020B0502040204020203" pitchFamily="34" charset="0"/>
              </a:defRPr>
            </a:lvl1pPr>
          </a:lstStyle>
          <a:p>
            <a:pPr lvl="0" algn="l" defTabSz="914400">
              <a:lnSpc>
                <a:spcPct val="150000"/>
              </a:lnSpc>
              <a:spcBef>
                <a:spcPts val="0"/>
              </a:spcBef>
              <a:spcAft>
                <a:spcPts val="0"/>
              </a:spcAft>
              <a:buClrTx/>
              <a:buSzTx/>
              <a:buFontTx/>
              <a:defRPr/>
            </a:pPr>
            <a:r>
              <a:rPr lang="zh-CN" altLang="en-US" sz="2400" spc="150">
                <a:solidFill>
                  <a:schemeClr val="tx1"/>
                </a:solidFill>
                <a:latin typeface="汉仪劲楷简" panose="00020600040101010101" charset="-122"/>
                <a:ea typeface="汉仪劲楷简" panose="00020600040101010101" charset="-122"/>
                <a:cs typeface="汉仪劲楷简" panose="00020600040101010101" charset="-122"/>
                <a:sym typeface="+mn-ea"/>
              </a:rPr>
              <a:t>衰落：封建君主制国家，财富没有转化为资本（直接）</a:t>
            </a:r>
          </a:p>
          <a:p>
            <a:pPr lvl="0" algn="l" defTabSz="914400">
              <a:lnSpc>
                <a:spcPct val="150000"/>
              </a:lnSpc>
              <a:spcBef>
                <a:spcPts val="0"/>
              </a:spcBef>
              <a:spcAft>
                <a:spcPts val="0"/>
              </a:spcAft>
              <a:buClrTx/>
              <a:buSzTx/>
              <a:buFontTx/>
              <a:defRPr/>
            </a:pPr>
            <a:r>
              <a:rPr lang="zh-CN" altLang="en-US" sz="2400" spc="150">
                <a:solidFill>
                  <a:schemeClr val="tx1"/>
                </a:solidFill>
                <a:latin typeface="汉仪劲楷简" panose="00020600040101010101" charset="-122"/>
                <a:ea typeface="汉仪劲楷简" panose="00020600040101010101" charset="-122"/>
                <a:cs typeface="汉仪劲楷简" panose="00020600040101010101" charset="-122"/>
                <a:sym typeface="+mn-ea"/>
              </a:rPr>
              <a:t>农业文明的落后性（根本）</a:t>
            </a:r>
          </a:p>
        </p:txBody>
      </p:sp>
      <p:sp>
        <p:nvSpPr>
          <p:cNvPr id="5" name="文本框 4">
            <a:extLst>
              <a:ext uri="{FF2B5EF4-FFF2-40B4-BE49-F238E27FC236}">
                <a16:creationId xmlns:a16="http://schemas.microsoft.com/office/drawing/2014/main" id="{EBC4B6D8-03AD-A432-96D3-60B29A357C88}"/>
              </a:ext>
            </a:extLst>
          </p:cNvPr>
          <p:cNvSpPr txBox="1"/>
          <p:nvPr/>
        </p:nvSpPr>
        <p:spPr>
          <a:xfrm>
            <a:off x="251460" y="195580"/>
            <a:ext cx="8735695" cy="423545"/>
          </a:xfrm>
          <a:prstGeom prst="rect">
            <a:avLst/>
          </a:prstGeom>
          <a:noFill/>
        </p:spPr>
        <p:txBody>
          <a:bodyPr wrap="square" rtlCol="0" anchor="t">
            <a:spAutoFit/>
          </a:bodyPr>
          <a:lstStyle/>
          <a:p>
            <a:pPr algn="l">
              <a:lnSpc>
                <a:spcPct val="90000"/>
              </a:lnSpc>
            </a:pP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学习任务二：大世界</a:t>
            </a:r>
            <a:r>
              <a:rPr lang="en-US" altLang="zh-CN"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a:t>
            </a: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世界的变革</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linds(horizontal)">
                                      <p:cBhvr>
                                        <p:cTn id="7" dur="500"/>
                                        <p:tgtEl>
                                          <p:spTgt spid="9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blinds(horizontal)">
                                      <p:cBhvr>
                                        <p:cTn id="10" dur="500"/>
                                        <p:tgtEl>
                                          <p:spTgt spid="9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blinds(horizontal)">
                                      <p:cBhvr>
                                        <p:cTn id="15" dur="500"/>
                                        <p:tgtEl>
                                          <p:spTgt spid="9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blinds(horizontal)">
                                      <p:cBhvr>
                                        <p:cTn id="18" dur="500"/>
                                        <p:tgtEl>
                                          <p:spTgt spid="9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6"/>
                                        </p:tgtEl>
                                        <p:attrNameLst>
                                          <p:attrName>style.visibility</p:attrName>
                                        </p:attrNameLst>
                                      </p:cBhvr>
                                      <p:to>
                                        <p:strVal val="visible"/>
                                      </p:to>
                                    </p:set>
                                    <p:animEffect transition="in" filter="wipe(down)">
                                      <p:cBhvr>
                                        <p:cTn id="23" dur="500"/>
                                        <p:tgtEl>
                                          <p:spTgt spid="10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ldLvl="0" animBg="1"/>
      <p:bldP spid="94" grpId="0" bldLvl="0" animBg="1"/>
      <p:bldP spid="90" grpId="0"/>
      <p:bldP spid="91" grpId="0"/>
      <p:bldP spid="106" grpId="0" bldLvl="0" animBg="1"/>
      <p:bldP spid="4" grpId="0" bldLvl="0" animBg="1"/>
      <p:bldP spid="4" grpId="1" animBg="1"/>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custDataLst>
              <p:tags r:id="rId1"/>
            </p:custDataLst>
          </p:nvPr>
        </p:nvSpPr>
        <p:spPr>
          <a:xfrm>
            <a:off x="6436064" y="3051245"/>
            <a:ext cx="1041952" cy="92333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6000" b="0" i="0" u="none" strike="noStrike" kern="1200" cap="none" spc="0" normalizeH="0" baseline="0" noProof="0">
                <a:ln>
                  <a:solidFill>
                    <a:prstClr val="white"/>
                  </a:solidFill>
                </a:ln>
                <a:noFill/>
                <a:effectLst/>
                <a:uLnTx/>
                <a:uFillTx/>
                <a:latin typeface="宋体" panose="02010600030101010101" pitchFamily="2" charset="-122"/>
                <a:ea typeface="宋体" panose="02010600030101010101" pitchFamily="2" charset="-122"/>
                <a:cs typeface="+mn-cs"/>
              </a:rPr>
              <a:t>02</a:t>
            </a:r>
            <a:endParaRPr kumimoji="0" lang="zh-CN" altLang="en-US" sz="6000" b="0" i="0" u="none" strike="noStrike" kern="1200" cap="none" spc="0" normalizeH="0" baseline="0" noProof="0">
              <a:ln>
                <a:solidFill>
                  <a:prstClr val="white"/>
                </a:solidFill>
              </a:ln>
              <a:noFill/>
              <a:effectLst/>
              <a:uLnTx/>
              <a:uFillTx/>
              <a:latin typeface="宋体" panose="02010600030101010101" pitchFamily="2" charset="-122"/>
              <a:ea typeface="宋体" panose="02010600030101010101" pitchFamily="2" charset="-122"/>
              <a:cs typeface="+mn-cs"/>
            </a:endParaRPr>
          </a:p>
        </p:txBody>
      </p:sp>
      <p:sp>
        <p:nvSpPr>
          <p:cNvPr id="79" name="矩形 78"/>
          <p:cNvSpPr/>
          <p:nvPr>
            <p:custDataLst>
              <p:tags r:id="rId2"/>
            </p:custDataLst>
          </p:nvPr>
        </p:nvSpPr>
        <p:spPr>
          <a:xfrm>
            <a:off x="0" y="6571615"/>
            <a:ext cx="12192000" cy="286385"/>
          </a:xfrm>
          <a:prstGeom prst="rect">
            <a:avLst/>
          </a:prstGeom>
          <a:solidFill>
            <a:srgbClr val="A888EC"/>
          </a:solidFill>
          <a:ln>
            <a:noFill/>
          </a:ln>
          <a:effectLst>
            <a:outerShdw blurRad="571500" sx="105000" sy="105000" algn="ctr" rotWithShape="0">
              <a:srgbClr val="7FAC52">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泪滴形 11"/>
          <p:cNvSpPr/>
          <p:nvPr>
            <p:custDataLst>
              <p:tags r:id="rId3"/>
            </p:custDataLst>
          </p:nvPr>
        </p:nvSpPr>
        <p:spPr>
          <a:xfrm flipV="1">
            <a:off x="75708" y="8946"/>
            <a:ext cx="1003255" cy="859003"/>
          </a:xfrm>
          <a:prstGeom prst="teardrop">
            <a:avLst/>
          </a:prstGeom>
          <a:gradFill flip="none" rotWithShape="1">
            <a:gsLst>
              <a:gs pos="0">
                <a:srgbClr val="A888EC">
                  <a:tint val="66000"/>
                  <a:satMod val="160000"/>
                </a:srgbClr>
              </a:gs>
              <a:gs pos="50000">
                <a:srgbClr val="A888EC">
                  <a:tint val="44500"/>
                  <a:satMod val="160000"/>
                </a:srgbClr>
              </a:gs>
              <a:gs pos="100000">
                <a:srgbClr val="A888EC">
                  <a:tint val="23500"/>
                  <a:satMod val="16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2BA02">
                  <a:lumMod val="75000"/>
                </a:srgbClr>
              </a:solidFill>
              <a:effectLst/>
              <a:uLnTx/>
              <a:uFillTx/>
              <a:latin typeface="Calibri"/>
              <a:ea typeface="宋体" panose="02010600030101010101" pitchFamily="2" charset="-122"/>
              <a:cs typeface="+mn-cs"/>
            </a:endParaRPr>
          </a:p>
        </p:txBody>
      </p:sp>
      <p:sp>
        <p:nvSpPr>
          <p:cNvPr id="13" name="文本框 42"/>
          <p:cNvSpPr txBox="1"/>
          <p:nvPr>
            <p:custDataLst>
              <p:tags r:id="rId4"/>
            </p:custDataLst>
          </p:nvPr>
        </p:nvSpPr>
        <p:spPr>
          <a:xfrm>
            <a:off x="240119" y="290552"/>
            <a:ext cx="3477895" cy="572135"/>
          </a:xfrm>
          <a:prstGeom prst="rect">
            <a:avLst/>
          </a:prstGeom>
          <a:noFill/>
        </p:spPr>
        <p:txBody>
          <a:bodyPr wrap="none" lIns="0" tIns="0" rIns="0" bIns="0" rtlCol="0">
            <a:noAutofit/>
          </a:bodyPr>
          <a:lstStyle/>
          <a:p>
            <a:pPr marL="0" marR="0" lvl="0" indent="0" algn="l" defTabSz="914400" rtl="0" eaLnBrk="1" fontAlgn="auto" latinLnBrk="0" hangingPunct="1">
              <a:lnSpc>
                <a:spcPct val="11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A888EC"/>
                </a:solidFill>
                <a:effectLst/>
                <a:uLnTx/>
                <a:uFillTx/>
                <a:latin typeface="微软雅黑" panose="020B0503020204020204" charset="-122"/>
                <a:ea typeface="微软雅黑" panose="020B0503020204020204" charset="-122"/>
                <a:cs typeface="+mn-cs"/>
              </a:rPr>
              <a:t>考向</a:t>
            </a:r>
            <a:r>
              <a:rPr kumimoji="0" lang="en-US" altLang="zh-CN" sz="3200" b="1" i="0" u="none" strike="noStrike" kern="1200" cap="none" spc="0" normalizeH="0" baseline="0" noProof="0">
                <a:ln>
                  <a:noFill/>
                </a:ln>
                <a:solidFill>
                  <a:srgbClr val="A888EC"/>
                </a:solidFill>
                <a:effectLst/>
                <a:uLnTx/>
                <a:uFillTx/>
                <a:latin typeface="微软雅黑" panose="020B0503020204020204" charset="-122"/>
                <a:ea typeface="微软雅黑" panose="020B0503020204020204" charset="-122"/>
                <a:cs typeface="+mn-cs"/>
              </a:rPr>
              <a:t>·</a:t>
            </a:r>
            <a:r>
              <a:rPr lang="zh-CN" altLang="en-US" sz="3200" b="1">
                <a:solidFill>
                  <a:srgbClr val="A888EC"/>
                </a:solidFill>
                <a:latin typeface="微软雅黑" panose="020B0503020204020204" charset="-122"/>
                <a:ea typeface="微软雅黑" panose="020B0503020204020204" charset="-122"/>
              </a:rPr>
              <a:t>洞察</a:t>
            </a:r>
            <a:endParaRPr kumimoji="0" lang="zh-CN" altLang="en-US" sz="3200" b="1" i="0" u="none" strike="noStrike" kern="1200" cap="none" spc="0" normalizeH="0" baseline="0" noProof="0">
              <a:ln>
                <a:noFill/>
              </a:ln>
              <a:solidFill>
                <a:srgbClr val="A888EC"/>
              </a:solidFill>
              <a:effectLst/>
              <a:uLnTx/>
              <a:uFillTx/>
              <a:latin typeface="微软雅黑" panose="020B0503020204020204" charset="-122"/>
              <a:ea typeface="微软雅黑" panose="020B0503020204020204" charset="-122"/>
              <a:cs typeface="+mn-cs"/>
            </a:endParaRPr>
          </a:p>
        </p:txBody>
      </p:sp>
      <p:sp>
        <p:nvSpPr>
          <p:cNvPr id="7" name="圆角矩形 7"/>
          <p:cNvSpPr/>
          <p:nvPr>
            <p:custDataLst>
              <p:tags r:id="rId5"/>
            </p:custDataLst>
          </p:nvPr>
        </p:nvSpPr>
        <p:spPr>
          <a:xfrm>
            <a:off x="9562622" y="345774"/>
            <a:ext cx="2277110" cy="482600"/>
          </a:xfrm>
          <a:prstGeom prst="roundRect">
            <a:avLst>
              <a:gd name="adj" fmla="val 50000"/>
            </a:avLst>
          </a:prstGeom>
          <a:solidFill>
            <a:srgbClr val="A88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粗黑宋简体" panose="02000000000000000000" pitchFamily="2" charset="-122"/>
              <a:ea typeface="方正粗黑宋简体" panose="02000000000000000000" pitchFamily="2" charset="-122"/>
            </a:endParaRPr>
          </a:p>
        </p:txBody>
      </p:sp>
      <p:sp>
        <p:nvSpPr>
          <p:cNvPr id="8" name="文本框 7"/>
          <p:cNvSpPr txBox="1"/>
          <p:nvPr>
            <p:custDataLst>
              <p:tags r:id="rId6"/>
            </p:custDataLst>
          </p:nvPr>
        </p:nvSpPr>
        <p:spPr>
          <a:xfrm>
            <a:off x="9955052" y="345774"/>
            <a:ext cx="1808480" cy="521970"/>
          </a:xfrm>
          <a:prstGeom prst="rect">
            <a:avLst/>
          </a:prstGeom>
          <a:noFill/>
        </p:spPr>
        <p:txBody>
          <a:bodyPr wrap="square" rtlCol="0">
            <a:spAutoFit/>
          </a:bodyPr>
          <a:lstStyle/>
          <a:p>
            <a:pPr algn="l"/>
            <a:r>
              <a:rPr lang="zh-CN" altLang="en-US" sz="2800" b="1">
                <a:solidFill>
                  <a:schemeClr val="bg1"/>
                </a:solidFill>
                <a:latin typeface="微软雅黑" panose="020B0503020204020204" charset="-122"/>
                <a:ea typeface="微软雅黑" panose="020B0503020204020204" charset="-122"/>
              </a:rPr>
              <a:t>真题回归</a:t>
            </a:r>
          </a:p>
        </p:txBody>
      </p:sp>
      <p:sp>
        <p:nvSpPr>
          <p:cNvPr id="4" name="文本框 3">
            <a:extLst>
              <a:ext uri="{FF2B5EF4-FFF2-40B4-BE49-F238E27FC236}">
                <a16:creationId xmlns:a16="http://schemas.microsoft.com/office/drawing/2014/main" id="{B03617E1-22B0-0ED0-27ED-B86060AC2D8D}"/>
              </a:ext>
            </a:extLst>
          </p:cNvPr>
          <p:cNvSpPr txBox="1"/>
          <p:nvPr>
            <p:custDataLst>
              <p:tags r:id="rId7"/>
            </p:custDataLst>
          </p:nvPr>
        </p:nvSpPr>
        <p:spPr>
          <a:xfrm>
            <a:off x="419069" y="1412776"/>
            <a:ext cx="11772931" cy="2677656"/>
          </a:xfrm>
          <a:prstGeom prst="rect">
            <a:avLst/>
          </a:prstGeom>
          <a:noFill/>
          <a:ln w="12700" cmpd="sng">
            <a:solidFill>
              <a:schemeClr val="accent1">
                <a:shade val="50000"/>
              </a:schemeClr>
            </a:solidFill>
            <a:prstDash val="solid"/>
          </a:ln>
        </p:spPr>
        <p:txBody>
          <a:bodyPr wrap="square" rtlCol="0" anchor="t">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2800" b="1" noProof="0" dirty="0">
                <a:solidFill>
                  <a:prstClr val="black"/>
                </a:solidFill>
                <a:latin typeface="Times New Roman" panose="02020603050405020304" charset="0"/>
                <a:ea typeface="楷体" panose="02010609060101010101" pitchFamily="49" charset="-122"/>
                <a:cs typeface="Times New Roman" panose="02020603050405020304" charset="0"/>
              </a:rPr>
              <a:t>3</a:t>
            </a:r>
            <a:r>
              <a:rPr kumimoji="0" lang="zh-CN" altLang="en-US" sz="2800" b="1" i="0" u="none" strike="noStrike" kern="1200" cap="none" spc="0" normalizeH="0" baseline="0" noProof="0" dirty="0">
                <a:ln>
                  <a:noFill/>
                </a:ln>
                <a:solidFill>
                  <a:prstClr val="black"/>
                </a:solidFill>
                <a:effectLst/>
                <a:uLnTx/>
                <a:uFillTx/>
                <a:latin typeface="Times New Roman" panose="02020603050405020304" charset="0"/>
                <a:ea typeface="楷体" panose="02010609060101010101" pitchFamily="49" charset="-122"/>
                <a:cs typeface="Times New Roman" panose="02020603050405020304" charset="0"/>
              </a:rPr>
              <a:t>．</a:t>
            </a:r>
            <a:r>
              <a:rPr kumimoji="0" lang="zh-CN" altLang="en-US" sz="2800" b="1" i="0" u="none" strike="noStrike" kern="1200" cap="none" spc="0" normalizeH="0" baseline="0" noProof="0" dirty="0">
                <a:ln>
                  <a:noFill/>
                </a:ln>
                <a:solidFill>
                  <a:srgbClr val="FF0000"/>
                </a:solidFill>
                <a:effectLst/>
                <a:uLnTx/>
                <a:uFillTx/>
                <a:latin typeface="Times New Roman" panose="02020603050405020304" charset="0"/>
                <a:ea typeface="楷体" panose="02010609060101010101" pitchFamily="49" charset="-122"/>
                <a:cs typeface="Times New Roman" panose="02020603050405020304" charset="0"/>
              </a:rPr>
              <a:t>（</a:t>
            </a:r>
            <a:r>
              <a:rPr kumimoji="0" lang="en-US" altLang="zh-CN" sz="2800" b="1" i="0" u="none" strike="noStrike" kern="1200" cap="none" spc="0" normalizeH="0" baseline="0" noProof="0" dirty="0">
                <a:ln>
                  <a:noFill/>
                </a:ln>
                <a:solidFill>
                  <a:srgbClr val="FF0000"/>
                </a:solidFill>
                <a:effectLst/>
                <a:uLnTx/>
                <a:uFillTx/>
                <a:latin typeface="Times New Roman" panose="02020603050405020304" charset="0"/>
                <a:ea typeface="楷体" panose="02010609060101010101" pitchFamily="49" charset="-122"/>
                <a:cs typeface="Times New Roman" panose="02020603050405020304" charset="0"/>
              </a:rPr>
              <a:t>2023·</a:t>
            </a:r>
            <a:r>
              <a:rPr kumimoji="0" lang="zh-CN" altLang="en-US" sz="2800" b="1" i="0" u="none" strike="noStrike" kern="1200" cap="none" spc="0" normalizeH="0" baseline="0" noProof="0" dirty="0">
                <a:ln>
                  <a:noFill/>
                </a:ln>
                <a:solidFill>
                  <a:srgbClr val="FF0000"/>
                </a:solidFill>
                <a:effectLst/>
                <a:uLnTx/>
                <a:uFillTx/>
                <a:latin typeface="Times New Roman" panose="02020603050405020304" charset="0"/>
                <a:ea typeface="楷体" panose="02010609060101010101" pitchFamily="49" charset="-122"/>
                <a:cs typeface="Times New Roman" panose="02020603050405020304" charset="0"/>
              </a:rPr>
              <a:t>江苏卷）</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charset="0"/>
                <a:ea typeface="楷体" panose="02010609060101010101" pitchFamily="49" charset="-122"/>
                <a:cs typeface="Times New Roman" panose="02020603050405020304" charset="0"/>
              </a:rPr>
              <a:t>1522</a:t>
            </a:r>
            <a:r>
              <a:rPr kumimoji="0" lang="zh-CN" altLang="en-US" sz="2800" b="1" i="0" u="none" strike="noStrike" kern="1200" cap="none" spc="0" normalizeH="0" baseline="0" noProof="0" dirty="0">
                <a:ln>
                  <a:noFill/>
                </a:ln>
                <a:solidFill>
                  <a:prstClr val="black"/>
                </a:solidFill>
                <a:effectLst/>
                <a:uLnTx/>
                <a:uFillTx/>
                <a:latin typeface="Times New Roman" panose="02020603050405020304" charset="0"/>
                <a:ea typeface="楷体" panose="02010609060101010101" pitchFamily="49" charset="-122"/>
                <a:cs typeface="Times New Roman" panose="02020603050405020304" charset="0"/>
              </a:rPr>
              <a:t>年，葡萄牙向西班牙提出抗议，认为其船队进入香料群岛摩鹿加侵犯了葡萄牙领土，西班牙予以回绝，双方各执己见。</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charset="0"/>
                <a:ea typeface="楷体" panose="02010609060101010101" pitchFamily="49" charset="-122"/>
                <a:cs typeface="Times New Roman" panose="02020603050405020304" charset="0"/>
              </a:rPr>
              <a:t>1529</a:t>
            </a:r>
            <a:r>
              <a:rPr kumimoji="0" lang="zh-CN" altLang="en-US" sz="2800" b="1" i="0" u="none" strike="noStrike" kern="1200" cap="none" spc="0" normalizeH="0" baseline="0" noProof="0" dirty="0">
                <a:ln>
                  <a:noFill/>
                </a:ln>
                <a:solidFill>
                  <a:prstClr val="black"/>
                </a:solidFill>
                <a:effectLst/>
                <a:uLnTx/>
                <a:uFillTx/>
                <a:latin typeface="Times New Roman" panose="02020603050405020304" charset="0"/>
                <a:ea typeface="楷体" panose="02010609060101010101" pitchFamily="49" charset="-122"/>
                <a:cs typeface="Times New Roman" panose="02020603050405020304" charset="0"/>
              </a:rPr>
              <a:t>年，两国依靠地图学和航海经验最终签订条约，划出了一条纵贯太平洋的分界线，纷争暂时得以平息。该条约的签订（   ）</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Times New Roman" panose="02020603050405020304" charset="0"/>
                <a:ea typeface="楷体" panose="02010609060101010101" pitchFamily="49" charset="-122"/>
                <a:cs typeface="Times New Roman" panose="02020603050405020304" charset="0"/>
              </a:rPr>
              <a:t>A</a:t>
            </a:r>
            <a:r>
              <a:rPr kumimoji="0" lang="zh-CN" altLang="en-US" sz="2800" b="1" i="0" u="none" strike="noStrike" kern="1200" cap="none" spc="0" normalizeH="0" baseline="0" noProof="0" dirty="0">
                <a:ln>
                  <a:noFill/>
                </a:ln>
                <a:solidFill>
                  <a:prstClr val="black"/>
                </a:solidFill>
                <a:effectLst/>
                <a:uLnTx/>
                <a:uFillTx/>
                <a:latin typeface="Times New Roman" panose="02020603050405020304" charset="0"/>
                <a:ea typeface="楷体" panose="02010609060101010101" pitchFamily="49" charset="-122"/>
                <a:cs typeface="Times New Roman" panose="02020603050405020304" charset="0"/>
              </a:rPr>
              <a:t>．是欧洲均势外交的体现	</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charset="0"/>
                <a:ea typeface="楷体" panose="02010609060101010101" pitchFamily="49" charset="-122"/>
                <a:cs typeface="Times New Roman" panose="02020603050405020304" charset="0"/>
              </a:rPr>
              <a:t>B</a:t>
            </a:r>
            <a:r>
              <a:rPr kumimoji="0" lang="zh-CN" altLang="en-US" sz="2800" b="1" i="0" u="none" strike="noStrike" kern="1200" cap="none" spc="0" normalizeH="0" baseline="0" noProof="0" dirty="0">
                <a:ln>
                  <a:noFill/>
                </a:ln>
                <a:solidFill>
                  <a:prstClr val="black"/>
                </a:solidFill>
                <a:effectLst/>
                <a:uLnTx/>
                <a:uFillTx/>
                <a:latin typeface="Times New Roman" panose="02020603050405020304" charset="0"/>
                <a:ea typeface="楷体" panose="02010609060101010101" pitchFamily="49" charset="-122"/>
                <a:cs typeface="Times New Roman" panose="02020603050405020304" charset="0"/>
              </a:rPr>
              <a:t>．是西方列强瓜分世界的开始</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Times New Roman" panose="02020603050405020304" charset="0"/>
                <a:ea typeface="楷体" panose="02010609060101010101" pitchFamily="49" charset="-122"/>
                <a:cs typeface="Times New Roman" panose="02020603050405020304" charset="0"/>
              </a:rPr>
              <a:t>C</a:t>
            </a:r>
            <a:r>
              <a:rPr kumimoji="0" lang="zh-CN" altLang="en-US" sz="2800" b="1" i="0" u="none" strike="noStrike" kern="1200" cap="none" spc="0" normalizeH="0" baseline="0" noProof="0" dirty="0">
                <a:ln>
                  <a:noFill/>
                </a:ln>
                <a:solidFill>
                  <a:prstClr val="black"/>
                </a:solidFill>
                <a:effectLst/>
                <a:uLnTx/>
                <a:uFillTx/>
                <a:latin typeface="Times New Roman" panose="02020603050405020304" charset="0"/>
                <a:ea typeface="楷体" panose="02010609060101010101" pitchFamily="49" charset="-122"/>
                <a:cs typeface="Times New Roman" panose="02020603050405020304" charset="0"/>
              </a:rPr>
              <a:t>．确立了国家主权的原则	</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charset="0"/>
                <a:ea typeface="楷体" panose="02010609060101010101" pitchFamily="49" charset="-122"/>
                <a:cs typeface="Times New Roman" panose="02020603050405020304" charset="0"/>
              </a:rPr>
              <a:t>D</a:t>
            </a:r>
            <a:r>
              <a:rPr kumimoji="0" lang="zh-CN" altLang="en-US" sz="2800" b="1" i="0" u="none" strike="noStrike" kern="1200" cap="none" spc="0" normalizeH="0" baseline="0" noProof="0" dirty="0">
                <a:ln>
                  <a:noFill/>
                </a:ln>
                <a:solidFill>
                  <a:prstClr val="black"/>
                </a:solidFill>
                <a:effectLst/>
                <a:uLnTx/>
                <a:uFillTx/>
                <a:latin typeface="Times New Roman" panose="02020603050405020304" charset="0"/>
                <a:ea typeface="楷体" panose="02010609060101010101" pitchFamily="49" charset="-122"/>
                <a:cs typeface="Times New Roman" panose="02020603050405020304" charset="0"/>
              </a:rPr>
              <a:t>．加深了对全球整体性的认识</a:t>
            </a:r>
          </a:p>
        </p:txBody>
      </p:sp>
      <p:sp>
        <p:nvSpPr>
          <p:cNvPr id="5" name="文本框 4">
            <a:extLst>
              <a:ext uri="{FF2B5EF4-FFF2-40B4-BE49-F238E27FC236}">
                <a16:creationId xmlns:a16="http://schemas.microsoft.com/office/drawing/2014/main" id="{1AF02815-8C6D-6502-7DB0-2E37F2A7C9B7}"/>
              </a:ext>
            </a:extLst>
          </p:cNvPr>
          <p:cNvSpPr txBox="1"/>
          <p:nvPr>
            <p:custDataLst>
              <p:tags r:id="rId8"/>
            </p:custDataLst>
          </p:nvPr>
        </p:nvSpPr>
        <p:spPr>
          <a:xfrm>
            <a:off x="8256240" y="2676543"/>
            <a:ext cx="395605" cy="394335"/>
          </a:xfrm>
          <a:prstGeom prst="rect">
            <a:avLst/>
          </a:prstGeom>
        </p:spPr>
        <p:txBody>
          <a:bodyPr wrap="square">
            <a:noAutofit/>
            <a:extLst>
              <a:ext uri="{4A0BC546-FE56-4ADE-93B0-CB8AF2F6F144}">
                <wpsdc:textFrameExt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wpsdc="http://www.wps.cn/officeDocument/2022/drawingmlCustomData" type="text"/>
              </a:ext>
            </a:extLs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Arial"/>
              </a:rPr>
              <a:t>D </a:t>
            </a:r>
          </a:p>
        </p:txBody>
      </p:sp>
    </p:spTree>
    <p:extLst>
      <p:ext uri="{BB962C8B-B14F-4D97-AF65-F5344CB8AC3E}">
        <p14:creationId xmlns:p14="http://schemas.microsoft.com/office/powerpoint/2010/main" val="646342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1"/>
            </p:custDataLst>
          </p:nvPr>
        </p:nvSpPr>
        <p:spPr>
          <a:xfrm>
            <a:off x="982345" y="1196975"/>
            <a:ext cx="10187305" cy="1169670"/>
          </a:xfrm>
          <a:prstGeom prst="rect">
            <a:avLst/>
          </a:prstGeom>
          <a:noFill/>
        </p:spPr>
        <p:txBody>
          <a:bodyPr wrap="square" rtlCol="0" anchor="t">
            <a:noAutofit/>
            <a:scene3d>
              <a:camera prst="orthographicFront"/>
              <a:lightRig rig="threePt" dir="t"/>
            </a:scene3d>
          </a:bodyPr>
          <a:lstStyle/>
          <a:p>
            <a:pPr lvl="0" algn="l">
              <a:lnSpc>
                <a:spcPct val="150000"/>
              </a:lnSpc>
              <a:buClrTx/>
              <a:buSzTx/>
              <a:buFontTx/>
            </a:pPr>
            <a:r>
              <a:rPr lang="zh-CN" altLang="en-US" sz="2400" b="1" dirty="0">
                <a:solidFill>
                  <a:srgbClr val="FF0000"/>
                </a:solidFill>
                <a:effectLst/>
                <a:latin typeface="汉仪劲楷简" panose="00020600040101010101" charset="-122"/>
                <a:ea typeface="汉仪劲楷简" panose="00020600040101010101" charset="-122"/>
                <a:cs typeface="汉仪颜楷简" panose="00020600040101010101" charset="-122"/>
                <a:sym typeface="+mn-ea"/>
              </a:rPr>
              <a:t>思考：在世界历史舞台上，风起云涌，世界霸主不断更替，影响国际竞争的因素有哪些？</a:t>
            </a:r>
          </a:p>
        </p:txBody>
      </p:sp>
      <p:grpSp>
        <p:nvGrpSpPr>
          <p:cNvPr id="13" name="组合 12"/>
          <p:cNvGrpSpPr/>
          <p:nvPr/>
        </p:nvGrpSpPr>
        <p:grpSpPr>
          <a:xfrm>
            <a:off x="1907540" y="2710180"/>
            <a:ext cx="8131175" cy="3322955"/>
            <a:chOff x="631" y="1895"/>
            <a:chExt cx="12805" cy="5233"/>
          </a:xfrm>
          <a:solidFill>
            <a:schemeClr val="bg1"/>
          </a:solidFill>
        </p:grpSpPr>
        <p:sp>
          <p:nvSpPr>
            <p:cNvPr id="5" name="右箭头 4"/>
            <p:cNvSpPr/>
            <p:nvPr>
              <p:custDataLst>
                <p:tags r:id="rId2"/>
              </p:custDataLst>
            </p:nvPr>
          </p:nvSpPr>
          <p:spPr>
            <a:xfrm>
              <a:off x="631" y="4348"/>
              <a:ext cx="12805" cy="454"/>
            </a:xfrm>
            <a:prstGeom prst="rightArrow">
              <a:avLst/>
            </a:prstGeom>
            <a:solidFill>
              <a:schemeClr val="tx1">
                <a:lumMod val="95000"/>
                <a:lumOff val="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7" name="正五边形 6"/>
            <p:cNvSpPr/>
            <p:nvPr>
              <p:custDataLst>
                <p:tags r:id="rId3"/>
              </p:custDataLst>
            </p:nvPr>
          </p:nvSpPr>
          <p:spPr>
            <a:xfrm>
              <a:off x="2324" y="3530"/>
              <a:ext cx="1701" cy="1588"/>
            </a:xfrm>
            <a:prstGeom prst="pentagon">
              <a:avLst/>
            </a:prstGeom>
            <a:grpFill/>
            <a:ln>
              <a:solidFill>
                <a:srgbClr val="FFC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4" name="正五边形 13"/>
            <p:cNvSpPr/>
            <p:nvPr>
              <p:custDataLst>
                <p:tags r:id="rId4"/>
              </p:custDataLst>
            </p:nvPr>
          </p:nvSpPr>
          <p:spPr>
            <a:xfrm>
              <a:off x="5824" y="3530"/>
              <a:ext cx="1701" cy="1588"/>
            </a:xfrm>
            <a:prstGeom prst="pentagon">
              <a:avLst/>
            </a:prstGeom>
            <a:grpFill/>
            <a:ln>
              <a:solidFill>
                <a:srgbClr val="FFC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5" name="正五边形 14"/>
            <p:cNvSpPr/>
            <p:nvPr>
              <p:custDataLst>
                <p:tags r:id="rId5"/>
              </p:custDataLst>
            </p:nvPr>
          </p:nvSpPr>
          <p:spPr>
            <a:xfrm>
              <a:off x="9468" y="3554"/>
              <a:ext cx="1701" cy="1588"/>
            </a:xfrm>
            <a:prstGeom prst="pentagon">
              <a:avLst/>
            </a:prstGeom>
            <a:grpFill/>
            <a:ln>
              <a:solidFill>
                <a:srgbClr val="FFC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6" name="矩形 15"/>
            <p:cNvSpPr/>
            <p:nvPr>
              <p:custDataLst>
                <p:tags r:id="rId6"/>
              </p:custDataLst>
            </p:nvPr>
          </p:nvSpPr>
          <p:spPr>
            <a:xfrm>
              <a:off x="2370" y="4066"/>
              <a:ext cx="1356" cy="725"/>
            </a:xfrm>
            <a:prstGeom prst="rect">
              <a:avLst/>
            </a:prstGeom>
            <a:noFill/>
            <a:ln>
              <a:noFill/>
            </a:ln>
            <a:extLst>
              <a:ext uri="{909E8E84-426E-40DD-AFC4-6F175D3DCCD1}">
                <a14:hiddenFill xmlns:a14="http://schemas.microsoft.com/office/drawing/2010/main">
                  <a:solidFill>
                    <a:schemeClr val="bg1"/>
                  </a:solidFill>
                </a14:hiddenFill>
              </a:ext>
            </a:extLst>
          </p:spPr>
          <p:txBody>
            <a:bodyPr wrap="none" lIns="91440" tIns="45720" rIns="91440" bIns="45720">
              <a:spAutoFit/>
              <a:scene3d>
                <a:camera prst="orthographicFront"/>
                <a:lightRig rig="threePt" dir="t"/>
              </a:scene3d>
            </a:bodyPr>
            <a:lstStyle/>
            <a:p>
              <a:pPr algn="ctr"/>
              <a:r>
                <a:rPr lang="en-US" altLang="zh-CN" sz="2400" b="0" cap="none" spc="0" dirty="0">
                  <a:ln/>
                  <a:solidFill>
                    <a:schemeClr val="tx1"/>
                  </a:solidFill>
                  <a:effectLst>
                    <a:outerShdw blurRad="38100" dist="19050" dir="2700000" algn="tl" rotWithShape="0">
                      <a:schemeClr val="dk1">
                        <a:alpha val="40000"/>
                      </a:schemeClr>
                    </a:outerShdw>
                  </a:effectLst>
                </a:rPr>
                <a:t>1588</a:t>
              </a:r>
            </a:p>
          </p:txBody>
        </p:sp>
        <p:sp>
          <p:nvSpPr>
            <p:cNvPr id="17" name="矩形 16"/>
            <p:cNvSpPr/>
            <p:nvPr>
              <p:custDataLst>
                <p:tags r:id="rId7"/>
              </p:custDataLst>
            </p:nvPr>
          </p:nvSpPr>
          <p:spPr>
            <a:xfrm>
              <a:off x="5769" y="4066"/>
              <a:ext cx="1649" cy="725"/>
            </a:xfrm>
            <a:prstGeom prst="rect">
              <a:avLst/>
            </a:prstGeom>
            <a:noFill/>
            <a:ln>
              <a:noFill/>
            </a:ln>
            <a:extLst>
              <a:ext uri="{909E8E84-426E-40DD-AFC4-6F175D3DCCD1}">
                <a14:hiddenFill xmlns:a14="http://schemas.microsoft.com/office/drawing/2010/main">
                  <a:solidFill>
                    <a:schemeClr val="bg1"/>
                  </a:solidFill>
                </a14:hiddenFill>
              </a:ext>
            </a:extLst>
          </p:spPr>
          <p:txBody>
            <a:bodyPr wrap="none" lIns="91440" tIns="45720" rIns="91440" bIns="45720">
              <a:spAutoFit/>
              <a:scene3d>
                <a:camera prst="orthographicFront"/>
                <a:lightRig rig="threePt" dir="t"/>
              </a:scene3d>
            </a:bodyPr>
            <a:lstStyle/>
            <a:p>
              <a:pPr algn="ctr"/>
              <a:r>
                <a:rPr lang="en-US" altLang="zh-CN" sz="2400" b="0" cap="none" spc="0" dirty="0">
                  <a:ln/>
                  <a:solidFill>
                    <a:schemeClr val="tx1"/>
                  </a:solidFill>
                  <a:effectLst>
                    <a:outerShdw blurRad="38100" dist="19050" dir="2700000" algn="tl" rotWithShape="0">
                      <a:schemeClr val="dk1">
                        <a:alpha val="40000"/>
                      </a:schemeClr>
                    </a:outerShdw>
                  </a:effectLst>
                </a:rPr>
                <a:t>17C</a:t>
              </a:r>
              <a:r>
                <a:rPr lang="zh-CN" altLang="en-US" sz="2400" b="0" cap="none" spc="0" dirty="0">
                  <a:ln/>
                  <a:solidFill>
                    <a:schemeClr val="tx1"/>
                  </a:solidFill>
                  <a:effectLst>
                    <a:outerShdw blurRad="38100" dist="19050" dir="2700000" algn="tl" rotWithShape="0">
                      <a:schemeClr val="dk1">
                        <a:alpha val="40000"/>
                      </a:schemeClr>
                    </a:outerShdw>
                  </a:effectLst>
                </a:rPr>
                <a:t>中</a:t>
              </a:r>
            </a:p>
          </p:txBody>
        </p:sp>
        <p:sp>
          <p:nvSpPr>
            <p:cNvPr id="18" name="矩形 17"/>
            <p:cNvSpPr/>
            <p:nvPr>
              <p:custDataLst>
                <p:tags r:id="rId8"/>
              </p:custDataLst>
            </p:nvPr>
          </p:nvSpPr>
          <p:spPr>
            <a:xfrm>
              <a:off x="9397" y="4066"/>
              <a:ext cx="1649" cy="725"/>
            </a:xfrm>
            <a:prstGeom prst="rect">
              <a:avLst/>
            </a:prstGeom>
            <a:noFill/>
            <a:ln>
              <a:noFill/>
            </a:ln>
            <a:extLst>
              <a:ext uri="{909E8E84-426E-40DD-AFC4-6F175D3DCCD1}">
                <a14:hiddenFill xmlns:a14="http://schemas.microsoft.com/office/drawing/2010/main">
                  <a:solidFill>
                    <a:schemeClr val="bg1"/>
                  </a:solidFill>
                </a14:hiddenFill>
              </a:ext>
            </a:extLst>
          </p:spPr>
          <p:txBody>
            <a:bodyPr wrap="none" lIns="91440" tIns="45720" rIns="91440" bIns="45720">
              <a:spAutoFit/>
              <a:scene3d>
                <a:camera prst="orthographicFront"/>
                <a:lightRig rig="threePt" dir="t"/>
              </a:scene3d>
            </a:bodyPr>
            <a:lstStyle/>
            <a:p>
              <a:pPr algn="ctr"/>
              <a:r>
                <a:rPr lang="en-US" altLang="zh-CN" sz="2400" b="0" cap="none" spc="0" dirty="0">
                  <a:ln/>
                  <a:solidFill>
                    <a:schemeClr val="tx1"/>
                  </a:solidFill>
                  <a:effectLst>
                    <a:outerShdw blurRad="38100" dist="19050" dir="2700000" algn="tl" rotWithShape="0">
                      <a:schemeClr val="dk1">
                        <a:alpha val="40000"/>
                      </a:schemeClr>
                    </a:outerShdw>
                  </a:effectLst>
                </a:rPr>
                <a:t>18C</a:t>
              </a:r>
              <a:r>
                <a:rPr lang="zh-CN" altLang="en-US" sz="2400" b="0" cap="none" spc="0" dirty="0">
                  <a:ln/>
                  <a:solidFill>
                    <a:schemeClr val="tx1"/>
                  </a:solidFill>
                  <a:effectLst>
                    <a:outerShdw blurRad="38100" dist="19050" dir="2700000" algn="tl" rotWithShape="0">
                      <a:schemeClr val="dk1">
                        <a:alpha val="40000"/>
                      </a:schemeClr>
                    </a:outerShdw>
                  </a:effectLst>
                </a:rPr>
                <a:t>中</a:t>
              </a:r>
            </a:p>
          </p:txBody>
        </p:sp>
        <p:cxnSp>
          <p:nvCxnSpPr>
            <p:cNvPr id="19" name="直接连接符 18"/>
            <p:cNvCxnSpPr/>
            <p:nvPr>
              <p:custDataLst>
                <p:tags r:id="rId9"/>
              </p:custDataLst>
            </p:nvPr>
          </p:nvCxnSpPr>
          <p:spPr>
            <a:xfrm flipH="1" flipV="1">
              <a:off x="3161" y="2622"/>
              <a:ext cx="13" cy="1021"/>
            </a:xfrm>
            <a:prstGeom prst="line">
              <a:avLst/>
            </a:prstGeom>
            <a:grpFill/>
            <a:ln w="57150">
              <a:solidFill>
                <a:srgbClr val="FFC00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custDataLst>
                <p:tags r:id="rId10"/>
              </p:custDataLst>
            </p:nvPr>
          </p:nvCxnSpPr>
          <p:spPr>
            <a:xfrm flipH="1" flipV="1">
              <a:off x="3131" y="5141"/>
              <a:ext cx="13" cy="1021"/>
            </a:xfrm>
            <a:prstGeom prst="line">
              <a:avLst/>
            </a:prstGeom>
            <a:grpFill/>
            <a:ln w="57150">
              <a:solidFill>
                <a:srgbClr val="FFC000"/>
              </a:solidFill>
            </a:ln>
          </p:spPr>
          <p:style>
            <a:lnRef idx="1">
              <a:schemeClr val="dk1"/>
            </a:lnRef>
            <a:fillRef idx="0">
              <a:schemeClr val="dk1"/>
            </a:fillRef>
            <a:effectRef idx="0">
              <a:schemeClr val="dk1"/>
            </a:effectRef>
            <a:fontRef idx="minor">
              <a:schemeClr val="tx1"/>
            </a:fontRef>
          </p:style>
        </p:cxnSp>
        <p:cxnSp>
          <p:nvCxnSpPr>
            <p:cNvPr id="21" name="直接连接符 20"/>
            <p:cNvCxnSpPr/>
            <p:nvPr>
              <p:custDataLst>
                <p:tags r:id="rId11"/>
              </p:custDataLst>
            </p:nvPr>
          </p:nvCxnSpPr>
          <p:spPr>
            <a:xfrm flipH="1" flipV="1">
              <a:off x="6691" y="2622"/>
              <a:ext cx="13" cy="1021"/>
            </a:xfrm>
            <a:prstGeom prst="line">
              <a:avLst/>
            </a:prstGeom>
            <a:grpFill/>
            <a:ln w="57150">
              <a:solidFill>
                <a:srgbClr val="FFC000"/>
              </a:solidFill>
            </a:ln>
          </p:spPr>
          <p:style>
            <a:lnRef idx="1">
              <a:schemeClr val="dk1"/>
            </a:lnRef>
            <a:fillRef idx="0">
              <a:schemeClr val="dk1"/>
            </a:fillRef>
            <a:effectRef idx="0">
              <a:schemeClr val="dk1"/>
            </a:effectRef>
            <a:fontRef idx="minor">
              <a:schemeClr val="tx1"/>
            </a:fontRef>
          </p:style>
        </p:cxnSp>
        <p:cxnSp>
          <p:nvCxnSpPr>
            <p:cNvPr id="22" name="直接连接符 21"/>
            <p:cNvCxnSpPr/>
            <p:nvPr>
              <p:custDataLst>
                <p:tags r:id="rId12"/>
              </p:custDataLst>
            </p:nvPr>
          </p:nvCxnSpPr>
          <p:spPr>
            <a:xfrm flipH="1" flipV="1">
              <a:off x="6661" y="5141"/>
              <a:ext cx="13" cy="1021"/>
            </a:xfrm>
            <a:prstGeom prst="line">
              <a:avLst/>
            </a:prstGeom>
            <a:grpFill/>
            <a:ln w="57150">
              <a:solidFill>
                <a:srgbClr val="FFC000"/>
              </a:solidFill>
            </a:ln>
          </p:spPr>
          <p:style>
            <a:lnRef idx="1">
              <a:schemeClr val="dk1"/>
            </a:lnRef>
            <a:fillRef idx="0">
              <a:schemeClr val="dk1"/>
            </a:fillRef>
            <a:effectRef idx="0">
              <a:schemeClr val="dk1"/>
            </a:effectRef>
            <a:fontRef idx="minor">
              <a:schemeClr val="tx1"/>
            </a:fontRef>
          </p:style>
        </p:cxnSp>
        <p:cxnSp>
          <p:nvCxnSpPr>
            <p:cNvPr id="23" name="直接连接符 22"/>
            <p:cNvCxnSpPr/>
            <p:nvPr>
              <p:custDataLst>
                <p:tags r:id="rId13"/>
              </p:custDataLst>
            </p:nvPr>
          </p:nvCxnSpPr>
          <p:spPr>
            <a:xfrm flipH="1" flipV="1">
              <a:off x="10318" y="2627"/>
              <a:ext cx="13" cy="1021"/>
            </a:xfrm>
            <a:prstGeom prst="line">
              <a:avLst/>
            </a:prstGeom>
            <a:grpFill/>
            <a:ln w="57150">
              <a:solidFill>
                <a:srgbClr val="FFC000"/>
              </a:solidFill>
            </a:ln>
          </p:spPr>
          <p:style>
            <a:lnRef idx="1">
              <a:schemeClr val="dk1"/>
            </a:lnRef>
            <a:fillRef idx="0">
              <a:schemeClr val="dk1"/>
            </a:fillRef>
            <a:effectRef idx="0">
              <a:schemeClr val="dk1"/>
            </a:effectRef>
            <a:fontRef idx="minor">
              <a:schemeClr val="tx1"/>
            </a:fontRef>
          </p:style>
        </p:cxnSp>
        <p:cxnSp>
          <p:nvCxnSpPr>
            <p:cNvPr id="24" name="直接连接符 23"/>
            <p:cNvCxnSpPr/>
            <p:nvPr>
              <p:custDataLst>
                <p:tags r:id="rId14"/>
              </p:custDataLst>
            </p:nvPr>
          </p:nvCxnSpPr>
          <p:spPr>
            <a:xfrm flipH="1" flipV="1">
              <a:off x="10288" y="5146"/>
              <a:ext cx="13" cy="1021"/>
            </a:xfrm>
            <a:prstGeom prst="line">
              <a:avLst/>
            </a:prstGeom>
            <a:grpFill/>
            <a:ln w="57150">
              <a:solidFill>
                <a:srgbClr val="FFC000"/>
              </a:solidFill>
            </a:ln>
          </p:spPr>
          <p:style>
            <a:lnRef idx="1">
              <a:schemeClr val="dk1"/>
            </a:lnRef>
            <a:fillRef idx="0">
              <a:schemeClr val="dk1"/>
            </a:fillRef>
            <a:effectRef idx="0">
              <a:schemeClr val="dk1"/>
            </a:effectRef>
            <a:fontRef idx="minor">
              <a:schemeClr val="tx1"/>
            </a:fontRef>
          </p:style>
        </p:cxnSp>
        <p:sp>
          <p:nvSpPr>
            <p:cNvPr id="25" name="TextBox 19"/>
            <p:cNvSpPr txBox="1"/>
            <p:nvPr>
              <p:custDataLst>
                <p:tags r:id="rId15"/>
              </p:custDataLst>
            </p:nvPr>
          </p:nvSpPr>
          <p:spPr>
            <a:xfrm>
              <a:off x="1643" y="5798"/>
              <a:ext cx="3062" cy="1309"/>
            </a:xfrm>
            <a:prstGeom prst="rect">
              <a:avLst/>
            </a:prstGeom>
            <a:grpFill/>
            <a:ln>
              <a:solidFill>
                <a:srgbClr val="FFC00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zh-CN" altLang="en-US" sz="2400" b="1" dirty="0"/>
                <a:t>打败西班牙</a:t>
              </a:r>
              <a:endParaRPr lang="en-US" altLang="zh-CN" sz="2400" b="1" dirty="0"/>
            </a:p>
            <a:p>
              <a:pPr algn="ctr"/>
              <a:r>
                <a:rPr lang="zh-CN" altLang="en-US" sz="2400" b="1" dirty="0"/>
                <a:t>无敌舰队</a:t>
              </a:r>
            </a:p>
          </p:txBody>
        </p:sp>
        <p:sp>
          <p:nvSpPr>
            <p:cNvPr id="26" name="TextBox 20"/>
            <p:cNvSpPr txBox="1"/>
            <p:nvPr>
              <p:custDataLst>
                <p:tags r:id="rId16"/>
              </p:custDataLst>
            </p:nvPr>
          </p:nvSpPr>
          <p:spPr>
            <a:xfrm>
              <a:off x="1643" y="1895"/>
              <a:ext cx="3062" cy="727"/>
            </a:xfrm>
            <a:prstGeom prst="rect">
              <a:avLst/>
            </a:prstGeom>
            <a:grpFill/>
            <a:ln>
              <a:solidFill>
                <a:srgbClr val="FFC00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zh-CN" altLang="en-US" sz="2400" b="1" dirty="0"/>
                <a:t>英西战争</a:t>
              </a:r>
            </a:p>
          </p:txBody>
        </p:sp>
        <p:sp>
          <p:nvSpPr>
            <p:cNvPr id="28" name="TextBox 21"/>
            <p:cNvSpPr txBox="1"/>
            <p:nvPr>
              <p:custDataLst>
                <p:tags r:id="rId17"/>
              </p:custDataLst>
            </p:nvPr>
          </p:nvSpPr>
          <p:spPr>
            <a:xfrm>
              <a:off x="5176" y="1915"/>
              <a:ext cx="3062" cy="727"/>
            </a:xfrm>
            <a:prstGeom prst="rect">
              <a:avLst/>
            </a:prstGeom>
            <a:grpFill/>
            <a:ln>
              <a:solidFill>
                <a:srgbClr val="FFC00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zh-CN" altLang="en-US" sz="2400" b="1" dirty="0"/>
                <a:t>英荷战争</a:t>
              </a:r>
            </a:p>
          </p:txBody>
        </p:sp>
        <p:sp>
          <p:nvSpPr>
            <p:cNvPr id="29" name="TextBox 22"/>
            <p:cNvSpPr txBox="1"/>
            <p:nvPr>
              <p:custDataLst>
                <p:tags r:id="rId18"/>
              </p:custDataLst>
            </p:nvPr>
          </p:nvSpPr>
          <p:spPr>
            <a:xfrm>
              <a:off x="8803" y="1895"/>
              <a:ext cx="3386" cy="727"/>
            </a:xfrm>
            <a:prstGeom prst="rect">
              <a:avLst/>
            </a:prstGeom>
            <a:grpFill/>
            <a:ln>
              <a:solidFill>
                <a:srgbClr val="FFC00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zh-CN" altLang="en-US" sz="2400" b="1" dirty="0"/>
                <a:t>英法七年战争</a:t>
              </a:r>
            </a:p>
          </p:txBody>
        </p:sp>
        <p:sp>
          <p:nvSpPr>
            <p:cNvPr id="30" name="TextBox 23"/>
            <p:cNvSpPr txBox="1"/>
            <p:nvPr>
              <p:custDataLst>
                <p:tags r:id="rId19"/>
              </p:custDataLst>
            </p:nvPr>
          </p:nvSpPr>
          <p:spPr>
            <a:xfrm>
              <a:off x="5176" y="5819"/>
              <a:ext cx="3062" cy="1309"/>
            </a:xfrm>
            <a:prstGeom prst="rect">
              <a:avLst/>
            </a:prstGeom>
            <a:grpFill/>
            <a:ln>
              <a:solidFill>
                <a:srgbClr val="FFC00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altLang="zh-CN" sz="2400" b="1" dirty="0"/>
                <a:t>《</a:t>
              </a:r>
              <a:r>
                <a:rPr lang="zh-CN" altLang="en-US" sz="2400" b="1" dirty="0"/>
                <a:t>航海条例</a:t>
              </a:r>
              <a:r>
                <a:rPr lang="en-US" altLang="zh-CN" sz="2400" b="1" dirty="0"/>
                <a:t>》</a:t>
              </a:r>
            </a:p>
            <a:p>
              <a:pPr algn="ctr"/>
              <a:r>
                <a:rPr lang="zh-CN" altLang="en-US" sz="2400" b="1" dirty="0"/>
                <a:t>打败荷兰</a:t>
              </a:r>
            </a:p>
          </p:txBody>
        </p:sp>
        <p:sp>
          <p:nvSpPr>
            <p:cNvPr id="31" name="TextBox 24"/>
            <p:cNvSpPr txBox="1"/>
            <p:nvPr>
              <p:custDataLst>
                <p:tags r:id="rId20"/>
              </p:custDataLst>
            </p:nvPr>
          </p:nvSpPr>
          <p:spPr>
            <a:xfrm>
              <a:off x="8788" y="6110"/>
              <a:ext cx="3062" cy="727"/>
            </a:xfrm>
            <a:prstGeom prst="rect">
              <a:avLst/>
            </a:prstGeom>
            <a:grpFill/>
            <a:ln>
              <a:solidFill>
                <a:srgbClr val="FFC00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zh-CN" altLang="en-US" sz="2400" b="1" dirty="0"/>
                <a:t>打败法国</a:t>
              </a:r>
            </a:p>
          </p:txBody>
        </p:sp>
      </p:grpSp>
      <p:sp>
        <p:nvSpPr>
          <p:cNvPr id="3" name="文本框 2">
            <a:extLst>
              <a:ext uri="{FF2B5EF4-FFF2-40B4-BE49-F238E27FC236}">
                <a16:creationId xmlns:a16="http://schemas.microsoft.com/office/drawing/2014/main" id="{6BD6018E-C85D-CF4A-C220-B457BEE220FA}"/>
              </a:ext>
            </a:extLst>
          </p:cNvPr>
          <p:cNvSpPr txBox="1"/>
          <p:nvPr/>
        </p:nvSpPr>
        <p:spPr>
          <a:xfrm>
            <a:off x="251460" y="195580"/>
            <a:ext cx="8735695" cy="423545"/>
          </a:xfrm>
          <a:prstGeom prst="rect">
            <a:avLst/>
          </a:prstGeom>
          <a:noFill/>
        </p:spPr>
        <p:txBody>
          <a:bodyPr wrap="square" rtlCol="0" anchor="t">
            <a:spAutoFit/>
          </a:bodyPr>
          <a:lstStyle/>
          <a:p>
            <a:pPr algn="l">
              <a:lnSpc>
                <a:spcPct val="90000"/>
              </a:lnSpc>
            </a:pP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学习任务二：大世界</a:t>
            </a:r>
            <a:r>
              <a:rPr lang="en-US" altLang="zh-CN"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a:t>
            </a: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世界的变革</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1"/>
            </p:custDataLst>
          </p:nvPr>
        </p:nvSpPr>
        <p:spPr>
          <a:xfrm>
            <a:off x="982345" y="1196975"/>
            <a:ext cx="10187305" cy="1169670"/>
          </a:xfrm>
          <a:prstGeom prst="rect">
            <a:avLst/>
          </a:prstGeom>
          <a:noFill/>
        </p:spPr>
        <p:txBody>
          <a:bodyPr wrap="square" rtlCol="0" anchor="t">
            <a:noAutofit/>
            <a:scene3d>
              <a:camera prst="orthographicFront"/>
              <a:lightRig rig="threePt" dir="t"/>
            </a:scene3d>
          </a:bodyPr>
          <a:lstStyle/>
          <a:p>
            <a:pPr lvl="0" algn="l">
              <a:lnSpc>
                <a:spcPct val="150000"/>
              </a:lnSpc>
              <a:buClrTx/>
              <a:buSzTx/>
              <a:buFontTx/>
            </a:pPr>
            <a:r>
              <a:rPr lang="zh-CN" altLang="en-US" sz="2400" b="1" dirty="0">
                <a:solidFill>
                  <a:srgbClr val="FF0000"/>
                </a:solidFill>
                <a:effectLst/>
                <a:latin typeface="汉仪劲楷简" panose="00020600040101010101" charset="-122"/>
                <a:ea typeface="汉仪劲楷简" panose="00020600040101010101" charset="-122"/>
                <a:cs typeface="汉仪颜楷简" panose="00020600040101010101" charset="-122"/>
                <a:sym typeface="+mn-ea"/>
              </a:rPr>
              <a:t>思考：在世界历史舞台上，风起云涌，世界霸主不断更替，影响国际竞争的因素有哪些？</a:t>
            </a:r>
          </a:p>
        </p:txBody>
      </p:sp>
      <p:sp>
        <p:nvSpPr>
          <p:cNvPr id="3" name="TextBox 2"/>
          <p:cNvSpPr txBox="1"/>
          <p:nvPr>
            <p:custDataLst>
              <p:tags r:id="rId2"/>
            </p:custDataLst>
          </p:nvPr>
        </p:nvSpPr>
        <p:spPr>
          <a:xfrm>
            <a:off x="508000" y="2783840"/>
            <a:ext cx="2889250" cy="460375"/>
          </a:xfrm>
          <a:prstGeom prst="rect">
            <a:avLst/>
          </a:prstGeom>
          <a:solidFill>
            <a:srgbClr val="FFC000"/>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zh-CN" altLang="en-US" sz="2400" dirty="0">
                <a:latin typeface="汉仪劲楷简" panose="00020600040101010101" charset="-122"/>
                <a:ea typeface="汉仪劲楷简" panose="00020600040101010101" charset="-122"/>
                <a:cs typeface="汉仪劲楷简" panose="00020600040101010101" charset="-122"/>
              </a:rPr>
              <a:t>英国</a:t>
            </a:r>
            <a:r>
              <a:rPr lang="en-US" altLang="zh-CN" sz="2400" dirty="0">
                <a:latin typeface="汉仪劲楷简" panose="00020600040101010101" charset="-122"/>
                <a:ea typeface="汉仪劲楷简" panose="00020600040101010101" charset="-122"/>
                <a:cs typeface="汉仪劲楷简" panose="00020600040101010101" charset="-122"/>
              </a:rPr>
              <a:t>VS</a:t>
            </a:r>
            <a:r>
              <a:rPr lang="zh-CN" altLang="en-US" sz="2400" dirty="0">
                <a:latin typeface="汉仪劲楷简" panose="00020600040101010101" charset="-122"/>
                <a:ea typeface="汉仪劲楷简" panose="00020600040101010101" charset="-122"/>
                <a:cs typeface="汉仪劲楷简" panose="00020600040101010101" charset="-122"/>
              </a:rPr>
              <a:t>西班牙</a:t>
            </a:r>
          </a:p>
        </p:txBody>
      </p:sp>
      <p:sp>
        <p:nvSpPr>
          <p:cNvPr id="8" name="TextBox 7"/>
          <p:cNvSpPr txBox="1"/>
          <p:nvPr>
            <p:custDataLst>
              <p:tags r:id="rId3"/>
            </p:custDataLst>
          </p:nvPr>
        </p:nvSpPr>
        <p:spPr>
          <a:xfrm>
            <a:off x="497840" y="3575685"/>
            <a:ext cx="2889250" cy="460375"/>
          </a:xfrm>
          <a:prstGeom prst="rect">
            <a:avLst/>
          </a:prstGeom>
          <a:solidFill>
            <a:srgbClr val="FFC000"/>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zh-CN" altLang="en-US" sz="2400" dirty="0">
                <a:latin typeface="汉仪劲楷简" panose="00020600040101010101" charset="-122"/>
                <a:ea typeface="汉仪劲楷简" panose="00020600040101010101" charset="-122"/>
                <a:cs typeface="汉仪劲楷简" panose="00020600040101010101" charset="-122"/>
              </a:rPr>
              <a:t>英国</a:t>
            </a:r>
            <a:r>
              <a:rPr lang="en-US" altLang="zh-CN" sz="2400" dirty="0">
                <a:latin typeface="汉仪劲楷简" panose="00020600040101010101" charset="-122"/>
                <a:ea typeface="汉仪劲楷简" panose="00020600040101010101" charset="-122"/>
                <a:cs typeface="汉仪劲楷简" panose="00020600040101010101" charset="-122"/>
              </a:rPr>
              <a:t>VS</a:t>
            </a:r>
            <a:r>
              <a:rPr lang="zh-CN" altLang="en-US" sz="2400" dirty="0">
                <a:latin typeface="汉仪劲楷简" panose="00020600040101010101" charset="-122"/>
                <a:ea typeface="汉仪劲楷简" panose="00020600040101010101" charset="-122"/>
                <a:cs typeface="汉仪劲楷简" panose="00020600040101010101" charset="-122"/>
              </a:rPr>
              <a:t>荷兰</a:t>
            </a:r>
          </a:p>
        </p:txBody>
      </p:sp>
      <p:sp>
        <p:nvSpPr>
          <p:cNvPr id="9" name="TextBox 8"/>
          <p:cNvSpPr txBox="1"/>
          <p:nvPr>
            <p:custDataLst>
              <p:tags r:id="rId4"/>
            </p:custDataLst>
          </p:nvPr>
        </p:nvSpPr>
        <p:spPr>
          <a:xfrm>
            <a:off x="467360" y="4439285"/>
            <a:ext cx="2889250" cy="460375"/>
          </a:xfrm>
          <a:prstGeom prst="rect">
            <a:avLst/>
          </a:prstGeom>
          <a:solidFill>
            <a:srgbClr val="FFC000"/>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zh-CN" altLang="en-US" sz="2400" dirty="0">
                <a:latin typeface="汉仪劲楷简" panose="00020600040101010101" charset="-122"/>
                <a:ea typeface="汉仪劲楷简" panose="00020600040101010101" charset="-122"/>
                <a:cs typeface="汉仪劲楷简" panose="00020600040101010101" charset="-122"/>
              </a:rPr>
              <a:t>英国</a:t>
            </a:r>
            <a:r>
              <a:rPr lang="en-US" altLang="zh-CN" sz="2400" dirty="0">
                <a:latin typeface="汉仪劲楷简" panose="00020600040101010101" charset="-122"/>
                <a:ea typeface="汉仪劲楷简" panose="00020600040101010101" charset="-122"/>
                <a:cs typeface="汉仪劲楷简" panose="00020600040101010101" charset="-122"/>
              </a:rPr>
              <a:t>VS</a:t>
            </a:r>
            <a:r>
              <a:rPr lang="zh-CN" altLang="en-US" sz="2400" dirty="0">
                <a:latin typeface="汉仪劲楷简" panose="00020600040101010101" charset="-122"/>
                <a:ea typeface="汉仪劲楷简" panose="00020600040101010101" charset="-122"/>
                <a:cs typeface="汉仪劲楷简" panose="00020600040101010101" charset="-122"/>
              </a:rPr>
              <a:t>法国</a:t>
            </a:r>
          </a:p>
        </p:txBody>
      </p:sp>
      <p:sp>
        <p:nvSpPr>
          <p:cNvPr id="4" name="TextBox 3"/>
          <p:cNvSpPr txBox="1"/>
          <p:nvPr>
            <p:custDataLst>
              <p:tags r:id="rId5"/>
            </p:custDataLst>
          </p:nvPr>
        </p:nvSpPr>
        <p:spPr>
          <a:xfrm>
            <a:off x="3531235" y="2754630"/>
            <a:ext cx="7962900" cy="460375"/>
          </a:xfrm>
          <a:prstGeom prst="rect">
            <a:avLst/>
          </a:prstGeom>
          <a:noFill/>
          <a:ln>
            <a:solidFill>
              <a:srgbClr val="FFC000"/>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sz="2400" dirty="0">
                <a:latin typeface="汉仪劲楷简" panose="00020600040101010101" charset="-122"/>
                <a:ea typeface="汉仪劲楷简" panose="00020600040101010101" charset="-122"/>
              </a:rPr>
              <a:t>先进的工商业文明战胜落后的农业文明</a:t>
            </a:r>
          </a:p>
        </p:txBody>
      </p:sp>
      <p:sp>
        <p:nvSpPr>
          <p:cNvPr id="10" name="TextBox 9"/>
          <p:cNvSpPr txBox="1"/>
          <p:nvPr>
            <p:custDataLst>
              <p:tags r:id="rId6"/>
            </p:custDataLst>
          </p:nvPr>
        </p:nvSpPr>
        <p:spPr>
          <a:xfrm>
            <a:off x="3531235" y="3535045"/>
            <a:ext cx="7962900" cy="460375"/>
          </a:xfrm>
          <a:prstGeom prst="rect">
            <a:avLst/>
          </a:prstGeom>
          <a:noFill/>
          <a:ln>
            <a:solidFill>
              <a:srgbClr val="FFC000"/>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sz="2400" dirty="0">
                <a:latin typeface="汉仪劲楷简" panose="00020600040101010101" charset="-122"/>
                <a:ea typeface="汉仪劲楷简" panose="00020600040101010101" charset="-122"/>
              </a:rPr>
              <a:t>工业资本主义战胜商业资本主义</a:t>
            </a:r>
          </a:p>
        </p:txBody>
      </p:sp>
      <p:sp>
        <p:nvSpPr>
          <p:cNvPr id="11" name="TextBox 10"/>
          <p:cNvSpPr txBox="1"/>
          <p:nvPr>
            <p:custDataLst>
              <p:tags r:id="rId7"/>
            </p:custDataLst>
          </p:nvPr>
        </p:nvSpPr>
        <p:spPr>
          <a:xfrm>
            <a:off x="3531235" y="4398645"/>
            <a:ext cx="7962900" cy="460375"/>
          </a:xfrm>
          <a:prstGeom prst="rect">
            <a:avLst/>
          </a:prstGeom>
          <a:noFill/>
          <a:ln>
            <a:solidFill>
              <a:srgbClr val="FFC000"/>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sz="2400" dirty="0">
                <a:latin typeface="汉仪劲楷简" panose="00020600040101010101" charset="-122"/>
                <a:ea typeface="汉仪劲楷简" panose="00020600040101010101" charset="-122"/>
              </a:rPr>
              <a:t>资本主义战胜封建主义</a:t>
            </a:r>
          </a:p>
        </p:txBody>
      </p:sp>
      <p:sp>
        <p:nvSpPr>
          <p:cNvPr id="12" name="文本框 11"/>
          <p:cNvSpPr txBox="1">
            <a:spLocks noChangeArrowheads="1"/>
          </p:cNvSpPr>
          <p:nvPr>
            <p:custDataLst>
              <p:tags r:id="rId8"/>
            </p:custDataLst>
          </p:nvPr>
        </p:nvSpPr>
        <p:spPr bwMode="auto">
          <a:xfrm>
            <a:off x="629285" y="5314315"/>
            <a:ext cx="11318875" cy="721360"/>
          </a:xfrm>
          <a:prstGeom prst="rect">
            <a:avLst/>
          </a:prstGeom>
          <a:noFill/>
        </p:spPr>
        <p:txBody>
          <a:bodyPr wrap="square" rtlCol="0" anchor="t" anchorCtr="0">
            <a:noAutofit/>
            <a:scene3d>
              <a:camera prst="orthographicFront"/>
              <a:lightRig rig="threePt" dir="t"/>
            </a:scene3d>
          </a:bodyPr>
          <a:lstStyle/>
          <a:p>
            <a:pPr lvl="0" algn="ctr">
              <a:lnSpc>
                <a:spcPct val="150000"/>
              </a:lnSpc>
              <a:buClrTx/>
              <a:buSzTx/>
              <a:buFontTx/>
            </a:pPr>
            <a:r>
              <a:rPr lang="zh-CN" altLang="en-US" sz="2400" b="1" dirty="0">
                <a:solidFill>
                  <a:srgbClr val="FF0000"/>
                </a:solidFill>
                <a:effectLst/>
                <a:latin typeface="汉仪劲楷简" panose="00020600040101010101" charset="-122"/>
                <a:ea typeface="汉仪劲楷简" panose="00020600040101010101" charset="-122"/>
                <a:cs typeface="汉仪颜楷简" panose="00020600040101010101" charset="-122"/>
                <a:sym typeface="+mn-ea"/>
              </a:rPr>
              <a:t>结论：国际竞争不仅是军事的竞争更是政治、经济等综合实力的竞争</a:t>
            </a:r>
          </a:p>
        </p:txBody>
      </p:sp>
      <p:sp>
        <p:nvSpPr>
          <p:cNvPr id="5" name="文本框 4">
            <a:extLst>
              <a:ext uri="{FF2B5EF4-FFF2-40B4-BE49-F238E27FC236}">
                <a16:creationId xmlns:a16="http://schemas.microsoft.com/office/drawing/2014/main" id="{552F0F20-299E-186F-A768-10A97F6B5DF8}"/>
              </a:ext>
            </a:extLst>
          </p:cNvPr>
          <p:cNvSpPr txBox="1"/>
          <p:nvPr/>
        </p:nvSpPr>
        <p:spPr>
          <a:xfrm>
            <a:off x="251460" y="195580"/>
            <a:ext cx="8735695" cy="423545"/>
          </a:xfrm>
          <a:prstGeom prst="rect">
            <a:avLst/>
          </a:prstGeom>
          <a:noFill/>
        </p:spPr>
        <p:txBody>
          <a:bodyPr wrap="square" rtlCol="0" anchor="t">
            <a:spAutoFit/>
          </a:bodyPr>
          <a:lstStyle/>
          <a:p>
            <a:pPr algn="l">
              <a:lnSpc>
                <a:spcPct val="90000"/>
              </a:lnSpc>
            </a:pP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学习任务二：大世界</a:t>
            </a:r>
            <a:r>
              <a:rPr lang="en-US" altLang="zh-CN"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a:t>
            </a: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世界的变革</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bldLvl="0" animBg="1"/>
      <p:bldP spid="11" grpId="0" bldLvl="0" animBg="1"/>
      <p:bldP spid="12" grpId="0" bldLvl="0" animBg="1"/>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custDataLst>
              <p:tags r:id="rId1"/>
            </p:custDataLst>
          </p:nvPr>
        </p:nvSpPr>
        <p:spPr>
          <a:xfrm>
            <a:off x="191135" y="730250"/>
            <a:ext cx="11679555" cy="1471295"/>
          </a:xfrm>
          <a:prstGeom prst="rect">
            <a:avLst/>
          </a:prstGeom>
        </p:spPr>
        <p:txBody>
          <a:bodyPr wrap="square">
            <a:noAutofit/>
            <a:extLst>
              <a:ext uri="{4A0BC546-FE56-4ADE-93B0-CB8AF2F6F144}">
                <wpsdc:textFrameExt xmlns:wpsdc="http://www.wps.cn/officeDocument/2022/drawingmlCustomData" xmlns="" type="text"/>
              </a:ext>
            </a:extLst>
          </a:bodyPr>
          <a:lstStyle/>
          <a:p>
            <a:pPr>
              <a:lnSpc>
                <a:spcPct val="130000"/>
              </a:lnSpc>
              <a:spcBef>
                <a:spcPts val="0"/>
              </a:spcBef>
              <a:spcAft>
                <a:spcPts val="0"/>
              </a:spcAft>
            </a:pPr>
            <a:r>
              <a:rPr lang="zh-CN" sz="2400" dirty="0">
                <a:ea typeface="微软雅黑" panose="020B0503020204020204" charset="-122"/>
                <a:sym typeface="+mn-ea"/>
              </a:rPr>
              <a:t>三、新航路开辟的影响</a:t>
            </a:r>
          </a:p>
          <a:p>
            <a:pPr>
              <a:lnSpc>
                <a:spcPct val="130000"/>
              </a:lnSpc>
              <a:spcBef>
                <a:spcPts val="0"/>
              </a:spcBef>
              <a:spcAft>
                <a:spcPts val="0"/>
              </a:spcAft>
            </a:pPr>
            <a:r>
              <a:rPr lang="en-US" altLang="zh-CN" sz="2400" dirty="0">
                <a:ea typeface="微软雅黑" panose="020B0503020204020204" charset="-122"/>
                <a:sym typeface="+mn-ea"/>
              </a:rPr>
              <a:t>1</a:t>
            </a:r>
            <a:r>
              <a:rPr lang="zh-CN" altLang="en-US" sz="2400" dirty="0">
                <a:ea typeface="微软雅黑" panose="020B0503020204020204" charset="-122"/>
                <a:sym typeface="+mn-ea"/>
              </a:rPr>
              <a:t>、对欧洲：（</a:t>
            </a:r>
            <a:r>
              <a:rPr lang="en-US" altLang="zh-CN" sz="2400" dirty="0">
                <a:ea typeface="微软雅黑" panose="020B0503020204020204" charset="-122"/>
                <a:sym typeface="+mn-ea"/>
              </a:rPr>
              <a:t>2</a:t>
            </a:r>
            <a:r>
              <a:rPr lang="zh-CN" altLang="en-US" sz="2400" dirty="0">
                <a:ea typeface="微软雅黑" panose="020B0503020204020204" charset="-122"/>
                <a:sym typeface="+mn-ea"/>
              </a:rPr>
              <a:t>）走上早期殖民扩张道路</a:t>
            </a:r>
          </a:p>
          <a:p>
            <a:pPr>
              <a:lnSpc>
                <a:spcPct val="130000"/>
              </a:lnSpc>
              <a:spcBef>
                <a:spcPts val="0"/>
              </a:spcBef>
              <a:spcAft>
                <a:spcPts val="0"/>
              </a:spcAft>
            </a:pPr>
            <a:r>
              <a:rPr lang="zh-CN" altLang="en-US" sz="2400" dirty="0">
                <a:latin typeface="Calibri" panose="020F0502020204030204" charset="0"/>
                <a:ea typeface="微软雅黑" panose="020B0503020204020204" charset="-122"/>
                <a:sym typeface="+mn-ea"/>
              </a:rPr>
              <a:t>②方式：</a:t>
            </a:r>
          </a:p>
        </p:txBody>
      </p:sp>
      <p:sp>
        <p:nvSpPr>
          <p:cNvPr id="29" name="Text Box 24"/>
          <p:cNvSpPr>
            <a:spLocks noChangeArrowheads="1"/>
          </p:cNvSpPr>
          <p:nvPr>
            <p:custDataLst>
              <p:tags r:id="rId2"/>
            </p:custDataLst>
          </p:nvPr>
        </p:nvSpPr>
        <p:spPr bwMode="auto">
          <a:xfrm>
            <a:off x="335280" y="2420620"/>
            <a:ext cx="3636010" cy="1099185"/>
          </a:xfrm>
          <a:prstGeom prst="rect">
            <a:avLst/>
          </a:prstGeom>
          <a:gradFill>
            <a:gsLst>
              <a:gs pos="0">
                <a:schemeClr val="bg1"/>
              </a:gs>
              <a:gs pos="100000">
                <a:srgbClr val="FFC000"/>
              </a:gs>
              <a:gs pos="100000">
                <a:schemeClr val="accent1">
                  <a:lumMod val="30000"/>
                  <a:lumOff val="70000"/>
                </a:schemeClr>
              </a:gs>
            </a:gsLst>
            <a:lin ang="7200000" scaled="0"/>
          </a:gradFill>
          <a:ln>
            <a:noFill/>
          </a:ln>
        </p:spPr>
        <p:style>
          <a:lnRef idx="2">
            <a:schemeClr val="accent1"/>
          </a:lnRef>
          <a:fillRef idx="2">
            <a:schemeClr val="accent1"/>
          </a:fillRef>
          <a:effectRef idx="0">
            <a:srgbClr val="FFFFFF"/>
          </a:effectRef>
          <a:fontRef idx="minor">
            <a:schemeClr val="dk1"/>
          </a:fontRef>
        </p:style>
        <p:txBody>
          <a:bodyPr vertOverflow="overflow" horzOverflow="overflow" vert="horz" wrap="square" lIns="91440" tIns="0" rIns="91440" bIns="45720" numCol="1" spcCol="0" rtlCol="0" fromWordArt="0" anchor="ctr" anchorCtr="0" forceAA="0" compatLnSpc="1">
            <a:no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Arial" panose="020B0604020202020204" pitchFamily="34" charset="0"/>
                <a:ea typeface="微软雅黑" panose="020B0503020204020204" charset="-122"/>
                <a:cs typeface="Segoe UI" panose="020B0502040204020203" pitchFamily="34" charset="0"/>
              </a:defRPr>
            </a:lvl1pPr>
          </a:lstStyle>
          <a:p>
            <a:pPr lvl="0" algn="ctr" defTabSz="914400">
              <a:lnSpc>
                <a:spcPct val="100000"/>
              </a:lnSpc>
              <a:spcBef>
                <a:spcPts val="0"/>
              </a:spcBef>
              <a:spcAft>
                <a:spcPts val="0"/>
              </a:spcAft>
              <a:buClrTx/>
              <a:buSzTx/>
              <a:buFontTx/>
              <a:defRPr/>
            </a:pPr>
            <a:r>
              <a:rPr lang="zh-CN" altLang="en-US" sz="2400" spc="150">
                <a:solidFill>
                  <a:schemeClr val="tx1"/>
                </a:solidFill>
                <a:latin typeface="汉仪劲楷简" panose="00020600040101010101" charset="-122"/>
                <a:ea typeface="汉仪劲楷简" panose="00020600040101010101" charset="-122"/>
                <a:cs typeface="汉仪劲楷简" panose="00020600040101010101" charset="-122"/>
                <a:sym typeface="+mn-ea"/>
              </a:rPr>
              <a:t>殖民掠夺、垄断性贸易种族屠杀、黑奴贸易等</a:t>
            </a:r>
          </a:p>
        </p:txBody>
      </p:sp>
      <p:grpSp>
        <p:nvGrpSpPr>
          <p:cNvPr id="34" name="组合 33"/>
          <p:cNvGrpSpPr/>
          <p:nvPr/>
        </p:nvGrpSpPr>
        <p:grpSpPr>
          <a:xfrm>
            <a:off x="1343660" y="2493010"/>
            <a:ext cx="2584450" cy="3061335"/>
            <a:chOff x="2116" y="3700"/>
            <a:chExt cx="4070" cy="4821"/>
          </a:xfrm>
        </p:grpSpPr>
        <p:grpSp>
          <p:nvGrpSpPr>
            <p:cNvPr id="32" name="组合 31"/>
            <p:cNvGrpSpPr/>
            <p:nvPr/>
          </p:nvGrpSpPr>
          <p:grpSpPr>
            <a:xfrm>
              <a:off x="2116" y="4607"/>
              <a:ext cx="4071" cy="3915"/>
              <a:chOff x="-606" y="5741"/>
              <a:chExt cx="4071" cy="3915"/>
            </a:xfrm>
          </p:grpSpPr>
          <p:cxnSp>
            <p:nvCxnSpPr>
              <p:cNvPr id="30" name="直接箭头连接符 29"/>
              <p:cNvCxnSpPr/>
              <p:nvPr/>
            </p:nvCxnSpPr>
            <p:spPr>
              <a:xfrm>
                <a:off x="1662" y="5741"/>
                <a:ext cx="0" cy="2368"/>
              </a:xfrm>
              <a:prstGeom prst="straightConnector1">
                <a:avLst/>
              </a:prstGeom>
              <a:ln>
                <a:solidFill>
                  <a:schemeClr val="tx1">
                    <a:lumMod val="95000"/>
                    <a:lumOff val="5000"/>
                  </a:schemeClr>
                </a:solidFill>
                <a:tailEnd type="arrow"/>
              </a:ln>
            </p:spPr>
            <p:style>
              <a:lnRef idx="2">
                <a:schemeClr val="accent1"/>
              </a:lnRef>
              <a:fillRef idx="0">
                <a:srgbClr val="FFFFFF"/>
              </a:fillRef>
              <a:effectRef idx="0">
                <a:srgbClr val="FFFFFF"/>
              </a:effectRef>
              <a:fontRef idx="minor">
                <a:schemeClr val="tx1"/>
              </a:fontRef>
            </p:style>
          </p:cxnSp>
          <p:sp>
            <p:nvSpPr>
              <p:cNvPr id="31" name="TextBox 3"/>
              <p:cNvSpPr txBox="1"/>
              <p:nvPr>
                <p:custDataLst>
                  <p:tags r:id="rId10"/>
                </p:custDataLst>
              </p:nvPr>
            </p:nvSpPr>
            <p:spPr>
              <a:xfrm>
                <a:off x="-606" y="8349"/>
                <a:ext cx="4071" cy="1307"/>
              </a:xfrm>
              <a:prstGeom prst="rect">
                <a:avLst/>
              </a:prstGeom>
              <a:noFill/>
              <a:ln>
                <a:solidFill>
                  <a:srgbClr val="FFC000"/>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sz="2400" dirty="0">
                    <a:latin typeface="汉仪劲楷简" panose="00020600040101010101" charset="-122"/>
                    <a:ea typeface="汉仪劲楷简" panose="00020600040101010101" charset="-122"/>
                  </a:rPr>
                  <a:t>委任</a:t>
                </a:r>
                <a:r>
                  <a:rPr lang="zh-CN" altLang="en-US" sz="2400" dirty="0">
                    <a:highlight>
                      <a:srgbClr val="FFFF00"/>
                    </a:highlight>
                    <a:latin typeface="汉仪劲楷简" panose="00020600040101010101" charset="-122"/>
                    <a:ea typeface="汉仪劲楷简" panose="00020600040101010101" charset="-122"/>
                  </a:rPr>
                  <a:t>东印度公司</a:t>
                </a:r>
                <a:r>
                  <a:rPr lang="zh-CN" altLang="en-US" sz="2400" dirty="0">
                    <a:latin typeface="汉仪劲楷简" panose="00020600040101010101" charset="-122"/>
                    <a:ea typeface="汉仪劲楷简" panose="00020600040101010101" charset="-122"/>
                  </a:rPr>
                  <a:t>垄断海外贸易</a:t>
                </a:r>
              </a:p>
            </p:txBody>
          </p:sp>
        </p:grpSp>
        <p:sp>
          <p:nvSpPr>
            <p:cNvPr id="33" name="圆角矩形 32"/>
            <p:cNvSpPr/>
            <p:nvPr/>
          </p:nvSpPr>
          <p:spPr>
            <a:xfrm>
              <a:off x="3137" y="3700"/>
              <a:ext cx="2834" cy="794"/>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grpSp>
        <p:nvGrpSpPr>
          <p:cNvPr id="37" name="组合 36"/>
          <p:cNvGrpSpPr/>
          <p:nvPr/>
        </p:nvGrpSpPr>
        <p:grpSpPr>
          <a:xfrm>
            <a:off x="4465955" y="1710690"/>
            <a:ext cx="7430770" cy="3681095"/>
            <a:chOff x="7033" y="2694"/>
            <a:chExt cx="11702" cy="5797"/>
          </a:xfrm>
        </p:grpSpPr>
        <p:sp>
          <p:nvSpPr>
            <p:cNvPr id="35" name="文本框 17412"/>
            <p:cNvSpPr txBox="1">
              <a:spLocks noChangeArrowheads="1"/>
            </p:cNvSpPr>
            <p:nvPr>
              <p:custDataLst>
                <p:tags r:id="rId8"/>
              </p:custDataLst>
            </p:nvPr>
          </p:nvSpPr>
          <p:spPr bwMode="auto">
            <a:xfrm>
              <a:off x="7196" y="2694"/>
              <a:ext cx="11316" cy="1185"/>
            </a:xfrm>
            <a:prstGeom prst="rect">
              <a:avLst/>
            </a:prstGeom>
            <a:noFill/>
          </p:spPr>
          <p:txBody>
            <a:bodyPr wrap="square" rtlCol="0" anchor="t" anchorCtr="0">
              <a:noAutofit/>
              <a:scene3d>
                <a:camera prst="orthographicFront"/>
                <a:lightRig rig="threePt" dir="t"/>
              </a:scene3d>
            </a:bodyPr>
            <a:lstStyle/>
            <a:p>
              <a:pPr lvl="0" algn="ctr">
                <a:lnSpc>
                  <a:spcPct val="150000"/>
                </a:lnSpc>
                <a:buClrTx/>
                <a:buSzTx/>
                <a:buFontTx/>
              </a:pPr>
              <a:r>
                <a:rPr lang="zh-CN" altLang="en-US" sz="2400" b="1" dirty="0">
                  <a:solidFill>
                    <a:srgbClr val="FF0000"/>
                  </a:solidFill>
                  <a:effectLst/>
                  <a:latin typeface="汉仪劲楷简" panose="00020600040101010101" charset="-122"/>
                  <a:ea typeface="汉仪劲楷简" panose="00020600040101010101" charset="-122"/>
                  <a:cs typeface="汉仪颜楷简" panose="00020600040101010101" charset="-122"/>
                  <a:sym typeface="+mn-ea"/>
                </a:rPr>
                <a:t>东印度公司是不是一个纯商业性的公司？</a:t>
              </a:r>
            </a:p>
          </p:txBody>
        </p:sp>
        <p:sp>
          <p:nvSpPr>
            <p:cNvPr id="36" name="文本框 17413"/>
            <p:cNvSpPr txBox="1">
              <a:spLocks noChangeArrowheads="1"/>
            </p:cNvSpPr>
            <p:nvPr>
              <p:custDataLst>
                <p:tags r:id="rId9"/>
              </p:custDataLst>
            </p:nvPr>
          </p:nvSpPr>
          <p:spPr bwMode="auto">
            <a:xfrm>
              <a:off x="7033" y="3816"/>
              <a:ext cx="11702" cy="4675"/>
            </a:xfrm>
            <a:prstGeom prst="rect">
              <a:avLst/>
            </a:prstGeom>
            <a:noFill/>
            <a:ln w="9525">
              <a:solidFill>
                <a:schemeClr val="bg1">
                  <a:lumMod val="75000"/>
                </a:schemeClr>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spcBef>
                  <a:spcPts val="0"/>
                </a:spcBef>
                <a:spcAft>
                  <a:spcPts val="0"/>
                </a:spcAft>
                <a:buFontTx/>
                <a:buNone/>
              </a:pPr>
              <a:r>
                <a:rPr lang="en-US" altLang="zh-CN" sz="2400" b="1" dirty="0">
                  <a:solidFill>
                    <a:srgbClr val="FF0000"/>
                  </a:solidFill>
                  <a:latin typeface="楷体" panose="02010609060101010101" charset="-122"/>
                  <a:ea typeface="楷体" panose="02010609060101010101" charset="-122"/>
                </a:rPr>
                <a:t>    </a:t>
              </a:r>
              <a:r>
                <a:rPr lang="zh-CN" altLang="en-US" sz="2400" b="1" dirty="0">
                  <a:solidFill>
                    <a:srgbClr val="FF0000"/>
                  </a:solidFill>
                  <a:latin typeface="楷体" panose="02010609060101010101" charset="-122"/>
                  <a:ea typeface="楷体" panose="02010609060101010101" charset="-122"/>
                </a:rPr>
                <a:t>材料：</a:t>
              </a:r>
              <a:r>
                <a:rPr lang="zh-CN" altLang="en-US" sz="2400" b="1" dirty="0">
                  <a:latin typeface="楷体" panose="02010609060101010101" charset="-122"/>
                  <a:ea typeface="楷体" panose="02010609060101010101" charset="-122"/>
                </a:rPr>
                <a:t>荷兰当时的国家议会授权荷兰东印度公司在东起好望角，西至南美洲南端麦哲伦海峡具有贸易垄断权。</a:t>
              </a:r>
            </a:p>
            <a:p>
              <a:pPr algn="just" eaLnBrk="1" hangingPunct="1">
                <a:lnSpc>
                  <a:spcPct val="130000"/>
                </a:lnSpc>
                <a:spcBef>
                  <a:spcPts val="0"/>
                </a:spcBef>
                <a:spcAft>
                  <a:spcPts val="0"/>
                </a:spcAft>
                <a:buFontTx/>
                <a:buNone/>
              </a:pPr>
              <a:r>
                <a:rPr lang="zh-CN" altLang="en-US" sz="2400" b="1" dirty="0">
                  <a:latin typeface="楷体" panose="02010609060101010101" charset="-122"/>
                  <a:ea typeface="楷体" panose="02010609060101010101" charset="-122"/>
                </a:rPr>
                <a:t>    荷兰东印度公司是第一个可以自组佣兵、发行货币的公司，并获批准与其他国家订立正式条约，并有对该地实行殖民与统治的权力。</a:t>
              </a:r>
            </a:p>
          </p:txBody>
        </p:sp>
      </p:grpSp>
      <p:sp>
        <p:nvSpPr>
          <p:cNvPr id="38" name="文本框 17418"/>
          <p:cNvSpPr>
            <a:spLocks noChangeArrowheads="1"/>
          </p:cNvSpPr>
          <p:nvPr>
            <p:custDataLst>
              <p:tags r:id="rId3"/>
            </p:custDataLst>
          </p:nvPr>
        </p:nvSpPr>
        <p:spPr bwMode="auto">
          <a:xfrm>
            <a:off x="4439920" y="5827395"/>
            <a:ext cx="7511415" cy="537845"/>
          </a:xfrm>
          <a:prstGeom prst="rect">
            <a:avLst/>
          </a:prstGeom>
          <a:gradFill>
            <a:gsLst>
              <a:gs pos="0">
                <a:schemeClr val="bg1"/>
              </a:gs>
              <a:gs pos="100000">
                <a:srgbClr val="FFC000"/>
              </a:gs>
              <a:gs pos="100000">
                <a:schemeClr val="accent1">
                  <a:lumMod val="30000"/>
                  <a:lumOff val="70000"/>
                </a:schemeClr>
              </a:gs>
            </a:gsLst>
            <a:lin ang="7200000" scaled="0"/>
          </a:gradFill>
          <a:ln>
            <a:noFill/>
          </a:ln>
        </p:spPr>
        <p:style>
          <a:lnRef idx="2">
            <a:schemeClr val="accent1"/>
          </a:lnRef>
          <a:fillRef idx="2">
            <a:schemeClr val="accent1"/>
          </a:fillRef>
          <a:effectRef idx="0">
            <a:srgbClr val="FFFFFF"/>
          </a:effectRef>
          <a:fontRef idx="minor">
            <a:schemeClr val="dk1"/>
          </a:fontRef>
        </p:style>
        <p:txBody>
          <a:bodyPr vertOverflow="overflow" horzOverflow="overflow" vert="horz" wrap="square" lIns="91440" tIns="0" rIns="91440" bIns="45720" numCol="1" spcCol="0" rtlCol="0" fromWordArt="0" anchor="ctr" anchorCtr="0" forceAA="0" compatLnSpc="1">
            <a:no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Arial" panose="020B0604020202020204" pitchFamily="34" charset="0"/>
                <a:ea typeface="微软雅黑" panose="020B0503020204020204" charset="-122"/>
                <a:cs typeface="Segoe UI" panose="020B0502040204020203" pitchFamily="34" charset="0"/>
              </a:defRPr>
            </a:lvl1pPr>
          </a:lstStyle>
          <a:p>
            <a:pPr lvl="0" algn="ctr" defTabSz="914400">
              <a:lnSpc>
                <a:spcPct val="100000"/>
              </a:lnSpc>
              <a:spcBef>
                <a:spcPts val="0"/>
              </a:spcBef>
              <a:spcAft>
                <a:spcPts val="0"/>
              </a:spcAft>
              <a:buClrTx/>
              <a:buSzTx/>
              <a:buFontTx/>
              <a:defRPr/>
            </a:pPr>
            <a:r>
              <a:rPr lang="zh-CN" altLang="en-US" sz="2400" spc="150">
                <a:solidFill>
                  <a:schemeClr val="tx1"/>
                </a:solidFill>
                <a:latin typeface="汉仪劲楷简" panose="00020600040101010101" charset="-122"/>
                <a:ea typeface="汉仪劲楷简" panose="00020600040101010101" charset="-122"/>
                <a:cs typeface="汉仪劲楷简" panose="00020600040101010101" charset="-122"/>
                <a:sym typeface="+mn-ea"/>
              </a:rPr>
              <a:t>军政经合一的殖民机构</a:t>
            </a:r>
          </a:p>
        </p:txBody>
      </p:sp>
      <p:sp>
        <p:nvSpPr>
          <p:cNvPr id="39" name="圆角矩形标注 38"/>
          <p:cNvSpPr/>
          <p:nvPr>
            <p:custDataLst>
              <p:tags r:id="rId4"/>
            </p:custDataLst>
          </p:nvPr>
        </p:nvSpPr>
        <p:spPr>
          <a:xfrm>
            <a:off x="10129624" y="2349500"/>
            <a:ext cx="1800200" cy="471686"/>
          </a:xfrm>
          <a:prstGeom prst="wedgeRoundRectCallout">
            <a:avLst>
              <a:gd name="adj1" fmla="val 11899"/>
              <a:gd name="adj2" fmla="val 8758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黑体" panose="02010609060101010101" charset="-122"/>
                <a:ea typeface="黑体" panose="02010609060101010101" charset="-122"/>
              </a:rPr>
              <a:t>贸易特权</a:t>
            </a:r>
          </a:p>
        </p:txBody>
      </p:sp>
      <p:sp>
        <p:nvSpPr>
          <p:cNvPr id="40" name="圆角矩形标注 39"/>
          <p:cNvSpPr/>
          <p:nvPr>
            <p:custDataLst>
              <p:tags r:id="rId5"/>
            </p:custDataLst>
          </p:nvPr>
        </p:nvSpPr>
        <p:spPr>
          <a:xfrm>
            <a:off x="8256781" y="3429516"/>
            <a:ext cx="1800200" cy="454146"/>
          </a:xfrm>
          <a:prstGeom prst="wedgeRoundRectCallout">
            <a:avLst>
              <a:gd name="adj1" fmla="val 20096"/>
              <a:gd name="adj2" fmla="val 7810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黑体" panose="02010609060101010101" charset="-122"/>
                <a:ea typeface="黑体" panose="02010609060101010101" charset="-122"/>
              </a:rPr>
              <a:t>军事权力</a:t>
            </a:r>
          </a:p>
        </p:txBody>
      </p:sp>
      <p:sp>
        <p:nvSpPr>
          <p:cNvPr id="41" name="圆角矩形标注 40"/>
          <p:cNvSpPr/>
          <p:nvPr>
            <p:custDataLst>
              <p:tags r:id="rId6"/>
            </p:custDataLst>
          </p:nvPr>
        </p:nvSpPr>
        <p:spPr>
          <a:xfrm>
            <a:off x="10272090" y="3429133"/>
            <a:ext cx="1800200" cy="454146"/>
          </a:xfrm>
          <a:prstGeom prst="wedgeRoundRectCallout">
            <a:avLst>
              <a:gd name="adj1" fmla="val 18130"/>
              <a:gd name="adj2" fmla="val 8587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黑体" panose="02010609060101010101" charset="-122"/>
                <a:ea typeface="黑体" panose="02010609060101010101" charset="-122"/>
              </a:rPr>
              <a:t>经济权力</a:t>
            </a:r>
          </a:p>
        </p:txBody>
      </p:sp>
      <p:sp>
        <p:nvSpPr>
          <p:cNvPr id="42" name="圆角矩形标注 41"/>
          <p:cNvSpPr/>
          <p:nvPr>
            <p:custDataLst>
              <p:tags r:id="rId7"/>
            </p:custDataLst>
          </p:nvPr>
        </p:nvSpPr>
        <p:spPr>
          <a:xfrm>
            <a:off x="5735861" y="4365627"/>
            <a:ext cx="1800200" cy="454146"/>
          </a:xfrm>
          <a:prstGeom prst="wedgeRoundRectCallout">
            <a:avLst>
              <a:gd name="adj1" fmla="val 18119"/>
              <a:gd name="adj2" fmla="val 8325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黑体" panose="02010609060101010101" charset="-122"/>
                <a:ea typeface="黑体" panose="02010609060101010101" charset="-122"/>
              </a:rPr>
              <a:t>行政权力</a:t>
            </a:r>
          </a:p>
        </p:txBody>
      </p:sp>
      <p:sp>
        <p:nvSpPr>
          <p:cNvPr id="2" name="文本框 1">
            <a:extLst>
              <a:ext uri="{FF2B5EF4-FFF2-40B4-BE49-F238E27FC236}">
                <a16:creationId xmlns:a16="http://schemas.microsoft.com/office/drawing/2014/main" id="{98CDF4BC-568A-171E-8010-01D42AAF91C8}"/>
              </a:ext>
            </a:extLst>
          </p:cNvPr>
          <p:cNvSpPr txBox="1"/>
          <p:nvPr/>
        </p:nvSpPr>
        <p:spPr>
          <a:xfrm>
            <a:off x="251460" y="195580"/>
            <a:ext cx="8735695" cy="423545"/>
          </a:xfrm>
          <a:prstGeom prst="rect">
            <a:avLst/>
          </a:prstGeom>
          <a:noFill/>
        </p:spPr>
        <p:txBody>
          <a:bodyPr wrap="square" rtlCol="0" anchor="t">
            <a:spAutoFit/>
          </a:bodyPr>
          <a:lstStyle/>
          <a:p>
            <a:pPr algn="l">
              <a:lnSpc>
                <a:spcPct val="90000"/>
              </a:lnSpc>
            </a:pP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学习任务二：大世界</a:t>
            </a:r>
            <a:r>
              <a:rPr lang="en-US" altLang="zh-CN"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a:t>
            </a: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世界的变革</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barn(inVertical)">
                                      <p:cBhvr>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barn(inVertical)">
                                      <p:cBhvr>
                                        <p:cTn id="36" dur="5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barn(inVertical)">
                                      <p:cBhvr>
                                        <p:cTn id="41" dur="500"/>
                                        <p:tgtEl>
                                          <p:spTgt spid="4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down)">
                                      <p:cBhvr>
                                        <p:cTn id="4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8" grpId="0" bldLvl="0" animBg="1"/>
      <p:bldP spid="39" grpId="0" bldLvl="0" animBg="1"/>
      <p:bldP spid="40" grpId="0" bldLvl="0" animBg="1"/>
      <p:bldP spid="41" grpId="0" bldLvl="0" animBg="1"/>
      <p:bldP spid="42" grpId="0" bldLvl="0" animBg="1"/>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1"/>
          <p:cNvSpPr/>
          <p:nvPr>
            <p:custDataLst>
              <p:tags r:id="rId1"/>
            </p:custDataLst>
          </p:nvPr>
        </p:nvSpPr>
        <p:spPr>
          <a:xfrm>
            <a:off x="3935730" y="332740"/>
            <a:ext cx="4322445" cy="521970"/>
          </a:xfrm>
          <a:prstGeom prst="rect">
            <a:avLst/>
          </a:prstGeom>
          <a:solidFill>
            <a:schemeClr val="bg1">
              <a:lumMod val="95000"/>
            </a:schemeClr>
          </a:solidFill>
          <a:ln w="9525" cmpd="sng">
            <a:noFill/>
            <a:prstDash val="sysDash"/>
          </a:ln>
        </p:spPr>
        <p:txBody>
          <a:bodyPr vert="horz" wrap="square" numCol="1" spcCol="0" rtlCol="0" fromWordArt="0" anchor="t" anchorCtr="0" forceAA="0" compatLnSpc="0">
            <a:noAutofit/>
          </a:bodyPr>
          <a:lstStyle/>
          <a:p>
            <a:pPr lvl="0" algn="ctr" fontAlgn="auto">
              <a:lnSpc>
                <a:spcPct val="110000"/>
              </a:lnSpc>
              <a:buClrTx/>
              <a:buSzTx/>
              <a:buFontTx/>
            </a:pPr>
            <a:r>
              <a:rPr lang="zh-CN" sz="2400" b="1" dirty="0">
                <a:latin typeface="汉仪劲楷简" panose="00020600040101010101" charset="-122"/>
                <a:ea typeface="汉仪劲楷简" panose="00020600040101010101" charset="-122"/>
                <a:cs typeface="汉仪劲楷简" panose="00020600040101010101" charset="-122"/>
                <a:sym typeface="+mn-ea"/>
              </a:rPr>
              <a:t>世界近代史分期问题</a:t>
            </a:r>
          </a:p>
        </p:txBody>
      </p:sp>
      <p:sp>
        <p:nvSpPr>
          <p:cNvPr id="6" name="文本框 5"/>
          <p:cNvSpPr txBox="1"/>
          <p:nvPr>
            <p:custDataLst>
              <p:tags r:id="rId2"/>
            </p:custDataLst>
          </p:nvPr>
        </p:nvSpPr>
        <p:spPr>
          <a:xfrm>
            <a:off x="2122804" y="914804"/>
            <a:ext cx="8308139" cy="521970"/>
          </a:xfrm>
          <a:prstGeom prst="rect">
            <a:avLst/>
          </a:prstGeom>
          <a:noFill/>
        </p:spPr>
        <p:txBody>
          <a:bodyPr wrap="square" rtlCol="0">
            <a:spAutoFit/>
          </a:bodyPr>
          <a:lstStyle/>
          <a:p>
            <a:pPr algn="ctr"/>
            <a:r>
              <a:rPr lang="zh-CN" altLang="en-US" sz="2800" b="1" dirty="0">
                <a:latin typeface="汉仪劲楷简" panose="00020600040101010101" charset="-122"/>
                <a:ea typeface="汉仪劲楷简" panose="00020600040101010101" charset="-122"/>
                <a:cs typeface="汉仪劲楷简" panose="00020600040101010101" charset="-122"/>
              </a:rPr>
              <a:t>世界近代史：</a:t>
            </a:r>
            <a:r>
              <a:rPr lang="en-US" altLang="zh-CN" sz="2800" b="1" dirty="0">
                <a:latin typeface="汉仪劲楷简" panose="00020600040101010101" charset="-122"/>
                <a:ea typeface="汉仪劲楷简" panose="00020600040101010101" charset="-122"/>
                <a:cs typeface="汉仪劲楷简" panose="00020600040101010101" charset="-122"/>
              </a:rPr>
              <a:t>1500</a:t>
            </a:r>
            <a:r>
              <a:rPr lang="zh-CN" altLang="en-US" sz="2800" b="1" dirty="0">
                <a:latin typeface="汉仪劲楷简" panose="00020600040101010101" charset="-122"/>
                <a:ea typeface="汉仪劲楷简" panose="00020600040101010101" charset="-122"/>
                <a:cs typeface="汉仪劲楷简" panose="00020600040101010101" charset="-122"/>
              </a:rPr>
              <a:t>年</a:t>
            </a:r>
            <a:r>
              <a:rPr lang="en-US" altLang="zh-CN" sz="2800" b="1" dirty="0">
                <a:latin typeface="汉仪劲楷简" panose="00020600040101010101" charset="-122"/>
                <a:ea typeface="汉仪劲楷简" panose="00020600040101010101" charset="-122"/>
                <a:cs typeface="汉仪劲楷简" panose="00020600040101010101" charset="-122"/>
              </a:rPr>
              <a:t>-1900</a:t>
            </a:r>
            <a:r>
              <a:rPr lang="zh-CN" altLang="en-US" sz="2800" b="1" dirty="0">
                <a:latin typeface="汉仪劲楷简" panose="00020600040101010101" charset="-122"/>
                <a:ea typeface="汉仪劲楷简" panose="00020600040101010101" charset="-122"/>
                <a:cs typeface="汉仪劲楷简" panose="00020600040101010101" charset="-122"/>
              </a:rPr>
              <a:t>年</a:t>
            </a:r>
          </a:p>
        </p:txBody>
      </p:sp>
      <p:sp>
        <p:nvSpPr>
          <p:cNvPr id="16" name="文本框 14"/>
          <p:cNvSpPr txBox="1"/>
          <p:nvPr>
            <p:custDataLst>
              <p:tags r:id="rId3"/>
            </p:custDataLst>
          </p:nvPr>
        </p:nvSpPr>
        <p:spPr>
          <a:xfrm>
            <a:off x="462915" y="1620520"/>
            <a:ext cx="11271885" cy="2290445"/>
          </a:xfrm>
          <a:prstGeom prst="rect">
            <a:avLst/>
          </a:prstGeom>
          <a:noFill/>
          <a:ln w="9525">
            <a:solidFill>
              <a:schemeClr val="tx1"/>
            </a:solidFill>
            <a:prstDash val="lgDash"/>
          </a:ln>
        </p:spPr>
        <p:txBody>
          <a:bodyPr wrap="square" anchor="t">
            <a:spAutoFit/>
          </a:bodyPr>
          <a:lstStyle/>
          <a:p>
            <a:pPr eaLnBrk="0" hangingPunct="0">
              <a:lnSpc>
                <a:spcPct val="110000"/>
              </a:lnSpc>
            </a:pPr>
            <a:r>
              <a:rPr lang="zh-CN" altLang="en-US" sz="2600" b="1" dirty="0">
                <a:latin typeface="黑体" panose="02010609060101010101" charset="-122"/>
                <a:ea typeface="黑体" panose="02010609060101010101" charset="-122"/>
              </a:rPr>
              <a:t>分期：</a:t>
            </a:r>
            <a:r>
              <a:rPr lang="en-US" altLang="zh-CN" sz="2600" b="1" dirty="0">
                <a:latin typeface="仿宋" panose="02010609060101010101" pitchFamily="49" charset="-122"/>
                <a:ea typeface="仿宋" panose="02010609060101010101" pitchFamily="49" charset="-122"/>
              </a:rPr>
              <a:t>1640</a:t>
            </a:r>
            <a:r>
              <a:rPr lang="zh-CN" altLang="en-US" sz="2600" b="1" dirty="0">
                <a:latin typeface="仿宋" panose="02010609060101010101" pitchFamily="49" charset="-122"/>
                <a:ea typeface="仿宋" panose="02010609060101010101" pitchFamily="49" charset="-122"/>
              </a:rPr>
              <a:t>年英国资产阶级革命</a:t>
            </a:r>
            <a:r>
              <a:rPr lang="en-US" altLang="zh-CN" sz="2600" b="1" dirty="0">
                <a:latin typeface="仿宋" panose="02010609060101010101" pitchFamily="49" charset="-122"/>
                <a:ea typeface="仿宋" panose="02010609060101010101" pitchFamily="49" charset="-122"/>
              </a:rPr>
              <a:t>-1917</a:t>
            </a:r>
            <a:r>
              <a:rPr lang="zh-CN" altLang="en-US" sz="2600" b="1" dirty="0">
                <a:latin typeface="仿宋" panose="02010609060101010101" pitchFamily="49" charset="-122"/>
                <a:ea typeface="仿宋" panose="02010609060101010101" pitchFamily="49" charset="-122"/>
              </a:rPr>
              <a:t>年俄国十月革命</a:t>
            </a:r>
            <a:endParaRPr lang="en-US" altLang="zh-CN" sz="2600" b="1" dirty="0">
              <a:latin typeface="仿宋" panose="02010609060101010101" pitchFamily="49" charset="-122"/>
              <a:ea typeface="仿宋" panose="02010609060101010101" pitchFamily="49" charset="-122"/>
            </a:endParaRPr>
          </a:p>
          <a:p>
            <a:pPr eaLnBrk="0" hangingPunct="0">
              <a:lnSpc>
                <a:spcPct val="110000"/>
              </a:lnSpc>
              <a:buFont typeface="Arial" panose="020B0604020202020204" pitchFamily="34" charset="0"/>
            </a:pPr>
            <a:r>
              <a:rPr lang="zh-CN" altLang="en-US" sz="2600" b="1" dirty="0">
                <a:latin typeface="黑体" panose="02010609060101010101" charset="-122"/>
                <a:ea typeface="黑体" panose="02010609060101010101" charset="-122"/>
              </a:rPr>
              <a:t>依据：</a:t>
            </a:r>
            <a:endParaRPr lang="en-US" altLang="zh-CN" sz="2600" b="1" dirty="0">
              <a:latin typeface="黑体" panose="02010609060101010101" charset="-122"/>
              <a:ea typeface="黑体" panose="02010609060101010101" charset="-122"/>
            </a:endParaRPr>
          </a:p>
          <a:p>
            <a:pPr eaLnBrk="0" hangingPunct="0">
              <a:lnSpc>
                <a:spcPct val="110000"/>
              </a:lnSpc>
              <a:buFont typeface="Arial" panose="020B0604020202020204" pitchFamily="34" charset="0"/>
            </a:pPr>
            <a:r>
              <a:rPr lang="en-US" altLang="zh-CN" sz="2600" b="1" dirty="0">
                <a:latin typeface="仿宋" panose="02010609060101010101" pitchFamily="49" charset="-122"/>
                <a:ea typeface="仿宋" panose="02010609060101010101" pitchFamily="49" charset="-122"/>
              </a:rPr>
              <a:t>①1640</a:t>
            </a:r>
            <a:r>
              <a:rPr lang="zh-CN" altLang="en-US" sz="2600" b="1" dirty="0">
                <a:latin typeface="仿宋" panose="02010609060101010101" pitchFamily="49" charset="-122"/>
                <a:ea typeface="仿宋" panose="02010609060101010101" pitchFamily="49" charset="-122"/>
              </a:rPr>
              <a:t>年爆发的英国资产阶级革命，开启了资本主义革命新时代。</a:t>
            </a:r>
            <a:endParaRPr lang="en-US" altLang="zh-CN" sz="2600" b="1" dirty="0">
              <a:latin typeface="仿宋" panose="02010609060101010101" pitchFamily="49" charset="-122"/>
              <a:ea typeface="仿宋" panose="02010609060101010101" pitchFamily="49" charset="-122"/>
            </a:endParaRPr>
          </a:p>
          <a:p>
            <a:pPr eaLnBrk="0" hangingPunct="0">
              <a:lnSpc>
                <a:spcPct val="110000"/>
              </a:lnSpc>
              <a:buFont typeface="Arial" panose="020B0604020202020204" pitchFamily="34" charset="0"/>
            </a:pPr>
            <a:r>
              <a:rPr lang="en-US" altLang="zh-CN" sz="2600" b="1" dirty="0">
                <a:latin typeface="仿宋" panose="02010609060101010101" pitchFamily="49" charset="-122"/>
                <a:ea typeface="仿宋" panose="02010609060101010101" pitchFamily="49" charset="-122"/>
              </a:rPr>
              <a:t>②1917</a:t>
            </a:r>
            <a:r>
              <a:rPr lang="zh-CN" altLang="en-US" sz="2600" b="1" dirty="0">
                <a:latin typeface="仿宋" panose="02010609060101010101" pitchFamily="49" charset="-122"/>
                <a:ea typeface="仿宋" panose="02010609060101010101" pitchFamily="49" charset="-122"/>
              </a:rPr>
              <a:t>年俄国十月革命建立了第一个社会主义国家，打破资本主义一统世界的局面。</a:t>
            </a:r>
          </a:p>
        </p:txBody>
      </p:sp>
      <p:sp>
        <p:nvSpPr>
          <p:cNvPr id="18" name="文本框 16"/>
          <p:cNvSpPr txBox="1"/>
          <p:nvPr>
            <p:custDataLst>
              <p:tags r:id="rId4"/>
            </p:custDataLst>
          </p:nvPr>
        </p:nvSpPr>
        <p:spPr>
          <a:xfrm>
            <a:off x="471170" y="4211320"/>
            <a:ext cx="11262995" cy="2017395"/>
          </a:xfrm>
          <a:prstGeom prst="rect">
            <a:avLst/>
          </a:prstGeom>
          <a:noFill/>
          <a:ln w="9525">
            <a:solidFill>
              <a:schemeClr val="tx1"/>
            </a:solidFill>
            <a:prstDash val="lgDash"/>
          </a:ln>
        </p:spPr>
        <p:txBody>
          <a:bodyPr wrap="square" anchor="t">
            <a:noAutofit/>
          </a:bodyPr>
          <a:lstStyle/>
          <a:p>
            <a:pPr eaLnBrk="0" hangingPunct="0">
              <a:lnSpc>
                <a:spcPct val="110000"/>
              </a:lnSpc>
            </a:pPr>
            <a:r>
              <a:rPr lang="zh-CN" altLang="en-US" sz="2600" b="1" dirty="0">
                <a:latin typeface="黑体" panose="02010609060101010101" charset="-122"/>
                <a:ea typeface="黑体" panose="02010609060101010101" charset="-122"/>
              </a:rPr>
              <a:t>分期：</a:t>
            </a:r>
            <a:r>
              <a:rPr lang="en-US" altLang="zh-CN" sz="2600" b="1" dirty="0">
                <a:latin typeface="仿宋" panose="02010609060101010101" pitchFamily="49" charset="-122"/>
                <a:ea typeface="仿宋" panose="02010609060101010101" pitchFamily="49" charset="-122"/>
              </a:rPr>
              <a:t>1500</a:t>
            </a:r>
            <a:r>
              <a:rPr lang="zh-CN" altLang="en-US" sz="2600" b="1" dirty="0">
                <a:latin typeface="仿宋" panose="02010609060101010101" pitchFamily="49" charset="-122"/>
                <a:ea typeface="仿宋" panose="02010609060101010101" pitchFamily="49" charset="-122"/>
              </a:rPr>
              <a:t>年左右新航路开辟</a:t>
            </a:r>
            <a:r>
              <a:rPr lang="en-US" altLang="zh-CN" sz="2600" b="1" dirty="0">
                <a:latin typeface="仿宋" panose="02010609060101010101" pitchFamily="49" charset="-122"/>
                <a:ea typeface="仿宋" panose="02010609060101010101" pitchFamily="49" charset="-122"/>
              </a:rPr>
              <a:t>-1900</a:t>
            </a:r>
            <a:r>
              <a:rPr lang="zh-CN" altLang="en-US" sz="2600" b="1" dirty="0">
                <a:latin typeface="仿宋" panose="02010609060101010101" pitchFamily="49" charset="-122"/>
                <a:ea typeface="仿宋" panose="02010609060101010101" pitchFamily="49" charset="-122"/>
              </a:rPr>
              <a:t>年左右</a:t>
            </a:r>
            <a:endParaRPr lang="en-US" altLang="zh-CN" sz="2600" b="1" dirty="0">
              <a:latin typeface="仿宋" panose="02010609060101010101" pitchFamily="49" charset="-122"/>
              <a:ea typeface="仿宋" panose="02010609060101010101" pitchFamily="49" charset="-122"/>
            </a:endParaRPr>
          </a:p>
          <a:p>
            <a:pPr eaLnBrk="0" hangingPunct="0">
              <a:lnSpc>
                <a:spcPct val="110000"/>
              </a:lnSpc>
              <a:buFont typeface="Arial" panose="020B0604020202020204" pitchFamily="34" charset="0"/>
            </a:pPr>
            <a:r>
              <a:rPr lang="zh-CN" altLang="en-US" sz="2600" b="1" dirty="0">
                <a:latin typeface="黑体" panose="02010609060101010101" charset="-122"/>
                <a:ea typeface="黑体" panose="02010609060101010101" charset="-122"/>
              </a:rPr>
              <a:t>依据：</a:t>
            </a:r>
            <a:endParaRPr lang="en-US" altLang="zh-CN" sz="2600" b="1" dirty="0">
              <a:latin typeface="黑体" panose="02010609060101010101" charset="-122"/>
              <a:ea typeface="黑体" panose="02010609060101010101" charset="-122"/>
            </a:endParaRPr>
          </a:p>
          <a:p>
            <a:pPr eaLnBrk="0" hangingPunct="0">
              <a:lnSpc>
                <a:spcPct val="110000"/>
              </a:lnSpc>
              <a:buFont typeface="Arial" panose="020B0604020202020204" pitchFamily="34" charset="0"/>
            </a:pPr>
            <a:r>
              <a:rPr lang="en-US" altLang="zh-CN" sz="2600" b="1" dirty="0">
                <a:latin typeface="仿宋" panose="02010609060101010101" pitchFamily="49" charset="-122"/>
                <a:ea typeface="仿宋" panose="02010609060101010101" pitchFamily="49" charset="-122"/>
              </a:rPr>
              <a:t>①</a:t>
            </a:r>
            <a:r>
              <a:rPr lang="zh-CN" altLang="en-US" sz="2600" b="1" dirty="0">
                <a:latin typeface="仿宋" panose="02010609060101010101" pitchFamily="49" charset="-122"/>
                <a:ea typeface="仿宋" panose="02010609060101010101" pitchFamily="49" charset="-122"/>
              </a:rPr>
              <a:t>新航路的开辟结束了世界各地相对孤立隔绝的状态，世界市场开始出现。</a:t>
            </a:r>
            <a:endParaRPr lang="en-US" altLang="zh-CN" sz="2600" b="1" dirty="0">
              <a:latin typeface="仿宋" panose="02010609060101010101" pitchFamily="49" charset="-122"/>
              <a:ea typeface="仿宋" panose="02010609060101010101" pitchFamily="49" charset="-122"/>
            </a:endParaRPr>
          </a:p>
          <a:p>
            <a:pPr eaLnBrk="0" hangingPunct="0">
              <a:lnSpc>
                <a:spcPct val="110000"/>
              </a:lnSpc>
              <a:buFont typeface="Arial" panose="020B0604020202020204" pitchFamily="34" charset="0"/>
            </a:pPr>
            <a:r>
              <a:rPr lang="en-US" altLang="zh-CN" sz="2600" b="1" dirty="0">
                <a:latin typeface="仿宋" panose="02010609060101010101" pitchFamily="49" charset="-122"/>
                <a:ea typeface="仿宋" panose="02010609060101010101" pitchFamily="49" charset="-122"/>
              </a:rPr>
              <a:t>②1900</a:t>
            </a:r>
            <a:r>
              <a:rPr lang="zh-CN" altLang="en-US" sz="2600" b="1" dirty="0">
                <a:latin typeface="仿宋" panose="02010609060101010101" pitchFamily="49" charset="-122"/>
                <a:ea typeface="仿宋" panose="02010609060101010101" pitchFamily="49" charset="-122"/>
              </a:rPr>
              <a:t>左右在第二次工业革命推动下，资本主义世界市场最终形成。</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custDataLst>
              <p:tags r:id="rId1"/>
            </p:custDataLst>
          </p:nvPr>
        </p:nvSpPr>
        <p:spPr>
          <a:xfrm>
            <a:off x="191135" y="730250"/>
            <a:ext cx="11679555" cy="1471295"/>
          </a:xfrm>
          <a:prstGeom prst="rect">
            <a:avLst/>
          </a:prstGeom>
        </p:spPr>
        <p:txBody>
          <a:bodyPr wrap="square">
            <a:noAutofit/>
            <a:extLst>
              <a:ext uri="{4A0BC546-FE56-4ADE-93B0-CB8AF2F6F144}">
                <wpsdc:textFrameExt xmlns:wpsdc="http://www.wps.cn/officeDocument/2022/drawingmlCustomData" xmlns="" type="text"/>
              </a:ext>
            </a:extLst>
          </a:bodyPr>
          <a:lstStyle/>
          <a:p>
            <a:pPr>
              <a:lnSpc>
                <a:spcPct val="130000"/>
              </a:lnSpc>
              <a:spcBef>
                <a:spcPts val="0"/>
              </a:spcBef>
              <a:spcAft>
                <a:spcPts val="0"/>
              </a:spcAft>
            </a:pPr>
            <a:r>
              <a:rPr lang="zh-CN" sz="2400" dirty="0">
                <a:ea typeface="微软雅黑" panose="020B0503020204020204" charset="-122"/>
                <a:sym typeface="+mn-ea"/>
              </a:rPr>
              <a:t>三、新航路开辟的影响</a:t>
            </a:r>
          </a:p>
          <a:p>
            <a:pPr>
              <a:lnSpc>
                <a:spcPct val="130000"/>
              </a:lnSpc>
              <a:spcBef>
                <a:spcPts val="0"/>
              </a:spcBef>
              <a:spcAft>
                <a:spcPts val="0"/>
              </a:spcAft>
            </a:pPr>
            <a:r>
              <a:rPr lang="en-US" altLang="zh-CN" sz="2400" dirty="0">
                <a:ea typeface="微软雅黑" panose="020B0503020204020204" charset="-122"/>
                <a:sym typeface="+mn-ea"/>
              </a:rPr>
              <a:t>1</a:t>
            </a:r>
            <a:r>
              <a:rPr lang="zh-CN" altLang="en-US" sz="2400" dirty="0">
                <a:ea typeface="微软雅黑" panose="020B0503020204020204" charset="-122"/>
                <a:sym typeface="+mn-ea"/>
              </a:rPr>
              <a:t>、对欧洲：（</a:t>
            </a:r>
            <a:r>
              <a:rPr lang="en-US" altLang="zh-CN" sz="2400" dirty="0">
                <a:ea typeface="微软雅黑" panose="020B0503020204020204" charset="-122"/>
                <a:sym typeface="+mn-ea"/>
              </a:rPr>
              <a:t>2</a:t>
            </a:r>
            <a:r>
              <a:rPr lang="zh-CN" altLang="en-US" sz="2400" dirty="0">
                <a:ea typeface="微软雅黑" panose="020B0503020204020204" charset="-122"/>
                <a:sym typeface="+mn-ea"/>
              </a:rPr>
              <a:t>）走上早期殖民扩张道路</a:t>
            </a:r>
          </a:p>
          <a:p>
            <a:pPr>
              <a:lnSpc>
                <a:spcPct val="130000"/>
              </a:lnSpc>
              <a:spcBef>
                <a:spcPts val="0"/>
              </a:spcBef>
              <a:spcAft>
                <a:spcPts val="0"/>
              </a:spcAft>
            </a:pPr>
            <a:r>
              <a:rPr lang="zh-CN" altLang="en-US" sz="2400" dirty="0">
                <a:latin typeface="Calibri" panose="020F0502020204030204" charset="0"/>
                <a:ea typeface="微软雅黑" panose="020B0503020204020204" charset="-122"/>
                <a:sym typeface="+mn-ea"/>
              </a:rPr>
              <a:t>③影响：</a:t>
            </a:r>
            <a:endParaRPr lang="en-US" altLang="zh-CN" sz="2400" dirty="0">
              <a:latin typeface="Calibri" panose="020F0502020204030204" charset="0"/>
              <a:ea typeface="微软雅黑" panose="020B0503020204020204" charset="-122"/>
              <a:sym typeface="+mn-ea"/>
            </a:endParaRPr>
          </a:p>
        </p:txBody>
      </p:sp>
      <p:sp>
        <p:nvSpPr>
          <p:cNvPr id="38" name="文本框 17418"/>
          <p:cNvSpPr>
            <a:spLocks noChangeArrowheads="1"/>
          </p:cNvSpPr>
          <p:nvPr>
            <p:custDataLst>
              <p:tags r:id="rId2"/>
            </p:custDataLst>
          </p:nvPr>
        </p:nvSpPr>
        <p:spPr bwMode="auto">
          <a:xfrm>
            <a:off x="1703705" y="1988820"/>
            <a:ext cx="10236835" cy="537845"/>
          </a:xfrm>
          <a:prstGeom prst="rect">
            <a:avLst/>
          </a:prstGeom>
          <a:gradFill>
            <a:gsLst>
              <a:gs pos="0">
                <a:schemeClr val="bg1"/>
              </a:gs>
              <a:gs pos="100000">
                <a:srgbClr val="FFC000"/>
              </a:gs>
              <a:gs pos="100000">
                <a:schemeClr val="accent1">
                  <a:lumMod val="30000"/>
                  <a:lumOff val="70000"/>
                </a:schemeClr>
              </a:gs>
            </a:gsLst>
            <a:lin ang="7200000" scaled="0"/>
          </a:gradFill>
          <a:ln>
            <a:noFill/>
          </a:ln>
        </p:spPr>
        <p:style>
          <a:lnRef idx="2">
            <a:schemeClr val="accent1"/>
          </a:lnRef>
          <a:fillRef idx="2">
            <a:schemeClr val="accent1"/>
          </a:fillRef>
          <a:effectRef idx="0">
            <a:srgbClr val="FFFFFF"/>
          </a:effectRef>
          <a:fontRef idx="minor">
            <a:schemeClr val="dk1"/>
          </a:fontRef>
        </p:style>
        <p:txBody>
          <a:bodyPr vertOverflow="overflow" horzOverflow="overflow" vert="horz" wrap="square" lIns="91440" tIns="0" rIns="91440" bIns="45720" numCol="1" spcCol="0" rtlCol="0" fromWordArt="0" anchor="ctr" anchorCtr="0" forceAA="0" compatLnSpc="1">
            <a:no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Arial" panose="020B0604020202020204" pitchFamily="34" charset="0"/>
                <a:ea typeface="微软雅黑" panose="020B0503020204020204" charset="-122"/>
                <a:cs typeface="Segoe UI" panose="020B0502040204020203" pitchFamily="34" charset="0"/>
              </a:defRPr>
            </a:lvl1pPr>
          </a:lstStyle>
          <a:p>
            <a:pPr lvl="0" algn="ctr" defTabSz="914400">
              <a:lnSpc>
                <a:spcPct val="100000"/>
              </a:lnSpc>
              <a:spcBef>
                <a:spcPts val="0"/>
              </a:spcBef>
              <a:spcAft>
                <a:spcPts val="0"/>
              </a:spcAft>
              <a:buClrTx/>
              <a:buSzTx/>
              <a:buFontTx/>
              <a:defRPr/>
            </a:pPr>
            <a:r>
              <a:rPr lang="zh-CN" altLang="en-US" sz="2400" spc="150">
                <a:solidFill>
                  <a:schemeClr val="tx1"/>
                </a:solidFill>
                <a:latin typeface="汉仪劲楷简" panose="00020600040101010101" charset="-122"/>
                <a:ea typeface="汉仪劲楷简" panose="00020600040101010101" charset="-122"/>
                <a:cs typeface="汉仪劲楷简" panose="00020600040101010101" charset="-122"/>
                <a:sym typeface="+mn-ea"/>
              </a:rPr>
              <a:t>欧洲：加速资本原始积累，促进社会转型</a:t>
            </a:r>
          </a:p>
        </p:txBody>
      </p:sp>
      <p:sp>
        <p:nvSpPr>
          <p:cNvPr id="2" name="文本框 17418"/>
          <p:cNvSpPr>
            <a:spLocks noChangeArrowheads="1"/>
          </p:cNvSpPr>
          <p:nvPr>
            <p:custDataLst>
              <p:tags r:id="rId3"/>
            </p:custDataLst>
          </p:nvPr>
        </p:nvSpPr>
        <p:spPr bwMode="auto">
          <a:xfrm>
            <a:off x="1703705" y="2852420"/>
            <a:ext cx="10236835" cy="965200"/>
          </a:xfrm>
          <a:prstGeom prst="rect">
            <a:avLst/>
          </a:prstGeom>
          <a:gradFill>
            <a:gsLst>
              <a:gs pos="0">
                <a:schemeClr val="bg1"/>
              </a:gs>
              <a:gs pos="100000">
                <a:srgbClr val="FFC000"/>
              </a:gs>
              <a:gs pos="100000">
                <a:schemeClr val="accent1">
                  <a:lumMod val="30000"/>
                  <a:lumOff val="70000"/>
                </a:schemeClr>
              </a:gs>
            </a:gsLst>
            <a:lin ang="7200000" scaled="0"/>
          </a:gradFill>
          <a:ln>
            <a:noFill/>
          </a:ln>
        </p:spPr>
        <p:style>
          <a:lnRef idx="2">
            <a:schemeClr val="accent1"/>
          </a:lnRef>
          <a:fillRef idx="2">
            <a:schemeClr val="accent1"/>
          </a:fillRef>
          <a:effectRef idx="0">
            <a:srgbClr val="FFFFFF"/>
          </a:effectRef>
          <a:fontRef idx="minor">
            <a:schemeClr val="dk1"/>
          </a:fontRef>
        </p:style>
        <p:txBody>
          <a:bodyPr vertOverflow="overflow" horzOverflow="overflow" vert="horz" wrap="square" lIns="91440" tIns="0" rIns="91440" bIns="45720" numCol="1" spcCol="0" rtlCol="0" fromWordArt="0" anchor="ctr" anchorCtr="0" forceAA="0" compatLnSpc="1">
            <a:no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Arial" panose="020B0604020202020204" pitchFamily="34" charset="0"/>
                <a:ea typeface="微软雅黑" panose="020B0503020204020204" charset="-122"/>
                <a:cs typeface="Segoe UI" panose="020B0502040204020203" pitchFamily="34" charset="0"/>
              </a:defRPr>
            </a:lvl1pPr>
          </a:lstStyle>
          <a:p>
            <a:pPr lvl="0" algn="ctr" defTabSz="914400">
              <a:lnSpc>
                <a:spcPct val="100000"/>
              </a:lnSpc>
              <a:spcBef>
                <a:spcPts val="0"/>
              </a:spcBef>
              <a:spcAft>
                <a:spcPts val="0"/>
              </a:spcAft>
              <a:buClrTx/>
              <a:buSzTx/>
              <a:buFontTx/>
              <a:defRPr/>
            </a:pPr>
            <a:r>
              <a:rPr lang="zh-CN" altLang="en-US" sz="2400" spc="150">
                <a:solidFill>
                  <a:schemeClr val="tx1"/>
                </a:solidFill>
                <a:latin typeface="汉仪劲楷简" panose="00020600040101010101" charset="-122"/>
                <a:ea typeface="汉仪劲楷简" panose="00020600040101010101" charset="-122"/>
                <a:cs typeface="汉仪劲楷简" panose="00020600040101010101" charset="-122"/>
                <a:sym typeface="+mn-ea"/>
              </a:rPr>
              <a:t>殖民地：双重性——既传播了先进的生产方式，促进社会进步</a:t>
            </a:r>
          </a:p>
          <a:p>
            <a:pPr lvl="0" algn="ctr" defTabSz="914400">
              <a:lnSpc>
                <a:spcPct val="100000"/>
              </a:lnSpc>
              <a:spcBef>
                <a:spcPts val="0"/>
              </a:spcBef>
              <a:spcAft>
                <a:spcPts val="0"/>
              </a:spcAft>
              <a:buClrTx/>
              <a:buSzTx/>
              <a:buFontTx/>
              <a:defRPr/>
            </a:pPr>
            <a:r>
              <a:rPr lang="zh-CN" altLang="en-US" sz="2400" spc="150">
                <a:solidFill>
                  <a:schemeClr val="tx1"/>
                </a:solidFill>
                <a:latin typeface="汉仪劲楷简" panose="00020600040101010101" charset="-122"/>
                <a:ea typeface="汉仪劲楷简" panose="00020600040101010101" charset="-122"/>
                <a:cs typeface="汉仪劲楷简" panose="00020600040101010101" charset="-122"/>
                <a:sym typeface="+mn-ea"/>
              </a:rPr>
              <a:t> </a:t>
            </a:r>
            <a:r>
              <a:rPr altLang="zh-CN" sz="2400" spc="150">
                <a:solidFill>
                  <a:schemeClr val="tx1"/>
                </a:solidFill>
                <a:latin typeface="汉仪劲楷简" panose="00020600040101010101" charset="-122"/>
                <a:ea typeface="汉仪劲楷简" panose="00020600040101010101" charset="-122"/>
                <a:cs typeface="汉仪劲楷简" panose="00020600040101010101" charset="-122"/>
                <a:sym typeface="+mn-ea"/>
              </a:rPr>
              <a:t>              </a:t>
            </a:r>
            <a:r>
              <a:rPr lang="zh-CN" altLang="en-US" sz="2400" spc="150">
                <a:solidFill>
                  <a:schemeClr val="tx1"/>
                </a:solidFill>
                <a:latin typeface="汉仪劲楷简" panose="00020600040101010101" charset="-122"/>
                <a:ea typeface="汉仪劲楷简" panose="00020600040101010101" charset="-122"/>
                <a:cs typeface="汉仪劲楷简" panose="00020600040101010101" charset="-122"/>
                <a:sym typeface="+mn-ea"/>
              </a:rPr>
              <a:t>同时也带来灾难和破坏、中断文明进程</a:t>
            </a:r>
          </a:p>
        </p:txBody>
      </p:sp>
      <p:sp>
        <p:nvSpPr>
          <p:cNvPr id="8" name="文本框 19459"/>
          <p:cNvSpPr txBox="1">
            <a:spLocks noChangeArrowheads="1"/>
          </p:cNvSpPr>
          <p:nvPr>
            <p:custDataLst>
              <p:tags r:id="rId4"/>
            </p:custDataLst>
          </p:nvPr>
        </p:nvSpPr>
        <p:spPr bwMode="auto">
          <a:xfrm>
            <a:off x="479425" y="4364355"/>
            <a:ext cx="11211560" cy="187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spcBef>
                <a:spcPct val="0"/>
              </a:spcBef>
              <a:buFontTx/>
              <a:buNone/>
            </a:pPr>
            <a:r>
              <a:rPr lang="zh-CN" altLang="en-US" sz="2400" b="1" dirty="0">
                <a:solidFill>
                  <a:srgbClr val="FF0000"/>
                </a:solidFill>
                <a:latin typeface="楷体" panose="02010609060101010101" charset="-122"/>
                <a:ea typeface="楷体" panose="02010609060101010101" charset="-122"/>
              </a:rPr>
              <a:t>材料：</a:t>
            </a:r>
            <a:r>
              <a:rPr lang="zh-CN" altLang="en-US" sz="2400" b="1" dirty="0">
                <a:latin typeface="楷体" panose="02010609060101010101" charset="-122"/>
                <a:ea typeface="楷体" panose="02010609060101010101" charset="-122"/>
              </a:rPr>
              <a:t>“美洲金银产地的发现，土著居民的被剿灭、被奴役和被埋葬于矿井，对东印度开始进行的征服和掠夺，非洲变成商业性地猎获黑人的场所：这一切标志着资本主义生产时代的曙光。”                        </a:t>
            </a:r>
            <a:endParaRPr lang="en-US" altLang="zh-CN" sz="2400" b="1" dirty="0">
              <a:latin typeface="楷体" panose="02010609060101010101" charset="-122"/>
              <a:ea typeface="楷体" panose="02010609060101010101" charset="-122"/>
            </a:endParaRPr>
          </a:p>
          <a:p>
            <a:pPr algn="r" eaLnBrk="1" hangingPunct="1">
              <a:lnSpc>
                <a:spcPct val="120000"/>
              </a:lnSpc>
              <a:spcBef>
                <a:spcPct val="0"/>
              </a:spcBef>
              <a:buFontTx/>
              <a:buNone/>
            </a:pPr>
            <a:r>
              <a:rPr lang="en-US" altLang="zh-CN" sz="2400" b="1" dirty="0">
                <a:latin typeface="楷体" panose="02010609060101010101" charset="-122"/>
                <a:ea typeface="楷体" panose="02010609060101010101" charset="-122"/>
              </a:rPr>
              <a:t> ──</a:t>
            </a:r>
            <a:r>
              <a:rPr lang="zh-CN" altLang="en-US" sz="2400" b="1" dirty="0">
                <a:latin typeface="楷体" panose="02010609060101010101" charset="-122"/>
                <a:ea typeface="楷体" panose="02010609060101010101" charset="-122"/>
              </a:rPr>
              <a:t>马克思</a:t>
            </a:r>
          </a:p>
          <a:p>
            <a:pPr algn="just" eaLnBrk="1" hangingPunct="1">
              <a:lnSpc>
                <a:spcPct val="120000"/>
              </a:lnSpc>
              <a:spcBef>
                <a:spcPct val="0"/>
              </a:spcBef>
              <a:buFontTx/>
              <a:buNone/>
            </a:pPr>
            <a:r>
              <a:rPr lang="en-US" altLang="zh-CN" sz="2400" b="1" dirty="0">
                <a:latin typeface="楷体" panose="02010609060101010101" charset="-122"/>
                <a:ea typeface="楷体" panose="02010609060101010101" charset="-122"/>
              </a:rPr>
              <a:t> </a:t>
            </a:r>
          </a:p>
          <a:p>
            <a:pPr algn="just" eaLnBrk="1" hangingPunct="1">
              <a:lnSpc>
                <a:spcPct val="120000"/>
              </a:lnSpc>
              <a:spcBef>
                <a:spcPct val="0"/>
              </a:spcBef>
              <a:buFontTx/>
              <a:buNone/>
            </a:pPr>
            <a:endParaRPr lang="en-US" altLang="zh-CN" sz="2400" b="1" dirty="0">
              <a:latin typeface="楷体" panose="02010609060101010101" charset="-122"/>
              <a:ea typeface="楷体" panose="02010609060101010101" charset="-122"/>
            </a:endParaRPr>
          </a:p>
          <a:p>
            <a:pPr algn="just" eaLnBrk="1" hangingPunct="1">
              <a:lnSpc>
                <a:spcPct val="120000"/>
              </a:lnSpc>
              <a:spcBef>
                <a:spcPct val="0"/>
              </a:spcBef>
              <a:buFontTx/>
              <a:buNone/>
            </a:pPr>
            <a:endParaRPr lang="en-US" altLang="zh-CN" sz="2400" b="1" dirty="0">
              <a:latin typeface="楷体" panose="02010609060101010101" charset="-122"/>
              <a:ea typeface="楷体" panose="02010609060101010101" charset="-122"/>
            </a:endParaRPr>
          </a:p>
        </p:txBody>
      </p:sp>
      <p:sp>
        <p:nvSpPr>
          <p:cNvPr id="3" name="文本框 2">
            <a:extLst>
              <a:ext uri="{FF2B5EF4-FFF2-40B4-BE49-F238E27FC236}">
                <a16:creationId xmlns:a16="http://schemas.microsoft.com/office/drawing/2014/main" id="{91819BC5-58CF-7F35-B15F-255B3AA8CF3A}"/>
              </a:ext>
            </a:extLst>
          </p:cNvPr>
          <p:cNvSpPr txBox="1"/>
          <p:nvPr/>
        </p:nvSpPr>
        <p:spPr>
          <a:xfrm>
            <a:off x="251460" y="195580"/>
            <a:ext cx="8735695" cy="423545"/>
          </a:xfrm>
          <a:prstGeom prst="rect">
            <a:avLst/>
          </a:prstGeom>
          <a:noFill/>
        </p:spPr>
        <p:txBody>
          <a:bodyPr wrap="square" rtlCol="0" anchor="t">
            <a:spAutoFit/>
          </a:bodyPr>
          <a:lstStyle/>
          <a:p>
            <a:pPr algn="l">
              <a:lnSpc>
                <a:spcPct val="90000"/>
              </a:lnSpc>
            </a:pP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学习任务二：大世界</a:t>
            </a:r>
            <a:r>
              <a:rPr lang="en-US" altLang="zh-CN"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a:t>
            </a: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世界的变革</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2" grpId="0" bldLvl="0" animBg="1"/>
      <p:bldP spid="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5445692-60F3-9A1B-B16A-FD9F880A52D6}"/>
              </a:ext>
            </a:extLst>
          </p:cNvPr>
          <p:cNvSpPr txBox="1"/>
          <p:nvPr/>
        </p:nvSpPr>
        <p:spPr>
          <a:xfrm>
            <a:off x="10006" y="63203"/>
            <a:ext cx="8735695" cy="423545"/>
          </a:xfrm>
          <a:prstGeom prst="rect">
            <a:avLst/>
          </a:prstGeom>
          <a:noFill/>
        </p:spPr>
        <p:txBody>
          <a:bodyPr wrap="square" rtlCol="0" anchor="t">
            <a:spAutoFit/>
          </a:bodyPr>
          <a:lstStyle/>
          <a:p>
            <a:pPr algn="l">
              <a:lnSpc>
                <a:spcPct val="90000"/>
              </a:lnSpc>
            </a:pP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学习任务二：大世界</a:t>
            </a:r>
            <a:r>
              <a:rPr lang="en-US" altLang="zh-CN"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a:t>
            </a: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世界的变革</a:t>
            </a:r>
          </a:p>
        </p:txBody>
      </p:sp>
      <p:sp>
        <p:nvSpPr>
          <p:cNvPr id="6" name="文本框 5">
            <a:extLst>
              <a:ext uri="{FF2B5EF4-FFF2-40B4-BE49-F238E27FC236}">
                <a16:creationId xmlns:a16="http://schemas.microsoft.com/office/drawing/2014/main" id="{930B27BF-E7ED-10A1-55F7-0481E5F76A85}"/>
              </a:ext>
            </a:extLst>
          </p:cNvPr>
          <p:cNvSpPr txBox="1"/>
          <p:nvPr/>
        </p:nvSpPr>
        <p:spPr>
          <a:xfrm>
            <a:off x="402107" y="1312645"/>
            <a:ext cx="11665296" cy="954107"/>
          </a:xfrm>
          <a:prstGeom prst="rect">
            <a:avLst/>
          </a:prstGeom>
          <a:noFill/>
        </p:spPr>
        <p:txBody>
          <a:bodyPr wrap="square" rtlCol="0">
            <a:spAutoFit/>
          </a:bodyPr>
          <a:lstStyle/>
          <a:p>
            <a:r>
              <a:rPr lang="zh-CN" altLang="en-US" sz="2800" dirty="0">
                <a:solidFill>
                  <a:srgbClr val="0070C0"/>
                </a:solidFill>
                <a:latin typeface="黑体" panose="02010609060101010101" pitchFamily="49" charset="-122"/>
                <a:ea typeface="黑体" panose="02010609060101010101" pitchFamily="49" charset="-122"/>
              </a:rPr>
              <a:t>    有一种观点认为新航路的开辟开启了人类世界的转型之路请结合所学，在小组讨论的基础上分别加以阐述。 </a:t>
            </a:r>
          </a:p>
        </p:txBody>
      </p:sp>
      <p:sp>
        <p:nvSpPr>
          <p:cNvPr id="7" name="文本框 6">
            <a:extLst>
              <a:ext uri="{FF2B5EF4-FFF2-40B4-BE49-F238E27FC236}">
                <a16:creationId xmlns:a16="http://schemas.microsoft.com/office/drawing/2014/main" id="{57F6824F-0C44-F015-AC26-60DF6673161B}"/>
              </a:ext>
            </a:extLst>
          </p:cNvPr>
          <p:cNvSpPr txBox="1"/>
          <p:nvPr/>
        </p:nvSpPr>
        <p:spPr>
          <a:xfrm>
            <a:off x="2523119" y="2407178"/>
            <a:ext cx="2448272" cy="3108543"/>
          </a:xfrm>
          <a:prstGeom prst="rect">
            <a:avLst/>
          </a:prstGeom>
          <a:noFill/>
        </p:spPr>
        <p:txBody>
          <a:bodyPr wrap="square" rtlCol="0">
            <a:spAutoFit/>
          </a:bodyPr>
          <a:lstStyle/>
          <a:p>
            <a:r>
              <a:rPr lang="zh-CN" altLang="en-US" sz="2800" dirty="0">
                <a:solidFill>
                  <a:srgbClr val="FF0000"/>
                </a:solidFill>
                <a:latin typeface="黑体" panose="02010609060101010101" pitchFamily="49" charset="-122"/>
                <a:ea typeface="黑体" panose="02010609060101010101" pitchFamily="49" charset="-122"/>
              </a:rPr>
              <a:t>经济转型：</a:t>
            </a:r>
            <a:endParaRPr lang="en-US" altLang="zh-CN" sz="2800" dirty="0">
              <a:solidFill>
                <a:srgbClr val="FF0000"/>
              </a:solidFill>
              <a:latin typeface="黑体" panose="02010609060101010101" pitchFamily="49" charset="-122"/>
              <a:ea typeface="黑体" panose="02010609060101010101" pitchFamily="49" charset="-122"/>
            </a:endParaRPr>
          </a:p>
          <a:p>
            <a:endParaRPr lang="en-US" altLang="zh-CN" sz="2800" dirty="0">
              <a:solidFill>
                <a:srgbClr val="FF0000"/>
              </a:solidFill>
              <a:latin typeface="黑体" panose="02010609060101010101" pitchFamily="49" charset="-122"/>
              <a:ea typeface="黑体" panose="02010609060101010101" pitchFamily="49" charset="-122"/>
            </a:endParaRPr>
          </a:p>
          <a:p>
            <a:r>
              <a:rPr lang="zh-CN" altLang="en-US" sz="2800" dirty="0">
                <a:solidFill>
                  <a:srgbClr val="FF0000"/>
                </a:solidFill>
                <a:latin typeface="黑体" panose="02010609060101010101" pitchFamily="49" charset="-122"/>
                <a:ea typeface="黑体" panose="02010609060101010101" pitchFamily="49" charset="-122"/>
              </a:rPr>
              <a:t>政治转型：</a:t>
            </a:r>
            <a:endParaRPr lang="en-US" altLang="zh-CN" sz="2800" dirty="0">
              <a:solidFill>
                <a:srgbClr val="FF0000"/>
              </a:solidFill>
              <a:latin typeface="黑体" panose="02010609060101010101" pitchFamily="49" charset="-122"/>
              <a:ea typeface="黑体" panose="02010609060101010101" pitchFamily="49" charset="-122"/>
            </a:endParaRPr>
          </a:p>
          <a:p>
            <a:endParaRPr lang="en-US" altLang="zh-CN" sz="2800" dirty="0">
              <a:solidFill>
                <a:srgbClr val="FF0000"/>
              </a:solidFill>
              <a:latin typeface="黑体" panose="02010609060101010101" pitchFamily="49" charset="-122"/>
              <a:ea typeface="黑体" panose="02010609060101010101" pitchFamily="49" charset="-122"/>
            </a:endParaRPr>
          </a:p>
          <a:p>
            <a:r>
              <a:rPr lang="zh-CN" altLang="en-US" sz="2800" dirty="0">
                <a:solidFill>
                  <a:srgbClr val="FF0000"/>
                </a:solidFill>
                <a:latin typeface="黑体" panose="02010609060101010101" pitchFamily="49" charset="-122"/>
                <a:ea typeface="黑体" panose="02010609060101010101" pitchFamily="49" charset="-122"/>
              </a:rPr>
              <a:t>文化转型：</a:t>
            </a:r>
            <a:endParaRPr lang="en-US" altLang="zh-CN" sz="2800" dirty="0">
              <a:solidFill>
                <a:srgbClr val="FF0000"/>
              </a:solidFill>
              <a:latin typeface="黑体" panose="02010609060101010101" pitchFamily="49" charset="-122"/>
              <a:ea typeface="黑体" panose="02010609060101010101" pitchFamily="49" charset="-122"/>
            </a:endParaRPr>
          </a:p>
          <a:p>
            <a:endParaRPr lang="en-US" altLang="zh-CN" sz="2800" dirty="0">
              <a:solidFill>
                <a:srgbClr val="FF0000"/>
              </a:solidFill>
              <a:latin typeface="黑体" panose="02010609060101010101" pitchFamily="49" charset="-122"/>
              <a:ea typeface="黑体" panose="02010609060101010101" pitchFamily="49" charset="-122"/>
            </a:endParaRPr>
          </a:p>
          <a:p>
            <a:r>
              <a:rPr lang="zh-CN" altLang="en-US" sz="2800" dirty="0">
                <a:solidFill>
                  <a:srgbClr val="FF0000"/>
                </a:solidFill>
                <a:latin typeface="黑体" panose="02010609060101010101" pitchFamily="49" charset="-122"/>
                <a:ea typeface="黑体" panose="02010609060101010101" pitchFamily="49" charset="-122"/>
              </a:rPr>
              <a:t>社会结构转型：</a:t>
            </a:r>
          </a:p>
        </p:txBody>
      </p:sp>
      <p:sp>
        <p:nvSpPr>
          <p:cNvPr id="9" name="文本框 8">
            <a:extLst>
              <a:ext uri="{FF2B5EF4-FFF2-40B4-BE49-F238E27FC236}">
                <a16:creationId xmlns:a16="http://schemas.microsoft.com/office/drawing/2014/main" id="{BF8B6977-F172-F299-D7AE-2F74FC966DCB}"/>
              </a:ext>
            </a:extLst>
          </p:cNvPr>
          <p:cNvSpPr txBox="1"/>
          <p:nvPr/>
        </p:nvSpPr>
        <p:spPr>
          <a:xfrm>
            <a:off x="5029471" y="2319634"/>
            <a:ext cx="9264352" cy="830997"/>
          </a:xfrm>
          <a:prstGeom prst="rect">
            <a:avLst/>
          </a:prstGeom>
          <a:noFill/>
        </p:spPr>
        <p:txBody>
          <a:bodyPr wrap="square">
            <a:spAutoFit/>
          </a:bodyPr>
          <a:lstStyle/>
          <a:p>
            <a:r>
              <a:rPr lang="zh-CN" altLang="en-US" sz="2400" b="1" dirty="0">
                <a:solidFill>
                  <a:srgbClr val="C00000"/>
                </a:solidFill>
                <a:latin typeface="黑体" panose="02010609060101010101" pitchFamily="49" charset="-122"/>
                <a:ea typeface="黑体" panose="02010609060101010101" pitchFamily="49" charset="-122"/>
                <a:cs typeface="黑体" panose="02010609060101010101" charset="-122"/>
              </a:rPr>
              <a:t>商业革命推动经济格局转变；</a:t>
            </a:r>
            <a:endParaRPr lang="en-US" altLang="zh-CN" sz="2400" b="1" dirty="0">
              <a:solidFill>
                <a:srgbClr val="C00000"/>
              </a:solidFill>
              <a:latin typeface="黑体" panose="02010609060101010101" pitchFamily="49" charset="-122"/>
              <a:ea typeface="黑体" panose="02010609060101010101" pitchFamily="49" charset="-122"/>
              <a:cs typeface="黑体" panose="02010609060101010101" charset="-122"/>
            </a:endParaRPr>
          </a:p>
          <a:p>
            <a:r>
              <a:rPr lang="zh-CN" altLang="en-US" sz="2400" b="1" dirty="0">
                <a:solidFill>
                  <a:srgbClr val="C00000"/>
                </a:solidFill>
                <a:latin typeface="黑体" panose="02010609060101010101" pitchFamily="49" charset="-122"/>
                <a:ea typeface="黑体" panose="02010609060101010101" pitchFamily="49" charset="-122"/>
              </a:rPr>
              <a:t>价格革命加速资本原始积累，促资本主义发展。</a:t>
            </a:r>
            <a:endParaRPr lang="zh-CN" altLang="en-US" sz="2400" dirty="0">
              <a:latin typeface="黑体" panose="02010609060101010101" pitchFamily="49" charset="-122"/>
              <a:ea typeface="黑体" panose="02010609060101010101" pitchFamily="49" charset="-122"/>
            </a:endParaRPr>
          </a:p>
        </p:txBody>
      </p:sp>
      <p:sp>
        <p:nvSpPr>
          <p:cNvPr id="10" name="文本框 9">
            <a:extLst>
              <a:ext uri="{FF2B5EF4-FFF2-40B4-BE49-F238E27FC236}">
                <a16:creationId xmlns:a16="http://schemas.microsoft.com/office/drawing/2014/main" id="{50C263A8-BA41-C50A-43CF-3ECA538D8F94}"/>
              </a:ext>
            </a:extLst>
          </p:cNvPr>
          <p:cNvSpPr txBox="1"/>
          <p:nvPr/>
        </p:nvSpPr>
        <p:spPr>
          <a:xfrm>
            <a:off x="5036705" y="3203489"/>
            <a:ext cx="9264352" cy="1200329"/>
          </a:xfrm>
          <a:prstGeom prst="rect">
            <a:avLst/>
          </a:prstGeom>
          <a:noFill/>
        </p:spPr>
        <p:txBody>
          <a:bodyPr wrap="square">
            <a:spAutoFit/>
          </a:bodyPr>
          <a:lstStyle/>
          <a:p>
            <a:r>
              <a:rPr lang="zh-CN" altLang="en-US" sz="2400" b="1" dirty="0">
                <a:solidFill>
                  <a:srgbClr val="C00000"/>
                </a:solidFill>
                <a:latin typeface="黑体" panose="02010609060101010101" pitchFamily="49" charset="-122"/>
                <a:ea typeface="黑体" panose="02010609060101010101" pitchFamily="49" charset="-122"/>
                <a:cs typeface="黑体" panose="02010609060101010101" charset="-122"/>
              </a:rPr>
              <a:t>民族国家的崛起；</a:t>
            </a:r>
            <a:endParaRPr lang="en-US" altLang="zh-CN" sz="2400" b="1" dirty="0">
              <a:solidFill>
                <a:srgbClr val="C00000"/>
              </a:solidFill>
              <a:latin typeface="黑体" panose="02010609060101010101" pitchFamily="49" charset="-122"/>
              <a:ea typeface="黑体" panose="02010609060101010101" pitchFamily="49" charset="-122"/>
              <a:cs typeface="黑体" panose="02010609060101010101" charset="-122"/>
            </a:endParaRPr>
          </a:p>
          <a:p>
            <a:r>
              <a:rPr lang="zh-CN" altLang="en-US" sz="2400" b="1" dirty="0">
                <a:solidFill>
                  <a:srgbClr val="C00000"/>
                </a:solidFill>
                <a:latin typeface="黑体" panose="02010609060101010101" pitchFamily="49" charset="-122"/>
                <a:ea typeface="黑体" panose="02010609060101010101" pitchFamily="49" charset="-122"/>
                <a:cs typeface="黑体" panose="02010609060101010101" charset="-122"/>
              </a:rPr>
              <a:t>封建社会逐步解体。</a:t>
            </a:r>
            <a:endParaRPr lang="en-US" altLang="zh-CN" sz="2400" b="1" dirty="0">
              <a:solidFill>
                <a:srgbClr val="C00000"/>
              </a:solidFill>
              <a:latin typeface="黑体" panose="02010609060101010101" pitchFamily="49" charset="-122"/>
              <a:ea typeface="黑体" panose="02010609060101010101" pitchFamily="49" charset="-122"/>
              <a:cs typeface="黑体" panose="02010609060101010101" charset="-122"/>
            </a:endParaRPr>
          </a:p>
          <a:p>
            <a:endParaRPr lang="zh-CN" altLang="en-US" sz="2400" b="1" dirty="0">
              <a:solidFill>
                <a:srgbClr val="C00000"/>
              </a:solidFill>
              <a:latin typeface="黑体" panose="02010609060101010101" pitchFamily="49" charset="-122"/>
              <a:ea typeface="黑体" panose="02010609060101010101" pitchFamily="49" charset="-122"/>
              <a:cs typeface="黑体" panose="02010609060101010101" charset="-122"/>
            </a:endParaRPr>
          </a:p>
        </p:txBody>
      </p:sp>
      <p:sp>
        <p:nvSpPr>
          <p:cNvPr id="11" name="文本框 10">
            <a:extLst>
              <a:ext uri="{FF2B5EF4-FFF2-40B4-BE49-F238E27FC236}">
                <a16:creationId xmlns:a16="http://schemas.microsoft.com/office/drawing/2014/main" id="{A71CCED3-2944-2698-39B1-6BBE65CADF8C}"/>
              </a:ext>
            </a:extLst>
          </p:cNvPr>
          <p:cNvSpPr txBox="1"/>
          <p:nvPr/>
        </p:nvSpPr>
        <p:spPr>
          <a:xfrm>
            <a:off x="5043399" y="4089659"/>
            <a:ext cx="9264352" cy="1200329"/>
          </a:xfrm>
          <a:prstGeom prst="rect">
            <a:avLst/>
          </a:prstGeom>
          <a:noFill/>
        </p:spPr>
        <p:txBody>
          <a:bodyPr wrap="square">
            <a:spAutoFit/>
          </a:bodyPr>
          <a:lstStyle/>
          <a:p>
            <a:r>
              <a:rPr lang="zh-CN" altLang="en-US" sz="2400" b="1" dirty="0">
                <a:solidFill>
                  <a:srgbClr val="C00000"/>
                </a:solidFill>
                <a:latin typeface="黑体" panose="02010609060101010101" pitchFamily="49" charset="-122"/>
                <a:ea typeface="黑体" panose="02010609060101010101" pitchFamily="49" charset="-122"/>
                <a:cs typeface="黑体" panose="02010609060101010101" charset="-122"/>
              </a:rPr>
              <a:t>开阔视野，冲击传统观念；</a:t>
            </a:r>
            <a:endParaRPr lang="en-US" altLang="zh-CN" sz="2400" b="1" dirty="0">
              <a:solidFill>
                <a:srgbClr val="C00000"/>
              </a:solidFill>
              <a:latin typeface="黑体" panose="02010609060101010101" pitchFamily="49" charset="-122"/>
              <a:ea typeface="黑体" panose="02010609060101010101" pitchFamily="49" charset="-122"/>
              <a:cs typeface="黑体" panose="02010609060101010101" charset="-122"/>
            </a:endParaRPr>
          </a:p>
          <a:p>
            <a:r>
              <a:rPr lang="zh-CN" altLang="en-US" sz="2400" b="1" dirty="0">
                <a:solidFill>
                  <a:srgbClr val="C00000"/>
                </a:solidFill>
                <a:latin typeface="黑体" panose="02010609060101010101" pitchFamily="49" charset="-122"/>
                <a:ea typeface="黑体" panose="02010609060101010101" pitchFamily="49" charset="-122"/>
                <a:cs typeface="黑体" panose="02010609060101010101" charset="-122"/>
              </a:rPr>
              <a:t>文化交流与融合。</a:t>
            </a:r>
            <a:endParaRPr lang="en-US" altLang="zh-CN" sz="2400" b="1" dirty="0">
              <a:solidFill>
                <a:srgbClr val="C00000"/>
              </a:solidFill>
              <a:latin typeface="黑体" panose="02010609060101010101" pitchFamily="49" charset="-122"/>
              <a:ea typeface="黑体" panose="02010609060101010101" pitchFamily="49" charset="-122"/>
              <a:cs typeface="黑体" panose="02010609060101010101" charset="-122"/>
            </a:endParaRPr>
          </a:p>
          <a:p>
            <a:endParaRPr lang="zh-CN" altLang="en-US" sz="2400" b="1" dirty="0">
              <a:solidFill>
                <a:srgbClr val="C00000"/>
              </a:solidFill>
              <a:latin typeface="黑体" panose="02010609060101010101" pitchFamily="49" charset="-122"/>
              <a:ea typeface="黑体" panose="02010609060101010101" pitchFamily="49" charset="-122"/>
              <a:cs typeface="黑体" panose="02010609060101010101" charset="-122"/>
            </a:endParaRPr>
          </a:p>
        </p:txBody>
      </p:sp>
      <p:sp>
        <p:nvSpPr>
          <p:cNvPr id="12" name="文本框 11">
            <a:extLst>
              <a:ext uri="{FF2B5EF4-FFF2-40B4-BE49-F238E27FC236}">
                <a16:creationId xmlns:a16="http://schemas.microsoft.com/office/drawing/2014/main" id="{7E098FC4-BF54-7890-B59F-6FE10DB3E48D}"/>
              </a:ext>
            </a:extLst>
          </p:cNvPr>
          <p:cNvSpPr txBox="1"/>
          <p:nvPr/>
        </p:nvSpPr>
        <p:spPr>
          <a:xfrm>
            <a:off x="5050093" y="4915556"/>
            <a:ext cx="9264352" cy="1200329"/>
          </a:xfrm>
          <a:prstGeom prst="rect">
            <a:avLst/>
          </a:prstGeom>
          <a:noFill/>
        </p:spPr>
        <p:txBody>
          <a:bodyPr wrap="square">
            <a:spAutoFit/>
          </a:bodyPr>
          <a:lstStyle/>
          <a:p>
            <a:r>
              <a:rPr lang="zh-CN" altLang="en-US" sz="2400" b="1" dirty="0">
                <a:solidFill>
                  <a:srgbClr val="C00000"/>
                </a:solidFill>
                <a:latin typeface="黑体" panose="02010609060101010101" pitchFamily="49" charset="-122"/>
                <a:ea typeface="黑体" panose="02010609060101010101" pitchFamily="49" charset="-122"/>
                <a:cs typeface="黑体" panose="02010609060101010101" charset="-122"/>
              </a:rPr>
              <a:t>人口流动与社会阶层变化；</a:t>
            </a:r>
            <a:endParaRPr lang="en-US" altLang="zh-CN" sz="2400" b="1" dirty="0">
              <a:solidFill>
                <a:srgbClr val="C00000"/>
              </a:solidFill>
              <a:latin typeface="黑体" panose="02010609060101010101" pitchFamily="49" charset="-122"/>
              <a:ea typeface="黑体" panose="02010609060101010101" pitchFamily="49" charset="-122"/>
              <a:cs typeface="黑体" panose="02010609060101010101" charset="-122"/>
            </a:endParaRPr>
          </a:p>
          <a:p>
            <a:r>
              <a:rPr lang="zh-CN" altLang="en-US" sz="2400" b="1" dirty="0">
                <a:solidFill>
                  <a:srgbClr val="C00000"/>
                </a:solidFill>
                <a:latin typeface="黑体" panose="02010609060101010101" pitchFamily="49" charset="-122"/>
                <a:ea typeface="黑体" panose="02010609060101010101" pitchFamily="49" charset="-122"/>
                <a:cs typeface="黑体" panose="02010609060101010101" charset="-122"/>
              </a:rPr>
              <a:t>城市发展与城市化进程加快。</a:t>
            </a:r>
            <a:endParaRPr lang="en-US" altLang="zh-CN" sz="2400" b="1" dirty="0">
              <a:solidFill>
                <a:srgbClr val="C00000"/>
              </a:solidFill>
              <a:latin typeface="黑体" panose="02010609060101010101" pitchFamily="49" charset="-122"/>
              <a:ea typeface="黑体" panose="02010609060101010101" pitchFamily="49" charset="-122"/>
              <a:cs typeface="黑体" panose="02010609060101010101" charset="-122"/>
            </a:endParaRPr>
          </a:p>
          <a:p>
            <a:endParaRPr lang="zh-CN" altLang="en-US" sz="2400" b="1" dirty="0">
              <a:solidFill>
                <a:srgbClr val="C00000"/>
              </a:solidFill>
              <a:latin typeface="黑体" panose="02010609060101010101" pitchFamily="49" charset="-122"/>
              <a:ea typeface="黑体" panose="02010609060101010101" pitchFamily="49" charset="-122"/>
              <a:cs typeface="黑体" panose="02010609060101010101" charset="-122"/>
            </a:endParaRPr>
          </a:p>
        </p:txBody>
      </p:sp>
      <p:sp>
        <p:nvSpPr>
          <p:cNvPr id="3" name="文本框 2">
            <a:extLst>
              <a:ext uri="{FF2B5EF4-FFF2-40B4-BE49-F238E27FC236}">
                <a16:creationId xmlns:a16="http://schemas.microsoft.com/office/drawing/2014/main" id="{A64F107D-615A-E2A8-990C-F056CA06D475}"/>
              </a:ext>
            </a:extLst>
          </p:cNvPr>
          <p:cNvSpPr txBox="1"/>
          <p:nvPr>
            <p:custDataLst>
              <p:tags r:id="rId1"/>
            </p:custDataLst>
          </p:nvPr>
        </p:nvSpPr>
        <p:spPr>
          <a:xfrm>
            <a:off x="1847528" y="5733256"/>
            <a:ext cx="7622540" cy="2639060"/>
          </a:xfrm>
          <a:prstGeom prst="rect">
            <a:avLst/>
          </a:prstGeom>
        </p:spPr>
        <p:txBody>
          <a:bodyPr>
            <a:noAutofit/>
            <a:extLst>
              <a:ext uri="{4A0BC546-FE56-4ADE-93B0-CB8AF2F6F144}">
                <wpsdc:textFrameExt xmlns:wpsdc="http://www.wps.cn/officeDocument/2022/drawingmlCustomData" xmlns="" type="text"/>
              </a:ext>
            </a:extLst>
          </a:bodyPr>
          <a:lstStyle/>
          <a:p>
            <a:pPr algn="ctr">
              <a:lnSpc>
                <a:spcPct val="130000"/>
              </a:lnSpc>
              <a:spcBef>
                <a:spcPts val="0"/>
              </a:spcBef>
              <a:spcAft>
                <a:spcPts val="0"/>
              </a:spcAft>
            </a:pPr>
            <a:r>
              <a:rPr lang="zh-CN" altLang="en-US" sz="5400" b="1" dirty="0">
                <a:solidFill>
                  <a:srgbClr val="AB4314"/>
                </a:solidFill>
                <a:effectLst>
                  <a:glow rad="63500">
                    <a:schemeClr val="bg1">
                      <a:alpha val="40000"/>
                    </a:schemeClr>
                  </a:glow>
                </a:effectLst>
                <a:latin typeface="方正清刻本悦宋简体" panose="02000000000000000000" charset="-122"/>
                <a:ea typeface="方正清刻本悦宋简体" panose="02000000000000000000" charset="-122"/>
                <a:sym typeface="+mn-ea"/>
              </a:rPr>
              <a:t>走向整体，迈进现代</a:t>
            </a:r>
            <a:endParaRPr lang="en-US" altLang="zh-CN" sz="5400" b="1" dirty="0">
              <a:solidFill>
                <a:srgbClr val="AB4314"/>
              </a:solidFill>
              <a:effectLst>
                <a:glow rad="63500">
                  <a:schemeClr val="bg1">
                    <a:alpha val="40000"/>
                  </a:schemeClr>
                </a:glow>
              </a:effectLst>
              <a:latin typeface="方正清刻本悦宋简体" panose="02000000000000000000" charset="-122"/>
              <a:ea typeface="方正清刻本悦宋简体" panose="02000000000000000000" charset="-122"/>
              <a:sym typeface="+mn-ea"/>
            </a:endParaRPr>
          </a:p>
        </p:txBody>
      </p:sp>
      <p:sp>
        <p:nvSpPr>
          <p:cNvPr id="2" name="文本框 1"/>
          <p:cNvSpPr txBox="1"/>
          <p:nvPr>
            <p:custDataLst>
              <p:tags r:id="rId2"/>
            </p:custDataLst>
          </p:nvPr>
        </p:nvSpPr>
        <p:spPr>
          <a:xfrm>
            <a:off x="261669" y="444672"/>
            <a:ext cx="11809521" cy="1553845"/>
          </a:xfrm>
          <a:prstGeom prst="rect">
            <a:avLst/>
          </a:prstGeom>
        </p:spPr>
        <p:txBody>
          <a:bodyPr wrap="square">
            <a:noAutofit/>
            <a:extLst>
              <a:ext uri="{4A0BC546-FE56-4ADE-93B0-CB8AF2F6F144}">
                <wpsdc:textFrameExt xmlns:wpsdc="http://www.wps.cn/officeDocument/2022/drawingmlCustomData" xmlns="" type="text"/>
              </a:ext>
            </a:extLst>
          </a:bodyPr>
          <a:lstStyle/>
          <a:p>
            <a:pPr>
              <a:lnSpc>
                <a:spcPct val="130000"/>
              </a:lnSpc>
              <a:spcBef>
                <a:spcPts val="0"/>
              </a:spcBef>
              <a:spcAft>
                <a:spcPts val="0"/>
              </a:spcAft>
            </a:pPr>
            <a:r>
              <a:rPr lang="zh-CN" sz="2400" dirty="0">
                <a:ea typeface="微软雅黑" panose="020B0503020204020204" charset="-122"/>
                <a:sym typeface="+mn-ea"/>
              </a:rPr>
              <a:t>三、新航路开辟的影响</a:t>
            </a:r>
          </a:p>
          <a:p>
            <a:pPr>
              <a:lnSpc>
                <a:spcPct val="130000"/>
              </a:lnSpc>
              <a:spcBef>
                <a:spcPts val="0"/>
              </a:spcBef>
              <a:spcAft>
                <a:spcPts val="0"/>
              </a:spcAft>
            </a:pPr>
            <a:r>
              <a:rPr lang="en-US" altLang="zh-CN" sz="2400" dirty="0">
                <a:ea typeface="微软雅黑" panose="020B0503020204020204" charset="-122"/>
                <a:sym typeface="+mn-ea"/>
              </a:rPr>
              <a:t>2</a:t>
            </a:r>
            <a:r>
              <a:rPr lang="zh-CN" altLang="en-US" sz="2400" dirty="0">
                <a:ea typeface="微软雅黑" panose="020B0503020204020204" charset="-122"/>
                <a:sym typeface="+mn-ea"/>
              </a:rPr>
              <a:t>、对世界：</a:t>
            </a:r>
            <a:endParaRPr lang="en-US" altLang="zh-CN" sz="2400" dirty="0">
              <a:ea typeface="微软雅黑" panose="020B0503020204020204" charset="-122"/>
              <a:sym typeface="+mn-ea"/>
            </a:endParaRPr>
          </a:p>
          <a:p>
            <a:pPr>
              <a:lnSpc>
                <a:spcPct val="130000"/>
              </a:lnSpc>
              <a:spcBef>
                <a:spcPts val="0"/>
              </a:spcBef>
              <a:spcAft>
                <a:spcPts val="0"/>
              </a:spcAft>
            </a:pPr>
            <a:r>
              <a:rPr lang="zh-CN" altLang="en-US" sz="2400" dirty="0">
                <a:ea typeface="微软雅黑" panose="020B0503020204020204" charset="-122"/>
                <a:sym typeface="+mn-ea"/>
              </a:rPr>
              <a:t>      </a:t>
            </a:r>
          </a:p>
        </p:txBody>
      </p:sp>
    </p:spTree>
    <p:extLst>
      <p:ext uri="{BB962C8B-B14F-4D97-AF65-F5344CB8AC3E}">
        <p14:creationId xmlns:p14="http://schemas.microsoft.com/office/powerpoint/2010/main" val="1842015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6" grpId="0"/>
      <p:bldP spid="7" grpId="0"/>
      <p:bldP spid="9" grpId="0"/>
      <p:bldP spid="10" grpId="0"/>
      <p:bldP spid="11" grpId="0"/>
      <p:bldP spid="1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1"/>
          <p:cNvSpPr/>
          <p:nvPr>
            <p:custDataLst>
              <p:tags r:id="rId1"/>
            </p:custDataLst>
          </p:nvPr>
        </p:nvSpPr>
        <p:spPr>
          <a:xfrm>
            <a:off x="3935730" y="332740"/>
            <a:ext cx="4322445" cy="521970"/>
          </a:xfrm>
          <a:prstGeom prst="rect">
            <a:avLst/>
          </a:prstGeom>
          <a:solidFill>
            <a:schemeClr val="bg1">
              <a:lumMod val="95000"/>
            </a:schemeClr>
          </a:solidFill>
          <a:ln w="9525" cmpd="sng">
            <a:noFill/>
            <a:prstDash val="sysDash"/>
          </a:ln>
        </p:spPr>
        <p:txBody>
          <a:bodyPr vert="horz" wrap="square" numCol="1" spcCol="0" rtlCol="0" fromWordArt="0" anchor="t" anchorCtr="0" forceAA="0" compatLnSpc="0">
            <a:noAutofit/>
          </a:bodyPr>
          <a:lstStyle/>
          <a:p>
            <a:pPr lvl="0" algn="ctr" fontAlgn="auto">
              <a:lnSpc>
                <a:spcPct val="110000"/>
              </a:lnSpc>
              <a:buClrTx/>
              <a:buSzTx/>
              <a:buFontTx/>
            </a:pPr>
            <a:r>
              <a:rPr lang="zh-CN" sz="2400" b="1" dirty="0">
                <a:latin typeface="汉仪劲楷简" panose="00020600040101010101" charset="-122"/>
                <a:ea typeface="汉仪劲楷简" panose="00020600040101010101" charset="-122"/>
                <a:cs typeface="汉仪劲楷简" panose="00020600040101010101" charset="-122"/>
                <a:sym typeface="+mn-ea"/>
              </a:rPr>
              <a:t>世界近代史整体认识</a:t>
            </a:r>
          </a:p>
        </p:txBody>
      </p:sp>
      <p:grpSp>
        <p:nvGrpSpPr>
          <p:cNvPr id="24" name="组合 23"/>
          <p:cNvGrpSpPr/>
          <p:nvPr/>
        </p:nvGrpSpPr>
        <p:grpSpPr>
          <a:xfrm>
            <a:off x="121384" y="2492468"/>
            <a:ext cx="11994419" cy="819150"/>
            <a:chOff x="495" y="3514"/>
            <a:chExt cx="18569" cy="1290"/>
          </a:xfrm>
        </p:grpSpPr>
        <p:sp>
          <p:nvSpPr>
            <p:cNvPr id="17" name="右箭头 16"/>
            <p:cNvSpPr/>
            <p:nvPr>
              <p:custDataLst>
                <p:tags r:id="rId21"/>
              </p:custDataLst>
            </p:nvPr>
          </p:nvSpPr>
          <p:spPr>
            <a:xfrm>
              <a:off x="495" y="3514"/>
              <a:ext cx="18569" cy="1290"/>
            </a:xfrm>
            <a:prstGeom prst="right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schemeClr val="bg1"/>
                </a:solidFill>
                <a:latin typeface="黑体" panose="02010609060101010101" charset="-122"/>
                <a:ea typeface="黑体" panose="02010609060101010101" charset="-122"/>
              </a:endParaRPr>
            </a:p>
          </p:txBody>
        </p:sp>
        <p:sp>
          <p:nvSpPr>
            <p:cNvPr id="22" name="文本框 21"/>
            <p:cNvSpPr txBox="1"/>
            <p:nvPr>
              <p:custDataLst>
                <p:tags r:id="rId22"/>
              </p:custDataLst>
            </p:nvPr>
          </p:nvSpPr>
          <p:spPr>
            <a:xfrm>
              <a:off x="1511" y="3797"/>
              <a:ext cx="17388" cy="677"/>
            </a:xfrm>
            <a:prstGeom prst="rect">
              <a:avLst/>
            </a:prstGeom>
            <a:noFill/>
          </p:spPr>
          <p:txBody>
            <a:bodyPr wrap="square" rtlCol="0">
              <a:spAutoFit/>
            </a:bodyPr>
            <a:lstStyle/>
            <a:p>
              <a:r>
                <a:rPr lang="en-US" altLang="zh-CN" sz="2200" b="1" dirty="0">
                  <a:solidFill>
                    <a:schemeClr val="bg1"/>
                  </a:solidFill>
                  <a:latin typeface="黑体" panose="02010609060101010101" charset="-122"/>
                  <a:ea typeface="黑体" panose="02010609060101010101" charset="-122"/>
                </a:rPr>
                <a:t>15</a:t>
              </a:r>
              <a:r>
                <a:rPr lang="zh-CN" altLang="en-US" sz="2200" b="1" dirty="0">
                  <a:solidFill>
                    <a:schemeClr val="bg1"/>
                  </a:solidFill>
                  <a:latin typeface="黑体" panose="02010609060101010101" charset="-122"/>
                  <a:ea typeface="黑体" panose="02010609060101010101" charset="-122"/>
                </a:rPr>
                <a:t>世纪</a:t>
              </a:r>
              <a:r>
                <a:rPr lang="en-US" altLang="zh-CN" sz="2200" b="1" dirty="0">
                  <a:solidFill>
                    <a:schemeClr val="bg1"/>
                  </a:solidFill>
                  <a:latin typeface="黑体" panose="02010609060101010101" charset="-122"/>
                  <a:ea typeface="黑体" panose="02010609060101010101" charset="-122"/>
                </a:rPr>
                <a:t>           16</a:t>
              </a:r>
              <a:r>
                <a:rPr lang="zh-CN" altLang="en-US" sz="2200" b="1" dirty="0">
                  <a:solidFill>
                    <a:schemeClr val="bg1"/>
                  </a:solidFill>
                  <a:latin typeface="黑体" panose="02010609060101010101" charset="-122"/>
                  <a:ea typeface="黑体" panose="02010609060101010101" charset="-122"/>
                </a:rPr>
                <a:t>世纪</a:t>
              </a:r>
              <a:r>
                <a:rPr lang="en-US" altLang="zh-CN" sz="2200" b="1" dirty="0">
                  <a:solidFill>
                    <a:schemeClr val="bg1"/>
                  </a:solidFill>
                  <a:latin typeface="黑体" panose="02010609060101010101" charset="-122"/>
                  <a:ea typeface="黑体" panose="02010609060101010101" charset="-122"/>
                </a:rPr>
                <a:t>            17</a:t>
              </a:r>
              <a:r>
                <a:rPr lang="zh-CN" altLang="en-US" sz="2200" b="1" dirty="0">
                  <a:solidFill>
                    <a:schemeClr val="bg1"/>
                  </a:solidFill>
                  <a:latin typeface="黑体" panose="02010609060101010101" charset="-122"/>
                  <a:ea typeface="黑体" panose="02010609060101010101" charset="-122"/>
                </a:rPr>
                <a:t>世纪</a:t>
              </a:r>
              <a:r>
                <a:rPr lang="en-US" altLang="zh-CN" sz="2200" b="1" dirty="0">
                  <a:solidFill>
                    <a:schemeClr val="bg1"/>
                  </a:solidFill>
                  <a:latin typeface="黑体" panose="02010609060101010101" charset="-122"/>
                  <a:ea typeface="黑体" panose="02010609060101010101" charset="-122"/>
                </a:rPr>
                <a:t>         18</a:t>
              </a:r>
              <a:r>
                <a:rPr lang="zh-CN" altLang="en-US" sz="2200" b="1" dirty="0">
                  <a:solidFill>
                    <a:schemeClr val="bg1"/>
                  </a:solidFill>
                  <a:latin typeface="黑体" panose="02010609060101010101" charset="-122"/>
                  <a:ea typeface="黑体" panose="02010609060101010101" charset="-122"/>
                </a:rPr>
                <a:t>世纪</a:t>
              </a:r>
              <a:r>
                <a:rPr lang="en-US" altLang="zh-CN" sz="2200" b="1" dirty="0">
                  <a:solidFill>
                    <a:schemeClr val="bg1"/>
                  </a:solidFill>
                  <a:latin typeface="黑体" panose="02010609060101010101" charset="-122"/>
                  <a:ea typeface="黑体" panose="02010609060101010101" charset="-122"/>
                </a:rPr>
                <a:t>           19</a:t>
              </a:r>
              <a:r>
                <a:rPr lang="zh-CN" altLang="en-US" sz="2200" b="1" dirty="0">
                  <a:solidFill>
                    <a:schemeClr val="bg1"/>
                  </a:solidFill>
                  <a:latin typeface="黑体" panose="02010609060101010101" charset="-122"/>
                  <a:ea typeface="黑体" panose="02010609060101010101" charset="-122"/>
                </a:rPr>
                <a:t>世纪</a:t>
              </a:r>
            </a:p>
          </p:txBody>
        </p:sp>
      </p:grpSp>
      <p:grpSp>
        <p:nvGrpSpPr>
          <p:cNvPr id="12" name="组合 11"/>
          <p:cNvGrpSpPr/>
          <p:nvPr/>
        </p:nvGrpSpPr>
        <p:grpSpPr>
          <a:xfrm>
            <a:off x="46990" y="981710"/>
            <a:ext cx="12025630" cy="1440180"/>
            <a:chOff x="74" y="1546"/>
            <a:chExt cx="18938" cy="2268"/>
          </a:xfrm>
        </p:grpSpPr>
        <p:sp>
          <p:nvSpPr>
            <p:cNvPr id="7" name="矩形 6"/>
            <p:cNvSpPr/>
            <p:nvPr/>
          </p:nvSpPr>
          <p:spPr>
            <a:xfrm>
              <a:off x="74" y="1546"/>
              <a:ext cx="18938" cy="2268"/>
            </a:xfrm>
            <a:prstGeom prst="rect">
              <a:avLst/>
            </a:prstGeom>
            <a:solidFill>
              <a:srgbClr val="FFFF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文本框 17"/>
            <p:cNvSpPr txBox="1"/>
            <p:nvPr>
              <p:custDataLst>
                <p:tags r:id="rId15"/>
              </p:custDataLst>
            </p:nvPr>
          </p:nvSpPr>
          <p:spPr>
            <a:xfrm>
              <a:off x="76" y="2183"/>
              <a:ext cx="741" cy="1210"/>
            </a:xfrm>
            <a:prstGeom prst="rect">
              <a:avLst/>
            </a:prstGeom>
            <a:solidFill>
              <a:srgbClr val="FFC000"/>
            </a:solidFill>
            <a:ln>
              <a:noFill/>
            </a:ln>
          </p:spPr>
          <p:txBody>
            <a:bodyPr wrap="square" rtlCol="0">
              <a:spAutoFit/>
            </a:bodyPr>
            <a:lstStyle/>
            <a:p>
              <a:pPr algn="ctr"/>
              <a:r>
                <a:rPr lang="zh-CN" altLang="en-US" sz="2200" b="1" dirty="0">
                  <a:solidFill>
                    <a:schemeClr val="tx1"/>
                  </a:solidFill>
                  <a:latin typeface="汉仪劲楷简" panose="00020600040101010101" charset="-122"/>
                  <a:ea typeface="汉仪劲楷简" panose="00020600040101010101" charset="-122"/>
                </a:rPr>
                <a:t>政</a:t>
              </a:r>
            </a:p>
            <a:p>
              <a:pPr algn="ctr"/>
              <a:r>
                <a:rPr lang="zh-CN" altLang="en-US" sz="2200" b="1" dirty="0">
                  <a:solidFill>
                    <a:schemeClr val="tx1"/>
                  </a:solidFill>
                  <a:latin typeface="汉仪劲楷简" panose="00020600040101010101" charset="-122"/>
                  <a:ea typeface="汉仪劲楷简" panose="00020600040101010101" charset="-122"/>
                </a:rPr>
                <a:t>治</a:t>
              </a:r>
            </a:p>
          </p:txBody>
        </p:sp>
        <p:sp>
          <p:nvSpPr>
            <p:cNvPr id="42" name="文本框 41"/>
            <p:cNvSpPr txBox="1"/>
            <p:nvPr>
              <p:custDataLst>
                <p:tags r:id="rId16"/>
              </p:custDataLst>
            </p:nvPr>
          </p:nvSpPr>
          <p:spPr>
            <a:xfrm>
              <a:off x="979" y="1929"/>
              <a:ext cx="3460" cy="1743"/>
            </a:xfrm>
            <a:prstGeom prst="rect">
              <a:avLst/>
            </a:prstGeom>
            <a:solidFill>
              <a:schemeClr val="bg1">
                <a:lumMod val="85000"/>
              </a:schemeClr>
            </a:solidFill>
            <a:ln w="19050">
              <a:noFill/>
            </a:ln>
          </p:spPr>
          <p:txBody>
            <a:bodyPr wrap="square">
              <a:spAutoFit/>
            </a:bodyPr>
            <a:lstStyle/>
            <a:p>
              <a:pPr lvl="0" algn="ctr">
                <a:buClrTx/>
                <a:buSzTx/>
                <a:buFontTx/>
              </a:pPr>
              <a:r>
                <a:rPr lang="zh-CN" altLang="en-US" sz="2200" dirty="0">
                  <a:latin typeface="汉仪劲楷简" panose="00020600040101010101" charset="-122"/>
                  <a:ea typeface="汉仪劲楷简" panose="00020600040101010101" charset="-122"/>
                  <a:sym typeface="+mn-ea"/>
                </a:rPr>
                <a:t>资产阶级革命与资本主义制度的确立</a:t>
              </a:r>
            </a:p>
          </p:txBody>
        </p:sp>
        <p:sp>
          <p:nvSpPr>
            <p:cNvPr id="34" name="文本框 33"/>
            <p:cNvSpPr txBox="1"/>
            <p:nvPr>
              <p:custDataLst>
                <p:tags r:id="rId17"/>
              </p:custDataLst>
            </p:nvPr>
          </p:nvSpPr>
          <p:spPr>
            <a:xfrm>
              <a:off x="8354" y="2452"/>
              <a:ext cx="2788" cy="1210"/>
            </a:xfrm>
            <a:prstGeom prst="rect">
              <a:avLst/>
            </a:prstGeom>
            <a:noFill/>
            <a:ln>
              <a:solidFill>
                <a:srgbClr val="C00000"/>
              </a:solidFill>
            </a:ln>
          </p:spPr>
          <p:txBody>
            <a:bodyPr wrap="square" rtlCol="0">
              <a:spAutoFit/>
            </a:bodyPr>
            <a:lstStyle/>
            <a:p>
              <a:pPr lvl="0" algn="ctr">
                <a:buClrTx/>
                <a:buSzTx/>
                <a:buFontTx/>
              </a:pPr>
              <a:r>
                <a:rPr lang="zh-CN" altLang="en-US" sz="2200" dirty="0">
                  <a:solidFill>
                    <a:srgbClr val="C00000"/>
                  </a:solidFill>
                  <a:latin typeface="黑体" panose="02010609060101010101" charset="-122"/>
                  <a:ea typeface="黑体" panose="02010609060101010101" charset="-122"/>
                  <a:sym typeface="+mn-ea"/>
                </a:rPr>
                <a:t>英国确立君主立宪制</a:t>
              </a:r>
            </a:p>
          </p:txBody>
        </p:sp>
        <p:sp>
          <p:nvSpPr>
            <p:cNvPr id="35" name="文本框 34"/>
            <p:cNvSpPr txBox="1"/>
            <p:nvPr>
              <p:custDataLst>
                <p:tags r:id="rId18"/>
              </p:custDataLst>
            </p:nvPr>
          </p:nvSpPr>
          <p:spPr>
            <a:xfrm>
              <a:off x="11415" y="2452"/>
              <a:ext cx="3354" cy="1210"/>
            </a:xfrm>
            <a:prstGeom prst="rect">
              <a:avLst/>
            </a:prstGeom>
            <a:noFill/>
            <a:ln>
              <a:solidFill>
                <a:srgbClr val="C00000"/>
              </a:solidFill>
            </a:ln>
          </p:spPr>
          <p:txBody>
            <a:bodyPr wrap="square" rtlCol="0">
              <a:spAutoFit/>
            </a:bodyPr>
            <a:lstStyle/>
            <a:p>
              <a:pPr lvl="0" algn="ctr">
                <a:buClrTx/>
                <a:buSzTx/>
                <a:buFontTx/>
              </a:pPr>
              <a:r>
                <a:rPr lang="zh-CN" altLang="en-US" sz="2200" dirty="0">
                  <a:solidFill>
                    <a:srgbClr val="C00000"/>
                  </a:solidFill>
                  <a:latin typeface="黑体" panose="02010609060101010101" charset="-122"/>
                  <a:ea typeface="黑体" panose="02010609060101010101" charset="-122"/>
                  <a:sym typeface="+mn-ea"/>
                </a:rPr>
                <a:t>北美独立</a:t>
              </a:r>
            </a:p>
            <a:p>
              <a:pPr lvl="0" algn="ctr">
                <a:buClrTx/>
                <a:buSzTx/>
                <a:buFontTx/>
              </a:pPr>
              <a:r>
                <a:rPr lang="zh-CN" altLang="en-US" sz="2200" dirty="0">
                  <a:solidFill>
                    <a:srgbClr val="C00000"/>
                  </a:solidFill>
                  <a:latin typeface="黑体" panose="02010609060101010101" charset="-122"/>
                  <a:ea typeface="黑体" panose="02010609060101010101" charset="-122"/>
                  <a:sym typeface="+mn-ea"/>
                </a:rPr>
                <a:t>法国大革命</a:t>
              </a:r>
            </a:p>
          </p:txBody>
        </p:sp>
        <p:sp>
          <p:nvSpPr>
            <p:cNvPr id="38" name="文本框 37"/>
            <p:cNvSpPr txBox="1"/>
            <p:nvPr>
              <p:custDataLst>
                <p:tags r:id="rId19"/>
              </p:custDataLst>
            </p:nvPr>
          </p:nvSpPr>
          <p:spPr>
            <a:xfrm>
              <a:off x="4838" y="2452"/>
              <a:ext cx="3214" cy="1210"/>
            </a:xfrm>
            <a:prstGeom prst="rect">
              <a:avLst/>
            </a:prstGeom>
            <a:noFill/>
            <a:ln>
              <a:solidFill>
                <a:srgbClr val="C00000"/>
              </a:solidFill>
            </a:ln>
          </p:spPr>
          <p:txBody>
            <a:bodyPr wrap="square" rtlCol="0">
              <a:spAutoFit/>
            </a:bodyPr>
            <a:lstStyle/>
            <a:p>
              <a:pPr lvl="0" algn="ctr">
                <a:buClrTx/>
                <a:buSzTx/>
                <a:buFontTx/>
              </a:pPr>
              <a:r>
                <a:rPr lang="zh-CN" altLang="en-US" sz="2200" dirty="0">
                  <a:solidFill>
                    <a:srgbClr val="C00000"/>
                  </a:solidFill>
                  <a:latin typeface="黑体" panose="02010609060101010101" charset="-122"/>
                  <a:ea typeface="黑体" panose="02010609060101010101" charset="-122"/>
                  <a:sym typeface="+mn-ea"/>
                </a:rPr>
                <a:t>尼德兰革命</a:t>
              </a:r>
            </a:p>
            <a:p>
              <a:pPr lvl="0" algn="ctr">
                <a:buClrTx/>
                <a:buSzTx/>
                <a:buFontTx/>
              </a:pPr>
              <a:r>
                <a:rPr lang="zh-CN" altLang="en-US" sz="2200" dirty="0">
                  <a:solidFill>
                    <a:srgbClr val="C00000"/>
                  </a:solidFill>
                  <a:latin typeface="黑体" panose="02010609060101010101" charset="-122"/>
                  <a:ea typeface="黑体" panose="02010609060101010101" charset="-122"/>
                  <a:sym typeface="+mn-ea"/>
                </a:rPr>
                <a:t>荷兰取得独立</a:t>
              </a:r>
            </a:p>
          </p:txBody>
        </p:sp>
        <p:sp>
          <p:nvSpPr>
            <p:cNvPr id="2" name="文本框 1"/>
            <p:cNvSpPr txBox="1"/>
            <p:nvPr>
              <p:custDataLst>
                <p:tags r:id="rId20"/>
              </p:custDataLst>
            </p:nvPr>
          </p:nvSpPr>
          <p:spPr>
            <a:xfrm>
              <a:off x="15044" y="1743"/>
              <a:ext cx="3485" cy="1949"/>
            </a:xfrm>
            <a:prstGeom prst="rect">
              <a:avLst/>
            </a:prstGeom>
            <a:noFill/>
            <a:ln>
              <a:solidFill>
                <a:srgbClr val="C00000"/>
              </a:solidFill>
            </a:ln>
          </p:spPr>
          <p:txBody>
            <a:bodyPr wrap="square" rtlCol="0">
              <a:noAutofit/>
            </a:bodyPr>
            <a:lstStyle/>
            <a:p>
              <a:pPr lvl="0" algn="ctr">
                <a:buClrTx/>
                <a:buSzTx/>
                <a:buFontTx/>
              </a:pPr>
              <a:r>
                <a:rPr lang="zh-CN" altLang="en-US" sz="2200" dirty="0">
                  <a:solidFill>
                    <a:srgbClr val="C00000"/>
                  </a:solidFill>
                  <a:latin typeface="黑体" panose="02010609060101010101" charset="-122"/>
                  <a:ea typeface="黑体" panose="02010609060101010101" charset="-122"/>
                  <a:sym typeface="+mn-ea"/>
                </a:rPr>
                <a:t>德国统一</a:t>
              </a:r>
            </a:p>
            <a:p>
              <a:pPr lvl="0" algn="ctr">
                <a:buClrTx/>
                <a:buSzTx/>
                <a:buFontTx/>
              </a:pPr>
              <a:r>
                <a:rPr lang="zh-CN" altLang="en-US" sz="2200" dirty="0">
                  <a:solidFill>
                    <a:srgbClr val="C00000"/>
                  </a:solidFill>
                  <a:latin typeface="黑体" panose="02010609060101010101" charset="-122"/>
                  <a:ea typeface="黑体" panose="02010609060101010101" charset="-122"/>
                  <a:sym typeface="+mn-ea"/>
                </a:rPr>
                <a:t>法国确立共和制</a:t>
              </a:r>
            </a:p>
            <a:p>
              <a:pPr lvl="0" algn="ctr">
                <a:buClrTx/>
                <a:buSzTx/>
                <a:buFontTx/>
              </a:pPr>
              <a:r>
                <a:rPr lang="zh-CN" altLang="en-US" sz="2200" dirty="0">
                  <a:solidFill>
                    <a:srgbClr val="C00000"/>
                  </a:solidFill>
                  <a:latin typeface="黑体" panose="02010609060101010101" charset="-122"/>
                  <a:ea typeface="黑体" panose="02010609060101010101" charset="-122"/>
                  <a:sym typeface="+mn-ea"/>
                </a:rPr>
                <a:t>日、俄改革</a:t>
              </a:r>
            </a:p>
            <a:p>
              <a:pPr lvl="0" algn="ctr">
                <a:buClrTx/>
                <a:buSzTx/>
                <a:buFontTx/>
              </a:pPr>
              <a:endParaRPr lang="zh-CN" altLang="en-US" sz="2200" dirty="0">
                <a:solidFill>
                  <a:srgbClr val="C00000"/>
                </a:solidFill>
                <a:latin typeface="黑体" panose="02010609060101010101" charset="-122"/>
                <a:ea typeface="黑体" panose="02010609060101010101" charset="-122"/>
                <a:sym typeface="+mn-ea"/>
              </a:endParaRPr>
            </a:p>
          </p:txBody>
        </p:sp>
      </p:grpSp>
      <p:grpSp>
        <p:nvGrpSpPr>
          <p:cNvPr id="13" name="组合 12"/>
          <p:cNvGrpSpPr/>
          <p:nvPr/>
        </p:nvGrpSpPr>
        <p:grpSpPr>
          <a:xfrm>
            <a:off x="-96520" y="3296920"/>
            <a:ext cx="12025630" cy="1153160"/>
            <a:chOff x="-152" y="5192"/>
            <a:chExt cx="18938" cy="1816"/>
          </a:xfrm>
        </p:grpSpPr>
        <p:sp>
          <p:nvSpPr>
            <p:cNvPr id="8" name="矩形 7"/>
            <p:cNvSpPr/>
            <p:nvPr>
              <p:custDataLst>
                <p:tags r:id="rId9"/>
              </p:custDataLst>
            </p:nvPr>
          </p:nvSpPr>
          <p:spPr>
            <a:xfrm>
              <a:off x="-152" y="5192"/>
              <a:ext cx="18938" cy="1817"/>
            </a:xfrm>
            <a:prstGeom prst="rect">
              <a:avLst/>
            </a:prstGeom>
            <a:solidFill>
              <a:srgbClr val="FFEBA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文本框 18"/>
            <p:cNvSpPr txBox="1"/>
            <p:nvPr>
              <p:custDataLst>
                <p:tags r:id="rId10"/>
              </p:custDataLst>
            </p:nvPr>
          </p:nvSpPr>
          <p:spPr>
            <a:xfrm>
              <a:off x="76" y="5332"/>
              <a:ext cx="701" cy="1453"/>
            </a:xfrm>
            <a:prstGeom prst="rect">
              <a:avLst/>
            </a:prstGeom>
            <a:solidFill>
              <a:srgbClr val="FFC000"/>
            </a:solidFill>
            <a:ln>
              <a:noFill/>
            </a:ln>
          </p:spPr>
          <p:txBody>
            <a:bodyPr wrap="square" rtlCol="0">
              <a:noAutofit/>
            </a:bodyPr>
            <a:lstStyle/>
            <a:p>
              <a:pPr algn="ctr"/>
              <a:r>
                <a:rPr lang="zh-CN" altLang="en-US" sz="2200" b="1" dirty="0">
                  <a:solidFill>
                    <a:schemeClr val="tx1"/>
                  </a:solidFill>
                  <a:latin typeface="汉仪劲楷简" panose="00020600040101010101" charset="-122"/>
                  <a:ea typeface="汉仪劲楷简" panose="00020600040101010101" charset="-122"/>
                </a:rPr>
                <a:t>经</a:t>
              </a:r>
            </a:p>
            <a:p>
              <a:pPr algn="ctr"/>
              <a:r>
                <a:rPr lang="zh-CN" altLang="en-US" sz="2200" b="1" dirty="0">
                  <a:solidFill>
                    <a:schemeClr val="tx1"/>
                  </a:solidFill>
                  <a:latin typeface="汉仪劲楷简" panose="00020600040101010101" charset="-122"/>
                  <a:ea typeface="汉仪劲楷简" panose="00020600040101010101" charset="-122"/>
                </a:rPr>
                <a:t>济</a:t>
              </a:r>
            </a:p>
          </p:txBody>
        </p:sp>
        <p:sp>
          <p:nvSpPr>
            <p:cNvPr id="3" name="文本框 2"/>
            <p:cNvSpPr txBox="1"/>
            <p:nvPr>
              <p:custDataLst>
                <p:tags r:id="rId11"/>
              </p:custDataLst>
            </p:nvPr>
          </p:nvSpPr>
          <p:spPr>
            <a:xfrm>
              <a:off x="981" y="6193"/>
              <a:ext cx="17298" cy="677"/>
            </a:xfrm>
            <a:prstGeom prst="rect">
              <a:avLst/>
            </a:prstGeom>
            <a:solidFill>
              <a:schemeClr val="bg1">
                <a:lumMod val="85000"/>
              </a:schemeClr>
            </a:solidFill>
            <a:ln w="19050">
              <a:noFill/>
            </a:ln>
          </p:spPr>
          <p:txBody>
            <a:bodyPr wrap="square">
              <a:spAutoFit/>
            </a:bodyPr>
            <a:lstStyle/>
            <a:p>
              <a:pPr indent="0" algn="ctr"/>
              <a:r>
                <a:rPr lang="zh-CN" altLang="en-US" sz="2200" dirty="0">
                  <a:latin typeface="汉仪劲楷简" panose="00020600040101010101" charset="-122"/>
                  <a:ea typeface="汉仪劲楷简" panose="00020600040101010101" charset="-122"/>
                </a:rPr>
                <a:t>资本主义经济的发展</a:t>
              </a:r>
            </a:p>
          </p:txBody>
        </p:sp>
        <p:sp>
          <p:nvSpPr>
            <p:cNvPr id="23" name="文本框 22"/>
            <p:cNvSpPr txBox="1"/>
            <p:nvPr>
              <p:custDataLst>
                <p:tags r:id="rId12"/>
              </p:custDataLst>
            </p:nvPr>
          </p:nvSpPr>
          <p:spPr>
            <a:xfrm>
              <a:off x="903" y="5402"/>
              <a:ext cx="2947" cy="679"/>
            </a:xfrm>
            <a:prstGeom prst="rect">
              <a:avLst/>
            </a:prstGeom>
            <a:noFill/>
            <a:ln>
              <a:solidFill>
                <a:srgbClr val="C00000"/>
              </a:solidFill>
            </a:ln>
          </p:spPr>
          <p:txBody>
            <a:bodyPr wrap="square" rtlCol="0">
              <a:spAutoFit/>
            </a:bodyPr>
            <a:lstStyle/>
            <a:p>
              <a:pPr algn="ctr"/>
              <a:r>
                <a:rPr lang="zh-CN" altLang="en-US" sz="2200" dirty="0">
                  <a:solidFill>
                    <a:srgbClr val="C00000"/>
                  </a:solidFill>
                  <a:latin typeface="黑体" panose="02010609060101010101" charset="-122"/>
                  <a:ea typeface="黑体" panose="02010609060101010101" charset="-122"/>
                </a:rPr>
                <a:t>资本主义萌芽</a:t>
              </a:r>
            </a:p>
          </p:txBody>
        </p:sp>
        <p:sp>
          <p:nvSpPr>
            <p:cNvPr id="25" name="文本框 24"/>
            <p:cNvSpPr txBox="1"/>
            <p:nvPr>
              <p:custDataLst>
                <p:tags r:id="rId13"/>
              </p:custDataLst>
            </p:nvPr>
          </p:nvSpPr>
          <p:spPr>
            <a:xfrm>
              <a:off x="3930" y="5402"/>
              <a:ext cx="10551" cy="677"/>
            </a:xfrm>
            <a:prstGeom prst="rect">
              <a:avLst/>
            </a:prstGeom>
            <a:noFill/>
            <a:ln>
              <a:solidFill>
                <a:srgbClr val="C00000"/>
              </a:solidFill>
            </a:ln>
          </p:spPr>
          <p:txBody>
            <a:bodyPr wrap="square" rtlCol="0">
              <a:spAutoFit/>
            </a:bodyPr>
            <a:lstStyle/>
            <a:p>
              <a:pPr algn="ctr"/>
              <a:r>
                <a:rPr lang="zh-CN" altLang="en-US" sz="2200" dirty="0">
                  <a:solidFill>
                    <a:srgbClr val="C00000"/>
                  </a:solidFill>
                  <a:latin typeface="黑体" panose="02010609060101010101" charset="-122"/>
                  <a:ea typeface="黑体" panose="02010609060101010101" charset="-122"/>
                </a:rPr>
                <a:t>全球航路开辟，早期殖民扩张，资本原始积累</a:t>
              </a:r>
            </a:p>
          </p:txBody>
        </p:sp>
        <p:sp>
          <p:nvSpPr>
            <p:cNvPr id="4" name="文本框 3"/>
            <p:cNvSpPr txBox="1"/>
            <p:nvPr>
              <p:custDataLst>
                <p:tags r:id="rId14"/>
              </p:custDataLst>
            </p:nvPr>
          </p:nvSpPr>
          <p:spPr>
            <a:xfrm>
              <a:off x="14702" y="5398"/>
              <a:ext cx="3544" cy="677"/>
            </a:xfrm>
            <a:prstGeom prst="rect">
              <a:avLst/>
            </a:prstGeom>
            <a:noFill/>
            <a:ln>
              <a:solidFill>
                <a:srgbClr val="C00000"/>
              </a:solidFill>
            </a:ln>
          </p:spPr>
          <p:txBody>
            <a:bodyPr wrap="square" rtlCol="0">
              <a:spAutoFit/>
            </a:bodyPr>
            <a:lstStyle/>
            <a:p>
              <a:pPr algn="ctr"/>
              <a:r>
                <a:rPr lang="zh-CN" altLang="en-US" sz="2200" dirty="0">
                  <a:solidFill>
                    <a:srgbClr val="C00000"/>
                  </a:solidFill>
                  <a:latin typeface="黑体" panose="02010609060101010101" charset="-122"/>
                  <a:ea typeface="黑体" panose="02010609060101010101" charset="-122"/>
                </a:rPr>
                <a:t>工业革命</a:t>
              </a:r>
            </a:p>
          </p:txBody>
        </p:sp>
      </p:grpSp>
      <p:grpSp>
        <p:nvGrpSpPr>
          <p:cNvPr id="14" name="组合 13"/>
          <p:cNvGrpSpPr/>
          <p:nvPr/>
        </p:nvGrpSpPr>
        <p:grpSpPr>
          <a:xfrm>
            <a:off x="-24765" y="4582160"/>
            <a:ext cx="12025630" cy="2076450"/>
            <a:chOff x="-39" y="7216"/>
            <a:chExt cx="18938" cy="3270"/>
          </a:xfrm>
        </p:grpSpPr>
        <p:sp>
          <p:nvSpPr>
            <p:cNvPr id="10" name="矩形 9"/>
            <p:cNvSpPr/>
            <p:nvPr>
              <p:custDataLst>
                <p:tags r:id="rId2"/>
              </p:custDataLst>
            </p:nvPr>
          </p:nvSpPr>
          <p:spPr>
            <a:xfrm>
              <a:off x="-39" y="7216"/>
              <a:ext cx="18938" cy="3270"/>
            </a:xfrm>
            <a:prstGeom prst="rect">
              <a:avLst/>
            </a:prstGeom>
            <a:solidFill>
              <a:schemeClr val="accent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0" name="文本框 19"/>
            <p:cNvSpPr txBox="1"/>
            <p:nvPr>
              <p:custDataLst>
                <p:tags r:id="rId3"/>
              </p:custDataLst>
            </p:nvPr>
          </p:nvSpPr>
          <p:spPr>
            <a:xfrm>
              <a:off x="76" y="7502"/>
              <a:ext cx="606" cy="2770"/>
            </a:xfrm>
            <a:prstGeom prst="rect">
              <a:avLst/>
            </a:prstGeom>
            <a:solidFill>
              <a:srgbClr val="FFC000"/>
            </a:solidFill>
            <a:ln>
              <a:noFill/>
            </a:ln>
          </p:spPr>
          <p:txBody>
            <a:bodyPr wrap="square" rtlCol="0">
              <a:noAutofit/>
            </a:bodyPr>
            <a:lstStyle/>
            <a:p>
              <a:pPr algn="ctr"/>
              <a:r>
                <a:rPr lang="zh-CN" altLang="en-US" sz="2200" b="1">
                  <a:solidFill>
                    <a:schemeClr val="tx1"/>
                  </a:solidFill>
                  <a:latin typeface="汉仪劲楷简" panose="00020600040101010101" charset="-122"/>
                  <a:ea typeface="汉仪劲楷简" panose="00020600040101010101" charset="-122"/>
                </a:rPr>
                <a:t>思想文化</a:t>
              </a:r>
            </a:p>
          </p:txBody>
        </p:sp>
        <p:sp>
          <p:nvSpPr>
            <p:cNvPr id="6" name="文本框 5"/>
            <p:cNvSpPr txBox="1"/>
            <p:nvPr>
              <p:custDataLst>
                <p:tags r:id="rId4"/>
              </p:custDataLst>
            </p:nvPr>
          </p:nvSpPr>
          <p:spPr>
            <a:xfrm>
              <a:off x="868" y="8117"/>
              <a:ext cx="9355" cy="677"/>
            </a:xfrm>
            <a:prstGeom prst="rect">
              <a:avLst/>
            </a:prstGeom>
            <a:noFill/>
            <a:ln>
              <a:solidFill>
                <a:srgbClr val="C00000"/>
              </a:solidFill>
            </a:ln>
          </p:spPr>
          <p:txBody>
            <a:bodyPr wrap="square" rtlCol="0">
              <a:spAutoFit/>
            </a:bodyPr>
            <a:lstStyle/>
            <a:p>
              <a:pPr lvl="0" algn="ctr">
                <a:buClrTx/>
                <a:buSzTx/>
                <a:buFontTx/>
              </a:pPr>
              <a:r>
                <a:rPr lang="zh-CN" altLang="en-US" sz="2200" dirty="0">
                  <a:solidFill>
                    <a:srgbClr val="C00000"/>
                  </a:solidFill>
                  <a:latin typeface="黑体" panose="02010609060101010101" charset="-122"/>
                  <a:ea typeface="黑体" panose="02010609060101010101" charset="-122"/>
                  <a:sym typeface="+mn-ea"/>
                </a:rPr>
                <a:t>14C-17C文艺复兴</a:t>
              </a:r>
            </a:p>
          </p:txBody>
        </p:sp>
        <p:sp>
          <p:nvSpPr>
            <p:cNvPr id="30" name="文本框 29"/>
            <p:cNvSpPr txBox="1"/>
            <p:nvPr>
              <p:custDataLst>
                <p:tags r:id="rId5"/>
              </p:custDataLst>
            </p:nvPr>
          </p:nvSpPr>
          <p:spPr>
            <a:xfrm>
              <a:off x="5971" y="8911"/>
              <a:ext cx="5519" cy="677"/>
            </a:xfrm>
            <a:prstGeom prst="rect">
              <a:avLst/>
            </a:prstGeom>
            <a:noFill/>
            <a:ln>
              <a:solidFill>
                <a:srgbClr val="C00000"/>
              </a:solidFill>
            </a:ln>
          </p:spPr>
          <p:txBody>
            <a:bodyPr wrap="square" rtlCol="0">
              <a:spAutoFit/>
            </a:bodyPr>
            <a:lstStyle/>
            <a:p>
              <a:pPr lvl="0" algn="ctr">
                <a:buClrTx/>
                <a:buSzTx/>
                <a:buFontTx/>
              </a:pPr>
              <a:r>
                <a:rPr lang="zh-CN" altLang="en-US" sz="2200" dirty="0">
                  <a:solidFill>
                    <a:srgbClr val="C00000"/>
                  </a:solidFill>
                  <a:latin typeface="黑体" panose="02010609060101010101" charset="-122"/>
                  <a:ea typeface="黑体" panose="02010609060101010101" charset="-122"/>
                  <a:sym typeface="+mn-ea"/>
                </a:rPr>
                <a:t>16、</a:t>
              </a:r>
              <a:r>
                <a:rPr lang="en-US" altLang="zh-CN" sz="2200" dirty="0">
                  <a:solidFill>
                    <a:srgbClr val="C00000"/>
                  </a:solidFill>
                  <a:latin typeface="黑体" panose="02010609060101010101" charset="-122"/>
                  <a:ea typeface="黑体" panose="02010609060101010101" charset="-122"/>
                  <a:sym typeface="+mn-ea"/>
                </a:rPr>
                <a:t>17</a:t>
              </a:r>
              <a:r>
                <a:rPr lang="zh-CN" altLang="en-US" sz="2200" dirty="0">
                  <a:solidFill>
                    <a:srgbClr val="C00000"/>
                  </a:solidFill>
                  <a:latin typeface="黑体" panose="02010609060101010101" charset="-122"/>
                  <a:ea typeface="黑体" panose="02010609060101010101" charset="-122"/>
                  <a:sym typeface="+mn-ea"/>
                </a:rPr>
                <a:t>C宗教改革</a:t>
              </a:r>
            </a:p>
          </p:txBody>
        </p:sp>
        <p:sp>
          <p:nvSpPr>
            <p:cNvPr id="33" name="文本框 32"/>
            <p:cNvSpPr txBox="1"/>
            <p:nvPr>
              <p:custDataLst>
                <p:tags r:id="rId6"/>
              </p:custDataLst>
            </p:nvPr>
          </p:nvSpPr>
          <p:spPr>
            <a:xfrm>
              <a:off x="10506" y="8117"/>
              <a:ext cx="5226" cy="677"/>
            </a:xfrm>
            <a:prstGeom prst="rect">
              <a:avLst/>
            </a:prstGeom>
            <a:noFill/>
            <a:ln>
              <a:solidFill>
                <a:srgbClr val="C00000"/>
              </a:solidFill>
            </a:ln>
          </p:spPr>
          <p:txBody>
            <a:bodyPr wrap="square" rtlCol="0">
              <a:spAutoFit/>
            </a:bodyPr>
            <a:lstStyle/>
            <a:p>
              <a:pPr lvl="0" algn="ctr">
                <a:buClrTx/>
                <a:buSzTx/>
                <a:buFontTx/>
              </a:pPr>
              <a:r>
                <a:rPr lang="zh-CN" altLang="en-US" sz="2200" dirty="0">
                  <a:solidFill>
                    <a:srgbClr val="C00000"/>
                  </a:solidFill>
                  <a:latin typeface="黑体" panose="02010609060101010101" charset="-122"/>
                  <a:ea typeface="黑体" panose="02010609060101010101" charset="-122"/>
                  <a:sym typeface="+mn-ea"/>
                </a:rPr>
                <a:t>17C-18C启蒙运动</a:t>
              </a:r>
            </a:p>
          </p:txBody>
        </p:sp>
        <p:sp>
          <p:nvSpPr>
            <p:cNvPr id="31" name="文本框 30"/>
            <p:cNvSpPr txBox="1"/>
            <p:nvPr>
              <p:custDataLst>
                <p:tags r:id="rId7"/>
              </p:custDataLst>
            </p:nvPr>
          </p:nvSpPr>
          <p:spPr>
            <a:xfrm>
              <a:off x="6991" y="9706"/>
              <a:ext cx="6152" cy="677"/>
            </a:xfrm>
            <a:prstGeom prst="rect">
              <a:avLst/>
            </a:prstGeom>
            <a:noFill/>
            <a:ln>
              <a:solidFill>
                <a:srgbClr val="C00000"/>
              </a:solidFill>
            </a:ln>
          </p:spPr>
          <p:txBody>
            <a:bodyPr wrap="square" rtlCol="0">
              <a:spAutoFit/>
            </a:bodyPr>
            <a:lstStyle/>
            <a:p>
              <a:pPr lvl="0" algn="ctr">
                <a:buClrTx/>
                <a:buSzTx/>
                <a:buFontTx/>
              </a:pPr>
              <a:r>
                <a:rPr lang="zh-CN" altLang="en-US" sz="2200" dirty="0">
                  <a:solidFill>
                    <a:srgbClr val="C00000"/>
                  </a:solidFill>
                  <a:latin typeface="黑体" panose="02010609060101010101" charset="-122"/>
                  <a:ea typeface="黑体" panose="02010609060101010101" charset="-122"/>
                  <a:sym typeface="+mn-ea"/>
                </a:rPr>
                <a:t>16C-17C近代科学兴起</a:t>
              </a:r>
            </a:p>
          </p:txBody>
        </p:sp>
        <p:sp>
          <p:nvSpPr>
            <p:cNvPr id="11" name="文本框 10"/>
            <p:cNvSpPr txBox="1"/>
            <p:nvPr>
              <p:custDataLst>
                <p:tags r:id="rId8"/>
              </p:custDataLst>
            </p:nvPr>
          </p:nvSpPr>
          <p:spPr>
            <a:xfrm>
              <a:off x="981" y="7329"/>
              <a:ext cx="17298" cy="677"/>
            </a:xfrm>
            <a:prstGeom prst="rect">
              <a:avLst/>
            </a:prstGeom>
            <a:solidFill>
              <a:schemeClr val="bg1">
                <a:lumMod val="85000"/>
              </a:schemeClr>
            </a:solidFill>
            <a:ln w="19050">
              <a:noFill/>
            </a:ln>
          </p:spPr>
          <p:txBody>
            <a:bodyPr wrap="square">
              <a:spAutoFit/>
            </a:bodyPr>
            <a:lstStyle/>
            <a:p>
              <a:pPr indent="0" algn="ctr"/>
              <a:r>
                <a:rPr lang="zh-CN" altLang="en-US" sz="2200" dirty="0">
                  <a:latin typeface="汉仪劲楷简" panose="00020600040101010101" charset="-122"/>
                  <a:ea typeface="汉仪劲楷简" panose="00020600040101010101" charset="-122"/>
                </a:rPr>
                <a:t>人文主义精神的复兴和发展；近代科学的兴起和发展</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形"/>
          <p:cNvSpPr/>
          <p:nvPr>
            <p:custDataLst>
              <p:tags r:id="rId2"/>
            </p:custDataLst>
          </p:nvPr>
        </p:nvSpPr>
        <p:spPr>
          <a:xfrm flipH="1" flipV="1">
            <a:off x="0" y="0"/>
            <a:ext cx="12192635" cy="6858000"/>
          </a:xfrm>
          <a:prstGeom prst="rect">
            <a:avLst/>
          </a:prstGeom>
          <a:gradFill>
            <a:gsLst>
              <a:gs pos="100000">
                <a:srgbClr val="F5F3FE"/>
              </a:gs>
              <a:gs pos="0">
                <a:srgbClr val="F5F3F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200000000000000" charset="-122"/>
            </a:endParaRPr>
          </a:p>
        </p:txBody>
      </p:sp>
      <p:sp>
        <p:nvSpPr>
          <p:cNvPr id="17" name="图形"/>
          <p:cNvSpPr/>
          <p:nvPr>
            <p:custDataLst>
              <p:tags r:id="rId3"/>
            </p:custDataLst>
          </p:nvPr>
        </p:nvSpPr>
        <p:spPr>
          <a:xfrm>
            <a:off x="-1985010" y="4782185"/>
            <a:ext cx="3843655" cy="3843655"/>
          </a:xfrm>
          <a:prstGeom prst="ellipse">
            <a:avLst/>
          </a:prstGeom>
          <a:gradFill>
            <a:gsLst>
              <a:gs pos="0">
                <a:srgbClr val="B096F1"/>
              </a:gs>
              <a:gs pos="67000">
                <a:srgbClr val="A27DE7"/>
              </a:gs>
            </a:gsLst>
            <a:lin ang="2700000" scaled="0"/>
          </a:gradFill>
          <a:ln>
            <a:noFill/>
          </a:ln>
          <a:effectLst>
            <a:softEdge rad="965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200000000000000" charset="-122"/>
            </a:endParaRPr>
          </a:p>
        </p:txBody>
      </p:sp>
      <p:sp>
        <p:nvSpPr>
          <p:cNvPr id="48" name="图形"/>
          <p:cNvSpPr/>
          <p:nvPr>
            <p:custDataLst>
              <p:tags r:id="rId4"/>
            </p:custDataLst>
          </p:nvPr>
        </p:nvSpPr>
        <p:spPr>
          <a:xfrm>
            <a:off x="995045" y="5552440"/>
            <a:ext cx="397510" cy="397510"/>
          </a:xfrm>
          <a:prstGeom prst="plaque">
            <a:avLst>
              <a:gd name="adj" fmla="val 50000"/>
            </a:avLst>
          </a:prstGeom>
          <a:solidFill>
            <a:srgbClr val="9668E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D" sz="2000">
              <a:solidFill>
                <a:srgbClr val="F53E11"/>
              </a:solidFill>
              <a:latin typeface="思源黑体 CN Light" panose="020B0200000000000000" charset="-122"/>
              <a:cs typeface="思源黑体 CN Light" panose="020B0200000000000000" charset="-122"/>
            </a:endParaRPr>
          </a:p>
        </p:txBody>
      </p:sp>
      <p:sp>
        <p:nvSpPr>
          <p:cNvPr id="26" name="图形"/>
          <p:cNvSpPr/>
          <p:nvPr>
            <p:custDataLst>
              <p:tags r:id="rId5"/>
            </p:custDataLst>
          </p:nvPr>
        </p:nvSpPr>
        <p:spPr>
          <a:xfrm>
            <a:off x="11218545" y="2769235"/>
            <a:ext cx="263525" cy="263525"/>
          </a:xfrm>
          <a:prstGeom prst="plaque">
            <a:avLst>
              <a:gd name="adj" fmla="val 50000"/>
            </a:avLst>
          </a:prstGeom>
          <a:solidFill>
            <a:srgbClr val="9CD7F8"/>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D" sz="2000">
              <a:solidFill>
                <a:srgbClr val="F53E11"/>
              </a:solidFill>
              <a:latin typeface="思源黑体 CN Light" panose="020B0200000000000000" charset="-122"/>
              <a:cs typeface="思源黑体 CN Light" panose="020B0200000000000000" charset="-122"/>
            </a:endParaRPr>
          </a:p>
        </p:txBody>
      </p:sp>
      <p:grpSp>
        <p:nvGrpSpPr>
          <p:cNvPr id="27" name="图形"/>
          <p:cNvGrpSpPr/>
          <p:nvPr>
            <p:custDataLst>
              <p:tags r:id="rId6"/>
            </p:custDataLst>
          </p:nvPr>
        </p:nvGrpSpPr>
        <p:grpSpPr>
          <a:xfrm>
            <a:off x="11064875" y="6072505"/>
            <a:ext cx="507365" cy="115570"/>
            <a:chOff x="9270" y="2823"/>
            <a:chExt cx="799" cy="182"/>
          </a:xfrm>
          <a:solidFill>
            <a:srgbClr val="A482EA"/>
          </a:solidFill>
        </p:grpSpPr>
        <p:sp>
          <p:nvSpPr>
            <p:cNvPr id="71" name="图形"/>
            <p:cNvSpPr/>
            <p:nvPr>
              <p:custDataLst>
                <p:tags r:id="rId15"/>
              </p:custDataLst>
            </p:nvPr>
          </p:nvSpPr>
          <p:spPr>
            <a:xfrm>
              <a:off x="9270" y="2823"/>
              <a:ext cx="183" cy="18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思源黑体 CN Light" panose="020B0200000000000000" charset="-122"/>
                <a:ea typeface="思源黑体 CN Light" panose="020B0200000000000000" charset="-122"/>
                <a:cs typeface="思源黑体 CN Light" panose="020B0200000000000000" charset="-122"/>
              </a:endParaRPr>
            </a:p>
          </p:txBody>
        </p:sp>
        <p:sp>
          <p:nvSpPr>
            <p:cNvPr id="72" name="图形"/>
            <p:cNvSpPr/>
            <p:nvPr>
              <p:custDataLst>
                <p:tags r:id="rId16"/>
              </p:custDataLst>
            </p:nvPr>
          </p:nvSpPr>
          <p:spPr>
            <a:xfrm>
              <a:off x="9578" y="2823"/>
              <a:ext cx="183" cy="18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思源黑体 CN Light" panose="020B0200000000000000" charset="-122"/>
                <a:ea typeface="思源黑体 CN Light" panose="020B0200000000000000" charset="-122"/>
                <a:cs typeface="思源黑体 CN Light" panose="020B0200000000000000" charset="-122"/>
              </a:endParaRPr>
            </a:p>
          </p:txBody>
        </p:sp>
        <p:sp>
          <p:nvSpPr>
            <p:cNvPr id="65" name="图形"/>
            <p:cNvSpPr/>
            <p:nvPr>
              <p:custDataLst>
                <p:tags r:id="rId17"/>
              </p:custDataLst>
            </p:nvPr>
          </p:nvSpPr>
          <p:spPr>
            <a:xfrm>
              <a:off x="9887" y="2823"/>
              <a:ext cx="183" cy="1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Light" panose="020B0200000000000000" charset="-122"/>
                <a:ea typeface="思源黑体 CN Light" panose="020B0200000000000000" charset="-122"/>
                <a:cs typeface="思源黑体 CN Light" panose="020B0200000000000000" charset="-122"/>
              </a:endParaRPr>
            </a:p>
          </p:txBody>
        </p:sp>
      </p:grpSp>
      <p:sp>
        <p:nvSpPr>
          <p:cNvPr id="53" name="图形"/>
          <p:cNvSpPr/>
          <p:nvPr>
            <p:custDataLst>
              <p:tags r:id="rId7"/>
            </p:custDataLst>
          </p:nvPr>
        </p:nvSpPr>
        <p:spPr>
          <a:xfrm>
            <a:off x="-405130" y="-568325"/>
            <a:ext cx="1156335" cy="1148080"/>
          </a:xfrm>
          <a:prstGeom prst="ellipse">
            <a:avLst/>
          </a:prstGeom>
          <a:noFill/>
          <a:ln w="381000" cap="flat" cmpd="sng">
            <a:gradFill>
              <a:gsLst>
                <a:gs pos="0">
                  <a:schemeClr val="accent1">
                    <a:lumMod val="5000"/>
                    <a:lumOff val="95000"/>
                  </a:schemeClr>
                </a:gs>
                <a:gs pos="74000">
                  <a:srgbClr val="AE93F0"/>
                </a:gs>
                <a:gs pos="83000">
                  <a:srgbClr val="B29AF2"/>
                </a:gs>
                <a:gs pos="100000">
                  <a:srgbClr val="AE93F0"/>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200000000000000" charset="-122"/>
            </a:endParaRPr>
          </a:p>
        </p:txBody>
      </p:sp>
      <p:sp>
        <p:nvSpPr>
          <p:cNvPr id="5" name="图形"/>
          <p:cNvSpPr/>
          <p:nvPr>
            <p:custDataLst>
              <p:tags r:id="rId8"/>
            </p:custDataLst>
          </p:nvPr>
        </p:nvSpPr>
        <p:spPr>
          <a:xfrm>
            <a:off x="9592945" y="-1913890"/>
            <a:ext cx="3843655" cy="3843655"/>
          </a:xfrm>
          <a:prstGeom prst="ellipse">
            <a:avLst/>
          </a:prstGeom>
          <a:gradFill>
            <a:gsLst>
              <a:gs pos="0">
                <a:srgbClr val="B29AF2"/>
              </a:gs>
              <a:gs pos="100000">
                <a:srgbClr val="9668E0"/>
              </a:gs>
            </a:gsLst>
            <a:lin ang="270000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200000000000000" charset="-122"/>
            </a:endParaRPr>
          </a:p>
        </p:txBody>
      </p:sp>
      <p:sp>
        <p:nvSpPr>
          <p:cNvPr id="2" name="泪滴形 1"/>
          <p:cNvSpPr/>
          <p:nvPr>
            <p:custDataLst>
              <p:tags r:id="rId9"/>
            </p:custDataLst>
          </p:nvPr>
        </p:nvSpPr>
        <p:spPr>
          <a:xfrm flipV="1">
            <a:off x="859081" y="908049"/>
            <a:ext cx="1611626" cy="1361275"/>
          </a:xfrm>
          <a:prstGeom prst="teardrop">
            <a:avLst/>
          </a:prstGeom>
          <a:gradFill flip="none" rotWithShape="1">
            <a:gsLst>
              <a:gs pos="0">
                <a:srgbClr val="A888EC">
                  <a:tint val="66000"/>
                  <a:satMod val="160000"/>
                </a:srgbClr>
              </a:gs>
              <a:gs pos="50000">
                <a:srgbClr val="A888EC">
                  <a:tint val="44500"/>
                  <a:satMod val="160000"/>
                </a:srgbClr>
              </a:gs>
              <a:gs pos="100000">
                <a:srgbClr val="A888EC">
                  <a:tint val="23500"/>
                  <a:satMod val="160000"/>
                </a:srgbClr>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10"/>
            </p:custDataLst>
          </p:nvPr>
        </p:nvSpPr>
        <p:spPr>
          <a:xfrm>
            <a:off x="869456" y="1119754"/>
            <a:ext cx="1601251" cy="455086"/>
          </a:xfrm>
          <a:prstGeom prst="rect">
            <a:avLst/>
          </a:prstGeom>
          <a:noFill/>
        </p:spPr>
        <p:txBody>
          <a:bodyPr wrap="none" lIns="0" tIns="0" rIns="0" bIns="0" rtlCol="0">
            <a:noAutofit/>
          </a:bodyPr>
          <a:lstStyle/>
          <a:p>
            <a:pPr algn="ctr"/>
            <a:r>
              <a:rPr lang="en-US" altLang="zh-CN" sz="4400" b="1">
                <a:solidFill>
                  <a:schemeClr val="tx1">
                    <a:lumMod val="75000"/>
                    <a:lumOff val="25000"/>
                  </a:schemeClr>
                </a:solidFill>
                <a:latin typeface="方正舒体" panose="02010601030101010101" charset="-122"/>
                <a:ea typeface="方正舒体" panose="02010601030101010101" charset="-122"/>
              </a:rPr>
              <a:t>2025</a:t>
            </a:r>
            <a:br>
              <a:rPr lang="en-US" altLang="zh-CN" sz="4400" b="1">
                <a:solidFill>
                  <a:schemeClr val="tx1">
                    <a:lumMod val="75000"/>
                    <a:lumOff val="25000"/>
                  </a:schemeClr>
                </a:solidFill>
                <a:latin typeface="方正舒体" panose="02010601030101010101" charset="-122"/>
                <a:ea typeface="方正舒体" panose="02010601030101010101" charset="-122"/>
              </a:rPr>
            </a:br>
            <a:r>
              <a:rPr lang="en-US" altLang="zh-CN" sz="2400">
                <a:solidFill>
                  <a:schemeClr val="tx1">
                    <a:lumMod val="75000"/>
                    <a:lumOff val="25000"/>
                  </a:schemeClr>
                </a:solidFill>
              </a:rPr>
              <a:t> </a:t>
            </a:r>
            <a:endParaRPr lang="zh-CN" altLang="en-US" sz="2400">
              <a:solidFill>
                <a:schemeClr val="tx1">
                  <a:lumMod val="75000"/>
                  <a:lumOff val="25000"/>
                </a:schemeClr>
              </a:solidFill>
            </a:endParaRPr>
          </a:p>
        </p:txBody>
      </p:sp>
      <p:cxnSp>
        <p:nvCxnSpPr>
          <p:cNvPr id="7" name="直接连接符 6"/>
          <p:cNvCxnSpPr/>
          <p:nvPr>
            <p:custDataLst>
              <p:tags r:id="rId11"/>
            </p:custDataLst>
          </p:nvPr>
        </p:nvCxnSpPr>
        <p:spPr>
          <a:xfrm>
            <a:off x="2824235" y="2082546"/>
            <a:ext cx="3056937" cy="0"/>
          </a:xfrm>
          <a:prstGeom prst="line">
            <a:avLst/>
          </a:prstGeom>
          <a:ln w="127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8" name="文本框 7"/>
          <p:cNvSpPr txBox="1"/>
          <p:nvPr>
            <p:custDataLst>
              <p:tags r:id="rId12"/>
            </p:custDataLst>
          </p:nvPr>
        </p:nvSpPr>
        <p:spPr>
          <a:xfrm>
            <a:off x="3141633" y="1560620"/>
            <a:ext cx="4064000" cy="460375"/>
          </a:xfrm>
          <a:prstGeom prst="rect">
            <a:avLst/>
          </a:prstGeom>
          <a:noFill/>
        </p:spPr>
        <p:txBody>
          <a:bodyPr wrap="square" rtlCol="0">
            <a:spAutoFit/>
          </a:bodyPr>
          <a:lstStyle/>
          <a:p>
            <a:r>
              <a:rPr lang="zh-CN" altLang="en-US" sz="2400" b="1" dirty="0">
                <a:solidFill>
                  <a:srgbClr val="A888EC"/>
                </a:solidFill>
                <a:latin typeface="微软雅黑" panose="020B0503020204020204" charset="-122"/>
                <a:ea typeface="微软雅黑" panose="020B0503020204020204" charset="-122"/>
                <a:sym typeface="+mn-ea"/>
              </a:rPr>
              <a:t>高考一轮复习</a:t>
            </a:r>
          </a:p>
        </p:txBody>
      </p:sp>
      <p:sp>
        <p:nvSpPr>
          <p:cNvPr id="9" name="文本框 8"/>
          <p:cNvSpPr txBox="1"/>
          <p:nvPr>
            <p:custDataLst>
              <p:tags r:id="rId13"/>
            </p:custDataLst>
          </p:nvPr>
        </p:nvSpPr>
        <p:spPr>
          <a:xfrm>
            <a:off x="869456" y="2852802"/>
            <a:ext cx="5746115" cy="1360170"/>
          </a:xfrm>
          <a:prstGeom prst="rect">
            <a:avLst/>
          </a:prstGeom>
          <a:noFill/>
        </p:spPr>
        <p:txBody>
          <a:bodyPr wrap="none" lIns="0" tIns="0" rIns="0" bIns="0" rtlCol="0">
            <a:noAutofit/>
          </a:bodyPr>
          <a:lstStyle/>
          <a:p>
            <a:pPr algn="ctr">
              <a:lnSpc>
                <a:spcPct val="110000"/>
              </a:lnSpc>
            </a:pPr>
            <a:r>
              <a:rPr lang="zh-CN" altLang="en-US" sz="40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世界近代史：</a:t>
            </a:r>
            <a:endParaRPr lang="en-US" altLang="zh-CN" sz="40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gn="ctr">
              <a:lnSpc>
                <a:spcPct val="110000"/>
              </a:lnSpc>
            </a:pPr>
            <a:r>
              <a:rPr lang="zh-CN" altLang="en-US" sz="40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走向整体的世界</a:t>
            </a:r>
          </a:p>
        </p:txBody>
      </p:sp>
      <p:sp>
        <p:nvSpPr>
          <p:cNvPr id="10" name="文本框 15">
            <a:extLst>
              <a:ext uri="{FF2B5EF4-FFF2-40B4-BE49-F238E27FC236}">
                <a16:creationId xmlns:a16="http://schemas.microsoft.com/office/drawing/2014/main" id="{3AA242CF-AA3E-14FE-8BE7-5E66681D0EF1}"/>
              </a:ext>
            </a:extLst>
          </p:cNvPr>
          <p:cNvSpPr txBox="1"/>
          <p:nvPr/>
        </p:nvSpPr>
        <p:spPr>
          <a:xfrm>
            <a:off x="199286" y="4661830"/>
            <a:ext cx="11657354" cy="700110"/>
          </a:xfrm>
          <a:prstGeom prst="rect">
            <a:avLst/>
          </a:prstGeom>
          <a:noFill/>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fontAlgn="auto">
              <a:lnSpc>
                <a:spcPts val="2220"/>
              </a:lnSpc>
            </a:pPr>
            <a:r>
              <a:rPr lang="zh-CN" altLang="en-US" sz="2400" b="1" dirty="0">
                <a:solidFill>
                  <a:srgbClr val="191919"/>
                </a:solidFill>
                <a:latin typeface="楷体" panose="02010609060101010101" pitchFamily="49" charset="-122"/>
                <a:ea typeface="楷体" panose="02010609060101010101" pitchFamily="49" charset="-122"/>
              </a:rPr>
              <a:t>【课程标准】：通过了解新航路开辟所引发的全球性流动、人类认识世界的视野和能力的改变，以及对世界各区域文明的不同影响，理解新航路开辟是人类历史从分散走向整体过程中的重要节点。</a:t>
            </a:r>
          </a:p>
        </p:txBody>
      </p:sp>
      <p:pic>
        <p:nvPicPr>
          <p:cNvPr id="11" name="图片 10">
            <a:extLst>
              <a:ext uri="{FF2B5EF4-FFF2-40B4-BE49-F238E27FC236}">
                <a16:creationId xmlns:a16="http://schemas.microsoft.com/office/drawing/2014/main" id="{D1C96AEB-ED21-96EF-A0D5-D56F1B86470E}"/>
              </a:ext>
            </a:extLst>
          </p:cNvPr>
          <p:cNvPicPr/>
          <p:nvPr>
            <p:custDataLst>
              <p:tags r:id="rId14"/>
            </p:custDataLst>
          </p:nvPr>
        </p:nvPicPr>
        <p:blipFill>
          <a:blip r:embed="rId19"/>
          <a:stretch>
            <a:fillRect/>
          </a:stretch>
        </p:blipFill>
        <p:spPr>
          <a:xfrm>
            <a:off x="6333984" y="-253830"/>
            <a:ext cx="4988560" cy="4988560"/>
          </a:xfrm>
          <a:prstGeom prst="rect">
            <a:avLst/>
          </a:prstGeom>
          <a:noFill/>
          <a:ln w="9525">
            <a:noFill/>
          </a:ln>
        </p:spPr>
      </p:pic>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500"/>
                                        <p:tgtEl>
                                          <p:spTgt spid="48"/>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left)">
                                      <p:cBhvr>
                                        <p:cTn id="23" dur="500"/>
                                        <p:tgtEl>
                                          <p:spTgt spid="53"/>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8" grpId="0" animBg="1"/>
      <p:bldP spid="26" grpId="0" animBg="1"/>
      <p:bldP spid="53" grpId="0" animBg="1"/>
      <p:bldP spid="5"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91135" y="730250"/>
            <a:ext cx="11680825" cy="586740"/>
          </a:xfrm>
          <a:prstGeom prst="rect">
            <a:avLst/>
          </a:prstGeom>
        </p:spPr>
        <p:txBody>
          <a:bodyPr wrap="square">
            <a:noAutofit/>
            <a:extLst>
              <a:ext uri="{4A0BC546-FE56-4ADE-93B0-CB8AF2F6F144}">
                <wpsdc:textFrameExt xmlns:wpsdc="http://www.wps.cn/officeDocument/2022/drawingmlCustomData" xmlns="" type="text"/>
              </a:ext>
            </a:extLst>
          </a:bodyPr>
          <a:lstStyle/>
          <a:p>
            <a:pPr>
              <a:lnSpc>
                <a:spcPct val="130000"/>
              </a:lnSpc>
              <a:spcBef>
                <a:spcPts val="0"/>
              </a:spcBef>
              <a:spcAft>
                <a:spcPts val="0"/>
              </a:spcAft>
            </a:pPr>
            <a:r>
              <a:rPr lang="zh-CN" altLang="en-US" sz="2400">
                <a:ea typeface="微软雅黑" panose="020B0503020204020204" charset="-122"/>
                <a:sym typeface="+mn-ea"/>
              </a:rPr>
              <a:t>一、新航路开辟的动因、条件</a:t>
            </a:r>
            <a:endParaRPr lang="zh-CN" altLang="en-US" sz="2400">
              <a:latin typeface="Arial" panose="020B0604020202020204" pitchFamily="34" charset="0"/>
              <a:ea typeface="微软雅黑" panose="020B0503020204020204" charset="-122"/>
            </a:endParaRPr>
          </a:p>
        </p:txBody>
      </p:sp>
      <p:sp>
        <p:nvSpPr>
          <p:cNvPr id="32769" name="Text Box 3"/>
          <p:cNvSpPr txBox="1"/>
          <p:nvPr>
            <p:custDataLst>
              <p:tags r:id="rId2"/>
            </p:custDataLst>
          </p:nvPr>
        </p:nvSpPr>
        <p:spPr>
          <a:xfrm>
            <a:off x="781050" y="1418590"/>
            <a:ext cx="10814050" cy="4318635"/>
          </a:xfrm>
          <a:prstGeom prst="rect">
            <a:avLst/>
          </a:prstGeom>
          <a:noFill/>
          <a:ln w="9525">
            <a:noFill/>
          </a:ln>
        </p:spPr>
        <p:txBody>
          <a:bodyPr wrap="square" anchor="t">
            <a:noAutofit/>
          </a:bodyPr>
          <a:lstStyle/>
          <a:p>
            <a:pPr lvl="0" fontAlgn="base">
              <a:lnSpc>
                <a:spcPct val="130000"/>
              </a:lnSpc>
              <a:spcBef>
                <a:spcPts val="0"/>
              </a:spcBef>
              <a:spcAft>
                <a:spcPts val="0"/>
              </a:spcAft>
            </a:pPr>
            <a:r>
              <a:rPr lang="en-US" altLang="zh-CN" sz="2800" dirty="0">
                <a:solidFill>
                  <a:schemeClr val="tx1"/>
                </a:solidFill>
                <a:latin typeface="汉仪劲楷简" panose="00020600040101010101" charset="-122"/>
                <a:ea typeface="汉仪劲楷简" panose="00020600040101010101" charset="-122"/>
                <a:cs typeface="汉仪劲楷简" panose="00020600040101010101" charset="-122"/>
                <a:sym typeface="+mn-ea"/>
              </a:rPr>
              <a:t>1.</a:t>
            </a:r>
            <a:r>
              <a:rPr lang="zh-CN" altLang="en-US" sz="2800" dirty="0">
                <a:solidFill>
                  <a:schemeClr val="tx1"/>
                </a:solidFill>
                <a:latin typeface="汉仪劲楷简" panose="00020600040101010101" charset="-122"/>
                <a:ea typeface="汉仪劲楷简" panose="00020600040101010101" charset="-122"/>
                <a:cs typeface="汉仪劲楷简" panose="00020600040101010101" charset="-122"/>
                <a:sym typeface="+mn-ea"/>
              </a:rPr>
              <a:t>动因</a:t>
            </a:r>
          </a:p>
          <a:p>
            <a:pPr>
              <a:lnSpc>
                <a:spcPct val="130000"/>
              </a:lnSpc>
              <a:spcBef>
                <a:spcPts val="0"/>
              </a:spcBef>
              <a:spcAft>
                <a:spcPts val="0"/>
              </a:spcAft>
            </a:pPr>
            <a:r>
              <a:rPr lang="zh-CN" altLang="en-US" sz="2800" dirty="0">
                <a:solidFill>
                  <a:schemeClr val="tx1"/>
                </a:solidFill>
                <a:latin typeface="汉仪劲楷简" panose="00020600040101010101" charset="-122"/>
                <a:ea typeface="汉仪劲楷简" panose="00020600040101010101" charset="-122"/>
                <a:cs typeface="汉仪劲楷简" panose="00020600040101010101" charset="-122"/>
                <a:sym typeface="+mn-ea"/>
              </a:rPr>
              <a:t>（</a:t>
            </a:r>
            <a:r>
              <a:rPr lang="en-US" altLang="zh-CN" sz="2800" dirty="0">
                <a:solidFill>
                  <a:schemeClr val="tx1"/>
                </a:solidFill>
                <a:latin typeface="汉仪劲楷简" panose="00020600040101010101" charset="-122"/>
                <a:ea typeface="汉仪劲楷简" panose="00020600040101010101" charset="-122"/>
                <a:cs typeface="汉仪劲楷简" panose="00020600040101010101" charset="-122"/>
                <a:sym typeface="+mn-ea"/>
              </a:rPr>
              <a:t>1</a:t>
            </a:r>
            <a:r>
              <a:rPr lang="zh-CN" altLang="en-US" sz="2800" dirty="0">
                <a:solidFill>
                  <a:schemeClr val="tx1"/>
                </a:solidFill>
                <a:latin typeface="汉仪劲楷简" panose="00020600040101010101" charset="-122"/>
                <a:ea typeface="汉仪劲楷简" panose="00020600040101010101" charset="-122"/>
                <a:cs typeface="汉仪劲楷简" panose="00020600040101010101" charset="-122"/>
                <a:sym typeface="+mn-ea"/>
              </a:rPr>
              <a:t>）经济根源：</a:t>
            </a:r>
            <a:r>
              <a:rPr lang="zh-CN" altLang="en-US" sz="2800" u="sng" dirty="0">
                <a:solidFill>
                  <a:schemeClr val="tx1"/>
                </a:solidFill>
                <a:latin typeface="汉仪劲楷简" panose="00020600040101010101" charset="-122"/>
                <a:ea typeface="汉仪劲楷简" panose="00020600040101010101" charset="-122"/>
                <a:cs typeface="汉仪劲楷简" panose="00020600040101010101" charset="-122"/>
                <a:sym typeface="+mn-ea"/>
              </a:rPr>
              <a:t> </a:t>
            </a:r>
            <a:r>
              <a:rPr lang="en-US" altLang="zh-CN" sz="2800" u="sng" dirty="0">
                <a:solidFill>
                  <a:schemeClr val="tx1"/>
                </a:solidFill>
                <a:latin typeface="汉仪劲楷简" panose="00020600040101010101" charset="-122"/>
                <a:ea typeface="汉仪劲楷简" panose="00020600040101010101" charset="-122"/>
                <a:cs typeface="汉仪劲楷简" panose="00020600040101010101" charset="-122"/>
                <a:sym typeface="+mn-ea"/>
              </a:rPr>
              <a:t>                                           </a:t>
            </a:r>
            <a:r>
              <a:rPr lang="zh-CN" altLang="en-US" sz="2800" dirty="0">
                <a:solidFill>
                  <a:schemeClr val="tx1"/>
                </a:solidFill>
                <a:latin typeface="汉仪劲楷简" panose="00020600040101010101" charset="-122"/>
                <a:ea typeface="汉仪劲楷简" panose="00020600040101010101" charset="-122"/>
                <a:cs typeface="汉仪劲楷简" panose="00020600040101010101" charset="-122"/>
                <a:sym typeface="+mn-ea"/>
              </a:rPr>
              <a:t>；</a:t>
            </a:r>
          </a:p>
          <a:p>
            <a:pPr>
              <a:lnSpc>
                <a:spcPct val="130000"/>
              </a:lnSpc>
              <a:spcBef>
                <a:spcPts val="0"/>
              </a:spcBef>
              <a:spcAft>
                <a:spcPts val="0"/>
              </a:spcAft>
            </a:pPr>
            <a:r>
              <a:rPr lang="zh-CN" altLang="en-US" sz="2800" dirty="0">
                <a:solidFill>
                  <a:schemeClr val="tx1"/>
                </a:solidFill>
                <a:latin typeface="汉仪劲楷简" panose="00020600040101010101" charset="-122"/>
                <a:ea typeface="汉仪劲楷简" panose="00020600040101010101" charset="-122"/>
                <a:cs typeface="汉仪劲楷简" panose="00020600040101010101" charset="-122"/>
                <a:sym typeface="+mn-ea"/>
              </a:rPr>
              <a:t>（</a:t>
            </a:r>
            <a:r>
              <a:rPr lang="en-US" altLang="zh-CN" sz="2800" dirty="0">
                <a:solidFill>
                  <a:schemeClr val="tx1"/>
                </a:solidFill>
                <a:latin typeface="汉仪劲楷简" panose="00020600040101010101" charset="-122"/>
                <a:ea typeface="汉仪劲楷简" panose="00020600040101010101" charset="-122"/>
                <a:cs typeface="汉仪劲楷简" panose="00020600040101010101" charset="-122"/>
                <a:sym typeface="+mn-ea"/>
              </a:rPr>
              <a:t>2</a:t>
            </a:r>
            <a:r>
              <a:rPr lang="zh-CN" altLang="en-US" sz="2800" dirty="0">
                <a:solidFill>
                  <a:schemeClr val="tx1"/>
                </a:solidFill>
                <a:latin typeface="汉仪劲楷简" panose="00020600040101010101" charset="-122"/>
                <a:ea typeface="汉仪劲楷简" panose="00020600040101010101" charset="-122"/>
                <a:cs typeface="汉仪劲楷简" panose="00020600040101010101" charset="-122"/>
                <a:sym typeface="+mn-ea"/>
              </a:rPr>
              <a:t>）社会原因：</a:t>
            </a:r>
            <a:r>
              <a:rPr lang="zh-CN" altLang="en-US" sz="2800" u="sng" dirty="0">
                <a:solidFill>
                  <a:schemeClr val="tx1"/>
                </a:solidFill>
                <a:latin typeface="汉仪劲楷简" panose="00020600040101010101" charset="-122"/>
                <a:ea typeface="汉仪劲楷简" panose="00020600040101010101" charset="-122"/>
                <a:cs typeface="汉仪劲楷简" panose="00020600040101010101" charset="-122"/>
                <a:sym typeface="+mn-ea"/>
              </a:rPr>
              <a:t> </a:t>
            </a:r>
            <a:r>
              <a:rPr lang="en-US" altLang="zh-CN" sz="2800" u="sng" dirty="0">
                <a:solidFill>
                  <a:schemeClr val="tx1"/>
                </a:solidFill>
                <a:latin typeface="汉仪劲楷简" panose="00020600040101010101" charset="-122"/>
                <a:ea typeface="汉仪劲楷简" panose="00020600040101010101" charset="-122"/>
                <a:cs typeface="汉仪劲楷简" panose="00020600040101010101" charset="-122"/>
                <a:sym typeface="+mn-ea"/>
              </a:rPr>
              <a:t>                                </a:t>
            </a:r>
            <a:r>
              <a:rPr lang="zh-CN" altLang="en-US" sz="2800" dirty="0">
                <a:solidFill>
                  <a:schemeClr val="tx1"/>
                </a:solidFill>
                <a:latin typeface="汉仪劲楷简" panose="00020600040101010101" charset="-122"/>
                <a:ea typeface="汉仪劲楷简" panose="00020600040101010101" charset="-122"/>
                <a:cs typeface="汉仪劲楷简" panose="00020600040101010101" charset="-122"/>
                <a:sym typeface="+mn-ea"/>
              </a:rPr>
              <a:t>；</a:t>
            </a:r>
          </a:p>
          <a:p>
            <a:pPr>
              <a:lnSpc>
                <a:spcPct val="130000"/>
              </a:lnSpc>
              <a:spcBef>
                <a:spcPts val="0"/>
              </a:spcBef>
              <a:spcAft>
                <a:spcPts val="0"/>
              </a:spcAft>
            </a:pPr>
            <a:r>
              <a:rPr lang="zh-CN" altLang="en-US" sz="2800" dirty="0">
                <a:solidFill>
                  <a:schemeClr val="tx1"/>
                </a:solidFill>
                <a:latin typeface="汉仪劲楷简" panose="00020600040101010101" charset="-122"/>
                <a:ea typeface="汉仪劲楷简" panose="00020600040101010101" charset="-122"/>
                <a:cs typeface="汉仪劲楷简" panose="00020600040101010101" charset="-122"/>
                <a:sym typeface="+mn-ea"/>
              </a:rPr>
              <a:t>（</a:t>
            </a:r>
            <a:r>
              <a:rPr lang="en-US" altLang="zh-CN" sz="2800" dirty="0">
                <a:solidFill>
                  <a:schemeClr val="tx1"/>
                </a:solidFill>
                <a:latin typeface="汉仪劲楷简" panose="00020600040101010101" charset="-122"/>
                <a:ea typeface="汉仪劲楷简" panose="00020600040101010101" charset="-122"/>
                <a:cs typeface="汉仪劲楷简" panose="00020600040101010101" charset="-122"/>
                <a:sym typeface="+mn-ea"/>
              </a:rPr>
              <a:t>3</a:t>
            </a:r>
            <a:r>
              <a:rPr lang="zh-CN" altLang="en-US" sz="2800" dirty="0">
                <a:solidFill>
                  <a:schemeClr val="tx1"/>
                </a:solidFill>
                <a:latin typeface="汉仪劲楷简" panose="00020600040101010101" charset="-122"/>
                <a:ea typeface="汉仪劲楷简" panose="00020600040101010101" charset="-122"/>
                <a:cs typeface="汉仪劲楷简" panose="00020600040101010101" charset="-122"/>
                <a:sym typeface="+mn-ea"/>
              </a:rPr>
              <a:t>）商业危机：</a:t>
            </a:r>
            <a:r>
              <a:rPr lang="en-US" altLang="zh-CN" sz="2800" dirty="0">
                <a:solidFill>
                  <a:schemeClr val="tx1"/>
                </a:solidFill>
                <a:latin typeface="汉仪劲楷简" panose="00020600040101010101" charset="-122"/>
                <a:ea typeface="汉仪劲楷简" panose="00020600040101010101" charset="-122"/>
                <a:cs typeface="汉仪劲楷简" panose="00020600040101010101" charset="-122"/>
                <a:sym typeface="+mn-ea"/>
              </a:rPr>
              <a:t>____________</a:t>
            </a:r>
            <a:r>
              <a:rPr lang="zh-CN" altLang="en-US" sz="2800" dirty="0">
                <a:solidFill>
                  <a:schemeClr val="tx1"/>
                </a:solidFill>
                <a:latin typeface="汉仪劲楷简" panose="00020600040101010101" charset="-122"/>
                <a:ea typeface="汉仪劲楷简" panose="00020600040101010101" charset="-122"/>
                <a:cs typeface="汉仪劲楷简" panose="00020600040101010101" charset="-122"/>
                <a:sym typeface="+mn-ea"/>
              </a:rPr>
              <a:t>控制东西方商路</a:t>
            </a:r>
          </a:p>
          <a:p>
            <a:pPr>
              <a:lnSpc>
                <a:spcPct val="130000"/>
              </a:lnSpc>
              <a:spcBef>
                <a:spcPts val="0"/>
              </a:spcBef>
              <a:spcAft>
                <a:spcPts val="0"/>
              </a:spcAft>
            </a:pPr>
            <a:r>
              <a:rPr lang="zh-CN" altLang="en-US" sz="2800" dirty="0">
                <a:solidFill>
                  <a:schemeClr val="tx1"/>
                </a:solidFill>
                <a:latin typeface="汉仪劲楷简" panose="00020600040101010101" charset="-122"/>
                <a:ea typeface="汉仪劲楷简" panose="00020600040101010101" charset="-122"/>
                <a:cs typeface="汉仪劲楷简" panose="00020600040101010101" charset="-122"/>
                <a:sym typeface="+mn-ea"/>
              </a:rPr>
              <a:t>（</a:t>
            </a:r>
            <a:r>
              <a:rPr lang="en-US" altLang="zh-CN" sz="2800" dirty="0">
                <a:solidFill>
                  <a:schemeClr val="tx1"/>
                </a:solidFill>
                <a:latin typeface="汉仪劲楷简" panose="00020600040101010101" charset="-122"/>
                <a:ea typeface="汉仪劲楷简" panose="00020600040101010101" charset="-122"/>
                <a:cs typeface="汉仪劲楷简" panose="00020600040101010101" charset="-122"/>
                <a:sym typeface="+mn-ea"/>
              </a:rPr>
              <a:t>4</a:t>
            </a:r>
            <a:r>
              <a:rPr lang="zh-CN" altLang="en-US" sz="2800" dirty="0">
                <a:solidFill>
                  <a:schemeClr val="tx1"/>
                </a:solidFill>
                <a:latin typeface="汉仪劲楷简" panose="00020600040101010101" charset="-122"/>
                <a:ea typeface="汉仪劲楷简" panose="00020600040101010101" charset="-122"/>
                <a:cs typeface="汉仪劲楷简" panose="00020600040101010101" charset="-122"/>
                <a:sym typeface="+mn-ea"/>
              </a:rPr>
              <a:t>）宗教因素：传播</a:t>
            </a:r>
            <a:r>
              <a:rPr lang="en-US" altLang="zh-CN" sz="2800" dirty="0">
                <a:solidFill>
                  <a:schemeClr val="tx1"/>
                </a:solidFill>
                <a:latin typeface="汉仪劲楷简" panose="00020600040101010101" charset="-122"/>
                <a:ea typeface="汉仪劲楷简" panose="00020600040101010101" charset="-122"/>
                <a:cs typeface="汉仪劲楷简" panose="00020600040101010101" charset="-122"/>
                <a:sym typeface="+mn-ea"/>
              </a:rPr>
              <a:t>________</a:t>
            </a:r>
            <a:endParaRPr lang="zh-CN" altLang="en-US" sz="2800" dirty="0">
              <a:solidFill>
                <a:schemeClr val="tx1"/>
              </a:solidFill>
              <a:latin typeface="汉仪劲楷简" panose="00020600040101010101" charset="-122"/>
              <a:ea typeface="汉仪劲楷简" panose="00020600040101010101" charset="-122"/>
              <a:cs typeface="汉仪劲楷简" panose="00020600040101010101" charset="-122"/>
            </a:endParaRPr>
          </a:p>
          <a:p>
            <a:pPr>
              <a:lnSpc>
                <a:spcPct val="130000"/>
              </a:lnSpc>
              <a:spcBef>
                <a:spcPts val="0"/>
              </a:spcBef>
              <a:spcAft>
                <a:spcPts val="0"/>
              </a:spcAft>
            </a:pPr>
            <a:r>
              <a:rPr lang="zh-CN" altLang="en-US" sz="2800" dirty="0">
                <a:solidFill>
                  <a:schemeClr val="tx1"/>
                </a:solidFill>
                <a:latin typeface="汉仪劲楷简" panose="00020600040101010101" charset="-122"/>
                <a:ea typeface="汉仪劲楷简" panose="00020600040101010101" charset="-122"/>
                <a:cs typeface="汉仪劲楷简" panose="00020600040101010101" charset="-122"/>
                <a:sym typeface="+mn-ea"/>
              </a:rPr>
              <a:t>（</a:t>
            </a:r>
            <a:r>
              <a:rPr lang="en-US" altLang="zh-CN" sz="2800" dirty="0">
                <a:solidFill>
                  <a:schemeClr val="tx1"/>
                </a:solidFill>
                <a:latin typeface="汉仪劲楷简" panose="00020600040101010101" charset="-122"/>
                <a:ea typeface="汉仪劲楷简" panose="00020600040101010101" charset="-122"/>
                <a:cs typeface="汉仪劲楷简" panose="00020600040101010101" charset="-122"/>
                <a:sym typeface="+mn-ea"/>
              </a:rPr>
              <a:t>5</a:t>
            </a:r>
            <a:r>
              <a:rPr lang="zh-CN" altLang="en-US" sz="2800" dirty="0">
                <a:solidFill>
                  <a:schemeClr val="tx1"/>
                </a:solidFill>
                <a:latin typeface="汉仪劲楷简" panose="00020600040101010101" charset="-122"/>
                <a:ea typeface="汉仪劲楷简" panose="00020600040101010101" charset="-122"/>
                <a:cs typeface="汉仪劲楷简" panose="00020600040101010101" charset="-122"/>
                <a:sym typeface="+mn-ea"/>
              </a:rPr>
              <a:t>）精神动力：</a:t>
            </a:r>
            <a:r>
              <a:rPr lang="en-US" altLang="zh-CN" sz="2800" dirty="0">
                <a:solidFill>
                  <a:schemeClr val="tx1"/>
                </a:solidFill>
                <a:latin typeface="汉仪劲楷简" panose="00020600040101010101" charset="-122"/>
                <a:ea typeface="汉仪劲楷简" panose="00020600040101010101" charset="-122"/>
                <a:cs typeface="汉仪劲楷简" panose="00020600040101010101" charset="-122"/>
                <a:sym typeface="+mn-ea"/>
              </a:rPr>
              <a:t>__________</a:t>
            </a:r>
            <a:r>
              <a:rPr lang="zh-CN" altLang="en-US" sz="2800" dirty="0">
                <a:solidFill>
                  <a:schemeClr val="tx1"/>
                </a:solidFill>
                <a:latin typeface="汉仪劲楷简" panose="00020600040101010101" charset="-122"/>
                <a:ea typeface="汉仪劲楷简" panose="00020600040101010101" charset="-122"/>
                <a:cs typeface="汉仪劲楷简" panose="00020600040101010101" charset="-122"/>
                <a:sym typeface="+mn-ea"/>
              </a:rPr>
              <a:t>鼓励实现人的自我价值</a:t>
            </a:r>
            <a:endParaRPr lang="zh-CN" altLang="en-US" sz="2800" dirty="0">
              <a:solidFill>
                <a:schemeClr val="tx1"/>
              </a:solidFill>
              <a:latin typeface="汉仪劲楷简" panose="00020600040101010101" charset="-122"/>
              <a:ea typeface="汉仪劲楷简" panose="00020600040101010101" charset="-122"/>
              <a:cs typeface="汉仪劲楷简" panose="00020600040101010101" charset="-122"/>
            </a:endParaRPr>
          </a:p>
          <a:p>
            <a:pPr>
              <a:lnSpc>
                <a:spcPct val="130000"/>
              </a:lnSpc>
              <a:spcBef>
                <a:spcPts val="0"/>
              </a:spcBef>
              <a:spcAft>
                <a:spcPts val="0"/>
              </a:spcAft>
            </a:pPr>
            <a:r>
              <a:rPr lang="zh-CN" altLang="en-US" sz="2800" kern="0" baseline="0" dirty="0">
                <a:solidFill>
                  <a:schemeClr val="tx1"/>
                </a:solidFill>
                <a:effectLst/>
                <a:uLnTx/>
                <a:uFillTx/>
                <a:latin typeface="汉仪劲楷简" panose="00020600040101010101" charset="-122"/>
                <a:ea typeface="汉仪劲楷简" panose="00020600040101010101" charset="-122"/>
                <a:cs typeface="汉仪劲楷简" panose="00020600040101010101" charset="-122"/>
                <a:sym typeface="+mn-ea"/>
              </a:rPr>
              <a:t>（</a:t>
            </a:r>
            <a:r>
              <a:rPr lang="en-US" altLang="zh-CN" sz="2800" kern="0" baseline="0" dirty="0">
                <a:solidFill>
                  <a:schemeClr val="tx1"/>
                </a:solidFill>
                <a:effectLst/>
                <a:uLnTx/>
                <a:uFillTx/>
                <a:latin typeface="汉仪劲楷简" panose="00020600040101010101" charset="-122"/>
                <a:ea typeface="汉仪劲楷简" panose="00020600040101010101" charset="-122"/>
                <a:cs typeface="汉仪劲楷简" panose="00020600040101010101" charset="-122"/>
                <a:sym typeface="+mn-ea"/>
              </a:rPr>
              <a:t>6</a:t>
            </a:r>
            <a:r>
              <a:rPr lang="zh-CN" altLang="en-US" sz="2800" kern="0" baseline="0" dirty="0">
                <a:solidFill>
                  <a:schemeClr val="tx1"/>
                </a:solidFill>
                <a:effectLst/>
                <a:uLnTx/>
                <a:uFillTx/>
                <a:latin typeface="汉仪劲楷简" panose="00020600040101010101" charset="-122"/>
                <a:ea typeface="汉仪劲楷简" panose="00020600040101010101" charset="-122"/>
                <a:cs typeface="汉仪劲楷简" panose="00020600040101010101" charset="-122"/>
                <a:sym typeface="+mn-ea"/>
              </a:rPr>
              <a:t>）政治支持</a:t>
            </a:r>
            <a:r>
              <a:rPr lang="zh-CN" altLang="en-US" sz="2800" dirty="0">
                <a:solidFill>
                  <a:schemeClr val="tx1"/>
                </a:solidFill>
                <a:latin typeface="汉仪劲楷简" panose="00020600040101010101" charset="-122"/>
                <a:ea typeface="汉仪劲楷简" panose="00020600040101010101" charset="-122"/>
                <a:cs typeface="汉仪劲楷简" panose="00020600040101010101" charset="-122"/>
                <a:sym typeface="+mn-ea"/>
              </a:rPr>
              <a:t>：西欧王权加强，</a:t>
            </a:r>
            <a:r>
              <a:rPr lang="en-US" altLang="zh-CN" sz="2800" dirty="0">
                <a:solidFill>
                  <a:schemeClr val="tx1"/>
                </a:solidFill>
                <a:latin typeface="汉仪劲楷简" panose="00020600040101010101" charset="-122"/>
                <a:ea typeface="汉仪劲楷简" panose="00020600040101010101" charset="-122"/>
                <a:cs typeface="汉仪劲楷简" panose="00020600040101010101" charset="-122"/>
                <a:sym typeface="+mn-ea"/>
              </a:rPr>
              <a:t>________</a:t>
            </a:r>
            <a:r>
              <a:rPr lang="zh-CN" altLang="en-US" sz="2800" dirty="0">
                <a:solidFill>
                  <a:schemeClr val="tx1"/>
                </a:solidFill>
                <a:latin typeface="汉仪劲楷简" panose="00020600040101010101" charset="-122"/>
                <a:ea typeface="汉仪劲楷简" panose="00020600040101010101" charset="-122"/>
                <a:cs typeface="汉仪劲楷简" panose="00020600040101010101" charset="-122"/>
                <a:sym typeface="+mn-ea"/>
              </a:rPr>
              <a:t>王室支持</a:t>
            </a:r>
            <a:endParaRPr lang="zh-CN" altLang="en-US" sz="2800" dirty="0">
              <a:solidFill>
                <a:schemeClr val="tx1"/>
              </a:solidFill>
              <a:latin typeface="汉仪劲楷简" panose="00020600040101010101" charset="-122"/>
              <a:ea typeface="汉仪劲楷简" panose="00020600040101010101" charset="-122"/>
              <a:cs typeface="汉仪劲楷简" panose="00020600040101010101" charset="-122"/>
            </a:endParaRPr>
          </a:p>
          <a:p>
            <a:pPr>
              <a:lnSpc>
                <a:spcPct val="130000"/>
              </a:lnSpc>
              <a:spcBef>
                <a:spcPts val="0"/>
              </a:spcBef>
              <a:spcAft>
                <a:spcPts val="0"/>
              </a:spcAft>
            </a:pPr>
            <a:r>
              <a:rPr lang="zh-CN" altLang="en-US" sz="2800" dirty="0">
                <a:latin typeface="汉仪劲楷简" panose="00020600040101010101" charset="-122"/>
                <a:ea typeface="汉仪劲楷简" panose="00020600040101010101" charset="-122"/>
                <a:cs typeface="汉仪劲楷简" panose="00020600040101010101" charset="-122"/>
                <a:sym typeface="+mn-ea"/>
              </a:rPr>
              <a:t> </a:t>
            </a:r>
            <a:r>
              <a:rPr lang="en-US" altLang="zh-CN" sz="2800" dirty="0">
                <a:latin typeface="汉仪劲楷简" panose="00020600040101010101" charset="-122"/>
                <a:ea typeface="汉仪劲楷简" panose="00020600040101010101" charset="-122"/>
                <a:cs typeface="汉仪劲楷简" panose="00020600040101010101" charset="-122"/>
                <a:sym typeface="+mn-ea"/>
              </a:rPr>
              <a:t>2.</a:t>
            </a:r>
            <a:r>
              <a:rPr lang="zh-CN" altLang="en-US" sz="2800" dirty="0">
                <a:latin typeface="汉仪劲楷简" panose="00020600040101010101" charset="-122"/>
                <a:ea typeface="汉仪劲楷简" panose="00020600040101010101" charset="-122"/>
                <a:cs typeface="汉仪劲楷简" panose="00020600040101010101" charset="-122"/>
                <a:sym typeface="+mn-ea"/>
              </a:rPr>
              <a:t>条件</a:t>
            </a:r>
            <a:r>
              <a:rPr lang="zh-CN" altLang="en-US" sz="2800" kern="0" baseline="0" dirty="0">
                <a:solidFill>
                  <a:schemeClr val="tx1"/>
                </a:solidFill>
                <a:effectLst/>
                <a:uLnTx/>
                <a:uFillTx/>
                <a:latin typeface="汉仪劲楷简" panose="00020600040101010101" charset="-122"/>
                <a:ea typeface="汉仪劲楷简" panose="00020600040101010101" charset="-122"/>
                <a:cs typeface="汉仪劲楷简" panose="00020600040101010101" charset="-122"/>
                <a:sym typeface="+mn-ea"/>
              </a:rPr>
              <a:t>：</a:t>
            </a:r>
            <a:r>
              <a:rPr lang="zh-CN" altLang="en-US" sz="2800" u="sng" kern="0" baseline="0" dirty="0">
                <a:solidFill>
                  <a:schemeClr val="tx1"/>
                </a:solidFill>
                <a:effectLst/>
                <a:uLnTx/>
                <a:uFillTx/>
                <a:latin typeface="汉仪劲楷简" panose="00020600040101010101" charset="-122"/>
                <a:ea typeface="汉仪劲楷简" panose="00020600040101010101" charset="-122"/>
                <a:cs typeface="汉仪劲楷简" panose="00020600040101010101" charset="-122"/>
                <a:sym typeface="+mn-ea"/>
              </a:rPr>
              <a:t> </a:t>
            </a:r>
            <a:r>
              <a:rPr lang="en-US" altLang="zh-CN" sz="2800" u="sng" kern="0" baseline="0" dirty="0">
                <a:solidFill>
                  <a:schemeClr val="tx1"/>
                </a:solidFill>
                <a:effectLst/>
                <a:uLnTx/>
                <a:uFillTx/>
                <a:latin typeface="汉仪劲楷简" panose="00020600040101010101" charset="-122"/>
                <a:ea typeface="汉仪劲楷简" panose="00020600040101010101" charset="-122"/>
                <a:cs typeface="汉仪劲楷简" panose="00020600040101010101" charset="-122"/>
                <a:sym typeface="+mn-ea"/>
              </a:rPr>
              <a:t>                                               </a:t>
            </a:r>
            <a:r>
              <a:rPr lang="zh-CN" altLang="en-US" sz="2800" kern="0" baseline="0" dirty="0">
                <a:solidFill>
                  <a:schemeClr val="tx1"/>
                </a:solidFill>
                <a:effectLst/>
                <a:uLnTx/>
                <a:uFillTx/>
                <a:latin typeface="汉仪劲楷简" panose="00020600040101010101" charset="-122"/>
                <a:ea typeface="汉仪劲楷简" panose="00020600040101010101" charset="-122"/>
                <a:cs typeface="汉仪劲楷简" panose="00020600040101010101" charset="-122"/>
                <a:sym typeface="+mn-ea"/>
              </a:rPr>
              <a:t>。</a:t>
            </a:r>
          </a:p>
        </p:txBody>
      </p:sp>
      <p:sp>
        <p:nvSpPr>
          <p:cNvPr id="4" name="文本框 3"/>
          <p:cNvSpPr txBox="1"/>
          <p:nvPr/>
        </p:nvSpPr>
        <p:spPr>
          <a:xfrm>
            <a:off x="4368165" y="2564130"/>
            <a:ext cx="3865245" cy="521970"/>
          </a:xfrm>
          <a:prstGeom prst="rect">
            <a:avLst/>
          </a:prstGeom>
          <a:noFill/>
        </p:spPr>
        <p:txBody>
          <a:bodyPr wrap="square" rtlCol="0">
            <a:spAutoFit/>
          </a:bodyPr>
          <a:lstStyle/>
          <a:p>
            <a:pPr algn="ctr"/>
            <a:r>
              <a:rPr lang="zh-CN" sz="2800" dirty="0">
                <a:solidFill>
                  <a:srgbClr val="FF0000"/>
                </a:solidFill>
                <a:latin typeface="汉仪劲楷简" panose="00020600040101010101" charset="-122"/>
                <a:ea typeface="汉仪劲楷简" panose="00020600040101010101" charset="-122"/>
                <a:cs typeface="汉仪劲楷简" panose="00020600040101010101" charset="-122"/>
              </a:rPr>
              <a:t>寻找黄金和香料</a:t>
            </a:r>
          </a:p>
        </p:txBody>
      </p:sp>
      <p:sp>
        <p:nvSpPr>
          <p:cNvPr id="5" name="文本框 4"/>
          <p:cNvSpPr txBox="1"/>
          <p:nvPr/>
        </p:nvSpPr>
        <p:spPr>
          <a:xfrm>
            <a:off x="3375025" y="3103503"/>
            <a:ext cx="2559050" cy="521970"/>
          </a:xfrm>
          <a:prstGeom prst="rect">
            <a:avLst/>
          </a:prstGeom>
          <a:noFill/>
        </p:spPr>
        <p:txBody>
          <a:bodyPr wrap="square" rtlCol="0">
            <a:spAutoFit/>
          </a:bodyPr>
          <a:lstStyle/>
          <a:p>
            <a:pPr algn="ctr"/>
            <a:r>
              <a:rPr lang="zh-CN" altLang="en-US" sz="2800" dirty="0">
                <a:solidFill>
                  <a:srgbClr val="FF0000"/>
                </a:solidFill>
                <a:latin typeface="汉仪劲楷简" panose="00020600040101010101" charset="-122"/>
                <a:ea typeface="汉仪劲楷简" panose="00020600040101010101" charset="-122"/>
              </a:rPr>
              <a:t>奥斯曼帝国</a:t>
            </a:r>
          </a:p>
        </p:txBody>
      </p:sp>
      <p:sp>
        <p:nvSpPr>
          <p:cNvPr id="6" name="文本框 5"/>
          <p:cNvSpPr txBox="1"/>
          <p:nvPr/>
        </p:nvSpPr>
        <p:spPr>
          <a:xfrm>
            <a:off x="3708400" y="3655862"/>
            <a:ext cx="2559050" cy="521970"/>
          </a:xfrm>
          <a:prstGeom prst="rect">
            <a:avLst/>
          </a:prstGeom>
          <a:noFill/>
        </p:spPr>
        <p:txBody>
          <a:bodyPr wrap="square" rtlCol="0">
            <a:spAutoFit/>
          </a:bodyPr>
          <a:lstStyle/>
          <a:p>
            <a:pPr algn="ctr"/>
            <a:r>
              <a:rPr lang="zh-CN" altLang="en-US" sz="2800" dirty="0">
                <a:solidFill>
                  <a:srgbClr val="FF0000"/>
                </a:solidFill>
                <a:latin typeface="汉仪劲楷简" panose="00020600040101010101" charset="-122"/>
                <a:ea typeface="汉仪劲楷简" panose="00020600040101010101" charset="-122"/>
              </a:rPr>
              <a:t>基督教</a:t>
            </a:r>
          </a:p>
        </p:txBody>
      </p:sp>
      <p:sp>
        <p:nvSpPr>
          <p:cNvPr id="7" name="文本框 6"/>
          <p:cNvSpPr txBox="1"/>
          <p:nvPr/>
        </p:nvSpPr>
        <p:spPr>
          <a:xfrm>
            <a:off x="3162753" y="4188627"/>
            <a:ext cx="2559050" cy="521970"/>
          </a:xfrm>
          <a:prstGeom prst="rect">
            <a:avLst/>
          </a:prstGeom>
          <a:noFill/>
        </p:spPr>
        <p:txBody>
          <a:bodyPr wrap="square" rtlCol="0">
            <a:spAutoFit/>
          </a:bodyPr>
          <a:lstStyle/>
          <a:p>
            <a:pPr algn="ctr"/>
            <a:r>
              <a:rPr lang="zh-CN" altLang="en-US" sz="2800" dirty="0">
                <a:solidFill>
                  <a:srgbClr val="FF0000"/>
                </a:solidFill>
                <a:latin typeface="汉仪劲楷简" panose="00020600040101010101" charset="-122"/>
                <a:ea typeface="汉仪劲楷简" panose="00020600040101010101" charset="-122"/>
              </a:rPr>
              <a:t>文艺复兴</a:t>
            </a:r>
          </a:p>
        </p:txBody>
      </p:sp>
      <p:sp>
        <p:nvSpPr>
          <p:cNvPr id="8" name="文本框 7"/>
          <p:cNvSpPr txBox="1"/>
          <p:nvPr/>
        </p:nvSpPr>
        <p:spPr>
          <a:xfrm>
            <a:off x="6033951" y="4797501"/>
            <a:ext cx="1400992" cy="521970"/>
          </a:xfrm>
          <a:prstGeom prst="rect">
            <a:avLst/>
          </a:prstGeom>
          <a:noFill/>
        </p:spPr>
        <p:txBody>
          <a:bodyPr wrap="square" rtlCol="0">
            <a:spAutoFit/>
          </a:bodyPr>
          <a:lstStyle/>
          <a:p>
            <a:pPr algn="ctr"/>
            <a:r>
              <a:rPr lang="zh-CN" altLang="en-US" sz="2800" dirty="0">
                <a:solidFill>
                  <a:srgbClr val="FF0000"/>
                </a:solidFill>
                <a:latin typeface="汉仪劲楷简" panose="00020600040101010101" charset="-122"/>
                <a:ea typeface="汉仪劲楷简" panose="00020600040101010101" charset="-122"/>
              </a:rPr>
              <a:t>西、葡</a:t>
            </a:r>
          </a:p>
        </p:txBody>
      </p:sp>
      <p:sp>
        <p:nvSpPr>
          <p:cNvPr id="9" name="文本框 8"/>
          <p:cNvSpPr txBox="1"/>
          <p:nvPr/>
        </p:nvSpPr>
        <p:spPr>
          <a:xfrm>
            <a:off x="2927985" y="5229860"/>
            <a:ext cx="8098790" cy="607695"/>
          </a:xfrm>
          <a:prstGeom prst="rect">
            <a:avLst/>
          </a:prstGeom>
          <a:noFill/>
        </p:spPr>
        <p:txBody>
          <a:bodyPr wrap="square" rtlCol="0" anchor="t">
            <a:spAutoFit/>
          </a:bodyPr>
          <a:lstStyle/>
          <a:p>
            <a:pPr>
              <a:lnSpc>
                <a:spcPct val="120000"/>
              </a:lnSpc>
            </a:pPr>
            <a:r>
              <a:rPr lang="zh-CN" altLang="en-US" sz="2800" dirty="0">
                <a:solidFill>
                  <a:srgbClr val="FF0000"/>
                </a:solidFill>
                <a:latin typeface="汉仪劲楷简" panose="00020600040101010101" charset="-122"/>
                <a:ea typeface="汉仪劲楷简" panose="00020600040101010101" charset="-122"/>
                <a:cs typeface="汉仪劲楷简" panose="00020600040101010101" charset="-122"/>
                <a:sym typeface="+mn-ea"/>
              </a:rPr>
              <a:t>航海技术、造船技术的发展；地理知识的完善</a:t>
            </a:r>
          </a:p>
        </p:txBody>
      </p:sp>
      <p:sp>
        <p:nvSpPr>
          <p:cNvPr id="10" name="文本框 9"/>
          <p:cNvSpPr txBox="1"/>
          <p:nvPr/>
        </p:nvSpPr>
        <p:spPr>
          <a:xfrm>
            <a:off x="3502660" y="1845310"/>
            <a:ext cx="8305165" cy="607695"/>
          </a:xfrm>
          <a:prstGeom prst="rect">
            <a:avLst/>
          </a:prstGeom>
          <a:noFill/>
        </p:spPr>
        <p:txBody>
          <a:bodyPr wrap="square" rtlCol="0" anchor="t">
            <a:spAutoFit/>
          </a:bodyPr>
          <a:lstStyle/>
          <a:p>
            <a:pPr>
              <a:lnSpc>
                <a:spcPct val="120000"/>
              </a:lnSpc>
            </a:pPr>
            <a:r>
              <a:rPr lang="en-US" altLang="zh-CN" sz="2800" dirty="0">
                <a:solidFill>
                  <a:srgbClr val="FF0000"/>
                </a:solidFill>
                <a:latin typeface="汉仪劲楷简" panose="00020600040101010101" charset="-122"/>
                <a:ea typeface="汉仪劲楷简" panose="00020600040101010101" charset="-122"/>
                <a:cs typeface="汉仪劲楷简" panose="00020600040101010101" charset="-122"/>
                <a:sym typeface="+mn-ea"/>
              </a:rPr>
              <a:t>14-15C</a:t>
            </a:r>
            <a:r>
              <a:rPr lang="zh-CN" altLang="en-US" sz="2800" dirty="0">
                <a:solidFill>
                  <a:srgbClr val="FF0000"/>
                </a:solidFill>
                <a:latin typeface="汉仪劲楷简" panose="00020600040101010101" charset="-122"/>
                <a:ea typeface="汉仪劲楷简" panose="00020600040101010101" charset="-122"/>
                <a:cs typeface="汉仪劲楷简" panose="00020600040101010101" charset="-122"/>
                <a:sym typeface="+mn-ea"/>
              </a:rPr>
              <a:t>，欧洲商品经济发展和资本主义萌芽出现</a:t>
            </a:r>
          </a:p>
        </p:txBody>
      </p:sp>
      <p:sp>
        <p:nvSpPr>
          <p:cNvPr id="2" name="文本框 1">
            <a:extLst>
              <a:ext uri="{FF2B5EF4-FFF2-40B4-BE49-F238E27FC236}">
                <a16:creationId xmlns:a16="http://schemas.microsoft.com/office/drawing/2014/main" id="{E93FBD3C-F72F-78C5-36F1-30B5BFF762F0}"/>
              </a:ext>
            </a:extLst>
          </p:cNvPr>
          <p:cNvSpPr txBox="1"/>
          <p:nvPr/>
        </p:nvSpPr>
        <p:spPr>
          <a:xfrm>
            <a:off x="179705" y="123190"/>
            <a:ext cx="8735695" cy="423545"/>
          </a:xfrm>
          <a:prstGeom prst="rect">
            <a:avLst/>
          </a:prstGeom>
          <a:noFill/>
        </p:spPr>
        <p:txBody>
          <a:bodyPr wrap="square" rtlCol="0" anchor="t">
            <a:spAutoFit/>
          </a:bodyPr>
          <a:lstStyle/>
          <a:p>
            <a:pPr algn="l">
              <a:lnSpc>
                <a:spcPct val="90000"/>
              </a:lnSpc>
            </a:pP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学习任务一：大航海</a:t>
            </a:r>
            <a:r>
              <a:rPr lang="en-US" altLang="zh-CN"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a:t>
            </a: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世界的发现</a:t>
            </a:r>
            <a:r>
              <a:rPr lang="en-US" altLang="zh-CN"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a:t>
            </a: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全球航路的开辟</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P spid="8" grpId="0"/>
      <p:bldP spid="8" grpId="1"/>
      <p:bldP spid="9" grpId="0"/>
      <p:bldP spid="9" grpId="1"/>
      <p:bldP spid="10" grpId="0"/>
      <p:bldP spid="10" grpId="1"/>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91135" y="873760"/>
            <a:ext cx="11680825" cy="1087120"/>
          </a:xfrm>
          <a:prstGeom prst="rect">
            <a:avLst/>
          </a:prstGeom>
        </p:spPr>
        <p:txBody>
          <a:bodyPr wrap="square">
            <a:noAutofit/>
            <a:extLst>
              <a:ext uri="{4A0BC546-FE56-4ADE-93B0-CB8AF2F6F144}">
                <wpsdc:textFrameExt xmlns:wpsdc="http://www.wps.cn/officeDocument/2022/drawingmlCustomData" xmlns="" type="text"/>
              </a:ext>
            </a:extLst>
          </a:bodyPr>
          <a:lstStyle/>
          <a:p>
            <a:pPr>
              <a:lnSpc>
                <a:spcPct val="130000"/>
              </a:lnSpc>
              <a:spcBef>
                <a:spcPts val="0"/>
              </a:spcBef>
              <a:spcAft>
                <a:spcPts val="0"/>
              </a:spcAft>
            </a:pPr>
            <a:r>
              <a:rPr lang="zh-CN" altLang="en-US" sz="2400">
                <a:ea typeface="微软雅黑" panose="020B0503020204020204" charset="-122"/>
                <a:sym typeface="+mn-ea"/>
              </a:rPr>
              <a:t>二、新航路开辟的进程</a:t>
            </a:r>
          </a:p>
          <a:p>
            <a:pPr>
              <a:lnSpc>
                <a:spcPct val="130000"/>
              </a:lnSpc>
              <a:spcBef>
                <a:spcPts val="0"/>
              </a:spcBef>
              <a:spcAft>
                <a:spcPts val="0"/>
              </a:spcAft>
            </a:pPr>
            <a:r>
              <a:rPr lang="en-US" altLang="zh-CN" sz="2400">
                <a:ea typeface="微软雅黑" panose="020B0503020204020204" charset="-122"/>
                <a:sym typeface="+mn-ea"/>
              </a:rPr>
              <a:t>1</a:t>
            </a:r>
            <a:r>
              <a:rPr lang="zh-CN" altLang="en-US" sz="2400">
                <a:ea typeface="微软雅黑" panose="020B0503020204020204" charset="-122"/>
                <a:sym typeface="+mn-ea"/>
              </a:rPr>
              <a:t>、</a:t>
            </a:r>
            <a:r>
              <a:rPr lang="en-US" altLang="zh-CN" sz="2400">
                <a:ea typeface="微软雅黑" panose="020B0503020204020204" charset="-122"/>
                <a:sym typeface="+mn-ea"/>
              </a:rPr>
              <a:t>主要航路的开辟：葡萄牙、西班牙</a:t>
            </a:r>
          </a:p>
          <a:p>
            <a:pPr>
              <a:lnSpc>
                <a:spcPct val="130000"/>
              </a:lnSpc>
              <a:spcBef>
                <a:spcPts val="0"/>
              </a:spcBef>
              <a:spcAft>
                <a:spcPts val="0"/>
              </a:spcAft>
            </a:pPr>
            <a:endParaRPr lang="zh-CN" altLang="en-US" sz="2400">
              <a:latin typeface="Arial" panose="020B0604020202020204" pitchFamily="34" charset="0"/>
              <a:ea typeface="微软雅黑" panose="020B0503020204020204" charset="-122"/>
            </a:endParaRPr>
          </a:p>
        </p:txBody>
      </p:sp>
      <p:graphicFrame>
        <p:nvGraphicFramePr>
          <p:cNvPr id="4" name="表格 3"/>
          <p:cNvGraphicFramePr>
            <a:graphicFrameLocks noGrp="1"/>
          </p:cNvGraphicFramePr>
          <p:nvPr>
            <p:custDataLst>
              <p:tags r:id="rId2"/>
            </p:custDataLst>
          </p:nvPr>
        </p:nvGraphicFramePr>
        <p:xfrm>
          <a:off x="845185" y="2159652"/>
          <a:ext cx="10422890" cy="3002280"/>
        </p:xfrm>
        <a:graphic>
          <a:graphicData uri="http://schemas.openxmlformats.org/drawingml/2006/table">
            <a:tbl>
              <a:tblPr firstRow="1" firstCol="1" bandRow="1">
                <a:tableStyleId>{0E3FDE45-AF77-4B5C-9715-49D594BDF05E}</a:tableStyleId>
              </a:tblPr>
              <a:tblGrid>
                <a:gridCol w="1985010">
                  <a:extLst>
                    <a:ext uri="{9D8B030D-6E8A-4147-A177-3AD203B41FA5}">
                      <a16:colId xmlns:a16="http://schemas.microsoft.com/office/drawing/2014/main" val="20000"/>
                    </a:ext>
                  </a:extLst>
                </a:gridCol>
                <a:gridCol w="2494915">
                  <a:extLst>
                    <a:ext uri="{9D8B030D-6E8A-4147-A177-3AD203B41FA5}">
                      <a16:colId xmlns:a16="http://schemas.microsoft.com/office/drawing/2014/main" val="20001"/>
                    </a:ext>
                  </a:extLst>
                </a:gridCol>
                <a:gridCol w="1541145">
                  <a:extLst>
                    <a:ext uri="{9D8B030D-6E8A-4147-A177-3AD203B41FA5}">
                      <a16:colId xmlns:a16="http://schemas.microsoft.com/office/drawing/2014/main" val="20002"/>
                    </a:ext>
                  </a:extLst>
                </a:gridCol>
                <a:gridCol w="1152525">
                  <a:extLst>
                    <a:ext uri="{9D8B030D-6E8A-4147-A177-3AD203B41FA5}">
                      <a16:colId xmlns:a16="http://schemas.microsoft.com/office/drawing/2014/main" val="20003"/>
                    </a:ext>
                  </a:extLst>
                </a:gridCol>
                <a:gridCol w="3249295">
                  <a:extLst>
                    <a:ext uri="{9D8B030D-6E8A-4147-A177-3AD203B41FA5}">
                      <a16:colId xmlns:a16="http://schemas.microsoft.com/office/drawing/2014/main" val="20004"/>
                    </a:ext>
                  </a:extLst>
                </a:gridCol>
              </a:tblGrid>
              <a:tr h="570865">
                <a:tc>
                  <a:txBody>
                    <a:bodyPr/>
                    <a:lstStyle/>
                    <a:p>
                      <a:pPr indent="0" algn="ctr" fontAlgn="auto">
                        <a:lnSpc>
                          <a:spcPct val="110000"/>
                        </a:lnSpc>
                        <a:spcBef>
                          <a:spcPct val="0"/>
                        </a:spcBef>
                        <a:spcAft>
                          <a:spcPct val="0"/>
                        </a:spcAft>
                      </a:pPr>
                      <a:r>
                        <a:rPr lang="zh-CN" sz="2800" b="1" spc="130">
                          <a:solidFill>
                            <a:schemeClr val="tx1"/>
                          </a:solidFill>
                          <a:latin typeface="黑体" panose="02010609060101010101" charset="-122"/>
                          <a:ea typeface="黑体" panose="02010609060101010101" charset="-122"/>
                        </a:rPr>
                        <a:t>时间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fontAlgn="auto">
                        <a:lnSpc>
                          <a:spcPct val="110000"/>
                        </a:lnSpc>
                        <a:spcBef>
                          <a:spcPct val="0"/>
                        </a:spcBef>
                        <a:spcAft>
                          <a:spcPct val="0"/>
                        </a:spcAft>
                      </a:pPr>
                      <a:r>
                        <a:rPr lang="zh-CN" sz="2800" b="1" spc="130">
                          <a:solidFill>
                            <a:schemeClr val="tx1"/>
                          </a:solidFill>
                          <a:latin typeface="黑体" panose="02010609060101010101" charset="-122"/>
                          <a:ea typeface="黑体" panose="02010609060101010101" charset="-122"/>
                        </a:rPr>
                        <a:t>人物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fontAlgn="auto">
                        <a:lnSpc>
                          <a:spcPct val="110000"/>
                        </a:lnSpc>
                        <a:spcBef>
                          <a:spcPct val="0"/>
                        </a:spcBef>
                        <a:spcAft>
                          <a:spcPct val="0"/>
                        </a:spcAft>
                      </a:pPr>
                      <a:r>
                        <a:rPr lang="zh-CN" sz="2800" b="1" spc="130">
                          <a:solidFill>
                            <a:schemeClr val="tx1"/>
                          </a:solidFill>
                          <a:latin typeface="黑体" panose="02010609060101010101" charset="-122"/>
                          <a:ea typeface="黑体" panose="02010609060101010101" charset="-122"/>
                        </a:rPr>
                        <a:t>支持者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fontAlgn="auto">
                        <a:lnSpc>
                          <a:spcPct val="110000"/>
                        </a:lnSpc>
                        <a:spcBef>
                          <a:spcPct val="0"/>
                        </a:spcBef>
                        <a:spcAft>
                          <a:spcPct val="0"/>
                        </a:spcAft>
                      </a:pPr>
                      <a:r>
                        <a:rPr lang="zh-CN" sz="2800" b="1" spc="130">
                          <a:solidFill>
                            <a:schemeClr val="tx1"/>
                          </a:solidFill>
                          <a:latin typeface="黑体" panose="02010609060101010101" charset="-122"/>
                          <a:ea typeface="黑体" panose="02010609060101010101" charset="-122"/>
                        </a:rPr>
                        <a:t>航向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fontAlgn="auto">
                        <a:lnSpc>
                          <a:spcPct val="110000"/>
                        </a:lnSpc>
                        <a:spcBef>
                          <a:spcPct val="0"/>
                        </a:spcBef>
                        <a:spcAft>
                          <a:spcPct val="0"/>
                        </a:spcAft>
                      </a:pPr>
                      <a:r>
                        <a:rPr lang="zh-CN" sz="2800" b="1" spc="130">
                          <a:solidFill>
                            <a:schemeClr val="tx1"/>
                          </a:solidFill>
                          <a:latin typeface="黑体" panose="02010609060101010101" charset="-122"/>
                          <a:ea typeface="黑体" panose="02010609060101010101" charset="-122"/>
                        </a:rPr>
                        <a:t>航线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09600">
                <a:tc>
                  <a:txBody>
                    <a:bodyPr/>
                    <a:lstStyle/>
                    <a:p>
                      <a:pPr indent="0" algn="ctr" fontAlgn="auto">
                        <a:lnSpc>
                          <a:spcPct val="110000"/>
                        </a:lnSpc>
                        <a:spcBef>
                          <a:spcPct val="0"/>
                        </a:spcBef>
                        <a:spcAft>
                          <a:spcPct val="0"/>
                        </a:spcAft>
                      </a:pPr>
                      <a:r>
                        <a:rPr lang="en-US" sz="2800" b="1" spc="130">
                          <a:solidFill>
                            <a:schemeClr val="tx1"/>
                          </a:solidFill>
                          <a:latin typeface="黑体" panose="02010609060101010101" charset="-122"/>
                          <a:ea typeface="黑体" panose="02010609060101010101" charset="-122"/>
                        </a:rPr>
                        <a:t>1487-1488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fontAlgn="auto">
                        <a:lnSpc>
                          <a:spcPct val="110000"/>
                        </a:lnSpc>
                        <a:spcBef>
                          <a:spcPct val="0"/>
                        </a:spcBef>
                        <a:spcAft>
                          <a:spcPct val="0"/>
                        </a:spcAft>
                      </a:pPr>
                      <a:r>
                        <a:rPr lang="zh-CN" sz="2800" b="1" spc="130">
                          <a:solidFill>
                            <a:schemeClr val="tx1"/>
                          </a:solidFill>
                          <a:latin typeface="仿宋" panose="02010609060101010101" pitchFamily="49" charset="-122"/>
                          <a:ea typeface="仿宋" panose="02010609060101010101" pitchFamily="49" charset="-122"/>
                        </a:rPr>
                        <a:t>迪亚士</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fontAlgn="auto">
                        <a:lnSpc>
                          <a:spcPct val="110000"/>
                        </a:lnSpc>
                        <a:spcBef>
                          <a:spcPct val="0"/>
                        </a:spcBef>
                        <a:spcAft>
                          <a:spcPct val="0"/>
                        </a:spcAft>
                      </a:pPr>
                      <a:r>
                        <a:rPr lang="zh-CN" sz="2800" b="1" spc="130">
                          <a:solidFill>
                            <a:schemeClr val="tx1"/>
                          </a:solidFill>
                          <a:latin typeface="仿宋" panose="02010609060101010101" pitchFamily="49" charset="-122"/>
                          <a:ea typeface="仿宋" panose="02010609060101010101" pitchFamily="49" charset="-122"/>
                        </a:rPr>
                        <a:t>葡萄牙</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fontAlgn="auto">
                        <a:lnSpc>
                          <a:spcPct val="110000"/>
                        </a:lnSpc>
                        <a:spcBef>
                          <a:spcPct val="0"/>
                        </a:spcBef>
                        <a:spcAft>
                          <a:spcPct val="0"/>
                        </a:spcAft>
                      </a:pPr>
                      <a:r>
                        <a:rPr lang="zh-CN" sz="2800" b="1" spc="130">
                          <a:solidFill>
                            <a:schemeClr val="tx1"/>
                          </a:solidFill>
                          <a:latin typeface="仿宋" panose="02010609060101010101" pitchFamily="49" charset="-122"/>
                          <a:ea typeface="仿宋" panose="02010609060101010101" pitchFamily="49" charset="-122"/>
                        </a:rPr>
                        <a:t>向东</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fontAlgn="auto">
                        <a:lnSpc>
                          <a:spcPct val="110000"/>
                        </a:lnSpc>
                        <a:spcBef>
                          <a:spcPct val="0"/>
                        </a:spcBef>
                        <a:spcAft>
                          <a:spcPct val="0"/>
                        </a:spcAft>
                      </a:pPr>
                      <a:r>
                        <a:rPr lang="zh-CN" sz="2800" b="1" spc="130">
                          <a:solidFill>
                            <a:schemeClr val="tx1"/>
                          </a:solidFill>
                          <a:latin typeface="仿宋" panose="02010609060101010101" pitchFamily="49" charset="-122"/>
                          <a:ea typeface="仿宋" panose="02010609060101010101" pitchFamily="49" charset="-122"/>
                          <a:cs typeface="仿宋" panose="02010609060101010101" pitchFamily="49" charset="-122"/>
                        </a:rPr>
                        <a:t>西欧-好望角</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6580">
                <a:tc>
                  <a:txBody>
                    <a:bodyPr/>
                    <a:lstStyle/>
                    <a:p>
                      <a:pPr indent="0" algn="ctr" fontAlgn="auto">
                        <a:lnSpc>
                          <a:spcPct val="110000"/>
                        </a:lnSpc>
                        <a:spcBef>
                          <a:spcPct val="0"/>
                        </a:spcBef>
                        <a:spcAft>
                          <a:spcPct val="0"/>
                        </a:spcAft>
                      </a:pPr>
                      <a:r>
                        <a:rPr lang="en-US" sz="2800" b="1" spc="130">
                          <a:solidFill>
                            <a:schemeClr val="tx1"/>
                          </a:solidFill>
                          <a:latin typeface="黑体" panose="02010609060101010101" charset="-122"/>
                          <a:ea typeface="黑体" panose="02010609060101010101" charset="-122"/>
                        </a:rPr>
                        <a:t>1492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fontAlgn="auto">
                        <a:lnSpc>
                          <a:spcPct val="110000"/>
                        </a:lnSpc>
                        <a:spcBef>
                          <a:spcPct val="0"/>
                        </a:spcBef>
                        <a:spcAft>
                          <a:spcPct val="0"/>
                        </a:spcAft>
                      </a:pPr>
                      <a:r>
                        <a:rPr lang="zh-CN" sz="2800" b="1" spc="130">
                          <a:solidFill>
                            <a:schemeClr val="tx1"/>
                          </a:solidFill>
                          <a:latin typeface="仿宋" panose="02010609060101010101" pitchFamily="49" charset="-122"/>
                          <a:ea typeface="仿宋" panose="02010609060101010101" pitchFamily="49" charset="-122"/>
                        </a:rPr>
                        <a:t>哥伦布（意）</a:t>
                      </a:r>
                      <a:endParaRPr lang="zh-CN" altLang="zh-CN" sz="2800" b="1" spc="130">
                        <a:solidFill>
                          <a:schemeClr val="tx1"/>
                        </a:solidFill>
                        <a:latin typeface="仿宋" panose="02010609060101010101" pitchFamily="49" charset="-122"/>
                        <a:ea typeface="仿宋"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fontAlgn="auto">
                        <a:lnSpc>
                          <a:spcPct val="110000"/>
                        </a:lnSpc>
                        <a:spcBef>
                          <a:spcPct val="0"/>
                        </a:spcBef>
                        <a:spcAft>
                          <a:spcPct val="0"/>
                        </a:spcAft>
                      </a:pPr>
                      <a:r>
                        <a:rPr lang="zh-CN" sz="2800" b="1" spc="130">
                          <a:solidFill>
                            <a:schemeClr val="tx1"/>
                          </a:solidFill>
                          <a:latin typeface="仿宋" panose="02010609060101010101" pitchFamily="49" charset="-122"/>
                          <a:ea typeface="仿宋" panose="02010609060101010101" pitchFamily="49" charset="-122"/>
                        </a:rPr>
                        <a:t>西班牙</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fontAlgn="auto">
                        <a:lnSpc>
                          <a:spcPct val="110000"/>
                        </a:lnSpc>
                        <a:spcBef>
                          <a:spcPct val="0"/>
                        </a:spcBef>
                        <a:spcAft>
                          <a:spcPct val="0"/>
                        </a:spcAft>
                      </a:pPr>
                      <a:r>
                        <a:rPr lang="zh-CN" sz="2800" b="1" spc="130">
                          <a:solidFill>
                            <a:schemeClr val="tx1"/>
                          </a:solidFill>
                          <a:latin typeface="仿宋" panose="02010609060101010101" pitchFamily="49" charset="-122"/>
                          <a:ea typeface="仿宋" panose="02010609060101010101" pitchFamily="49" charset="-122"/>
                        </a:rPr>
                        <a:t>向西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fontAlgn="auto">
                        <a:lnSpc>
                          <a:spcPct val="110000"/>
                        </a:lnSpc>
                        <a:spcBef>
                          <a:spcPct val="0"/>
                        </a:spcBef>
                        <a:spcAft>
                          <a:spcPct val="0"/>
                        </a:spcAft>
                      </a:pPr>
                      <a:r>
                        <a:rPr lang="zh-CN" sz="2800" b="1" spc="130">
                          <a:solidFill>
                            <a:schemeClr val="tx1"/>
                          </a:solidFill>
                          <a:latin typeface="仿宋" panose="02010609060101010101" pitchFamily="49" charset="-122"/>
                          <a:ea typeface="仿宋" panose="02010609060101010101" pitchFamily="49" charset="-122"/>
                          <a:cs typeface="仿宋" panose="02010609060101010101" pitchFamily="49" charset="-122"/>
                        </a:rPr>
                        <a:t>西欧-美洲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13410">
                <a:tc>
                  <a:txBody>
                    <a:bodyPr/>
                    <a:lstStyle/>
                    <a:p>
                      <a:pPr indent="0" algn="ctr" fontAlgn="auto">
                        <a:lnSpc>
                          <a:spcPct val="110000"/>
                        </a:lnSpc>
                        <a:spcBef>
                          <a:spcPct val="0"/>
                        </a:spcBef>
                        <a:spcAft>
                          <a:spcPct val="0"/>
                        </a:spcAft>
                      </a:pPr>
                      <a:r>
                        <a:rPr lang="en-US" sz="2800" b="1" spc="130">
                          <a:solidFill>
                            <a:schemeClr val="tx1"/>
                          </a:solidFill>
                          <a:latin typeface="黑体" panose="02010609060101010101" charset="-122"/>
                          <a:ea typeface="黑体" panose="02010609060101010101" charset="-122"/>
                        </a:rPr>
                        <a:t>1497-1498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fontAlgn="auto">
                        <a:lnSpc>
                          <a:spcPct val="110000"/>
                        </a:lnSpc>
                        <a:spcBef>
                          <a:spcPct val="0"/>
                        </a:spcBef>
                        <a:spcAft>
                          <a:spcPct val="0"/>
                        </a:spcAft>
                      </a:pPr>
                      <a:r>
                        <a:rPr lang="zh-CN" sz="2800" b="1" spc="130">
                          <a:solidFill>
                            <a:schemeClr val="tx1"/>
                          </a:solidFill>
                          <a:latin typeface="仿宋" panose="02010609060101010101" pitchFamily="49" charset="-122"/>
                          <a:ea typeface="仿宋" panose="02010609060101010101" pitchFamily="49" charset="-122"/>
                          <a:cs typeface="仿宋" panose="02010609060101010101" pitchFamily="49" charset="-122"/>
                        </a:rPr>
                        <a:t>达</a:t>
                      </a:r>
                      <a:r>
                        <a:rPr lang="en-US" altLang="zh-CN" sz="2800" b="1" spc="130">
                          <a:solidFill>
                            <a:schemeClr val="tx1"/>
                          </a:solidFill>
                          <a:latin typeface="仿宋" panose="02010609060101010101" pitchFamily="49" charset="-122"/>
                          <a:ea typeface="仿宋" panose="02010609060101010101" pitchFamily="49" charset="-122"/>
                          <a:cs typeface="仿宋" panose="02010609060101010101" pitchFamily="49" charset="-122"/>
                        </a:rPr>
                        <a:t>·</a:t>
                      </a:r>
                      <a:r>
                        <a:rPr lang="zh-CN" sz="2800" b="1" spc="130">
                          <a:solidFill>
                            <a:schemeClr val="tx1"/>
                          </a:solidFill>
                          <a:latin typeface="仿宋" panose="02010609060101010101" pitchFamily="49" charset="-122"/>
                          <a:ea typeface="仿宋" panose="02010609060101010101" pitchFamily="49" charset="-122"/>
                          <a:cs typeface="仿宋" panose="02010609060101010101" pitchFamily="49" charset="-122"/>
                        </a:rPr>
                        <a:t>伽马</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fontAlgn="auto">
                        <a:lnSpc>
                          <a:spcPct val="110000"/>
                        </a:lnSpc>
                        <a:spcBef>
                          <a:spcPct val="0"/>
                        </a:spcBef>
                        <a:spcAft>
                          <a:spcPct val="0"/>
                        </a:spcAft>
                      </a:pPr>
                      <a:r>
                        <a:rPr lang="zh-CN" sz="2800" b="1" spc="130">
                          <a:solidFill>
                            <a:schemeClr val="tx1"/>
                          </a:solidFill>
                          <a:latin typeface="仿宋" panose="02010609060101010101" pitchFamily="49" charset="-122"/>
                          <a:ea typeface="仿宋" panose="02010609060101010101" pitchFamily="49" charset="-122"/>
                        </a:rPr>
                        <a:t>葡萄牙</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fontAlgn="auto">
                        <a:lnSpc>
                          <a:spcPct val="110000"/>
                        </a:lnSpc>
                        <a:spcBef>
                          <a:spcPct val="0"/>
                        </a:spcBef>
                        <a:spcAft>
                          <a:spcPct val="0"/>
                        </a:spcAft>
                      </a:pPr>
                      <a:r>
                        <a:rPr lang="zh-CN" sz="2800" b="1" spc="130">
                          <a:solidFill>
                            <a:schemeClr val="tx1"/>
                          </a:solidFill>
                          <a:latin typeface="仿宋" panose="02010609060101010101" pitchFamily="49" charset="-122"/>
                          <a:ea typeface="仿宋" panose="02010609060101010101" pitchFamily="49" charset="-122"/>
                        </a:rPr>
                        <a:t>向东</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fontAlgn="auto">
                        <a:lnSpc>
                          <a:spcPct val="110000"/>
                        </a:lnSpc>
                        <a:spcBef>
                          <a:spcPct val="0"/>
                        </a:spcBef>
                        <a:spcAft>
                          <a:spcPct val="0"/>
                        </a:spcAft>
                      </a:pPr>
                      <a:r>
                        <a:rPr lang="zh-CN" sz="2800" b="1" spc="130">
                          <a:solidFill>
                            <a:schemeClr val="tx1"/>
                          </a:solidFill>
                          <a:latin typeface="仿宋" panose="02010609060101010101" pitchFamily="49" charset="-122"/>
                          <a:ea typeface="仿宋" panose="02010609060101010101" pitchFamily="49" charset="-122"/>
                          <a:cs typeface="仿宋" panose="02010609060101010101" pitchFamily="49" charset="-122"/>
                        </a:rPr>
                        <a:t>西欧-好望角-印度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31825">
                <a:tc>
                  <a:txBody>
                    <a:bodyPr/>
                    <a:lstStyle/>
                    <a:p>
                      <a:pPr indent="0" algn="ctr" fontAlgn="auto">
                        <a:lnSpc>
                          <a:spcPct val="110000"/>
                        </a:lnSpc>
                        <a:spcBef>
                          <a:spcPct val="0"/>
                        </a:spcBef>
                        <a:spcAft>
                          <a:spcPct val="0"/>
                        </a:spcAft>
                      </a:pPr>
                      <a:r>
                        <a:rPr lang="en-US" sz="2800" b="1" spc="130">
                          <a:solidFill>
                            <a:schemeClr val="tx1"/>
                          </a:solidFill>
                          <a:latin typeface="黑体" panose="02010609060101010101" charset="-122"/>
                          <a:ea typeface="黑体" panose="02010609060101010101" charset="-122"/>
                        </a:rPr>
                        <a:t>1519-1522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fontAlgn="auto">
                        <a:lnSpc>
                          <a:spcPct val="110000"/>
                        </a:lnSpc>
                        <a:spcBef>
                          <a:spcPct val="0"/>
                        </a:spcBef>
                        <a:spcAft>
                          <a:spcPct val="0"/>
                        </a:spcAft>
                      </a:pPr>
                      <a:r>
                        <a:rPr lang="zh-CN" sz="2800" b="1" spc="130">
                          <a:solidFill>
                            <a:schemeClr val="tx1"/>
                          </a:solidFill>
                          <a:latin typeface="仿宋" panose="02010609060101010101" pitchFamily="49" charset="-122"/>
                          <a:ea typeface="仿宋" panose="02010609060101010101" pitchFamily="49" charset="-122"/>
                        </a:rPr>
                        <a:t>麦哲伦（葡）</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fontAlgn="auto">
                        <a:lnSpc>
                          <a:spcPct val="110000"/>
                        </a:lnSpc>
                        <a:spcBef>
                          <a:spcPct val="0"/>
                        </a:spcBef>
                        <a:spcAft>
                          <a:spcPct val="0"/>
                        </a:spcAft>
                      </a:pPr>
                      <a:r>
                        <a:rPr lang="zh-CN" sz="2800" b="1" spc="130">
                          <a:solidFill>
                            <a:schemeClr val="tx1"/>
                          </a:solidFill>
                          <a:latin typeface="仿宋" panose="02010609060101010101" pitchFamily="49" charset="-122"/>
                          <a:ea typeface="仿宋" panose="02010609060101010101" pitchFamily="49" charset="-122"/>
                        </a:rPr>
                        <a:t>西班牙</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fontAlgn="auto">
                        <a:lnSpc>
                          <a:spcPct val="110000"/>
                        </a:lnSpc>
                        <a:spcBef>
                          <a:spcPct val="0"/>
                        </a:spcBef>
                        <a:spcAft>
                          <a:spcPct val="0"/>
                        </a:spcAft>
                      </a:pPr>
                      <a:r>
                        <a:rPr lang="zh-CN" sz="2800" b="1" spc="130">
                          <a:solidFill>
                            <a:schemeClr val="tx1"/>
                          </a:solidFill>
                          <a:latin typeface="仿宋" panose="02010609060101010101" pitchFamily="49" charset="-122"/>
                          <a:ea typeface="仿宋" panose="02010609060101010101" pitchFamily="49" charset="-122"/>
                        </a:rPr>
                        <a:t>向西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fontAlgn="auto">
                        <a:lnSpc>
                          <a:spcPct val="110000"/>
                        </a:lnSpc>
                        <a:spcBef>
                          <a:spcPct val="0"/>
                        </a:spcBef>
                        <a:spcAft>
                          <a:spcPct val="0"/>
                        </a:spcAft>
                      </a:pPr>
                      <a:r>
                        <a:rPr lang="zh-CN" sz="2800" b="1" spc="130">
                          <a:solidFill>
                            <a:schemeClr val="tx1"/>
                          </a:solidFill>
                          <a:latin typeface="仿宋" panose="02010609060101010101" pitchFamily="49" charset="-122"/>
                          <a:ea typeface="仿宋" panose="02010609060101010101" pitchFamily="49" charset="-122"/>
                        </a:rPr>
                        <a:t>环球航行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18146" name="Rectangle 34"/>
          <p:cNvSpPr/>
          <p:nvPr>
            <p:custDataLst>
              <p:tags r:id="rId3"/>
            </p:custDataLst>
          </p:nvPr>
        </p:nvSpPr>
        <p:spPr>
          <a:xfrm>
            <a:off x="3473450" y="5473400"/>
            <a:ext cx="7920038" cy="521970"/>
          </a:xfrm>
          <a:prstGeom prst="rect">
            <a:avLst/>
          </a:prstGeom>
          <a:noFill/>
          <a:ln w="12700" cap="flat" cmpd="sng">
            <a:solidFill>
              <a:schemeClr val="tx1"/>
            </a:solidFill>
            <a:prstDash val="dash"/>
            <a:miter/>
            <a:headEnd type="none" w="med" len="med"/>
            <a:tailEnd type="none" w="med" len="med"/>
          </a:ln>
        </p:spPr>
        <p:txBody>
          <a:bodyPr>
            <a:spAutoFit/>
          </a:bodyPr>
          <a:lstStyle/>
          <a:p>
            <a:endParaRPr lang="zh-CN" altLang="en-US" sz="2800" b="1" dirty="0">
              <a:latin typeface="仿宋" panose="02010609060101010101" pitchFamily="49" charset="-122"/>
              <a:ea typeface="仿宋" panose="02010609060101010101" pitchFamily="49" charset="-122"/>
            </a:endParaRPr>
          </a:p>
        </p:txBody>
      </p:sp>
      <p:sp>
        <p:nvSpPr>
          <p:cNvPr id="218148" name="Line 36"/>
          <p:cNvSpPr/>
          <p:nvPr>
            <p:custDataLst>
              <p:tags r:id="rId4"/>
            </p:custDataLst>
          </p:nvPr>
        </p:nvSpPr>
        <p:spPr>
          <a:xfrm>
            <a:off x="9277350" y="5067000"/>
            <a:ext cx="0" cy="360362"/>
          </a:xfrm>
          <a:prstGeom prst="line">
            <a:avLst/>
          </a:prstGeom>
          <a:ln w="76200" cap="flat" cmpd="sng">
            <a:solidFill>
              <a:schemeClr val="tx1">
                <a:lumMod val="75000"/>
                <a:lumOff val="25000"/>
                <a:alpha val="94000"/>
              </a:schemeClr>
            </a:solidFill>
            <a:prstDash val="solid"/>
            <a:headEnd type="none" w="med" len="med"/>
            <a:tailEnd type="triangle" w="med" len="med"/>
          </a:ln>
        </p:spPr>
      </p:sp>
      <p:sp>
        <p:nvSpPr>
          <p:cNvPr id="218149" name="Rectangle 37"/>
          <p:cNvSpPr/>
          <p:nvPr>
            <p:custDataLst>
              <p:tags r:id="rId5"/>
            </p:custDataLst>
          </p:nvPr>
        </p:nvSpPr>
        <p:spPr>
          <a:xfrm>
            <a:off x="3400425" y="5473400"/>
            <a:ext cx="1712913" cy="521970"/>
          </a:xfrm>
          <a:prstGeom prst="rect">
            <a:avLst/>
          </a:prstGeom>
          <a:noFill/>
          <a:ln w="9525">
            <a:noFill/>
          </a:ln>
        </p:spPr>
        <p:txBody>
          <a:bodyPr>
            <a:spAutoFit/>
          </a:bodyPr>
          <a:lstStyle/>
          <a:p>
            <a:pPr algn="ctr"/>
            <a:r>
              <a:rPr lang="zh-CN" altLang="en-US" sz="2800" b="1" dirty="0">
                <a:latin typeface="仿宋" panose="02010609060101010101" pitchFamily="49" charset="-122"/>
                <a:ea typeface="仿宋" panose="02010609060101010101" pitchFamily="49" charset="-122"/>
              </a:rPr>
              <a:t>大西洋</a:t>
            </a:r>
          </a:p>
        </p:txBody>
      </p:sp>
      <p:sp>
        <p:nvSpPr>
          <p:cNvPr id="218150" name="Line 38"/>
          <p:cNvSpPr/>
          <p:nvPr>
            <p:custDataLst>
              <p:tags r:id="rId6"/>
            </p:custDataLst>
          </p:nvPr>
        </p:nvSpPr>
        <p:spPr>
          <a:xfrm>
            <a:off x="4913313" y="5740100"/>
            <a:ext cx="720725" cy="0"/>
          </a:xfrm>
          <a:prstGeom prst="line">
            <a:avLst/>
          </a:prstGeom>
          <a:ln w="76200" cap="flat" cmpd="sng">
            <a:solidFill>
              <a:schemeClr val="tx1">
                <a:lumMod val="75000"/>
                <a:lumOff val="25000"/>
              </a:schemeClr>
            </a:solidFill>
            <a:prstDash val="solid"/>
            <a:headEnd type="none" w="med" len="med"/>
            <a:tailEnd type="triangle" w="med" len="med"/>
          </a:ln>
        </p:spPr>
      </p:sp>
      <p:sp>
        <p:nvSpPr>
          <p:cNvPr id="218151" name="Rectangle 39"/>
          <p:cNvSpPr/>
          <p:nvPr>
            <p:custDataLst>
              <p:tags r:id="rId7"/>
            </p:custDataLst>
          </p:nvPr>
        </p:nvSpPr>
        <p:spPr>
          <a:xfrm>
            <a:off x="5502275" y="5476575"/>
            <a:ext cx="1643063" cy="521970"/>
          </a:xfrm>
          <a:prstGeom prst="rect">
            <a:avLst/>
          </a:prstGeom>
          <a:noFill/>
          <a:ln w="9525">
            <a:noFill/>
          </a:ln>
        </p:spPr>
        <p:txBody>
          <a:bodyPr>
            <a:spAutoFit/>
          </a:bodyPr>
          <a:lstStyle/>
          <a:p>
            <a:pPr algn="ctr"/>
            <a:r>
              <a:rPr lang="zh-CN" altLang="en-US" sz="2800" b="1" dirty="0">
                <a:latin typeface="仿宋" panose="02010609060101010101" pitchFamily="49" charset="-122"/>
                <a:ea typeface="仿宋" panose="02010609060101010101" pitchFamily="49" charset="-122"/>
              </a:rPr>
              <a:t>太平洋</a:t>
            </a:r>
          </a:p>
        </p:txBody>
      </p:sp>
      <p:sp>
        <p:nvSpPr>
          <p:cNvPr id="218153" name="Rectangle 41"/>
          <p:cNvSpPr/>
          <p:nvPr>
            <p:custDataLst>
              <p:tags r:id="rId8"/>
            </p:custDataLst>
          </p:nvPr>
        </p:nvSpPr>
        <p:spPr>
          <a:xfrm>
            <a:off x="7613650" y="5473400"/>
            <a:ext cx="1654175" cy="521970"/>
          </a:xfrm>
          <a:prstGeom prst="rect">
            <a:avLst/>
          </a:prstGeom>
          <a:noFill/>
          <a:ln w="9525">
            <a:noFill/>
          </a:ln>
        </p:spPr>
        <p:txBody>
          <a:bodyPr>
            <a:spAutoFit/>
          </a:bodyPr>
          <a:lstStyle/>
          <a:p>
            <a:pPr algn="ctr"/>
            <a:r>
              <a:rPr lang="zh-CN" altLang="en-US" sz="2800" b="1" dirty="0">
                <a:latin typeface="仿宋" panose="02010609060101010101" pitchFamily="49" charset="-122"/>
                <a:ea typeface="仿宋" panose="02010609060101010101" pitchFamily="49" charset="-122"/>
              </a:rPr>
              <a:t>印度洋</a:t>
            </a:r>
          </a:p>
        </p:txBody>
      </p:sp>
      <p:sp>
        <p:nvSpPr>
          <p:cNvPr id="218154" name="Line 42"/>
          <p:cNvSpPr/>
          <p:nvPr>
            <p:custDataLst>
              <p:tags r:id="rId9"/>
            </p:custDataLst>
          </p:nvPr>
        </p:nvSpPr>
        <p:spPr>
          <a:xfrm>
            <a:off x="9161463" y="5740100"/>
            <a:ext cx="720725" cy="0"/>
          </a:xfrm>
          <a:prstGeom prst="line">
            <a:avLst/>
          </a:prstGeom>
          <a:ln w="76200" cap="flat" cmpd="sng">
            <a:solidFill>
              <a:schemeClr val="tx1">
                <a:lumMod val="75000"/>
                <a:lumOff val="25000"/>
              </a:schemeClr>
            </a:solidFill>
            <a:prstDash val="solid"/>
            <a:headEnd type="none" w="med" len="med"/>
            <a:tailEnd type="triangle" w="med" len="med"/>
          </a:ln>
        </p:spPr>
      </p:sp>
      <p:sp>
        <p:nvSpPr>
          <p:cNvPr id="218155" name="Rectangle 43"/>
          <p:cNvSpPr/>
          <p:nvPr>
            <p:custDataLst>
              <p:tags r:id="rId10"/>
            </p:custDataLst>
          </p:nvPr>
        </p:nvSpPr>
        <p:spPr>
          <a:xfrm>
            <a:off x="9737725" y="5473400"/>
            <a:ext cx="1712913" cy="521970"/>
          </a:xfrm>
          <a:prstGeom prst="rect">
            <a:avLst/>
          </a:prstGeom>
          <a:noFill/>
          <a:ln w="9525">
            <a:noFill/>
          </a:ln>
        </p:spPr>
        <p:txBody>
          <a:bodyPr>
            <a:spAutoFit/>
          </a:bodyPr>
          <a:lstStyle/>
          <a:p>
            <a:pPr algn="ctr"/>
            <a:r>
              <a:rPr lang="zh-CN" altLang="en-US" sz="2800" b="1" dirty="0">
                <a:latin typeface="仿宋" panose="02010609060101010101" pitchFamily="49" charset="-122"/>
                <a:ea typeface="仿宋" panose="02010609060101010101" pitchFamily="49" charset="-122"/>
              </a:rPr>
              <a:t>大西洋</a:t>
            </a:r>
          </a:p>
        </p:txBody>
      </p:sp>
      <p:sp>
        <p:nvSpPr>
          <p:cNvPr id="218176" name="Line 64"/>
          <p:cNvSpPr/>
          <p:nvPr>
            <p:custDataLst>
              <p:tags r:id="rId11"/>
            </p:custDataLst>
          </p:nvPr>
        </p:nvSpPr>
        <p:spPr>
          <a:xfrm>
            <a:off x="7072313" y="5738512"/>
            <a:ext cx="720725" cy="0"/>
          </a:xfrm>
          <a:prstGeom prst="line">
            <a:avLst/>
          </a:prstGeom>
          <a:ln w="76200" cap="flat" cmpd="sng">
            <a:solidFill>
              <a:schemeClr val="tx1">
                <a:lumMod val="75000"/>
                <a:lumOff val="25000"/>
                <a:alpha val="94000"/>
              </a:schemeClr>
            </a:solidFill>
            <a:prstDash val="solid"/>
            <a:headEnd type="none" w="med" len="med"/>
            <a:tailEnd type="triangle" w="med" len="med"/>
          </a:ln>
        </p:spPr>
      </p:sp>
      <p:sp>
        <p:nvSpPr>
          <p:cNvPr id="2" name="文本框 1">
            <a:extLst>
              <a:ext uri="{FF2B5EF4-FFF2-40B4-BE49-F238E27FC236}">
                <a16:creationId xmlns:a16="http://schemas.microsoft.com/office/drawing/2014/main" id="{89545611-6D52-010B-ED96-174F73F57A2E}"/>
              </a:ext>
            </a:extLst>
          </p:cNvPr>
          <p:cNvSpPr txBox="1"/>
          <p:nvPr/>
        </p:nvSpPr>
        <p:spPr>
          <a:xfrm>
            <a:off x="179705" y="123190"/>
            <a:ext cx="8735695" cy="423545"/>
          </a:xfrm>
          <a:prstGeom prst="rect">
            <a:avLst/>
          </a:prstGeom>
          <a:noFill/>
        </p:spPr>
        <p:txBody>
          <a:bodyPr wrap="square" rtlCol="0" anchor="t">
            <a:spAutoFit/>
          </a:bodyPr>
          <a:lstStyle/>
          <a:p>
            <a:pPr algn="l">
              <a:lnSpc>
                <a:spcPct val="90000"/>
              </a:lnSpc>
            </a:pP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学习任务一：大航海</a:t>
            </a:r>
            <a:r>
              <a:rPr lang="en-US" altLang="zh-CN"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a:t>
            </a: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世界的发现</a:t>
            </a:r>
            <a:r>
              <a:rPr lang="en-US" altLang="zh-CN"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a:t>
            </a: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全球航路的开辟</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18148"/>
                                        </p:tgtEl>
                                        <p:attrNameLst>
                                          <p:attrName>style.visibility</p:attrName>
                                        </p:attrNameLst>
                                      </p:cBhvr>
                                      <p:to>
                                        <p:strVal val="visible"/>
                                      </p:to>
                                    </p:set>
                                    <p:animEffect transition="in" filter="wipe(up)">
                                      <p:cBhvr>
                                        <p:cTn id="7" dur="500"/>
                                        <p:tgtEl>
                                          <p:spTgt spid="2181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8146"/>
                                        </p:tgtEl>
                                        <p:attrNameLst>
                                          <p:attrName>style.visibility</p:attrName>
                                        </p:attrNameLst>
                                      </p:cBhvr>
                                      <p:to>
                                        <p:strVal val="visible"/>
                                      </p:to>
                                    </p:set>
                                    <p:animEffect transition="in" filter="wipe(left)">
                                      <p:cBhvr>
                                        <p:cTn id="12" dur="500"/>
                                        <p:tgtEl>
                                          <p:spTgt spid="2181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8149"/>
                                        </p:tgtEl>
                                        <p:attrNameLst>
                                          <p:attrName>style.visibility</p:attrName>
                                        </p:attrNameLst>
                                      </p:cBhvr>
                                      <p:to>
                                        <p:strVal val="visible"/>
                                      </p:to>
                                    </p:set>
                                    <p:animEffect transition="in" filter="blinds(horizontal)">
                                      <p:cBhvr>
                                        <p:cTn id="17" dur="500"/>
                                        <p:tgtEl>
                                          <p:spTgt spid="21814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8151"/>
                                        </p:tgtEl>
                                        <p:attrNameLst>
                                          <p:attrName>style.visibility</p:attrName>
                                        </p:attrNameLst>
                                      </p:cBhvr>
                                      <p:to>
                                        <p:strVal val="visible"/>
                                      </p:to>
                                    </p:set>
                                    <p:animEffect transition="in" filter="blinds(horizontal)">
                                      <p:cBhvr>
                                        <p:cTn id="22" dur="500"/>
                                        <p:tgtEl>
                                          <p:spTgt spid="218151"/>
                                        </p:tgtEl>
                                      </p:cBhvr>
                                    </p:animEffect>
                                  </p:childTnLst>
                                </p:cTn>
                              </p:par>
                              <p:par>
                                <p:cTn id="23" presetID="3" presetClass="entr" presetSubtype="10" fill="hold" nodeType="withEffect">
                                  <p:stCondLst>
                                    <p:cond delay="0"/>
                                  </p:stCondLst>
                                  <p:childTnLst>
                                    <p:set>
                                      <p:cBhvr>
                                        <p:cTn id="24" dur="1" fill="hold">
                                          <p:stCondLst>
                                            <p:cond delay="0"/>
                                          </p:stCondLst>
                                        </p:cTn>
                                        <p:tgtEl>
                                          <p:spTgt spid="218150"/>
                                        </p:tgtEl>
                                        <p:attrNameLst>
                                          <p:attrName>style.visibility</p:attrName>
                                        </p:attrNameLst>
                                      </p:cBhvr>
                                      <p:to>
                                        <p:strVal val="visible"/>
                                      </p:to>
                                    </p:set>
                                    <p:animEffect transition="in" filter="blinds(horizontal)">
                                      <p:cBhvr>
                                        <p:cTn id="25" dur="500"/>
                                        <p:tgtEl>
                                          <p:spTgt spid="21815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18176"/>
                                        </p:tgtEl>
                                        <p:attrNameLst>
                                          <p:attrName>style.visibility</p:attrName>
                                        </p:attrNameLst>
                                      </p:cBhvr>
                                      <p:to>
                                        <p:strVal val="visible"/>
                                      </p:to>
                                    </p:set>
                                    <p:animEffect transition="in" filter="blinds(horizontal)">
                                      <p:cBhvr>
                                        <p:cTn id="30" dur="500"/>
                                        <p:tgtEl>
                                          <p:spTgt spid="21817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18153"/>
                                        </p:tgtEl>
                                        <p:attrNameLst>
                                          <p:attrName>style.visibility</p:attrName>
                                        </p:attrNameLst>
                                      </p:cBhvr>
                                      <p:to>
                                        <p:strVal val="visible"/>
                                      </p:to>
                                    </p:set>
                                    <p:animEffect transition="in" filter="blinds(horizontal)">
                                      <p:cBhvr>
                                        <p:cTn id="33" dur="500"/>
                                        <p:tgtEl>
                                          <p:spTgt spid="218153"/>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18154"/>
                                        </p:tgtEl>
                                        <p:attrNameLst>
                                          <p:attrName>style.visibility</p:attrName>
                                        </p:attrNameLst>
                                      </p:cBhvr>
                                      <p:to>
                                        <p:strVal val="visible"/>
                                      </p:to>
                                    </p:set>
                                    <p:animEffect transition="in" filter="blinds(horizontal)">
                                      <p:cBhvr>
                                        <p:cTn id="38" dur="500"/>
                                        <p:tgtEl>
                                          <p:spTgt spid="218154"/>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18155"/>
                                        </p:tgtEl>
                                        <p:attrNameLst>
                                          <p:attrName>style.visibility</p:attrName>
                                        </p:attrNameLst>
                                      </p:cBhvr>
                                      <p:to>
                                        <p:strVal val="visible"/>
                                      </p:to>
                                    </p:set>
                                    <p:animEffect transition="in" filter="blinds(horizontal)">
                                      <p:cBhvr>
                                        <p:cTn id="41" dur="500"/>
                                        <p:tgtEl>
                                          <p:spTgt spid="218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46" grpId="0" bldLvl="0" animBg="1"/>
      <p:bldP spid="218149" grpId="0"/>
      <p:bldP spid="218151" grpId="0"/>
      <p:bldP spid="218153" grpId="0"/>
      <p:bldP spid="218155"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Oval 2"/>
          <p:cNvSpPr>
            <a:spLocks noChangeArrowheads="1"/>
          </p:cNvSpPr>
          <p:nvPr>
            <p:custDataLst>
              <p:tags r:id="rId1"/>
            </p:custDataLst>
          </p:nvPr>
        </p:nvSpPr>
        <p:spPr bwMode="auto">
          <a:xfrm>
            <a:off x="1670685" y="1636236"/>
            <a:ext cx="9144000" cy="4624388"/>
          </a:xfrm>
          <a:prstGeom prst="ellipse">
            <a:avLst/>
          </a:prstGeom>
          <a:gradFill rotWithShape="0">
            <a:gsLst>
              <a:gs pos="0">
                <a:srgbClr val="66CCFF"/>
              </a:gs>
              <a:gs pos="50000">
                <a:srgbClr val="2F5E76"/>
              </a:gs>
              <a:gs pos="100000">
                <a:srgbClr val="66CCFF"/>
              </a:gs>
            </a:gsLst>
            <a:lin ang="0" scaled="1"/>
          </a:gradFill>
          <a:ln w="57150">
            <a:solidFill>
              <a:schemeClr val="bg1"/>
            </a:solidFill>
            <a:round/>
          </a:ln>
        </p:spPr>
        <p:txBody>
          <a:bodyPr wrap="none" anchor="ct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algn="ctr" eaLnBrk="1" hangingPunct="1"/>
            <a:endParaRPr lang="zh-CN" altLang="en-US" sz="1800">
              <a:latin typeface="Garamond" panose="02020404030301010803" pitchFamily="18" charset="0"/>
              <a:ea typeface="宋体" panose="02010600030101010101" pitchFamily="2" charset="-122"/>
            </a:endParaRPr>
          </a:p>
        </p:txBody>
      </p:sp>
      <p:sp>
        <p:nvSpPr>
          <p:cNvPr id="26626" name="Freeform 3"/>
          <p:cNvSpPr>
            <a:spLocks noChangeArrowheads="1"/>
          </p:cNvSpPr>
          <p:nvPr>
            <p:custDataLst>
              <p:tags r:id="rId2"/>
            </p:custDataLst>
          </p:nvPr>
        </p:nvSpPr>
        <p:spPr bwMode="auto">
          <a:xfrm>
            <a:off x="2889885" y="2202974"/>
            <a:ext cx="2233613" cy="2762250"/>
          </a:xfrm>
          <a:custGeom>
            <a:avLst/>
            <a:gdLst>
              <a:gd name="T0" fmla="*/ 151 w 1407"/>
              <a:gd name="T1" fmla="*/ 143 h 2320"/>
              <a:gd name="T2" fmla="*/ 209 w 1407"/>
              <a:gd name="T3" fmla="*/ 235 h 2320"/>
              <a:gd name="T4" fmla="*/ 347 w 1407"/>
              <a:gd name="T5" fmla="*/ 304 h 2320"/>
              <a:gd name="T6" fmla="*/ 301 w 1407"/>
              <a:gd name="T7" fmla="*/ 673 h 2320"/>
              <a:gd name="T8" fmla="*/ 313 w 1407"/>
              <a:gd name="T9" fmla="*/ 765 h 2320"/>
              <a:gd name="T10" fmla="*/ 347 w 1407"/>
              <a:gd name="T11" fmla="*/ 765 h 2320"/>
              <a:gd name="T12" fmla="*/ 428 w 1407"/>
              <a:gd name="T13" fmla="*/ 972 h 2320"/>
              <a:gd name="T14" fmla="*/ 508 w 1407"/>
              <a:gd name="T15" fmla="*/ 1053 h 2320"/>
              <a:gd name="T16" fmla="*/ 601 w 1407"/>
              <a:gd name="T17" fmla="*/ 1076 h 2320"/>
              <a:gd name="T18" fmla="*/ 704 w 1407"/>
              <a:gd name="T19" fmla="*/ 1191 h 2320"/>
              <a:gd name="T20" fmla="*/ 762 w 1407"/>
              <a:gd name="T21" fmla="*/ 1283 h 2320"/>
              <a:gd name="T22" fmla="*/ 773 w 1407"/>
              <a:gd name="T23" fmla="*/ 1525 h 2320"/>
              <a:gd name="T24" fmla="*/ 889 w 1407"/>
              <a:gd name="T25" fmla="*/ 1675 h 2320"/>
              <a:gd name="T26" fmla="*/ 958 w 1407"/>
              <a:gd name="T27" fmla="*/ 1848 h 2320"/>
              <a:gd name="T28" fmla="*/ 1027 w 1407"/>
              <a:gd name="T29" fmla="*/ 2239 h 2320"/>
              <a:gd name="T30" fmla="*/ 1073 w 1407"/>
              <a:gd name="T31" fmla="*/ 2320 h 2320"/>
              <a:gd name="T32" fmla="*/ 1096 w 1407"/>
              <a:gd name="T33" fmla="*/ 2262 h 2320"/>
              <a:gd name="T34" fmla="*/ 1130 w 1407"/>
              <a:gd name="T35" fmla="*/ 2021 h 2320"/>
              <a:gd name="T36" fmla="*/ 1246 w 1407"/>
              <a:gd name="T37" fmla="*/ 1802 h 2320"/>
              <a:gd name="T38" fmla="*/ 1338 w 1407"/>
              <a:gd name="T39" fmla="*/ 1675 h 2320"/>
              <a:gd name="T40" fmla="*/ 1292 w 1407"/>
              <a:gd name="T41" fmla="*/ 1398 h 2320"/>
              <a:gd name="T42" fmla="*/ 1061 w 1407"/>
              <a:gd name="T43" fmla="*/ 1214 h 2320"/>
              <a:gd name="T44" fmla="*/ 877 w 1407"/>
              <a:gd name="T45" fmla="*/ 1133 h 2320"/>
              <a:gd name="T46" fmla="*/ 796 w 1407"/>
              <a:gd name="T47" fmla="*/ 1180 h 2320"/>
              <a:gd name="T48" fmla="*/ 727 w 1407"/>
              <a:gd name="T49" fmla="*/ 1145 h 2320"/>
              <a:gd name="T50" fmla="*/ 647 w 1407"/>
              <a:gd name="T51" fmla="*/ 1041 h 2320"/>
              <a:gd name="T52" fmla="*/ 647 w 1407"/>
              <a:gd name="T53" fmla="*/ 949 h 2320"/>
              <a:gd name="T54" fmla="*/ 531 w 1407"/>
              <a:gd name="T55" fmla="*/ 961 h 2320"/>
              <a:gd name="T56" fmla="*/ 601 w 1407"/>
              <a:gd name="T57" fmla="*/ 811 h 2320"/>
              <a:gd name="T58" fmla="*/ 681 w 1407"/>
              <a:gd name="T59" fmla="*/ 788 h 2320"/>
              <a:gd name="T60" fmla="*/ 762 w 1407"/>
              <a:gd name="T61" fmla="*/ 822 h 2320"/>
              <a:gd name="T62" fmla="*/ 865 w 1407"/>
              <a:gd name="T63" fmla="*/ 730 h 2320"/>
              <a:gd name="T64" fmla="*/ 969 w 1407"/>
              <a:gd name="T65" fmla="*/ 557 h 2320"/>
              <a:gd name="T66" fmla="*/ 1038 w 1407"/>
              <a:gd name="T67" fmla="*/ 534 h 2320"/>
              <a:gd name="T68" fmla="*/ 1130 w 1407"/>
              <a:gd name="T69" fmla="*/ 488 h 2320"/>
              <a:gd name="T70" fmla="*/ 1188 w 1407"/>
              <a:gd name="T71" fmla="*/ 454 h 2320"/>
              <a:gd name="T72" fmla="*/ 1211 w 1407"/>
              <a:gd name="T73" fmla="*/ 408 h 2320"/>
              <a:gd name="T74" fmla="*/ 1142 w 1407"/>
              <a:gd name="T75" fmla="*/ 235 h 2320"/>
              <a:gd name="T76" fmla="*/ 1061 w 1407"/>
              <a:gd name="T77" fmla="*/ 200 h 2320"/>
              <a:gd name="T78" fmla="*/ 1027 w 1407"/>
              <a:gd name="T79" fmla="*/ 327 h 2320"/>
              <a:gd name="T80" fmla="*/ 912 w 1407"/>
              <a:gd name="T81" fmla="*/ 316 h 2320"/>
              <a:gd name="T82" fmla="*/ 831 w 1407"/>
              <a:gd name="T83" fmla="*/ 246 h 2320"/>
              <a:gd name="T84" fmla="*/ 969 w 1407"/>
              <a:gd name="T85" fmla="*/ 189 h 2320"/>
              <a:gd name="T86" fmla="*/ 1038 w 1407"/>
              <a:gd name="T87" fmla="*/ 108 h 2320"/>
              <a:gd name="T88" fmla="*/ 854 w 1407"/>
              <a:gd name="T89" fmla="*/ 120 h 2320"/>
              <a:gd name="T90" fmla="*/ 808 w 1407"/>
              <a:gd name="T91" fmla="*/ 97 h 2320"/>
              <a:gd name="T92" fmla="*/ 693 w 1407"/>
              <a:gd name="T93" fmla="*/ 5 h 2320"/>
              <a:gd name="T94" fmla="*/ 750 w 1407"/>
              <a:gd name="T95" fmla="*/ 74 h 2320"/>
              <a:gd name="T96" fmla="*/ 232 w 1407"/>
              <a:gd name="T97" fmla="*/ 85 h 2320"/>
              <a:gd name="T98" fmla="*/ 151 w 1407"/>
              <a:gd name="T99" fmla="*/ 166 h 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07" h="2320">
                <a:moveTo>
                  <a:pt x="243" y="85"/>
                </a:moveTo>
                <a:cubicBezTo>
                  <a:pt x="187" y="105"/>
                  <a:pt x="208" y="124"/>
                  <a:pt x="151" y="143"/>
                </a:cubicBezTo>
                <a:cubicBezTo>
                  <a:pt x="119" y="190"/>
                  <a:pt x="90" y="187"/>
                  <a:pt x="59" y="235"/>
                </a:cubicBezTo>
                <a:cubicBezTo>
                  <a:pt x="157" y="266"/>
                  <a:pt x="0" y="221"/>
                  <a:pt x="209" y="235"/>
                </a:cubicBezTo>
                <a:cubicBezTo>
                  <a:pt x="233" y="237"/>
                  <a:pt x="258" y="245"/>
                  <a:pt x="278" y="258"/>
                </a:cubicBezTo>
                <a:cubicBezTo>
                  <a:pt x="301" y="273"/>
                  <a:pt x="347" y="304"/>
                  <a:pt x="347" y="304"/>
                </a:cubicBezTo>
                <a:cubicBezTo>
                  <a:pt x="369" y="369"/>
                  <a:pt x="361" y="417"/>
                  <a:pt x="313" y="465"/>
                </a:cubicBezTo>
                <a:cubicBezTo>
                  <a:pt x="283" y="552"/>
                  <a:pt x="269" y="560"/>
                  <a:pt x="301" y="673"/>
                </a:cubicBezTo>
                <a:cubicBezTo>
                  <a:pt x="308" y="700"/>
                  <a:pt x="347" y="742"/>
                  <a:pt x="347" y="742"/>
                </a:cubicBezTo>
                <a:cubicBezTo>
                  <a:pt x="336" y="750"/>
                  <a:pt x="322" y="754"/>
                  <a:pt x="313" y="765"/>
                </a:cubicBezTo>
                <a:cubicBezTo>
                  <a:pt x="284" y="801"/>
                  <a:pt x="324" y="834"/>
                  <a:pt x="336" y="869"/>
                </a:cubicBezTo>
                <a:cubicBezTo>
                  <a:pt x="351" y="821"/>
                  <a:pt x="332" y="813"/>
                  <a:pt x="347" y="765"/>
                </a:cubicBezTo>
                <a:cubicBezTo>
                  <a:pt x="417" y="811"/>
                  <a:pt x="372" y="769"/>
                  <a:pt x="393" y="903"/>
                </a:cubicBezTo>
                <a:cubicBezTo>
                  <a:pt x="398" y="934"/>
                  <a:pt x="411" y="947"/>
                  <a:pt x="428" y="972"/>
                </a:cubicBezTo>
                <a:cubicBezTo>
                  <a:pt x="432" y="984"/>
                  <a:pt x="430" y="998"/>
                  <a:pt x="439" y="1007"/>
                </a:cubicBezTo>
                <a:cubicBezTo>
                  <a:pt x="458" y="1027"/>
                  <a:pt x="508" y="1053"/>
                  <a:pt x="508" y="1053"/>
                </a:cubicBezTo>
                <a:cubicBezTo>
                  <a:pt x="527" y="1049"/>
                  <a:pt x="547" y="1036"/>
                  <a:pt x="566" y="1041"/>
                </a:cubicBezTo>
                <a:cubicBezTo>
                  <a:pt x="582" y="1045"/>
                  <a:pt x="588" y="1066"/>
                  <a:pt x="601" y="1076"/>
                </a:cubicBezTo>
                <a:cubicBezTo>
                  <a:pt x="615" y="1086"/>
                  <a:pt x="632" y="1091"/>
                  <a:pt x="647" y="1099"/>
                </a:cubicBezTo>
                <a:cubicBezTo>
                  <a:pt x="670" y="1133"/>
                  <a:pt x="691" y="1152"/>
                  <a:pt x="704" y="1191"/>
                </a:cubicBezTo>
                <a:cubicBezTo>
                  <a:pt x="742" y="1185"/>
                  <a:pt x="786" y="1157"/>
                  <a:pt x="796" y="1214"/>
                </a:cubicBezTo>
                <a:cubicBezTo>
                  <a:pt x="800" y="1239"/>
                  <a:pt x="770" y="1265"/>
                  <a:pt x="762" y="1283"/>
                </a:cubicBezTo>
                <a:cubicBezTo>
                  <a:pt x="752" y="1305"/>
                  <a:pt x="739" y="1352"/>
                  <a:pt x="739" y="1352"/>
                </a:cubicBezTo>
                <a:cubicBezTo>
                  <a:pt x="740" y="1363"/>
                  <a:pt x="753" y="1505"/>
                  <a:pt x="773" y="1525"/>
                </a:cubicBezTo>
                <a:cubicBezTo>
                  <a:pt x="793" y="1545"/>
                  <a:pt x="842" y="1571"/>
                  <a:pt x="842" y="1571"/>
                </a:cubicBezTo>
                <a:cubicBezTo>
                  <a:pt x="878" y="1626"/>
                  <a:pt x="860" y="1593"/>
                  <a:pt x="889" y="1675"/>
                </a:cubicBezTo>
                <a:cubicBezTo>
                  <a:pt x="904" y="1718"/>
                  <a:pt x="958" y="1736"/>
                  <a:pt x="992" y="1767"/>
                </a:cubicBezTo>
                <a:cubicBezTo>
                  <a:pt x="970" y="1857"/>
                  <a:pt x="996" y="1773"/>
                  <a:pt x="958" y="1848"/>
                </a:cubicBezTo>
                <a:cubicBezTo>
                  <a:pt x="942" y="1879"/>
                  <a:pt x="935" y="1918"/>
                  <a:pt x="923" y="1951"/>
                </a:cubicBezTo>
                <a:cubicBezTo>
                  <a:pt x="949" y="2056"/>
                  <a:pt x="967" y="2150"/>
                  <a:pt x="1027" y="2239"/>
                </a:cubicBezTo>
                <a:cubicBezTo>
                  <a:pt x="1031" y="2254"/>
                  <a:pt x="1030" y="2271"/>
                  <a:pt x="1038" y="2285"/>
                </a:cubicBezTo>
                <a:cubicBezTo>
                  <a:pt x="1046" y="2299"/>
                  <a:pt x="1057" y="2320"/>
                  <a:pt x="1073" y="2320"/>
                </a:cubicBezTo>
                <a:cubicBezTo>
                  <a:pt x="1085" y="2320"/>
                  <a:pt x="1065" y="2297"/>
                  <a:pt x="1061" y="2285"/>
                </a:cubicBezTo>
                <a:cubicBezTo>
                  <a:pt x="1073" y="2277"/>
                  <a:pt x="1087" y="2273"/>
                  <a:pt x="1096" y="2262"/>
                </a:cubicBezTo>
                <a:cubicBezTo>
                  <a:pt x="1121" y="2231"/>
                  <a:pt x="1092" y="2179"/>
                  <a:pt x="1084" y="2147"/>
                </a:cubicBezTo>
                <a:cubicBezTo>
                  <a:pt x="1094" y="2101"/>
                  <a:pt x="1098" y="2058"/>
                  <a:pt x="1130" y="2021"/>
                </a:cubicBezTo>
                <a:cubicBezTo>
                  <a:pt x="1144" y="2004"/>
                  <a:pt x="1177" y="1974"/>
                  <a:pt x="1177" y="1974"/>
                </a:cubicBezTo>
                <a:cubicBezTo>
                  <a:pt x="1197" y="1913"/>
                  <a:pt x="1210" y="1855"/>
                  <a:pt x="1246" y="1802"/>
                </a:cubicBezTo>
                <a:cubicBezTo>
                  <a:pt x="1270" y="1724"/>
                  <a:pt x="1236" y="1807"/>
                  <a:pt x="1292" y="1744"/>
                </a:cubicBezTo>
                <a:cubicBezTo>
                  <a:pt x="1310" y="1723"/>
                  <a:pt x="1338" y="1675"/>
                  <a:pt x="1338" y="1675"/>
                </a:cubicBezTo>
                <a:cubicBezTo>
                  <a:pt x="1360" y="1606"/>
                  <a:pt x="1383" y="1537"/>
                  <a:pt x="1407" y="1468"/>
                </a:cubicBezTo>
                <a:cubicBezTo>
                  <a:pt x="1386" y="1406"/>
                  <a:pt x="1356" y="1409"/>
                  <a:pt x="1292" y="1398"/>
                </a:cubicBezTo>
                <a:cubicBezTo>
                  <a:pt x="1255" y="1362"/>
                  <a:pt x="1219" y="1358"/>
                  <a:pt x="1188" y="1318"/>
                </a:cubicBezTo>
                <a:cubicBezTo>
                  <a:pt x="1124" y="1237"/>
                  <a:pt x="1159" y="1248"/>
                  <a:pt x="1061" y="1214"/>
                </a:cubicBezTo>
                <a:cubicBezTo>
                  <a:pt x="1019" y="1172"/>
                  <a:pt x="1001" y="1174"/>
                  <a:pt x="946" y="1157"/>
                </a:cubicBezTo>
                <a:cubicBezTo>
                  <a:pt x="923" y="1150"/>
                  <a:pt x="877" y="1133"/>
                  <a:pt x="877" y="1133"/>
                </a:cubicBezTo>
                <a:cubicBezTo>
                  <a:pt x="854" y="1137"/>
                  <a:pt x="828" y="1133"/>
                  <a:pt x="808" y="1145"/>
                </a:cubicBezTo>
                <a:cubicBezTo>
                  <a:pt x="797" y="1151"/>
                  <a:pt x="808" y="1177"/>
                  <a:pt x="796" y="1180"/>
                </a:cubicBezTo>
                <a:cubicBezTo>
                  <a:pt x="783" y="1183"/>
                  <a:pt x="774" y="1163"/>
                  <a:pt x="762" y="1157"/>
                </a:cubicBezTo>
                <a:cubicBezTo>
                  <a:pt x="751" y="1151"/>
                  <a:pt x="739" y="1149"/>
                  <a:pt x="727" y="1145"/>
                </a:cubicBezTo>
                <a:cubicBezTo>
                  <a:pt x="718" y="1115"/>
                  <a:pt x="726" y="1075"/>
                  <a:pt x="704" y="1053"/>
                </a:cubicBezTo>
                <a:cubicBezTo>
                  <a:pt x="690" y="1039"/>
                  <a:pt x="666" y="1045"/>
                  <a:pt x="647" y="1041"/>
                </a:cubicBezTo>
                <a:cubicBezTo>
                  <a:pt x="651" y="1022"/>
                  <a:pt x="658" y="1003"/>
                  <a:pt x="658" y="984"/>
                </a:cubicBezTo>
                <a:cubicBezTo>
                  <a:pt x="658" y="972"/>
                  <a:pt x="659" y="951"/>
                  <a:pt x="647" y="949"/>
                </a:cubicBezTo>
                <a:cubicBezTo>
                  <a:pt x="623" y="945"/>
                  <a:pt x="577" y="972"/>
                  <a:pt x="577" y="972"/>
                </a:cubicBezTo>
                <a:cubicBezTo>
                  <a:pt x="562" y="968"/>
                  <a:pt x="543" y="971"/>
                  <a:pt x="531" y="961"/>
                </a:cubicBezTo>
                <a:cubicBezTo>
                  <a:pt x="512" y="946"/>
                  <a:pt x="522" y="893"/>
                  <a:pt x="531" y="880"/>
                </a:cubicBezTo>
                <a:cubicBezTo>
                  <a:pt x="550" y="853"/>
                  <a:pt x="583" y="838"/>
                  <a:pt x="601" y="811"/>
                </a:cubicBezTo>
                <a:cubicBezTo>
                  <a:pt x="609" y="799"/>
                  <a:pt x="616" y="788"/>
                  <a:pt x="624" y="776"/>
                </a:cubicBezTo>
                <a:cubicBezTo>
                  <a:pt x="643" y="780"/>
                  <a:pt x="665" y="778"/>
                  <a:pt x="681" y="788"/>
                </a:cubicBezTo>
                <a:cubicBezTo>
                  <a:pt x="708" y="806"/>
                  <a:pt x="750" y="857"/>
                  <a:pt x="750" y="857"/>
                </a:cubicBezTo>
                <a:cubicBezTo>
                  <a:pt x="754" y="845"/>
                  <a:pt x="762" y="834"/>
                  <a:pt x="762" y="822"/>
                </a:cubicBezTo>
                <a:cubicBezTo>
                  <a:pt x="762" y="814"/>
                  <a:pt x="733" y="753"/>
                  <a:pt x="762" y="742"/>
                </a:cubicBezTo>
                <a:cubicBezTo>
                  <a:pt x="794" y="729"/>
                  <a:pt x="831" y="734"/>
                  <a:pt x="865" y="730"/>
                </a:cubicBezTo>
                <a:cubicBezTo>
                  <a:pt x="908" y="689"/>
                  <a:pt x="916" y="625"/>
                  <a:pt x="935" y="569"/>
                </a:cubicBezTo>
                <a:cubicBezTo>
                  <a:pt x="939" y="558"/>
                  <a:pt x="958" y="561"/>
                  <a:pt x="969" y="557"/>
                </a:cubicBezTo>
                <a:cubicBezTo>
                  <a:pt x="981" y="546"/>
                  <a:pt x="989" y="528"/>
                  <a:pt x="1004" y="523"/>
                </a:cubicBezTo>
                <a:cubicBezTo>
                  <a:pt x="1015" y="519"/>
                  <a:pt x="1026" y="534"/>
                  <a:pt x="1038" y="534"/>
                </a:cubicBezTo>
                <a:cubicBezTo>
                  <a:pt x="1061" y="534"/>
                  <a:pt x="1084" y="527"/>
                  <a:pt x="1107" y="523"/>
                </a:cubicBezTo>
                <a:cubicBezTo>
                  <a:pt x="1115" y="511"/>
                  <a:pt x="1124" y="501"/>
                  <a:pt x="1130" y="488"/>
                </a:cubicBezTo>
                <a:cubicBezTo>
                  <a:pt x="1136" y="473"/>
                  <a:pt x="1128" y="450"/>
                  <a:pt x="1142" y="442"/>
                </a:cubicBezTo>
                <a:cubicBezTo>
                  <a:pt x="1156" y="434"/>
                  <a:pt x="1173" y="450"/>
                  <a:pt x="1188" y="454"/>
                </a:cubicBezTo>
                <a:cubicBezTo>
                  <a:pt x="1191" y="456"/>
                  <a:pt x="1259" y="517"/>
                  <a:pt x="1246" y="442"/>
                </a:cubicBezTo>
                <a:cubicBezTo>
                  <a:pt x="1243" y="426"/>
                  <a:pt x="1223" y="419"/>
                  <a:pt x="1211" y="408"/>
                </a:cubicBezTo>
                <a:cubicBezTo>
                  <a:pt x="1226" y="350"/>
                  <a:pt x="1243" y="313"/>
                  <a:pt x="1200" y="246"/>
                </a:cubicBezTo>
                <a:cubicBezTo>
                  <a:pt x="1189" y="229"/>
                  <a:pt x="1161" y="239"/>
                  <a:pt x="1142" y="235"/>
                </a:cubicBezTo>
                <a:cubicBezTo>
                  <a:pt x="1072" y="257"/>
                  <a:pt x="1134" y="250"/>
                  <a:pt x="1096" y="212"/>
                </a:cubicBezTo>
                <a:cubicBezTo>
                  <a:pt x="1087" y="203"/>
                  <a:pt x="1073" y="204"/>
                  <a:pt x="1061" y="200"/>
                </a:cubicBezTo>
                <a:cubicBezTo>
                  <a:pt x="1050" y="204"/>
                  <a:pt x="1030" y="200"/>
                  <a:pt x="1027" y="212"/>
                </a:cubicBezTo>
                <a:cubicBezTo>
                  <a:pt x="1016" y="251"/>
                  <a:pt x="1060" y="289"/>
                  <a:pt x="1027" y="327"/>
                </a:cubicBezTo>
                <a:cubicBezTo>
                  <a:pt x="1009" y="348"/>
                  <a:pt x="958" y="373"/>
                  <a:pt x="958" y="373"/>
                </a:cubicBezTo>
                <a:cubicBezTo>
                  <a:pt x="856" y="306"/>
                  <a:pt x="976" y="395"/>
                  <a:pt x="912" y="316"/>
                </a:cubicBezTo>
                <a:cubicBezTo>
                  <a:pt x="896" y="296"/>
                  <a:pt x="864" y="289"/>
                  <a:pt x="842" y="281"/>
                </a:cubicBezTo>
                <a:cubicBezTo>
                  <a:pt x="838" y="269"/>
                  <a:pt x="826" y="257"/>
                  <a:pt x="831" y="246"/>
                </a:cubicBezTo>
                <a:cubicBezTo>
                  <a:pt x="840" y="224"/>
                  <a:pt x="934" y="200"/>
                  <a:pt x="935" y="200"/>
                </a:cubicBezTo>
                <a:cubicBezTo>
                  <a:pt x="946" y="196"/>
                  <a:pt x="958" y="193"/>
                  <a:pt x="969" y="189"/>
                </a:cubicBezTo>
                <a:cubicBezTo>
                  <a:pt x="981" y="185"/>
                  <a:pt x="1004" y="177"/>
                  <a:pt x="1004" y="177"/>
                </a:cubicBezTo>
                <a:cubicBezTo>
                  <a:pt x="1010" y="168"/>
                  <a:pt x="1044" y="124"/>
                  <a:pt x="1038" y="108"/>
                </a:cubicBezTo>
                <a:cubicBezTo>
                  <a:pt x="1033" y="95"/>
                  <a:pt x="1015" y="93"/>
                  <a:pt x="1004" y="85"/>
                </a:cubicBezTo>
                <a:cubicBezTo>
                  <a:pt x="909" y="117"/>
                  <a:pt x="959" y="104"/>
                  <a:pt x="854" y="120"/>
                </a:cubicBezTo>
                <a:cubicBezTo>
                  <a:pt x="842" y="124"/>
                  <a:pt x="830" y="136"/>
                  <a:pt x="819" y="131"/>
                </a:cubicBezTo>
                <a:cubicBezTo>
                  <a:pt x="808" y="126"/>
                  <a:pt x="801" y="106"/>
                  <a:pt x="808" y="97"/>
                </a:cubicBezTo>
                <a:cubicBezTo>
                  <a:pt x="818" y="84"/>
                  <a:pt x="839" y="89"/>
                  <a:pt x="854" y="85"/>
                </a:cubicBezTo>
                <a:cubicBezTo>
                  <a:pt x="824" y="0"/>
                  <a:pt x="765" y="54"/>
                  <a:pt x="693" y="5"/>
                </a:cubicBezTo>
                <a:cubicBezTo>
                  <a:pt x="689" y="16"/>
                  <a:pt x="677" y="28"/>
                  <a:pt x="681" y="39"/>
                </a:cubicBezTo>
                <a:cubicBezTo>
                  <a:pt x="687" y="55"/>
                  <a:pt x="736" y="69"/>
                  <a:pt x="750" y="74"/>
                </a:cubicBezTo>
                <a:cubicBezTo>
                  <a:pt x="698" y="109"/>
                  <a:pt x="691" y="92"/>
                  <a:pt x="635" y="74"/>
                </a:cubicBezTo>
                <a:cubicBezTo>
                  <a:pt x="500" y="92"/>
                  <a:pt x="367" y="69"/>
                  <a:pt x="232" y="85"/>
                </a:cubicBezTo>
                <a:cubicBezTo>
                  <a:pt x="217" y="108"/>
                  <a:pt x="201" y="131"/>
                  <a:pt x="186" y="154"/>
                </a:cubicBezTo>
                <a:cubicBezTo>
                  <a:pt x="179" y="164"/>
                  <a:pt x="162" y="160"/>
                  <a:pt x="151" y="166"/>
                </a:cubicBezTo>
                <a:cubicBezTo>
                  <a:pt x="142" y="172"/>
                  <a:pt x="136" y="181"/>
                  <a:pt x="128" y="189"/>
                </a:cubicBezTo>
              </a:path>
            </a:pathLst>
          </a:custGeom>
          <a:noFill/>
          <a:ln w="57150">
            <a:solidFill>
              <a:srgbClr val="FFCC00"/>
            </a:solidFill>
            <a:bevel/>
          </a:ln>
          <a:effectLst>
            <a:outerShdw dist="35921" dir="2700000" algn="ctr" rotWithShape="0">
              <a:srgbClr val="C0C0C0"/>
            </a:outerShdw>
          </a:effectLst>
          <a:extLst>
            <a:ext uri="{909E8E84-426E-40DD-AFC4-6F175D3DCCD1}">
              <a14:hiddenFill xmlns:a14="http://schemas.microsoft.com/office/drawing/2010/main">
                <a:solidFill>
                  <a:srgbClr val="FFFFFF"/>
                </a:solidFill>
              </a14:hiddenFill>
            </a:ext>
          </a:extLst>
        </p:spPr>
        <p:txBody>
          <a:bodyP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eaLnBrk="1" hangingPunct="1"/>
            <a:endParaRPr lang="zh-CN" altLang="en-US">
              <a:latin typeface="Arial" panose="020B0604020202020204" pitchFamily="34" charset="0"/>
            </a:endParaRPr>
          </a:p>
        </p:txBody>
      </p:sp>
      <p:sp>
        <p:nvSpPr>
          <p:cNvPr id="26627" name="Freeform 4"/>
          <p:cNvSpPr>
            <a:spLocks noChangeArrowheads="1"/>
          </p:cNvSpPr>
          <p:nvPr>
            <p:custDataLst>
              <p:tags r:id="rId3"/>
            </p:custDataLst>
          </p:nvPr>
        </p:nvSpPr>
        <p:spPr bwMode="auto">
          <a:xfrm>
            <a:off x="4863149" y="2005330"/>
            <a:ext cx="1050925" cy="417910"/>
          </a:xfrm>
          <a:custGeom>
            <a:avLst/>
            <a:gdLst>
              <a:gd name="T0" fmla="*/ 63 w 662"/>
              <a:gd name="T1" fmla="*/ 49 h 351"/>
              <a:gd name="T2" fmla="*/ 132 w 662"/>
              <a:gd name="T3" fmla="*/ 95 h 351"/>
              <a:gd name="T4" fmla="*/ 143 w 662"/>
              <a:gd name="T5" fmla="*/ 130 h 351"/>
              <a:gd name="T6" fmla="*/ 201 w 662"/>
              <a:gd name="T7" fmla="*/ 141 h 351"/>
              <a:gd name="T8" fmla="*/ 224 w 662"/>
              <a:gd name="T9" fmla="*/ 256 h 351"/>
              <a:gd name="T10" fmla="*/ 201 w 662"/>
              <a:gd name="T11" fmla="*/ 325 h 351"/>
              <a:gd name="T12" fmla="*/ 235 w 662"/>
              <a:gd name="T13" fmla="*/ 348 h 351"/>
              <a:gd name="T14" fmla="*/ 305 w 662"/>
              <a:gd name="T15" fmla="*/ 302 h 351"/>
              <a:gd name="T16" fmla="*/ 397 w 662"/>
              <a:gd name="T17" fmla="*/ 268 h 351"/>
              <a:gd name="T18" fmla="*/ 489 w 662"/>
              <a:gd name="T19" fmla="*/ 187 h 351"/>
              <a:gd name="T20" fmla="*/ 535 w 662"/>
              <a:gd name="T21" fmla="*/ 164 h 351"/>
              <a:gd name="T22" fmla="*/ 569 w 662"/>
              <a:gd name="T23" fmla="*/ 130 h 351"/>
              <a:gd name="T24" fmla="*/ 662 w 662"/>
              <a:gd name="T25" fmla="*/ 49 h 351"/>
              <a:gd name="T26" fmla="*/ 431 w 662"/>
              <a:gd name="T27" fmla="*/ 14 h 351"/>
              <a:gd name="T28" fmla="*/ 201 w 662"/>
              <a:gd name="T29" fmla="*/ 26 h 351"/>
              <a:gd name="T30" fmla="*/ 63 w 662"/>
              <a:gd name="T31" fmla="*/ 37 h 351"/>
              <a:gd name="T32" fmla="*/ 63 w 662"/>
              <a:gd name="T33" fmla="*/ 49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2" h="351">
                <a:moveTo>
                  <a:pt x="63" y="49"/>
                </a:moveTo>
                <a:cubicBezTo>
                  <a:pt x="99" y="61"/>
                  <a:pt x="107" y="58"/>
                  <a:pt x="132" y="95"/>
                </a:cubicBezTo>
                <a:cubicBezTo>
                  <a:pt x="139" y="105"/>
                  <a:pt x="133" y="123"/>
                  <a:pt x="143" y="130"/>
                </a:cubicBezTo>
                <a:cubicBezTo>
                  <a:pt x="159" y="141"/>
                  <a:pt x="182" y="137"/>
                  <a:pt x="201" y="141"/>
                </a:cubicBezTo>
                <a:cubicBezTo>
                  <a:pt x="231" y="186"/>
                  <a:pt x="240" y="202"/>
                  <a:pt x="224" y="256"/>
                </a:cubicBezTo>
                <a:cubicBezTo>
                  <a:pt x="217" y="279"/>
                  <a:pt x="201" y="325"/>
                  <a:pt x="201" y="325"/>
                </a:cubicBezTo>
                <a:cubicBezTo>
                  <a:pt x="212" y="333"/>
                  <a:pt x="222" y="351"/>
                  <a:pt x="235" y="348"/>
                </a:cubicBezTo>
                <a:cubicBezTo>
                  <a:pt x="262" y="342"/>
                  <a:pt x="305" y="302"/>
                  <a:pt x="305" y="302"/>
                </a:cubicBezTo>
                <a:cubicBezTo>
                  <a:pt x="335" y="258"/>
                  <a:pt x="347" y="251"/>
                  <a:pt x="397" y="268"/>
                </a:cubicBezTo>
                <a:cubicBezTo>
                  <a:pt x="470" y="249"/>
                  <a:pt x="434" y="269"/>
                  <a:pt x="489" y="187"/>
                </a:cubicBezTo>
                <a:cubicBezTo>
                  <a:pt x="499" y="173"/>
                  <a:pt x="521" y="174"/>
                  <a:pt x="535" y="164"/>
                </a:cubicBezTo>
                <a:cubicBezTo>
                  <a:pt x="548" y="155"/>
                  <a:pt x="558" y="141"/>
                  <a:pt x="569" y="130"/>
                </a:cubicBezTo>
                <a:cubicBezTo>
                  <a:pt x="587" y="76"/>
                  <a:pt x="607" y="62"/>
                  <a:pt x="662" y="49"/>
                </a:cubicBezTo>
                <a:cubicBezTo>
                  <a:pt x="565" y="13"/>
                  <a:pt x="532" y="0"/>
                  <a:pt x="431" y="14"/>
                </a:cubicBezTo>
                <a:cubicBezTo>
                  <a:pt x="323" y="68"/>
                  <a:pt x="426" y="26"/>
                  <a:pt x="201" y="26"/>
                </a:cubicBezTo>
                <a:cubicBezTo>
                  <a:pt x="155" y="26"/>
                  <a:pt x="109" y="33"/>
                  <a:pt x="63" y="37"/>
                </a:cubicBezTo>
                <a:cubicBezTo>
                  <a:pt x="3" y="67"/>
                  <a:pt x="0" y="64"/>
                  <a:pt x="63" y="49"/>
                </a:cubicBezTo>
                <a:close/>
              </a:path>
            </a:pathLst>
          </a:custGeom>
          <a:solidFill>
            <a:srgbClr val="FFCC00"/>
          </a:solidFill>
          <a:ln w="57150">
            <a:solidFill>
              <a:srgbClr val="FFCC00"/>
            </a:solidFill>
            <a:bevel/>
          </a:ln>
          <a:effectLst>
            <a:outerShdw dist="35921" dir="2700000" algn="ctr" rotWithShape="0">
              <a:srgbClr val="C0C0C0"/>
            </a:outerShdw>
          </a:effectLst>
        </p:spPr>
        <p:txBody>
          <a:bodyP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eaLnBrk="1" hangingPunct="1"/>
            <a:endParaRPr lang="zh-CN" altLang="en-US">
              <a:latin typeface="Arial" panose="020B0604020202020204" pitchFamily="34" charset="0"/>
            </a:endParaRPr>
          </a:p>
        </p:txBody>
      </p:sp>
      <p:sp>
        <p:nvSpPr>
          <p:cNvPr id="26628" name="Freeform 5"/>
          <p:cNvSpPr>
            <a:spLocks noChangeArrowheads="1"/>
          </p:cNvSpPr>
          <p:nvPr>
            <p:custDataLst>
              <p:tags r:id="rId4"/>
            </p:custDataLst>
          </p:nvPr>
        </p:nvSpPr>
        <p:spPr bwMode="auto">
          <a:xfrm>
            <a:off x="8563611" y="4013915"/>
            <a:ext cx="860425" cy="620315"/>
          </a:xfrm>
          <a:custGeom>
            <a:avLst/>
            <a:gdLst>
              <a:gd name="T0" fmla="*/ 278 w 542"/>
              <a:gd name="T1" fmla="*/ 21 h 521"/>
              <a:gd name="T2" fmla="*/ 197 w 542"/>
              <a:gd name="T3" fmla="*/ 90 h 521"/>
              <a:gd name="T4" fmla="*/ 116 w 542"/>
              <a:gd name="T5" fmla="*/ 90 h 521"/>
              <a:gd name="T6" fmla="*/ 105 w 542"/>
              <a:gd name="T7" fmla="*/ 147 h 521"/>
              <a:gd name="T8" fmla="*/ 47 w 542"/>
              <a:gd name="T9" fmla="*/ 182 h 521"/>
              <a:gd name="T10" fmla="*/ 13 w 542"/>
              <a:gd name="T11" fmla="*/ 205 h 521"/>
              <a:gd name="T12" fmla="*/ 47 w 542"/>
              <a:gd name="T13" fmla="*/ 320 h 521"/>
              <a:gd name="T14" fmla="*/ 36 w 542"/>
              <a:gd name="T15" fmla="*/ 401 h 521"/>
              <a:gd name="T16" fmla="*/ 254 w 542"/>
              <a:gd name="T17" fmla="*/ 412 h 521"/>
              <a:gd name="T18" fmla="*/ 278 w 542"/>
              <a:gd name="T19" fmla="*/ 389 h 521"/>
              <a:gd name="T20" fmla="*/ 301 w 542"/>
              <a:gd name="T21" fmla="*/ 424 h 521"/>
              <a:gd name="T22" fmla="*/ 335 w 542"/>
              <a:gd name="T23" fmla="*/ 459 h 521"/>
              <a:gd name="T24" fmla="*/ 427 w 542"/>
              <a:gd name="T25" fmla="*/ 505 h 521"/>
              <a:gd name="T26" fmla="*/ 542 w 542"/>
              <a:gd name="T27" fmla="*/ 297 h 521"/>
              <a:gd name="T28" fmla="*/ 531 w 542"/>
              <a:gd name="T29" fmla="*/ 228 h 521"/>
              <a:gd name="T30" fmla="*/ 496 w 542"/>
              <a:gd name="T31" fmla="*/ 205 h 521"/>
              <a:gd name="T32" fmla="*/ 473 w 542"/>
              <a:gd name="T33" fmla="*/ 136 h 521"/>
              <a:gd name="T34" fmla="*/ 473 w 542"/>
              <a:gd name="T35" fmla="*/ 21 h 521"/>
              <a:gd name="T36" fmla="*/ 439 w 542"/>
              <a:gd name="T37" fmla="*/ 55 h 521"/>
              <a:gd name="T38" fmla="*/ 404 w 542"/>
              <a:gd name="T39" fmla="*/ 124 h 521"/>
              <a:gd name="T40" fmla="*/ 358 w 542"/>
              <a:gd name="T41" fmla="*/ 90 h 521"/>
              <a:gd name="T42" fmla="*/ 347 w 542"/>
              <a:gd name="T43" fmla="*/ 55 h 521"/>
              <a:gd name="T44" fmla="*/ 335 w 542"/>
              <a:gd name="T45" fmla="*/ 9 h 521"/>
              <a:gd name="T46" fmla="*/ 278 w 542"/>
              <a:gd name="T47" fmla="*/ 21 h 521"/>
              <a:gd name="T48" fmla="*/ 197 w 542"/>
              <a:gd name="T49" fmla="*/ 90 h 521"/>
              <a:gd name="T50" fmla="*/ 151 w 542"/>
              <a:gd name="T51" fmla="*/ 124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2" h="521">
                <a:moveTo>
                  <a:pt x="278" y="21"/>
                </a:moveTo>
                <a:cubicBezTo>
                  <a:pt x="262" y="67"/>
                  <a:pt x="241" y="74"/>
                  <a:pt x="197" y="90"/>
                </a:cubicBezTo>
                <a:cubicBezTo>
                  <a:pt x="181" y="86"/>
                  <a:pt x="133" y="64"/>
                  <a:pt x="116" y="90"/>
                </a:cubicBezTo>
                <a:cubicBezTo>
                  <a:pt x="105" y="106"/>
                  <a:pt x="112" y="129"/>
                  <a:pt x="105" y="147"/>
                </a:cubicBezTo>
                <a:cubicBezTo>
                  <a:pt x="94" y="173"/>
                  <a:pt x="70" y="175"/>
                  <a:pt x="47" y="182"/>
                </a:cubicBezTo>
                <a:cubicBezTo>
                  <a:pt x="36" y="190"/>
                  <a:pt x="16" y="192"/>
                  <a:pt x="13" y="205"/>
                </a:cubicBezTo>
                <a:cubicBezTo>
                  <a:pt x="0" y="262"/>
                  <a:pt x="22" y="282"/>
                  <a:pt x="47" y="320"/>
                </a:cubicBezTo>
                <a:cubicBezTo>
                  <a:pt x="43" y="347"/>
                  <a:pt x="18" y="381"/>
                  <a:pt x="36" y="401"/>
                </a:cubicBezTo>
                <a:cubicBezTo>
                  <a:pt x="73" y="443"/>
                  <a:pt x="217" y="416"/>
                  <a:pt x="254" y="412"/>
                </a:cubicBezTo>
                <a:cubicBezTo>
                  <a:pt x="262" y="404"/>
                  <a:pt x="267" y="386"/>
                  <a:pt x="278" y="389"/>
                </a:cubicBezTo>
                <a:cubicBezTo>
                  <a:pt x="292" y="392"/>
                  <a:pt x="292" y="413"/>
                  <a:pt x="301" y="424"/>
                </a:cubicBezTo>
                <a:cubicBezTo>
                  <a:pt x="311" y="437"/>
                  <a:pt x="324" y="447"/>
                  <a:pt x="335" y="459"/>
                </a:cubicBezTo>
                <a:cubicBezTo>
                  <a:pt x="357" y="521"/>
                  <a:pt x="365" y="520"/>
                  <a:pt x="427" y="505"/>
                </a:cubicBezTo>
                <a:cubicBezTo>
                  <a:pt x="474" y="434"/>
                  <a:pt x="517" y="377"/>
                  <a:pt x="542" y="297"/>
                </a:cubicBezTo>
                <a:cubicBezTo>
                  <a:pt x="538" y="274"/>
                  <a:pt x="541" y="249"/>
                  <a:pt x="531" y="228"/>
                </a:cubicBezTo>
                <a:cubicBezTo>
                  <a:pt x="525" y="216"/>
                  <a:pt x="503" y="217"/>
                  <a:pt x="496" y="205"/>
                </a:cubicBezTo>
                <a:cubicBezTo>
                  <a:pt x="483" y="184"/>
                  <a:pt x="473" y="136"/>
                  <a:pt x="473" y="136"/>
                </a:cubicBezTo>
                <a:cubicBezTo>
                  <a:pt x="480" y="109"/>
                  <a:pt x="504" y="44"/>
                  <a:pt x="473" y="21"/>
                </a:cubicBezTo>
                <a:cubicBezTo>
                  <a:pt x="460" y="11"/>
                  <a:pt x="450" y="44"/>
                  <a:pt x="439" y="55"/>
                </a:cubicBezTo>
                <a:cubicBezTo>
                  <a:pt x="436" y="63"/>
                  <a:pt x="419" y="124"/>
                  <a:pt x="404" y="124"/>
                </a:cubicBezTo>
                <a:cubicBezTo>
                  <a:pt x="385" y="124"/>
                  <a:pt x="373" y="101"/>
                  <a:pt x="358" y="90"/>
                </a:cubicBezTo>
                <a:cubicBezTo>
                  <a:pt x="354" y="78"/>
                  <a:pt x="350" y="67"/>
                  <a:pt x="347" y="55"/>
                </a:cubicBezTo>
                <a:cubicBezTo>
                  <a:pt x="343" y="40"/>
                  <a:pt x="349" y="16"/>
                  <a:pt x="335" y="9"/>
                </a:cubicBezTo>
                <a:cubicBezTo>
                  <a:pt x="318" y="0"/>
                  <a:pt x="297" y="17"/>
                  <a:pt x="278" y="21"/>
                </a:cubicBezTo>
                <a:cubicBezTo>
                  <a:pt x="262" y="67"/>
                  <a:pt x="241" y="74"/>
                  <a:pt x="197" y="90"/>
                </a:cubicBezTo>
                <a:cubicBezTo>
                  <a:pt x="159" y="127"/>
                  <a:pt x="178" y="124"/>
                  <a:pt x="151" y="124"/>
                </a:cubicBezTo>
              </a:path>
            </a:pathLst>
          </a:custGeom>
          <a:solidFill>
            <a:srgbClr val="FFCC00"/>
          </a:solidFill>
          <a:ln w="57150">
            <a:solidFill>
              <a:srgbClr val="FFCC00"/>
            </a:solidFill>
            <a:bevel/>
          </a:ln>
          <a:effectLst>
            <a:outerShdw dist="35921" dir="2700000" algn="ctr" rotWithShape="0">
              <a:srgbClr val="C0C0C0"/>
            </a:outerShdw>
          </a:effectLst>
        </p:spPr>
        <p:txBody>
          <a:bodyP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eaLnBrk="1" hangingPunct="1"/>
            <a:endParaRPr lang="zh-CN" altLang="en-US">
              <a:latin typeface="Arial" panose="020B0604020202020204" pitchFamily="34" charset="0"/>
            </a:endParaRPr>
          </a:p>
        </p:txBody>
      </p:sp>
      <p:sp>
        <p:nvSpPr>
          <p:cNvPr id="26629" name="Freeform 6"/>
          <p:cNvSpPr>
            <a:spLocks noChangeArrowheads="1"/>
          </p:cNvSpPr>
          <p:nvPr>
            <p:custDataLst>
              <p:tags r:id="rId5"/>
            </p:custDataLst>
          </p:nvPr>
        </p:nvSpPr>
        <p:spPr bwMode="auto">
          <a:xfrm>
            <a:off x="5618798" y="2145824"/>
            <a:ext cx="3611562" cy="2369344"/>
          </a:xfrm>
          <a:custGeom>
            <a:avLst/>
            <a:gdLst>
              <a:gd name="T0" fmla="*/ 484 w 2275"/>
              <a:gd name="T1" fmla="*/ 332 h 1990"/>
              <a:gd name="T2" fmla="*/ 368 w 2275"/>
              <a:gd name="T3" fmla="*/ 412 h 1990"/>
              <a:gd name="T4" fmla="*/ 242 w 2275"/>
              <a:gd name="T5" fmla="*/ 504 h 1990"/>
              <a:gd name="T6" fmla="*/ 138 w 2275"/>
              <a:gd name="T7" fmla="*/ 631 h 1990"/>
              <a:gd name="T8" fmla="*/ 276 w 2275"/>
              <a:gd name="T9" fmla="*/ 620 h 1990"/>
              <a:gd name="T10" fmla="*/ 426 w 2275"/>
              <a:gd name="T11" fmla="*/ 550 h 1990"/>
              <a:gd name="T12" fmla="*/ 518 w 2275"/>
              <a:gd name="T13" fmla="*/ 620 h 1990"/>
              <a:gd name="T14" fmla="*/ 645 w 2275"/>
              <a:gd name="T15" fmla="*/ 493 h 1990"/>
              <a:gd name="T16" fmla="*/ 749 w 2275"/>
              <a:gd name="T17" fmla="*/ 631 h 1990"/>
              <a:gd name="T18" fmla="*/ 726 w 2275"/>
              <a:gd name="T19" fmla="*/ 723 h 1990"/>
              <a:gd name="T20" fmla="*/ 587 w 2275"/>
              <a:gd name="T21" fmla="*/ 769 h 1990"/>
              <a:gd name="T22" fmla="*/ 196 w 2275"/>
              <a:gd name="T23" fmla="*/ 723 h 1990"/>
              <a:gd name="T24" fmla="*/ 104 w 2275"/>
              <a:gd name="T25" fmla="*/ 838 h 1990"/>
              <a:gd name="T26" fmla="*/ 104 w 2275"/>
              <a:gd name="T27" fmla="*/ 1242 h 1990"/>
              <a:gd name="T28" fmla="*/ 392 w 2275"/>
              <a:gd name="T29" fmla="*/ 1368 h 1990"/>
              <a:gd name="T30" fmla="*/ 449 w 2275"/>
              <a:gd name="T31" fmla="*/ 1668 h 1990"/>
              <a:gd name="T32" fmla="*/ 530 w 2275"/>
              <a:gd name="T33" fmla="*/ 1864 h 1990"/>
              <a:gd name="T34" fmla="*/ 668 w 2275"/>
              <a:gd name="T35" fmla="*/ 1956 h 1990"/>
              <a:gd name="T36" fmla="*/ 829 w 2275"/>
              <a:gd name="T37" fmla="*/ 1541 h 1990"/>
              <a:gd name="T38" fmla="*/ 887 w 2275"/>
              <a:gd name="T39" fmla="*/ 1391 h 1990"/>
              <a:gd name="T40" fmla="*/ 852 w 2275"/>
              <a:gd name="T41" fmla="*/ 1276 h 1990"/>
              <a:gd name="T42" fmla="*/ 737 w 2275"/>
              <a:gd name="T43" fmla="*/ 954 h 1990"/>
              <a:gd name="T44" fmla="*/ 841 w 2275"/>
              <a:gd name="T45" fmla="*/ 1046 h 1990"/>
              <a:gd name="T46" fmla="*/ 1106 w 2275"/>
              <a:gd name="T47" fmla="*/ 1034 h 1990"/>
              <a:gd name="T48" fmla="*/ 944 w 2275"/>
              <a:gd name="T49" fmla="*/ 815 h 1990"/>
              <a:gd name="T50" fmla="*/ 1221 w 2275"/>
              <a:gd name="T51" fmla="*/ 931 h 1990"/>
              <a:gd name="T52" fmla="*/ 1394 w 2275"/>
              <a:gd name="T53" fmla="*/ 1253 h 1990"/>
              <a:gd name="T54" fmla="*/ 1394 w 2275"/>
              <a:gd name="T55" fmla="*/ 1196 h 1990"/>
              <a:gd name="T56" fmla="*/ 1544 w 2275"/>
              <a:gd name="T57" fmla="*/ 988 h 1990"/>
              <a:gd name="T58" fmla="*/ 1693 w 2275"/>
              <a:gd name="T59" fmla="*/ 1345 h 1990"/>
              <a:gd name="T60" fmla="*/ 1866 w 2275"/>
              <a:gd name="T61" fmla="*/ 1541 h 1990"/>
              <a:gd name="T62" fmla="*/ 1739 w 2275"/>
              <a:gd name="T63" fmla="*/ 1276 h 1990"/>
              <a:gd name="T64" fmla="*/ 1705 w 2275"/>
              <a:gd name="T65" fmla="*/ 1172 h 1990"/>
              <a:gd name="T66" fmla="*/ 1751 w 2275"/>
              <a:gd name="T67" fmla="*/ 1080 h 1990"/>
              <a:gd name="T68" fmla="*/ 1924 w 2275"/>
              <a:gd name="T69" fmla="*/ 931 h 1990"/>
              <a:gd name="T70" fmla="*/ 1832 w 2275"/>
              <a:gd name="T71" fmla="*/ 689 h 1990"/>
              <a:gd name="T72" fmla="*/ 1970 w 2275"/>
              <a:gd name="T73" fmla="*/ 712 h 1990"/>
              <a:gd name="T74" fmla="*/ 2050 w 2275"/>
              <a:gd name="T75" fmla="*/ 447 h 1990"/>
              <a:gd name="T76" fmla="*/ 1947 w 2275"/>
              <a:gd name="T77" fmla="*/ 297 h 1990"/>
              <a:gd name="T78" fmla="*/ 2108 w 2275"/>
              <a:gd name="T79" fmla="*/ 285 h 1990"/>
              <a:gd name="T80" fmla="*/ 2223 w 2275"/>
              <a:gd name="T81" fmla="*/ 401 h 1990"/>
              <a:gd name="T82" fmla="*/ 2269 w 2275"/>
              <a:gd name="T83" fmla="*/ 205 h 1990"/>
              <a:gd name="T84" fmla="*/ 2073 w 2275"/>
              <a:gd name="T85" fmla="*/ 136 h 1990"/>
              <a:gd name="T86" fmla="*/ 1440 w 2275"/>
              <a:gd name="T87" fmla="*/ 55 h 1990"/>
              <a:gd name="T88" fmla="*/ 1048 w 2275"/>
              <a:gd name="T89" fmla="*/ 44 h 1990"/>
              <a:gd name="T90" fmla="*/ 991 w 2275"/>
              <a:gd name="T91" fmla="*/ 113 h 1990"/>
              <a:gd name="T92" fmla="*/ 691 w 2275"/>
              <a:gd name="T93" fmla="*/ 205 h 1990"/>
              <a:gd name="T94" fmla="*/ 472 w 2275"/>
              <a:gd name="T95" fmla="*/ 124 h 1990"/>
              <a:gd name="T96" fmla="*/ 357 w 2275"/>
              <a:gd name="T97" fmla="*/ 285 h 1990"/>
              <a:gd name="T98" fmla="*/ 345 w 2275"/>
              <a:gd name="T99" fmla="*/ 366 h 1990"/>
              <a:gd name="T100" fmla="*/ 253 w 2275"/>
              <a:gd name="T101" fmla="*/ 366 h 1990"/>
              <a:gd name="T102" fmla="*/ 253 w 2275"/>
              <a:gd name="T103" fmla="*/ 573 h 1990"/>
              <a:gd name="T104" fmla="*/ 242 w 2275"/>
              <a:gd name="T105" fmla="*/ 700 h 1990"/>
              <a:gd name="T106" fmla="*/ 334 w 2275"/>
              <a:gd name="T107" fmla="*/ 573 h 1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75" h="1990">
                <a:moveTo>
                  <a:pt x="357" y="262"/>
                </a:moveTo>
                <a:cubicBezTo>
                  <a:pt x="353" y="274"/>
                  <a:pt x="340" y="286"/>
                  <a:pt x="345" y="297"/>
                </a:cubicBezTo>
                <a:cubicBezTo>
                  <a:pt x="358" y="330"/>
                  <a:pt x="449" y="328"/>
                  <a:pt x="484" y="332"/>
                </a:cubicBezTo>
                <a:cubicBezTo>
                  <a:pt x="492" y="320"/>
                  <a:pt x="494" y="302"/>
                  <a:pt x="507" y="297"/>
                </a:cubicBezTo>
                <a:cubicBezTo>
                  <a:pt x="543" y="282"/>
                  <a:pt x="548" y="328"/>
                  <a:pt x="553" y="343"/>
                </a:cubicBezTo>
                <a:cubicBezTo>
                  <a:pt x="487" y="429"/>
                  <a:pt x="537" y="386"/>
                  <a:pt x="368" y="412"/>
                </a:cubicBezTo>
                <a:cubicBezTo>
                  <a:pt x="341" y="416"/>
                  <a:pt x="288" y="424"/>
                  <a:pt x="288" y="424"/>
                </a:cubicBezTo>
                <a:cubicBezTo>
                  <a:pt x="284" y="447"/>
                  <a:pt x="288" y="473"/>
                  <a:pt x="276" y="493"/>
                </a:cubicBezTo>
                <a:cubicBezTo>
                  <a:pt x="270" y="503"/>
                  <a:pt x="247" y="493"/>
                  <a:pt x="242" y="504"/>
                </a:cubicBezTo>
                <a:cubicBezTo>
                  <a:pt x="189" y="609"/>
                  <a:pt x="273" y="571"/>
                  <a:pt x="196" y="596"/>
                </a:cubicBezTo>
                <a:cubicBezTo>
                  <a:pt x="188" y="604"/>
                  <a:pt x="182" y="614"/>
                  <a:pt x="173" y="620"/>
                </a:cubicBezTo>
                <a:cubicBezTo>
                  <a:pt x="163" y="626"/>
                  <a:pt x="141" y="619"/>
                  <a:pt x="138" y="631"/>
                </a:cubicBezTo>
                <a:cubicBezTo>
                  <a:pt x="129" y="664"/>
                  <a:pt x="181" y="672"/>
                  <a:pt x="196" y="677"/>
                </a:cubicBezTo>
                <a:cubicBezTo>
                  <a:pt x="285" y="648"/>
                  <a:pt x="181" y="692"/>
                  <a:pt x="242" y="631"/>
                </a:cubicBezTo>
                <a:cubicBezTo>
                  <a:pt x="250" y="623"/>
                  <a:pt x="265" y="624"/>
                  <a:pt x="276" y="620"/>
                </a:cubicBezTo>
                <a:cubicBezTo>
                  <a:pt x="358" y="564"/>
                  <a:pt x="318" y="579"/>
                  <a:pt x="392" y="562"/>
                </a:cubicBezTo>
                <a:cubicBezTo>
                  <a:pt x="414" y="594"/>
                  <a:pt x="439" y="622"/>
                  <a:pt x="461" y="654"/>
                </a:cubicBezTo>
                <a:cubicBezTo>
                  <a:pt x="480" y="596"/>
                  <a:pt x="477" y="584"/>
                  <a:pt x="426" y="550"/>
                </a:cubicBezTo>
                <a:cubicBezTo>
                  <a:pt x="438" y="542"/>
                  <a:pt x="447" y="524"/>
                  <a:pt x="461" y="527"/>
                </a:cubicBezTo>
                <a:cubicBezTo>
                  <a:pt x="481" y="531"/>
                  <a:pt x="488" y="584"/>
                  <a:pt x="495" y="596"/>
                </a:cubicBezTo>
                <a:cubicBezTo>
                  <a:pt x="501" y="606"/>
                  <a:pt x="512" y="611"/>
                  <a:pt x="518" y="620"/>
                </a:cubicBezTo>
                <a:cubicBezTo>
                  <a:pt x="563" y="689"/>
                  <a:pt x="514" y="648"/>
                  <a:pt x="576" y="689"/>
                </a:cubicBezTo>
                <a:cubicBezTo>
                  <a:pt x="591" y="643"/>
                  <a:pt x="594" y="603"/>
                  <a:pt x="622" y="562"/>
                </a:cubicBezTo>
                <a:cubicBezTo>
                  <a:pt x="622" y="561"/>
                  <a:pt x="643" y="494"/>
                  <a:pt x="645" y="493"/>
                </a:cubicBezTo>
                <a:cubicBezTo>
                  <a:pt x="656" y="488"/>
                  <a:pt x="668" y="500"/>
                  <a:pt x="680" y="504"/>
                </a:cubicBezTo>
                <a:cubicBezTo>
                  <a:pt x="763" y="587"/>
                  <a:pt x="730" y="547"/>
                  <a:pt x="783" y="620"/>
                </a:cubicBezTo>
                <a:cubicBezTo>
                  <a:pt x="772" y="624"/>
                  <a:pt x="761" y="631"/>
                  <a:pt x="749" y="631"/>
                </a:cubicBezTo>
                <a:cubicBezTo>
                  <a:pt x="718" y="631"/>
                  <a:pt x="687" y="614"/>
                  <a:pt x="656" y="620"/>
                </a:cubicBezTo>
                <a:cubicBezTo>
                  <a:pt x="643" y="623"/>
                  <a:pt x="641" y="643"/>
                  <a:pt x="633" y="654"/>
                </a:cubicBezTo>
                <a:cubicBezTo>
                  <a:pt x="660" y="695"/>
                  <a:pt x="679" y="708"/>
                  <a:pt x="726" y="723"/>
                </a:cubicBezTo>
                <a:cubicBezTo>
                  <a:pt x="770" y="790"/>
                  <a:pt x="750" y="789"/>
                  <a:pt x="680" y="804"/>
                </a:cubicBezTo>
                <a:cubicBezTo>
                  <a:pt x="661" y="800"/>
                  <a:pt x="640" y="799"/>
                  <a:pt x="622" y="792"/>
                </a:cubicBezTo>
                <a:cubicBezTo>
                  <a:pt x="609" y="787"/>
                  <a:pt x="601" y="766"/>
                  <a:pt x="587" y="769"/>
                </a:cubicBezTo>
                <a:cubicBezTo>
                  <a:pt x="549" y="778"/>
                  <a:pt x="521" y="814"/>
                  <a:pt x="484" y="827"/>
                </a:cubicBezTo>
                <a:cubicBezTo>
                  <a:pt x="453" y="737"/>
                  <a:pt x="389" y="703"/>
                  <a:pt x="299" y="689"/>
                </a:cubicBezTo>
                <a:cubicBezTo>
                  <a:pt x="220" y="742"/>
                  <a:pt x="256" y="744"/>
                  <a:pt x="196" y="723"/>
                </a:cubicBezTo>
                <a:cubicBezTo>
                  <a:pt x="181" y="746"/>
                  <a:pt x="159" y="766"/>
                  <a:pt x="150" y="792"/>
                </a:cubicBezTo>
                <a:cubicBezTo>
                  <a:pt x="146" y="804"/>
                  <a:pt x="147" y="818"/>
                  <a:pt x="138" y="827"/>
                </a:cubicBezTo>
                <a:cubicBezTo>
                  <a:pt x="130" y="835"/>
                  <a:pt x="115" y="834"/>
                  <a:pt x="104" y="838"/>
                </a:cubicBezTo>
                <a:cubicBezTo>
                  <a:pt x="71" y="887"/>
                  <a:pt x="54" y="930"/>
                  <a:pt x="23" y="977"/>
                </a:cubicBezTo>
                <a:cubicBezTo>
                  <a:pt x="16" y="1004"/>
                  <a:pt x="0" y="1029"/>
                  <a:pt x="0" y="1057"/>
                </a:cubicBezTo>
                <a:cubicBezTo>
                  <a:pt x="0" y="1139"/>
                  <a:pt x="50" y="1188"/>
                  <a:pt x="104" y="1242"/>
                </a:cubicBezTo>
                <a:cubicBezTo>
                  <a:pt x="156" y="1294"/>
                  <a:pt x="95" y="1265"/>
                  <a:pt x="161" y="1288"/>
                </a:cubicBezTo>
                <a:cubicBezTo>
                  <a:pt x="231" y="1270"/>
                  <a:pt x="244" y="1265"/>
                  <a:pt x="322" y="1276"/>
                </a:cubicBezTo>
                <a:cubicBezTo>
                  <a:pt x="363" y="1303"/>
                  <a:pt x="376" y="1323"/>
                  <a:pt x="392" y="1368"/>
                </a:cubicBezTo>
                <a:cubicBezTo>
                  <a:pt x="395" y="1393"/>
                  <a:pt x="397" y="1462"/>
                  <a:pt x="415" y="1495"/>
                </a:cubicBezTo>
                <a:cubicBezTo>
                  <a:pt x="428" y="1519"/>
                  <a:pt x="461" y="1564"/>
                  <a:pt x="461" y="1564"/>
                </a:cubicBezTo>
                <a:cubicBezTo>
                  <a:pt x="479" y="1622"/>
                  <a:pt x="476" y="1587"/>
                  <a:pt x="449" y="1668"/>
                </a:cubicBezTo>
                <a:cubicBezTo>
                  <a:pt x="445" y="1679"/>
                  <a:pt x="442" y="1691"/>
                  <a:pt x="438" y="1702"/>
                </a:cubicBezTo>
                <a:cubicBezTo>
                  <a:pt x="434" y="1714"/>
                  <a:pt x="426" y="1737"/>
                  <a:pt x="426" y="1737"/>
                </a:cubicBezTo>
                <a:cubicBezTo>
                  <a:pt x="443" y="1837"/>
                  <a:pt x="432" y="1831"/>
                  <a:pt x="530" y="1864"/>
                </a:cubicBezTo>
                <a:cubicBezTo>
                  <a:pt x="557" y="1944"/>
                  <a:pt x="546" y="1910"/>
                  <a:pt x="564" y="1967"/>
                </a:cubicBezTo>
                <a:cubicBezTo>
                  <a:pt x="571" y="1990"/>
                  <a:pt x="633" y="1990"/>
                  <a:pt x="633" y="1990"/>
                </a:cubicBezTo>
                <a:cubicBezTo>
                  <a:pt x="645" y="1979"/>
                  <a:pt x="660" y="1970"/>
                  <a:pt x="668" y="1956"/>
                </a:cubicBezTo>
                <a:cubicBezTo>
                  <a:pt x="710" y="1881"/>
                  <a:pt x="671" y="1874"/>
                  <a:pt x="737" y="1829"/>
                </a:cubicBezTo>
                <a:cubicBezTo>
                  <a:pt x="761" y="1760"/>
                  <a:pt x="765" y="1699"/>
                  <a:pt x="829" y="1656"/>
                </a:cubicBezTo>
                <a:cubicBezTo>
                  <a:pt x="848" y="1602"/>
                  <a:pt x="848" y="1620"/>
                  <a:pt x="829" y="1541"/>
                </a:cubicBezTo>
                <a:cubicBezTo>
                  <a:pt x="823" y="1517"/>
                  <a:pt x="806" y="1472"/>
                  <a:pt x="806" y="1472"/>
                </a:cubicBezTo>
                <a:cubicBezTo>
                  <a:pt x="829" y="1457"/>
                  <a:pt x="852" y="1441"/>
                  <a:pt x="875" y="1426"/>
                </a:cubicBezTo>
                <a:cubicBezTo>
                  <a:pt x="885" y="1419"/>
                  <a:pt x="881" y="1402"/>
                  <a:pt x="887" y="1391"/>
                </a:cubicBezTo>
                <a:cubicBezTo>
                  <a:pt x="908" y="1350"/>
                  <a:pt x="905" y="1359"/>
                  <a:pt x="944" y="1345"/>
                </a:cubicBezTo>
                <a:cubicBezTo>
                  <a:pt x="966" y="1283"/>
                  <a:pt x="1043" y="1196"/>
                  <a:pt x="933" y="1161"/>
                </a:cubicBezTo>
                <a:cubicBezTo>
                  <a:pt x="866" y="1182"/>
                  <a:pt x="873" y="1203"/>
                  <a:pt x="852" y="1276"/>
                </a:cubicBezTo>
                <a:cubicBezTo>
                  <a:pt x="840" y="1227"/>
                  <a:pt x="841" y="1175"/>
                  <a:pt x="829" y="1126"/>
                </a:cubicBezTo>
                <a:cubicBezTo>
                  <a:pt x="824" y="1106"/>
                  <a:pt x="783" y="1069"/>
                  <a:pt x="772" y="1057"/>
                </a:cubicBezTo>
                <a:cubicBezTo>
                  <a:pt x="760" y="1023"/>
                  <a:pt x="749" y="988"/>
                  <a:pt x="737" y="954"/>
                </a:cubicBezTo>
                <a:cubicBezTo>
                  <a:pt x="741" y="939"/>
                  <a:pt x="734" y="902"/>
                  <a:pt x="749" y="908"/>
                </a:cubicBezTo>
                <a:cubicBezTo>
                  <a:pt x="787" y="923"/>
                  <a:pt x="795" y="977"/>
                  <a:pt x="818" y="1011"/>
                </a:cubicBezTo>
                <a:cubicBezTo>
                  <a:pt x="826" y="1023"/>
                  <a:pt x="833" y="1034"/>
                  <a:pt x="841" y="1046"/>
                </a:cubicBezTo>
                <a:cubicBezTo>
                  <a:pt x="849" y="1057"/>
                  <a:pt x="864" y="1080"/>
                  <a:pt x="864" y="1080"/>
                </a:cubicBezTo>
                <a:cubicBezTo>
                  <a:pt x="881" y="1134"/>
                  <a:pt x="888" y="1146"/>
                  <a:pt x="944" y="1126"/>
                </a:cubicBezTo>
                <a:cubicBezTo>
                  <a:pt x="991" y="1060"/>
                  <a:pt x="1032" y="1047"/>
                  <a:pt x="1106" y="1034"/>
                </a:cubicBezTo>
                <a:cubicBezTo>
                  <a:pt x="1121" y="1026"/>
                  <a:pt x="1145" y="1027"/>
                  <a:pt x="1152" y="1011"/>
                </a:cubicBezTo>
                <a:cubicBezTo>
                  <a:pt x="1190" y="921"/>
                  <a:pt x="993" y="922"/>
                  <a:pt x="968" y="919"/>
                </a:cubicBezTo>
                <a:cubicBezTo>
                  <a:pt x="930" y="882"/>
                  <a:pt x="932" y="866"/>
                  <a:pt x="944" y="815"/>
                </a:cubicBezTo>
                <a:cubicBezTo>
                  <a:pt x="956" y="823"/>
                  <a:pt x="966" y="832"/>
                  <a:pt x="979" y="838"/>
                </a:cubicBezTo>
                <a:cubicBezTo>
                  <a:pt x="1001" y="848"/>
                  <a:pt x="1048" y="861"/>
                  <a:pt x="1048" y="861"/>
                </a:cubicBezTo>
                <a:cubicBezTo>
                  <a:pt x="1096" y="935"/>
                  <a:pt x="1123" y="921"/>
                  <a:pt x="1221" y="931"/>
                </a:cubicBezTo>
                <a:cubicBezTo>
                  <a:pt x="1241" y="971"/>
                  <a:pt x="1274" y="1063"/>
                  <a:pt x="1302" y="1103"/>
                </a:cubicBezTo>
                <a:cubicBezTo>
                  <a:pt x="1324" y="1134"/>
                  <a:pt x="1355" y="1168"/>
                  <a:pt x="1382" y="1196"/>
                </a:cubicBezTo>
                <a:cubicBezTo>
                  <a:pt x="1386" y="1215"/>
                  <a:pt x="1389" y="1234"/>
                  <a:pt x="1394" y="1253"/>
                </a:cubicBezTo>
                <a:cubicBezTo>
                  <a:pt x="1397" y="1265"/>
                  <a:pt x="1393" y="1285"/>
                  <a:pt x="1405" y="1288"/>
                </a:cubicBezTo>
                <a:cubicBezTo>
                  <a:pt x="1419" y="1292"/>
                  <a:pt x="1428" y="1273"/>
                  <a:pt x="1440" y="1265"/>
                </a:cubicBezTo>
                <a:cubicBezTo>
                  <a:pt x="1425" y="1242"/>
                  <a:pt x="1409" y="1219"/>
                  <a:pt x="1394" y="1196"/>
                </a:cubicBezTo>
                <a:cubicBezTo>
                  <a:pt x="1353" y="1134"/>
                  <a:pt x="1433" y="1061"/>
                  <a:pt x="1474" y="1034"/>
                </a:cubicBezTo>
                <a:cubicBezTo>
                  <a:pt x="1478" y="1023"/>
                  <a:pt x="1494" y="968"/>
                  <a:pt x="1509" y="965"/>
                </a:cubicBezTo>
                <a:cubicBezTo>
                  <a:pt x="1523" y="962"/>
                  <a:pt x="1532" y="980"/>
                  <a:pt x="1544" y="988"/>
                </a:cubicBezTo>
                <a:cubicBezTo>
                  <a:pt x="1597" y="1067"/>
                  <a:pt x="1564" y="1048"/>
                  <a:pt x="1624" y="1069"/>
                </a:cubicBezTo>
                <a:cubicBezTo>
                  <a:pt x="1645" y="1130"/>
                  <a:pt x="1670" y="1188"/>
                  <a:pt x="1705" y="1242"/>
                </a:cubicBezTo>
                <a:cubicBezTo>
                  <a:pt x="1701" y="1276"/>
                  <a:pt x="1721" y="1325"/>
                  <a:pt x="1693" y="1345"/>
                </a:cubicBezTo>
                <a:cubicBezTo>
                  <a:pt x="1670" y="1361"/>
                  <a:pt x="1624" y="1299"/>
                  <a:pt x="1624" y="1299"/>
                </a:cubicBezTo>
                <a:cubicBezTo>
                  <a:pt x="1667" y="1363"/>
                  <a:pt x="1687" y="1384"/>
                  <a:pt x="1751" y="1426"/>
                </a:cubicBezTo>
                <a:cubicBezTo>
                  <a:pt x="1770" y="1485"/>
                  <a:pt x="1809" y="1523"/>
                  <a:pt x="1866" y="1541"/>
                </a:cubicBezTo>
                <a:cubicBezTo>
                  <a:pt x="1882" y="1546"/>
                  <a:pt x="1834" y="1529"/>
                  <a:pt x="1820" y="1518"/>
                </a:cubicBezTo>
                <a:cubicBezTo>
                  <a:pt x="1798" y="1501"/>
                  <a:pt x="1762" y="1460"/>
                  <a:pt x="1762" y="1460"/>
                </a:cubicBezTo>
                <a:cubicBezTo>
                  <a:pt x="1761" y="1446"/>
                  <a:pt x="1764" y="1322"/>
                  <a:pt x="1739" y="1276"/>
                </a:cubicBezTo>
                <a:cubicBezTo>
                  <a:pt x="1726" y="1252"/>
                  <a:pt x="1693" y="1207"/>
                  <a:pt x="1693" y="1207"/>
                </a:cubicBezTo>
                <a:cubicBezTo>
                  <a:pt x="1689" y="1184"/>
                  <a:pt x="1674" y="1160"/>
                  <a:pt x="1682" y="1138"/>
                </a:cubicBezTo>
                <a:cubicBezTo>
                  <a:pt x="1686" y="1125"/>
                  <a:pt x="1696" y="1161"/>
                  <a:pt x="1705" y="1172"/>
                </a:cubicBezTo>
                <a:cubicBezTo>
                  <a:pt x="1725" y="1198"/>
                  <a:pt x="1734" y="1200"/>
                  <a:pt x="1762" y="1219"/>
                </a:cubicBezTo>
                <a:cubicBezTo>
                  <a:pt x="1774" y="1207"/>
                  <a:pt x="1788" y="1198"/>
                  <a:pt x="1797" y="1184"/>
                </a:cubicBezTo>
                <a:cubicBezTo>
                  <a:pt x="1826" y="1140"/>
                  <a:pt x="1774" y="1114"/>
                  <a:pt x="1751" y="1080"/>
                </a:cubicBezTo>
                <a:cubicBezTo>
                  <a:pt x="1771" y="935"/>
                  <a:pt x="1730" y="1042"/>
                  <a:pt x="1878" y="988"/>
                </a:cubicBezTo>
                <a:cubicBezTo>
                  <a:pt x="1889" y="984"/>
                  <a:pt x="1882" y="963"/>
                  <a:pt x="1889" y="954"/>
                </a:cubicBezTo>
                <a:cubicBezTo>
                  <a:pt x="1898" y="943"/>
                  <a:pt x="1912" y="939"/>
                  <a:pt x="1924" y="931"/>
                </a:cubicBezTo>
                <a:cubicBezTo>
                  <a:pt x="1939" y="885"/>
                  <a:pt x="1941" y="759"/>
                  <a:pt x="1912" y="723"/>
                </a:cubicBezTo>
                <a:cubicBezTo>
                  <a:pt x="1905" y="714"/>
                  <a:pt x="1889" y="717"/>
                  <a:pt x="1878" y="712"/>
                </a:cubicBezTo>
                <a:cubicBezTo>
                  <a:pt x="1862" y="705"/>
                  <a:pt x="1847" y="697"/>
                  <a:pt x="1832" y="689"/>
                </a:cubicBezTo>
                <a:cubicBezTo>
                  <a:pt x="1811" y="627"/>
                  <a:pt x="1813" y="666"/>
                  <a:pt x="1866" y="666"/>
                </a:cubicBezTo>
                <a:cubicBezTo>
                  <a:pt x="1878" y="666"/>
                  <a:pt x="1889" y="658"/>
                  <a:pt x="1901" y="654"/>
                </a:cubicBezTo>
                <a:cubicBezTo>
                  <a:pt x="1909" y="666"/>
                  <a:pt x="1942" y="729"/>
                  <a:pt x="1970" y="712"/>
                </a:cubicBezTo>
                <a:cubicBezTo>
                  <a:pt x="1987" y="702"/>
                  <a:pt x="1976" y="673"/>
                  <a:pt x="1981" y="654"/>
                </a:cubicBezTo>
                <a:cubicBezTo>
                  <a:pt x="1992" y="611"/>
                  <a:pt x="1990" y="622"/>
                  <a:pt x="2027" y="596"/>
                </a:cubicBezTo>
                <a:cubicBezTo>
                  <a:pt x="2057" y="512"/>
                  <a:pt x="2068" y="555"/>
                  <a:pt x="2050" y="447"/>
                </a:cubicBezTo>
                <a:cubicBezTo>
                  <a:pt x="2047" y="428"/>
                  <a:pt x="2052" y="404"/>
                  <a:pt x="2039" y="389"/>
                </a:cubicBezTo>
                <a:cubicBezTo>
                  <a:pt x="2037" y="387"/>
                  <a:pt x="1946" y="368"/>
                  <a:pt x="1935" y="366"/>
                </a:cubicBezTo>
                <a:cubicBezTo>
                  <a:pt x="1939" y="343"/>
                  <a:pt x="1940" y="319"/>
                  <a:pt x="1947" y="297"/>
                </a:cubicBezTo>
                <a:cubicBezTo>
                  <a:pt x="1951" y="284"/>
                  <a:pt x="1956" y="264"/>
                  <a:pt x="1970" y="262"/>
                </a:cubicBezTo>
                <a:cubicBezTo>
                  <a:pt x="2002" y="257"/>
                  <a:pt x="2031" y="286"/>
                  <a:pt x="2062" y="297"/>
                </a:cubicBezTo>
                <a:cubicBezTo>
                  <a:pt x="2077" y="293"/>
                  <a:pt x="2093" y="289"/>
                  <a:pt x="2108" y="285"/>
                </a:cubicBezTo>
                <a:cubicBezTo>
                  <a:pt x="2120" y="282"/>
                  <a:pt x="2134" y="265"/>
                  <a:pt x="2143" y="274"/>
                </a:cubicBezTo>
                <a:cubicBezTo>
                  <a:pt x="2160" y="291"/>
                  <a:pt x="2153" y="323"/>
                  <a:pt x="2166" y="343"/>
                </a:cubicBezTo>
                <a:cubicBezTo>
                  <a:pt x="2197" y="389"/>
                  <a:pt x="2177" y="370"/>
                  <a:pt x="2223" y="401"/>
                </a:cubicBezTo>
                <a:cubicBezTo>
                  <a:pt x="2214" y="382"/>
                  <a:pt x="2151" y="307"/>
                  <a:pt x="2189" y="285"/>
                </a:cubicBezTo>
                <a:cubicBezTo>
                  <a:pt x="2209" y="273"/>
                  <a:pt x="2235" y="278"/>
                  <a:pt x="2258" y="274"/>
                </a:cubicBezTo>
                <a:cubicBezTo>
                  <a:pt x="2262" y="251"/>
                  <a:pt x="2275" y="227"/>
                  <a:pt x="2269" y="205"/>
                </a:cubicBezTo>
                <a:cubicBezTo>
                  <a:pt x="2266" y="193"/>
                  <a:pt x="2247" y="195"/>
                  <a:pt x="2235" y="193"/>
                </a:cubicBezTo>
                <a:cubicBezTo>
                  <a:pt x="2189" y="184"/>
                  <a:pt x="2142" y="178"/>
                  <a:pt x="2096" y="170"/>
                </a:cubicBezTo>
                <a:cubicBezTo>
                  <a:pt x="2088" y="159"/>
                  <a:pt x="2084" y="145"/>
                  <a:pt x="2073" y="136"/>
                </a:cubicBezTo>
                <a:cubicBezTo>
                  <a:pt x="2038" y="108"/>
                  <a:pt x="1911" y="94"/>
                  <a:pt x="1878" y="90"/>
                </a:cubicBezTo>
                <a:cubicBezTo>
                  <a:pt x="1764" y="51"/>
                  <a:pt x="1635" y="112"/>
                  <a:pt x="1532" y="44"/>
                </a:cubicBezTo>
                <a:cubicBezTo>
                  <a:pt x="1501" y="48"/>
                  <a:pt x="1470" y="64"/>
                  <a:pt x="1440" y="55"/>
                </a:cubicBezTo>
                <a:cubicBezTo>
                  <a:pt x="1424" y="50"/>
                  <a:pt x="1433" y="14"/>
                  <a:pt x="1417" y="9"/>
                </a:cubicBezTo>
                <a:cubicBezTo>
                  <a:pt x="1387" y="0"/>
                  <a:pt x="1356" y="16"/>
                  <a:pt x="1325" y="20"/>
                </a:cubicBezTo>
                <a:cubicBezTo>
                  <a:pt x="1148" y="43"/>
                  <a:pt x="1345" y="26"/>
                  <a:pt x="1048" y="44"/>
                </a:cubicBezTo>
                <a:cubicBezTo>
                  <a:pt x="1044" y="55"/>
                  <a:pt x="1040" y="67"/>
                  <a:pt x="1037" y="78"/>
                </a:cubicBezTo>
                <a:cubicBezTo>
                  <a:pt x="1033" y="93"/>
                  <a:pt x="1038" y="114"/>
                  <a:pt x="1025" y="124"/>
                </a:cubicBezTo>
                <a:cubicBezTo>
                  <a:pt x="1016" y="131"/>
                  <a:pt x="1002" y="117"/>
                  <a:pt x="991" y="113"/>
                </a:cubicBezTo>
                <a:cubicBezTo>
                  <a:pt x="919" y="127"/>
                  <a:pt x="867" y="159"/>
                  <a:pt x="795" y="170"/>
                </a:cubicBezTo>
                <a:cubicBezTo>
                  <a:pt x="772" y="178"/>
                  <a:pt x="749" y="185"/>
                  <a:pt x="726" y="193"/>
                </a:cubicBezTo>
                <a:cubicBezTo>
                  <a:pt x="714" y="197"/>
                  <a:pt x="691" y="205"/>
                  <a:pt x="691" y="205"/>
                </a:cubicBezTo>
                <a:cubicBezTo>
                  <a:pt x="679" y="201"/>
                  <a:pt x="662" y="204"/>
                  <a:pt x="656" y="193"/>
                </a:cubicBezTo>
                <a:cubicBezTo>
                  <a:pt x="639" y="159"/>
                  <a:pt x="691" y="151"/>
                  <a:pt x="703" y="147"/>
                </a:cubicBezTo>
                <a:cubicBezTo>
                  <a:pt x="613" y="111"/>
                  <a:pt x="574" y="114"/>
                  <a:pt x="472" y="124"/>
                </a:cubicBezTo>
                <a:cubicBezTo>
                  <a:pt x="471" y="127"/>
                  <a:pt x="452" y="190"/>
                  <a:pt x="449" y="193"/>
                </a:cubicBezTo>
                <a:cubicBezTo>
                  <a:pt x="446" y="196"/>
                  <a:pt x="383" y="215"/>
                  <a:pt x="380" y="216"/>
                </a:cubicBezTo>
                <a:cubicBezTo>
                  <a:pt x="372" y="239"/>
                  <a:pt x="349" y="262"/>
                  <a:pt x="357" y="285"/>
                </a:cubicBezTo>
                <a:cubicBezTo>
                  <a:pt x="365" y="308"/>
                  <a:pt x="380" y="355"/>
                  <a:pt x="380" y="355"/>
                </a:cubicBezTo>
                <a:cubicBezTo>
                  <a:pt x="376" y="370"/>
                  <a:pt x="383" y="396"/>
                  <a:pt x="368" y="401"/>
                </a:cubicBezTo>
                <a:cubicBezTo>
                  <a:pt x="355" y="405"/>
                  <a:pt x="359" y="366"/>
                  <a:pt x="345" y="366"/>
                </a:cubicBezTo>
                <a:cubicBezTo>
                  <a:pt x="331" y="366"/>
                  <a:pt x="330" y="389"/>
                  <a:pt x="322" y="401"/>
                </a:cubicBezTo>
                <a:cubicBezTo>
                  <a:pt x="311" y="397"/>
                  <a:pt x="299" y="394"/>
                  <a:pt x="288" y="389"/>
                </a:cubicBezTo>
                <a:cubicBezTo>
                  <a:pt x="276" y="383"/>
                  <a:pt x="267" y="366"/>
                  <a:pt x="253" y="366"/>
                </a:cubicBezTo>
                <a:cubicBezTo>
                  <a:pt x="239" y="366"/>
                  <a:pt x="230" y="381"/>
                  <a:pt x="219" y="389"/>
                </a:cubicBezTo>
                <a:cubicBezTo>
                  <a:pt x="232" y="485"/>
                  <a:pt x="239" y="464"/>
                  <a:pt x="265" y="539"/>
                </a:cubicBezTo>
                <a:cubicBezTo>
                  <a:pt x="261" y="550"/>
                  <a:pt x="261" y="565"/>
                  <a:pt x="253" y="573"/>
                </a:cubicBezTo>
                <a:cubicBezTo>
                  <a:pt x="245" y="581"/>
                  <a:pt x="230" y="580"/>
                  <a:pt x="219" y="585"/>
                </a:cubicBezTo>
                <a:cubicBezTo>
                  <a:pt x="130" y="630"/>
                  <a:pt x="235" y="590"/>
                  <a:pt x="150" y="620"/>
                </a:cubicBezTo>
                <a:cubicBezTo>
                  <a:pt x="119" y="709"/>
                  <a:pt x="155" y="690"/>
                  <a:pt x="242" y="700"/>
                </a:cubicBezTo>
                <a:cubicBezTo>
                  <a:pt x="273" y="696"/>
                  <a:pt x="314" y="712"/>
                  <a:pt x="334" y="689"/>
                </a:cubicBezTo>
                <a:cubicBezTo>
                  <a:pt x="352" y="668"/>
                  <a:pt x="322" y="635"/>
                  <a:pt x="322" y="608"/>
                </a:cubicBezTo>
                <a:cubicBezTo>
                  <a:pt x="322" y="596"/>
                  <a:pt x="334" y="573"/>
                  <a:pt x="334" y="573"/>
                </a:cubicBezTo>
              </a:path>
            </a:pathLst>
          </a:custGeom>
          <a:solidFill>
            <a:srgbClr val="FFCC00"/>
          </a:solidFill>
          <a:ln w="57150">
            <a:solidFill>
              <a:srgbClr val="FFCC00"/>
            </a:solidFill>
            <a:bevel/>
            <a:tailEnd type="stealth" w="med" len="lg"/>
          </a:ln>
        </p:spPr>
        <p:txBody>
          <a:bodyP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eaLnBrk="1" hangingPunct="1"/>
            <a:endParaRPr lang="zh-CN" altLang="en-US">
              <a:latin typeface="Arial" panose="020B0604020202020204" pitchFamily="34" charset="0"/>
            </a:endParaRPr>
          </a:p>
        </p:txBody>
      </p:sp>
      <p:sp>
        <p:nvSpPr>
          <p:cNvPr id="26630" name="Freeform 7"/>
          <p:cNvSpPr>
            <a:spLocks noChangeArrowheads="1"/>
          </p:cNvSpPr>
          <p:nvPr>
            <p:custDataLst>
              <p:tags r:id="rId6"/>
            </p:custDataLst>
          </p:nvPr>
        </p:nvSpPr>
        <p:spPr bwMode="auto">
          <a:xfrm>
            <a:off x="9012873" y="3740071"/>
            <a:ext cx="563562" cy="322659"/>
          </a:xfrm>
          <a:custGeom>
            <a:avLst/>
            <a:gdLst>
              <a:gd name="T0" fmla="*/ 29 w 355"/>
              <a:gd name="T1" fmla="*/ 9 h 271"/>
              <a:gd name="T2" fmla="*/ 133 w 355"/>
              <a:gd name="T3" fmla="*/ 113 h 271"/>
              <a:gd name="T4" fmla="*/ 156 w 355"/>
              <a:gd name="T5" fmla="*/ 147 h 271"/>
              <a:gd name="T6" fmla="*/ 167 w 355"/>
              <a:gd name="T7" fmla="*/ 205 h 271"/>
              <a:gd name="T8" fmla="*/ 236 w 355"/>
              <a:gd name="T9" fmla="*/ 182 h 271"/>
              <a:gd name="T10" fmla="*/ 271 w 355"/>
              <a:gd name="T11" fmla="*/ 216 h 271"/>
              <a:gd name="T12" fmla="*/ 259 w 355"/>
              <a:gd name="T13" fmla="*/ 113 h 271"/>
              <a:gd name="T14" fmla="*/ 213 w 355"/>
              <a:gd name="T15" fmla="*/ 101 h 271"/>
              <a:gd name="T16" fmla="*/ 167 w 355"/>
              <a:gd name="T17" fmla="*/ 89 h 271"/>
              <a:gd name="T18" fmla="*/ 64 w 355"/>
              <a:gd name="T19" fmla="*/ 43 h 271"/>
              <a:gd name="T20" fmla="*/ 52 w 355"/>
              <a:gd name="T21" fmla="*/ 9 h 271"/>
              <a:gd name="T22" fmla="*/ 29 w 355"/>
              <a:gd name="T23" fmla="*/ 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271">
                <a:moveTo>
                  <a:pt x="29" y="9"/>
                </a:moveTo>
                <a:cubicBezTo>
                  <a:pt x="53" y="102"/>
                  <a:pt x="27" y="82"/>
                  <a:pt x="133" y="113"/>
                </a:cubicBezTo>
                <a:cubicBezTo>
                  <a:pt x="141" y="124"/>
                  <a:pt x="151" y="134"/>
                  <a:pt x="156" y="147"/>
                </a:cubicBezTo>
                <a:cubicBezTo>
                  <a:pt x="163" y="165"/>
                  <a:pt x="149" y="197"/>
                  <a:pt x="167" y="205"/>
                </a:cubicBezTo>
                <a:cubicBezTo>
                  <a:pt x="189" y="215"/>
                  <a:pt x="236" y="182"/>
                  <a:pt x="236" y="182"/>
                </a:cubicBezTo>
                <a:cubicBezTo>
                  <a:pt x="248" y="193"/>
                  <a:pt x="257" y="207"/>
                  <a:pt x="271" y="216"/>
                </a:cubicBezTo>
                <a:cubicBezTo>
                  <a:pt x="355" y="271"/>
                  <a:pt x="266" y="133"/>
                  <a:pt x="259" y="113"/>
                </a:cubicBezTo>
                <a:cubicBezTo>
                  <a:pt x="189" y="160"/>
                  <a:pt x="253" y="133"/>
                  <a:pt x="213" y="101"/>
                </a:cubicBezTo>
                <a:cubicBezTo>
                  <a:pt x="201" y="91"/>
                  <a:pt x="182" y="93"/>
                  <a:pt x="167" y="89"/>
                </a:cubicBezTo>
                <a:cubicBezTo>
                  <a:pt x="133" y="66"/>
                  <a:pt x="103" y="57"/>
                  <a:pt x="64" y="43"/>
                </a:cubicBezTo>
                <a:cubicBezTo>
                  <a:pt x="60" y="32"/>
                  <a:pt x="63" y="14"/>
                  <a:pt x="52" y="9"/>
                </a:cubicBezTo>
                <a:cubicBezTo>
                  <a:pt x="34" y="0"/>
                  <a:pt x="0" y="38"/>
                  <a:pt x="29" y="9"/>
                </a:cubicBezTo>
                <a:close/>
              </a:path>
            </a:pathLst>
          </a:custGeom>
          <a:solidFill>
            <a:srgbClr val="FFCC00"/>
          </a:solidFill>
          <a:ln w="57150">
            <a:solidFill>
              <a:srgbClr val="FFCC00"/>
            </a:solidFill>
            <a:bevel/>
          </a:ln>
          <a:effectLst>
            <a:outerShdw dist="35921" dir="2700000" algn="ctr" rotWithShape="0">
              <a:srgbClr val="C0C0C0"/>
            </a:outerShdw>
          </a:effectLst>
        </p:spPr>
        <p:txBody>
          <a:bodyP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eaLnBrk="1" hangingPunct="1"/>
            <a:endParaRPr lang="zh-CN" altLang="en-US">
              <a:latin typeface="Arial" panose="020B0604020202020204" pitchFamily="34" charset="0"/>
            </a:endParaRPr>
          </a:p>
        </p:txBody>
      </p:sp>
      <p:sp>
        <p:nvSpPr>
          <p:cNvPr id="26631" name="Freeform 8"/>
          <p:cNvSpPr>
            <a:spLocks noChangeArrowheads="1"/>
          </p:cNvSpPr>
          <p:nvPr>
            <p:custDataLst>
              <p:tags r:id="rId7"/>
            </p:custDataLst>
          </p:nvPr>
        </p:nvSpPr>
        <p:spPr bwMode="auto">
          <a:xfrm>
            <a:off x="8509636" y="3626961"/>
            <a:ext cx="271463" cy="229791"/>
          </a:xfrm>
          <a:custGeom>
            <a:avLst/>
            <a:gdLst>
              <a:gd name="T0" fmla="*/ 93 w 171"/>
              <a:gd name="T1" fmla="*/ 0 h 193"/>
              <a:gd name="T2" fmla="*/ 24 w 171"/>
              <a:gd name="T3" fmla="*/ 69 h 193"/>
              <a:gd name="T4" fmla="*/ 0 w 171"/>
              <a:gd name="T5" fmla="*/ 92 h 193"/>
              <a:gd name="T6" fmla="*/ 70 w 171"/>
              <a:gd name="T7" fmla="*/ 184 h 193"/>
              <a:gd name="T8" fmla="*/ 116 w 171"/>
              <a:gd name="T9" fmla="*/ 138 h 193"/>
              <a:gd name="T10" fmla="*/ 150 w 171"/>
              <a:gd name="T11" fmla="*/ 115 h 193"/>
              <a:gd name="T12" fmla="*/ 93 w 171"/>
              <a:gd name="T13" fmla="*/ 0 h 193"/>
            </a:gdLst>
            <a:ahLst/>
            <a:cxnLst>
              <a:cxn ang="0">
                <a:pos x="T0" y="T1"/>
              </a:cxn>
              <a:cxn ang="0">
                <a:pos x="T2" y="T3"/>
              </a:cxn>
              <a:cxn ang="0">
                <a:pos x="T4" y="T5"/>
              </a:cxn>
              <a:cxn ang="0">
                <a:pos x="T6" y="T7"/>
              </a:cxn>
              <a:cxn ang="0">
                <a:pos x="T8" y="T9"/>
              </a:cxn>
              <a:cxn ang="0">
                <a:pos x="T10" y="T11"/>
              </a:cxn>
              <a:cxn ang="0">
                <a:pos x="T12" y="T13"/>
              </a:cxn>
            </a:cxnLst>
            <a:rect l="0" t="0" r="r" b="b"/>
            <a:pathLst>
              <a:path w="171" h="193">
                <a:moveTo>
                  <a:pt x="93" y="0"/>
                </a:moveTo>
                <a:cubicBezTo>
                  <a:pt x="70" y="23"/>
                  <a:pt x="47" y="46"/>
                  <a:pt x="24" y="69"/>
                </a:cubicBezTo>
                <a:cubicBezTo>
                  <a:pt x="16" y="77"/>
                  <a:pt x="0" y="92"/>
                  <a:pt x="0" y="92"/>
                </a:cubicBezTo>
                <a:cubicBezTo>
                  <a:pt x="66" y="158"/>
                  <a:pt x="49" y="124"/>
                  <a:pt x="70" y="184"/>
                </a:cubicBezTo>
                <a:cubicBezTo>
                  <a:pt x="143" y="160"/>
                  <a:pt x="72" y="193"/>
                  <a:pt x="116" y="138"/>
                </a:cubicBezTo>
                <a:cubicBezTo>
                  <a:pt x="125" y="127"/>
                  <a:pt x="139" y="123"/>
                  <a:pt x="150" y="115"/>
                </a:cubicBezTo>
                <a:cubicBezTo>
                  <a:pt x="171" y="56"/>
                  <a:pt x="163" y="0"/>
                  <a:pt x="93" y="0"/>
                </a:cubicBezTo>
                <a:close/>
              </a:path>
            </a:pathLst>
          </a:custGeom>
          <a:solidFill>
            <a:srgbClr val="FFCC00"/>
          </a:solidFill>
          <a:ln w="57150">
            <a:solidFill>
              <a:srgbClr val="FFCC00"/>
            </a:solidFill>
            <a:bevel/>
          </a:ln>
          <a:effectLst>
            <a:outerShdw dist="35921" dir="2700000" algn="ctr" rotWithShape="0">
              <a:srgbClr val="C0C0C0"/>
            </a:outerShdw>
          </a:effectLst>
        </p:spPr>
        <p:txBody>
          <a:bodyP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eaLnBrk="1" hangingPunct="1"/>
            <a:endParaRPr lang="zh-CN" altLang="en-US">
              <a:latin typeface="Arial" panose="020B0604020202020204" pitchFamily="34" charset="0"/>
            </a:endParaRPr>
          </a:p>
        </p:txBody>
      </p:sp>
      <p:sp>
        <p:nvSpPr>
          <p:cNvPr id="26632" name="Freeform 9"/>
          <p:cNvSpPr>
            <a:spLocks noChangeArrowheads="1"/>
          </p:cNvSpPr>
          <p:nvPr>
            <p:custDataLst>
              <p:tags r:id="rId8"/>
            </p:custDataLst>
          </p:nvPr>
        </p:nvSpPr>
        <p:spPr bwMode="auto">
          <a:xfrm>
            <a:off x="8893811" y="2691130"/>
            <a:ext cx="225425" cy="332185"/>
          </a:xfrm>
          <a:custGeom>
            <a:avLst/>
            <a:gdLst>
              <a:gd name="T0" fmla="*/ 46 w 142"/>
              <a:gd name="T1" fmla="*/ 72 h 279"/>
              <a:gd name="T2" fmla="*/ 104 w 142"/>
              <a:gd name="T3" fmla="*/ 83 h 279"/>
              <a:gd name="T4" fmla="*/ 93 w 142"/>
              <a:gd name="T5" fmla="*/ 256 h 279"/>
              <a:gd name="T6" fmla="*/ 46 w 142"/>
              <a:gd name="T7" fmla="*/ 245 h 279"/>
              <a:gd name="T8" fmla="*/ 12 w 142"/>
              <a:gd name="T9" fmla="*/ 279 h 279"/>
              <a:gd name="T10" fmla="*/ 23 w 142"/>
              <a:gd name="T11" fmla="*/ 245 h 279"/>
              <a:gd name="T12" fmla="*/ 58 w 142"/>
              <a:gd name="T13" fmla="*/ 233 h 279"/>
              <a:gd name="T14" fmla="*/ 70 w 142"/>
              <a:gd name="T15" fmla="*/ 199 h 279"/>
              <a:gd name="T16" fmla="*/ 93 w 142"/>
              <a:gd name="T17" fmla="*/ 164 h 279"/>
              <a:gd name="T18" fmla="*/ 58 w 142"/>
              <a:gd name="T19" fmla="*/ 83 h 279"/>
              <a:gd name="T20" fmla="*/ 104 w 142"/>
              <a:gd name="T21" fmla="*/ 72 h 279"/>
              <a:gd name="T22" fmla="*/ 104 w 142"/>
              <a:gd name="T23" fmla="*/ 11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279">
                <a:moveTo>
                  <a:pt x="46" y="72"/>
                </a:moveTo>
                <a:cubicBezTo>
                  <a:pt x="58" y="60"/>
                  <a:pt x="96" y="9"/>
                  <a:pt x="104" y="83"/>
                </a:cubicBezTo>
                <a:cubicBezTo>
                  <a:pt x="110" y="140"/>
                  <a:pt x="97" y="198"/>
                  <a:pt x="93" y="256"/>
                </a:cubicBezTo>
                <a:cubicBezTo>
                  <a:pt x="77" y="252"/>
                  <a:pt x="61" y="241"/>
                  <a:pt x="46" y="245"/>
                </a:cubicBezTo>
                <a:cubicBezTo>
                  <a:pt x="31" y="249"/>
                  <a:pt x="28" y="279"/>
                  <a:pt x="12" y="279"/>
                </a:cubicBezTo>
                <a:cubicBezTo>
                  <a:pt x="0" y="279"/>
                  <a:pt x="15" y="253"/>
                  <a:pt x="23" y="245"/>
                </a:cubicBezTo>
                <a:cubicBezTo>
                  <a:pt x="32" y="236"/>
                  <a:pt x="46" y="237"/>
                  <a:pt x="58" y="233"/>
                </a:cubicBezTo>
                <a:cubicBezTo>
                  <a:pt x="62" y="222"/>
                  <a:pt x="65" y="210"/>
                  <a:pt x="70" y="199"/>
                </a:cubicBezTo>
                <a:cubicBezTo>
                  <a:pt x="76" y="187"/>
                  <a:pt x="91" y="178"/>
                  <a:pt x="93" y="164"/>
                </a:cubicBezTo>
                <a:cubicBezTo>
                  <a:pt x="97" y="134"/>
                  <a:pt x="72" y="105"/>
                  <a:pt x="58" y="83"/>
                </a:cubicBezTo>
                <a:cubicBezTo>
                  <a:pt x="61" y="73"/>
                  <a:pt x="75" y="0"/>
                  <a:pt x="104" y="72"/>
                </a:cubicBezTo>
                <a:cubicBezTo>
                  <a:pt x="142" y="167"/>
                  <a:pt x="62" y="72"/>
                  <a:pt x="104" y="118"/>
                </a:cubicBezTo>
              </a:path>
            </a:pathLst>
          </a:custGeom>
          <a:solidFill>
            <a:srgbClr val="FFCC00"/>
          </a:solidFill>
          <a:ln w="57150">
            <a:solidFill>
              <a:srgbClr val="FFCC00"/>
            </a:solidFill>
            <a:bevel/>
          </a:ln>
          <a:effectLst>
            <a:outerShdw dist="35921" dir="2700000" algn="ctr" rotWithShape="0">
              <a:srgbClr val="C0C0C0"/>
            </a:outerShdw>
          </a:effectLst>
        </p:spPr>
        <p:txBody>
          <a:bodyP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eaLnBrk="1" hangingPunct="1"/>
            <a:endParaRPr lang="zh-CN" altLang="en-US">
              <a:latin typeface="Arial" panose="020B0604020202020204" pitchFamily="34" charset="0"/>
            </a:endParaRPr>
          </a:p>
        </p:txBody>
      </p:sp>
      <p:sp>
        <p:nvSpPr>
          <p:cNvPr id="26633" name="Freeform 10"/>
          <p:cNvSpPr>
            <a:spLocks noChangeArrowheads="1"/>
          </p:cNvSpPr>
          <p:nvPr>
            <p:custDataLst>
              <p:tags r:id="rId9"/>
            </p:custDataLst>
          </p:nvPr>
        </p:nvSpPr>
        <p:spPr bwMode="auto">
          <a:xfrm>
            <a:off x="4339273" y="2076768"/>
            <a:ext cx="666750" cy="381000"/>
          </a:xfrm>
          <a:custGeom>
            <a:avLst/>
            <a:gdLst>
              <a:gd name="T0" fmla="*/ 300 w 420"/>
              <a:gd name="T1" fmla="*/ 104 h 320"/>
              <a:gd name="T2" fmla="*/ 335 w 420"/>
              <a:gd name="T3" fmla="*/ 116 h 320"/>
              <a:gd name="T4" fmla="*/ 404 w 420"/>
              <a:gd name="T5" fmla="*/ 162 h 320"/>
              <a:gd name="T6" fmla="*/ 416 w 420"/>
              <a:gd name="T7" fmla="*/ 196 h 320"/>
              <a:gd name="T8" fmla="*/ 381 w 420"/>
              <a:gd name="T9" fmla="*/ 219 h 320"/>
              <a:gd name="T10" fmla="*/ 358 w 420"/>
              <a:gd name="T11" fmla="*/ 150 h 320"/>
              <a:gd name="T12" fmla="*/ 323 w 420"/>
              <a:gd name="T13" fmla="*/ 127 h 320"/>
              <a:gd name="T14" fmla="*/ 254 w 420"/>
              <a:gd name="T15" fmla="*/ 139 h 320"/>
              <a:gd name="T16" fmla="*/ 220 w 420"/>
              <a:gd name="T17" fmla="*/ 127 h 320"/>
              <a:gd name="T18" fmla="*/ 254 w 420"/>
              <a:gd name="T19" fmla="*/ 104 h 320"/>
              <a:gd name="T20" fmla="*/ 323 w 420"/>
              <a:gd name="T21" fmla="*/ 196 h 320"/>
              <a:gd name="T22" fmla="*/ 312 w 420"/>
              <a:gd name="T23" fmla="*/ 242 h 320"/>
              <a:gd name="T24" fmla="*/ 370 w 420"/>
              <a:gd name="T25" fmla="*/ 231 h 320"/>
              <a:gd name="T26" fmla="*/ 323 w 420"/>
              <a:gd name="T27" fmla="*/ 173 h 320"/>
              <a:gd name="T28" fmla="*/ 266 w 420"/>
              <a:gd name="T29" fmla="*/ 116 h 320"/>
              <a:gd name="T30" fmla="*/ 197 w 420"/>
              <a:gd name="T31" fmla="*/ 150 h 320"/>
              <a:gd name="T32" fmla="*/ 174 w 420"/>
              <a:gd name="T33" fmla="*/ 70 h 320"/>
              <a:gd name="T34" fmla="*/ 105 w 420"/>
              <a:gd name="T35" fmla="*/ 81 h 320"/>
              <a:gd name="T36" fmla="*/ 116 w 420"/>
              <a:gd name="T37" fmla="*/ 127 h 320"/>
              <a:gd name="T38" fmla="*/ 128 w 420"/>
              <a:gd name="T39" fmla="*/ 93 h 320"/>
              <a:gd name="T40" fmla="*/ 12 w 420"/>
              <a:gd name="T41" fmla="*/ 46 h 320"/>
              <a:gd name="T42" fmla="*/ 47 w 420"/>
              <a:gd name="T43" fmla="*/ 58 h 320"/>
              <a:gd name="T44" fmla="*/ 128 w 420"/>
              <a:gd name="T45" fmla="*/ 70 h 320"/>
              <a:gd name="T46" fmla="*/ 231 w 420"/>
              <a:gd name="T47" fmla="*/ 58 h 320"/>
              <a:gd name="T48" fmla="*/ 266 w 420"/>
              <a:gd name="T49" fmla="*/ 70 h 320"/>
              <a:gd name="T50" fmla="*/ 289 w 420"/>
              <a:gd name="T51" fmla="*/ 0 h 320"/>
              <a:gd name="T52" fmla="*/ 335 w 420"/>
              <a:gd name="T53" fmla="*/ 12 h 320"/>
              <a:gd name="T54" fmla="*/ 347 w 420"/>
              <a:gd name="T55" fmla="*/ 46 h 320"/>
              <a:gd name="T56" fmla="*/ 277 w 420"/>
              <a:gd name="T57" fmla="*/ 58 h 320"/>
              <a:gd name="T58" fmla="*/ 300 w 420"/>
              <a:gd name="T59" fmla="*/ 10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0" h="320">
                <a:moveTo>
                  <a:pt x="300" y="104"/>
                </a:moveTo>
                <a:cubicBezTo>
                  <a:pt x="312" y="108"/>
                  <a:pt x="324" y="110"/>
                  <a:pt x="335" y="116"/>
                </a:cubicBezTo>
                <a:cubicBezTo>
                  <a:pt x="359" y="129"/>
                  <a:pt x="404" y="162"/>
                  <a:pt x="404" y="162"/>
                </a:cubicBezTo>
                <a:cubicBezTo>
                  <a:pt x="408" y="173"/>
                  <a:pt x="420" y="185"/>
                  <a:pt x="416" y="196"/>
                </a:cubicBezTo>
                <a:cubicBezTo>
                  <a:pt x="411" y="209"/>
                  <a:pt x="392" y="228"/>
                  <a:pt x="381" y="219"/>
                </a:cubicBezTo>
                <a:cubicBezTo>
                  <a:pt x="362" y="204"/>
                  <a:pt x="366" y="173"/>
                  <a:pt x="358" y="150"/>
                </a:cubicBezTo>
                <a:cubicBezTo>
                  <a:pt x="354" y="137"/>
                  <a:pt x="335" y="135"/>
                  <a:pt x="323" y="127"/>
                </a:cubicBezTo>
                <a:cubicBezTo>
                  <a:pt x="300" y="131"/>
                  <a:pt x="277" y="139"/>
                  <a:pt x="254" y="139"/>
                </a:cubicBezTo>
                <a:cubicBezTo>
                  <a:pt x="242" y="139"/>
                  <a:pt x="220" y="139"/>
                  <a:pt x="220" y="127"/>
                </a:cubicBezTo>
                <a:cubicBezTo>
                  <a:pt x="220" y="113"/>
                  <a:pt x="243" y="112"/>
                  <a:pt x="254" y="104"/>
                </a:cubicBezTo>
                <a:cubicBezTo>
                  <a:pt x="306" y="122"/>
                  <a:pt x="310" y="144"/>
                  <a:pt x="323" y="196"/>
                </a:cubicBezTo>
                <a:cubicBezTo>
                  <a:pt x="319" y="211"/>
                  <a:pt x="305" y="228"/>
                  <a:pt x="312" y="242"/>
                </a:cubicBezTo>
                <a:cubicBezTo>
                  <a:pt x="351" y="320"/>
                  <a:pt x="364" y="247"/>
                  <a:pt x="370" y="231"/>
                </a:cubicBezTo>
                <a:cubicBezTo>
                  <a:pt x="347" y="163"/>
                  <a:pt x="376" y="225"/>
                  <a:pt x="323" y="173"/>
                </a:cubicBezTo>
                <a:cubicBezTo>
                  <a:pt x="243" y="94"/>
                  <a:pt x="361" y="180"/>
                  <a:pt x="266" y="116"/>
                </a:cubicBezTo>
                <a:cubicBezTo>
                  <a:pt x="260" y="120"/>
                  <a:pt x="211" y="157"/>
                  <a:pt x="197" y="150"/>
                </a:cubicBezTo>
                <a:cubicBezTo>
                  <a:pt x="191" y="147"/>
                  <a:pt x="178" y="86"/>
                  <a:pt x="174" y="70"/>
                </a:cubicBezTo>
                <a:cubicBezTo>
                  <a:pt x="151" y="74"/>
                  <a:pt x="122" y="65"/>
                  <a:pt x="105" y="81"/>
                </a:cubicBezTo>
                <a:cubicBezTo>
                  <a:pt x="94" y="92"/>
                  <a:pt x="102" y="120"/>
                  <a:pt x="116" y="127"/>
                </a:cubicBezTo>
                <a:cubicBezTo>
                  <a:pt x="127" y="133"/>
                  <a:pt x="124" y="104"/>
                  <a:pt x="128" y="93"/>
                </a:cubicBezTo>
                <a:cubicBezTo>
                  <a:pt x="96" y="72"/>
                  <a:pt x="52" y="46"/>
                  <a:pt x="12" y="46"/>
                </a:cubicBezTo>
                <a:cubicBezTo>
                  <a:pt x="0" y="46"/>
                  <a:pt x="35" y="56"/>
                  <a:pt x="47" y="58"/>
                </a:cubicBezTo>
                <a:cubicBezTo>
                  <a:pt x="74" y="64"/>
                  <a:pt x="101" y="66"/>
                  <a:pt x="128" y="70"/>
                </a:cubicBezTo>
                <a:cubicBezTo>
                  <a:pt x="162" y="66"/>
                  <a:pt x="196" y="58"/>
                  <a:pt x="231" y="58"/>
                </a:cubicBezTo>
                <a:cubicBezTo>
                  <a:pt x="243" y="58"/>
                  <a:pt x="257" y="79"/>
                  <a:pt x="266" y="70"/>
                </a:cubicBezTo>
                <a:cubicBezTo>
                  <a:pt x="283" y="53"/>
                  <a:pt x="289" y="0"/>
                  <a:pt x="289" y="0"/>
                </a:cubicBezTo>
                <a:cubicBezTo>
                  <a:pt x="304" y="4"/>
                  <a:pt x="323" y="2"/>
                  <a:pt x="335" y="12"/>
                </a:cubicBezTo>
                <a:cubicBezTo>
                  <a:pt x="344" y="19"/>
                  <a:pt x="356" y="39"/>
                  <a:pt x="347" y="46"/>
                </a:cubicBezTo>
                <a:cubicBezTo>
                  <a:pt x="328" y="61"/>
                  <a:pt x="292" y="40"/>
                  <a:pt x="277" y="58"/>
                </a:cubicBezTo>
                <a:cubicBezTo>
                  <a:pt x="266" y="71"/>
                  <a:pt x="292" y="89"/>
                  <a:pt x="300" y="104"/>
                </a:cubicBezTo>
                <a:close/>
              </a:path>
            </a:pathLst>
          </a:custGeom>
          <a:solidFill>
            <a:srgbClr val="FFCC00"/>
          </a:solidFill>
          <a:ln w="57150">
            <a:solidFill>
              <a:srgbClr val="FFCC00"/>
            </a:solidFill>
            <a:bevel/>
          </a:ln>
          <a:effectLst>
            <a:outerShdw dist="35921" dir="2700000" algn="ctr" rotWithShape="0">
              <a:srgbClr val="C0C0C0"/>
            </a:outerShdw>
          </a:effectLst>
        </p:spPr>
        <p:txBody>
          <a:bodyP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eaLnBrk="1" hangingPunct="1"/>
            <a:endParaRPr lang="zh-CN" altLang="en-US">
              <a:latin typeface="Arial" panose="020B0604020202020204" pitchFamily="34" charset="0"/>
            </a:endParaRPr>
          </a:p>
        </p:txBody>
      </p:sp>
      <p:sp>
        <p:nvSpPr>
          <p:cNvPr id="26634" name="Freeform 11"/>
          <p:cNvSpPr>
            <a:spLocks noChangeArrowheads="1"/>
          </p:cNvSpPr>
          <p:nvPr>
            <p:custDataLst>
              <p:tags r:id="rId10"/>
            </p:custDataLst>
          </p:nvPr>
        </p:nvSpPr>
        <p:spPr bwMode="auto">
          <a:xfrm>
            <a:off x="2842260" y="2202974"/>
            <a:ext cx="2247900" cy="2755106"/>
          </a:xfrm>
          <a:custGeom>
            <a:avLst/>
            <a:gdLst>
              <a:gd name="T0" fmla="*/ 1024 w 1416"/>
              <a:gd name="T1" fmla="*/ 1134 h 2314"/>
              <a:gd name="T2" fmla="*/ 1093 w 1416"/>
              <a:gd name="T3" fmla="*/ 1180 h 2314"/>
              <a:gd name="T4" fmla="*/ 1255 w 1416"/>
              <a:gd name="T5" fmla="*/ 1352 h 2314"/>
              <a:gd name="T6" fmla="*/ 1416 w 1416"/>
              <a:gd name="T7" fmla="*/ 1479 h 2314"/>
              <a:gd name="T8" fmla="*/ 1358 w 1416"/>
              <a:gd name="T9" fmla="*/ 1640 h 2314"/>
              <a:gd name="T10" fmla="*/ 1301 w 1416"/>
              <a:gd name="T11" fmla="*/ 1710 h 2314"/>
              <a:gd name="T12" fmla="*/ 1209 w 1416"/>
              <a:gd name="T13" fmla="*/ 1894 h 2314"/>
              <a:gd name="T14" fmla="*/ 1093 w 1416"/>
              <a:gd name="T15" fmla="*/ 2193 h 2314"/>
              <a:gd name="T16" fmla="*/ 1082 w 1416"/>
              <a:gd name="T17" fmla="*/ 2251 h 2314"/>
              <a:gd name="T18" fmla="*/ 978 w 1416"/>
              <a:gd name="T19" fmla="*/ 2032 h 2314"/>
              <a:gd name="T20" fmla="*/ 840 w 1416"/>
              <a:gd name="T21" fmla="*/ 1583 h 2314"/>
              <a:gd name="T22" fmla="*/ 782 w 1416"/>
              <a:gd name="T23" fmla="*/ 1168 h 2314"/>
              <a:gd name="T24" fmla="*/ 713 w 1416"/>
              <a:gd name="T25" fmla="*/ 1180 h 2314"/>
              <a:gd name="T26" fmla="*/ 506 w 1416"/>
              <a:gd name="T27" fmla="*/ 1018 h 2314"/>
              <a:gd name="T28" fmla="*/ 356 w 1416"/>
              <a:gd name="T29" fmla="*/ 788 h 2314"/>
              <a:gd name="T30" fmla="*/ 333 w 1416"/>
              <a:gd name="T31" fmla="*/ 558 h 2314"/>
              <a:gd name="T32" fmla="*/ 368 w 1416"/>
              <a:gd name="T33" fmla="*/ 396 h 2314"/>
              <a:gd name="T34" fmla="*/ 183 w 1416"/>
              <a:gd name="T35" fmla="*/ 212 h 2314"/>
              <a:gd name="T36" fmla="*/ 241 w 1416"/>
              <a:gd name="T37" fmla="*/ 154 h 2314"/>
              <a:gd name="T38" fmla="*/ 368 w 1416"/>
              <a:gd name="T39" fmla="*/ 62 h 2314"/>
              <a:gd name="T40" fmla="*/ 633 w 1416"/>
              <a:gd name="T41" fmla="*/ 51 h 2314"/>
              <a:gd name="T42" fmla="*/ 736 w 1416"/>
              <a:gd name="T43" fmla="*/ 85 h 2314"/>
              <a:gd name="T44" fmla="*/ 874 w 1416"/>
              <a:gd name="T45" fmla="*/ 28 h 2314"/>
              <a:gd name="T46" fmla="*/ 921 w 1416"/>
              <a:gd name="T47" fmla="*/ 97 h 2314"/>
              <a:gd name="T48" fmla="*/ 978 w 1416"/>
              <a:gd name="T49" fmla="*/ 154 h 2314"/>
              <a:gd name="T50" fmla="*/ 897 w 1416"/>
              <a:gd name="T51" fmla="*/ 281 h 2314"/>
              <a:gd name="T52" fmla="*/ 978 w 1416"/>
              <a:gd name="T53" fmla="*/ 362 h 2314"/>
              <a:gd name="T54" fmla="*/ 1024 w 1416"/>
              <a:gd name="T55" fmla="*/ 235 h 2314"/>
              <a:gd name="T56" fmla="*/ 1220 w 1416"/>
              <a:gd name="T57" fmla="*/ 281 h 2314"/>
              <a:gd name="T58" fmla="*/ 1197 w 1416"/>
              <a:gd name="T59" fmla="*/ 431 h 2314"/>
              <a:gd name="T60" fmla="*/ 1151 w 1416"/>
              <a:gd name="T61" fmla="*/ 477 h 2314"/>
              <a:gd name="T62" fmla="*/ 978 w 1416"/>
              <a:gd name="T63" fmla="*/ 569 h 2314"/>
              <a:gd name="T64" fmla="*/ 886 w 1416"/>
              <a:gd name="T65" fmla="*/ 742 h 2314"/>
              <a:gd name="T66" fmla="*/ 805 w 1416"/>
              <a:gd name="T67" fmla="*/ 799 h 2314"/>
              <a:gd name="T68" fmla="*/ 633 w 1416"/>
              <a:gd name="T69" fmla="*/ 799 h 2314"/>
              <a:gd name="T70" fmla="*/ 552 w 1416"/>
              <a:gd name="T71" fmla="*/ 892 h 2314"/>
              <a:gd name="T72" fmla="*/ 725 w 1416"/>
              <a:gd name="T73" fmla="*/ 938 h 2314"/>
              <a:gd name="T74" fmla="*/ 667 w 1416"/>
              <a:gd name="T75" fmla="*/ 1007 h 2314"/>
              <a:gd name="T76" fmla="*/ 782 w 1416"/>
              <a:gd name="T77" fmla="*/ 1157 h 2314"/>
              <a:gd name="T78" fmla="*/ 886 w 1416"/>
              <a:gd name="T79" fmla="*/ 1122 h 2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16" h="2314">
                <a:moveTo>
                  <a:pt x="944" y="1122"/>
                </a:moveTo>
                <a:cubicBezTo>
                  <a:pt x="971" y="1126"/>
                  <a:pt x="999" y="1124"/>
                  <a:pt x="1024" y="1134"/>
                </a:cubicBezTo>
                <a:cubicBezTo>
                  <a:pt x="1039" y="1140"/>
                  <a:pt x="1045" y="1159"/>
                  <a:pt x="1059" y="1168"/>
                </a:cubicBezTo>
                <a:cubicBezTo>
                  <a:pt x="1069" y="1175"/>
                  <a:pt x="1082" y="1176"/>
                  <a:pt x="1093" y="1180"/>
                </a:cubicBezTo>
                <a:cubicBezTo>
                  <a:pt x="1102" y="1194"/>
                  <a:pt x="1155" y="1276"/>
                  <a:pt x="1174" y="1295"/>
                </a:cubicBezTo>
                <a:cubicBezTo>
                  <a:pt x="1221" y="1342"/>
                  <a:pt x="1211" y="1315"/>
                  <a:pt x="1255" y="1352"/>
                </a:cubicBezTo>
                <a:cubicBezTo>
                  <a:pt x="1313" y="1401"/>
                  <a:pt x="1262" y="1379"/>
                  <a:pt x="1324" y="1398"/>
                </a:cubicBezTo>
                <a:cubicBezTo>
                  <a:pt x="1353" y="1428"/>
                  <a:pt x="1386" y="1450"/>
                  <a:pt x="1416" y="1479"/>
                </a:cubicBezTo>
                <a:cubicBezTo>
                  <a:pt x="1404" y="1535"/>
                  <a:pt x="1394" y="1558"/>
                  <a:pt x="1370" y="1606"/>
                </a:cubicBezTo>
                <a:cubicBezTo>
                  <a:pt x="1365" y="1617"/>
                  <a:pt x="1365" y="1630"/>
                  <a:pt x="1358" y="1640"/>
                </a:cubicBezTo>
                <a:cubicBezTo>
                  <a:pt x="1349" y="1654"/>
                  <a:pt x="1334" y="1662"/>
                  <a:pt x="1324" y="1675"/>
                </a:cubicBezTo>
                <a:cubicBezTo>
                  <a:pt x="1315" y="1686"/>
                  <a:pt x="1309" y="1698"/>
                  <a:pt x="1301" y="1710"/>
                </a:cubicBezTo>
                <a:cubicBezTo>
                  <a:pt x="1299" y="1716"/>
                  <a:pt x="1284" y="1779"/>
                  <a:pt x="1278" y="1790"/>
                </a:cubicBezTo>
                <a:cubicBezTo>
                  <a:pt x="1258" y="1826"/>
                  <a:pt x="1223" y="1855"/>
                  <a:pt x="1209" y="1894"/>
                </a:cubicBezTo>
                <a:cubicBezTo>
                  <a:pt x="1187" y="1956"/>
                  <a:pt x="1183" y="2032"/>
                  <a:pt x="1151" y="2090"/>
                </a:cubicBezTo>
                <a:cubicBezTo>
                  <a:pt x="1081" y="2217"/>
                  <a:pt x="1122" y="2112"/>
                  <a:pt x="1093" y="2193"/>
                </a:cubicBezTo>
                <a:cubicBezTo>
                  <a:pt x="1097" y="2228"/>
                  <a:pt x="1112" y="2263"/>
                  <a:pt x="1105" y="2297"/>
                </a:cubicBezTo>
                <a:cubicBezTo>
                  <a:pt x="1102" y="2314"/>
                  <a:pt x="1088" y="2267"/>
                  <a:pt x="1082" y="2251"/>
                </a:cubicBezTo>
                <a:cubicBezTo>
                  <a:pt x="1062" y="2202"/>
                  <a:pt x="1050" y="2147"/>
                  <a:pt x="1024" y="2101"/>
                </a:cubicBezTo>
                <a:cubicBezTo>
                  <a:pt x="1011" y="2077"/>
                  <a:pt x="978" y="2032"/>
                  <a:pt x="978" y="2032"/>
                </a:cubicBezTo>
                <a:cubicBezTo>
                  <a:pt x="954" y="1930"/>
                  <a:pt x="992" y="1846"/>
                  <a:pt x="967" y="1733"/>
                </a:cubicBezTo>
                <a:cubicBezTo>
                  <a:pt x="957" y="1687"/>
                  <a:pt x="877" y="1608"/>
                  <a:pt x="840" y="1583"/>
                </a:cubicBezTo>
                <a:cubicBezTo>
                  <a:pt x="799" y="1521"/>
                  <a:pt x="793" y="1460"/>
                  <a:pt x="782" y="1387"/>
                </a:cubicBezTo>
                <a:cubicBezTo>
                  <a:pt x="787" y="1337"/>
                  <a:pt x="807" y="1224"/>
                  <a:pt x="782" y="1168"/>
                </a:cubicBezTo>
                <a:cubicBezTo>
                  <a:pt x="777" y="1157"/>
                  <a:pt x="759" y="1161"/>
                  <a:pt x="748" y="1157"/>
                </a:cubicBezTo>
                <a:cubicBezTo>
                  <a:pt x="736" y="1165"/>
                  <a:pt x="727" y="1180"/>
                  <a:pt x="713" y="1180"/>
                </a:cubicBezTo>
                <a:cubicBezTo>
                  <a:pt x="697" y="1180"/>
                  <a:pt x="618" y="1085"/>
                  <a:pt x="609" y="1076"/>
                </a:cubicBezTo>
                <a:cubicBezTo>
                  <a:pt x="591" y="1018"/>
                  <a:pt x="566" y="1031"/>
                  <a:pt x="506" y="1018"/>
                </a:cubicBezTo>
                <a:cubicBezTo>
                  <a:pt x="445" y="978"/>
                  <a:pt x="436" y="913"/>
                  <a:pt x="414" y="846"/>
                </a:cubicBezTo>
                <a:cubicBezTo>
                  <a:pt x="406" y="820"/>
                  <a:pt x="356" y="788"/>
                  <a:pt x="356" y="788"/>
                </a:cubicBezTo>
                <a:cubicBezTo>
                  <a:pt x="324" y="920"/>
                  <a:pt x="360" y="726"/>
                  <a:pt x="368" y="696"/>
                </a:cubicBezTo>
                <a:cubicBezTo>
                  <a:pt x="359" y="646"/>
                  <a:pt x="350" y="605"/>
                  <a:pt x="333" y="558"/>
                </a:cubicBezTo>
                <a:cubicBezTo>
                  <a:pt x="337" y="516"/>
                  <a:pt x="336" y="473"/>
                  <a:pt x="345" y="431"/>
                </a:cubicBezTo>
                <a:cubicBezTo>
                  <a:pt x="348" y="417"/>
                  <a:pt x="362" y="409"/>
                  <a:pt x="368" y="396"/>
                </a:cubicBezTo>
                <a:cubicBezTo>
                  <a:pt x="378" y="374"/>
                  <a:pt x="391" y="327"/>
                  <a:pt x="391" y="327"/>
                </a:cubicBezTo>
                <a:cubicBezTo>
                  <a:pt x="369" y="159"/>
                  <a:pt x="398" y="198"/>
                  <a:pt x="183" y="212"/>
                </a:cubicBezTo>
                <a:cubicBezTo>
                  <a:pt x="112" y="194"/>
                  <a:pt x="0" y="199"/>
                  <a:pt x="172" y="177"/>
                </a:cubicBezTo>
                <a:cubicBezTo>
                  <a:pt x="195" y="169"/>
                  <a:pt x="218" y="162"/>
                  <a:pt x="241" y="154"/>
                </a:cubicBezTo>
                <a:cubicBezTo>
                  <a:pt x="254" y="150"/>
                  <a:pt x="254" y="129"/>
                  <a:pt x="264" y="120"/>
                </a:cubicBezTo>
                <a:cubicBezTo>
                  <a:pt x="313" y="78"/>
                  <a:pt x="320" y="78"/>
                  <a:pt x="368" y="62"/>
                </a:cubicBezTo>
                <a:cubicBezTo>
                  <a:pt x="420" y="80"/>
                  <a:pt x="461" y="89"/>
                  <a:pt x="517" y="97"/>
                </a:cubicBezTo>
                <a:cubicBezTo>
                  <a:pt x="560" y="82"/>
                  <a:pt x="588" y="62"/>
                  <a:pt x="633" y="51"/>
                </a:cubicBezTo>
                <a:cubicBezTo>
                  <a:pt x="656" y="59"/>
                  <a:pt x="679" y="66"/>
                  <a:pt x="702" y="74"/>
                </a:cubicBezTo>
                <a:cubicBezTo>
                  <a:pt x="713" y="78"/>
                  <a:pt x="736" y="85"/>
                  <a:pt x="736" y="85"/>
                </a:cubicBezTo>
                <a:cubicBezTo>
                  <a:pt x="732" y="66"/>
                  <a:pt x="711" y="42"/>
                  <a:pt x="725" y="28"/>
                </a:cubicBezTo>
                <a:cubicBezTo>
                  <a:pt x="753" y="0"/>
                  <a:pt x="843" y="23"/>
                  <a:pt x="874" y="28"/>
                </a:cubicBezTo>
                <a:cubicBezTo>
                  <a:pt x="973" y="93"/>
                  <a:pt x="865" y="6"/>
                  <a:pt x="886" y="85"/>
                </a:cubicBezTo>
                <a:cubicBezTo>
                  <a:pt x="889" y="97"/>
                  <a:pt x="909" y="95"/>
                  <a:pt x="921" y="97"/>
                </a:cubicBezTo>
                <a:cubicBezTo>
                  <a:pt x="947" y="102"/>
                  <a:pt x="974" y="104"/>
                  <a:pt x="1001" y="108"/>
                </a:cubicBezTo>
                <a:cubicBezTo>
                  <a:pt x="1115" y="146"/>
                  <a:pt x="1074" y="119"/>
                  <a:pt x="978" y="154"/>
                </a:cubicBezTo>
                <a:cubicBezTo>
                  <a:pt x="965" y="159"/>
                  <a:pt x="955" y="169"/>
                  <a:pt x="944" y="177"/>
                </a:cubicBezTo>
                <a:cubicBezTo>
                  <a:pt x="931" y="215"/>
                  <a:pt x="910" y="243"/>
                  <a:pt x="897" y="281"/>
                </a:cubicBezTo>
                <a:cubicBezTo>
                  <a:pt x="905" y="293"/>
                  <a:pt x="909" y="308"/>
                  <a:pt x="921" y="316"/>
                </a:cubicBezTo>
                <a:cubicBezTo>
                  <a:pt x="988" y="360"/>
                  <a:pt x="955" y="288"/>
                  <a:pt x="978" y="362"/>
                </a:cubicBezTo>
                <a:cubicBezTo>
                  <a:pt x="993" y="358"/>
                  <a:pt x="1018" y="365"/>
                  <a:pt x="1024" y="350"/>
                </a:cubicBezTo>
                <a:cubicBezTo>
                  <a:pt x="1033" y="327"/>
                  <a:pt x="995" y="264"/>
                  <a:pt x="1024" y="235"/>
                </a:cubicBezTo>
                <a:cubicBezTo>
                  <a:pt x="1062" y="196"/>
                  <a:pt x="1085" y="192"/>
                  <a:pt x="1128" y="177"/>
                </a:cubicBezTo>
                <a:cubicBezTo>
                  <a:pt x="1159" y="219"/>
                  <a:pt x="1177" y="253"/>
                  <a:pt x="1220" y="281"/>
                </a:cubicBezTo>
                <a:cubicBezTo>
                  <a:pt x="1252" y="330"/>
                  <a:pt x="1285" y="368"/>
                  <a:pt x="1255" y="442"/>
                </a:cubicBezTo>
                <a:cubicBezTo>
                  <a:pt x="1248" y="460"/>
                  <a:pt x="1216" y="435"/>
                  <a:pt x="1197" y="431"/>
                </a:cubicBezTo>
                <a:cubicBezTo>
                  <a:pt x="1185" y="423"/>
                  <a:pt x="1176" y="405"/>
                  <a:pt x="1162" y="408"/>
                </a:cubicBezTo>
                <a:cubicBezTo>
                  <a:pt x="1120" y="416"/>
                  <a:pt x="1146" y="462"/>
                  <a:pt x="1151" y="477"/>
                </a:cubicBezTo>
                <a:cubicBezTo>
                  <a:pt x="1122" y="498"/>
                  <a:pt x="1102" y="530"/>
                  <a:pt x="1070" y="546"/>
                </a:cubicBezTo>
                <a:cubicBezTo>
                  <a:pt x="1042" y="560"/>
                  <a:pt x="1008" y="560"/>
                  <a:pt x="978" y="569"/>
                </a:cubicBezTo>
                <a:cubicBezTo>
                  <a:pt x="967" y="577"/>
                  <a:pt x="953" y="581"/>
                  <a:pt x="944" y="592"/>
                </a:cubicBezTo>
                <a:cubicBezTo>
                  <a:pt x="911" y="633"/>
                  <a:pt x="932" y="705"/>
                  <a:pt x="886" y="742"/>
                </a:cubicBezTo>
                <a:cubicBezTo>
                  <a:pt x="861" y="762"/>
                  <a:pt x="825" y="758"/>
                  <a:pt x="794" y="765"/>
                </a:cubicBezTo>
                <a:cubicBezTo>
                  <a:pt x="798" y="776"/>
                  <a:pt x="805" y="787"/>
                  <a:pt x="805" y="799"/>
                </a:cubicBezTo>
                <a:cubicBezTo>
                  <a:pt x="805" y="874"/>
                  <a:pt x="739" y="805"/>
                  <a:pt x="713" y="788"/>
                </a:cubicBezTo>
                <a:cubicBezTo>
                  <a:pt x="686" y="792"/>
                  <a:pt x="656" y="785"/>
                  <a:pt x="633" y="799"/>
                </a:cubicBezTo>
                <a:cubicBezTo>
                  <a:pt x="609" y="814"/>
                  <a:pt x="609" y="853"/>
                  <a:pt x="586" y="869"/>
                </a:cubicBezTo>
                <a:cubicBezTo>
                  <a:pt x="575" y="877"/>
                  <a:pt x="563" y="884"/>
                  <a:pt x="552" y="892"/>
                </a:cubicBezTo>
                <a:cubicBezTo>
                  <a:pt x="556" y="911"/>
                  <a:pt x="546" y="940"/>
                  <a:pt x="563" y="949"/>
                </a:cubicBezTo>
                <a:cubicBezTo>
                  <a:pt x="655" y="995"/>
                  <a:pt x="671" y="974"/>
                  <a:pt x="725" y="938"/>
                </a:cubicBezTo>
                <a:cubicBezTo>
                  <a:pt x="717" y="953"/>
                  <a:pt x="713" y="971"/>
                  <a:pt x="702" y="984"/>
                </a:cubicBezTo>
                <a:cubicBezTo>
                  <a:pt x="693" y="995"/>
                  <a:pt x="670" y="993"/>
                  <a:pt x="667" y="1007"/>
                </a:cubicBezTo>
                <a:cubicBezTo>
                  <a:pt x="660" y="1039"/>
                  <a:pt x="710" y="1048"/>
                  <a:pt x="725" y="1053"/>
                </a:cubicBezTo>
                <a:cubicBezTo>
                  <a:pt x="748" y="1088"/>
                  <a:pt x="759" y="1122"/>
                  <a:pt x="782" y="1157"/>
                </a:cubicBezTo>
                <a:cubicBezTo>
                  <a:pt x="805" y="1149"/>
                  <a:pt x="828" y="1142"/>
                  <a:pt x="851" y="1134"/>
                </a:cubicBezTo>
                <a:cubicBezTo>
                  <a:pt x="863" y="1130"/>
                  <a:pt x="886" y="1122"/>
                  <a:pt x="886" y="1122"/>
                </a:cubicBezTo>
                <a:cubicBezTo>
                  <a:pt x="948" y="1135"/>
                  <a:pt x="944" y="1154"/>
                  <a:pt x="944" y="1122"/>
                </a:cubicBezTo>
                <a:close/>
              </a:path>
            </a:pathLst>
          </a:custGeom>
          <a:solidFill>
            <a:srgbClr val="FFCC00"/>
          </a:solidFill>
          <a:ln w="57150">
            <a:solidFill>
              <a:srgbClr val="FFCC00"/>
            </a:solidFill>
            <a:bevel/>
          </a:ln>
          <a:effectLst>
            <a:outerShdw dist="35921" dir="2700000" algn="ctr" rotWithShape="0">
              <a:srgbClr val="C0C0C0"/>
            </a:outerShdw>
          </a:effectLst>
        </p:spPr>
        <p:txBody>
          <a:bodyP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eaLnBrk="1" hangingPunct="1"/>
            <a:endParaRPr lang="zh-CN" altLang="en-US">
              <a:latin typeface="Arial" panose="020B0604020202020204" pitchFamily="34" charset="0"/>
            </a:endParaRPr>
          </a:p>
        </p:txBody>
      </p:sp>
      <p:sp>
        <p:nvSpPr>
          <p:cNvPr id="26635" name="Freeform 12"/>
          <p:cNvSpPr>
            <a:spLocks noChangeArrowheads="1"/>
          </p:cNvSpPr>
          <p:nvPr>
            <p:custDataLst>
              <p:tags r:id="rId11"/>
            </p:custDataLst>
          </p:nvPr>
        </p:nvSpPr>
        <p:spPr bwMode="auto">
          <a:xfrm>
            <a:off x="4232910" y="3229293"/>
            <a:ext cx="463550" cy="191691"/>
          </a:xfrm>
          <a:custGeom>
            <a:avLst/>
            <a:gdLst>
              <a:gd name="T0" fmla="*/ 23 w 292"/>
              <a:gd name="T1" fmla="*/ 23 h 161"/>
              <a:gd name="T2" fmla="*/ 58 w 292"/>
              <a:gd name="T3" fmla="*/ 35 h 161"/>
              <a:gd name="T4" fmla="*/ 81 w 292"/>
              <a:gd name="T5" fmla="*/ 69 h 161"/>
              <a:gd name="T6" fmla="*/ 35 w 292"/>
              <a:gd name="T7" fmla="*/ 0 h 161"/>
              <a:gd name="T8" fmla="*/ 0 w 292"/>
              <a:gd name="T9" fmla="*/ 12 h 161"/>
              <a:gd name="T10" fmla="*/ 81 w 292"/>
              <a:gd name="T11" fmla="*/ 81 h 161"/>
              <a:gd name="T12" fmla="*/ 173 w 292"/>
              <a:gd name="T13" fmla="*/ 92 h 161"/>
              <a:gd name="T14" fmla="*/ 127 w 292"/>
              <a:gd name="T15" fmla="*/ 104 h 161"/>
              <a:gd name="T16" fmla="*/ 162 w 292"/>
              <a:gd name="T17" fmla="*/ 81 h 161"/>
              <a:gd name="T18" fmla="*/ 208 w 292"/>
              <a:gd name="T19" fmla="*/ 92 h 161"/>
              <a:gd name="T20" fmla="*/ 242 w 292"/>
              <a:gd name="T21" fmla="*/ 127 h 161"/>
              <a:gd name="T22" fmla="*/ 265 w 292"/>
              <a:gd name="T23" fmla="*/ 161 h 161"/>
              <a:gd name="T24" fmla="*/ 242 w 292"/>
              <a:gd name="T25" fmla="*/ 11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61">
                <a:moveTo>
                  <a:pt x="23" y="23"/>
                </a:moveTo>
                <a:cubicBezTo>
                  <a:pt x="35" y="27"/>
                  <a:pt x="48" y="27"/>
                  <a:pt x="58" y="35"/>
                </a:cubicBezTo>
                <a:cubicBezTo>
                  <a:pt x="69" y="44"/>
                  <a:pt x="75" y="81"/>
                  <a:pt x="81" y="69"/>
                </a:cubicBezTo>
                <a:cubicBezTo>
                  <a:pt x="107" y="15"/>
                  <a:pt x="62" y="10"/>
                  <a:pt x="35" y="0"/>
                </a:cubicBezTo>
                <a:cubicBezTo>
                  <a:pt x="23" y="4"/>
                  <a:pt x="0" y="0"/>
                  <a:pt x="0" y="12"/>
                </a:cubicBezTo>
                <a:cubicBezTo>
                  <a:pt x="0" y="22"/>
                  <a:pt x="80" y="81"/>
                  <a:pt x="81" y="81"/>
                </a:cubicBezTo>
                <a:cubicBezTo>
                  <a:pt x="110" y="91"/>
                  <a:pt x="142" y="88"/>
                  <a:pt x="173" y="92"/>
                </a:cubicBezTo>
                <a:cubicBezTo>
                  <a:pt x="158" y="96"/>
                  <a:pt x="138" y="115"/>
                  <a:pt x="127" y="104"/>
                </a:cubicBezTo>
                <a:cubicBezTo>
                  <a:pt x="117" y="94"/>
                  <a:pt x="148" y="83"/>
                  <a:pt x="162" y="81"/>
                </a:cubicBezTo>
                <a:cubicBezTo>
                  <a:pt x="178" y="79"/>
                  <a:pt x="193" y="88"/>
                  <a:pt x="208" y="92"/>
                </a:cubicBezTo>
                <a:cubicBezTo>
                  <a:pt x="219" y="104"/>
                  <a:pt x="232" y="114"/>
                  <a:pt x="242" y="127"/>
                </a:cubicBezTo>
                <a:cubicBezTo>
                  <a:pt x="251" y="138"/>
                  <a:pt x="251" y="161"/>
                  <a:pt x="265" y="161"/>
                </a:cubicBezTo>
                <a:cubicBezTo>
                  <a:pt x="292" y="161"/>
                  <a:pt x="244" y="117"/>
                  <a:pt x="242" y="115"/>
                </a:cubicBezTo>
              </a:path>
            </a:pathLst>
          </a:custGeom>
          <a:solidFill>
            <a:srgbClr val="FFCC00"/>
          </a:solidFill>
          <a:ln w="57150">
            <a:solidFill>
              <a:srgbClr val="FFCC00"/>
            </a:solidFill>
            <a:bevel/>
          </a:ln>
          <a:effectLst>
            <a:outerShdw dist="35921" dir="2700000" algn="ctr" rotWithShape="0">
              <a:srgbClr val="C0C0C0"/>
            </a:outerShdw>
          </a:effectLst>
        </p:spPr>
        <p:txBody>
          <a:bodyP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eaLnBrk="1" hangingPunct="1"/>
            <a:endParaRPr lang="zh-CN" altLang="en-US">
              <a:latin typeface="Arial" panose="020B0604020202020204" pitchFamily="34" charset="0"/>
            </a:endParaRPr>
          </a:p>
        </p:txBody>
      </p:sp>
      <p:sp>
        <p:nvSpPr>
          <p:cNvPr id="26636" name="Text Box 13"/>
          <p:cNvSpPr txBox="1">
            <a:spLocks noChangeArrowheads="1"/>
          </p:cNvSpPr>
          <p:nvPr>
            <p:custDataLst>
              <p:tags r:id="rId12"/>
            </p:custDataLst>
          </p:nvPr>
        </p:nvSpPr>
        <p:spPr bwMode="auto">
          <a:xfrm>
            <a:off x="2426663" y="3174524"/>
            <a:ext cx="920422"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0000" tIns="46800" rIns="90000" bIns="46800">
            <a:spAutoFit/>
          </a:bodyP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eaLnBrk="1" hangingPunct="1">
              <a:spcBef>
                <a:spcPct val="50000"/>
              </a:spcBef>
            </a:pPr>
            <a:r>
              <a:rPr lang="zh-CN" altLang="en-US" sz="2400">
                <a:solidFill>
                  <a:schemeClr val="bg1"/>
                </a:solidFill>
                <a:latin typeface="Times New Roman" panose="02020603050405020304" pitchFamily="18" charset="0"/>
                <a:ea typeface="宋体" panose="02010600030101010101" pitchFamily="2" charset="-122"/>
              </a:rPr>
              <a:t>太     平     洋</a:t>
            </a:r>
          </a:p>
        </p:txBody>
      </p:sp>
      <p:sp>
        <p:nvSpPr>
          <p:cNvPr id="26637" name="Text Box 14"/>
          <p:cNvSpPr txBox="1">
            <a:spLocks noChangeArrowheads="1"/>
          </p:cNvSpPr>
          <p:nvPr>
            <p:custDataLst>
              <p:tags r:id="rId13"/>
            </p:custDataLst>
          </p:nvPr>
        </p:nvSpPr>
        <p:spPr bwMode="auto">
          <a:xfrm>
            <a:off x="4718685" y="3174524"/>
            <a:ext cx="4572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algn="ctr" eaLnBrk="1" hangingPunct="1">
              <a:spcBef>
                <a:spcPct val="50000"/>
              </a:spcBef>
            </a:pPr>
            <a:r>
              <a:rPr lang="zh-CN" altLang="en-US" sz="2400">
                <a:solidFill>
                  <a:schemeClr val="bg1"/>
                </a:solidFill>
                <a:latin typeface="Times New Roman" panose="02020603050405020304" pitchFamily="18" charset="0"/>
                <a:ea typeface="宋体" panose="02010600030101010101" pitchFamily="2" charset="-122"/>
              </a:rPr>
              <a:t>大</a:t>
            </a:r>
          </a:p>
        </p:txBody>
      </p:sp>
      <p:sp>
        <p:nvSpPr>
          <p:cNvPr id="26638" name="Text Box 15"/>
          <p:cNvSpPr txBox="1">
            <a:spLocks noChangeArrowheads="1"/>
          </p:cNvSpPr>
          <p:nvPr>
            <p:custDataLst>
              <p:tags r:id="rId14"/>
            </p:custDataLst>
          </p:nvPr>
        </p:nvSpPr>
        <p:spPr bwMode="auto">
          <a:xfrm>
            <a:off x="5175885" y="3803174"/>
            <a:ext cx="7620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algn="ctr" eaLnBrk="1" hangingPunct="1">
              <a:spcBef>
                <a:spcPct val="50000"/>
              </a:spcBef>
            </a:pPr>
            <a:r>
              <a:rPr lang="zh-CN" altLang="en-US" sz="2400">
                <a:solidFill>
                  <a:schemeClr val="bg1"/>
                </a:solidFill>
                <a:latin typeface="Times New Roman" panose="02020603050405020304" pitchFamily="18" charset="0"/>
                <a:ea typeface="宋体" panose="02010600030101010101" pitchFamily="2" charset="-122"/>
              </a:rPr>
              <a:t>西</a:t>
            </a:r>
          </a:p>
        </p:txBody>
      </p:sp>
      <p:sp>
        <p:nvSpPr>
          <p:cNvPr id="26639" name="Text Box 16"/>
          <p:cNvSpPr txBox="1">
            <a:spLocks noChangeArrowheads="1"/>
          </p:cNvSpPr>
          <p:nvPr>
            <p:custDataLst>
              <p:tags r:id="rId15"/>
            </p:custDataLst>
          </p:nvPr>
        </p:nvSpPr>
        <p:spPr bwMode="auto">
          <a:xfrm>
            <a:off x="5785485" y="4317524"/>
            <a:ext cx="5334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algn="ctr" eaLnBrk="1" hangingPunct="1">
              <a:spcBef>
                <a:spcPct val="50000"/>
              </a:spcBef>
            </a:pPr>
            <a:r>
              <a:rPr lang="zh-CN" altLang="en-US" sz="2400">
                <a:solidFill>
                  <a:schemeClr val="bg1"/>
                </a:solidFill>
                <a:latin typeface="Times New Roman" panose="02020603050405020304" pitchFamily="18" charset="0"/>
                <a:ea typeface="宋体" panose="02010600030101010101" pitchFamily="2" charset="-122"/>
              </a:rPr>
              <a:t>洋</a:t>
            </a:r>
          </a:p>
        </p:txBody>
      </p:sp>
      <p:sp>
        <p:nvSpPr>
          <p:cNvPr id="26640" name="Text Box 17"/>
          <p:cNvSpPr txBox="1">
            <a:spLocks noChangeArrowheads="1"/>
          </p:cNvSpPr>
          <p:nvPr>
            <p:custDataLst>
              <p:tags r:id="rId16"/>
            </p:custDataLst>
          </p:nvPr>
        </p:nvSpPr>
        <p:spPr bwMode="auto">
          <a:xfrm>
            <a:off x="9290685" y="3403124"/>
            <a:ext cx="12192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algn="ctr" eaLnBrk="1" hangingPunct="1">
              <a:spcBef>
                <a:spcPct val="50000"/>
              </a:spcBef>
            </a:pPr>
            <a:r>
              <a:rPr lang="zh-CN" altLang="en-US" sz="2400">
                <a:solidFill>
                  <a:schemeClr val="bg1"/>
                </a:solidFill>
                <a:latin typeface="Times New Roman" panose="02020603050405020304" pitchFamily="18" charset="0"/>
                <a:ea typeface="宋体" panose="02010600030101010101" pitchFamily="2" charset="-122"/>
              </a:rPr>
              <a:t>太平洋</a:t>
            </a:r>
          </a:p>
        </p:txBody>
      </p:sp>
      <p:sp>
        <p:nvSpPr>
          <p:cNvPr id="26641" name="Text Box 18"/>
          <p:cNvSpPr txBox="1">
            <a:spLocks noChangeArrowheads="1"/>
          </p:cNvSpPr>
          <p:nvPr>
            <p:custDataLst>
              <p:tags r:id="rId17"/>
            </p:custDataLst>
          </p:nvPr>
        </p:nvSpPr>
        <p:spPr bwMode="auto">
          <a:xfrm>
            <a:off x="7106285" y="3959146"/>
            <a:ext cx="12954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algn="ctr" eaLnBrk="1" hangingPunct="1">
              <a:spcBef>
                <a:spcPct val="50000"/>
              </a:spcBef>
            </a:pPr>
            <a:r>
              <a:rPr lang="zh-CN" altLang="en-US" sz="2400">
                <a:solidFill>
                  <a:schemeClr val="bg1"/>
                </a:solidFill>
                <a:latin typeface="Times New Roman" panose="02020603050405020304" pitchFamily="18" charset="0"/>
                <a:ea typeface="宋体" panose="02010600030101010101" pitchFamily="2" charset="-122"/>
              </a:rPr>
              <a:t>印度洋</a:t>
            </a:r>
          </a:p>
        </p:txBody>
      </p:sp>
      <p:sp>
        <p:nvSpPr>
          <p:cNvPr id="26642" name="Text Box 19"/>
          <p:cNvSpPr txBox="1">
            <a:spLocks noChangeArrowheads="1"/>
          </p:cNvSpPr>
          <p:nvPr>
            <p:custDataLst>
              <p:tags r:id="rId18"/>
            </p:custDataLst>
          </p:nvPr>
        </p:nvSpPr>
        <p:spPr bwMode="auto">
          <a:xfrm>
            <a:off x="7614285" y="2831624"/>
            <a:ext cx="106680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algn="ctr" eaLnBrk="1" hangingPunct="1">
              <a:spcBef>
                <a:spcPct val="50000"/>
              </a:spcBef>
            </a:pPr>
            <a:r>
              <a:rPr lang="zh-CN" altLang="en-US" sz="2000">
                <a:solidFill>
                  <a:srgbClr val="FF6600"/>
                </a:solidFill>
                <a:latin typeface="Times New Roman" panose="02020603050405020304" pitchFamily="18" charset="0"/>
                <a:ea typeface="宋体" panose="02010600030101010101" pitchFamily="2" charset="-122"/>
              </a:rPr>
              <a:t>亚  洲</a:t>
            </a:r>
          </a:p>
        </p:txBody>
      </p:sp>
      <p:sp>
        <p:nvSpPr>
          <p:cNvPr id="26643" name="Text Box 20"/>
          <p:cNvSpPr txBox="1">
            <a:spLocks noChangeArrowheads="1"/>
          </p:cNvSpPr>
          <p:nvPr>
            <p:custDataLst>
              <p:tags r:id="rId19"/>
            </p:custDataLst>
          </p:nvPr>
        </p:nvSpPr>
        <p:spPr bwMode="auto">
          <a:xfrm>
            <a:off x="6623685" y="2545874"/>
            <a:ext cx="83820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algn="ctr" eaLnBrk="1" hangingPunct="1">
              <a:spcBef>
                <a:spcPct val="50000"/>
              </a:spcBef>
            </a:pPr>
            <a:r>
              <a:rPr lang="zh-CN" altLang="en-US" sz="2000">
                <a:solidFill>
                  <a:srgbClr val="FF6600"/>
                </a:solidFill>
                <a:latin typeface="Times New Roman" panose="02020603050405020304" pitchFamily="18" charset="0"/>
                <a:ea typeface="宋体" panose="02010600030101010101" pitchFamily="2" charset="-122"/>
              </a:rPr>
              <a:t>欧  洲</a:t>
            </a:r>
          </a:p>
        </p:txBody>
      </p:sp>
      <p:sp>
        <p:nvSpPr>
          <p:cNvPr id="26644" name="Text Box 21"/>
          <p:cNvSpPr txBox="1">
            <a:spLocks noChangeArrowheads="1"/>
          </p:cNvSpPr>
          <p:nvPr>
            <p:custDataLst>
              <p:tags r:id="rId20"/>
            </p:custDataLst>
          </p:nvPr>
        </p:nvSpPr>
        <p:spPr bwMode="auto">
          <a:xfrm>
            <a:off x="5937885" y="3288824"/>
            <a:ext cx="76200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algn="ctr" eaLnBrk="1" hangingPunct="1">
              <a:spcBef>
                <a:spcPct val="50000"/>
              </a:spcBef>
            </a:pPr>
            <a:r>
              <a:rPr lang="zh-CN" altLang="en-US" sz="2000">
                <a:solidFill>
                  <a:srgbClr val="FF6600"/>
                </a:solidFill>
                <a:latin typeface="Times New Roman" panose="02020603050405020304" pitchFamily="18" charset="0"/>
                <a:ea typeface="宋体" panose="02010600030101010101" pitchFamily="2" charset="-122"/>
              </a:rPr>
              <a:t>非洲</a:t>
            </a:r>
          </a:p>
        </p:txBody>
      </p:sp>
      <p:sp>
        <p:nvSpPr>
          <p:cNvPr id="26645" name="Text Box 22"/>
          <p:cNvSpPr txBox="1">
            <a:spLocks noChangeArrowheads="1"/>
          </p:cNvSpPr>
          <p:nvPr>
            <p:custDataLst>
              <p:tags r:id="rId21"/>
            </p:custDataLst>
          </p:nvPr>
        </p:nvSpPr>
        <p:spPr bwMode="auto">
          <a:xfrm>
            <a:off x="8474710" y="4146074"/>
            <a:ext cx="114300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algn="ctr" eaLnBrk="1" hangingPunct="1">
              <a:spcBef>
                <a:spcPct val="50000"/>
              </a:spcBef>
            </a:pPr>
            <a:r>
              <a:rPr lang="zh-CN" altLang="en-US" sz="2000">
                <a:solidFill>
                  <a:srgbClr val="FF6600"/>
                </a:solidFill>
                <a:latin typeface="Times New Roman" panose="02020603050405020304" pitchFamily="18" charset="0"/>
                <a:ea typeface="宋体" panose="02010600030101010101" pitchFamily="2" charset="-122"/>
              </a:rPr>
              <a:t>大洋洲</a:t>
            </a:r>
          </a:p>
        </p:txBody>
      </p:sp>
      <p:sp>
        <p:nvSpPr>
          <p:cNvPr id="26646" name="Text Box 23"/>
          <p:cNvSpPr txBox="1">
            <a:spLocks noChangeArrowheads="1"/>
          </p:cNvSpPr>
          <p:nvPr>
            <p:custDataLst>
              <p:tags r:id="rId22"/>
            </p:custDataLst>
          </p:nvPr>
        </p:nvSpPr>
        <p:spPr bwMode="auto">
          <a:xfrm>
            <a:off x="3499485" y="2488724"/>
            <a:ext cx="106680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eaLnBrk="1" hangingPunct="1">
              <a:spcBef>
                <a:spcPct val="50000"/>
              </a:spcBef>
            </a:pPr>
            <a:r>
              <a:rPr lang="zh-CN" altLang="en-US" sz="2000">
                <a:solidFill>
                  <a:srgbClr val="FF6600"/>
                </a:solidFill>
                <a:latin typeface="Times New Roman" panose="02020603050405020304" pitchFamily="18" charset="0"/>
                <a:ea typeface="宋体" panose="02010600030101010101" pitchFamily="2" charset="-122"/>
              </a:rPr>
              <a:t>北美洲</a:t>
            </a:r>
          </a:p>
        </p:txBody>
      </p:sp>
      <p:sp>
        <p:nvSpPr>
          <p:cNvPr id="26648" name="Text Box 24"/>
          <p:cNvSpPr txBox="1">
            <a:spLocks noChangeArrowheads="1"/>
          </p:cNvSpPr>
          <p:nvPr>
            <p:custDataLst>
              <p:tags r:id="rId23"/>
            </p:custDataLst>
          </p:nvPr>
        </p:nvSpPr>
        <p:spPr bwMode="auto">
          <a:xfrm>
            <a:off x="4935855" y="1850390"/>
            <a:ext cx="2961640" cy="640539"/>
          </a:xfrm>
          <a:prstGeom prst="roundRect">
            <a:avLst/>
          </a:prstGeom>
          <a:solidFill>
            <a:schemeClr val="accent1">
              <a:lumMod val="20000"/>
              <a:lumOff val="80000"/>
            </a:schemeClr>
          </a:solidFill>
          <a:ln w="31750">
            <a:noFill/>
            <a:miter lim="800000"/>
          </a:ln>
        </p:spPr>
        <p:txBody>
          <a:bodyPr wrap="square">
            <a:spAutoFit/>
          </a:bodyP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algn="ctr" eaLnBrk="1" hangingPunct="1">
              <a:spcBef>
                <a:spcPct val="50000"/>
              </a:spcBef>
            </a:pPr>
            <a:r>
              <a:rPr lang="zh-CN" altLang="en-US" sz="3200">
                <a:solidFill>
                  <a:srgbClr val="000099"/>
                </a:solidFill>
              </a:rPr>
              <a:t>一个中心</a:t>
            </a:r>
          </a:p>
        </p:txBody>
      </p:sp>
      <p:sp>
        <p:nvSpPr>
          <p:cNvPr id="26649" name="Text Box 25"/>
          <p:cNvSpPr txBox="1">
            <a:spLocks noChangeArrowheads="1"/>
          </p:cNvSpPr>
          <p:nvPr>
            <p:custDataLst>
              <p:tags r:id="rId24"/>
            </p:custDataLst>
          </p:nvPr>
        </p:nvSpPr>
        <p:spPr bwMode="auto">
          <a:xfrm>
            <a:off x="5770350" y="3404072"/>
            <a:ext cx="1223963" cy="1181495"/>
          </a:xfrm>
          <a:prstGeom prst="roundRect">
            <a:avLst/>
          </a:prstGeom>
          <a:solidFill>
            <a:schemeClr val="accent1">
              <a:lumMod val="20000"/>
              <a:lumOff val="80000"/>
            </a:schemeClr>
          </a:solidFill>
          <a:ln w="31750">
            <a:noFill/>
            <a:miter lim="800000"/>
          </a:ln>
        </p:spPr>
        <p:txBody>
          <a:bodyPr>
            <a:spAutoFit/>
          </a:bodyP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algn="ctr" eaLnBrk="1" hangingPunct="1">
              <a:spcBef>
                <a:spcPct val="50000"/>
              </a:spcBef>
            </a:pPr>
            <a:r>
              <a:rPr lang="zh-CN" altLang="en-US" sz="3200" dirty="0">
                <a:solidFill>
                  <a:srgbClr val="000099"/>
                </a:solidFill>
              </a:rPr>
              <a:t>两个方向</a:t>
            </a:r>
          </a:p>
        </p:txBody>
      </p:sp>
      <p:sp>
        <p:nvSpPr>
          <p:cNvPr id="26652" name="Oval 28"/>
          <p:cNvSpPr>
            <a:spLocks noChangeArrowheads="1"/>
          </p:cNvSpPr>
          <p:nvPr>
            <p:custDataLst>
              <p:tags r:id="rId25"/>
            </p:custDataLst>
          </p:nvPr>
        </p:nvSpPr>
        <p:spPr bwMode="auto">
          <a:xfrm>
            <a:off x="5532877" y="2581593"/>
            <a:ext cx="1657350" cy="647700"/>
          </a:xfrm>
          <a:prstGeom prst="ellipse">
            <a:avLst/>
          </a:prstGeom>
          <a:solidFill>
            <a:schemeClr val="tx2"/>
          </a:solidFill>
          <a:ln w="41275">
            <a:noFill/>
            <a:round/>
          </a:ln>
        </p:spPr>
        <p:txBody>
          <a:bodyPr wrap="none" anchor="ct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algn="ctr" eaLnBrk="1" hangingPunct="1"/>
            <a:r>
              <a:rPr lang="zh-CN" altLang="en-US" sz="3200">
                <a:solidFill>
                  <a:schemeClr val="bg1"/>
                </a:solidFill>
                <a:latin typeface="Arial" panose="020B0604020202020204" pitchFamily="34" charset="0"/>
                <a:ea typeface="宋体" panose="02010600030101010101" pitchFamily="2" charset="-122"/>
              </a:rPr>
              <a:t>欧洲</a:t>
            </a:r>
          </a:p>
        </p:txBody>
      </p:sp>
      <p:sp>
        <p:nvSpPr>
          <p:cNvPr id="26653" name="AutoShape 29"/>
          <p:cNvSpPr>
            <a:spLocks noChangeArrowheads="1"/>
          </p:cNvSpPr>
          <p:nvPr>
            <p:custDataLst>
              <p:tags r:id="rId26"/>
            </p:custDataLst>
          </p:nvPr>
        </p:nvSpPr>
        <p:spPr bwMode="auto">
          <a:xfrm>
            <a:off x="4930388" y="3598387"/>
            <a:ext cx="603250" cy="359569"/>
          </a:xfrm>
          <a:prstGeom prst="leftArrow">
            <a:avLst>
              <a:gd name="adj1" fmla="val 50000"/>
              <a:gd name="adj2" fmla="val 31451"/>
            </a:avLst>
          </a:prstGeom>
          <a:solidFill>
            <a:srgbClr val="FF0000"/>
          </a:solidFill>
          <a:ln w="9525">
            <a:noFill/>
            <a:miter lim="800000"/>
          </a:ln>
        </p:spPr>
        <p:txBody>
          <a:bodyPr wrap="none" anchor="ct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eaLnBrk="1" hangingPunct="1"/>
            <a:endParaRPr lang="zh-CN" altLang="en-US">
              <a:latin typeface="Arial" panose="020B0604020202020204" pitchFamily="34" charset="0"/>
            </a:endParaRPr>
          </a:p>
        </p:txBody>
      </p:sp>
      <p:sp>
        <p:nvSpPr>
          <p:cNvPr id="26654" name="AutoShape 30"/>
          <p:cNvSpPr>
            <a:spLocks noChangeArrowheads="1"/>
          </p:cNvSpPr>
          <p:nvPr>
            <p:custDataLst>
              <p:tags r:id="rId27"/>
            </p:custDataLst>
          </p:nvPr>
        </p:nvSpPr>
        <p:spPr bwMode="auto">
          <a:xfrm rot="10800000">
            <a:off x="7295991" y="3598387"/>
            <a:ext cx="603250" cy="359569"/>
          </a:xfrm>
          <a:prstGeom prst="leftArrow">
            <a:avLst>
              <a:gd name="adj1" fmla="val 50000"/>
              <a:gd name="adj2" fmla="val 31451"/>
            </a:avLst>
          </a:prstGeom>
          <a:solidFill>
            <a:srgbClr val="FF0000"/>
          </a:solidFill>
          <a:ln w="9525">
            <a:noFill/>
            <a:miter lim="800000"/>
          </a:ln>
        </p:spPr>
        <p:txBody>
          <a:bodyPr wrap="none" anchor="ct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eaLnBrk="1" hangingPunct="1"/>
            <a:endParaRPr lang="zh-CN" altLang="en-US">
              <a:latin typeface="Arial" panose="020B0604020202020204" pitchFamily="34" charset="0"/>
            </a:endParaRPr>
          </a:p>
        </p:txBody>
      </p:sp>
      <p:sp>
        <p:nvSpPr>
          <p:cNvPr id="26655" name="Oval 31"/>
          <p:cNvSpPr>
            <a:spLocks noChangeArrowheads="1"/>
          </p:cNvSpPr>
          <p:nvPr>
            <p:custDataLst>
              <p:tags r:id="rId28"/>
            </p:custDataLst>
          </p:nvPr>
        </p:nvSpPr>
        <p:spPr bwMode="auto">
          <a:xfrm>
            <a:off x="8042910" y="3222149"/>
            <a:ext cx="1079500" cy="809625"/>
          </a:xfrm>
          <a:prstGeom prst="ellipse">
            <a:avLst/>
          </a:prstGeom>
          <a:solidFill>
            <a:schemeClr val="tx2"/>
          </a:solidFill>
          <a:ln w="41275">
            <a:noFill/>
            <a:round/>
          </a:ln>
        </p:spPr>
        <p:txBody>
          <a:bodyPr wrap="none" anchor="ct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algn="ctr" eaLnBrk="1" hangingPunct="1"/>
            <a:r>
              <a:rPr lang="zh-CN" altLang="en-US" sz="3200">
                <a:solidFill>
                  <a:schemeClr val="bg1"/>
                </a:solidFill>
                <a:latin typeface="Arial" panose="020B0604020202020204" pitchFamily="34" charset="0"/>
                <a:ea typeface="宋体" panose="02010600030101010101" pitchFamily="2" charset="-122"/>
              </a:rPr>
              <a:t>东</a:t>
            </a:r>
          </a:p>
        </p:txBody>
      </p:sp>
      <p:sp>
        <p:nvSpPr>
          <p:cNvPr id="26656" name="Oval 32"/>
          <p:cNvSpPr>
            <a:spLocks noChangeArrowheads="1"/>
          </p:cNvSpPr>
          <p:nvPr>
            <p:custDataLst>
              <p:tags r:id="rId29"/>
            </p:custDataLst>
          </p:nvPr>
        </p:nvSpPr>
        <p:spPr bwMode="auto">
          <a:xfrm>
            <a:off x="3650298" y="3291205"/>
            <a:ext cx="1079500" cy="809625"/>
          </a:xfrm>
          <a:prstGeom prst="ellipse">
            <a:avLst/>
          </a:prstGeom>
          <a:solidFill>
            <a:schemeClr val="tx2"/>
          </a:solidFill>
          <a:ln w="41275">
            <a:noFill/>
            <a:round/>
          </a:ln>
        </p:spPr>
        <p:txBody>
          <a:bodyPr wrap="none" anchor="ct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algn="ctr" eaLnBrk="1" hangingPunct="1"/>
            <a:r>
              <a:rPr lang="zh-CN" altLang="en-US" sz="3200">
                <a:solidFill>
                  <a:schemeClr val="bg1"/>
                </a:solidFill>
                <a:latin typeface="Arial" panose="020B0604020202020204" pitchFamily="34" charset="0"/>
                <a:ea typeface="宋体" panose="02010600030101010101" pitchFamily="2" charset="-122"/>
              </a:rPr>
              <a:t>西</a:t>
            </a:r>
          </a:p>
        </p:txBody>
      </p:sp>
      <p:sp>
        <p:nvSpPr>
          <p:cNvPr id="26659" name="AutoShape 35"/>
          <p:cNvSpPr>
            <a:spLocks noChangeArrowheads="1"/>
          </p:cNvSpPr>
          <p:nvPr>
            <p:custDataLst>
              <p:tags r:id="rId30"/>
            </p:custDataLst>
          </p:nvPr>
        </p:nvSpPr>
        <p:spPr bwMode="auto">
          <a:xfrm>
            <a:off x="2858135" y="5092622"/>
            <a:ext cx="2520950" cy="431006"/>
          </a:xfrm>
          <a:prstGeom prst="roundRect">
            <a:avLst>
              <a:gd name="adj" fmla="val 16667"/>
            </a:avLst>
          </a:prstGeom>
          <a:solidFill>
            <a:schemeClr val="tx2"/>
          </a:solidFill>
          <a:ln w="41275">
            <a:noFill/>
            <a:round/>
          </a:ln>
        </p:spPr>
        <p:txBody>
          <a:bodyPr wrap="none" anchor="ct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algn="ctr" eaLnBrk="1" hangingPunct="1"/>
            <a:r>
              <a:rPr lang="zh-CN" altLang="en-US" sz="2400">
                <a:solidFill>
                  <a:schemeClr val="bg1"/>
                </a:solidFill>
                <a:latin typeface="Arial" panose="020B0604020202020204" pitchFamily="34" charset="0"/>
                <a:ea typeface="宋体" panose="02010600030101010101" pitchFamily="2" charset="-122"/>
              </a:rPr>
              <a:t>哥伦布、麦哲伦 </a:t>
            </a:r>
          </a:p>
        </p:txBody>
      </p:sp>
      <p:sp>
        <p:nvSpPr>
          <p:cNvPr id="26663" name="AutoShape 39"/>
          <p:cNvSpPr>
            <a:spLocks noChangeArrowheads="1"/>
          </p:cNvSpPr>
          <p:nvPr>
            <p:custDataLst>
              <p:tags r:id="rId31"/>
            </p:custDataLst>
          </p:nvPr>
        </p:nvSpPr>
        <p:spPr bwMode="auto">
          <a:xfrm>
            <a:off x="8330918" y="4119973"/>
            <a:ext cx="454819" cy="892969"/>
          </a:xfrm>
          <a:prstGeom prst="downArrow">
            <a:avLst>
              <a:gd name="adj1" fmla="val 50000"/>
              <a:gd name="adj2" fmla="val 56481"/>
            </a:avLst>
          </a:prstGeom>
          <a:solidFill>
            <a:srgbClr val="FF0000"/>
          </a:solidFill>
          <a:ln w="9525">
            <a:noFill/>
            <a:miter lim="800000"/>
          </a:ln>
        </p:spPr>
        <p:txBody>
          <a:bodyPr vert="eaVert" wrap="none" anchor="ct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eaLnBrk="1" hangingPunct="1"/>
            <a:endParaRPr lang="zh-CN" altLang="en-US">
              <a:latin typeface="Arial" panose="020B0604020202020204" pitchFamily="34" charset="0"/>
            </a:endParaRPr>
          </a:p>
        </p:txBody>
      </p:sp>
      <p:sp>
        <p:nvSpPr>
          <p:cNvPr id="26664" name="AutoShape 40"/>
          <p:cNvSpPr>
            <a:spLocks noChangeArrowheads="1"/>
          </p:cNvSpPr>
          <p:nvPr>
            <p:custDataLst>
              <p:tags r:id="rId32"/>
            </p:custDataLst>
          </p:nvPr>
        </p:nvSpPr>
        <p:spPr bwMode="auto">
          <a:xfrm>
            <a:off x="3866422" y="4146074"/>
            <a:ext cx="503014" cy="892969"/>
          </a:xfrm>
          <a:prstGeom prst="downArrow">
            <a:avLst>
              <a:gd name="adj1" fmla="val 50000"/>
              <a:gd name="adj2" fmla="val 56481"/>
            </a:avLst>
          </a:prstGeom>
          <a:solidFill>
            <a:srgbClr val="FF0000"/>
          </a:solidFill>
          <a:ln w="9525">
            <a:noFill/>
            <a:miter lim="800000"/>
          </a:ln>
        </p:spPr>
        <p:txBody>
          <a:bodyPr vert="eaVert" wrap="none" anchor="ct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eaLnBrk="1" hangingPunct="1"/>
            <a:endParaRPr lang="zh-CN" altLang="en-US">
              <a:latin typeface="Arial" panose="020B0604020202020204" pitchFamily="34" charset="0"/>
            </a:endParaRPr>
          </a:p>
        </p:txBody>
      </p:sp>
      <p:grpSp>
        <p:nvGrpSpPr>
          <p:cNvPr id="39" name="组合 38"/>
          <p:cNvGrpSpPr/>
          <p:nvPr/>
        </p:nvGrpSpPr>
        <p:grpSpPr bwMode="auto">
          <a:xfrm>
            <a:off x="10428923" y="4781550"/>
            <a:ext cx="1803400" cy="2049463"/>
            <a:chOff x="3559" y="754"/>
            <a:chExt cx="3131" cy="3586"/>
          </a:xfrm>
        </p:grpSpPr>
        <p:pic>
          <p:nvPicPr>
            <p:cNvPr id="40" name="图片 38" descr="dajiamaer"/>
            <p:cNvPicPr>
              <a:picLocks noChangeAspect="1" noChangeArrowheads="1"/>
            </p:cNvPicPr>
            <p:nvPr>
              <p:custDataLst>
                <p:tags r:id="rId41"/>
              </p:custDataLst>
            </p:nvPr>
          </p:nvPicPr>
          <p:blipFill>
            <a:blip r:embed="rId44">
              <a:extLst>
                <a:ext uri="{28A0092B-C50C-407E-A947-70E740481C1C}">
                  <a14:useLocalDpi xmlns:a14="http://schemas.microsoft.com/office/drawing/2010/main" val="0"/>
                </a:ext>
              </a:extLst>
            </a:blip>
            <a:srcRect/>
            <a:stretch>
              <a:fillRect/>
            </a:stretch>
          </p:blipFill>
          <p:spPr bwMode="auto">
            <a:xfrm>
              <a:off x="3559" y="754"/>
              <a:ext cx="3130" cy="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文本框 14"/>
            <p:cNvSpPr txBox="1">
              <a:spLocks noChangeArrowheads="1"/>
            </p:cNvSpPr>
            <p:nvPr>
              <p:custDataLst>
                <p:tags r:id="rId42"/>
              </p:custDataLst>
            </p:nvPr>
          </p:nvSpPr>
          <p:spPr bwMode="auto">
            <a:xfrm>
              <a:off x="3849" y="3696"/>
              <a:ext cx="2841"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latin typeface="楷体" panose="02010609060101010101" charset="-122"/>
                  <a:ea typeface="楷体" panose="02010609060101010101" charset="-122"/>
                  <a:sym typeface="宋体" panose="02010600030101010101" pitchFamily="2" charset="-122"/>
                </a:rPr>
                <a:t> </a:t>
              </a:r>
              <a:r>
                <a:rPr lang="zh-CN" altLang="zh-CN" b="1">
                  <a:latin typeface="楷体" panose="02010609060101010101" charset="-122"/>
                  <a:ea typeface="楷体" panose="02010609060101010101" charset="-122"/>
                  <a:sym typeface="宋体" panose="02010600030101010101" pitchFamily="2" charset="-122"/>
                </a:rPr>
                <a:t>达 · 伽马 </a:t>
              </a:r>
              <a:endParaRPr lang="zh-CN" altLang="en-US" b="1"/>
            </a:p>
          </p:txBody>
        </p:sp>
      </p:grpSp>
      <p:grpSp>
        <p:nvGrpSpPr>
          <p:cNvPr id="42" name="组合 41"/>
          <p:cNvGrpSpPr/>
          <p:nvPr/>
        </p:nvGrpSpPr>
        <p:grpSpPr bwMode="auto">
          <a:xfrm>
            <a:off x="402908" y="1610042"/>
            <a:ext cx="1565275" cy="1819276"/>
            <a:chOff x="10880" y="1949"/>
            <a:chExt cx="2991" cy="3841"/>
          </a:xfrm>
        </p:grpSpPr>
        <p:pic>
          <p:nvPicPr>
            <p:cNvPr id="43" name="图片 37" descr="gelunbuer"/>
            <p:cNvPicPr>
              <a:picLocks noChangeAspect="1" noChangeArrowheads="1"/>
            </p:cNvPicPr>
            <p:nvPr>
              <p:custDataLst>
                <p:tags r:id="rId39"/>
              </p:custDataLst>
            </p:nvPr>
          </p:nvPicPr>
          <p:blipFill>
            <a:blip r:embed="rId45">
              <a:extLst>
                <a:ext uri="{28A0092B-C50C-407E-A947-70E740481C1C}">
                  <a14:useLocalDpi xmlns:a14="http://schemas.microsoft.com/office/drawing/2010/main" val="0"/>
                </a:ext>
              </a:extLst>
            </a:blip>
            <a:srcRect/>
            <a:stretch>
              <a:fillRect/>
            </a:stretch>
          </p:blipFill>
          <p:spPr bwMode="auto">
            <a:xfrm>
              <a:off x="10880" y="1949"/>
              <a:ext cx="2991" cy="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文本框 16"/>
            <p:cNvSpPr txBox="1">
              <a:spLocks noChangeArrowheads="1"/>
            </p:cNvSpPr>
            <p:nvPr>
              <p:custDataLst>
                <p:tags r:id="rId40"/>
              </p:custDataLst>
            </p:nvPr>
          </p:nvSpPr>
          <p:spPr bwMode="auto">
            <a:xfrm>
              <a:off x="11428" y="5013"/>
              <a:ext cx="2212"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b="1">
                  <a:latin typeface="楷体" panose="02010609060101010101" charset="-122"/>
                  <a:ea typeface="楷体" panose="02010609060101010101" charset="-122"/>
                  <a:sym typeface="宋体" panose="02010600030101010101" pitchFamily="2" charset="-122"/>
                </a:rPr>
                <a:t>哥伦布</a:t>
              </a:r>
              <a:endParaRPr lang="zh-CN" altLang="en-US" b="1"/>
            </a:p>
          </p:txBody>
        </p:sp>
      </p:grpSp>
      <p:grpSp>
        <p:nvGrpSpPr>
          <p:cNvPr id="45" name="组合 44"/>
          <p:cNvGrpSpPr/>
          <p:nvPr/>
        </p:nvGrpSpPr>
        <p:grpSpPr bwMode="auto">
          <a:xfrm>
            <a:off x="228600" y="4659948"/>
            <a:ext cx="1739900" cy="2058987"/>
            <a:chOff x="178" y="988"/>
            <a:chExt cx="3111" cy="3776"/>
          </a:xfrm>
        </p:grpSpPr>
        <p:pic>
          <p:nvPicPr>
            <p:cNvPr id="46" name="图片 39" descr="maizheluner"/>
            <p:cNvPicPr>
              <a:picLocks noChangeAspect="1" noChangeArrowheads="1"/>
            </p:cNvPicPr>
            <p:nvPr>
              <p:custDataLst>
                <p:tags r:id="rId37"/>
              </p:custDataLst>
            </p:nvPr>
          </p:nvPicPr>
          <p:blipFill>
            <a:blip r:embed="rId46">
              <a:extLst>
                <a:ext uri="{28A0092B-C50C-407E-A947-70E740481C1C}">
                  <a14:useLocalDpi xmlns:a14="http://schemas.microsoft.com/office/drawing/2010/main" val="0"/>
                </a:ext>
              </a:extLst>
            </a:blip>
            <a:srcRect/>
            <a:stretch>
              <a:fillRect/>
            </a:stretch>
          </p:blipFill>
          <p:spPr bwMode="auto">
            <a:xfrm>
              <a:off x="178" y="988"/>
              <a:ext cx="3111" cy="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文本框 18"/>
            <p:cNvSpPr txBox="1">
              <a:spLocks noChangeArrowheads="1"/>
            </p:cNvSpPr>
            <p:nvPr>
              <p:custDataLst>
                <p:tags r:id="rId38"/>
              </p:custDataLst>
            </p:nvPr>
          </p:nvSpPr>
          <p:spPr bwMode="auto">
            <a:xfrm>
              <a:off x="832" y="4089"/>
              <a:ext cx="1715"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b="1">
                  <a:latin typeface="楷体" panose="02010609060101010101" charset="-122"/>
                  <a:ea typeface="楷体" panose="02010609060101010101" charset="-122"/>
                  <a:sym typeface="宋体" panose="02010600030101010101" pitchFamily="2" charset="-122"/>
                </a:rPr>
                <a:t>麦哲伦</a:t>
              </a:r>
              <a:endParaRPr lang="zh-CN" altLang="en-US" b="1">
                <a:latin typeface="楷体" panose="02010609060101010101" charset="-122"/>
                <a:ea typeface="楷体" panose="02010609060101010101" charset="-122"/>
                <a:sym typeface="宋体" panose="02010600030101010101" pitchFamily="2" charset="-122"/>
              </a:endParaRPr>
            </a:p>
          </p:txBody>
        </p:sp>
      </p:grpSp>
      <p:sp>
        <p:nvSpPr>
          <p:cNvPr id="26660" name="AutoShape 36"/>
          <p:cNvSpPr>
            <a:spLocks noChangeArrowheads="1"/>
          </p:cNvSpPr>
          <p:nvPr>
            <p:custDataLst>
              <p:tags r:id="rId33"/>
            </p:custDataLst>
          </p:nvPr>
        </p:nvSpPr>
        <p:spPr bwMode="auto">
          <a:xfrm>
            <a:off x="7309361" y="5092621"/>
            <a:ext cx="2952750" cy="431006"/>
          </a:xfrm>
          <a:prstGeom prst="roundRect">
            <a:avLst>
              <a:gd name="adj" fmla="val 16667"/>
            </a:avLst>
          </a:prstGeom>
          <a:solidFill>
            <a:schemeClr val="tx2"/>
          </a:solidFill>
          <a:ln w="41275">
            <a:noFill/>
            <a:round/>
          </a:ln>
        </p:spPr>
        <p:txBody>
          <a:bodyPr wrap="none" anchor="ctr"/>
          <a:lstStyle>
            <a:lvl1pPr eaLnBrk="0" hangingPunct="0">
              <a:defRPr sz="2800" b="1">
                <a:solidFill>
                  <a:schemeClr val="tx1"/>
                </a:solidFill>
                <a:latin typeface="黑体" panose="02010609060101010101" charset="-122"/>
                <a:ea typeface="黑体" panose="02010609060101010101" charset="-122"/>
              </a:defRPr>
            </a:lvl1pPr>
            <a:lvl2pPr eaLnBrk="0" hangingPunct="0">
              <a:defRPr sz="2800" b="1">
                <a:solidFill>
                  <a:schemeClr val="tx1"/>
                </a:solidFill>
                <a:latin typeface="黑体" panose="02010609060101010101" charset="-122"/>
                <a:ea typeface="黑体" panose="02010609060101010101" charset="-122"/>
              </a:defRPr>
            </a:lvl2pPr>
            <a:lvl3pPr eaLnBrk="0" hangingPunct="0">
              <a:defRPr sz="2800" b="1">
                <a:solidFill>
                  <a:schemeClr val="tx1"/>
                </a:solidFill>
                <a:latin typeface="黑体" panose="02010609060101010101" charset="-122"/>
                <a:ea typeface="黑体" panose="02010609060101010101" charset="-122"/>
              </a:defRPr>
            </a:lvl3pPr>
            <a:lvl4pPr eaLnBrk="0" hangingPunct="0">
              <a:defRPr sz="2800" b="1">
                <a:solidFill>
                  <a:schemeClr val="tx1"/>
                </a:solidFill>
                <a:latin typeface="黑体" panose="02010609060101010101" charset="-122"/>
                <a:ea typeface="黑体" panose="02010609060101010101" charset="-122"/>
              </a:defRPr>
            </a:lvl4pPr>
            <a:lvl5pPr eaLnBrk="0" hangingPunct="0">
              <a:defRPr sz="2800" b="1">
                <a:solidFill>
                  <a:schemeClr val="tx1"/>
                </a:solidFill>
                <a:latin typeface="黑体" panose="02010609060101010101" charset="-122"/>
                <a:ea typeface="黑体" panose="02010609060101010101" charset="-122"/>
              </a:defRPr>
            </a:lvl5pPr>
            <a:lvl6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6pPr>
            <a:lvl7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7pPr>
            <a:lvl8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8pPr>
            <a:lvl9pPr eaLnBrk="0" fontAlgn="base" hangingPunct="0">
              <a:spcBef>
                <a:spcPct val="0"/>
              </a:spcBef>
              <a:spcAft>
                <a:spcPct val="0"/>
              </a:spcAft>
              <a:buFont typeface="Arial" panose="020B0604020202020204" pitchFamily="34" charset="0"/>
              <a:defRPr sz="2800" b="1">
                <a:solidFill>
                  <a:schemeClr val="tx1"/>
                </a:solidFill>
                <a:latin typeface="黑体" panose="02010609060101010101" charset="-122"/>
                <a:ea typeface="黑体" panose="02010609060101010101" charset="-122"/>
              </a:defRPr>
            </a:lvl9pPr>
          </a:lstStyle>
          <a:p>
            <a:pPr algn="ctr" eaLnBrk="1" hangingPunct="1"/>
            <a:r>
              <a:rPr lang="zh-CN" altLang="en-US" sz="2400" dirty="0">
                <a:solidFill>
                  <a:schemeClr val="bg1"/>
                </a:solidFill>
                <a:latin typeface="Arial" panose="020B0604020202020204" pitchFamily="34" charset="0"/>
                <a:ea typeface="宋体" panose="02010600030101010101" pitchFamily="2" charset="-122"/>
              </a:rPr>
              <a:t>迪亚士、达</a:t>
            </a:r>
            <a:r>
              <a:rPr lang="en-US" altLang="zh-CN" sz="2400" dirty="0">
                <a:solidFill>
                  <a:schemeClr val="bg1"/>
                </a:solidFill>
                <a:latin typeface="Arial" panose="020B0604020202020204" pitchFamily="34" charset="0"/>
                <a:ea typeface="宋体" panose="02010600030101010101" pitchFamily="2" charset="-122"/>
              </a:rPr>
              <a:t>·</a:t>
            </a:r>
            <a:r>
              <a:rPr lang="zh-CN" altLang="en-US" sz="2400" dirty="0">
                <a:solidFill>
                  <a:schemeClr val="bg1"/>
                </a:solidFill>
                <a:latin typeface="Arial" panose="020B0604020202020204" pitchFamily="34" charset="0"/>
                <a:ea typeface="宋体" panose="02010600030101010101" pitchFamily="2" charset="-122"/>
              </a:rPr>
              <a:t>伽马</a:t>
            </a:r>
          </a:p>
        </p:txBody>
      </p:sp>
      <p:grpSp>
        <p:nvGrpSpPr>
          <p:cNvPr id="36" name="组合 35"/>
          <p:cNvGrpSpPr/>
          <p:nvPr/>
        </p:nvGrpSpPr>
        <p:grpSpPr bwMode="auto">
          <a:xfrm>
            <a:off x="10200323" y="1485265"/>
            <a:ext cx="1912937" cy="1801813"/>
            <a:chOff x="7115" y="754"/>
            <a:chExt cx="3338" cy="4181"/>
          </a:xfrm>
        </p:grpSpPr>
        <p:pic>
          <p:nvPicPr>
            <p:cNvPr id="37" name="图片 36" descr="diyashier"/>
            <p:cNvPicPr>
              <a:picLocks noChangeAspect="1" noChangeArrowheads="1"/>
            </p:cNvPicPr>
            <p:nvPr>
              <p:custDataLst>
                <p:tags r:id="rId35"/>
              </p:custDataLst>
            </p:nvPr>
          </p:nvPicPr>
          <p:blipFill>
            <a:blip r:embed="rId47">
              <a:extLst>
                <a:ext uri="{28A0092B-C50C-407E-A947-70E740481C1C}">
                  <a14:useLocalDpi xmlns:a14="http://schemas.microsoft.com/office/drawing/2010/main" val="0"/>
                </a:ext>
              </a:extLst>
            </a:blip>
            <a:srcRect/>
            <a:stretch>
              <a:fillRect/>
            </a:stretch>
          </p:blipFill>
          <p:spPr bwMode="auto">
            <a:xfrm>
              <a:off x="7115" y="754"/>
              <a:ext cx="3338" cy="3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文本框 12"/>
            <p:cNvSpPr txBox="1">
              <a:spLocks noChangeArrowheads="1"/>
            </p:cNvSpPr>
            <p:nvPr>
              <p:custDataLst>
                <p:tags r:id="rId36"/>
              </p:custDataLst>
            </p:nvPr>
          </p:nvSpPr>
          <p:spPr bwMode="auto">
            <a:xfrm>
              <a:off x="8097" y="4081"/>
              <a:ext cx="1768" cy="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b="1">
                  <a:latin typeface="楷体" panose="02010609060101010101" charset="-122"/>
                  <a:ea typeface="楷体" panose="02010609060101010101" charset="-122"/>
                  <a:sym typeface="宋体" panose="02010600030101010101" pitchFamily="2" charset="-122"/>
                </a:rPr>
                <a:t>迪亚士 </a:t>
              </a:r>
              <a:endParaRPr lang="zh-CN" altLang="en-US" b="1">
                <a:latin typeface="楷体" panose="02010609060101010101" charset="-122"/>
                <a:ea typeface="楷体" panose="02010609060101010101" charset="-122"/>
                <a:sym typeface="宋体" panose="02010600030101010101" pitchFamily="2" charset="-122"/>
              </a:endParaRPr>
            </a:p>
          </p:txBody>
        </p:sp>
      </p:grpSp>
      <p:sp>
        <p:nvSpPr>
          <p:cNvPr id="3" name="文本框 2"/>
          <p:cNvSpPr txBox="1"/>
          <p:nvPr>
            <p:custDataLst>
              <p:tags r:id="rId34"/>
            </p:custDataLst>
          </p:nvPr>
        </p:nvSpPr>
        <p:spPr>
          <a:xfrm>
            <a:off x="191135" y="586740"/>
            <a:ext cx="11680825" cy="1087120"/>
          </a:xfrm>
          <a:prstGeom prst="rect">
            <a:avLst/>
          </a:prstGeom>
        </p:spPr>
        <p:txBody>
          <a:bodyPr wrap="square">
            <a:noAutofit/>
            <a:extLst>
              <a:ext uri="{4A0BC546-FE56-4ADE-93B0-CB8AF2F6F144}">
                <wpsdc:textFrameExt xmlns:wpsdc="http://www.wps.cn/officeDocument/2022/drawingmlCustomData" xmlns="" type="text"/>
              </a:ext>
            </a:extLst>
          </a:bodyPr>
          <a:lstStyle/>
          <a:p>
            <a:pPr>
              <a:lnSpc>
                <a:spcPct val="130000"/>
              </a:lnSpc>
              <a:spcBef>
                <a:spcPts val="0"/>
              </a:spcBef>
              <a:spcAft>
                <a:spcPts val="0"/>
              </a:spcAft>
            </a:pPr>
            <a:r>
              <a:rPr lang="zh-CN" altLang="en-US" sz="2400">
                <a:ea typeface="微软雅黑" panose="020B0503020204020204" charset="-122"/>
                <a:sym typeface="+mn-ea"/>
              </a:rPr>
              <a:t>二、新航路开辟的进程</a:t>
            </a:r>
          </a:p>
          <a:p>
            <a:pPr>
              <a:lnSpc>
                <a:spcPct val="130000"/>
              </a:lnSpc>
              <a:spcBef>
                <a:spcPts val="0"/>
              </a:spcBef>
              <a:spcAft>
                <a:spcPts val="0"/>
              </a:spcAft>
            </a:pPr>
            <a:r>
              <a:rPr lang="en-US" altLang="zh-CN" sz="2400">
                <a:ea typeface="微软雅黑" panose="020B0503020204020204" charset="-122"/>
                <a:sym typeface="+mn-ea"/>
              </a:rPr>
              <a:t>1</a:t>
            </a:r>
            <a:r>
              <a:rPr lang="zh-CN" altLang="en-US" sz="2400">
                <a:ea typeface="微软雅黑" panose="020B0503020204020204" charset="-122"/>
                <a:sym typeface="+mn-ea"/>
              </a:rPr>
              <a:t>、</a:t>
            </a:r>
            <a:r>
              <a:rPr lang="en-US" altLang="zh-CN" sz="2400">
                <a:ea typeface="微软雅黑" panose="020B0503020204020204" charset="-122"/>
                <a:sym typeface="+mn-ea"/>
              </a:rPr>
              <a:t>主要航路的开辟：葡萄牙、西班牙</a:t>
            </a:r>
          </a:p>
          <a:p>
            <a:pPr>
              <a:lnSpc>
                <a:spcPct val="130000"/>
              </a:lnSpc>
              <a:spcBef>
                <a:spcPts val="0"/>
              </a:spcBef>
              <a:spcAft>
                <a:spcPts val="0"/>
              </a:spcAft>
            </a:pPr>
            <a:endParaRPr lang="zh-CN" altLang="en-US" sz="2400">
              <a:latin typeface="Arial" panose="020B0604020202020204" pitchFamily="34" charset="0"/>
              <a:ea typeface="微软雅黑" panose="020B0503020204020204" charset="-122"/>
            </a:endParaRPr>
          </a:p>
        </p:txBody>
      </p:sp>
      <p:sp>
        <p:nvSpPr>
          <p:cNvPr id="2" name="文本框 1">
            <a:extLst>
              <a:ext uri="{FF2B5EF4-FFF2-40B4-BE49-F238E27FC236}">
                <a16:creationId xmlns:a16="http://schemas.microsoft.com/office/drawing/2014/main" id="{7D24E4F2-ED56-FA88-4DE3-0307C19DFD6A}"/>
              </a:ext>
            </a:extLst>
          </p:cNvPr>
          <p:cNvSpPr txBox="1"/>
          <p:nvPr/>
        </p:nvSpPr>
        <p:spPr>
          <a:xfrm>
            <a:off x="179705" y="123190"/>
            <a:ext cx="8735695" cy="423545"/>
          </a:xfrm>
          <a:prstGeom prst="rect">
            <a:avLst/>
          </a:prstGeom>
          <a:noFill/>
        </p:spPr>
        <p:txBody>
          <a:bodyPr wrap="square" rtlCol="0" anchor="t">
            <a:spAutoFit/>
          </a:bodyPr>
          <a:lstStyle/>
          <a:p>
            <a:pPr algn="l">
              <a:lnSpc>
                <a:spcPct val="90000"/>
              </a:lnSpc>
            </a:pP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学习任务一：大航海</a:t>
            </a:r>
            <a:r>
              <a:rPr lang="en-US" altLang="zh-CN"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a:t>
            </a: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世界的发现</a:t>
            </a:r>
            <a:r>
              <a:rPr lang="en-US" altLang="zh-CN"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a:t>
            </a: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全球航路的开辟</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91135" y="658495"/>
            <a:ext cx="11680825" cy="1087120"/>
          </a:xfrm>
          <a:prstGeom prst="rect">
            <a:avLst/>
          </a:prstGeom>
        </p:spPr>
        <p:txBody>
          <a:bodyPr wrap="square">
            <a:noAutofit/>
            <a:extLst>
              <a:ext uri="{4A0BC546-FE56-4ADE-93B0-CB8AF2F6F144}">
                <wpsdc:textFrameExt xmlns:wpsdc="http://www.wps.cn/officeDocument/2022/drawingmlCustomData" xmlns="" type="text"/>
              </a:ext>
            </a:extLst>
          </a:bodyPr>
          <a:lstStyle/>
          <a:p>
            <a:pPr>
              <a:lnSpc>
                <a:spcPct val="130000"/>
              </a:lnSpc>
              <a:spcBef>
                <a:spcPts val="0"/>
              </a:spcBef>
              <a:spcAft>
                <a:spcPts val="0"/>
              </a:spcAft>
            </a:pPr>
            <a:r>
              <a:rPr lang="zh-CN" altLang="en-US" sz="2400">
                <a:ea typeface="微软雅黑" panose="020B0503020204020204" charset="-122"/>
                <a:sym typeface="+mn-ea"/>
              </a:rPr>
              <a:t>二、新航路开辟的进程</a:t>
            </a:r>
          </a:p>
          <a:p>
            <a:pPr>
              <a:lnSpc>
                <a:spcPct val="130000"/>
              </a:lnSpc>
              <a:spcBef>
                <a:spcPts val="0"/>
              </a:spcBef>
              <a:spcAft>
                <a:spcPts val="0"/>
              </a:spcAft>
            </a:pPr>
            <a:r>
              <a:rPr lang="en-US" sz="2400">
                <a:ea typeface="微软雅黑" panose="020B0503020204020204" charset="-122"/>
                <a:sym typeface="+mn-ea"/>
              </a:rPr>
              <a:t>2</a:t>
            </a:r>
            <a:r>
              <a:rPr lang="zh-CN" altLang="en-US" sz="2400">
                <a:ea typeface="微软雅黑" panose="020B0503020204020204" charset="-122"/>
                <a:sym typeface="+mn-ea"/>
              </a:rPr>
              <a:t>、其他航路的开辟</a:t>
            </a:r>
          </a:p>
        </p:txBody>
      </p:sp>
      <p:grpSp>
        <p:nvGrpSpPr>
          <p:cNvPr id="15" name="组合 14"/>
          <p:cNvGrpSpPr/>
          <p:nvPr/>
        </p:nvGrpSpPr>
        <p:grpSpPr>
          <a:xfrm>
            <a:off x="180340" y="2045970"/>
            <a:ext cx="11939905" cy="3079750"/>
            <a:chOff x="397" y="2069"/>
            <a:chExt cx="18803" cy="4850"/>
          </a:xfrm>
        </p:grpSpPr>
        <p:grpSp>
          <p:nvGrpSpPr>
            <p:cNvPr id="7" name="组合 6"/>
            <p:cNvGrpSpPr/>
            <p:nvPr/>
          </p:nvGrpSpPr>
          <p:grpSpPr>
            <a:xfrm>
              <a:off x="397" y="2069"/>
              <a:ext cx="18615" cy="4850"/>
              <a:chOff x="397" y="2339"/>
              <a:chExt cx="18615" cy="4850"/>
            </a:xfrm>
          </p:grpSpPr>
          <p:pic>
            <p:nvPicPr>
              <p:cNvPr id="2" name="图片 1" descr="微信图片_20230220153923"/>
              <p:cNvPicPr>
                <a:picLocks noChangeAspect="1"/>
              </p:cNvPicPr>
              <p:nvPr>
                <p:custDataLst>
                  <p:tags r:id="rId6"/>
                </p:custDataLst>
              </p:nvPr>
            </p:nvPicPr>
            <p:blipFill>
              <a:blip r:embed="rId9"/>
              <a:srcRect r="14324"/>
              <a:stretch>
                <a:fillRect/>
              </a:stretch>
            </p:blipFill>
            <p:spPr>
              <a:xfrm>
                <a:off x="397" y="2339"/>
                <a:ext cx="8561" cy="4850"/>
              </a:xfrm>
              <a:prstGeom prst="rect">
                <a:avLst/>
              </a:prstGeom>
            </p:spPr>
          </p:pic>
          <p:pic>
            <p:nvPicPr>
              <p:cNvPr id="11" name="图片 10"/>
              <p:cNvPicPr>
                <a:picLocks noChangeAspect="1"/>
              </p:cNvPicPr>
              <p:nvPr>
                <p:custDataLst>
                  <p:tags r:id="rId7"/>
                </p:custDataLst>
              </p:nvPr>
            </p:nvPicPr>
            <p:blipFill>
              <a:blip r:embed="rId10"/>
              <a:stretch>
                <a:fillRect/>
              </a:stretch>
            </p:blipFill>
            <p:spPr>
              <a:xfrm>
                <a:off x="8996" y="2348"/>
                <a:ext cx="10016" cy="4781"/>
              </a:xfrm>
              <a:prstGeom prst="rect">
                <a:avLst/>
              </a:prstGeom>
              <a:ln>
                <a:noFill/>
              </a:ln>
              <a:effectLst/>
            </p:spPr>
          </p:pic>
        </p:grpSp>
        <p:sp>
          <p:nvSpPr>
            <p:cNvPr id="13" name="椭圆 12"/>
            <p:cNvSpPr/>
            <p:nvPr>
              <p:custDataLst>
                <p:tags r:id="rId4"/>
              </p:custDataLst>
            </p:nvPr>
          </p:nvSpPr>
          <p:spPr>
            <a:xfrm>
              <a:off x="11028" y="2298"/>
              <a:ext cx="3330" cy="1856"/>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custDataLst>
                <p:tags r:id="rId5"/>
              </p:custDataLst>
            </p:nvPr>
          </p:nvSpPr>
          <p:spPr>
            <a:xfrm>
              <a:off x="15322" y="4898"/>
              <a:ext cx="3879" cy="1902"/>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custDataLst>
              <p:tags r:id="rId2"/>
            </p:custDataLst>
          </p:nvPr>
        </p:nvSpPr>
        <p:spPr>
          <a:xfrm>
            <a:off x="586740" y="5175250"/>
            <a:ext cx="10983595" cy="483870"/>
          </a:xfrm>
          <a:prstGeom prst="rect">
            <a:avLst/>
          </a:prstGeom>
          <a:noFill/>
        </p:spPr>
        <p:txBody>
          <a:bodyPr wrap="square" rtlCol="0" anchor="t">
            <a:noAutofit/>
            <a:scene3d>
              <a:camera prst="orthographicFront"/>
              <a:lightRig rig="threePt" dir="t"/>
            </a:scene3d>
          </a:bodyPr>
          <a:lstStyle/>
          <a:p>
            <a:pPr algn="ctr"/>
            <a:r>
              <a:rPr lang="zh-CN" altLang="en-US" sz="2400" b="1" dirty="0">
                <a:solidFill>
                  <a:srgbClr val="FF0000"/>
                </a:solidFill>
                <a:effectLst/>
                <a:latin typeface="汉仪劲楷简" panose="00020600040101010101" charset="-122"/>
                <a:ea typeface="汉仪劲楷简" panose="00020600040101010101" charset="-122"/>
                <a:cs typeface="汉仪颜楷简" panose="00020600040101010101" charset="-122"/>
                <a:sym typeface="+mn-ea"/>
              </a:rPr>
              <a:t>观察这两幅图，航线发生了什么变化？</a:t>
            </a:r>
          </a:p>
        </p:txBody>
      </p:sp>
      <p:sp>
        <p:nvSpPr>
          <p:cNvPr id="38" name="圆角矩形 37"/>
          <p:cNvSpPr/>
          <p:nvPr>
            <p:custDataLst>
              <p:tags r:id="rId3"/>
            </p:custDataLst>
          </p:nvPr>
        </p:nvSpPr>
        <p:spPr>
          <a:xfrm>
            <a:off x="238125" y="5665470"/>
            <a:ext cx="11833860" cy="979170"/>
          </a:xfrm>
          <a:prstGeom prst="roundRect">
            <a:avLst>
              <a:gd name="adj" fmla="val 3569"/>
            </a:avLst>
          </a:prstGeom>
          <a:gradFill>
            <a:gsLst>
              <a:gs pos="0">
                <a:schemeClr val="bg1"/>
              </a:gs>
              <a:gs pos="100000">
                <a:srgbClr val="FFC000"/>
              </a:gs>
              <a:gs pos="100000">
                <a:schemeClr val="accent1">
                  <a:lumMod val="30000"/>
                  <a:lumOff val="70000"/>
                </a:schemeClr>
              </a:gs>
            </a:gsLst>
            <a:lin ang="7200000" scaled="0"/>
          </a:gradFill>
          <a:ln>
            <a:noFill/>
          </a:ln>
        </p:spPr>
        <p:style>
          <a:lnRef idx="2">
            <a:schemeClr val="accent1"/>
          </a:lnRef>
          <a:fillRef idx="2">
            <a:schemeClr val="accent1"/>
          </a:fillRef>
          <a:effectRef idx="0">
            <a:srgbClr val="FFFFFF"/>
          </a:effectRef>
          <a:fontRef idx="minor">
            <a:schemeClr val="dk1"/>
          </a:fontRef>
        </p:style>
        <p:txBody>
          <a:bodyPr vertOverflow="overflow" horzOverflow="overflow" vert="horz" wrap="square" lIns="91440" tIns="0" rIns="91440" bIns="45720" numCol="1" spcCol="0" rtlCol="0" fromWordArt="0" anchor="ctr" anchorCtr="0" forceAA="0" compatLnSpc="1">
            <a:no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Arial" panose="020B0604020202020204" pitchFamily="34" charset="0"/>
                <a:ea typeface="微软雅黑" panose="020B0503020204020204" charset="-122"/>
                <a:cs typeface="Segoe UI" panose="020B0502040204020203" pitchFamily="34" charset="0"/>
              </a:defRPr>
            </a:lvl1pPr>
          </a:lstStyle>
          <a:p>
            <a:pPr lvl="0" algn="l" defTabSz="914400">
              <a:lnSpc>
                <a:spcPct val="100000"/>
              </a:lnSpc>
              <a:spcBef>
                <a:spcPts val="0"/>
              </a:spcBef>
              <a:spcAft>
                <a:spcPts val="0"/>
              </a:spcAft>
              <a:buClrTx/>
              <a:buSzTx/>
              <a:buFontTx/>
              <a:defRPr/>
            </a:pPr>
            <a:r>
              <a:rPr lang="zh-CN" altLang="en-US" sz="2400" spc="150">
                <a:solidFill>
                  <a:schemeClr val="tx1"/>
                </a:solidFill>
                <a:latin typeface="汉仪劲楷简" panose="00020600040101010101" charset="-122"/>
                <a:ea typeface="汉仪劲楷简" panose="00020600040101010101" charset="-122"/>
                <a:cs typeface="汉仪劲楷简" panose="00020600040101010101" charset="-122"/>
                <a:sym typeface="+mn-ea"/>
              </a:rPr>
              <a:t>变化：海上航线进一步扩展，英国、荷兰等国家进一步开辟了北大西洋和南太平洋的海上航线甚至远及北冰洋地区</a:t>
            </a:r>
          </a:p>
        </p:txBody>
      </p:sp>
      <p:sp>
        <p:nvSpPr>
          <p:cNvPr id="4" name="文本框 3"/>
          <p:cNvSpPr txBox="1"/>
          <p:nvPr/>
        </p:nvSpPr>
        <p:spPr>
          <a:xfrm>
            <a:off x="3636645" y="767080"/>
            <a:ext cx="8371840" cy="1213485"/>
          </a:xfrm>
          <a:prstGeom prst="rect">
            <a:avLst/>
          </a:prstGeom>
          <a:noFill/>
          <a:ln>
            <a:solidFill>
              <a:srgbClr val="FFC000"/>
            </a:solidFill>
          </a:ln>
        </p:spPr>
        <p:txBody>
          <a:bodyPr wrap="square" rtlCol="0" anchor="t">
            <a:noAutofit/>
          </a:bodyPr>
          <a:lstStyle/>
          <a:p>
            <a:r>
              <a:rPr lang="zh-CN" altLang="en-US" sz="2400" dirty="0">
                <a:latin typeface="汉仪劲楷简" panose="00020600040101010101" charset="-122"/>
                <a:ea typeface="汉仪劲楷简" panose="00020600040101010101" charset="-122"/>
                <a:sym typeface="+mn-ea"/>
              </a:rPr>
              <a:t>新航路开辟后，</a:t>
            </a:r>
            <a:r>
              <a:rPr lang="zh-CN" altLang="en-US" sz="2400" b="1" dirty="0">
                <a:solidFill>
                  <a:srgbClr val="FF0000"/>
                </a:solidFill>
                <a:latin typeface="汉仪劲楷简" panose="00020600040101010101" charset="-122"/>
                <a:ea typeface="汉仪劲楷简" panose="00020600040101010101" charset="-122"/>
                <a:sym typeface="+mn-ea"/>
              </a:rPr>
              <a:t>西班牙和葡萄牙</a:t>
            </a:r>
            <a:r>
              <a:rPr lang="zh-CN" altLang="en-US" sz="2400" dirty="0">
                <a:latin typeface="汉仪劲楷简" panose="00020600040101010101" charset="-122"/>
                <a:ea typeface="汉仪劲楷简" panose="00020600040101010101" charset="-122"/>
                <a:sym typeface="+mn-ea"/>
              </a:rPr>
              <a:t>占据欧洲至亚洲和美洲的有利通商道路，</a:t>
            </a:r>
            <a:r>
              <a:rPr lang="zh-CN" altLang="en-US" sz="2400" b="1" dirty="0">
                <a:solidFill>
                  <a:srgbClr val="FF0000"/>
                </a:solidFill>
                <a:latin typeface="汉仪劲楷简" panose="00020600040101010101" charset="-122"/>
                <a:ea typeface="汉仪劲楷简" panose="00020600040101010101" charset="-122"/>
                <a:sym typeface="+mn-ea"/>
              </a:rPr>
              <a:t>英国、荷兰等</a:t>
            </a:r>
            <a:r>
              <a:rPr lang="zh-CN" altLang="en-US" sz="2400" dirty="0">
                <a:latin typeface="汉仪劲楷简" panose="00020600040101010101" charset="-122"/>
                <a:ea typeface="汉仪劲楷简" panose="00020600040101010101" charset="-122"/>
                <a:sym typeface="+mn-ea"/>
              </a:rPr>
              <a:t>国为发展海上贸易，开始在</a:t>
            </a:r>
            <a:r>
              <a:rPr lang="zh-CN" altLang="en-US" sz="2400" b="1" dirty="0">
                <a:solidFill>
                  <a:srgbClr val="FF0000"/>
                </a:solidFill>
                <a:latin typeface="汉仪劲楷简" panose="00020600040101010101" charset="-122"/>
                <a:ea typeface="汉仪劲楷简" panose="00020600040101010101" charset="-122"/>
                <a:sym typeface="+mn-ea"/>
              </a:rPr>
              <a:t>北大西洋的高纬度地区</a:t>
            </a:r>
            <a:r>
              <a:rPr lang="zh-CN" altLang="en-US" sz="2400" dirty="0">
                <a:latin typeface="汉仪劲楷简" panose="00020600040101010101" charset="-122"/>
                <a:ea typeface="汉仪劲楷简" panose="00020600040101010101" charset="-122"/>
                <a:sym typeface="+mn-ea"/>
              </a:rPr>
              <a:t>寻找通往</a:t>
            </a:r>
            <a:r>
              <a:rPr lang="zh-CN" altLang="en-US" sz="2400" b="1" dirty="0">
                <a:solidFill>
                  <a:srgbClr val="FF0000"/>
                </a:solidFill>
                <a:latin typeface="汉仪劲楷简" panose="00020600040101010101" charset="-122"/>
                <a:ea typeface="汉仪劲楷简" panose="00020600040101010101" charset="-122"/>
                <a:sym typeface="+mn-ea"/>
              </a:rPr>
              <a:t>亚洲</a:t>
            </a:r>
            <a:r>
              <a:rPr lang="zh-CN" altLang="en-US" sz="2400" dirty="0">
                <a:latin typeface="汉仪劲楷简" panose="00020600040101010101" charset="-122"/>
                <a:ea typeface="汉仪劲楷简" panose="00020600040101010101" charset="-122"/>
                <a:sym typeface="+mn-ea"/>
              </a:rPr>
              <a:t>的航路</a:t>
            </a:r>
            <a:endParaRPr lang="zh-CN" altLang="en-US" sz="2400" dirty="0">
              <a:latin typeface="汉仪劲楷简" panose="00020600040101010101" charset="-122"/>
              <a:ea typeface="汉仪劲楷简" panose="00020600040101010101" charset="-122"/>
            </a:endParaRPr>
          </a:p>
          <a:p>
            <a:endParaRPr lang="zh-CN" altLang="en-US" sz="2400" dirty="0">
              <a:latin typeface="汉仪劲楷简" panose="00020600040101010101" charset="-122"/>
              <a:ea typeface="汉仪劲楷简" panose="00020600040101010101" charset="-122"/>
              <a:sym typeface="+mn-ea"/>
            </a:endParaRPr>
          </a:p>
        </p:txBody>
      </p:sp>
      <p:sp>
        <p:nvSpPr>
          <p:cNvPr id="5" name="文本框 4">
            <a:extLst>
              <a:ext uri="{FF2B5EF4-FFF2-40B4-BE49-F238E27FC236}">
                <a16:creationId xmlns:a16="http://schemas.microsoft.com/office/drawing/2014/main" id="{C3B05B7B-93DF-181D-702C-9BB32C4DAF20}"/>
              </a:ext>
            </a:extLst>
          </p:cNvPr>
          <p:cNvSpPr txBox="1"/>
          <p:nvPr/>
        </p:nvSpPr>
        <p:spPr>
          <a:xfrm>
            <a:off x="179705" y="123190"/>
            <a:ext cx="8735695" cy="423545"/>
          </a:xfrm>
          <a:prstGeom prst="rect">
            <a:avLst/>
          </a:prstGeom>
          <a:noFill/>
        </p:spPr>
        <p:txBody>
          <a:bodyPr wrap="square" rtlCol="0" anchor="t">
            <a:spAutoFit/>
          </a:bodyPr>
          <a:lstStyle/>
          <a:p>
            <a:pPr algn="l">
              <a:lnSpc>
                <a:spcPct val="90000"/>
              </a:lnSpc>
            </a:pP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学习任务一：大航海</a:t>
            </a:r>
            <a:r>
              <a:rPr lang="en-US" altLang="zh-CN"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a:t>
            </a: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世界的发现</a:t>
            </a:r>
            <a:r>
              <a:rPr lang="en-US" altLang="zh-CN"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a:t>
            </a:r>
            <a:r>
              <a:rPr lang="zh-CN" altLang="en-US" sz="2400" b="1" dirty="0">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全球航路的开辟</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8" grpId="1" animBg="1"/>
      <p:bldP spid="4" grpId="0" animBg="1"/>
      <p:bldP spid="4" grpId="1" animBg="1"/>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custDataLst>
              <p:tags r:id="rId1"/>
            </p:custDataLst>
          </p:nvPr>
        </p:nvSpPr>
        <p:spPr>
          <a:xfrm>
            <a:off x="6436064" y="3051245"/>
            <a:ext cx="1041952" cy="92333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6000" b="0" i="0" u="none" strike="noStrike" kern="1200" cap="none" spc="0" normalizeH="0" baseline="0" noProof="0">
                <a:ln>
                  <a:solidFill>
                    <a:prstClr val="white"/>
                  </a:solidFill>
                </a:ln>
                <a:noFill/>
                <a:effectLst/>
                <a:uLnTx/>
                <a:uFillTx/>
                <a:latin typeface="宋体" panose="02010600030101010101" pitchFamily="2" charset="-122"/>
                <a:ea typeface="宋体" panose="02010600030101010101" pitchFamily="2" charset="-122"/>
                <a:cs typeface="+mn-cs"/>
              </a:rPr>
              <a:t>02</a:t>
            </a:r>
            <a:endParaRPr kumimoji="0" lang="zh-CN" altLang="en-US" sz="6000" b="0" i="0" u="none" strike="noStrike" kern="1200" cap="none" spc="0" normalizeH="0" baseline="0" noProof="0">
              <a:ln>
                <a:solidFill>
                  <a:prstClr val="white"/>
                </a:solidFill>
              </a:ln>
              <a:noFill/>
              <a:effectLst/>
              <a:uLnTx/>
              <a:uFillTx/>
              <a:latin typeface="宋体" panose="02010600030101010101" pitchFamily="2" charset="-122"/>
              <a:ea typeface="宋体" panose="02010600030101010101" pitchFamily="2" charset="-122"/>
              <a:cs typeface="+mn-cs"/>
            </a:endParaRPr>
          </a:p>
        </p:txBody>
      </p:sp>
      <p:sp>
        <p:nvSpPr>
          <p:cNvPr id="79" name="矩形 78"/>
          <p:cNvSpPr/>
          <p:nvPr>
            <p:custDataLst>
              <p:tags r:id="rId2"/>
            </p:custDataLst>
          </p:nvPr>
        </p:nvSpPr>
        <p:spPr>
          <a:xfrm>
            <a:off x="0" y="6571615"/>
            <a:ext cx="12192000" cy="286385"/>
          </a:xfrm>
          <a:prstGeom prst="rect">
            <a:avLst/>
          </a:prstGeom>
          <a:solidFill>
            <a:srgbClr val="A888EC"/>
          </a:solidFill>
          <a:ln>
            <a:noFill/>
          </a:ln>
          <a:effectLst>
            <a:outerShdw blurRad="571500" sx="105000" sy="105000" algn="ctr" rotWithShape="0">
              <a:srgbClr val="7FAC52">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文本框 1"/>
          <p:cNvSpPr txBox="1"/>
          <p:nvPr>
            <p:custDataLst>
              <p:tags r:id="rId3"/>
            </p:custDataLst>
          </p:nvPr>
        </p:nvSpPr>
        <p:spPr>
          <a:xfrm>
            <a:off x="800880" y="1019056"/>
            <a:ext cx="11031220" cy="3869329"/>
          </a:xfrm>
          <a:prstGeom prst="rect">
            <a:avLst/>
          </a:prstGeom>
          <a:noFill/>
        </p:spPr>
        <p:txBody>
          <a:bodyPr wrap="square" rtlCol="0" anchor="t">
            <a:spAutoFit/>
          </a:bodyPr>
          <a:lstStyle/>
          <a:p>
            <a:pPr lvl="0">
              <a:lnSpc>
                <a:spcPct val="150000"/>
              </a:lnSpc>
              <a:spcBef>
                <a:spcPct val="0"/>
              </a:spcBef>
              <a:spcAft>
                <a:spcPct val="0"/>
              </a:spcAft>
              <a:defRPr/>
            </a:pPr>
            <a:r>
              <a:rPr lang="en-US" altLang="zh-CN" sz="2800" b="1" dirty="0">
                <a:latin typeface="楷体" panose="02010609060101010101" pitchFamily="49" charset="-122"/>
                <a:ea typeface="楷体" panose="02010609060101010101" pitchFamily="49" charset="-122"/>
                <a:cs typeface="微软雅黑" panose="020B0503020204020204" charset="-122"/>
              </a:rPr>
              <a:t>1</a:t>
            </a:r>
            <a:r>
              <a:rPr lang="zh-CN" altLang="en-US" sz="2800" b="1" dirty="0">
                <a:latin typeface="楷体" panose="02010609060101010101" pitchFamily="49" charset="-122"/>
                <a:ea typeface="楷体" panose="02010609060101010101" pitchFamily="49" charset="-122"/>
                <a:cs typeface="微软雅黑" panose="020B0503020204020204" charset="-122"/>
              </a:rPr>
              <a:t>．</a:t>
            </a:r>
            <a:r>
              <a:rPr lang="zh-CN" altLang="en-US" sz="2800" b="1" dirty="0">
                <a:solidFill>
                  <a:srgbClr val="FF0000"/>
                </a:solidFill>
                <a:latin typeface="楷体" panose="02010609060101010101" pitchFamily="49" charset="-122"/>
                <a:ea typeface="楷体" panose="02010609060101010101" pitchFamily="49" charset="-122"/>
                <a:cs typeface="微软雅黑" panose="020B0503020204020204" charset="-122"/>
              </a:rPr>
              <a:t>（</a:t>
            </a:r>
            <a:r>
              <a:rPr lang="en-US" altLang="zh-CN" sz="2800" b="1" dirty="0">
                <a:solidFill>
                  <a:srgbClr val="FF0000"/>
                </a:solidFill>
                <a:latin typeface="楷体" panose="02010609060101010101" pitchFamily="49" charset="-122"/>
                <a:ea typeface="楷体" panose="02010609060101010101" pitchFamily="49" charset="-122"/>
                <a:cs typeface="微软雅黑" panose="020B0503020204020204" charset="-122"/>
              </a:rPr>
              <a:t>2023·</a:t>
            </a:r>
            <a:r>
              <a:rPr lang="zh-CN" altLang="en-US" sz="2800" b="1" dirty="0">
                <a:solidFill>
                  <a:srgbClr val="FF0000"/>
                </a:solidFill>
                <a:latin typeface="楷体" panose="02010609060101010101" pitchFamily="49" charset="-122"/>
                <a:ea typeface="楷体" panose="02010609060101010101" pitchFamily="49" charset="-122"/>
                <a:cs typeface="微软雅黑" panose="020B0503020204020204" charset="-122"/>
              </a:rPr>
              <a:t>广东卷）</a:t>
            </a:r>
            <a:r>
              <a:rPr lang="zh-CN" altLang="en-US" sz="2800" b="1" dirty="0">
                <a:latin typeface="楷体" panose="02010609060101010101" pitchFamily="49" charset="-122"/>
                <a:ea typeface="楷体" panose="02010609060101010101" pitchFamily="49" charset="-122"/>
                <a:cs typeface="微软雅黑" panose="020B0503020204020204" charset="-122"/>
              </a:rPr>
              <a:t>有学者在评价某历史事件时说：“无非是其通过探险活动在世界各大海洋形成了一个单一的航海体系，那就是欧洲人如何控制海洋，并以此为基础将他们的影响力扩展到所有大陆的整个过程。”下列选项中符合该学者评价角度的是（    ）</a:t>
            </a:r>
          </a:p>
          <a:p>
            <a:pPr lvl="0">
              <a:lnSpc>
                <a:spcPct val="150000"/>
              </a:lnSpc>
              <a:spcBef>
                <a:spcPct val="0"/>
              </a:spcBef>
              <a:spcAft>
                <a:spcPct val="0"/>
              </a:spcAft>
              <a:defRPr/>
            </a:pPr>
            <a:r>
              <a:rPr lang="en-US" altLang="zh-CN" sz="2800" b="1" dirty="0">
                <a:latin typeface="楷体" panose="02010609060101010101" pitchFamily="49" charset="-122"/>
                <a:ea typeface="楷体" panose="02010609060101010101" pitchFamily="49" charset="-122"/>
                <a:cs typeface="微软雅黑" panose="020B0503020204020204" charset="-122"/>
              </a:rPr>
              <a:t>A</a:t>
            </a:r>
            <a:r>
              <a:rPr lang="zh-CN" altLang="en-US" sz="2800" b="1" dirty="0">
                <a:latin typeface="楷体" panose="02010609060101010101" pitchFamily="49" charset="-122"/>
                <a:ea typeface="楷体" panose="02010609060101010101" pitchFamily="49" charset="-122"/>
                <a:cs typeface="微软雅黑" panose="020B0503020204020204" charset="-122"/>
              </a:rPr>
              <a:t>．资产阶级革命的兴起与扩散	</a:t>
            </a:r>
            <a:r>
              <a:rPr lang="en-US" altLang="zh-CN" sz="2800" b="1" dirty="0">
                <a:latin typeface="楷体" panose="02010609060101010101" pitchFamily="49" charset="-122"/>
                <a:ea typeface="楷体" panose="02010609060101010101" pitchFamily="49" charset="-122"/>
                <a:cs typeface="微软雅黑" panose="020B0503020204020204" charset="-122"/>
              </a:rPr>
              <a:t>B</a:t>
            </a:r>
            <a:r>
              <a:rPr lang="zh-CN" altLang="en-US" sz="2800" b="1" dirty="0">
                <a:latin typeface="楷体" panose="02010609060101010101" pitchFamily="49" charset="-122"/>
                <a:ea typeface="楷体" panose="02010609060101010101" pitchFamily="49" charset="-122"/>
                <a:cs typeface="微软雅黑" panose="020B0503020204020204" charset="-122"/>
              </a:rPr>
              <a:t>．社会从传统到现代</a:t>
            </a:r>
          </a:p>
          <a:p>
            <a:pPr lvl="0">
              <a:lnSpc>
                <a:spcPct val="150000"/>
              </a:lnSpc>
              <a:spcBef>
                <a:spcPct val="0"/>
              </a:spcBef>
              <a:spcAft>
                <a:spcPct val="0"/>
              </a:spcAft>
              <a:defRPr/>
            </a:pPr>
            <a:r>
              <a:rPr lang="en-US" altLang="zh-CN" sz="2800" b="1" dirty="0">
                <a:latin typeface="楷体" panose="02010609060101010101" pitchFamily="49" charset="-122"/>
                <a:ea typeface="楷体" panose="02010609060101010101" pitchFamily="49" charset="-122"/>
                <a:cs typeface="微软雅黑" panose="020B0503020204020204" charset="-122"/>
              </a:rPr>
              <a:t>C</a:t>
            </a:r>
            <a:r>
              <a:rPr lang="zh-CN" altLang="en-US" sz="2800" b="1" dirty="0">
                <a:latin typeface="楷体" panose="02010609060101010101" pitchFamily="49" charset="-122"/>
                <a:ea typeface="楷体" panose="02010609060101010101" pitchFamily="49" charset="-122"/>
                <a:cs typeface="微软雅黑" panose="020B0503020204020204" charset="-122"/>
              </a:rPr>
              <a:t>．文明从农耕时代到工业时代	</a:t>
            </a:r>
            <a:r>
              <a:rPr lang="en-US" altLang="zh-CN" sz="2800" b="1" dirty="0">
                <a:latin typeface="楷体" panose="02010609060101010101" pitchFamily="49" charset="-122"/>
                <a:ea typeface="楷体" panose="02010609060101010101" pitchFamily="49" charset="-122"/>
                <a:cs typeface="微软雅黑" panose="020B0503020204020204" charset="-122"/>
              </a:rPr>
              <a:t>D</a:t>
            </a:r>
            <a:r>
              <a:rPr lang="zh-CN" altLang="en-US" sz="2800" b="1" dirty="0">
                <a:latin typeface="楷体" panose="02010609060101010101" pitchFamily="49" charset="-122"/>
                <a:ea typeface="楷体" panose="02010609060101010101" pitchFamily="49" charset="-122"/>
                <a:cs typeface="微软雅黑" panose="020B0503020204020204" charset="-122"/>
              </a:rPr>
              <a:t>．世界从分散到整体</a:t>
            </a:r>
          </a:p>
        </p:txBody>
      </p:sp>
      <p:sp>
        <p:nvSpPr>
          <p:cNvPr id="3" name="文本框 2"/>
          <p:cNvSpPr txBox="1"/>
          <p:nvPr>
            <p:custDataLst>
              <p:tags r:id="rId4"/>
            </p:custDataLst>
          </p:nvPr>
        </p:nvSpPr>
        <p:spPr>
          <a:xfrm>
            <a:off x="8882601" y="3118575"/>
            <a:ext cx="395605" cy="394335"/>
          </a:xfrm>
          <a:prstGeom prst="rect">
            <a:avLst/>
          </a:prstGeom>
        </p:spPr>
        <p:txBody>
          <a:bodyPr wrap="square">
            <a:noAutofit/>
            <a:extLst>
              <a:ext uri="{4A0BC546-FE56-4ADE-93B0-CB8AF2F6F144}">
                <wpsdc:textFrameExt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wpsdc="http://www.wps.cn/officeDocument/2022/drawingmlCustomData" type="text"/>
              </a:ext>
            </a:extLst>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2800" b="1" dirty="0">
                <a:solidFill>
                  <a:srgbClr val="FF0000"/>
                </a:solidFill>
                <a:latin typeface="微软雅黑" panose="020B0503020204020204" charset="-122"/>
                <a:ea typeface="微软雅黑" panose="020B0503020204020204" charset="-122"/>
              </a:rPr>
              <a:t>D </a:t>
            </a:r>
            <a:endParaRPr kumimoji="0" lang="en-US" altLang="zh-CN" sz="28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12" name="泪滴形 11"/>
          <p:cNvSpPr/>
          <p:nvPr>
            <p:custDataLst>
              <p:tags r:id="rId5"/>
            </p:custDataLst>
          </p:nvPr>
        </p:nvSpPr>
        <p:spPr>
          <a:xfrm flipV="1">
            <a:off x="143" y="56"/>
            <a:ext cx="1003255" cy="859003"/>
          </a:xfrm>
          <a:prstGeom prst="teardrop">
            <a:avLst/>
          </a:prstGeom>
          <a:gradFill flip="none" rotWithShape="1">
            <a:gsLst>
              <a:gs pos="0">
                <a:srgbClr val="A888EC">
                  <a:tint val="66000"/>
                  <a:satMod val="160000"/>
                </a:srgbClr>
              </a:gs>
              <a:gs pos="50000">
                <a:srgbClr val="A888EC">
                  <a:tint val="44500"/>
                  <a:satMod val="160000"/>
                </a:srgbClr>
              </a:gs>
              <a:gs pos="100000">
                <a:srgbClr val="A888EC">
                  <a:tint val="23500"/>
                  <a:satMod val="16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2BA02">
                  <a:lumMod val="75000"/>
                </a:srgbClr>
              </a:solidFill>
              <a:effectLst/>
              <a:uLnTx/>
              <a:uFillTx/>
              <a:latin typeface="Calibri"/>
              <a:ea typeface="宋体" panose="02010600030101010101" pitchFamily="2" charset="-122"/>
              <a:cs typeface="+mn-cs"/>
            </a:endParaRPr>
          </a:p>
        </p:txBody>
      </p:sp>
      <p:sp>
        <p:nvSpPr>
          <p:cNvPr id="13" name="文本框 42"/>
          <p:cNvSpPr txBox="1"/>
          <p:nvPr>
            <p:custDataLst>
              <p:tags r:id="rId6"/>
            </p:custDataLst>
          </p:nvPr>
        </p:nvSpPr>
        <p:spPr>
          <a:xfrm>
            <a:off x="164554" y="281662"/>
            <a:ext cx="3477895" cy="572135"/>
          </a:xfrm>
          <a:prstGeom prst="rect">
            <a:avLst/>
          </a:prstGeom>
          <a:noFill/>
        </p:spPr>
        <p:txBody>
          <a:bodyPr wrap="none" lIns="0" tIns="0" rIns="0" bIns="0" rtlCol="0">
            <a:noAutofit/>
          </a:bodyPr>
          <a:lstStyle/>
          <a:p>
            <a:pPr marL="0" marR="0" lvl="0" indent="0" algn="l" defTabSz="914400" rtl="0" eaLnBrk="1" fontAlgn="auto" latinLnBrk="0" hangingPunct="1">
              <a:lnSpc>
                <a:spcPct val="11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A888EC"/>
                </a:solidFill>
                <a:effectLst/>
                <a:uLnTx/>
                <a:uFillTx/>
                <a:latin typeface="微软雅黑" panose="020B0503020204020204" charset="-122"/>
                <a:ea typeface="微软雅黑" panose="020B0503020204020204" charset="-122"/>
                <a:cs typeface="+mn-cs"/>
              </a:rPr>
              <a:t>考向</a:t>
            </a:r>
            <a:r>
              <a:rPr kumimoji="0" lang="en-US" altLang="zh-CN" sz="3200" b="1" i="0" u="none" strike="noStrike" kern="1200" cap="none" spc="0" normalizeH="0" baseline="0" noProof="0">
                <a:ln>
                  <a:noFill/>
                </a:ln>
                <a:solidFill>
                  <a:srgbClr val="A888EC"/>
                </a:solidFill>
                <a:effectLst/>
                <a:uLnTx/>
                <a:uFillTx/>
                <a:latin typeface="微软雅黑" panose="020B0503020204020204" charset="-122"/>
                <a:ea typeface="微软雅黑" panose="020B0503020204020204" charset="-122"/>
                <a:cs typeface="+mn-cs"/>
              </a:rPr>
              <a:t>·</a:t>
            </a:r>
            <a:r>
              <a:rPr lang="zh-CN" altLang="en-US" sz="3200" b="1">
                <a:solidFill>
                  <a:srgbClr val="A888EC"/>
                </a:solidFill>
                <a:latin typeface="微软雅黑" panose="020B0503020204020204" charset="-122"/>
                <a:ea typeface="微软雅黑" panose="020B0503020204020204" charset="-122"/>
              </a:rPr>
              <a:t>洞察</a:t>
            </a:r>
            <a:endParaRPr kumimoji="0" lang="zh-CN" altLang="en-US" sz="3200" b="1" i="0" u="none" strike="noStrike" kern="1200" cap="none" spc="0" normalizeH="0" baseline="0" noProof="0">
              <a:ln>
                <a:noFill/>
              </a:ln>
              <a:solidFill>
                <a:srgbClr val="A888EC"/>
              </a:solidFill>
              <a:effectLst/>
              <a:uLnTx/>
              <a:uFillTx/>
              <a:latin typeface="微软雅黑" panose="020B0503020204020204" charset="-122"/>
              <a:ea typeface="微软雅黑" panose="020B0503020204020204" charset="-122"/>
              <a:cs typeface="+mn-cs"/>
            </a:endParaRPr>
          </a:p>
        </p:txBody>
      </p:sp>
      <p:sp>
        <p:nvSpPr>
          <p:cNvPr id="7" name="圆角矩形 7"/>
          <p:cNvSpPr/>
          <p:nvPr>
            <p:custDataLst>
              <p:tags r:id="rId7"/>
            </p:custDataLst>
          </p:nvPr>
        </p:nvSpPr>
        <p:spPr>
          <a:xfrm>
            <a:off x="9560862" y="188952"/>
            <a:ext cx="2277110" cy="482600"/>
          </a:xfrm>
          <a:prstGeom prst="roundRect">
            <a:avLst>
              <a:gd name="adj" fmla="val 50000"/>
            </a:avLst>
          </a:prstGeom>
          <a:solidFill>
            <a:srgbClr val="A88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粗黑宋简体" panose="02000000000000000000" pitchFamily="2" charset="-122"/>
              <a:ea typeface="方正粗黑宋简体" panose="02000000000000000000" pitchFamily="2" charset="-122"/>
            </a:endParaRPr>
          </a:p>
        </p:txBody>
      </p:sp>
      <p:sp>
        <p:nvSpPr>
          <p:cNvPr id="8" name="文本框 7"/>
          <p:cNvSpPr txBox="1"/>
          <p:nvPr>
            <p:custDataLst>
              <p:tags r:id="rId8"/>
            </p:custDataLst>
          </p:nvPr>
        </p:nvSpPr>
        <p:spPr>
          <a:xfrm>
            <a:off x="9953292" y="188952"/>
            <a:ext cx="1808480" cy="521970"/>
          </a:xfrm>
          <a:prstGeom prst="rect">
            <a:avLst/>
          </a:prstGeom>
          <a:noFill/>
        </p:spPr>
        <p:txBody>
          <a:bodyPr wrap="square" rtlCol="0">
            <a:spAutoFit/>
          </a:bodyPr>
          <a:lstStyle/>
          <a:p>
            <a:pPr algn="l"/>
            <a:r>
              <a:rPr lang="zh-CN" altLang="en-US" sz="2800" b="1">
                <a:solidFill>
                  <a:schemeClr val="bg1"/>
                </a:solidFill>
                <a:latin typeface="微软雅黑" panose="020B0503020204020204" charset="-122"/>
                <a:ea typeface="微软雅黑" panose="020B0503020204020204" charset="-122"/>
              </a:rPr>
              <a:t>真题回归</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2ViZWFjZTExNWY4NWQxMTU5OTE1Yjc2YWUzMTk3ODMifQ=="/>
  <p:tag name="KSO_WPP_MARK_KEY" val="1fd11849-2bf2-44d1-8a5d-188af03561c4"/>
  <p:tag name="KSO_WM_SCREEN_THEME_FLAG" val="sj1wRoP8BTtexpMmoASJFOVj0vHQShN3JuqbtfEditz1lzQGwjCn8WcLz3DzVIZ7wMEpNFfomI3QqxiDswjT7YidOWESpSWhSSeWBHiYhEA="/>
</p:tagLst>
</file>

<file path=ppt/tags/tag10.xml><?xml version="1.0" encoding="utf-8"?>
<p:tagLst xmlns:a="http://schemas.openxmlformats.org/drawingml/2006/main" xmlns:r="http://schemas.openxmlformats.org/officeDocument/2006/relationships" xmlns:p="http://schemas.openxmlformats.org/presentationml/2006/main">
  <p:tag name="AS_UNIQUEID" val="1446"/>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AS_UNIQUEID" val="1455"/>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AS_UNIQUEID" val="1449"/>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AS_UNIQUEID" val="1732"/>
</p:tagLst>
</file>

<file path=ppt/tags/tag125.xml><?xml version="1.0" encoding="utf-8"?>
<p:tagLst xmlns:a="http://schemas.openxmlformats.org/drawingml/2006/main" xmlns:r="http://schemas.openxmlformats.org/officeDocument/2006/relationships" xmlns:p="http://schemas.openxmlformats.org/presentationml/2006/main">
  <p:tag name="AS_UNIQUEID" val="1733"/>
</p:tagLst>
</file>

<file path=ppt/tags/tag126.xml><?xml version="1.0" encoding="utf-8"?>
<p:tagLst xmlns:a="http://schemas.openxmlformats.org/drawingml/2006/main" xmlns:r="http://schemas.openxmlformats.org/officeDocument/2006/relationships" xmlns:p="http://schemas.openxmlformats.org/presentationml/2006/main">
  <p:tag name="AS_UNIQUEID" val="1735"/>
</p:tagLst>
</file>

<file path=ppt/tags/tag127.xml><?xml version="1.0" encoding="utf-8"?>
<p:tagLst xmlns:a="http://schemas.openxmlformats.org/drawingml/2006/main" xmlns:r="http://schemas.openxmlformats.org/officeDocument/2006/relationships" xmlns:p="http://schemas.openxmlformats.org/presentationml/2006/main">
  <p:tag name="AS_UNIQUEID" val="1736"/>
</p:tagLst>
</file>

<file path=ppt/tags/tag128.xml><?xml version="1.0" encoding="utf-8"?>
<p:tagLst xmlns:a="http://schemas.openxmlformats.org/drawingml/2006/main" xmlns:r="http://schemas.openxmlformats.org/officeDocument/2006/relationships" xmlns:p="http://schemas.openxmlformats.org/presentationml/2006/main">
  <p:tag name="AS_UNIQUEID" val="1737"/>
</p:tagLst>
</file>

<file path=ppt/tags/tag129.xml><?xml version="1.0" encoding="utf-8"?>
<p:tagLst xmlns:a="http://schemas.openxmlformats.org/drawingml/2006/main" xmlns:r="http://schemas.openxmlformats.org/officeDocument/2006/relationships" xmlns:p="http://schemas.openxmlformats.org/presentationml/2006/main">
  <p:tag name="AS_UNIQUEID" val="1738"/>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AS_UNIQUEID" val="1454"/>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AS_UNIQUEID" val="2610"/>
</p:tagLst>
</file>

<file path=ppt/tags/tag131.xml><?xml version="1.0" encoding="utf-8"?>
<p:tagLst xmlns:a="http://schemas.openxmlformats.org/drawingml/2006/main" xmlns:r="http://schemas.openxmlformats.org/officeDocument/2006/relationships" xmlns:p="http://schemas.openxmlformats.org/presentationml/2006/main">
  <p:tag name="AS_UNIQUEID" val="2611"/>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UNIT_TABLE_BEAUTIFY" val="smartTable{1d770581-d33e-44cd-9ed6-5d2182d61eb6}"/>
  <p:tag name="KSO_WM_BEAUTIFY_FLAG" val=""/>
  <p:tag name="TABLE_ENDDRAG_ORIGIN_RECT" val="923*430"/>
  <p:tag name="TABLE_ENDDRAG_RECT" val="16*82*923*430"/>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AS_UNIQUEID" val="3335"/>
</p:tagLst>
</file>

<file path=ppt/tags/tag154.xml><?xml version="1.0" encoding="utf-8"?>
<p:tagLst xmlns:a="http://schemas.openxmlformats.org/drawingml/2006/main" xmlns:r="http://schemas.openxmlformats.org/officeDocument/2006/relationships" xmlns:p="http://schemas.openxmlformats.org/presentationml/2006/main">
  <p:tag name="AS_UNIQUEID" val="1732"/>
</p:tagLst>
</file>

<file path=ppt/tags/tag155.xml><?xml version="1.0" encoding="utf-8"?>
<p:tagLst xmlns:a="http://schemas.openxmlformats.org/drawingml/2006/main" xmlns:r="http://schemas.openxmlformats.org/officeDocument/2006/relationships" xmlns:p="http://schemas.openxmlformats.org/presentationml/2006/main">
  <p:tag name="AS_UNIQUEID" val="1733"/>
</p:tagLst>
</file>

<file path=ppt/tags/tag156.xml><?xml version="1.0" encoding="utf-8"?>
<p:tagLst xmlns:a="http://schemas.openxmlformats.org/drawingml/2006/main" xmlns:r="http://schemas.openxmlformats.org/officeDocument/2006/relationships" xmlns:p="http://schemas.openxmlformats.org/presentationml/2006/main">
  <p:tag name="AS_UNIQUEID" val="1735"/>
</p:tagLst>
</file>

<file path=ppt/tags/tag157.xml><?xml version="1.0" encoding="utf-8"?>
<p:tagLst xmlns:a="http://schemas.openxmlformats.org/drawingml/2006/main" xmlns:r="http://schemas.openxmlformats.org/officeDocument/2006/relationships" xmlns:p="http://schemas.openxmlformats.org/presentationml/2006/main">
  <p:tag name="AS_UNIQUEID" val="1736"/>
</p:tagLst>
</file>

<file path=ppt/tags/tag158.xml><?xml version="1.0" encoding="utf-8"?>
<p:tagLst xmlns:a="http://schemas.openxmlformats.org/drawingml/2006/main" xmlns:r="http://schemas.openxmlformats.org/officeDocument/2006/relationships" xmlns:p="http://schemas.openxmlformats.org/presentationml/2006/main">
  <p:tag name="AS_UNIQUEID" val="1737"/>
</p:tagLst>
</file>

<file path=ppt/tags/tag159.xml><?xml version="1.0" encoding="utf-8"?>
<p:tagLst xmlns:a="http://schemas.openxmlformats.org/drawingml/2006/main" xmlns:r="http://schemas.openxmlformats.org/officeDocument/2006/relationships" xmlns:p="http://schemas.openxmlformats.org/presentationml/2006/main">
  <p:tag name="AS_UNIQUEID" val="1738"/>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AS_UNIQUEID" val="2981"/>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AS_UNIQUEID" val="2610"/>
</p:tagLst>
</file>

<file path=ppt/tags/tag161.xml><?xml version="1.0" encoding="utf-8"?>
<p:tagLst xmlns:a="http://schemas.openxmlformats.org/drawingml/2006/main" xmlns:r="http://schemas.openxmlformats.org/officeDocument/2006/relationships" xmlns:p="http://schemas.openxmlformats.org/presentationml/2006/main">
  <p:tag name="AS_UNIQUEID" val="2611"/>
</p:tagLst>
</file>

<file path=ppt/tags/tag162.xml><?xml version="1.0" encoding="utf-8"?>
<p:tagLst xmlns:a="http://schemas.openxmlformats.org/drawingml/2006/main" xmlns:r="http://schemas.openxmlformats.org/officeDocument/2006/relationships" xmlns:p="http://schemas.openxmlformats.org/presentationml/2006/main">
  <p:tag name="AS_UNIQUEID" val="2613"/>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AS_UNIQUEID" val="2982"/>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AS_UNIQUEID" val="2983"/>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AS_UNIQUEID" val="1732"/>
</p:tagLst>
</file>

<file path=ppt/tags/tag193.xml><?xml version="1.0" encoding="utf-8"?>
<p:tagLst xmlns:a="http://schemas.openxmlformats.org/drawingml/2006/main" xmlns:r="http://schemas.openxmlformats.org/officeDocument/2006/relationships" xmlns:p="http://schemas.openxmlformats.org/presentationml/2006/main">
  <p:tag name="AS_UNIQUEID" val="1733"/>
</p:tagLst>
</file>

<file path=ppt/tags/tag194.xml><?xml version="1.0" encoding="utf-8"?>
<p:tagLst xmlns:a="http://schemas.openxmlformats.org/drawingml/2006/main" xmlns:r="http://schemas.openxmlformats.org/officeDocument/2006/relationships" xmlns:p="http://schemas.openxmlformats.org/presentationml/2006/main">
  <p:tag name="AS_UNIQUEID" val="1737"/>
</p:tagLst>
</file>

<file path=ppt/tags/tag195.xml><?xml version="1.0" encoding="utf-8"?>
<p:tagLst xmlns:a="http://schemas.openxmlformats.org/drawingml/2006/main" xmlns:r="http://schemas.openxmlformats.org/officeDocument/2006/relationships" xmlns:p="http://schemas.openxmlformats.org/presentationml/2006/main">
  <p:tag name="AS_UNIQUEID" val="1738"/>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AS_UNIQUEID" val="2610"/>
</p:tagLst>
</file>

<file path=ppt/tags/tag197.xml><?xml version="1.0" encoding="utf-8"?>
<p:tagLst xmlns:a="http://schemas.openxmlformats.org/drawingml/2006/main" xmlns:r="http://schemas.openxmlformats.org/officeDocument/2006/relationships" xmlns:p="http://schemas.openxmlformats.org/presentationml/2006/main">
  <p:tag name="AS_UNIQUEID" val="2611"/>
</p:tagLst>
</file>

<file path=ppt/tags/tag198.xml><?xml version="1.0" encoding="utf-8"?>
<p:tagLst xmlns:a="http://schemas.openxmlformats.org/drawingml/2006/main" xmlns:r="http://schemas.openxmlformats.org/officeDocument/2006/relationships" xmlns:p="http://schemas.openxmlformats.org/presentationml/2006/main">
  <p:tag name="AS_UNIQUEID" val="1735"/>
  <p:tag name="KSO_WM_DIAGRAM_VIRTUALLY_FRAME" val="{&quot;height&quot;:455.45,&quot;left&quot;:23.7,&quot;top&quot;:25.3,&quot;width&quot;:901.05}"/>
</p:tagLst>
</file>

<file path=ppt/tags/tag199.xml><?xml version="1.0" encoding="utf-8"?>
<p:tagLst xmlns:a="http://schemas.openxmlformats.org/drawingml/2006/main" xmlns:r="http://schemas.openxmlformats.org/officeDocument/2006/relationships" xmlns:p="http://schemas.openxmlformats.org/presentationml/2006/main">
  <p:tag name="AS_UNIQUEID" val="1736"/>
  <p:tag name="KSO_WM_DIAGRAM_VIRTUALLY_FRAME" val="{&quot;height&quot;:455.45,&quot;left&quot;:23.7,&quot;top&quot;:25.3,&quot;width&quot;:901.05}"/>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AS_UNIQUEID" val="2976"/>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AS_UNIQUEID" val="2977"/>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46.xml><?xml version="1.0" encoding="utf-8"?>
<p:tagLst xmlns:a="http://schemas.openxmlformats.org/drawingml/2006/main" xmlns:r="http://schemas.openxmlformats.org/officeDocument/2006/relationships" xmlns:p="http://schemas.openxmlformats.org/presentationml/2006/main">
  <p:tag name="AS_UNIQUEID" val="2976"/>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AS_UNIQUEID" val="2977"/>
</p:tagLst>
</file>

<file path=ppt/tags/tag48.xml><?xml version="1.0" encoding="utf-8"?>
<p:tagLst xmlns:a="http://schemas.openxmlformats.org/drawingml/2006/main" xmlns:r="http://schemas.openxmlformats.org/officeDocument/2006/relationships" xmlns:p="http://schemas.openxmlformats.org/presentationml/2006/main">
  <p:tag name="AS_UNIQUEID" val="2978"/>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AS_UNIQUEID" val="2979"/>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AS_UNIQUEID" val="2978"/>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AS_UNIQUEID" val="2980"/>
</p:tagLst>
</file>

<file path=ppt/tags/tag51.xml><?xml version="1.0" encoding="utf-8"?>
<p:tagLst xmlns:a="http://schemas.openxmlformats.org/drawingml/2006/main" xmlns:r="http://schemas.openxmlformats.org/officeDocument/2006/relationships" xmlns:p="http://schemas.openxmlformats.org/presentationml/2006/main">
  <p:tag name="AS_UNIQUEID" val="2984"/>
</p:tagLst>
</file>

<file path=ppt/tags/tag52.xml><?xml version="1.0" encoding="utf-8"?>
<p:tagLst xmlns:a="http://schemas.openxmlformats.org/drawingml/2006/main" xmlns:r="http://schemas.openxmlformats.org/officeDocument/2006/relationships" xmlns:p="http://schemas.openxmlformats.org/presentationml/2006/main">
  <p:tag name="AS_UNIQUEID" val="2985"/>
</p:tagLst>
</file>

<file path=ppt/tags/tag53.xml><?xml version="1.0" encoding="utf-8"?>
<p:tagLst xmlns:a="http://schemas.openxmlformats.org/drawingml/2006/main" xmlns:r="http://schemas.openxmlformats.org/officeDocument/2006/relationships" xmlns:p="http://schemas.openxmlformats.org/presentationml/2006/main">
  <p:tag name="AS_UNIQUEID" val="1446"/>
</p:tagLst>
</file>

<file path=ppt/tags/tag54.xml><?xml version="1.0" encoding="utf-8"?>
<p:tagLst xmlns:a="http://schemas.openxmlformats.org/drawingml/2006/main" xmlns:r="http://schemas.openxmlformats.org/officeDocument/2006/relationships" xmlns:p="http://schemas.openxmlformats.org/presentationml/2006/main">
  <p:tag name="AS_UNIQUEID" val="1455"/>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AS_UNIQUEID" val="1449"/>
</p:tagLst>
</file>

<file path=ppt/tags/tag56.xml><?xml version="1.0" encoding="utf-8"?>
<p:tagLst xmlns:a="http://schemas.openxmlformats.org/drawingml/2006/main" xmlns:r="http://schemas.openxmlformats.org/officeDocument/2006/relationships" xmlns:p="http://schemas.openxmlformats.org/presentationml/2006/main">
  <p:tag name="AS_UNIQUEID" val="1454"/>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AS_UNIQUEID" val="1447"/>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AS_UNIQUEID" val="2981"/>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AS_UNIQUEID" val="2979"/>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AS_UNIQUEID" val="2982"/>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AS_UNIQUEID" val="2983"/>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UNIT_TABLE_BEAUTIFY" val="smartTable{1abf8ff8-c465-4000-8e5b-dfc4588cb41c}"/>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AS_UNIQUEID" val="2980"/>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AS_UNIQUEID" val="2984"/>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AS_UNIQUEID" val="2985"/>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2009</Words>
  <Application>Microsoft Office PowerPoint</Application>
  <PresentationFormat>宽屏</PresentationFormat>
  <Paragraphs>286</Paragraphs>
  <Slides>21</Slides>
  <Notes>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21</vt:i4>
      </vt:variant>
    </vt:vector>
  </HeadingPairs>
  <TitlesOfParts>
    <vt:vector size="38" baseType="lpstr">
      <vt:lpstr>思源黑体 CN Light</vt:lpstr>
      <vt:lpstr>方正粗黑宋简体</vt:lpstr>
      <vt:lpstr>汉仪劲楷简</vt:lpstr>
      <vt:lpstr>微软雅黑 Light</vt:lpstr>
      <vt:lpstr>Calibri</vt:lpstr>
      <vt:lpstr>仿宋</vt:lpstr>
      <vt:lpstr>Arial</vt:lpstr>
      <vt:lpstr>Garamond</vt:lpstr>
      <vt:lpstr>Wingdings</vt:lpstr>
      <vt:lpstr>黑体</vt:lpstr>
      <vt:lpstr>方正舒体</vt:lpstr>
      <vt:lpstr>方正清刻本悦宋简体</vt:lpstr>
      <vt:lpstr>宋体</vt:lpstr>
      <vt:lpstr>微软雅黑</vt:lpstr>
      <vt:lpstr>楷体</vt:lpstr>
      <vt:lpstr>Times New Roman</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宁 杜</cp:lastModifiedBy>
  <cp:revision>34</cp:revision>
  <cp:lastPrinted>2024-10-15T12:31:47Z</cp:lastPrinted>
  <dcterms:created xsi:type="dcterms:W3CDTF">2023-07-14T13:13:00Z</dcterms:created>
  <dcterms:modified xsi:type="dcterms:W3CDTF">2024-10-16T03:52:36Z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B884C5E45C7246DE85E542DE1E9467DE_12</vt:lpwstr>
  </property>
</Properties>
</file>