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19"/>
  </p:notesMasterIdLst>
  <p:sldIdLst>
    <p:sldId id="555" r:id="rId4"/>
    <p:sldId id="554" r:id="rId5"/>
    <p:sldId id="547" r:id="rId6"/>
    <p:sldId id="538" r:id="rId7"/>
    <p:sldId id="558" r:id="rId8"/>
    <p:sldId id="560" r:id="rId9"/>
    <p:sldId id="561" r:id="rId10"/>
    <p:sldId id="562" r:id="rId11"/>
    <p:sldId id="563" r:id="rId12"/>
    <p:sldId id="564" r:id="rId13"/>
    <p:sldId id="565" r:id="rId14"/>
    <p:sldId id="566" r:id="rId15"/>
    <p:sldId id="567" r:id="rId16"/>
    <p:sldId id="568" r:id="rId17"/>
    <p:sldId id="559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ED6"/>
    <a:srgbClr val="D2F4F8"/>
    <a:srgbClr val="2C6575"/>
    <a:srgbClr val="C0F8F9"/>
    <a:srgbClr val="BDF5FC"/>
    <a:srgbClr val="C4F5FC"/>
    <a:srgbClr val="265665"/>
    <a:srgbClr val="47939D"/>
    <a:srgbClr val="FC6900"/>
    <a:srgbClr val="ECF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3904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课件空白页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548005" y="6379210"/>
            <a:ext cx="533590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>
                <a:solidFill>
                  <a:schemeClr val="bg1">
                    <a:lumMod val="95000"/>
                  </a:schemeClr>
                </a:solidFill>
                <a:latin typeface="SimHei" panose="02010609060101010101" charset="-122"/>
                <a:ea typeface="SimHei" panose="02010609060101010101" charset="-122"/>
              </a:rPr>
              <a:t>点击图片播放视频；若无法播放，请使用附带的视频文件</a:t>
            </a:r>
            <a:endParaRPr lang="zh-CN" altLang="zh-CN" sz="1600">
              <a:solidFill>
                <a:schemeClr val="bg1">
                  <a:lumMod val="95000"/>
                </a:schemeClr>
              </a:solidFill>
              <a:latin typeface="SimHei" panose="02010609060101010101" charset="-122"/>
              <a:ea typeface="SimHei" panose="02010609060101010101" charset="-122"/>
            </a:endParaRPr>
          </a:p>
        </p:txBody>
      </p:sp>
      <p:pic>
        <p:nvPicPr>
          <p:cNvPr id="2" name="图片 1" descr="IMG_0635(20241012-133709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160" y="0"/>
            <a:ext cx="89109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4(20241012-13373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975" y="0"/>
            <a:ext cx="92367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5(20241012-133736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230" y="0"/>
            <a:ext cx="92525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6(20241012-13373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415" y="0"/>
            <a:ext cx="97383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7(20241012-13374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505" y="0"/>
            <a:ext cx="95288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8(20241012-13374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705" y="0"/>
            <a:ext cx="92919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9(20241012-133746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805" y="0"/>
            <a:ext cx="96532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548005" y="6379210"/>
            <a:ext cx="533590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>
                <a:solidFill>
                  <a:schemeClr val="bg1">
                    <a:lumMod val="95000"/>
                  </a:schemeClr>
                </a:solidFill>
                <a:latin typeface="SimHei" panose="02010609060101010101" charset="-122"/>
                <a:ea typeface="SimHei" panose="02010609060101010101" charset="-122"/>
              </a:rPr>
              <a:t>点击图片播放视频；若无法播放，请使用附带的视频文件</a:t>
            </a:r>
            <a:endParaRPr lang="zh-CN" altLang="zh-CN" sz="1600">
              <a:solidFill>
                <a:schemeClr val="bg1">
                  <a:lumMod val="95000"/>
                </a:schemeClr>
              </a:solidFill>
              <a:latin typeface="SimHei" panose="02010609060101010101" charset="-122"/>
              <a:ea typeface="SimHei" panose="02010609060101010101" charset="-122"/>
            </a:endParaRPr>
          </a:p>
        </p:txBody>
      </p:sp>
      <p:pic>
        <p:nvPicPr>
          <p:cNvPr id="2" name="图片 1" descr="IMG_0636(20241012-13371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1130" y="0"/>
            <a:ext cx="95383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0637(20241012-13371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650" y="0"/>
            <a:ext cx="96793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4" name="图片 3" descr="IMG_0638(20241012-13371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815" y="0"/>
            <a:ext cx="94310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39(20241012-13372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995" y="0"/>
            <a:ext cx="98685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0(20241012-13372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585" y="0"/>
            <a:ext cx="94049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1(20241012-133726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" y="0"/>
            <a:ext cx="100698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2(20241012-133729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195" y="0"/>
            <a:ext cx="96659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0097770" y="6184900"/>
            <a:ext cx="1807845" cy="41465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innerShdw blurRad="63500" dist="12700" dir="13500000">
              <a:schemeClr val="bg1">
                <a:lumMod val="65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  <p:pic>
        <p:nvPicPr>
          <p:cNvPr id="2" name="图片 1" descr="IMG_0643(20241012-13373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0"/>
            <a:ext cx="98094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DOC_GUID" val="{0943ccc9-aa61-4df6-ae28-f7091b3cb5dc}"/>
  <p:tag name="KSO_WPP_MARK_KEY" val="59fd03c4-889c-4e1c-8ebc-d957007244e5"/>
  <p:tag name="COMMONDATA" val="eyJoZGlkIjoiMjVlOTUwYmYyYWNiYjhiNzMyNDlhZjJmMzA0ZWY3MDMifQ=="/>
  <p:tag name="commondata" val="eyJoZGlkIjoiZTRmNGZlNDViMjdjY2NiYzQwYWQ0ZTUzYmZlNDkzOTg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DC3B3"/>
        </a:solidFill>
        <a:ln>
          <a:noFill/>
        </a:ln>
      </a:spPr>
      <a:bodyPr rtlCol="0" anchor="ctr"/>
      <a:lstStyle>
        <a:defPPr marL="342900" indent="-342900" algn="l">
          <a:lnSpc>
            <a:spcPct val="150000"/>
          </a:lnSpc>
          <a:buFont typeface="Wingdings" panose="05000000000000000000" charset="0"/>
          <a:buChar char="l"/>
          <a:defRPr lang="zh-CN" altLang="en-US" sz="2400">
            <a:solidFill>
              <a:schemeClr val="tx1"/>
            </a:solidFill>
            <a:latin typeface="SimHei" panose="02010609060101010101" charset="-122"/>
            <a:ea typeface="SimHei" panose="02010609060101010101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lang="zh-CN" altLang="en-US" sz="2000">
            <a:solidFill>
              <a:srgbClr val="FF0000"/>
            </a:solidFill>
            <a:latin typeface="SimHei" panose="02010609060101010101" charset="-122"/>
            <a:ea typeface="SimHei" panose="02010609060101010101" charset="-122"/>
            <a:cs typeface="SimHei" panose="02010609060101010101" charset="-122"/>
            <a:sym typeface="+mn-ea"/>
          </a:defRPr>
        </a:defPPr>
      </a:lstStyle>
    </a:txDef>
  </a:objectDefaul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WPS 演示</Application>
  <PresentationFormat/>
  <Paragraphs>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SimSun</vt:lpstr>
      <vt:lpstr>Wingdings</vt:lpstr>
      <vt:lpstr>Wingdings</vt:lpstr>
      <vt:lpstr>SimHei</vt:lpstr>
      <vt:lpstr>Microsoft YaHei</vt:lpstr>
      <vt:lpstr>Arial Unicode MS</vt:lpstr>
      <vt:lpstr>Calibri</vt:lpstr>
      <vt:lpstr>默认设计模板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_x000B_《活动名》  </dc:title>
  <dc:creator>Administrator</dc:creator>
  <cp:lastModifiedBy>玉宝宝</cp:lastModifiedBy>
  <cp:revision>147</cp:revision>
  <dcterms:created xsi:type="dcterms:W3CDTF">2019-02-28T07:53:00Z</dcterms:created>
  <dcterms:modified xsi:type="dcterms:W3CDTF">2024-10-12T05:57:11Z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1329C6A2D6984E4DB927428276408247</vt:lpwstr>
  </property>
</Properties>
</file>