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53" y="1122363"/>
            <a:ext cx="68583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53" y="3602038"/>
            <a:ext cx="68583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79" y="365125"/>
            <a:ext cx="7887066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16" y="1709738"/>
            <a:ext cx="788706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16" y="4589463"/>
            <a:ext cx="78870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79" y="1825625"/>
            <a:ext cx="388638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365" y="1825625"/>
            <a:ext cx="388638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0" y="365125"/>
            <a:ext cx="7887066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22" y="1778438"/>
            <a:ext cx="3655350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22" y="2665379"/>
            <a:ext cx="3655350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921" y="1778438"/>
            <a:ext cx="367335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921" y="2665379"/>
            <a:ext cx="367335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0" y="457200"/>
            <a:ext cx="312415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571" y="457201"/>
            <a:ext cx="462936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70" y="2057400"/>
            <a:ext cx="312415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979" y="365125"/>
            <a:ext cx="197176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79" y="365125"/>
            <a:ext cx="5800994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79" y="365125"/>
            <a:ext cx="78870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79" y="1825625"/>
            <a:ext cx="78870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79" y="6356350"/>
            <a:ext cx="2057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090" y="6356350"/>
            <a:ext cx="3086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250" y="6356350"/>
            <a:ext cx="2057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热带鱼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3883" b="5375"/>
          <a:stretch>
            <a:fillRect/>
          </a:stretch>
        </p:blipFill>
        <p:spPr>
          <a:xfrm>
            <a:off x="-26035" y="-13970"/>
            <a:ext cx="9196705" cy="7146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2929" y="916912"/>
            <a:ext cx="6458090" cy="48217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115695" y="1668780"/>
            <a:ext cx="3651885" cy="2932430"/>
            <a:chOff x="4022" y="1854"/>
            <a:chExt cx="7181" cy="5680"/>
          </a:xfrm>
        </p:grpSpPr>
        <p:sp>
          <p:nvSpPr>
            <p:cNvPr id="3" name="等腰三角形 2"/>
            <p:cNvSpPr/>
            <p:nvPr/>
          </p:nvSpPr>
          <p:spPr>
            <a:xfrm rot="19860000">
              <a:off x="4022" y="3272"/>
              <a:ext cx="3682" cy="3300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/>
          </p:nvSpPr>
          <p:spPr>
            <a:xfrm rot="19860000">
              <a:off x="5009" y="1854"/>
              <a:ext cx="6194" cy="5681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9449" y="5003"/>
              <a:ext cx="614" cy="79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722" y="5249"/>
              <a:ext cx="191" cy="2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20515" y="276860"/>
            <a:ext cx="3270250" cy="2406015"/>
            <a:chOff x="4022" y="1854"/>
            <a:chExt cx="7181" cy="5680"/>
          </a:xfrm>
        </p:grpSpPr>
        <p:sp>
          <p:nvSpPr>
            <p:cNvPr id="8" name="等腰三角形 7"/>
            <p:cNvSpPr/>
            <p:nvPr/>
          </p:nvSpPr>
          <p:spPr>
            <a:xfrm rot="19860000">
              <a:off x="4022" y="3272"/>
              <a:ext cx="3682" cy="330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9860000">
              <a:off x="5009" y="1854"/>
              <a:ext cx="6194" cy="5681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449" y="5003"/>
              <a:ext cx="614" cy="79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9722" y="5249"/>
              <a:ext cx="191" cy="2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82515" y="4013200"/>
            <a:ext cx="2795270" cy="2172335"/>
            <a:chOff x="4022" y="1854"/>
            <a:chExt cx="7181" cy="5680"/>
          </a:xfrm>
        </p:grpSpPr>
        <p:sp>
          <p:nvSpPr>
            <p:cNvPr id="13" name="等腰三角形 12"/>
            <p:cNvSpPr/>
            <p:nvPr/>
          </p:nvSpPr>
          <p:spPr>
            <a:xfrm rot="19860000">
              <a:off x="4022" y="3272"/>
              <a:ext cx="3682" cy="3300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19860000">
              <a:off x="5009" y="1854"/>
              <a:ext cx="6194" cy="568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9449" y="5003"/>
              <a:ext cx="614" cy="79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9722" y="5249"/>
              <a:ext cx="191" cy="2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演示</Application>
  <PresentationFormat>宽屏</PresentationFormat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chris.w.t</dc:creator>
  <cp:lastModifiedBy>chris.w.t</cp:lastModifiedBy>
  <cp:revision>1</cp:revision>
  <dcterms:created xsi:type="dcterms:W3CDTF">2017-12-17T13:36:28Z</dcterms:created>
  <dcterms:modified xsi:type="dcterms:W3CDTF">2017-12-17T13:42:31Z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