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智慧、爱、善良：苗族民间故事《百鸟羽衣》_1_多读书绘本馆_来自小红书网页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0" y="0"/>
            <a:ext cx="70993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Tony\Desktop\新建文件夹\IMG_88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305"/>
            <a:ext cx="12240260" cy="688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Tony\Desktop\新建文件夹\IMG_88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21359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Tony\Desktop\新建文件夹\IMG_88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237085" cy="688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Tony\Desktop\新建文件夹\IMG_88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305"/>
            <a:ext cx="1222629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Tony\Desktop\新建文件夹\IMG_88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77395" cy="684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Tony\Desktop\新建文件夹\IMG_881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Tony\Desktop\新建文件夹\IMG_88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Tony\Desktop\新建文件夹\IMG_88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44450"/>
            <a:ext cx="12155170" cy="683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Tony\Desktop\新建文件夹\IMG_88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25" y="44450"/>
            <a:ext cx="12088495" cy="679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Users\Tony\Desktop\新建文件夹\IMG_882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0"/>
            <a:ext cx="12216765" cy="687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Tony\Desktop\新建文件夹\IMG_88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44450"/>
            <a:ext cx="12217400" cy="693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Users\Tony\Desktop\新建文件夹\IMG_88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58345" cy="683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Tony\Desktop\新建文件夹\IMG_880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0"/>
            <a:ext cx="12216130" cy="6871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Tony\Desktop\新建文件夹\IMG_880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227560" cy="687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Tony\Desktop\新建文件夹\IMG_880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-27305"/>
            <a:ext cx="12216765" cy="687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Tony\Desktop\新建文件夹\IMG_880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305"/>
            <a:ext cx="12178665" cy="685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Tony\Desktop\新建文件夹\IMG_880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0"/>
            <a:ext cx="12252960" cy="689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Tony\Desktop\新建文件夹\IMG_88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13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Tony\Desktop\新建文件夹\IMG_88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7305"/>
            <a:ext cx="12146915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撰冩沵莪哋嬡</cp:lastModifiedBy>
  <cp:revision>3</cp:revision>
  <dcterms:created xsi:type="dcterms:W3CDTF">2024-10-14T10:45:11Z</dcterms:created>
  <dcterms:modified xsi:type="dcterms:W3CDTF">2024-10-14T10:45:11Z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E02E57206F5BD748E8EE0C679660C008_42</vt:lpwstr>
  </property>
  <property fmtid="{D5CDD505-2E9C-101B-9397-08002B2CF9AE}" pid="3" name="KSOProductBuildVer">
    <vt:lpwstr>2052-6.11.0.8885</vt:lpwstr>
  </property>
</Properties>
</file>