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1990" r:id="rId3"/>
    <p:sldId id="2014" r:id="rId5"/>
    <p:sldId id="1885" r:id="rId6"/>
    <p:sldId id="2035" r:id="rId7"/>
    <p:sldId id="2037" r:id="rId8"/>
    <p:sldId id="1946" r:id="rId9"/>
    <p:sldId id="2036" r:id="rId10"/>
    <p:sldId id="2039" r:id="rId11"/>
    <p:sldId id="2042" r:id="rId12"/>
    <p:sldId id="2040" r:id="rId13"/>
    <p:sldId id="2046" r:id="rId14"/>
    <p:sldId id="2044" r:id="rId15"/>
    <p:sldId id="2050" r:id="rId16"/>
    <p:sldId id="2048" r:id="rId17"/>
    <p:sldId id="2056" r:id="rId18"/>
    <p:sldId id="2053" r:id="rId19"/>
    <p:sldId id="2055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模板设计" id="{21BA97ED-402D-42B7-9ED2-62236B298856}">
          <p14:sldIdLst>
            <p14:sldId id="1990"/>
            <p14:sldId id="2014"/>
            <p14:sldId id="1885"/>
            <p14:sldId id="2035"/>
            <p14:sldId id="2037"/>
            <p14:sldId id="1946"/>
            <p14:sldId id="2036"/>
            <p14:sldId id="2039"/>
            <p14:sldId id="2042"/>
            <p14:sldId id="2040"/>
            <p14:sldId id="2046"/>
            <p14:sldId id="2044"/>
            <p14:sldId id="2050"/>
            <p14:sldId id="2048"/>
            <p14:sldId id="2056"/>
            <p14:sldId id="2053"/>
            <p14:sldId id="2055"/>
          </p14:sldIdLst>
        </p14:section>
        <p14:section name="使用技巧" id="{D912A2B0-C511-4C9D-9CFC-F7C95D2ACD8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7" userDrawn="1">
          <p15:clr>
            <a:srgbClr val="A4A3A4"/>
          </p15:clr>
        </p15:guide>
        <p15:guide id="3" pos="644" userDrawn="1">
          <p15:clr>
            <a:srgbClr val="A4A3A4"/>
          </p15:clr>
        </p15:guide>
        <p15:guide id="4" orient="horz" pos="400" userDrawn="1">
          <p15:clr>
            <a:srgbClr val="A4A3A4"/>
          </p15:clr>
        </p15:guide>
        <p15:guide id="5" orient="horz" pos="39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新课标第一网" initials="新" lastIdx="0" clrIdx="0"/>
  <p:cmAuthor id="3" name="Author" initials="A" lastIdx="0" clrIdx="2"/>
  <p:cmAuthor id="4" name="xkb1.com" initials="x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10"/>
  </p:normalViewPr>
  <p:slideViewPr>
    <p:cSldViewPr snapToGrid="0" snapToObjects="1" showGuides="1">
      <p:cViewPr varScale="1">
        <p:scale>
          <a:sx n="111" d="100"/>
          <a:sy n="111" d="100"/>
        </p:scale>
        <p:origin x="282" y="108"/>
      </p:cViewPr>
      <p:guideLst>
        <p:guide orient="horz" pos="2160"/>
        <p:guide pos="3907"/>
        <p:guide pos="644"/>
        <p:guide orient="horz" pos="400"/>
        <p:guide orient="horz" pos="39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96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image" Target="../media/image3.pn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7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9" Type="http://schemas.openxmlformats.org/officeDocument/2006/relationships/tags" Target="../tags/tag56.xml"/><Relationship Id="rId28" Type="http://schemas.openxmlformats.org/officeDocument/2006/relationships/tags" Target="../tags/tag55.xml"/><Relationship Id="rId27" Type="http://schemas.openxmlformats.org/officeDocument/2006/relationships/tags" Target="../tags/tag54.xml"/><Relationship Id="rId26" Type="http://schemas.openxmlformats.org/officeDocument/2006/relationships/tags" Target="../tags/tag53.xml"/><Relationship Id="rId25" Type="http://schemas.openxmlformats.org/officeDocument/2006/relationships/tags" Target="../tags/tag52.xml"/><Relationship Id="rId24" Type="http://schemas.openxmlformats.org/officeDocument/2006/relationships/tags" Target="../tags/tag51.xml"/><Relationship Id="rId23" Type="http://schemas.openxmlformats.org/officeDocument/2006/relationships/tags" Target="../tags/tag50.xml"/><Relationship Id="rId22" Type="http://schemas.openxmlformats.org/officeDocument/2006/relationships/tags" Target="../tags/tag49.xml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tags" Target="../tags/tag29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tags" Target="../tags/tag57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任意多边形: 形状 45"/>
          <p:cNvSpPr/>
          <p:nvPr userDrawn="1">
            <p:custDataLst>
              <p:tags r:id="rId2"/>
            </p:custDataLst>
          </p:nvPr>
        </p:nvSpPr>
        <p:spPr>
          <a:xfrm flipH="1">
            <a:off x="0" y="2638960"/>
            <a:ext cx="12192000" cy="3651778"/>
          </a:xfrm>
          <a:custGeom>
            <a:avLst/>
            <a:gdLst>
              <a:gd name="connsiteX0" fmla="*/ 0 w 4100052"/>
              <a:gd name="connsiteY0" fmla="*/ 0 h 1151945"/>
              <a:gd name="connsiteX1" fmla="*/ 73742 w 4100052"/>
              <a:gd name="connsiteY1" fmla="*/ 46619 h 1151945"/>
              <a:gd name="connsiteX2" fmla="*/ 2585784 w 4100052"/>
              <a:gd name="connsiteY2" fmla="*/ 809154 h 1151945"/>
              <a:gd name="connsiteX3" fmla="*/ 3975481 w 4100052"/>
              <a:gd name="connsiteY3" fmla="*/ 444256 h 1151945"/>
              <a:gd name="connsiteX4" fmla="*/ 4100052 w 4100052"/>
              <a:gd name="connsiteY4" fmla="*/ 364638 h 1151945"/>
              <a:gd name="connsiteX5" fmla="*/ 4100052 w 4100052"/>
              <a:gd name="connsiteY5" fmla="*/ 666117 h 1151945"/>
              <a:gd name="connsiteX6" fmla="*/ 4056379 w 4100052"/>
              <a:gd name="connsiteY6" fmla="*/ 694006 h 1151945"/>
              <a:gd name="connsiteX7" fmla="*/ 2562924 w 4100052"/>
              <a:gd name="connsiteY7" fmla="*/ 1132156 h 1151945"/>
              <a:gd name="connsiteX8" fmla="*/ 15939 w 4100052"/>
              <a:gd name="connsiteY8" fmla="*/ 970231 h 1151945"/>
              <a:gd name="connsiteX9" fmla="*/ 0 w 4100052"/>
              <a:gd name="connsiteY9" fmla="*/ 969879 h 1151945"/>
              <a:gd name="connsiteX10" fmla="*/ 0 w 4100052"/>
              <a:gd name="connsiteY10" fmla="*/ 0 h 1151945"/>
              <a:gd name="connsiteX0-1" fmla="*/ 0 w 4100052"/>
              <a:gd name="connsiteY0-2" fmla="*/ 0 h 1151945"/>
              <a:gd name="connsiteX1-3" fmla="*/ 73742 w 4100052"/>
              <a:gd name="connsiteY1-4" fmla="*/ 46619 h 1151945"/>
              <a:gd name="connsiteX2-5" fmla="*/ 2585784 w 4100052"/>
              <a:gd name="connsiteY2-6" fmla="*/ 809154 h 1151945"/>
              <a:gd name="connsiteX3-7" fmla="*/ 3975481 w 4100052"/>
              <a:gd name="connsiteY3-8" fmla="*/ 444256 h 1151945"/>
              <a:gd name="connsiteX4-9" fmla="*/ 4100052 w 4100052"/>
              <a:gd name="connsiteY4-10" fmla="*/ 364638 h 1151945"/>
              <a:gd name="connsiteX5-11" fmla="*/ 4100052 w 4100052"/>
              <a:gd name="connsiteY5-12" fmla="*/ 666117 h 1151945"/>
              <a:gd name="connsiteX6-13" fmla="*/ 4056379 w 4100052"/>
              <a:gd name="connsiteY6-14" fmla="*/ 694006 h 1151945"/>
              <a:gd name="connsiteX7-15" fmla="*/ 2562924 w 4100052"/>
              <a:gd name="connsiteY7-16" fmla="*/ 1132156 h 1151945"/>
              <a:gd name="connsiteX8-17" fmla="*/ 15939 w 4100052"/>
              <a:gd name="connsiteY8-18" fmla="*/ 970231 h 1151945"/>
              <a:gd name="connsiteX9-19" fmla="*/ 0 w 4100052"/>
              <a:gd name="connsiteY9-20" fmla="*/ 969879 h 1151945"/>
              <a:gd name="connsiteX10-21" fmla="*/ 0 w 4100052"/>
              <a:gd name="connsiteY10-22" fmla="*/ 0 h 1151945"/>
              <a:gd name="connsiteX0-23" fmla="*/ 0 w 4100052"/>
              <a:gd name="connsiteY0-24" fmla="*/ 0 h 1151945"/>
              <a:gd name="connsiteX1-25" fmla="*/ 73742 w 4100052"/>
              <a:gd name="connsiteY1-26" fmla="*/ 46619 h 1151945"/>
              <a:gd name="connsiteX2-27" fmla="*/ 2585784 w 4100052"/>
              <a:gd name="connsiteY2-28" fmla="*/ 809154 h 1151945"/>
              <a:gd name="connsiteX3-29" fmla="*/ 3975481 w 4100052"/>
              <a:gd name="connsiteY3-30" fmla="*/ 444256 h 1151945"/>
              <a:gd name="connsiteX4-31" fmla="*/ 4100052 w 4100052"/>
              <a:gd name="connsiteY4-32" fmla="*/ 364638 h 1151945"/>
              <a:gd name="connsiteX5-33" fmla="*/ 4100052 w 4100052"/>
              <a:gd name="connsiteY5-34" fmla="*/ 666117 h 1151945"/>
              <a:gd name="connsiteX6-35" fmla="*/ 4056379 w 4100052"/>
              <a:gd name="connsiteY6-36" fmla="*/ 694006 h 1151945"/>
              <a:gd name="connsiteX7-37" fmla="*/ 2562924 w 4100052"/>
              <a:gd name="connsiteY7-38" fmla="*/ 1132156 h 1151945"/>
              <a:gd name="connsiteX8-39" fmla="*/ 15939 w 4100052"/>
              <a:gd name="connsiteY8-40" fmla="*/ 970231 h 1151945"/>
              <a:gd name="connsiteX9-41" fmla="*/ 0 w 4100052"/>
              <a:gd name="connsiteY9-42" fmla="*/ 969879 h 1151945"/>
              <a:gd name="connsiteX10-43" fmla="*/ 0 w 4100052"/>
              <a:gd name="connsiteY10-44" fmla="*/ 0 h 1151945"/>
              <a:gd name="connsiteX0-45" fmla="*/ 0 w 4100052"/>
              <a:gd name="connsiteY0-46" fmla="*/ 403807 h 1555752"/>
              <a:gd name="connsiteX1-47" fmla="*/ 69 w 4100052"/>
              <a:gd name="connsiteY1-48" fmla="*/ 0 h 1555752"/>
              <a:gd name="connsiteX2-49" fmla="*/ 2585784 w 4100052"/>
              <a:gd name="connsiteY2-50" fmla="*/ 1212961 h 1555752"/>
              <a:gd name="connsiteX3-51" fmla="*/ 3975481 w 4100052"/>
              <a:gd name="connsiteY3-52" fmla="*/ 848063 h 1555752"/>
              <a:gd name="connsiteX4-53" fmla="*/ 4100052 w 4100052"/>
              <a:gd name="connsiteY4-54" fmla="*/ 768445 h 1555752"/>
              <a:gd name="connsiteX5-55" fmla="*/ 4100052 w 4100052"/>
              <a:gd name="connsiteY5-56" fmla="*/ 1069924 h 1555752"/>
              <a:gd name="connsiteX6-57" fmla="*/ 4056379 w 4100052"/>
              <a:gd name="connsiteY6-58" fmla="*/ 1097813 h 1555752"/>
              <a:gd name="connsiteX7-59" fmla="*/ 2562924 w 4100052"/>
              <a:gd name="connsiteY7-60" fmla="*/ 1535963 h 1555752"/>
              <a:gd name="connsiteX8-61" fmla="*/ 15939 w 4100052"/>
              <a:gd name="connsiteY8-62" fmla="*/ 1374038 h 1555752"/>
              <a:gd name="connsiteX9-63" fmla="*/ 0 w 4100052"/>
              <a:gd name="connsiteY9-64" fmla="*/ 1373686 h 1555752"/>
              <a:gd name="connsiteX10-65" fmla="*/ 0 w 4100052"/>
              <a:gd name="connsiteY10-66" fmla="*/ 403807 h 1555752"/>
              <a:gd name="connsiteX0-67" fmla="*/ 0 w 4100052"/>
              <a:gd name="connsiteY0-68" fmla="*/ 403807 h 1555752"/>
              <a:gd name="connsiteX1-69" fmla="*/ 69 w 4100052"/>
              <a:gd name="connsiteY1-70" fmla="*/ 0 h 1555752"/>
              <a:gd name="connsiteX2-71" fmla="*/ 2585784 w 4100052"/>
              <a:gd name="connsiteY2-72" fmla="*/ 1212961 h 1555752"/>
              <a:gd name="connsiteX3-73" fmla="*/ 3975481 w 4100052"/>
              <a:gd name="connsiteY3-74" fmla="*/ 848063 h 1555752"/>
              <a:gd name="connsiteX4-75" fmla="*/ 4100052 w 4100052"/>
              <a:gd name="connsiteY4-76" fmla="*/ 768445 h 1555752"/>
              <a:gd name="connsiteX5-77" fmla="*/ 4100052 w 4100052"/>
              <a:gd name="connsiteY5-78" fmla="*/ 1069924 h 1555752"/>
              <a:gd name="connsiteX6-79" fmla="*/ 4056379 w 4100052"/>
              <a:gd name="connsiteY6-80" fmla="*/ 1097813 h 1555752"/>
              <a:gd name="connsiteX7-81" fmla="*/ 2562924 w 4100052"/>
              <a:gd name="connsiteY7-82" fmla="*/ 1535963 h 1555752"/>
              <a:gd name="connsiteX8-83" fmla="*/ 15939 w 4100052"/>
              <a:gd name="connsiteY8-84" fmla="*/ 1374038 h 1555752"/>
              <a:gd name="connsiteX9-85" fmla="*/ 0 w 4100052"/>
              <a:gd name="connsiteY9-86" fmla="*/ 1373686 h 1555752"/>
              <a:gd name="connsiteX10-87" fmla="*/ 0 w 4100052"/>
              <a:gd name="connsiteY10-88" fmla="*/ 403807 h 1555752"/>
              <a:gd name="connsiteX0-89" fmla="*/ 0 w 4100052"/>
              <a:gd name="connsiteY0-90" fmla="*/ 403807 h 1555752"/>
              <a:gd name="connsiteX1-91" fmla="*/ 69 w 4100052"/>
              <a:gd name="connsiteY1-92" fmla="*/ 0 h 1555752"/>
              <a:gd name="connsiteX2-93" fmla="*/ 2585784 w 4100052"/>
              <a:gd name="connsiteY2-94" fmla="*/ 1212961 h 1555752"/>
              <a:gd name="connsiteX3-95" fmla="*/ 3975481 w 4100052"/>
              <a:gd name="connsiteY3-96" fmla="*/ 848063 h 1555752"/>
              <a:gd name="connsiteX4-97" fmla="*/ 4100052 w 4100052"/>
              <a:gd name="connsiteY4-98" fmla="*/ 768445 h 1555752"/>
              <a:gd name="connsiteX5-99" fmla="*/ 4100052 w 4100052"/>
              <a:gd name="connsiteY5-100" fmla="*/ 1069924 h 1555752"/>
              <a:gd name="connsiteX6-101" fmla="*/ 4056379 w 4100052"/>
              <a:gd name="connsiteY6-102" fmla="*/ 1097813 h 1555752"/>
              <a:gd name="connsiteX7-103" fmla="*/ 2562924 w 4100052"/>
              <a:gd name="connsiteY7-104" fmla="*/ 1535963 h 1555752"/>
              <a:gd name="connsiteX8-105" fmla="*/ 15939 w 4100052"/>
              <a:gd name="connsiteY8-106" fmla="*/ 1374038 h 1555752"/>
              <a:gd name="connsiteX9-107" fmla="*/ 0 w 4100052"/>
              <a:gd name="connsiteY9-108" fmla="*/ 1373686 h 1555752"/>
              <a:gd name="connsiteX10-109" fmla="*/ 0 w 4100052"/>
              <a:gd name="connsiteY10-110" fmla="*/ 403807 h 1555752"/>
              <a:gd name="connsiteX0-111" fmla="*/ 0 w 4100052"/>
              <a:gd name="connsiteY0-112" fmla="*/ 403807 h 1555752"/>
              <a:gd name="connsiteX1-113" fmla="*/ 69 w 4100052"/>
              <a:gd name="connsiteY1-114" fmla="*/ 0 h 1555752"/>
              <a:gd name="connsiteX2-115" fmla="*/ 2585784 w 4100052"/>
              <a:gd name="connsiteY2-116" fmla="*/ 1212961 h 1555752"/>
              <a:gd name="connsiteX3-117" fmla="*/ 3975481 w 4100052"/>
              <a:gd name="connsiteY3-118" fmla="*/ 848063 h 1555752"/>
              <a:gd name="connsiteX4-119" fmla="*/ 4100052 w 4100052"/>
              <a:gd name="connsiteY4-120" fmla="*/ 768445 h 1555752"/>
              <a:gd name="connsiteX5-121" fmla="*/ 4100052 w 4100052"/>
              <a:gd name="connsiteY5-122" fmla="*/ 1069924 h 1555752"/>
              <a:gd name="connsiteX6-123" fmla="*/ 4056379 w 4100052"/>
              <a:gd name="connsiteY6-124" fmla="*/ 1097813 h 1555752"/>
              <a:gd name="connsiteX7-125" fmla="*/ 2562924 w 4100052"/>
              <a:gd name="connsiteY7-126" fmla="*/ 1535963 h 1555752"/>
              <a:gd name="connsiteX8-127" fmla="*/ 15939 w 4100052"/>
              <a:gd name="connsiteY8-128" fmla="*/ 1374038 h 1555752"/>
              <a:gd name="connsiteX9-129" fmla="*/ 0 w 4100052"/>
              <a:gd name="connsiteY9-130" fmla="*/ 1373686 h 1555752"/>
              <a:gd name="connsiteX10-131" fmla="*/ 0 w 4100052"/>
              <a:gd name="connsiteY10-132" fmla="*/ 403807 h 1555752"/>
              <a:gd name="connsiteX0-133" fmla="*/ 0 w 4100052"/>
              <a:gd name="connsiteY0-134" fmla="*/ 403807 h 1555752"/>
              <a:gd name="connsiteX1-135" fmla="*/ 69 w 4100052"/>
              <a:gd name="connsiteY1-136" fmla="*/ 0 h 1555752"/>
              <a:gd name="connsiteX2-137" fmla="*/ 2585784 w 4100052"/>
              <a:gd name="connsiteY2-138" fmla="*/ 1212961 h 1555752"/>
              <a:gd name="connsiteX3-139" fmla="*/ 3975481 w 4100052"/>
              <a:gd name="connsiteY3-140" fmla="*/ 848063 h 1555752"/>
              <a:gd name="connsiteX4-141" fmla="*/ 4100052 w 4100052"/>
              <a:gd name="connsiteY4-142" fmla="*/ 768445 h 1555752"/>
              <a:gd name="connsiteX5-143" fmla="*/ 4100052 w 4100052"/>
              <a:gd name="connsiteY5-144" fmla="*/ 1069924 h 1555752"/>
              <a:gd name="connsiteX6-145" fmla="*/ 4056379 w 4100052"/>
              <a:gd name="connsiteY6-146" fmla="*/ 1097813 h 1555752"/>
              <a:gd name="connsiteX7-147" fmla="*/ 2562924 w 4100052"/>
              <a:gd name="connsiteY7-148" fmla="*/ 1535963 h 1555752"/>
              <a:gd name="connsiteX8-149" fmla="*/ 15939 w 4100052"/>
              <a:gd name="connsiteY8-150" fmla="*/ 1374038 h 1555752"/>
              <a:gd name="connsiteX9-151" fmla="*/ 0 w 4100052"/>
              <a:gd name="connsiteY9-152" fmla="*/ 1373686 h 1555752"/>
              <a:gd name="connsiteX10-153" fmla="*/ 0 w 4100052"/>
              <a:gd name="connsiteY10-154" fmla="*/ 403807 h 15557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00051" h="1555752">
                <a:moveTo>
                  <a:pt x="0" y="403807"/>
                </a:moveTo>
                <a:cubicBezTo>
                  <a:pt x="23" y="269205"/>
                  <a:pt x="46" y="134602"/>
                  <a:pt x="69" y="0"/>
                </a:cubicBezTo>
                <a:cubicBezTo>
                  <a:pt x="513922" y="643876"/>
                  <a:pt x="1903733" y="1184539"/>
                  <a:pt x="2585784" y="1212961"/>
                </a:cubicBezTo>
                <a:cubicBezTo>
                  <a:pt x="3049334" y="1225026"/>
                  <a:pt x="3570351" y="1085266"/>
                  <a:pt x="3975481" y="848063"/>
                </a:cubicBezTo>
                <a:lnTo>
                  <a:pt x="4100052" y="768445"/>
                </a:lnTo>
                <a:lnTo>
                  <a:pt x="4100052" y="1069924"/>
                </a:lnTo>
                <a:lnTo>
                  <a:pt x="4056379" y="1097813"/>
                </a:lnTo>
                <a:cubicBezTo>
                  <a:pt x="3708484" y="1300215"/>
                  <a:pt x="3172167" y="1482901"/>
                  <a:pt x="2562924" y="1535963"/>
                </a:cubicBezTo>
                <a:cubicBezTo>
                  <a:pt x="1866647" y="1596605"/>
                  <a:pt x="675704" y="1510881"/>
                  <a:pt x="15939" y="1374038"/>
                </a:cubicBezTo>
                <a:lnTo>
                  <a:pt x="0" y="1373686"/>
                </a:lnTo>
                <a:lnTo>
                  <a:pt x="0" y="403807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  <a:gs pos="5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3"/>
            </p:custDataLst>
          </p:nvPr>
        </p:nvSpPr>
        <p:spPr>
          <a:xfrm flipH="1">
            <a:off x="0" y="3900277"/>
            <a:ext cx="12192000" cy="2515206"/>
          </a:xfrm>
          <a:custGeom>
            <a:avLst/>
            <a:gdLst>
              <a:gd name="connsiteX0" fmla="*/ 0 w 4100052"/>
              <a:gd name="connsiteY0" fmla="*/ 0 h 1151945"/>
              <a:gd name="connsiteX1" fmla="*/ 73742 w 4100052"/>
              <a:gd name="connsiteY1" fmla="*/ 46619 h 1151945"/>
              <a:gd name="connsiteX2" fmla="*/ 2585784 w 4100052"/>
              <a:gd name="connsiteY2" fmla="*/ 809154 h 1151945"/>
              <a:gd name="connsiteX3" fmla="*/ 3975481 w 4100052"/>
              <a:gd name="connsiteY3" fmla="*/ 444256 h 1151945"/>
              <a:gd name="connsiteX4" fmla="*/ 4100052 w 4100052"/>
              <a:gd name="connsiteY4" fmla="*/ 364638 h 1151945"/>
              <a:gd name="connsiteX5" fmla="*/ 4100052 w 4100052"/>
              <a:gd name="connsiteY5" fmla="*/ 666117 h 1151945"/>
              <a:gd name="connsiteX6" fmla="*/ 4056379 w 4100052"/>
              <a:gd name="connsiteY6" fmla="*/ 694006 h 1151945"/>
              <a:gd name="connsiteX7" fmla="*/ 2562924 w 4100052"/>
              <a:gd name="connsiteY7" fmla="*/ 1132156 h 1151945"/>
              <a:gd name="connsiteX8" fmla="*/ 15939 w 4100052"/>
              <a:gd name="connsiteY8" fmla="*/ 970231 h 1151945"/>
              <a:gd name="connsiteX9" fmla="*/ 0 w 4100052"/>
              <a:gd name="connsiteY9" fmla="*/ 969879 h 1151945"/>
              <a:gd name="connsiteX10" fmla="*/ 0 w 4100052"/>
              <a:gd name="connsiteY10" fmla="*/ 0 h 1151945"/>
              <a:gd name="connsiteX0-1" fmla="*/ 0 w 4100052"/>
              <a:gd name="connsiteY0-2" fmla="*/ 0 h 1151945"/>
              <a:gd name="connsiteX1-3" fmla="*/ 73742 w 4100052"/>
              <a:gd name="connsiteY1-4" fmla="*/ 46619 h 1151945"/>
              <a:gd name="connsiteX2-5" fmla="*/ 2585784 w 4100052"/>
              <a:gd name="connsiteY2-6" fmla="*/ 809154 h 1151945"/>
              <a:gd name="connsiteX3-7" fmla="*/ 3975481 w 4100052"/>
              <a:gd name="connsiteY3-8" fmla="*/ 444256 h 1151945"/>
              <a:gd name="connsiteX4-9" fmla="*/ 4100052 w 4100052"/>
              <a:gd name="connsiteY4-10" fmla="*/ 364638 h 1151945"/>
              <a:gd name="connsiteX5-11" fmla="*/ 4100052 w 4100052"/>
              <a:gd name="connsiteY5-12" fmla="*/ 666117 h 1151945"/>
              <a:gd name="connsiteX6-13" fmla="*/ 4056379 w 4100052"/>
              <a:gd name="connsiteY6-14" fmla="*/ 694006 h 1151945"/>
              <a:gd name="connsiteX7-15" fmla="*/ 2562924 w 4100052"/>
              <a:gd name="connsiteY7-16" fmla="*/ 1132156 h 1151945"/>
              <a:gd name="connsiteX8-17" fmla="*/ 15939 w 4100052"/>
              <a:gd name="connsiteY8-18" fmla="*/ 970231 h 1151945"/>
              <a:gd name="connsiteX9-19" fmla="*/ 0 w 4100052"/>
              <a:gd name="connsiteY9-20" fmla="*/ 969879 h 1151945"/>
              <a:gd name="connsiteX10-21" fmla="*/ 0 w 4100052"/>
              <a:gd name="connsiteY10-22" fmla="*/ 0 h 1151945"/>
              <a:gd name="connsiteX0-23" fmla="*/ 0 w 4100052"/>
              <a:gd name="connsiteY0-24" fmla="*/ 0 h 1151945"/>
              <a:gd name="connsiteX1-25" fmla="*/ 73742 w 4100052"/>
              <a:gd name="connsiteY1-26" fmla="*/ 46619 h 1151945"/>
              <a:gd name="connsiteX2-27" fmla="*/ 2585784 w 4100052"/>
              <a:gd name="connsiteY2-28" fmla="*/ 809154 h 1151945"/>
              <a:gd name="connsiteX3-29" fmla="*/ 3975481 w 4100052"/>
              <a:gd name="connsiteY3-30" fmla="*/ 444256 h 1151945"/>
              <a:gd name="connsiteX4-31" fmla="*/ 4100052 w 4100052"/>
              <a:gd name="connsiteY4-32" fmla="*/ 364638 h 1151945"/>
              <a:gd name="connsiteX5-33" fmla="*/ 4100052 w 4100052"/>
              <a:gd name="connsiteY5-34" fmla="*/ 666117 h 1151945"/>
              <a:gd name="connsiteX6-35" fmla="*/ 4056379 w 4100052"/>
              <a:gd name="connsiteY6-36" fmla="*/ 694006 h 1151945"/>
              <a:gd name="connsiteX7-37" fmla="*/ 2562924 w 4100052"/>
              <a:gd name="connsiteY7-38" fmla="*/ 1132156 h 1151945"/>
              <a:gd name="connsiteX8-39" fmla="*/ 15939 w 4100052"/>
              <a:gd name="connsiteY8-40" fmla="*/ 970231 h 1151945"/>
              <a:gd name="connsiteX9-41" fmla="*/ 0 w 4100052"/>
              <a:gd name="connsiteY9-42" fmla="*/ 969879 h 1151945"/>
              <a:gd name="connsiteX10-43" fmla="*/ 0 w 4100052"/>
              <a:gd name="connsiteY10-44" fmla="*/ 0 h 1151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00051" h="1151945">
                <a:moveTo>
                  <a:pt x="0" y="0"/>
                </a:moveTo>
                <a:lnTo>
                  <a:pt x="73742" y="46619"/>
                </a:lnTo>
                <a:cubicBezTo>
                  <a:pt x="770175" y="459195"/>
                  <a:pt x="1903733" y="780732"/>
                  <a:pt x="2585784" y="809154"/>
                </a:cubicBezTo>
                <a:cubicBezTo>
                  <a:pt x="3049334" y="821219"/>
                  <a:pt x="3570351" y="681459"/>
                  <a:pt x="3975481" y="444256"/>
                </a:cubicBezTo>
                <a:lnTo>
                  <a:pt x="4100052" y="364638"/>
                </a:lnTo>
                <a:lnTo>
                  <a:pt x="4100052" y="666117"/>
                </a:lnTo>
                <a:lnTo>
                  <a:pt x="4056379" y="694006"/>
                </a:lnTo>
                <a:cubicBezTo>
                  <a:pt x="3708484" y="896408"/>
                  <a:pt x="3172167" y="1079094"/>
                  <a:pt x="2562924" y="1132156"/>
                </a:cubicBezTo>
                <a:cubicBezTo>
                  <a:pt x="1866647" y="1192798"/>
                  <a:pt x="675704" y="1107074"/>
                  <a:pt x="15939" y="970231"/>
                </a:cubicBezTo>
                <a:lnTo>
                  <a:pt x="0" y="9698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 userDrawn="1">
            <p:custDataLst>
              <p:tags r:id="rId4"/>
            </p:custDataLst>
          </p:nvPr>
        </p:nvSpPr>
        <p:spPr>
          <a:xfrm>
            <a:off x="-1" y="3900277"/>
            <a:ext cx="12192001" cy="2242771"/>
          </a:xfrm>
          <a:custGeom>
            <a:avLst/>
            <a:gdLst>
              <a:gd name="connsiteX0" fmla="*/ 0 w 4100052"/>
              <a:gd name="connsiteY0" fmla="*/ 0 h 1151945"/>
              <a:gd name="connsiteX1" fmla="*/ 73742 w 4100052"/>
              <a:gd name="connsiteY1" fmla="*/ 46619 h 1151945"/>
              <a:gd name="connsiteX2" fmla="*/ 2585784 w 4100052"/>
              <a:gd name="connsiteY2" fmla="*/ 809154 h 1151945"/>
              <a:gd name="connsiteX3" fmla="*/ 3975481 w 4100052"/>
              <a:gd name="connsiteY3" fmla="*/ 444256 h 1151945"/>
              <a:gd name="connsiteX4" fmla="*/ 4100052 w 4100052"/>
              <a:gd name="connsiteY4" fmla="*/ 364638 h 1151945"/>
              <a:gd name="connsiteX5" fmla="*/ 4100052 w 4100052"/>
              <a:gd name="connsiteY5" fmla="*/ 666117 h 1151945"/>
              <a:gd name="connsiteX6" fmla="*/ 4056379 w 4100052"/>
              <a:gd name="connsiteY6" fmla="*/ 694006 h 1151945"/>
              <a:gd name="connsiteX7" fmla="*/ 2562924 w 4100052"/>
              <a:gd name="connsiteY7" fmla="*/ 1132156 h 1151945"/>
              <a:gd name="connsiteX8" fmla="*/ 15939 w 4100052"/>
              <a:gd name="connsiteY8" fmla="*/ 970231 h 1151945"/>
              <a:gd name="connsiteX9" fmla="*/ 0 w 4100052"/>
              <a:gd name="connsiteY9" fmla="*/ 969879 h 1151945"/>
              <a:gd name="connsiteX10" fmla="*/ 0 w 4100052"/>
              <a:gd name="connsiteY10" fmla="*/ 0 h 1151945"/>
              <a:gd name="connsiteX0-1" fmla="*/ 0 w 4100052"/>
              <a:gd name="connsiteY0-2" fmla="*/ 0 h 1151945"/>
              <a:gd name="connsiteX1-3" fmla="*/ 73742 w 4100052"/>
              <a:gd name="connsiteY1-4" fmla="*/ 46619 h 1151945"/>
              <a:gd name="connsiteX2-5" fmla="*/ 2585784 w 4100052"/>
              <a:gd name="connsiteY2-6" fmla="*/ 809154 h 1151945"/>
              <a:gd name="connsiteX3-7" fmla="*/ 3975481 w 4100052"/>
              <a:gd name="connsiteY3-8" fmla="*/ 444256 h 1151945"/>
              <a:gd name="connsiteX4-9" fmla="*/ 4100052 w 4100052"/>
              <a:gd name="connsiteY4-10" fmla="*/ 364638 h 1151945"/>
              <a:gd name="connsiteX5-11" fmla="*/ 4100052 w 4100052"/>
              <a:gd name="connsiteY5-12" fmla="*/ 666117 h 1151945"/>
              <a:gd name="connsiteX6-13" fmla="*/ 4056379 w 4100052"/>
              <a:gd name="connsiteY6-14" fmla="*/ 694006 h 1151945"/>
              <a:gd name="connsiteX7-15" fmla="*/ 2562924 w 4100052"/>
              <a:gd name="connsiteY7-16" fmla="*/ 1132156 h 1151945"/>
              <a:gd name="connsiteX8-17" fmla="*/ 15939 w 4100052"/>
              <a:gd name="connsiteY8-18" fmla="*/ 970231 h 1151945"/>
              <a:gd name="connsiteX9-19" fmla="*/ 0 w 4100052"/>
              <a:gd name="connsiteY9-20" fmla="*/ 969879 h 1151945"/>
              <a:gd name="connsiteX10-21" fmla="*/ 0 w 4100052"/>
              <a:gd name="connsiteY10-22" fmla="*/ 0 h 1151945"/>
              <a:gd name="connsiteX0-23" fmla="*/ 0 w 4100052"/>
              <a:gd name="connsiteY0-24" fmla="*/ 0 h 1151945"/>
              <a:gd name="connsiteX1-25" fmla="*/ 73742 w 4100052"/>
              <a:gd name="connsiteY1-26" fmla="*/ 46619 h 1151945"/>
              <a:gd name="connsiteX2-27" fmla="*/ 2585784 w 4100052"/>
              <a:gd name="connsiteY2-28" fmla="*/ 809154 h 1151945"/>
              <a:gd name="connsiteX3-29" fmla="*/ 3975481 w 4100052"/>
              <a:gd name="connsiteY3-30" fmla="*/ 444256 h 1151945"/>
              <a:gd name="connsiteX4-31" fmla="*/ 4100052 w 4100052"/>
              <a:gd name="connsiteY4-32" fmla="*/ 364638 h 1151945"/>
              <a:gd name="connsiteX5-33" fmla="*/ 4100052 w 4100052"/>
              <a:gd name="connsiteY5-34" fmla="*/ 666117 h 1151945"/>
              <a:gd name="connsiteX6-35" fmla="*/ 4056379 w 4100052"/>
              <a:gd name="connsiteY6-36" fmla="*/ 694006 h 1151945"/>
              <a:gd name="connsiteX7-37" fmla="*/ 2562924 w 4100052"/>
              <a:gd name="connsiteY7-38" fmla="*/ 1132156 h 1151945"/>
              <a:gd name="connsiteX8-39" fmla="*/ 15939 w 4100052"/>
              <a:gd name="connsiteY8-40" fmla="*/ 970231 h 1151945"/>
              <a:gd name="connsiteX9-41" fmla="*/ 0 w 4100052"/>
              <a:gd name="connsiteY9-42" fmla="*/ 969879 h 1151945"/>
              <a:gd name="connsiteX10-43" fmla="*/ 0 w 4100052"/>
              <a:gd name="connsiteY10-44" fmla="*/ 0 h 1151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4100051" h="1151945">
                <a:moveTo>
                  <a:pt x="0" y="0"/>
                </a:moveTo>
                <a:lnTo>
                  <a:pt x="73742" y="46619"/>
                </a:lnTo>
                <a:cubicBezTo>
                  <a:pt x="770175" y="459195"/>
                  <a:pt x="1903733" y="780732"/>
                  <a:pt x="2585784" y="809154"/>
                </a:cubicBezTo>
                <a:cubicBezTo>
                  <a:pt x="3049334" y="821219"/>
                  <a:pt x="3570351" y="681459"/>
                  <a:pt x="3975481" y="444256"/>
                </a:cubicBezTo>
                <a:lnTo>
                  <a:pt x="4100052" y="364638"/>
                </a:lnTo>
                <a:lnTo>
                  <a:pt x="4100052" y="666117"/>
                </a:lnTo>
                <a:lnTo>
                  <a:pt x="4056379" y="694006"/>
                </a:lnTo>
                <a:cubicBezTo>
                  <a:pt x="3708484" y="896408"/>
                  <a:pt x="3172167" y="1079094"/>
                  <a:pt x="2562924" y="1132156"/>
                </a:cubicBezTo>
                <a:cubicBezTo>
                  <a:pt x="1866647" y="1192798"/>
                  <a:pt x="675704" y="1107074"/>
                  <a:pt x="15939" y="970231"/>
                </a:cubicBezTo>
                <a:lnTo>
                  <a:pt x="0" y="9698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606424" y="3090446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kumimoji="0" lang="zh-CN" altLang="en-US" sz="1600" b="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</a:defRPr>
            </a:lvl1pPr>
            <a:lvl2pPr>
              <a:defRPr lang="zh-CN" altLang="en-US" smtClean="0"/>
            </a:lvl2pPr>
            <a:lvl3pPr>
              <a:defRPr lang="zh-CN" altLang="en-US" smtClean="0"/>
            </a:lvl3pPr>
            <a:lvl4pPr>
              <a:defRPr lang="zh-CN" altLang="en-US" smtClean="0"/>
            </a:lvl4pPr>
            <a:lvl5pPr>
              <a:def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/>
              <a:t>汇报人：微软</a:t>
            </a:r>
            <a:endParaRPr lang="zh-CN" altLang="en-US"/>
          </a:p>
        </p:txBody>
      </p:sp>
      <p:sp>
        <p:nvSpPr>
          <p:cNvPr id="14" name="文本占位符 4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606424" y="3470171"/>
            <a:ext cx="227177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kumimoji="0" lang="zh-CN" altLang="en-US" sz="1600" b="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</a:defRPr>
            </a:lvl1pPr>
            <a:lvl2pPr>
              <a:defRPr lang="zh-CN" altLang="en-US" smtClean="0"/>
            </a:lvl2pPr>
            <a:lvl3pPr>
              <a:defRPr lang="zh-CN" altLang="en-US" smtClean="0"/>
            </a:lvl3pPr>
            <a:lvl4pPr>
              <a:defRPr lang="zh-CN" altLang="en-US" smtClean="0"/>
            </a:lvl4pPr>
            <a:lvl5pPr>
              <a:def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/>
              <a:t>汇报时间：</a:t>
            </a:r>
            <a:r>
              <a:rPr lang="en-US" altLang="zh-CN"/>
              <a:t>2019.01.01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606424" y="1591778"/>
            <a:ext cx="7109639" cy="84023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/>
              <a:t>商务工作汇报通用模板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0D860E-14F1-492F-886F-D58025475512}" type="datetime1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矩形 313" hidden="1"/>
          <p:cNvSpPr/>
          <p:nvPr userDrawn="1">
            <p:custDataLst>
              <p:tags r:id="rId2"/>
            </p:custDataLst>
          </p:nvPr>
        </p:nvSpPr>
        <p:spPr>
          <a:xfrm>
            <a:off x="123461" y="346498"/>
            <a:ext cx="11953079" cy="639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1" y="3"/>
            <a:ext cx="12192000" cy="673662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45">
              <a:solidFill>
                <a:schemeClr val="lt1">
                  <a:alpha val="54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377" y="156931"/>
            <a:ext cx="957056" cy="36466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6"/>
            </p:custDataLst>
          </p:nvPr>
        </p:nvCxnSpPr>
        <p:spPr>
          <a:xfrm>
            <a:off x="0" y="629444"/>
            <a:ext cx="121919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 rot="21199938">
            <a:off x="-244183" y="-3828665"/>
            <a:ext cx="6086831" cy="12978081"/>
            <a:chOff x="-138249" y="-3828665"/>
            <a:chExt cx="6086831" cy="12978081"/>
          </a:xfrm>
        </p:grpSpPr>
        <p:sp>
          <p:nvSpPr>
            <p:cNvPr id="6" name="任意多边形: 形状 5"/>
            <p:cNvSpPr/>
            <p:nvPr>
              <p:custDataLst>
                <p:tags r:id="rId3"/>
              </p:custDataLst>
            </p:nvPr>
          </p:nvSpPr>
          <p:spPr>
            <a:xfrm rot="5400000" flipH="1">
              <a:off x="-3190833" y="-776081"/>
              <a:ext cx="12192000" cy="6086831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  <a:gd name="connsiteX0-45" fmla="*/ 0 w 4100052"/>
                <a:gd name="connsiteY0-46" fmla="*/ 403807 h 1555752"/>
                <a:gd name="connsiteX1-47" fmla="*/ 69 w 4100052"/>
                <a:gd name="connsiteY1-48" fmla="*/ 0 h 1555752"/>
                <a:gd name="connsiteX2-49" fmla="*/ 2585784 w 4100052"/>
                <a:gd name="connsiteY2-50" fmla="*/ 1212961 h 1555752"/>
                <a:gd name="connsiteX3-51" fmla="*/ 3975481 w 4100052"/>
                <a:gd name="connsiteY3-52" fmla="*/ 848063 h 1555752"/>
                <a:gd name="connsiteX4-53" fmla="*/ 4100052 w 4100052"/>
                <a:gd name="connsiteY4-54" fmla="*/ 768445 h 1555752"/>
                <a:gd name="connsiteX5-55" fmla="*/ 4100052 w 4100052"/>
                <a:gd name="connsiteY5-56" fmla="*/ 1069924 h 1555752"/>
                <a:gd name="connsiteX6-57" fmla="*/ 4056379 w 4100052"/>
                <a:gd name="connsiteY6-58" fmla="*/ 1097813 h 1555752"/>
                <a:gd name="connsiteX7-59" fmla="*/ 2562924 w 4100052"/>
                <a:gd name="connsiteY7-60" fmla="*/ 1535963 h 1555752"/>
                <a:gd name="connsiteX8-61" fmla="*/ 15939 w 4100052"/>
                <a:gd name="connsiteY8-62" fmla="*/ 1374038 h 1555752"/>
                <a:gd name="connsiteX9-63" fmla="*/ 0 w 4100052"/>
                <a:gd name="connsiteY9-64" fmla="*/ 1373686 h 1555752"/>
                <a:gd name="connsiteX10-65" fmla="*/ 0 w 4100052"/>
                <a:gd name="connsiteY10-66" fmla="*/ 403807 h 1555752"/>
                <a:gd name="connsiteX0-67" fmla="*/ 0 w 4100052"/>
                <a:gd name="connsiteY0-68" fmla="*/ 403807 h 1555752"/>
                <a:gd name="connsiteX1-69" fmla="*/ 69 w 4100052"/>
                <a:gd name="connsiteY1-70" fmla="*/ 0 h 1555752"/>
                <a:gd name="connsiteX2-71" fmla="*/ 2585784 w 4100052"/>
                <a:gd name="connsiteY2-72" fmla="*/ 1212961 h 1555752"/>
                <a:gd name="connsiteX3-73" fmla="*/ 3975481 w 4100052"/>
                <a:gd name="connsiteY3-74" fmla="*/ 848063 h 1555752"/>
                <a:gd name="connsiteX4-75" fmla="*/ 4100052 w 4100052"/>
                <a:gd name="connsiteY4-76" fmla="*/ 768445 h 1555752"/>
                <a:gd name="connsiteX5-77" fmla="*/ 4100052 w 4100052"/>
                <a:gd name="connsiteY5-78" fmla="*/ 1069924 h 1555752"/>
                <a:gd name="connsiteX6-79" fmla="*/ 4056379 w 4100052"/>
                <a:gd name="connsiteY6-80" fmla="*/ 1097813 h 1555752"/>
                <a:gd name="connsiteX7-81" fmla="*/ 2562924 w 4100052"/>
                <a:gd name="connsiteY7-82" fmla="*/ 1535963 h 1555752"/>
                <a:gd name="connsiteX8-83" fmla="*/ 15939 w 4100052"/>
                <a:gd name="connsiteY8-84" fmla="*/ 1374038 h 1555752"/>
                <a:gd name="connsiteX9-85" fmla="*/ 0 w 4100052"/>
                <a:gd name="connsiteY9-86" fmla="*/ 1373686 h 1555752"/>
                <a:gd name="connsiteX10-87" fmla="*/ 0 w 4100052"/>
                <a:gd name="connsiteY10-88" fmla="*/ 403807 h 1555752"/>
                <a:gd name="connsiteX0-89" fmla="*/ 0 w 4100052"/>
                <a:gd name="connsiteY0-90" fmla="*/ 403807 h 1555752"/>
                <a:gd name="connsiteX1-91" fmla="*/ 69 w 4100052"/>
                <a:gd name="connsiteY1-92" fmla="*/ 0 h 1555752"/>
                <a:gd name="connsiteX2-93" fmla="*/ 2585784 w 4100052"/>
                <a:gd name="connsiteY2-94" fmla="*/ 1212961 h 1555752"/>
                <a:gd name="connsiteX3-95" fmla="*/ 3975481 w 4100052"/>
                <a:gd name="connsiteY3-96" fmla="*/ 848063 h 1555752"/>
                <a:gd name="connsiteX4-97" fmla="*/ 4100052 w 4100052"/>
                <a:gd name="connsiteY4-98" fmla="*/ 768445 h 1555752"/>
                <a:gd name="connsiteX5-99" fmla="*/ 4100052 w 4100052"/>
                <a:gd name="connsiteY5-100" fmla="*/ 1069924 h 1555752"/>
                <a:gd name="connsiteX6-101" fmla="*/ 4056379 w 4100052"/>
                <a:gd name="connsiteY6-102" fmla="*/ 1097813 h 1555752"/>
                <a:gd name="connsiteX7-103" fmla="*/ 2562924 w 4100052"/>
                <a:gd name="connsiteY7-104" fmla="*/ 1535963 h 1555752"/>
                <a:gd name="connsiteX8-105" fmla="*/ 15939 w 4100052"/>
                <a:gd name="connsiteY8-106" fmla="*/ 1374038 h 1555752"/>
                <a:gd name="connsiteX9-107" fmla="*/ 0 w 4100052"/>
                <a:gd name="connsiteY9-108" fmla="*/ 1373686 h 1555752"/>
                <a:gd name="connsiteX10-109" fmla="*/ 0 w 4100052"/>
                <a:gd name="connsiteY10-110" fmla="*/ 403807 h 1555752"/>
                <a:gd name="connsiteX0-111" fmla="*/ 0 w 4100052"/>
                <a:gd name="connsiteY0-112" fmla="*/ 403807 h 1555752"/>
                <a:gd name="connsiteX1-113" fmla="*/ 69 w 4100052"/>
                <a:gd name="connsiteY1-114" fmla="*/ 0 h 1555752"/>
                <a:gd name="connsiteX2-115" fmla="*/ 2585784 w 4100052"/>
                <a:gd name="connsiteY2-116" fmla="*/ 1212961 h 1555752"/>
                <a:gd name="connsiteX3-117" fmla="*/ 3975481 w 4100052"/>
                <a:gd name="connsiteY3-118" fmla="*/ 848063 h 1555752"/>
                <a:gd name="connsiteX4-119" fmla="*/ 4100052 w 4100052"/>
                <a:gd name="connsiteY4-120" fmla="*/ 768445 h 1555752"/>
                <a:gd name="connsiteX5-121" fmla="*/ 4100052 w 4100052"/>
                <a:gd name="connsiteY5-122" fmla="*/ 1069924 h 1555752"/>
                <a:gd name="connsiteX6-123" fmla="*/ 4056379 w 4100052"/>
                <a:gd name="connsiteY6-124" fmla="*/ 1097813 h 1555752"/>
                <a:gd name="connsiteX7-125" fmla="*/ 2562924 w 4100052"/>
                <a:gd name="connsiteY7-126" fmla="*/ 1535963 h 1555752"/>
                <a:gd name="connsiteX8-127" fmla="*/ 15939 w 4100052"/>
                <a:gd name="connsiteY8-128" fmla="*/ 1374038 h 1555752"/>
                <a:gd name="connsiteX9-129" fmla="*/ 0 w 4100052"/>
                <a:gd name="connsiteY9-130" fmla="*/ 1373686 h 1555752"/>
                <a:gd name="connsiteX10-131" fmla="*/ 0 w 4100052"/>
                <a:gd name="connsiteY10-132" fmla="*/ 403807 h 1555752"/>
                <a:gd name="connsiteX0-133" fmla="*/ 0 w 4100052"/>
                <a:gd name="connsiteY0-134" fmla="*/ 403807 h 1555752"/>
                <a:gd name="connsiteX1-135" fmla="*/ 69 w 4100052"/>
                <a:gd name="connsiteY1-136" fmla="*/ 0 h 1555752"/>
                <a:gd name="connsiteX2-137" fmla="*/ 2585784 w 4100052"/>
                <a:gd name="connsiteY2-138" fmla="*/ 1212961 h 1555752"/>
                <a:gd name="connsiteX3-139" fmla="*/ 3975481 w 4100052"/>
                <a:gd name="connsiteY3-140" fmla="*/ 848063 h 1555752"/>
                <a:gd name="connsiteX4-141" fmla="*/ 4100052 w 4100052"/>
                <a:gd name="connsiteY4-142" fmla="*/ 768445 h 1555752"/>
                <a:gd name="connsiteX5-143" fmla="*/ 4100052 w 4100052"/>
                <a:gd name="connsiteY5-144" fmla="*/ 1069924 h 1555752"/>
                <a:gd name="connsiteX6-145" fmla="*/ 4056379 w 4100052"/>
                <a:gd name="connsiteY6-146" fmla="*/ 1097813 h 1555752"/>
                <a:gd name="connsiteX7-147" fmla="*/ 2562924 w 4100052"/>
                <a:gd name="connsiteY7-148" fmla="*/ 1535963 h 1555752"/>
                <a:gd name="connsiteX8-149" fmla="*/ 15939 w 4100052"/>
                <a:gd name="connsiteY8-150" fmla="*/ 1374038 h 1555752"/>
                <a:gd name="connsiteX9-151" fmla="*/ 0 w 4100052"/>
                <a:gd name="connsiteY9-152" fmla="*/ 1373686 h 1555752"/>
                <a:gd name="connsiteX10-153" fmla="*/ 0 w 4100052"/>
                <a:gd name="connsiteY10-154" fmla="*/ 403807 h 1555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555752">
                  <a:moveTo>
                    <a:pt x="0" y="403807"/>
                  </a:moveTo>
                  <a:cubicBezTo>
                    <a:pt x="23" y="269205"/>
                    <a:pt x="46" y="134602"/>
                    <a:pt x="69" y="0"/>
                  </a:cubicBezTo>
                  <a:cubicBezTo>
                    <a:pt x="513922" y="643876"/>
                    <a:pt x="1903733" y="1184539"/>
                    <a:pt x="2585784" y="1212961"/>
                  </a:cubicBezTo>
                  <a:cubicBezTo>
                    <a:pt x="3049334" y="1225026"/>
                    <a:pt x="3570351" y="1085266"/>
                    <a:pt x="3975481" y="848063"/>
                  </a:cubicBezTo>
                  <a:lnTo>
                    <a:pt x="4100052" y="768445"/>
                  </a:lnTo>
                  <a:lnTo>
                    <a:pt x="4100052" y="1069924"/>
                  </a:lnTo>
                  <a:lnTo>
                    <a:pt x="4056379" y="1097813"/>
                  </a:lnTo>
                  <a:cubicBezTo>
                    <a:pt x="3708484" y="1300215"/>
                    <a:pt x="3172167" y="1482901"/>
                    <a:pt x="2562924" y="1535963"/>
                  </a:cubicBezTo>
                  <a:cubicBezTo>
                    <a:pt x="1866647" y="1596605"/>
                    <a:pt x="675704" y="1510881"/>
                    <a:pt x="15939" y="1374038"/>
                  </a:cubicBezTo>
                  <a:lnTo>
                    <a:pt x="0" y="1373686"/>
                  </a:lnTo>
                  <a:lnTo>
                    <a:pt x="0" y="4038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  <a:gs pos="5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-3558171" y="957227"/>
              <a:ext cx="12192000" cy="4192378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5"/>
              </p:custDataLst>
            </p:nvPr>
          </p:nvSpPr>
          <p:spPr>
            <a:xfrm rot="5400000">
              <a:off x="-3646224" y="1070363"/>
              <a:ext cx="12192001" cy="3738280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>
            <p:custDataLst>
              <p:tags r:id="rId6"/>
            </p:custDataLst>
          </p:nvPr>
        </p:nvSpPr>
        <p:spPr>
          <a:xfrm>
            <a:off x="4453517" y="1046663"/>
            <a:ext cx="1358380" cy="476071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CONTENT</a:t>
            </a: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7"/>
            </p:custDataLst>
          </p:nvPr>
        </p:nvSpPr>
        <p:spPr>
          <a:xfrm>
            <a:off x="4353965" y="1495573"/>
            <a:ext cx="1215218" cy="5954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32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目录</a:t>
            </a:r>
            <a:endParaRPr kumimoji="1" lang="zh-CN" altLang="en-US" sz="32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8"/>
            </p:custDataLst>
          </p:nvPr>
        </p:nvSpPr>
        <p:spPr>
          <a:xfrm>
            <a:off x="4353965" y="2576643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1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14" name="文本框 13"/>
          <p:cNvSpPr txBox="1"/>
          <p:nvPr userDrawn="1">
            <p:custDataLst>
              <p:tags r:id="rId9"/>
            </p:custDataLst>
          </p:nvPr>
        </p:nvSpPr>
        <p:spPr>
          <a:xfrm>
            <a:off x="7521879" y="255254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2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16" name="文本框 15"/>
          <p:cNvSpPr txBox="1"/>
          <p:nvPr userDrawn="1">
            <p:custDataLst>
              <p:tags r:id="rId10"/>
            </p:custDataLst>
          </p:nvPr>
        </p:nvSpPr>
        <p:spPr>
          <a:xfrm>
            <a:off x="4406202" y="402202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3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18" name="文本框 17"/>
          <p:cNvSpPr txBox="1"/>
          <p:nvPr userDrawn="1">
            <p:custDataLst>
              <p:tags r:id="rId11"/>
            </p:custDataLst>
          </p:nvPr>
        </p:nvSpPr>
        <p:spPr>
          <a:xfrm>
            <a:off x="7530453" y="399208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4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grpSp>
        <p:nvGrpSpPr>
          <p:cNvPr id="19" name="组合 18"/>
          <p:cNvGrpSpPr/>
          <p:nvPr userDrawn="1">
            <p:custDataLst>
              <p:tags r:id="rId12"/>
            </p:custDataLst>
          </p:nvPr>
        </p:nvGrpSpPr>
        <p:grpSpPr>
          <a:xfrm rot="19030924" flipH="1" flipV="1">
            <a:off x="6560501" y="-6545999"/>
            <a:ext cx="6086831" cy="12978081"/>
            <a:chOff x="7447436" y="-3828665"/>
            <a:chExt cx="6086831" cy="12978081"/>
          </a:xfrm>
        </p:grpSpPr>
        <p:sp>
          <p:nvSpPr>
            <p:cNvPr id="20" name="任意多边形: 形状 19"/>
            <p:cNvSpPr/>
            <p:nvPr>
              <p:custDataLst>
                <p:tags r:id="rId13"/>
              </p:custDataLst>
            </p:nvPr>
          </p:nvSpPr>
          <p:spPr>
            <a:xfrm rot="5400000" flipH="1">
              <a:off x="4394852" y="-776081"/>
              <a:ext cx="12192000" cy="6086831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  <a:gd name="connsiteX0-45" fmla="*/ 0 w 4100052"/>
                <a:gd name="connsiteY0-46" fmla="*/ 403807 h 1555752"/>
                <a:gd name="connsiteX1-47" fmla="*/ 69 w 4100052"/>
                <a:gd name="connsiteY1-48" fmla="*/ 0 h 1555752"/>
                <a:gd name="connsiteX2-49" fmla="*/ 2585784 w 4100052"/>
                <a:gd name="connsiteY2-50" fmla="*/ 1212961 h 1555752"/>
                <a:gd name="connsiteX3-51" fmla="*/ 3975481 w 4100052"/>
                <a:gd name="connsiteY3-52" fmla="*/ 848063 h 1555752"/>
                <a:gd name="connsiteX4-53" fmla="*/ 4100052 w 4100052"/>
                <a:gd name="connsiteY4-54" fmla="*/ 768445 h 1555752"/>
                <a:gd name="connsiteX5-55" fmla="*/ 4100052 w 4100052"/>
                <a:gd name="connsiteY5-56" fmla="*/ 1069924 h 1555752"/>
                <a:gd name="connsiteX6-57" fmla="*/ 4056379 w 4100052"/>
                <a:gd name="connsiteY6-58" fmla="*/ 1097813 h 1555752"/>
                <a:gd name="connsiteX7-59" fmla="*/ 2562924 w 4100052"/>
                <a:gd name="connsiteY7-60" fmla="*/ 1535963 h 1555752"/>
                <a:gd name="connsiteX8-61" fmla="*/ 15939 w 4100052"/>
                <a:gd name="connsiteY8-62" fmla="*/ 1374038 h 1555752"/>
                <a:gd name="connsiteX9-63" fmla="*/ 0 w 4100052"/>
                <a:gd name="connsiteY9-64" fmla="*/ 1373686 h 1555752"/>
                <a:gd name="connsiteX10-65" fmla="*/ 0 w 4100052"/>
                <a:gd name="connsiteY10-66" fmla="*/ 403807 h 1555752"/>
                <a:gd name="connsiteX0-67" fmla="*/ 0 w 4100052"/>
                <a:gd name="connsiteY0-68" fmla="*/ 403807 h 1555752"/>
                <a:gd name="connsiteX1-69" fmla="*/ 69 w 4100052"/>
                <a:gd name="connsiteY1-70" fmla="*/ 0 h 1555752"/>
                <a:gd name="connsiteX2-71" fmla="*/ 2585784 w 4100052"/>
                <a:gd name="connsiteY2-72" fmla="*/ 1212961 h 1555752"/>
                <a:gd name="connsiteX3-73" fmla="*/ 3975481 w 4100052"/>
                <a:gd name="connsiteY3-74" fmla="*/ 848063 h 1555752"/>
                <a:gd name="connsiteX4-75" fmla="*/ 4100052 w 4100052"/>
                <a:gd name="connsiteY4-76" fmla="*/ 768445 h 1555752"/>
                <a:gd name="connsiteX5-77" fmla="*/ 4100052 w 4100052"/>
                <a:gd name="connsiteY5-78" fmla="*/ 1069924 h 1555752"/>
                <a:gd name="connsiteX6-79" fmla="*/ 4056379 w 4100052"/>
                <a:gd name="connsiteY6-80" fmla="*/ 1097813 h 1555752"/>
                <a:gd name="connsiteX7-81" fmla="*/ 2562924 w 4100052"/>
                <a:gd name="connsiteY7-82" fmla="*/ 1535963 h 1555752"/>
                <a:gd name="connsiteX8-83" fmla="*/ 15939 w 4100052"/>
                <a:gd name="connsiteY8-84" fmla="*/ 1374038 h 1555752"/>
                <a:gd name="connsiteX9-85" fmla="*/ 0 w 4100052"/>
                <a:gd name="connsiteY9-86" fmla="*/ 1373686 h 1555752"/>
                <a:gd name="connsiteX10-87" fmla="*/ 0 w 4100052"/>
                <a:gd name="connsiteY10-88" fmla="*/ 403807 h 1555752"/>
                <a:gd name="connsiteX0-89" fmla="*/ 0 w 4100052"/>
                <a:gd name="connsiteY0-90" fmla="*/ 403807 h 1555752"/>
                <a:gd name="connsiteX1-91" fmla="*/ 69 w 4100052"/>
                <a:gd name="connsiteY1-92" fmla="*/ 0 h 1555752"/>
                <a:gd name="connsiteX2-93" fmla="*/ 2585784 w 4100052"/>
                <a:gd name="connsiteY2-94" fmla="*/ 1212961 h 1555752"/>
                <a:gd name="connsiteX3-95" fmla="*/ 3975481 w 4100052"/>
                <a:gd name="connsiteY3-96" fmla="*/ 848063 h 1555752"/>
                <a:gd name="connsiteX4-97" fmla="*/ 4100052 w 4100052"/>
                <a:gd name="connsiteY4-98" fmla="*/ 768445 h 1555752"/>
                <a:gd name="connsiteX5-99" fmla="*/ 4100052 w 4100052"/>
                <a:gd name="connsiteY5-100" fmla="*/ 1069924 h 1555752"/>
                <a:gd name="connsiteX6-101" fmla="*/ 4056379 w 4100052"/>
                <a:gd name="connsiteY6-102" fmla="*/ 1097813 h 1555752"/>
                <a:gd name="connsiteX7-103" fmla="*/ 2562924 w 4100052"/>
                <a:gd name="connsiteY7-104" fmla="*/ 1535963 h 1555752"/>
                <a:gd name="connsiteX8-105" fmla="*/ 15939 w 4100052"/>
                <a:gd name="connsiteY8-106" fmla="*/ 1374038 h 1555752"/>
                <a:gd name="connsiteX9-107" fmla="*/ 0 w 4100052"/>
                <a:gd name="connsiteY9-108" fmla="*/ 1373686 h 1555752"/>
                <a:gd name="connsiteX10-109" fmla="*/ 0 w 4100052"/>
                <a:gd name="connsiteY10-110" fmla="*/ 403807 h 1555752"/>
                <a:gd name="connsiteX0-111" fmla="*/ 0 w 4100052"/>
                <a:gd name="connsiteY0-112" fmla="*/ 403807 h 1555752"/>
                <a:gd name="connsiteX1-113" fmla="*/ 69 w 4100052"/>
                <a:gd name="connsiteY1-114" fmla="*/ 0 h 1555752"/>
                <a:gd name="connsiteX2-115" fmla="*/ 2585784 w 4100052"/>
                <a:gd name="connsiteY2-116" fmla="*/ 1212961 h 1555752"/>
                <a:gd name="connsiteX3-117" fmla="*/ 3975481 w 4100052"/>
                <a:gd name="connsiteY3-118" fmla="*/ 848063 h 1555752"/>
                <a:gd name="connsiteX4-119" fmla="*/ 4100052 w 4100052"/>
                <a:gd name="connsiteY4-120" fmla="*/ 768445 h 1555752"/>
                <a:gd name="connsiteX5-121" fmla="*/ 4100052 w 4100052"/>
                <a:gd name="connsiteY5-122" fmla="*/ 1069924 h 1555752"/>
                <a:gd name="connsiteX6-123" fmla="*/ 4056379 w 4100052"/>
                <a:gd name="connsiteY6-124" fmla="*/ 1097813 h 1555752"/>
                <a:gd name="connsiteX7-125" fmla="*/ 2562924 w 4100052"/>
                <a:gd name="connsiteY7-126" fmla="*/ 1535963 h 1555752"/>
                <a:gd name="connsiteX8-127" fmla="*/ 15939 w 4100052"/>
                <a:gd name="connsiteY8-128" fmla="*/ 1374038 h 1555752"/>
                <a:gd name="connsiteX9-129" fmla="*/ 0 w 4100052"/>
                <a:gd name="connsiteY9-130" fmla="*/ 1373686 h 1555752"/>
                <a:gd name="connsiteX10-131" fmla="*/ 0 w 4100052"/>
                <a:gd name="connsiteY10-132" fmla="*/ 403807 h 1555752"/>
                <a:gd name="connsiteX0-133" fmla="*/ 0 w 4100052"/>
                <a:gd name="connsiteY0-134" fmla="*/ 403807 h 1555752"/>
                <a:gd name="connsiteX1-135" fmla="*/ 69 w 4100052"/>
                <a:gd name="connsiteY1-136" fmla="*/ 0 h 1555752"/>
                <a:gd name="connsiteX2-137" fmla="*/ 2585784 w 4100052"/>
                <a:gd name="connsiteY2-138" fmla="*/ 1212961 h 1555752"/>
                <a:gd name="connsiteX3-139" fmla="*/ 3975481 w 4100052"/>
                <a:gd name="connsiteY3-140" fmla="*/ 848063 h 1555752"/>
                <a:gd name="connsiteX4-141" fmla="*/ 4100052 w 4100052"/>
                <a:gd name="connsiteY4-142" fmla="*/ 768445 h 1555752"/>
                <a:gd name="connsiteX5-143" fmla="*/ 4100052 w 4100052"/>
                <a:gd name="connsiteY5-144" fmla="*/ 1069924 h 1555752"/>
                <a:gd name="connsiteX6-145" fmla="*/ 4056379 w 4100052"/>
                <a:gd name="connsiteY6-146" fmla="*/ 1097813 h 1555752"/>
                <a:gd name="connsiteX7-147" fmla="*/ 2562924 w 4100052"/>
                <a:gd name="connsiteY7-148" fmla="*/ 1535963 h 1555752"/>
                <a:gd name="connsiteX8-149" fmla="*/ 15939 w 4100052"/>
                <a:gd name="connsiteY8-150" fmla="*/ 1374038 h 1555752"/>
                <a:gd name="connsiteX9-151" fmla="*/ 0 w 4100052"/>
                <a:gd name="connsiteY9-152" fmla="*/ 1373686 h 1555752"/>
                <a:gd name="connsiteX10-153" fmla="*/ 0 w 4100052"/>
                <a:gd name="connsiteY10-154" fmla="*/ 403807 h 1555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555752">
                  <a:moveTo>
                    <a:pt x="0" y="403807"/>
                  </a:moveTo>
                  <a:cubicBezTo>
                    <a:pt x="23" y="269205"/>
                    <a:pt x="46" y="134602"/>
                    <a:pt x="69" y="0"/>
                  </a:cubicBezTo>
                  <a:cubicBezTo>
                    <a:pt x="513922" y="643876"/>
                    <a:pt x="1903733" y="1184539"/>
                    <a:pt x="2585784" y="1212961"/>
                  </a:cubicBezTo>
                  <a:cubicBezTo>
                    <a:pt x="3049334" y="1225026"/>
                    <a:pt x="3570351" y="1085266"/>
                    <a:pt x="3975481" y="848063"/>
                  </a:cubicBezTo>
                  <a:lnTo>
                    <a:pt x="4100052" y="768445"/>
                  </a:lnTo>
                  <a:lnTo>
                    <a:pt x="4100052" y="1069924"/>
                  </a:lnTo>
                  <a:lnTo>
                    <a:pt x="4056379" y="1097813"/>
                  </a:lnTo>
                  <a:cubicBezTo>
                    <a:pt x="3708484" y="1300215"/>
                    <a:pt x="3172167" y="1482901"/>
                    <a:pt x="2562924" y="1535963"/>
                  </a:cubicBezTo>
                  <a:cubicBezTo>
                    <a:pt x="1866647" y="1596605"/>
                    <a:pt x="675704" y="1510881"/>
                    <a:pt x="15939" y="1374038"/>
                  </a:cubicBezTo>
                  <a:lnTo>
                    <a:pt x="0" y="1373686"/>
                  </a:lnTo>
                  <a:lnTo>
                    <a:pt x="0" y="4038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  <a:gs pos="5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4027514" y="957227"/>
              <a:ext cx="12192000" cy="4192378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15"/>
              </p:custDataLst>
            </p:nvPr>
          </p:nvSpPr>
          <p:spPr>
            <a:xfrm rot="5400000">
              <a:off x="3939461" y="1070363"/>
              <a:ext cx="12192001" cy="3738280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占位符 27"/>
          <p:cNvSpPr>
            <a:spLocks noGrp="1"/>
          </p:cNvSpPr>
          <p:nvPr>
            <p:ph type="body" sz="quarter" idx="10" hasCustomPrompt="1"/>
            <p:custDataLst>
              <p:tags r:id="rId16"/>
            </p:custDataLst>
          </p:nvPr>
        </p:nvSpPr>
        <p:spPr>
          <a:xfrm>
            <a:off x="8019386" y="267534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sz="quarter" idx="12" hasCustomPrompt="1"/>
            <p:custDataLst>
              <p:tags r:id="rId17"/>
            </p:custDataLst>
          </p:nvPr>
        </p:nvSpPr>
        <p:spPr>
          <a:xfrm>
            <a:off x="8019386" y="306362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4" name="文本占位符 27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4826438" y="267534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5" name="文本占位符 32"/>
          <p:cNvSpPr>
            <a:spLocks noGrp="1"/>
          </p:cNvSpPr>
          <p:nvPr>
            <p:ph type="body" sz="quarter" idx="14" hasCustomPrompt="1"/>
            <p:custDataLst>
              <p:tags r:id="rId19"/>
            </p:custDataLst>
          </p:nvPr>
        </p:nvSpPr>
        <p:spPr>
          <a:xfrm>
            <a:off x="4826438" y="306362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6" name="文本占位符 27"/>
          <p:cNvSpPr>
            <a:spLocks noGrp="1"/>
          </p:cNvSpPr>
          <p:nvPr>
            <p:ph type="body" sz="quarter" idx="15" hasCustomPrompt="1"/>
            <p:custDataLst>
              <p:tags r:id="rId20"/>
            </p:custDataLst>
          </p:nvPr>
        </p:nvSpPr>
        <p:spPr>
          <a:xfrm>
            <a:off x="4826438" y="4154431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7" name="文本占位符 32"/>
          <p:cNvSpPr>
            <a:spLocks noGrp="1"/>
          </p:cNvSpPr>
          <p:nvPr>
            <p:ph type="body" sz="quarter" idx="16" hasCustomPrompt="1"/>
            <p:custDataLst>
              <p:tags r:id="rId21"/>
            </p:custDataLst>
          </p:nvPr>
        </p:nvSpPr>
        <p:spPr>
          <a:xfrm>
            <a:off x="4826438" y="4542711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8" name="文本占位符 27"/>
          <p:cNvSpPr>
            <a:spLocks noGrp="1"/>
          </p:cNvSpPr>
          <p:nvPr>
            <p:ph type="body" sz="quarter" idx="17" hasCustomPrompt="1"/>
            <p:custDataLst>
              <p:tags r:id="rId22"/>
            </p:custDataLst>
          </p:nvPr>
        </p:nvSpPr>
        <p:spPr>
          <a:xfrm>
            <a:off x="8016970" y="4154431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9" name="文本占位符 32"/>
          <p:cNvSpPr>
            <a:spLocks noGrp="1"/>
          </p:cNvSpPr>
          <p:nvPr>
            <p:ph type="body" sz="quarter" idx="18" hasCustomPrompt="1"/>
            <p:custDataLst>
              <p:tags r:id="rId23"/>
            </p:custDataLst>
          </p:nvPr>
        </p:nvSpPr>
        <p:spPr>
          <a:xfrm>
            <a:off x="8016970" y="4542711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 rot="21199938">
            <a:off x="-244183" y="-3828665"/>
            <a:ext cx="6086831" cy="12978081"/>
            <a:chOff x="-138249" y="-3828665"/>
            <a:chExt cx="6086831" cy="12978081"/>
          </a:xfrm>
        </p:grpSpPr>
        <p:sp>
          <p:nvSpPr>
            <p:cNvPr id="6" name="任意多边形: 形状 5"/>
            <p:cNvSpPr/>
            <p:nvPr>
              <p:custDataLst>
                <p:tags r:id="rId3"/>
              </p:custDataLst>
            </p:nvPr>
          </p:nvSpPr>
          <p:spPr>
            <a:xfrm rot="5400000" flipH="1">
              <a:off x="-3190833" y="-776081"/>
              <a:ext cx="12192000" cy="6086831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  <a:gd name="connsiteX0-45" fmla="*/ 0 w 4100052"/>
                <a:gd name="connsiteY0-46" fmla="*/ 403807 h 1555752"/>
                <a:gd name="connsiteX1-47" fmla="*/ 69 w 4100052"/>
                <a:gd name="connsiteY1-48" fmla="*/ 0 h 1555752"/>
                <a:gd name="connsiteX2-49" fmla="*/ 2585784 w 4100052"/>
                <a:gd name="connsiteY2-50" fmla="*/ 1212961 h 1555752"/>
                <a:gd name="connsiteX3-51" fmla="*/ 3975481 w 4100052"/>
                <a:gd name="connsiteY3-52" fmla="*/ 848063 h 1555752"/>
                <a:gd name="connsiteX4-53" fmla="*/ 4100052 w 4100052"/>
                <a:gd name="connsiteY4-54" fmla="*/ 768445 h 1555752"/>
                <a:gd name="connsiteX5-55" fmla="*/ 4100052 w 4100052"/>
                <a:gd name="connsiteY5-56" fmla="*/ 1069924 h 1555752"/>
                <a:gd name="connsiteX6-57" fmla="*/ 4056379 w 4100052"/>
                <a:gd name="connsiteY6-58" fmla="*/ 1097813 h 1555752"/>
                <a:gd name="connsiteX7-59" fmla="*/ 2562924 w 4100052"/>
                <a:gd name="connsiteY7-60" fmla="*/ 1535963 h 1555752"/>
                <a:gd name="connsiteX8-61" fmla="*/ 15939 w 4100052"/>
                <a:gd name="connsiteY8-62" fmla="*/ 1374038 h 1555752"/>
                <a:gd name="connsiteX9-63" fmla="*/ 0 w 4100052"/>
                <a:gd name="connsiteY9-64" fmla="*/ 1373686 h 1555752"/>
                <a:gd name="connsiteX10-65" fmla="*/ 0 w 4100052"/>
                <a:gd name="connsiteY10-66" fmla="*/ 403807 h 1555752"/>
                <a:gd name="connsiteX0-67" fmla="*/ 0 w 4100052"/>
                <a:gd name="connsiteY0-68" fmla="*/ 403807 h 1555752"/>
                <a:gd name="connsiteX1-69" fmla="*/ 69 w 4100052"/>
                <a:gd name="connsiteY1-70" fmla="*/ 0 h 1555752"/>
                <a:gd name="connsiteX2-71" fmla="*/ 2585784 w 4100052"/>
                <a:gd name="connsiteY2-72" fmla="*/ 1212961 h 1555752"/>
                <a:gd name="connsiteX3-73" fmla="*/ 3975481 w 4100052"/>
                <a:gd name="connsiteY3-74" fmla="*/ 848063 h 1555752"/>
                <a:gd name="connsiteX4-75" fmla="*/ 4100052 w 4100052"/>
                <a:gd name="connsiteY4-76" fmla="*/ 768445 h 1555752"/>
                <a:gd name="connsiteX5-77" fmla="*/ 4100052 w 4100052"/>
                <a:gd name="connsiteY5-78" fmla="*/ 1069924 h 1555752"/>
                <a:gd name="connsiteX6-79" fmla="*/ 4056379 w 4100052"/>
                <a:gd name="connsiteY6-80" fmla="*/ 1097813 h 1555752"/>
                <a:gd name="connsiteX7-81" fmla="*/ 2562924 w 4100052"/>
                <a:gd name="connsiteY7-82" fmla="*/ 1535963 h 1555752"/>
                <a:gd name="connsiteX8-83" fmla="*/ 15939 w 4100052"/>
                <a:gd name="connsiteY8-84" fmla="*/ 1374038 h 1555752"/>
                <a:gd name="connsiteX9-85" fmla="*/ 0 w 4100052"/>
                <a:gd name="connsiteY9-86" fmla="*/ 1373686 h 1555752"/>
                <a:gd name="connsiteX10-87" fmla="*/ 0 w 4100052"/>
                <a:gd name="connsiteY10-88" fmla="*/ 403807 h 1555752"/>
                <a:gd name="connsiteX0-89" fmla="*/ 0 w 4100052"/>
                <a:gd name="connsiteY0-90" fmla="*/ 403807 h 1555752"/>
                <a:gd name="connsiteX1-91" fmla="*/ 69 w 4100052"/>
                <a:gd name="connsiteY1-92" fmla="*/ 0 h 1555752"/>
                <a:gd name="connsiteX2-93" fmla="*/ 2585784 w 4100052"/>
                <a:gd name="connsiteY2-94" fmla="*/ 1212961 h 1555752"/>
                <a:gd name="connsiteX3-95" fmla="*/ 3975481 w 4100052"/>
                <a:gd name="connsiteY3-96" fmla="*/ 848063 h 1555752"/>
                <a:gd name="connsiteX4-97" fmla="*/ 4100052 w 4100052"/>
                <a:gd name="connsiteY4-98" fmla="*/ 768445 h 1555752"/>
                <a:gd name="connsiteX5-99" fmla="*/ 4100052 w 4100052"/>
                <a:gd name="connsiteY5-100" fmla="*/ 1069924 h 1555752"/>
                <a:gd name="connsiteX6-101" fmla="*/ 4056379 w 4100052"/>
                <a:gd name="connsiteY6-102" fmla="*/ 1097813 h 1555752"/>
                <a:gd name="connsiteX7-103" fmla="*/ 2562924 w 4100052"/>
                <a:gd name="connsiteY7-104" fmla="*/ 1535963 h 1555752"/>
                <a:gd name="connsiteX8-105" fmla="*/ 15939 w 4100052"/>
                <a:gd name="connsiteY8-106" fmla="*/ 1374038 h 1555752"/>
                <a:gd name="connsiteX9-107" fmla="*/ 0 w 4100052"/>
                <a:gd name="connsiteY9-108" fmla="*/ 1373686 h 1555752"/>
                <a:gd name="connsiteX10-109" fmla="*/ 0 w 4100052"/>
                <a:gd name="connsiteY10-110" fmla="*/ 403807 h 1555752"/>
                <a:gd name="connsiteX0-111" fmla="*/ 0 w 4100052"/>
                <a:gd name="connsiteY0-112" fmla="*/ 403807 h 1555752"/>
                <a:gd name="connsiteX1-113" fmla="*/ 69 w 4100052"/>
                <a:gd name="connsiteY1-114" fmla="*/ 0 h 1555752"/>
                <a:gd name="connsiteX2-115" fmla="*/ 2585784 w 4100052"/>
                <a:gd name="connsiteY2-116" fmla="*/ 1212961 h 1555752"/>
                <a:gd name="connsiteX3-117" fmla="*/ 3975481 w 4100052"/>
                <a:gd name="connsiteY3-118" fmla="*/ 848063 h 1555752"/>
                <a:gd name="connsiteX4-119" fmla="*/ 4100052 w 4100052"/>
                <a:gd name="connsiteY4-120" fmla="*/ 768445 h 1555752"/>
                <a:gd name="connsiteX5-121" fmla="*/ 4100052 w 4100052"/>
                <a:gd name="connsiteY5-122" fmla="*/ 1069924 h 1555752"/>
                <a:gd name="connsiteX6-123" fmla="*/ 4056379 w 4100052"/>
                <a:gd name="connsiteY6-124" fmla="*/ 1097813 h 1555752"/>
                <a:gd name="connsiteX7-125" fmla="*/ 2562924 w 4100052"/>
                <a:gd name="connsiteY7-126" fmla="*/ 1535963 h 1555752"/>
                <a:gd name="connsiteX8-127" fmla="*/ 15939 w 4100052"/>
                <a:gd name="connsiteY8-128" fmla="*/ 1374038 h 1555752"/>
                <a:gd name="connsiteX9-129" fmla="*/ 0 w 4100052"/>
                <a:gd name="connsiteY9-130" fmla="*/ 1373686 h 1555752"/>
                <a:gd name="connsiteX10-131" fmla="*/ 0 w 4100052"/>
                <a:gd name="connsiteY10-132" fmla="*/ 403807 h 1555752"/>
                <a:gd name="connsiteX0-133" fmla="*/ 0 w 4100052"/>
                <a:gd name="connsiteY0-134" fmla="*/ 403807 h 1555752"/>
                <a:gd name="connsiteX1-135" fmla="*/ 69 w 4100052"/>
                <a:gd name="connsiteY1-136" fmla="*/ 0 h 1555752"/>
                <a:gd name="connsiteX2-137" fmla="*/ 2585784 w 4100052"/>
                <a:gd name="connsiteY2-138" fmla="*/ 1212961 h 1555752"/>
                <a:gd name="connsiteX3-139" fmla="*/ 3975481 w 4100052"/>
                <a:gd name="connsiteY3-140" fmla="*/ 848063 h 1555752"/>
                <a:gd name="connsiteX4-141" fmla="*/ 4100052 w 4100052"/>
                <a:gd name="connsiteY4-142" fmla="*/ 768445 h 1555752"/>
                <a:gd name="connsiteX5-143" fmla="*/ 4100052 w 4100052"/>
                <a:gd name="connsiteY5-144" fmla="*/ 1069924 h 1555752"/>
                <a:gd name="connsiteX6-145" fmla="*/ 4056379 w 4100052"/>
                <a:gd name="connsiteY6-146" fmla="*/ 1097813 h 1555752"/>
                <a:gd name="connsiteX7-147" fmla="*/ 2562924 w 4100052"/>
                <a:gd name="connsiteY7-148" fmla="*/ 1535963 h 1555752"/>
                <a:gd name="connsiteX8-149" fmla="*/ 15939 w 4100052"/>
                <a:gd name="connsiteY8-150" fmla="*/ 1374038 h 1555752"/>
                <a:gd name="connsiteX9-151" fmla="*/ 0 w 4100052"/>
                <a:gd name="connsiteY9-152" fmla="*/ 1373686 h 1555752"/>
                <a:gd name="connsiteX10-153" fmla="*/ 0 w 4100052"/>
                <a:gd name="connsiteY10-154" fmla="*/ 403807 h 1555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555752">
                  <a:moveTo>
                    <a:pt x="0" y="403807"/>
                  </a:moveTo>
                  <a:cubicBezTo>
                    <a:pt x="23" y="269205"/>
                    <a:pt x="46" y="134602"/>
                    <a:pt x="69" y="0"/>
                  </a:cubicBezTo>
                  <a:cubicBezTo>
                    <a:pt x="513922" y="643876"/>
                    <a:pt x="1903733" y="1184539"/>
                    <a:pt x="2585784" y="1212961"/>
                  </a:cubicBezTo>
                  <a:cubicBezTo>
                    <a:pt x="3049334" y="1225026"/>
                    <a:pt x="3570351" y="1085266"/>
                    <a:pt x="3975481" y="848063"/>
                  </a:cubicBezTo>
                  <a:lnTo>
                    <a:pt x="4100052" y="768445"/>
                  </a:lnTo>
                  <a:lnTo>
                    <a:pt x="4100052" y="1069924"/>
                  </a:lnTo>
                  <a:lnTo>
                    <a:pt x="4056379" y="1097813"/>
                  </a:lnTo>
                  <a:cubicBezTo>
                    <a:pt x="3708484" y="1300215"/>
                    <a:pt x="3172167" y="1482901"/>
                    <a:pt x="2562924" y="1535963"/>
                  </a:cubicBezTo>
                  <a:cubicBezTo>
                    <a:pt x="1866647" y="1596605"/>
                    <a:pt x="675704" y="1510881"/>
                    <a:pt x="15939" y="1374038"/>
                  </a:cubicBezTo>
                  <a:lnTo>
                    <a:pt x="0" y="1373686"/>
                  </a:lnTo>
                  <a:lnTo>
                    <a:pt x="0" y="4038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  <a:gs pos="5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-3558171" y="957227"/>
              <a:ext cx="12192000" cy="4192378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5"/>
              </p:custDataLst>
            </p:nvPr>
          </p:nvSpPr>
          <p:spPr>
            <a:xfrm rot="5400000">
              <a:off x="-3646224" y="1070363"/>
              <a:ext cx="12192001" cy="3738280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>
            <p:custDataLst>
              <p:tags r:id="rId6"/>
            </p:custDataLst>
          </p:nvPr>
        </p:nvSpPr>
        <p:spPr>
          <a:xfrm>
            <a:off x="3148573" y="1046663"/>
            <a:ext cx="1358380" cy="476071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CONTENT</a:t>
            </a: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7"/>
            </p:custDataLst>
          </p:nvPr>
        </p:nvSpPr>
        <p:spPr>
          <a:xfrm>
            <a:off x="3049021" y="1495573"/>
            <a:ext cx="1215218" cy="5954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3200" b="1" spc="300">
                <a:solidFill>
                  <a:schemeClr val="tx1">
                    <a:lumMod val="75000"/>
                    <a:lumOff val="25000"/>
                  </a:schemeClr>
                </a:solidFill>
              </a:rPr>
              <a:t>目录</a:t>
            </a:r>
            <a:endParaRPr kumimoji="1" lang="zh-CN" altLang="en-US" sz="3200" b="1" spc="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8"/>
            </p:custDataLst>
          </p:nvPr>
        </p:nvSpPr>
        <p:spPr>
          <a:xfrm>
            <a:off x="3049021" y="2576643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1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14" name="文本框 13"/>
          <p:cNvSpPr txBox="1"/>
          <p:nvPr userDrawn="1">
            <p:custDataLst>
              <p:tags r:id="rId9"/>
            </p:custDataLst>
          </p:nvPr>
        </p:nvSpPr>
        <p:spPr>
          <a:xfrm>
            <a:off x="6013783" y="255254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2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16" name="文本框 15"/>
          <p:cNvSpPr txBox="1"/>
          <p:nvPr userDrawn="1">
            <p:custDataLst>
              <p:tags r:id="rId10"/>
            </p:custDataLst>
          </p:nvPr>
        </p:nvSpPr>
        <p:spPr>
          <a:xfrm>
            <a:off x="9055060" y="254294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3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18" name="文本框 17"/>
          <p:cNvSpPr txBox="1"/>
          <p:nvPr userDrawn="1">
            <p:custDataLst>
              <p:tags r:id="rId11"/>
            </p:custDataLst>
          </p:nvPr>
        </p:nvSpPr>
        <p:spPr>
          <a:xfrm>
            <a:off x="3058691" y="358616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4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grpSp>
        <p:nvGrpSpPr>
          <p:cNvPr id="19" name="组合 18"/>
          <p:cNvGrpSpPr/>
          <p:nvPr userDrawn="1">
            <p:custDataLst>
              <p:tags r:id="rId12"/>
            </p:custDataLst>
          </p:nvPr>
        </p:nvGrpSpPr>
        <p:grpSpPr>
          <a:xfrm rot="19030924" flipH="1" flipV="1">
            <a:off x="6560501" y="-6545999"/>
            <a:ext cx="6086831" cy="12978081"/>
            <a:chOff x="7447436" y="-3828665"/>
            <a:chExt cx="6086831" cy="12978081"/>
          </a:xfrm>
        </p:grpSpPr>
        <p:sp>
          <p:nvSpPr>
            <p:cNvPr id="20" name="任意多边形: 形状 19"/>
            <p:cNvSpPr/>
            <p:nvPr>
              <p:custDataLst>
                <p:tags r:id="rId13"/>
              </p:custDataLst>
            </p:nvPr>
          </p:nvSpPr>
          <p:spPr>
            <a:xfrm rot="5400000" flipH="1">
              <a:off x="4394852" y="-776081"/>
              <a:ext cx="12192000" cy="6086831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  <a:gd name="connsiteX0-45" fmla="*/ 0 w 4100052"/>
                <a:gd name="connsiteY0-46" fmla="*/ 403807 h 1555752"/>
                <a:gd name="connsiteX1-47" fmla="*/ 69 w 4100052"/>
                <a:gd name="connsiteY1-48" fmla="*/ 0 h 1555752"/>
                <a:gd name="connsiteX2-49" fmla="*/ 2585784 w 4100052"/>
                <a:gd name="connsiteY2-50" fmla="*/ 1212961 h 1555752"/>
                <a:gd name="connsiteX3-51" fmla="*/ 3975481 w 4100052"/>
                <a:gd name="connsiteY3-52" fmla="*/ 848063 h 1555752"/>
                <a:gd name="connsiteX4-53" fmla="*/ 4100052 w 4100052"/>
                <a:gd name="connsiteY4-54" fmla="*/ 768445 h 1555752"/>
                <a:gd name="connsiteX5-55" fmla="*/ 4100052 w 4100052"/>
                <a:gd name="connsiteY5-56" fmla="*/ 1069924 h 1555752"/>
                <a:gd name="connsiteX6-57" fmla="*/ 4056379 w 4100052"/>
                <a:gd name="connsiteY6-58" fmla="*/ 1097813 h 1555752"/>
                <a:gd name="connsiteX7-59" fmla="*/ 2562924 w 4100052"/>
                <a:gd name="connsiteY7-60" fmla="*/ 1535963 h 1555752"/>
                <a:gd name="connsiteX8-61" fmla="*/ 15939 w 4100052"/>
                <a:gd name="connsiteY8-62" fmla="*/ 1374038 h 1555752"/>
                <a:gd name="connsiteX9-63" fmla="*/ 0 w 4100052"/>
                <a:gd name="connsiteY9-64" fmla="*/ 1373686 h 1555752"/>
                <a:gd name="connsiteX10-65" fmla="*/ 0 w 4100052"/>
                <a:gd name="connsiteY10-66" fmla="*/ 403807 h 1555752"/>
                <a:gd name="connsiteX0-67" fmla="*/ 0 w 4100052"/>
                <a:gd name="connsiteY0-68" fmla="*/ 403807 h 1555752"/>
                <a:gd name="connsiteX1-69" fmla="*/ 69 w 4100052"/>
                <a:gd name="connsiteY1-70" fmla="*/ 0 h 1555752"/>
                <a:gd name="connsiteX2-71" fmla="*/ 2585784 w 4100052"/>
                <a:gd name="connsiteY2-72" fmla="*/ 1212961 h 1555752"/>
                <a:gd name="connsiteX3-73" fmla="*/ 3975481 w 4100052"/>
                <a:gd name="connsiteY3-74" fmla="*/ 848063 h 1555752"/>
                <a:gd name="connsiteX4-75" fmla="*/ 4100052 w 4100052"/>
                <a:gd name="connsiteY4-76" fmla="*/ 768445 h 1555752"/>
                <a:gd name="connsiteX5-77" fmla="*/ 4100052 w 4100052"/>
                <a:gd name="connsiteY5-78" fmla="*/ 1069924 h 1555752"/>
                <a:gd name="connsiteX6-79" fmla="*/ 4056379 w 4100052"/>
                <a:gd name="connsiteY6-80" fmla="*/ 1097813 h 1555752"/>
                <a:gd name="connsiteX7-81" fmla="*/ 2562924 w 4100052"/>
                <a:gd name="connsiteY7-82" fmla="*/ 1535963 h 1555752"/>
                <a:gd name="connsiteX8-83" fmla="*/ 15939 w 4100052"/>
                <a:gd name="connsiteY8-84" fmla="*/ 1374038 h 1555752"/>
                <a:gd name="connsiteX9-85" fmla="*/ 0 w 4100052"/>
                <a:gd name="connsiteY9-86" fmla="*/ 1373686 h 1555752"/>
                <a:gd name="connsiteX10-87" fmla="*/ 0 w 4100052"/>
                <a:gd name="connsiteY10-88" fmla="*/ 403807 h 1555752"/>
                <a:gd name="connsiteX0-89" fmla="*/ 0 w 4100052"/>
                <a:gd name="connsiteY0-90" fmla="*/ 403807 h 1555752"/>
                <a:gd name="connsiteX1-91" fmla="*/ 69 w 4100052"/>
                <a:gd name="connsiteY1-92" fmla="*/ 0 h 1555752"/>
                <a:gd name="connsiteX2-93" fmla="*/ 2585784 w 4100052"/>
                <a:gd name="connsiteY2-94" fmla="*/ 1212961 h 1555752"/>
                <a:gd name="connsiteX3-95" fmla="*/ 3975481 w 4100052"/>
                <a:gd name="connsiteY3-96" fmla="*/ 848063 h 1555752"/>
                <a:gd name="connsiteX4-97" fmla="*/ 4100052 w 4100052"/>
                <a:gd name="connsiteY4-98" fmla="*/ 768445 h 1555752"/>
                <a:gd name="connsiteX5-99" fmla="*/ 4100052 w 4100052"/>
                <a:gd name="connsiteY5-100" fmla="*/ 1069924 h 1555752"/>
                <a:gd name="connsiteX6-101" fmla="*/ 4056379 w 4100052"/>
                <a:gd name="connsiteY6-102" fmla="*/ 1097813 h 1555752"/>
                <a:gd name="connsiteX7-103" fmla="*/ 2562924 w 4100052"/>
                <a:gd name="connsiteY7-104" fmla="*/ 1535963 h 1555752"/>
                <a:gd name="connsiteX8-105" fmla="*/ 15939 w 4100052"/>
                <a:gd name="connsiteY8-106" fmla="*/ 1374038 h 1555752"/>
                <a:gd name="connsiteX9-107" fmla="*/ 0 w 4100052"/>
                <a:gd name="connsiteY9-108" fmla="*/ 1373686 h 1555752"/>
                <a:gd name="connsiteX10-109" fmla="*/ 0 w 4100052"/>
                <a:gd name="connsiteY10-110" fmla="*/ 403807 h 1555752"/>
                <a:gd name="connsiteX0-111" fmla="*/ 0 w 4100052"/>
                <a:gd name="connsiteY0-112" fmla="*/ 403807 h 1555752"/>
                <a:gd name="connsiteX1-113" fmla="*/ 69 w 4100052"/>
                <a:gd name="connsiteY1-114" fmla="*/ 0 h 1555752"/>
                <a:gd name="connsiteX2-115" fmla="*/ 2585784 w 4100052"/>
                <a:gd name="connsiteY2-116" fmla="*/ 1212961 h 1555752"/>
                <a:gd name="connsiteX3-117" fmla="*/ 3975481 w 4100052"/>
                <a:gd name="connsiteY3-118" fmla="*/ 848063 h 1555752"/>
                <a:gd name="connsiteX4-119" fmla="*/ 4100052 w 4100052"/>
                <a:gd name="connsiteY4-120" fmla="*/ 768445 h 1555752"/>
                <a:gd name="connsiteX5-121" fmla="*/ 4100052 w 4100052"/>
                <a:gd name="connsiteY5-122" fmla="*/ 1069924 h 1555752"/>
                <a:gd name="connsiteX6-123" fmla="*/ 4056379 w 4100052"/>
                <a:gd name="connsiteY6-124" fmla="*/ 1097813 h 1555752"/>
                <a:gd name="connsiteX7-125" fmla="*/ 2562924 w 4100052"/>
                <a:gd name="connsiteY7-126" fmla="*/ 1535963 h 1555752"/>
                <a:gd name="connsiteX8-127" fmla="*/ 15939 w 4100052"/>
                <a:gd name="connsiteY8-128" fmla="*/ 1374038 h 1555752"/>
                <a:gd name="connsiteX9-129" fmla="*/ 0 w 4100052"/>
                <a:gd name="connsiteY9-130" fmla="*/ 1373686 h 1555752"/>
                <a:gd name="connsiteX10-131" fmla="*/ 0 w 4100052"/>
                <a:gd name="connsiteY10-132" fmla="*/ 403807 h 1555752"/>
                <a:gd name="connsiteX0-133" fmla="*/ 0 w 4100052"/>
                <a:gd name="connsiteY0-134" fmla="*/ 403807 h 1555752"/>
                <a:gd name="connsiteX1-135" fmla="*/ 69 w 4100052"/>
                <a:gd name="connsiteY1-136" fmla="*/ 0 h 1555752"/>
                <a:gd name="connsiteX2-137" fmla="*/ 2585784 w 4100052"/>
                <a:gd name="connsiteY2-138" fmla="*/ 1212961 h 1555752"/>
                <a:gd name="connsiteX3-139" fmla="*/ 3975481 w 4100052"/>
                <a:gd name="connsiteY3-140" fmla="*/ 848063 h 1555752"/>
                <a:gd name="connsiteX4-141" fmla="*/ 4100052 w 4100052"/>
                <a:gd name="connsiteY4-142" fmla="*/ 768445 h 1555752"/>
                <a:gd name="connsiteX5-143" fmla="*/ 4100052 w 4100052"/>
                <a:gd name="connsiteY5-144" fmla="*/ 1069924 h 1555752"/>
                <a:gd name="connsiteX6-145" fmla="*/ 4056379 w 4100052"/>
                <a:gd name="connsiteY6-146" fmla="*/ 1097813 h 1555752"/>
                <a:gd name="connsiteX7-147" fmla="*/ 2562924 w 4100052"/>
                <a:gd name="connsiteY7-148" fmla="*/ 1535963 h 1555752"/>
                <a:gd name="connsiteX8-149" fmla="*/ 15939 w 4100052"/>
                <a:gd name="connsiteY8-150" fmla="*/ 1374038 h 1555752"/>
                <a:gd name="connsiteX9-151" fmla="*/ 0 w 4100052"/>
                <a:gd name="connsiteY9-152" fmla="*/ 1373686 h 1555752"/>
                <a:gd name="connsiteX10-153" fmla="*/ 0 w 4100052"/>
                <a:gd name="connsiteY10-154" fmla="*/ 403807 h 1555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555752">
                  <a:moveTo>
                    <a:pt x="0" y="403807"/>
                  </a:moveTo>
                  <a:cubicBezTo>
                    <a:pt x="23" y="269205"/>
                    <a:pt x="46" y="134602"/>
                    <a:pt x="69" y="0"/>
                  </a:cubicBezTo>
                  <a:cubicBezTo>
                    <a:pt x="513922" y="643876"/>
                    <a:pt x="1903733" y="1184539"/>
                    <a:pt x="2585784" y="1212961"/>
                  </a:cubicBezTo>
                  <a:cubicBezTo>
                    <a:pt x="3049334" y="1225026"/>
                    <a:pt x="3570351" y="1085266"/>
                    <a:pt x="3975481" y="848063"/>
                  </a:cubicBezTo>
                  <a:lnTo>
                    <a:pt x="4100052" y="768445"/>
                  </a:lnTo>
                  <a:lnTo>
                    <a:pt x="4100052" y="1069924"/>
                  </a:lnTo>
                  <a:lnTo>
                    <a:pt x="4056379" y="1097813"/>
                  </a:lnTo>
                  <a:cubicBezTo>
                    <a:pt x="3708484" y="1300215"/>
                    <a:pt x="3172167" y="1482901"/>
                    <a:pt x="2562924" y="1535963"/>
                  </a:cubicBezTo>
                  <a:cubicBezTo>
                    <a:pt x="1866647" y="1596605"/>
                    <a:pt x="675704" y="1510881"/>
                    <a:pt x="15939" y="1374038"/>
                  </a:cubicBezTo>
                  <a:lnTo>
                    <a:pt x="0" y="1373686"/>
                  </a:lnTo>
                  <a:lnTo>
                    <a:pt x="0" y="4038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  <a:gs pos="5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4027514" y="957227"/>
              <a:ext cx="12192000" cy="4192378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15"/>
              </p:custDataLst>
            </p:nvPr>
          </p:nvSpPr>
          <p:spPr>
            <a:xfrm rot="5400000">
              <a:off x="3939461" y="1070363"/>
              <a:ext cx="12192001" cy="3738280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占位符 27"/>
          <p:cNvSpPr>
            <a:spLocks noGrp="1"/>
          </p:cNvSpPr>
          <p:nvPr>
            <p:ph type="body" sz="quarter" idx="10" hasCustomPrompt="1"/>
            <p:custDataLst>
              <p:tags r:id="rId16"/>
            </p:custDataLst>
          </p:nvPr>
        </p:nvSpPr>
        <p:spPr>
          <a:xfrm>
            <a:off x="6511289" y="267534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sz="quarter" idx="12" hasCustomPrompt="1"/>
            <p:custDataLst>
              <p:tags r:id="rId17"/>
            </p:custDataLst>
          </p:nvPr>
        </p:nvSpPr>
        <p:spPr>
          <a:xfrm>
            <a:off x="6511289" y="306362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4" name="文本占位符 27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3521494" y="267534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5" name="文本占位符 32"/>
          <p:cNvSpPr>
            <a:spLocks noGrp="1"/>
          </p:cNvSpPr>
          <p:nvPr>
            <p:ph type="body" sz="quarter" idx="14" hasCustomPrompt="1"/>
            <p:custDataLst>
              <p:tags r:id="rId19"/>
            </p:custDataLst>
          </p:nvPr>
        </p:nvSpPr>
        <p:spPr>
          <a:xfrm>
            <a:off x="3521493" y="306362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6" name="文本占位符 27"/>
          <p:cNvSpPr>
            <a:spLocks noGrp="1"/>
          </p:cNvSpPr>
          <p:nvPr>
            <p:ph type="body" sz="quarter" idx="15" hasCustomPrompt="1"/>
            <p:custDataLst>
              <p:tags r:id="rId20"/>
            </p:custDataLst>
          </p:nvPr>
        </p:nvSpPr>
        <p:spPr>
          <a:xfrm>
            <a:off x="9475296" y="267534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7" name="文本占位符 32"/>
          <p:cNvSpPr>
            <a:spLocks noGrp="1"/>
          </p:cNvSpPr>
          <p:nvPr>
            <p:ph type="body" sz="quarter" idx="16" hasCustomPrompt="1"/>
            <p:custDataLst>
              <p:tags r:id="rId21"/>
            </p:custDataLst>
          </p:nvPr>
        </p:nvSpPr>
        <p:spPr>
          <a:xfrm>
            <a:off x="9475296" y="306362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8" name="文本占位符 27"/>
          <p:cNvSpPr>
            <a:spLocks noGrp="1"/>
          </p:cNvSpPr>
          <p:nvPr>
            <p:ph type="body" sz="quarter" idx="17" hasCustomPrompt="1"/>
            <p:custDataLst>
              <p:tags r:id="rId22"/>
            </p:custDataLst>
          </p:nvPr>
        </p:nvSpPr>
        <p:spPr>
          <a:xfrm>
            <a:off x="3545208" y="3748506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9" name="文本占位符 32"/>
          <p:cNvSpPr>
            <a:spLocks noGrp="1"/>
          </p:cNvSpPr>
          <p:nvPr>
            <p:ph type="body" sz="quarter" idx="18" hasCustomPrompt="1"/>
            <p:custDataLst>
              <p:tags r:id="rId23"/>
            </p:custDataLst>
          </p:nvPr>
        </p:nvSpPr>
        <p:spPr>
          <a:xfrm>
            <a:off x="3545208" y="4136786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27" name="文本框 26"/>
          <p:cNvSpPr txBox="1"/>
          <p:nvPr userDrawn="1">
            <p:custDataLst>
              <p:tags r:id="rId24"/>
            </p:custDataLst>
          </p:nvPr>
        </p:nvSpPr>
        <p:spPr>
          <a:xfrm>
            <a:off x="6013783" y="360763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5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29" name="文本框 28"/>
          <p:cNvSpPr txBox="1"/>
          <p:nvPr userDrawn="1">
            <p:custDataLst>
              <p:tags r:id="rId25"/>
            </p:custDataLst>
          </p:nvPr>
        </p:nvSpPr>
        <p:spPr>
          <a:xfrm>
            <a:off x="9055060" y="359803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solidFill>
                  <a:schemeClr val="accent2"/>
                </a:solidFill>
              </a:rPr>
              <a:t>6</a:t>
            </a:r>
            <a:endParaRPr lang="zh-CN" altLang="en-US" sz="5400" b="1">
              <a:solidFill>
                <a:schemeClr val="accent2"/>
              </a:solidFill>
            </a:endParaRPr>
          </a:p>
        </p:txBody>
      </p:sp>
      <p:sp>
        <p:nvSpPr>
          <p:cNvPr id="30" name="文本占位符 27"/>
          <p:cNvSpPr>
            <a:spLocks noGrp="1"/>
          </p:cNvSpPr>
          <p:nvPr>
            <p:ph type="body" sz="quarter" idx="19" hasCustomPrompt="1"/>
            <p:custDataLst>
              <p:tags r:id="rId26"/>
            </p:custDataLst>
          </p:nvPr>
        </p:nvSpPr>
        <p:spPr>
          <a:xfrm>
            <a:off x="6511290" y="373043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31" name="文本占位符 32"/>
          <p:cNvSpPr>
            <a:spLocks noGrp="1"/>
          </p:cNvSpPr>
          <p:nvPr>
            <p:ph type="body" sz="quarter" idx="20" hasCustomPrompt="1"/>
            <p:custDataLst>
              <p:tags r:id="rId27"/>
            </p:custDataLst>
          </p:nvPr>
        </p:nvSpPr>
        <p:spPr>
          <a:xfrm>
            <a:off x="6511290" y="411871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  <p:sp>
        <p:nvSpPr>
          <p:cNvPr id="32" name="文本占位符 27"/>
          <p:cNvSpPr>
            <a:spLocks noGrp="1"/>
          </p:cNvSpPr>
          <p:nvPr>
            <p:ph type="body" sz="quarter" idx="21" hasCustomPrompt="1"/>
            <p:custDataLst>
              <p:tags r:id="rId28"/>
            </p:custDataLst>
          </p:nvPr>
        </p:nvSpPr>
        <p:spPr>
          <a:xfrm>
            <a:off x="9475296" y="3730435"/>
            <a:ext cx="1415772" cy="4696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buNone/>
              <a:defRPr kumimoji="1" lang="zh-CN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defTabSz="914400">
              <a:lnSpc>
                <a:spcPct val="110000"/>
              </a:lnSpc>
            </a:pPr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40" name="文本占位符 32"/>
          <p:cNvSpPr>
            <a:spLocks noGrp="1"/>
          </p:cNvSpPr>
          <p:nvPr>
            <p:ph type="body" sz="quarter" idx="22" hasCustomPrompt="1"/>
            <p:custDataLst>
              <p:tags r:id="rId29"/>
            </p:custDataLst>
          </p:nvPr>
        </p:nvSpPr>
        <p:spPr>
          <a:xfrm>
            <a:off x="9475296" y="4118715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Add title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天空, 户外, 建筑物, 城市  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736" t="8364" b="413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>
            <p:custDataLst>
              <p:tags r:id="rId5"/>
            </p:custData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>
            <p:custDataLst>
              <p:tags r:id="rId7"/>
            </p:custDataLst>
          </p:nvPr>
        </p:nvGrpSpPr>
        <p:grpSpPr>
          <a:xfrm rot="400062" flipH="1">
            <a:off x="6978191" y="-3895998"/>
            <a:ext cx="6086831" cy="12978081"/>
            <a:chOff x="-138249" y="-3828665"/>
            <a:chExt cx="6086831" cy="12978081"/>
          </a:xfrm>
        </p:grpSpPr>
        <p:sp>
          <p:nvSpPr>
            <p:cNvPr id="13" name="任意多边形: 形状 12"/>
            <p:cNvSpPr/>
            <p:nvPr>
              <p:custDataLst>
                <p:tags r:id="rId8"/>
              </p:custDataLst>
            </p:nvPr>
          </p:nvSpPr>
          <p:spPr>
            <a:xfrm rot="5400000" flipH="1">
              <a:off x="-3190833" y="-776081"/>
              <a:ext cx="12192000" cy="6086831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  <a:gd name="connsiteX0-45" fmla="*/ 0 w 4100052"/>
                <a:gd name="connsiteY0-46" fmla="*/ 403807 h 1555752"/>
                <a:gd name="connsiteX1-47" fmla="*/ 69 w 4100052"/>
                <a:gd name="connsiteY1-48" fmla="*/ 0 h 1555752"/>
                <a:gd name="connsiteX2-49" fmla="*/ 2585784 w 4100052"/>
                <a:gd name="connsiteY2-50" fmla="*/ 1212961 h 1555752"/>
                <a:gd name="connsiteX3-51" fmla="*/ 3975481 w 4100052"/>
                <a:gd name="connsiteY3-52" fmla="*/ 848063 h 1555752"/>
                <a:gd name="connsiteX4-53" fmla="*/ 4100052 w 4100052"/>
                <a:gd name="connsiteY4-54" fmla="*/ 768445 h 1555752"/>
                <a:gd name="connsiteX5-55" fmla="*/ 4100052 w 4100052"/>
                <a:gd name="connsiteY5-56" fmla="*/ 1069924 h 1555752"/>
                <a:gd name="connsiteX6-57" fmla="*/ 4056379 w 4100052"/>
                <a:gd name="connsiteY6-58" fmla="*/ 1097813 h 1555752"/>
                <a:gd name="connsiteX7-59" fmla="*/ 2562924 w 4100052"/>
                <a:gd name="connsiteY7-60" fmla="*/ 1535963 h 1555752"/>
                <a:gd name="connsiteX8-61" fmla="*/ 15939 w 4100052"/>
                <a:gd name="connsiteY8-62" fmla="*/ 1374038 h 1555752"/>
                <a:gd name="connsiteX9-63" fmla="*/ 0 w 4100052"/>
                <a:gd name="connsiteY9-64" fmla="*/ 1373686 h 1555752"/>
                <a:gd name="connsiteX10-65" fmla="*/ 0 w 4100052"/>
                <a:gd name="connsiteY10-66" fmla="*/ 403807 h 1555752"/>
                <a:gd name="connsiteX0-67" fmla="*/ 0 w 4100052"/>
                <a:gd name="connsiteY0-68" fmla="*/ 403807 h 1555752"/>
                <a:gd name="connsiteX1-69" fmla="*/ 69 w 4100052"/>
                <a:gd name="connsiteY1-70" fmla="*/ 0 h 1555752"/>
                <a:gd name="connsiteX2-71" fmla="*/ 2585784 w 4100052"/>
                <a:gd name="connsiteY2-72" fmla="*/ 1212961 h 1555752"/>
                <a:gd name="connsiteX3-73" fmla="*/ 3975481 w 4100052"/>
                <a:gd name="connsiteY3-74" fmla="*/ 848063 h 1555752"/>
                <a:gd name="connsiteX4-75" fmla="*/ 4100052 w 4100052"/>
                <a:gd name="connsiteY4-76" fmla="*/ 768445 h 1555752"/>
                <a:gd name="connsiteX5-77" fmla="*/ 4100052 w 4100052"/>
                <a:gd name="connsiteY5-78" fmla="*/ 1069924 h 1555752"/>
                <a:gd name="connsiteX6-79" fmla="*/ 4056379 w 4100052"/>
                <a:gd name="connsiteY6-80" fmla="*/ 1097813 h 1555752"/>
                <a:gd name="connsiteX7-81" fmla="*/ 2562924 w 4100052"/>
                <a:gd name="connsiteY7-82" fmla="*/ 1535963 h 1555752"/>
                <a:gd name="connsiteX8-83" fmla="*/ 15939 w 4100052"/>
                <a:gd name="connsiteY8-84" fmla="*/ 1374038 h 1555752"/>
                <a:gd name="connsiteX9-85" fmla="*/ 0 w 4100052"/>
                <a:gd name="connsiteY9-86" fmla="*/ 1373686 h 1555752"/>
                <a:gd name="connsiteX10-87" fmla="*/ 0 w 4100052"/>
                <a:gd name="connsiteY10-88" fmla="*/ 403807 h 1555752"/>
                <a:gd name="connsiteX0-89" fmla="*/ 0 w 4100052"/>
                <a:gd name="connsiteY0-90" fmla="*/ 403807 h 1555752"/>
                <a:gd name="connsiteX1-91" fmla="*/ 69 w 4100052"/>
                <a:gd name="connsiteY1-92" fmla="*/ 0 h 1555752"/>
                <a:gd name="connsiteX2-93" fmla="*/ 2585784 w 4100052"/>
                <a:gd name="connsiteY2-94" fmla="*/ 1212961 h 1555752"/>
                <a:gd name="connsiteX3-95" fmla="*/ 3975481 w 4100052"/>
                <a:gd name="connsiteY3-96" fmla="*/ 848063 h 1555752"/>
                <a:gd name="connsiteX4-97" fmla="*/ 4100052 w 4100052"/>
                <a:gd name="connsiteY4-98" fmla="*/ 768445 h 1555752"/>
                <a:gd name="connsiteX5-99" fmla="*/ 4100052 w 4100052"/>
                <a:gd name="connsiteY5-100" fmla="*/ 1069924 h 1555752"/>
                <a:gd name="connsiteX6-101" fmla="*/ 4056379 w 4100052"/>
                <a:gd name="connsiteY6-102" fmla="*/ 1097813 h 1555752"/>
                <a:gd name="connsiteX7-103" fmla="*/ 2562924 w 4100052"/>
                <a:gd name="connsiteY7-104" fmla="*/ 1535963 h 1555752"/>
                <a:gd name="connsiteX8-105" fmla="*/ 15939 w 4100052"/>
                <a:gd name="connsiteY8-106" fmla="*/ 1374038 h 1555752"/>
                <a:gd name="connsiteX9-107" fmla="*/ 0 w 4100052"/>
                <a:gd name="connsiteY9-108" fmla="*/ 1373686 h 1555752"/>
                <a:gd name="connsiteX10-109" fmla="*/ 0 w 4100052"/>
                <a:gd name="connsiteY10-110" fmla="*/ 403807 h 1555752"/>
                <a:gd name="connsiteX0-111" fmla="*/ 0 w 4100052"/>
                <a:gd name="connsiteY0-112" fmla="*/ 403807 h 1555752"/>
                <a:gd name="connsiteX1-113" fmla="*/ 69 w 4100052"/>
                <a:gd name="connsiteY1-114" fmla="*/ 0 h 1555752"/>
                <a:gd name="connsiteX2-115" fmla="*/ 2585784 w 4100052"/>
                <a:gd name="connsiteY2-116" fmla="*/ 1212961 h 1555752"/>
                <a:gd name="connsiteX3-117" fmla="*/ 3975481 w 4100052"/>
                <a:gd name="connsiteY3-118" fmla="*/ 848063 h 1555752"/>
                <a:gd name="connsiteX4-119" fmla="*/ 4100052 w 4100052"/>
                <a:gd name="connsiteY4-120" fmla="*/ 768445 h 1555752"/>
                <a:gd name="connsiteX5-121" fmla="*/ 4100052 w 4100052"/>
                <a:gd name="connsiteY5-122" fmla="*/ 1069924 h 1555752"/>
                <a:gd name="connsiteX6-123" fmla="*/ 4056379 w 4100052"/>
                <a:gd name="connsiteY6-124" fmla="*/ 1097813 h 1555752"/>
                <a:gd name="connsiteX7-125" fmla="*/ 2562924 w 4100052"/>
                <a:gd name="connsiteY7-126" fmla="*/ 1535963 h 1555752"/>
                <a:gd name="connsiteX8-127" fmla="*/ 15939 w 4100052"/>
                <a:gd name="connsiteY8-128" fmla="*/ 1374038 h 1555752"/>
                <a:gd name="connsiteX9-129" fmla="*/ 0 w 4100052"/>
                <a:gd name="connsiteY9-130" fmla="*/ 1373686 h 1555752"/>
                <a:gd name="connsiteX10-131" fmla="*/ 0 w 4100052"/>
                <a:gd name="connsiteY10-132" fmla="*/ 403807 h 1555752"/>
                <a:gd name="connsiteX0-133" fmla="*/ 0 w 4100052"/>
                <a:gd name="connsiteY0-134" fmla="*/ 403807 h 1555752"/>
                <a:gd name="connsiteX1-135" fmla="*/ 69 w 4100052"/>
                <a:gd name="connsiteY1-136" fmla="*/ 0 h 1555752"/>
                <a:gd name="connsiteX2-137" fmla="*/ 2585784 w 4100052"/>
                <a:gd name="connsiteY2-138" fmla="*/ 1212961 h 1555752"/>
                <a:gd name="connsiteX3-139" fmla="*/ 3975481 w 4100052"/>
                <a:gd name="connsiteY3-140" fmla="*/ 848063 h 1555752"/>
                <a:gd name="connsiteX4-141" fmla="*/ 4100052 w 4100052"/>
                <a:gd name="connsiteY4-142" fmla="*/ 768445 h 1555752"/>
                <a:gd name="connsiteX5-143" fmla="*/ 4100052 w 4100052"/>
                <a:gd name="connsiteY5-144" fmla="*/ 1069924 h 1555752"/>
                <a:gd name="connsiteX6-145" fmla="*/ 4056379 w 4100052"/>
                <a:gd name="connsiteY6-146" fmla="*/ 1097813 h 1555752"/>
                <a:gd name="connsiteX7-147" fmla="*/ 2562924 w 4100052"/>
                <a:gd name="connsiteY7-148" fmla="*/ 1535963 h 1555752"/>
                <a:gd name="connsiteX8-149" fmla="*/ 15939 w 4100052"/>
                <a:gd name="connsiteY8-150" fmla="*/ 1374038 h 1555752"/>
                <a:gd name="connsiteX9-151" fmla="*/ 0 w 4100052"/>
                <a:gd name="connsiteY9-152" fmla="*/ 1373686 h 1555752"/>
                <a:gd name="connsiteX10-153" fmla="*/ 0 w 4100052"/>
                <a:gd name="connsiteY10-154" fmla="*/ 403807 h 1555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555752">
                  <a:moveTo>
                    <a:pt x="0" y="403807"/>
                  </a:moveTo>
                  <a:cubicBezTo>
                    <a:pt x="23" y="269205"/>
                    <a:pt x="46" y="134602"/>
                    <a:pt x="69" y="0"/>
                  </a:cubicBezTo>
                  <a:cubicBezTo>
                    <a:pt x="513922" y="643876"/>
                    <a:pt x="1903733" y="1184539"/>
                    <a:pt x="2585784" y="1212961"/>
                  </a:cubicBezTo>
                  <a:cubicBezTo>
                    <a:pt x="3049334" y="1225026"/>
                    <a:pt x="3570351" y="1085266"/>
                    <a:pt x="3975481" y="848063"/>
                  </a:cubicBezTo>
                  <a:lnTo>
                    <a:pt x="4100052" y="768445"/>
                  </a:lnTo>
                  <a:lnTo>
                    <a:pt x="4100052" y="1069924"/>
                  </a:lnTo>
                  <a:lnTo>
                    <a:pt x="4056379" y="1097813"/>
                  </a:lnTo>
                  <a:cubicBezTo>
                    <a:pt x="3708484" y="1300215"/>
                    <a:pt x="3172167" y="1482901"/>
                    <a:pt x="2562924" y="1535963"/>
                  </a:cubicBezTo>
                  <a:cubicBezTo>
                    <a:pt x="1866647" y="1596605"/>
                    <a:pt x="675704" y="1510881"/>
                    <a:pt x="15939" y="1374038"/>
                  </a:cubicBezTo>
                  <a:lnTo>
                    <a:pt x="0" y="1373686"/>
                  </a:lnTo>
                  <a:lnTo>
                    <a:pt x="0" y="4038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  <a:gs pos="5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/>
            <p:cNvSpPr/>
            <p:nvPr>
              <p:custDataLst>
                <p:tags r:id="rId9"/>
              </p:custDataLst>
            </p:nvPr>
          </p:nvSpPr>
          <p:spPr>
            <a:xfrm rot="5400000" flipH="1">
              <a:off x="-3558171" y="957227"/>
              <a:ext cx="12192000" cy="4192378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10"/>
              </p:custDataLst>
            </p:nvPr>
          </p:nvSpPr>
          <p:spPr>
            <a:xfrm rot="5400000">
              <a:off x="-3646224" y="1070363"/>
              <a:ext cx="12192001" cy="3738280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占位符 16"/>
          <p:cNvSpPr>
            <a:spLocks noGrp="1"/>
          </p:cNvSpPr>
          <p:nvPr>
            <p:ph type="body" sz="quarter" idx="10" hasCustomPrompt="1"/>
            <p:custDataLst>
              <p:tags r:id="rId11"/>
            </p:custDataLst>
          </p:nvPr>
        </p:nvSpPr>
        <p:spPr>
          <a:xfrm>
            <a:off x="2008677" y="2255717"/>
            <a:ext cx="2031325" cy="5909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输入标题</a:t>
            </a:r>
            <a:endParaRPr lang="zh-CN" altLang="en-US"/>
          </a:p>
        </p:txBody>
      </p:sp>
      <p:sp>
        <p:nvSpPr>
          <p:cNvPr id="18" name="文本占位符 16"/>
          <p:cNvSpPr>
            <a:spLocks noGrp="1"/>
          </p:cNvSpPr>
          <p:nvPr>
            <p:ph type="body" sz="quarter" idx="11" hasCustomPrompt="1"/>
            <p:custDataLst>
              <p:tags r:id="rId12"/>
            </p:custDataLst>
          </p:nvPr>
        </p:nvSpPr>
        <p:spPr>
          <a:xfrm>
            <a:off x="546024" y="1847652"/>
            <a:ext cx="1603324" cy="2848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19900" b="1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defRPr>
            </a:lvl1pPr>
          </a:lstStyle>
          <a:p>
            <a:pPr marL="0" lvl="0" defTabSz="914400"/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19" name="文本占位符 16"/>
          <p:cNvSpPr>
            <a:spLocks noGrp="1"/>
          </p:cNvSpPr>
          <p:nvPr>
            <p:ph type="body" sz="quarter" idx="12" hasCustomPrompt="1"/>
            <p:custDataLst>
              <p:tags r:id="rId13"/>
            </p:custDataLst>
          </p:nvPr>
        </p:nvSpPr>
        <p:spPr>
          <a:xfrm>
            <a:off x="2008677" y="2866311"/>
            <a:ext cx="1056700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Add tit</a:t>
            </a:r>
            <a:endParaRPr lang="zh-CN" altLang="en-US"/>
          </a:p>
        </p:txBody>
      </p:sp>
      <p:sp>
        <p:nvSpPr>
          <p:cNvPr id="21" name="文本占位符 1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2008677" y="3423877"/>
            <a:ext cx="5743689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>
            <p:custDataLst>
              <p:tags r:id="rId2"/>
            </p:custDataLst>
          </p:nvPr>
        </p:nvSpPr>
        <p:spPr>
          <a:xfrm>
            <a:off x="109512" y="151711"/>
            <a:ext cx="1151955" cy="379380"/>
          </a:xfrm>
          <a:custGeom>
            <a:avLst/>
            <a:gdLst>
              <a:gd name="connsiteX0" fmla="*/ 848650 w 1151955"/>
              <a:gd name="connsiteY0" fmla="*/ 0 h 379380"/>
              <a:gd name="connsiteX1" fmla="*/ 1121509 w 1151955"/>
              <a:gd name="connsiteY1" fmla="*/ 0 h 379380"/>
              <a:gd name="connsiteX2" fmla="*/ 1151955 w 1151955"/>
              <a:gd name="connsiteY2" fmla="*/ 3069 h 379380"/>
              <a:gd name="connsiteX3" fmla="*/ 1043994 w 1151955"/>
              <a:gd name="connsiteY3" fmla="*/ 107490 h 379380"/>
              <a:gd name="connsiteX4" fmla="*/ 786915 w 1151955"/>
              <a:gd name="connsiteY4" fmla="*/ 303444 h 379380"/>
              <a:gd name="connsiteX5" fmla="*/ 673472 w 1151955"/>
              <a:gd name="connsiteY5" fmla="*/ 379380 h 379380"/>
              <a:gd name="connsiteX6" fmla="*/ 148743 w 1151955"/>
              <a:gd name="connsiteY6" fmla="*/ 379379 h 379380"/>
              <a:gd name="connsiteX7" fmla="*/ 14612 w 1151955"/>
              <a:gd name="connsiteY7" fmla="*/ 323820 h 379380"/>
              <a:gd name="connsiteX8" fmla="*/ 0 w 1151955"/>
              <a:gd name="connsiteY8" fmla="*/ 302147 h 379380"/>
              <a:gd name="connsiteX9" fmla="*/ 125591 w 1151955"/>
              <a:gd name="connsiteY9" fmla="*/ 273808 h 379380"/>
              <a:gd name="connsiteX10" fmla="*/ 814919 w 1151955"/>
              <a:gd name="connsiteY10" fmla="*/ 19350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1955" h="379380">
                <a:moveTo>
                  <a:pt x="848650" y="0"/>
                </a:moveTo>
                <a:lnTo>
                  <a:pt x="1121509" y="0"/>
                </a:lnTo>
                <a:lnTo>
                  <a:pt x="1151955" y="3069"/>
                </a:lnTo>
                <a:lnTo>
                  <a:pt x="1043994" y="107490"/>
                </a:lnTo>
                <a:cubicBezTo>
                  <a:pt x="972503" y="168999"/>
                  <a:pt x="884288" y="235743"/>
                  <a:pt x="786915" y="303444"/>
                </a:cubicBezTo>
                <a:lnTo>
                  <a:pt x="673472" y="379380"/>
                </a:lnTo>
                <a:lnTo>
                  <a:pt x="148743" y="379379"/>
                </a:lnTo>
                <a:cubicBezTo>
                  <a:pt x="96362" y="379379"/>
                  <a:pt x="48939" y="358147"/>
                  <a:pt x="14612" y="323820"/>
                </a:cubicBezTo>
                <a:lnTo>
                  <a:pt x="0" y="302147"/>
                </a:lnTo>
                <a:lnTo>
                  <a:pt x="125591" y="273808"/>
                </a:lnTo>
                <a:cubicBezTo>
                  <a:pt x="377275" y="209631"/>
                  <a:pt x="626216" y="117324"/>
                  <a:pt x="814919" y="193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>
            <a:off x="10640496" y="6368360"/>
            <a:ext cx="1275809" cy="379380"/>
          </a:xfrm>
          <a:custGeom>
            <a:avLst/>
            <a:gdLst>
              <a:gd name="connsiteX0" fmla="*/ 889859 w 1275809"/>
              <a:gd name="connsiteY0" fmla="*/ 0 h 379380"/>
              <a:gd name="connsiteX1" fmla="*/ 1147961 w 1275809"/>
              <a:gd name="connsiteY1" fmla="*/ 0 h 379380"/>
              <a:gd name="connsiteX2" fmla="*/ 1221797 w 1275809"/>
              <a:gd name="connsiteY2" fmla="*/ 14907 h 379380"/>
              <a:gd name="connsiteX3" fmla="*/ 1275809 w 1275809"/>
              <a:gd name="connsiteY3" fmla="*/ 51322 h 379380"/>
              <a:gd name="connsiteX4" fmla="*/ 1178533 w 1275809"/>
              <a:gd name="connsiteY4" fmla="*/ 131658 h 379380"/>
              <a:gd name="connsiteX5" fmla="*/ 879741 w 1275809"/>
              <a:gd name="connsiteY5" fmla="*/ 352499 h 379380"/>
              <a:gd name="connsiteX6" fmla="*/ 839745 w 1275809"/>
              <a:gd name="connsiteY6" fmla="*/ 379380 h 379380"/>
              <a:gd name="connsiteX7" fmla="*/ 175195 w 1275809"/>
              <a:gd name="connsiteY7" fmla="*/ 379379 h 379380"/>
              <a:gd name="connsiteX8" fmla="*/ 412 w 1275809"/>
              <a:gd name="connsiteY8" fmla="*/ 263525 h 379380"/>
              <a:gd name="connsiteX9" fmla="*/ 0 w 1275809"/>
              <a:gd name="connsiteY9" fmla="*/ 261486 h 379380"/>
              <a:gd name="connsiteX10" fmla="*/ 149519 w 1275809"/>
              <a:gd name="connsiteY10" fmla="*/ 239033 h 379380"/>
              <a:gd name="connsiteX11" fmla="*/ 877036 w 1275809"/>
              <a:gd name="connsiteY11" fmla="*/ 6101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5809" h="379380">
                <a:moveTo>
                  <a:pt x="889859" y="0"/>
                </a:moveTo>
                <a:lnTo>
                  <a:pt x="1147961" y="0"/>
                </a:lnTo>
                <a:cubicBezTo>
                  <a:pt x="1174152" y="0"/>
                  <a:pt x="1199103" y="5308"/>
                  <a:pt x="1221797" y="14907"/>
                </a:cubicBezTo>
                <a:lnTo>
                  <a:pt x="1275809" y="51322"/>
                </a:lnTo>
                <a:lnTo>
                  <a:pt x="1178533" y="131658"/>
                </a:lnTo>
                <a:cubicBezTo>
                  <a:pt x="1085590" y="205324"/>
                  <a:pt x="983566" y="280519"/>
                  <a:pt x="879741" y="352499"/>
                </a:cubicBezTo>
                <a:lnTo>
                  <a:pt x="839745" y="379380"/>
                </a:lnTo>
                <a:lnTo>
                  <a:pt x="175195" y="379379"/>
                </a:lnTo>
                <a:cubicBezTo>
                  <a:pt x="96623" y="379379"/>
                  <a:pt x="29208" y="331608"/>
                  <a:pt x="412" y="263525"/>
                </a:cubicBezTo>
                <a:lnTo>
                  <a:pt x="0" y="261486"/>
                </a:lnTo>
                <a:lnTo>
                  <a:pt x="149519" y="239033"/>
                </a:lnTo>
                <a:cubicBezTo>
                  <a:pt x="387194" y="193630"/>
                  <a:pt x="648358" y="107312"/>
                  <a:pt x="877036" y="610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  <p:custDataLst>
              <p:tags r:id="rId2"/>
            </p:custDataLst>
          </p:nvPr>
        </p:nvSpPr>
        <p:spPr>
          <a:xfrm>
            <a:off x="695325" y="1289050"/>
            <a:ext cx="9537700" cy="23098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矩形: 圆角 4"/>
          <p:cNvSpPr/>
          <p:nvPr userDrawn="1">
            <p:custDataLst>
              <p:tags r:id="rId3"/>
            </p:custDataLst>
          </p:nvPr>
        </p:nvSpPr>
        <p:spPr>
          <a:xfrm>
            <a:off x="-455479" y="553666"/>
            <a:ext cx="1352145" cy="3793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950005" y="530806"/>
            <a:ext cx="2646878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单击此处输入标题</a:t>
            </a:r>
            <a:endParaRPr lang="zh-CN" altLang="en-US"/>
          </a:p>
        </p:txBody>
      </p:sp>
      <p:sp>
        <p:nvSpPr>
          <p:cNvPr id="7" name="任意多边形: 形状 6"/>
          <p:cNvSpPr/>
          <p:nvPr userDrawn="1">
            <p:custDataLst>
              <p:tags r:id="rId5"/>
            </p:custDataLst>
          </p:nvPr>
        </p:nvSpPr>
        <p:spPr>
          <a:xfrm>
            <a:off x="-414998" y="553666"/>
            <a:ext cx="1151955" cy="379380"/>
          </a:xfrm>
          <a:custGeom>
            <a:avLst/>
            <a:gdLst>
              <a:gd name="connsiteX0" fmla="*/ 848650 w 1151955"/>
              <a:gd name="connsiteY0" fmla="*/ 0 h 379380"/>
              <a:gd name="connsiteX1" fmla="*/ 1121509 w 1151955"/>
              <a:gd name="connsiteY1" fmla="*/ 0 h 379380"/>
              <a:gd name="connsiteX2" fmla="*/ 1151955 w 1151955"/>
              <a:gd name="connsiteY2" fmla="*/ 3069 h 379380"/>
              <a:gd name="connsiteX3" fmla="*/ 1043994 w 1151955"/>
              <a:gd name="connsiteY3" fmla="*/ 107490 h 379380"/>
              <a:gd name="connsiteX4" fmla="*/ 786915 w 1151955"/>
              <a:gd name="connsiteY4" fmla="*/ 303444 h 379380"/>
              <a:gd name="connsiteX5" fmla="*/ 673472 w 1151955"/>
              <a:gd name="connsiteY5" fmla="*/ 379380 h 379380"/>
              <a:gd name="connsiteX6" fmla="*/ 148743 w 1151955"/>
              <a:gd name="connsiteY6" fmla="*/ 379379 h 379380"/>
              <a:gd name="connsiteX7" fmla="*/ 14612 w 1151955"/>
              <a:gd name="connsiteY7" fmla="*/ 323820 h 379380"/>
              <a:gd name="connsiteX8" fmla="*/ 0 w 1151955"/>
              <a:gd name="connsiteY8" fmla="*/ 302147 h 379380"/>
              <a:gd name="connsiteX9" fmla="*/ 125591 w 1151955"/>
              <a:gd name="connsiteY9" fmla="*/ 273808 h 379380"/>
              <a:gd name="connsiteX10" fmla="*/ 814919 w 1151955"/>
              <a:gd name="connsiteY10" fmla="*/ 19350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1955" h="379380">
                <a:moveTo>
                  <a:pt x="848650" y="0"/>
                </a:moveTo>
                <a:lnTo>
                  <a:pt x="1121509" y="0"/>
                </a:lnTo>
                <a:lnTo>
                  <a:pt x="1151955" y="3069"/>
                </a:lnTo>
                <a:lnTo>
                  <a:pt x="1043994" y="107490"/>
                </a:lnTo>
                <a:cubicBezTo>
                  <a:pt x="972503" y="168999"/>
                  <a:pt x="884288" y="235743"/>
                  <a:pt x="786915" y="303444"/>
                </a:cubicBezTo>
                <a:lnTo>
                  <a:pt x="673472" y="379380"/>
                </a:lnTo>
                <a:lnTo>
                  <a:pt x="148743" y="379379"/>
                </a:lnTo>
                <a:cubicBezTo>
                  <a:pt x="96362" y="379379"/>
                  <a:pt x="48939" y="358147"/>
                  <a:pt x="14612" y="323820"/>
                </a:cubicBezTo>
                <a:lnTo>
                  <a:pt x="0" y="302147"/>
                </a:lnTo>
                <a:lnTo>
                  <a:pt x="125591" y="273808"/>
                </a:lnTo>
                <a:cubicBezTo>
                  <a:pt x="377275" y="209631"/>
                  <a:pt x="626216" y="117324"/>
                  <a:pt x="814919" y="193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任意多边形: 形状 7"/>
          <p:cNvSpPr/>
          <p:nvPr userDrawn="1">
            <p:custDataLst>
              <p:tags r:id="rId6"/>
            </p:custDataLst>
          </p:nvPr>
        </p:nvSpPr>
        <p:spPr>
          <a:xfrm>
            <a:off x="-444699" y="553665"/>
            <a:ext cx="1275809" cy="379380"/>
          </a:xfrm>
          <a:custGeom>
            <a:avLst/>
            <a:gdLst>
              <a:gd name="connsiteX0" fmla="*/ 889859 w 1275809"/>
              <a:gd name="connsiteY0" fmla="*/ 0 h 379380"/>
              <a:gd name="connsiteX1" fmla="*/ 1147961 w 1275809"/>
              <a:gd name="connsiteY1" fmla="*/ 0 h 379380"/>
              <a:gd name="connsiteX2" fmla="*/ 1221797 w 1275809"/>
              <a:gd name="connsiteY2" fmla="*/ 14907 h 379380"/>
              <a:gd name="connsiteX3" fmla="*/ 1275809 w 1275809"/>
              <a:gd name="connsiteY3" fmla="*/ 51322 h 379380"/>
              <a:gd name="connsiteX4" fmla="*/ 1178533 w 1275809"/>
              <a:gd name="connsiteY4" fmla="*/ 131658 h 379380"/>
              <a:gd name="connsiteX5" fmla="*/ 879741 w 1275809"/>
              <a:gd name="connsiteY5" fmla="*/ 352499 h 379380"/>
              <a:gd name="connsiteX6" fmla="*/ 839745 w 1275809"/>
              <a:gd name="connsiteY6" fmla="*/ 379380 h 379380"/>
              <a:gd name="connsiteX7" fmla="*/ 175195 w 1275809"/>
              <a:gd name="connsiteY7" fmla="*/ 379379 h 379380"/>
              <a:gd name="connsiteX8" fmla="*/ 412 w 1275809"/>
              <a:gd name="connsiteY8" fmla="*/ 263525 h 379380"/>
              <a:gd name="connsiteX9" fmla="*/ 0 w 1275809"/>
              <a:gd name="connsiteY9" fmla="*/ 261486 h 379380"/>
              <a:gd name="connsiteX10" fmla="*/ 149519 w 1275809"/>
              <a:gd name="connsiteY10" fmla="*/ 239033 h 379380"/>
              <a:gd name="connsiteX11" fmla="*/ 877036 w 1275809"/>
              <a:gd name="connsiteY11" fmla="*/ 6101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5809" h="379380">
                <a:moveTo>
                  <a:pt x="889859" y="0"/>
                </a:moveTo>
                <a:lnTo>
                  <a:pt x="1147961" y="0"/>
                </a:lnTo>
                <a:cubicBezTo>
                  <a:pt x="1174152" y="0"/>
                  <a:pt x="1199103" y="5308"/>
                  <a:pt x="1221797" y="14907"/>
                </a:cubicBezTo>
                <a:lnTo>
                  <a:pt x="1275809" y="51322"/>
                </a:lnTo>
                <a:lnTo>
                  <a:pt x="1178533" y="131658"/>
                </a:lnTo>
                <a:cubicBezTo>
                  <a:pt x="1085590" y="205324"/>
                  <a:pt x="983566" y="280519"/>
                  <a:pt x="879741" y="352499"/>
                </a:cubicBezTo>
                <a:lnTo>
                  <a:pt x="839745" y="379380"/>
                </a:lnTo>
                <a:lnTo>
                  <a:pt x="175195" y="379379"/>
                </a:lnTo>
                <a:cubicBezTo>
                  <a:pt x="96623" y="379379"/>
                  <a:pt x="29208" y="331608"/>
                  <a:pt x="412" y="263525"/>
                </a:cubicBezTo>
                <a:lnTo>
                  <a:pt x="0" y="261486"/>
                </a:lnTo>
                <a:lnTo>
                  <a:pt x="149519" y="239033"/>
                </a:lnTo>
                <a:cubicBezTo>
                  <a:pt x="387194" y="193630"/>
                  <a:pt x="648358" y="107312"/>
                  <a:pt x="877036" y="610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>
            <a:off x="533400" y="594500"/>
            <a:ext cx="297710" cy="297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占位符 12"/>
          <p:cNvSpPr>
            <a:spLocks noGrp="1"/>
          </p:cNvSpPr>
          <p:nvPr>
            <p:ph type="body" sz="quarter" idx="11" hasCustomPrompt="1"/>
            <p:custDataLst>
              <p:tags r:id="rId8"/>
            </p:custDataLst>
          </p:nvPr>
        </p:nvSpPr>
        <p:spPr>
          <a:xfrm>
            <a:off x="531020" y="594183"/>
            <a:ext cx="308490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 rot="5400000" flipH="1">
            <a:off x="4519360" y="-2708310"/>
            <a:ext cx="4686643" cy="16203763"/>
            <a:chOff x="-138249" y="-3828665"/>
            <a:chExt cx="6086831" cy="12978081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 rot="5400000" flipH="1">
              <a:off x="-3190833" y="-776081"/>
              <a:ext cx="12192000" cy="6086831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  <a:gd name="connsiteX0-45" fmla="*/ 0 w 4100052"/>
                <a:gd name="connsiteY0-46" fmla="*/ 403807 h 1555752"/>
                <a:gd name="connsiteX1-47" fmla="*/ 69 w 4100052"/>
                <a:gd name="connsiteY1-48" fmla="*/ 0 h 1555752"/>
                <a:gd name="connsiteX2-49" fmla="*/ 2585784 w 4100052"/>
                <a:gd name="connsiteY2-50" fmla="*/ 1212961 h 1555752"/>
                <a:gd name="connsiteX3-51" fmla="*/ 3975481 w 4100052"/>
                <a:gd name="connsiteY3-52" fmla="*/ 848063 h 1555752"/>
                <a:gd name="connsiteX4-53" fmla="*/ 4100052 w 4100052"/>
                <a:gd name="connsiteY4-54" fmla="*/ 768445 h 1555752"/>
                <a:gd name="connsiteX5-55" fmla="*/ 4100052 w 4100052"/>
                <a:gd name="connsiteY5-56" fmla="*/ 1069924 h 1555752"/>
                <a:gd name="connsiteX6-57" fmla="*/ 4056379 w 4100052"/>
                <a:gd name="connsiteY6-58" fmla="*/ 1097813 h 1555752"/>
                <a:gd name="connsiteX7-59" fmla="*/ 2562924 w 4100052"/>
                <a:gd name="connsiteY7-60" fmla="*/ 1535963 h 1555752"/>
                <a:gd name="connsiteX8-61" fmla="*/ 15939 w 4100052"/>
                <a:gd name="connsiteY8-62" fmla="*/ 1374038 h 1555752"/>
                <a:gd name="connsiteX9-63" fmla="*/ 0 w 4100052"/>
                <a:gd name="connsiteY9-64" fmla="*/ 1373686 h 1555752"/>
                <a:gd name="connsiteX10-65" fmla="*/ 0 w 4100052"/>
                <a:gd name="connsiteY10-66" fmla="*/ 403807 h 1555752"/>
                <a:gd name="connsiteX0-67" fmla="*/ 0 w 4100052"/>
                <a:gd name="connsiteY0-68" fmla="*/ 403807 h 1555752"/>
                <a:gd name="connsiteX1-69" fmla="*/ 69 w 4100052"/>
                <a:gd name="connsiteY1-70" fmla="*/ 0 h 1555752"/>
                <a:gd name="connsiteX2-71" fmla="*/ 2585784 w 4100052"/>
                <a:gd name="connsiteY2-72" fmla="*/ 1212961 h 1555752"/>
                <a:gd name="connsiteX3-73" fmla="*/ 3975481 w 4100052"/>
                <a:gd name="connsiteY3-74" fmla="*/ 848063 h 1555752"/>
                <a:gd name="connsiteX4-75" fmla="*/ 4100052 w 4100052"/>
                <a:gd name="connsiteY4-76" fmla="*/ 768445 h 1555752"/>
                <a:gd name="connsiteX5-77" fmla="*/ 4100052 w 4100052"/>
                <a:gd name="connsiteY5-78" fmla="*/ 1069924 h 1555752"/>
                <a:gd name="connsiteX6-79" fmla="*/ 4056379 w 4100052"/>
                <a:gd name="connsiteY6-80" fmla="*/ 1097813 h 1555752"/>
                <a:gd name="connsiteX7-81" fmla="*/ 2562924 w 4100052"/>
                <a:gd name="connsiteY7-82" fmla="*/ 1535963 h 1555752"/>
                <a:gd name="connsiteX8-83" fmla="*/ 15939 w 4100052"/>
                <a:gd name="connsiteY8-84" fmla="*/ 1374038 h 1555752"/>
                <a:gd name="connsiteX9-85" fmla="*/ 0 w 4100052"/>
                <a:gd name="connsiteY9-86" fmla="*/ 1373686 h 1555752"/>
                <a:gd name="connsiteX10-87" fmla="*/ 0 w 4100052"/>
                <a:gd name="connsiteY10-88" fmla="*/ 403807 h 1555752"/>
                <a:gd name="connsiteX0-89" fmla="*/ 0 w 4100052"/>
                <a:gd name="connsiteY0-90" fmla="*/ 403807 h 1555752"/>
                <a:gd name="connsiteX1-91" fmla="*/ 69 w 4100052"/>
                <a:gd name="connsiteY1-92" fmla="*/ 0 h 1555752"/>
                <a:gd name="connsiteX2-93" fmla="*/ 2585784 w 4100052"/>
                <a:gd name="connsiteY2-94" fmla="*/ 1212961 h 1555752"/>
                <a:gd name="connsiteX3-95" fmla="*/ 3975481 w 4100052"/>
                <a:gd name="connsiteY3-96" fmla="*/ 848063 h 1555752"/>
                <a:gd name="connsiteX4-97" fmla="*/ 4100052 w 4100052"/>
                <a:gd name="connsiteY4-98" fmla="*/ 768445 h 1555752"/>
                <a:gd name="connsiteX5-99" fmla="*/ 4100052 w 4100052"/>
                <a:gd name="connsiteY5-100" fmla="*/ 1069924 h 1555752"/>
                <a:gd name="connsiteX6-101" fmla="*/ 4056379 w 4100052"/>
                <a:gd name="connsiteY6-102" fmla="*/ 1097813 h 1555752"/>
                <a:gd name="connsiteX7-103" fmla="*/ 2562924 w 4100052"/>
                <a:gd name="connsiteY7-104" fmla="*/ 1535963 h 1555752"/>
                <a:gd name="connsiteX8-105" fmla="*/ 15939 w 4100052"/>
                <a:gd name="connsiteY8-106" fmla="*/ 1374038 h 1555752"/>
                <a:gd name="connsiteX9-107" fmla="*/ 0 w 4100052"/>
                <a:gd name="connsiteY9-108" fmla="*/ 1373686 h 1555752"/>
                <a:gd name="connsiteX10-109" fmla="*/ 0 w 4100052"/>
                <a:gd name="connsiteY10-110" fmla="*/ 403807 h 1555752"/>
                <a:gd name="connsiteX0-111" fmla="*/ 0 w 4100052"/>
                <a:gd name="connsiteY0-112" fmla="*/ 403807 h 1555752"/>
                <a:gd name="connsiteX1-113" fmla="*/ 69 w 4100052"/>
                <a:gd name="connsiteY1-114" fmla="*/ 0 h 1555752"/>
                <a:gd name="connsiteX2-115" fmla="*/ 2585784 w 4100052"/>
                <a:gd name="connsiteY2-116" fmla="*/ 1212961 h 1555752"/>
                <a:gd name="connsiteX3-117" fmla="*/ 3975481 w 4100052"/>
                <a:gd name="connsiteY3-118" fmla="*/ 848063 h 1555752"/>
                <a:gd name="connsiteX4-119" fmla="*/ 4100052 w 4100052"/>
                <a:gd name="connsiteY4-120" fmla="*/ 768445 h 1555752"/>
                <a:gd name="connsiteX5-121" fmla="*/ 4100052 w 4100052"/>
                <a:gd name="connsiteY5-122" fmla="*/ 1069924 h 1555752"/>
                <a:gd name="connsiteX6-123" fmla="*/ 4056379 w 4100052"/>
                <a:gd name="connsiteY6-124" fmla="*/ 1097813 h 1555752"/>
                <a:gd name="connsiteX7-125" fmla="*/ 2562924 w 4100052"/>
                <a:gd name="connsiteY7-126" fmla="*/ 1535963 h 1555752"/>
                <a:gd name="connsiteX8-127" fmla="*/ 15939 w 4100052"/>
                <a:gd name="connsiteY8-128" fmla="*/ 1374038 h 1555752"/>
                <a:gd name="connsiteX9-129" fmla="*/ 0 w 4100052"/>
                <a:gd name="connsiteY9-130" fmla="*/ 1373686 h 1555752"/>
                <a:gd name="connsiteX10-131" fmla="*/ 0 w 4100052"/>
                <a:gd name="connsiteY10-132" fmla="*/ 403807 h 1555752"/>
                <a:gd name="connsiteX0-133" fmla="*/ 0 w 4100052"/>
                <a:gd name="connsiteY0-134" fmla="*/ 403807 h 1555752"/>
                <a:gd name="connsiteX1-135" fmla="*/ 69 w 4100052"/>
                <a:gd name="connsiteY1-136" fmla="*/ 0 h 1555752"/>
                <a:gd name="connsiteX2-137" fmla="*/ 2585784 w 4100052"/>
                <a:gd name="connsiteY2-138" fmla="*/ 1212961 h 1555752"/>
                <a:gd name="connsiteX3-139" fmla="*/ 3975481 w 4100052"/>
                <a:gd name="connsiteY3-140" fmla="*/ 848063 h 1555752"/>
                <a:gd name="connsiteX4-141" fmla="*/ 4100052 w 4100052"/>
                <a:gd name="connsiteY4-142" fmla="*/ 768445 h 1555752"/>
                <a:gd name="connsiteX5-143" fmla="*/ 4100052 w 4100052"/>
                <a:gd name="connsiteY5-144" fmla="*/ 1069924 h 1555752"/>
                <a:gd name="connsiteX6-145" fmla="*/ 4056379 w 4100052"/>
                <a:gd name="connsiteY6-146" fmla="*/ 1097813 h 1555752"/>
                <a:gd name="connsiteX7-147" fmla="*/ 2562924 w 4100052"/>
                <a:gd name="connsiteY7-148" fmla="*/ 1535963 h 1555752"/>
                <a:gd name="connsiteX8-149" fmla="*/ 15939 w 4100052"/>
                <a:gd name="connsiteY8-150" fmla="*/ 1374038 h 1555752"/>
                <a:gd name="connsiteX9-151" fmla="*/ 0 w 4100052"/>
                <a:gd name="connsiteY9-152" fmla="*/ 1373686 h 1555752"/>
                <a:gd name="connsiteX10-153" fmla="*/ 0 w 4100052"/>
                <a:gd name="connsiteY10-154" fmla="*/ 403807 h 15557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555752">
                  <a:moveTo>
                    <a:pt x="0" y="403807"/>
                  </a:moveTo>
                  <a:cubicBezTo>
                    <a:pt x="23" y="269205"/>
                    <a:pt x="46" y="134602"/>
                    <a:pt x="69" y="0"/>
                  </a:cubicBezTo>
                  <a:cubicBezTo>
                    <a:pt x="513922" y="643876"/>
                    <a:pt x="1903733" y="1184539"/>
                    <a:pt x="2585784" y="1212961"/>
                  </a:cubicBezTo>
                  <a:cubicBezTo>
                    <a:pt x="3049334" y="1225026"/>
                    <a:pt x="3570351" y="1085266"/>
                    <a:pt x="3975481" y="848063"/>
                  </a:cubicBezTo>
                  <a:lnTo>
                    <a:pt x="4100052" y="768445"/>
                  </a:lnTo>
                  <a:lnTo>
                    <a:pt x="4100052" y="1069924"/>
                  </a:lnTo>
                  <a:lnTo>
                    <a:pt x="4056379" y="1097813"/>
                  </a:lnTo>
                  <a:cubicBezTo>
                    <a:pt x="3708484" y="1300215"/>
                    <a:pt x="3172167" y="1482901"/>
                    <a:pt x="2562924" y="1535963"/>
                  </a:cubicBezTo>
                  <a:cubicBezTo>
                    <a:pt x="1866647" y="1596605"/>
                    <a:pt x="675704" y="1510881"/>
                    <a:pt x="15939" y="1374038"/>
                  </a:cubicBezTo>
                  <a:lnTo>
                    <a:pt x="0" y="1373686"/>
                  </a:lnTo>
                  <a:lnTo>
                    <a:pt x="0" y="4038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  <a:gs pos="5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-3558171" y="957227"/>
              <a:ext cx="12192000" cy="4192378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 rot="4701535">
              <a:off x="-3646224" y="1070363"/>
              <a:ext cx="12192001" cy="3738280"/>
            </a:xfrm>
            <a:custGeom>
              <a:avLst/>
              <a:gdLst>
                <a:gd name="connsiteX0" fmla="*/ 0 w 4100052"/>
                <a:gd name="connsiteY0" fmla="*/ 0 h 1151945"/>
                <a:gd name="connsiteX1" fmla="*/ 73742 w 4100052"/>
                <a:gd name="connsiteY1" fmla="*/ 46619 h 1151945"/>
                <a:gd name="connsiteX2" fmla="*/ 2585784 w 4100052"/>
                <a:gd name="connsiteY2" fmla="*/ 809154 h 1151945"/>
                <a:gd name="connsiteX3" fmla="*/ 3975481 w 4100052"/>
                <a:gd name="connsiteY3" fmla="*/ 444256 h 1151945"/>
                <a:gd name="connsiteX4" fmla="*/ 4100052 w 4100052"/>
                <a:gd name="connsiteY4" fmla="*/ 364638 h 1151945"/>
                <a:gd name="connsiteX5" fmla="*/ 4100052 w 4100052"/>
                <a:gd name="connsiteY5" fmla="*/ 666117 h 1151945"/>
                <a:gd name="connsiteX6" fmla="*/ 4056379 w 4100052"/>
                <a:gd name="connsiteY6" fmla="*/ 694006 h 1151945"/>
                <a:gd name="connsiteX7" fmla="*/ 2562924 w 4100052"/>
                <a:gd name="connsiteY7" fmla="*/ 1132156 h 1151945"/>
                <a:gd name="connsiteX8" fmla="*/ 15939 w 4100052"/>
                <a:gd name="connsiteY8" fmla="*/ 970231 h 1151945"/>
                <a:gd name="connsiteX9" fmla="*/ 0 w 4100052"/>
                <a:gd name="connsiteY9" fmla="*/ 969879 h 1151945"/>
                <a:gd name="connsiteX10" fmla="*/ 0 w 4100052"/>
                <a:gd name="connsiteY10" fmla="*/ 0 h 1151945"/>
                <a:gd name="connsiteX0-1" fmla="*/ 0 w 4100052"/>
                <a:gd name="connsiteY0-2" fmla="*/ 0 h 1151945"/>
                <a:gd name="connsiteX1-3" fmla="*/ 73742 w 4100052"/>
                <a:gd name="connsiteY1-4" fmla="*/ 46619 h 1151945"/>
                <a:gd name="connsiteX2-5" fmla="*/ 2585784 w 4100052"/>
                <a:gd name="connsiteY2-6" fmla="*/ 809154 h 1151945"/>
                <a:gd name="connsiteX3-7" fmla="*/ 3975481 w 4100052"/>
                <a:gd name="connsiteY3-8" fmla="*/ 444256 h 1151945"/>
                <a:gd name="connsiteX4-9" fmla="*/ 4100052 w 4100052"/>
                <a:gd name="connsiteY4-10" fmla="*/ 364638 h 1151945"/>
                <a:gd name="connsiteX5-11" fmla="*/ 4100052 w 4100052"/>
                <a:gd name="connsiteY5-12" fmla="*/ 666117 h 1151945"/>
                <a:gd name="connsiteX6-13" fmla="*/ 4056379 w 4100052"/>
                <a:gd name="connsiteY6-14" fmla="*/ 694006 h 1151945"/>
                <a:gd name="connsiteX7-15" fmla="*/ 2562924 w 4100052"/>
                <a:gd name="connsiteY7-16" fmla="*/ 1132156 h 1151945"/>
                <a:gd name="connsiteX8-17" fmla="*/ 15939 w 4100052"/>
                <a:gd name="connsiteY8-18" fmla="*/ 970231 h 1151945"/>
                <a:gd name="connsiteX9-19" fmla="*/ 0 w 4100052"/>
                <a:gd name="connsiteY9-20" fmla="*/ 969879 h 1151945"/>
                <a:gd name="connsiteX10-21" fmla="*/ 0 w 4100052"/>
                <a:gd name="connsiteY10-22" fmla="*/ 0 h 1151945"/>
                <a:gd name="connsiteX0-23" fmla="*/ 0 w 4100052"/>
                <a:gd name="connsiteY0-24" fmla="*/ 0 h 1151945"/>
                <a:gd name="connsiteX1-25" fmla="*/ 73742 w 4100052"/>
                <a:gd name="connsiteY1-26" fmla="*/ 46619 h 1151945"/>
                <a:gd name="connsiteX2-27" fmla="*/ 2585784 w 4100052"/>
                <a:gd name="connsiteY2-28" fmla="*/ 809154 h 1151945"/>
                <a:gd name="connsiteX3-29" fmla="*/ 3975481 w 4100052"/>
                <a:gd name="connsiteY3-30" fmla="*/ 444256 h 1151945"/>
                <a:gd name="connsiteX4-31" fmla="*/ 4100052 w 4100052"/>
                <a:gd name="connsiteY4-32" fmla="*/ 364638 h 1151945"/>
                <a:gd name="connsiteX5-33" fmla="*/ 4100052 w 4100052"/>
                <a:gd name="connsiteY5-34" fmla="*/ 666117 h 1151945"/>
                <a:gd name="connsiteX6-35" fmla="*/ 4056379 w 4100052"/>
                <a:gd name="connsiteY6-36" fmla="*/ 694006 h 1151945"/>
                <a:gd name="connsiteX7-37" fmla="*/ 2562924 w 4100052"/>
                <a:gd name="connsiteY7-38" fmla="*/ 1132156 h 1151945"/>
                <a:gd name="connsiteX8-39" fmla="*/ 15939 w 4100052"/>
                <a:gd name="connsiteY8-40" fmla="*/ 970231 h 1151945"/>
                <a:gd name="connsiteX9-41" fmla="*/ 0 w 4100052"/>
                <a:gd name="connsiteY9-42" fmla="*/ 969879 h 1151945"/>
                <a:gd name="connsiteX10-43" fmla="*/ 0 w 4100052"/>
                <a:gd name="connsiteY10-44" fmla="*/ 0 h 11519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4100051" h="1151945">
                  <a:moveTo>
                    <a:pt x="0" y="0"/>
                  </a:moveTo>
                  <a:lnTo>
                    <a:pt x="73742" y="46619"/>
                  </a:lnTo>
                  <a:cubicBezTo>
                    <a:pt x="770175" y="459195"/>
                    <a:pt x="1903733" y="780732"/>
                    <a:pt x="2585784" y="809154"/>
                  </a:cubicBezTo>
                  <a:cubicBezTo>
                    <a:pt x="3049334" y="821219"/>
                    <a:pt x="3570351" y="681459"/>
                    <a:pt x="3975481" y="444256"/>
                  </a:cubicBezTo>
                  <a:lnTo>
                    <a:pt x="4100052" y="364638"/>
                  </a:lnTo>
                  <a:lnTo>
                    <a:pt x="4100052" y="666117"/>
                  </a:lnTo>
                  <a:lnTo>
                    <a:pt x="4056379" y="694006"/>
                  </a:lnTo>
                  <a:cubicBezTo>
                    <a:pt x="3708484" y="896408"/>
                    <a:pt x="3172167" y="1079094"/>
                    <a:pt x="2562924" y="1132156"/>
                  </a:cubicBezTo>
                  <a:cubicBezTo>
                    <a:pt x="1866647" y="1192798"/>
                    <a:pt x="675704" y="1107074"/>
                    <a:pt x="15939" y="970231"/>
                  </a:cubicBezTo>
                  <a:lnTo>
                    <a:pt x="0" y="96987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2000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图片占位符 10"/>
          <p:cNvSpPr>
            <a:spLocks noGrp="1"/>
          </p:cNvSpPr>
          <p:nvPr>
            <p:ph type="pic" sz="quarter" idx="12"/>
            <p:custDataLst>
              <p:tags r:id="rId6"/>
            </p:custDataLst>
          </p:nvPr>
        </p:nvSpPr>
        <p:spPr>
          <a:xfrm>
            <a:off x="1366731" y="1359705"/>
            <a:ext cx="3674706" cy="4719774"/>
          </a:xfrm>
          <a:prstGeom prst="roundRect">
            <a:avLst>
              <a:gd name="adj" fmla="val 3188"/>
            </a:avLst>
          </a:prstGeom>
          <a:effectLst>
            <a:outerShdw blurRad="152400" algn="ctr" rotWithShape="0">
              <a:schemeClr val="accent2">
                <a:lumMod val="50000"/>
                <a:alpha val="20000"/>
              </a:scheme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" name="矩形: 圆角 3"/>
          <p:cNvSpPr/>
          <p:nvPr userDrawn="1">
            <p:custDataLst>
              <p:tags r:id="rId7"/>
            </p:custDataLst>
          </p:nvPr>
        </p:nvSpPr>
        <p:spPr>
          <a:xfrm>
            <a:off x="-455479" y="553666"/>
            <a:ext cx="1352145" cy="3793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950005" y="530806"/>
            <a:ext cx="2646878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单击此处输入标题</a:t>
            </a:r>
            <a:endParaRPr lang="zh-CN" altLang="en-US"/>
          </a:p>
        </p:txBody>
      </p:sp>
      <p:sp>
        <p:nvSpPr>
          <p:cNvPr id="6" name="任意多边形: 形状 5"/>
          <p:cNvSpPr/>
          <p:nvPr userDrawn="1">
            <p:custDataLst>
              <p:tags r:id="rId9"/>
            </p:custDataLst>
          </p:nvPr>
        </p:nvSpPr>
        <p:spPr>
          <a:xfrm>
            <a:off x="-414998" y="553666"/>
            <a:ext cx="1151955" cy="379380"/>
          </a:xfrm>
          <a:custGeom>
            <a:avLst/>
            <a:gdLst>
              <a:gd name="connsiteX0" fmla="*/ 848650 w 1151955"/>
              <a:gd name="connsiteY0" fmla="*/ 0 h 379380"/>
              <a:gd name="connsiteX1" fmla="*/ 1121509 w 1151955"/>
              <a:gd name="connsiteY1" fmla="*/ 0 h 379380"/>
              <a:gd name="connsiteX2" fmla="*/ 1151955 w 1151955"/>
              <a:gd name="connsiteY2" fmla="*/ 3069 h 379380"/>
              <a:gd name="connsiteX3" fmla="*/ 1043994 w 1151955"/>
              <a:gd name="connsiteY3" fmla="*/ 107490 h 379380"/>
              <a:gd name="connsiteX4" fmla="*/ 786915 w 1151955"/>
              <a:gd name="connsiteY4" fmla="*/ 303444 h 379380"/>
              <a:gd name="connsiteX5" fmla="*/ 673472 w 1151955"/>
              <a:gd name="connsiteY5" fmla="*/ 379380 h 379380"/>
              <a:gd name="connsiteX6" fmla="*/ 148743 w 1151955"/>
              <a:gd name="connsiteY6" fmla="*/ 379379 h 379380"/>
              <a:gd name="connsiteX7" fmla="*/ 14612 w 1151955"/>
              <a:gd name="connsiteY7" fmla="*/ 323820 h 379380"/>
              <a:gd name="connsiteX8" fmla="*/ 0 w 1151955"/>
              <a:gd name="connsiteY8" fmla="*/ 302147 h 379380"/>
              <a:gd name="connsiteX9" fmla="*/ 125591 w 1151955"/>
              <a:gd name="connsiteY9" fmla="*/ 273808 h 379380"/>
              <a:gd name="connsiteX10" fmla="*/ 814919 w 1151955"/>
              <a:gd name="connsiteY10" fmla="*/ 19350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1955" h="379380">
                <a:moveTo>
                  <a:pt x="848650" y="0"/>
                </a:moveTo>
                <a:lnTo>
                  <a:pt x="1121509" y="0"/>
                </a:lnTo>
                <a:lnTo>
                  <a:pt x="1151955" y="3069"/>
                </a:lnTo>
                <a:lnTo>
                  <a:pt x="1043994" y="107490"/>
                </a:lnTo>
                <a:cubicBezTo>
                  <a:pt x="972503" y="168999"/>
                  <a:pt x="884288" y="235743"/>
                  <a:pt x="786915" y="303444"/>
                </a:cubicBezTo>
                <a:lnTo>
                  <a:pt x="673472" y="379380"/>
                </a:lnTo>
                <a:lnTo>
                  <a:pt x="148743" y="379379"/>
                </a:lnTo>
                <a:cubicBezTo>
                  <a:pt x="96362" y="379379"/>
                  <a:pt x="48939" y="358147"/>
                  <a:pt x="14612" y="323820"/>
                </a:cubicBezTo>
                <a:lnTo>
                  <a:pt x="0" y="302147"/>
                </a:lnTo>
                <a:lnTo>
                  <a:pt x="125591" y="273808"/>
                </a:lnTo>
                <a:cubicBezTo>
                  <a:pt x="377275" y="209631"/>
                  <a:pt x="626216" y="117324"/>
                  <a:pt x="814919" y="193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" name="任意多边形: 形状 6"/>
          <p:cNvSpPr/>
          <p:nvPr userDrawn="1">
            <p:custDataLst>
              <p:tags r:id="rId10"/>
            </p:custDataLst>
          </p:nvPr>
        </p:nvSpPr>
        <p:spPr>
          <a:xfrm>
            <a:off x="-444699" y="553665"/>
            <a:ext cx="1275809" cy="379380"/>
          </a:xfrm>
          <a:custGeom>
            <a:avLst/>
            <a:gdLst>
              <a:gd name="connsiteX0" fmla="*/ 889859 w 1275809"/>
              <a:gd name="connsiteY0" fmla="*/ 0 h 379380"/>
              <a:gd name="connsiteX1" fmla="*/ 1147961 w 1275809"/>
              <a:gd name="connsiteY1" fmla="*/ 0 h 379380"/>
              <a:gd name="connsiteX2" fmla="*/ 1221797 w 1275809"/>
              <a:gd name="connsiteY2" fmla="*/ 14907 h 379380"/>
              <a:gd name="connsiteX3" fmla="*/ 1275809 w 1275809"/>
              <a:gd name="connsiteY3" fmla="*/ 51322 h 379380"/>
              <a:gd name="connsiteX4" fmla="*/ 1178533 w 1275809"/>
              <a:gd name="connsiteY4" fmla="*/ 131658 h 379380"/>
              <a:gd name="connsiteX5" fmla="*/ 879741 w 1275809"/>
              <a:gd name="connsiteY5" fmla="*/ 352499 h 379380"/>
              <a:gd name="connsiteX6" fmla="*/ 839745 w 1275809"/>
              <a:gd name="connsiteY6" fmla="*/ 379380 h 379380"/>
              <a:gd name="connsiteX7" fmla="*/ 175195 w 1275809"/>
              <a:gd name="connsiteY7" fmla="*/ 379379 h 379380"/>
              <a:gd name="connsiteX8" fmla="*/ 412 w 1275809"/>
              <a:gd name="connsiteY8" fmla="*/ 263525 h 379380"/>
              <a:gd name="connsiteX9" fmla="*/ 0 w 1275809"/>
              <a:gd name="connsiteY9" fmla="*/ 261486 h 379380"/>
              <a:gd name="connsiteX10" fmla="*/ 149519 w 1275809"/>
              <a:gd name="connsiteY10" fmla="*/ 239033 h 379380"/>
              <a:gd name="connsiteX11" fmla="*/ 877036 w 1275809"/>
              <a:gd name="connsiteY11" fmla="*/ 6101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5809" h="379380">
                <a:moveTo>
                  <a:pt x="889859" y="0"/>
                </a:moveTo>
                <a:lnTo>
                  <a:pt x="1147961" y="0"/>
                </a:lnTo>
                <a:cubicBezTo>
                  <a:pt x="1174152" y="0"/>
                  <a:pt x="1199103" y="5308"/>
                  <a:pt x="1221797" y="14907"/>
                </a:cubicBezTo>
                <a:lnTo>
                  <a:pt x="1275809" y="51322"/>
                </a:lnTo>
                <a:lnTo>
                  <a:pt x="1178533" y="131658"/>
                </a:lnTo>
                <a:cubicBezTo>
                  <a:pt x="1085590" y="205324"/>
                  <a:pt x="983566" y="280519"/>
                  <a:pt x="879741" y="352499"/>
                </a:cubicBezTo>
                <a:lnTo>
                  <a:pt x="839745" y="379380"/>
                </a:lnTo>
                <a:lnTo>
                  <a:pt x="175195" y="379379"/>
                </a:lnTo>
                <a:cubicBezTo>
                  <a:pt x="96623" y="379379"/>
                  <a:pt x="29208" y="331608"/>
                  <a:pt x="412" y="263525"/>
                </a:cubicBezTo>
                <a:lnTo>
                  <a:pt x="0" y="261486"/>
                </a:lnTo>
                <a:lnTo>
                  <a:pt x="149519" y="239033"/>
                </a:lnTo>
                <a:cubicBezTo>
                  <a:pt x="387194" y="193630"/>
                  <a:pt x="648358" y="107312"/>
                  <a:pt x="877036" y="610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/>
          <p:nvPr userDrawn="1">
            <p:custDataLst>
              <p:tags r:id="rId11"/>
            </p:custDataLst>
          </p:nvPr>
        </p:nvSpPr>
        <p:spPr>
          <a:xfrm>
            <a:off x="533400" y="594500"/>
            <a:ext cx="297710" cy="297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占位符 12"/>
          <p:cNvSpPr>
            <a:spLocks noGrp="1"/>
          </p:cNvSpPr>
          <p:nvPr>
            <p:ph type="body" sz="quarter" idx="11" hasCustomPrompt="1"/>
            <p:custDataLst>
              <p:tags r:id="rId12"/>
            </p:custDataLst>
          </p:nvPr>
        </p:nvSpPr>
        <p:spPr>
          <a:xfrm>
            <a:off x="531020" y="594183"/>
            <a:ext cx="308490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2"/>
            <p:custDataLst>
              <p:tags r:id="rId2"/>
            </p:custDataLst>
          </p:nvPr>
        </p:nvSpPr>
        <p:spPr>
          <a:xfrm>
            <a:off x="1214438" y="1511300"/>
            <a:ext cx="1125537" cy="1123950"/>
          </a:xfrm>
          <a:prstGeom prst="roundRect">
            <a:avLst>
              <a:gd name="adj" fmla="val 15471"/>
            </a:avLst>
          </a:prstGeom>
          <a:effectLst>
            <a:outerShdw blurRad="190500" algn="ctr" rotWithShape="0">
              <a:schemeClr val="tx2">
                <a:lumMod val="50000"/>
                <a:alpha val="2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/>
          </a:p>
        </p:txBody>
      </p:sp>
      <p:sp>
        <p:nvSpPr>
          <p:cNvPr id="15" name="图片占位符 13"/>
          <p:cNvSpPr>
            <a:spLocks noGrp="1"/>
          </p:cNvSpPr>
          <p:nvPr>
            <p:ph type="pic" sz="quarter" idx="13"/>
            <p:custDataLst>
              <p:tags r:id="rId3"/>
            </p:custDataLst>
          </p:nvPr>
        </p:nvSpPr>
        <p:spPr>
          <a:xfrm>
            <a:off x="4087235" y="1511300"/>
            <a:ext cx="1125537" cy="1123950"/>
          </a:xfrm>
          <a:prstGeom prst="roundRect">
            <a:avLst>
              <a:gd name="adj" fmla="val 15471"/>
            </a:avLst>
          </a:prstGeom>
          <a:effectLst>
            <a:outerShdw blurRad="190500" algn="ctr" rotWithShape="0">
              <a:schemeClr val="tx2">
                <a:lumMod val="50000"/>
                <a:alpha val="2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/>
          </a:p>
        </p:txBody>
      </p:sp>
      <p:sp>
        <p:nvSpPr>
          <p:cNvPr id="16" name="图片占位符 13"/>
          <p:cNvSpPr>
            <a:spLocks noGrp="1"/>
          </p:cNvSpPr>
          <p:nvPr>
            <p:ph type="pic" sz="quarter" idx="14"/>
            <p:custDataLst>
              <p:tags r:id="rId4"/>
            </p:custDataLst>
          </p:nvPr>
        </p:nvSpPr>
        <p:spPr>
          <a:xfrm>
            <a:off x="6960032" y="1511300"/>
            <a:ext cx="1125537" cy="1123950"/>
          </a:xfrm>
          <a:prstGeom prst="roundRect">
            <a:avLst>
              <a:gd name="adj" fmla="val 15471"/>
            </a:avLst>
          </a:prstGeom>
          <a:effectLst>
            <a:outerShdw blurRad="190500" algn="ctr" rotWithShape="0">
              <a:schemeClr val="tx2">
                <a:lumMod val="50000"/>
                <a:alpha val="2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/>
          </a:p>
        </p:txBody>
      </p:sp>
      <p:sp>
        <p:nvSpPr>
          <p:cNvPr id="17" name="图片占位符 13"/>
          <p:cNvSpPr>
            <a:spLocks noGrp="1"/>
          </p:cNvSpPr>
          <p:nvPr>
            <p:ph type="pic" sz="quarter" idx="15"/>
            <p:custDataLst>
              <p:tags r:id="rId5"/>
            </p:custDataLst>
          </p:nvPr>
        </p:nvSpPr>
        <p:spPr>
          <a:xfrm>
            <a:off x="9832828" y="1511300"/>
            <a:ext cx="1125537" cy="1123950"/>
          </a:xfrm>
          <a:prstGeom prst="roundRect">
            <a:avLst>
              <a:gd name="adj" fmla="val 15471"/>
            </a:avLst>
          </a:prstGeom>
          <a:effectLst>
            <a:outerShdw blurRad="190500" algn="ctr" rotWithShape="0">
              <a:schemeClr val="tx2">
                <a:lumMod val="50000"/>
                <a:alpha val="2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/>
          </a:p>
        </p:txBody>
      </p:sp>
      <p:sp>
        <p:nvSpPr>
          <p:cNvPr id="7" name="矩形: 圆角 6"/>
          <p:cNvSpPr/>
          <p:nvPr userDrawn="1">
            <p:custDataLst>
              <p:tags r:id="rId6"/>
            </p:custDataLst>
          </p:nvPr>
        </p:nvSpPr>
        <p:spPr>
          <a:xfrm>
            <a:off x="-455479" y="553666"/>
            <a:ext cx="1352145" cy="3793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2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950005" y="530806"/>
            <a:ext cx="2646878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单击此处输入标题</a:t>
            </a:r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8"/>
            </p:custDataLst>
          </p:nvPr>
        </p:nvSpPr>
        <p:spPr>
          <a:xfrm>
            <a:off x="-414998" y="553666"/>
            <a:ext cx="1151955" cy="379380"/>
          </a:xfrm>
          <a:custGeom>
            <a:avLst/>
            <a:gdLst>
              <a:gd name="connsiteX0" fmla="*/ 848650 w 1151955"/>
              <a:gd name="connsiteY0" fmla="*/ 0 h 379380"/>
              <a:gd name="connsiteX1" fmla="*/ 1121509 w 1151955"/>
              <a:gd name="connsiteY1" fmla="*/ 0 h 379380"/>
              <a:gd name="connsiteX2" fmla="*/ 1151955 w 1151955"/>
              <a:gd name="connsiteY2" fmla="*/ 3069 h 379380"/>
              <a:gd name="connsiteX3" fmla="*/ 1043994 w 1151955"/>
              <a:gd name="connsiteY3" fmla="*/ 107490 h 379380"/>
              <a:gd name="connsiteX4" fmla="*/ 786915 w 1151955"/>
              <a:gd name="connsiteY4" fmla="*/ 303444 h 379380"/>
              <a:gd name="connsiteX5" fmla="*/ 673472 w 1151955"/>
              <a:gd name="connsiteY5" fmla="*/ 379380 h 379380"/>
              <a:gd name="connsiteX6" fmla="*/ 148743 w 1151955"/>
              <a:gd name="connsiteY6" fmla="*/ 379379 h 379380"/>
              <a:gd name="connsiteX7" fmla="*/ 14612 w 1151955"/>
              <a:gd name="connsiteY7" fmla="*/ 323820 h 379380"/>
              <a:gd name="connsiteX8" fmla="*/ 0 w 1151955"/>
              <a:gd name="connsiteY8" fmla="*/ 302147 h 379380"/>
              <a:gd name="connsiteX9" fmla="*/ 125591 w 1151955"/>
              <a:gd name="connsiteY9" fmla="*/ 273808 h 379380"/>
              <a:gd name="connsiteX10" fmla="*/ 814919 w 1151955"/>
              <a:gd name="connsiteY10" fmla="*/ 19350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1955" h="379380">
                <a:moveTo>
                  <a:pt x="848650" y="0"/>
                </a:moveTo>
                <a:lnTo>
                  <a:pt x="1121509" y="0"/>
                </a:lnTo>
                <a:lnTo>
                  <a:pt x="1151955" y="3069"/>
                </a:lnTo>
                <a:lnTo>
                  <a:pt x="1043994" y="107490"/>
                </a:lnTo>
                <a:cubicBezTo>
                  <a:pt x="972503" y="168999"/>
                  <a:pt x="884288" y="235743"/>
                  <a:pt x="786915" y="303444"/>
                </a:cubicBezTo>
                <a:lnTo>
                  <a:pt x="673472" y="379380"/>
                </a:lnTo>
                <a:lnTo>
                  <a:pt x="148743" y="379379"/>
                </a:lnTo>
                <a:cubicBezTo>
                  <a:pt x="96362" y="379379"/>
                  <a:pt x="48939" y="358147"/>
                  <a:pt x="14612" y="323820"/>
                </a:cubicBezTo>
                <a:lnTo>
                  <a:pt x="0" y="302147"/>
                </a:lnTo>
                <a:lnTo>
                  <a:pt x="125591" y="273808"/>
                </a:lnTo>
                <a:cubicBezTo>
                  <a:pt x="377275" y="209631"/>
                  <a:pt x="626216" y="117324"/>
                  <a:pt x="814919" y="193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9"/>
            </p:custDataLst>
          </p:nvPr>
        </p:nvSpPr>
        <p:spPr>
          <a:xfrm>
            <a:off x="-444699" y="553665"/>
            <a:ext cx="1275809" cy="379380"/>
          </a:xfrm>
          <a:custGeom>
            <a:avLst/>
            <a:gdLst>
              <a:gd name="connsiteX0" fmla="*/ 889859 w 1275809"/>
              <a:gd name="connsiteY0" fmla="*/ 0 h 379380"/>
              <a:gd name="connsiteX1" fmla="*/ 1147961 w 1275809"/>
              <a:gd name="connsiteY1" fmla="*/ 0 h 379380"/>
              <a:gd name="connsiteX2" fmla="*/ 1221797 w 1275809"/>
              <a:gd name="connsiteY2" fmla="*/ 14907 h 379380"/>
              <a:gd name="connsiteX3" fmla="*/ 1275809 w 1275809"/>
              <a:gd name="connsiteY3" fmla="*/ 51322 h 379380"/>
              <a:gd name="connsiteX4" fmla="*/ 1178533 w 1275809"/>
              <a:gd name="connsiteY4" fmla="*/ 131658 h 379380"/>
              <a:gd name="connsiteX5" fmla="*/ 879741 w 1275809"/>
              <a:gd name="connsiteY5" fmla="*/ 352499 h 379380"/>
              <a:gd name="connsiteX6" fmla="*/ 839745 w 1275809"/>
              <a:gd name="connsiteY6" fmla="*/ 379380 h 379380"/>
              <a:gd name="connsiteX7" fmla="*/ 175195 w 1275809"/>
              <a:gd name="connsiteY7" fmla="*/ 379379 h 379380"/>
              <a:gd name="connsiteX8" fmla="*/ 412 w 1275809"/>
              <a:gd name="connsiteY8" fmla="*/ 263525 h 379380"/>
              <a:gd name="connsiteX9" fmla="*/ 0 w 1275809"/>
              <a:gd name="connsiteY9" fmla="*/ 261486 h 379380"/>
              <a:gd name="connsiteX10" fmla="*/ 149519 w 1275809"/>
              <a:gd name="connsiteY10" fmla="*/ 239033 h 379380"/>
              <a:gd name="connsiteX11" fmla="*/ 877036 w 1275809"/>
              <a:gd name="connsiteY11" fmla="*/ 6101 h 37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5809" h="379380">
                <a:moveTo>
                  <a:pt x="889859" y="0"/>
                </a:moveTo>
                <a:lnTo>
                  <a:pt x="1147961" y="0"/>
                </a:lnTo>
                <a:cubicBezTo>
                  <a:pt x="1174152" y="0"/>
                  <a:pt x="1199103" y="5308"/>
                  <a:pt x="1221797" y="14907"/>
                </a:cubicBezTo>
                <a:lnTo>
                  <a:pt x="1275809" y="51322"/>
                </a:lnTo>
                <a:lnTo>
                  <a:pt x="1178533" y="131658"/>
                </a:lnTo>
                <a:cubicBezTo>
                  <a:pt x="1085590" y="205324"/>
                  <a:pt x="983566" y="280519"/>
                  <a:pt x="879741" y="352499"/>
                </a:cubicBezTo>
                <a:lnTo>
                  <a:pt x="839745" y="379380"/>
                </a:lnTo>
                <a:lnTo>
                  <a:pt x="175195" y="379379"/>
                </a:lnTo>
                <a:cubicBezTo>
                  <a:pt x="96623" y="379379"/>
                  <a:pt x="29208" y="331608"/>
                  <a:pt x="412" y="263525"/>
                </a:cubicBezTo>
                <a:lnTo>
                  <a:pt x="0" y="261486"/>
                </a:lnTo>
                <a:lnTo>
                  <a:pt x="149519" y="239033"/>
                </a:lnTo>
                <a:cubicBezTo>
                  <a:pt x="387194" y="193630"/>
                  <a:pt x="648358" y="107312"/>
                  <a:pt x="877036" y="610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100000">
                <a:schemeClr val="accent1">
                  <a:alpha val="1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>
            <p:custDataLst>
              <p:tags r:id="rId10"/>
            </p:custDataLst>
          </p:nvPr>
        </p:nvSpPr>
        <p:spPr>
          <a:xfrm>
            <a:off x="533400" y="594500"/>
            <a:ext cx="297710" cy="297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占位符 12"/>
          <p:cNvSpPr>
            <a:spLocks noGrp="1"/>
          </p:cNvSpPr>
          <p:nvPr>
            <p:ph type="body" sz="quarter" idx="11" hasCustomPrompt="1"/>
            <p:custDataLst>
              <p:tags r:id="rId11"/>
            </p:custDataLst>
          </p:nvPr>
        </p:nvSpPr>
        <p:spPr>
          <a:xfrm>
            <a:off x="531020" y="594183"/>
            <a:ext cx="308490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microsoft.com/office/2007/relationships/hdphoto" Target="../media/image2.wdp"/><Relationship Id="rId15" Type="http://schemas.openxmlformats.org/officeDocument/2006/relationships/image" Target="../media/image1.png"/><Relationship Id="rId14" Type="http://schemas.openxmlformats.org/officeDocument/2006/relationships/tags" Target="../tags/tag10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天空, 户外, 建筑物, 城市  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736" t="8364" b="413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17"/>
            </p:custData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1">
                  <a:lumMod val="40000"/>
                  <a:lumOff val="60000"/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hyperlink" Target="&#31532;&#20108;&#31181;&#22307;&#28779;&#37319;&#38598;.mp4" TargetMode="Externa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image" Target="../media/image5.jpeg"/><Relationship Id="rId4" Type="http://schemas.openxmlformats.org/officeDocument/2006/relationships/tags" Target="../tags/tag111.xml"/><Relationship Id="rId3" Type="http://schemas.openxmlformats.org/officeDocument/2006/relationships/hyperlink" Target="&#31532;&#19968;&#31181;&#22307;&#28779;&#37319;&#38598;.mp4" TargetMode="External"/><Relationship Id="rId2" Type="http://schemas.openxmlformats.org/officeDocument/2006/relationships/tags" Target="../tags/tag110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image" Target="../media/image6.png"/><Relationship Id="rId1" Type="http://schemas.openxmlformats.org/officeDocument/2006/relationships/tags" Target="../tags/tag10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7" Type="http://schemas.openxmlformats.org/officeDocument/2006/relationships/slideLayout" Target="../slideLayouts/slideLayout5.xml"/><Relationship Id="rId36" Type="http://schemas.openxmlformats.org/officeDocument/2006/relationships/tags" Target="../tags/tag202.xml"/><Relationship Id="rId35" Type="http://schemas.openxmlformats.org/officeDocument/2006/relationships/tags" Target="../tags/tag201.xml"/><Relationship Id="rId34" Type="http://schemas.openxmlformats.org/officeDocument/2006/relationships/tags" Target="../tags/tag200.xml"/><Relationship Id="rId33" Type="http://schemas.openxmlformats.org/officeDocument/2006/relationships/tags" Target="../tags/tag199.xml"/><Relationship Id="rId32" Type="http://schemas.openxmlformats.org/officeDocument/2006/relationships/tags" Target="../tags/tag198.xml"/><Relationship Id="rId31" Type="http://schemas.openxmlformats.org/officeDocument/2006/relationships/tags" Target="../tags/tag197.xml"/><Relationship Id="rId30" Type="http://schemas.openxmlformats.org/officeDocument/2006/relationships/tags" Target="../tags/tag196.xml"/><Relationship Id="rId3" Type="http://schemas.openxmlformats.org/officeDocument/2006/relationships/tags" Target="../tags/tag169.xml"/><Relationship Id="rId29" Type="http://schemas.openxmlformats.org/officeDocument/2006/relationships/tags" Target="../tags/tag195.xml"/><Relationship Id="rId28" Type="http://schemas.openxmlformats.org/officeDocument/2006/relationships/tags" Target="../tags/tag194.xml"/><Relationship Id="rId27" Type="http://schemas.openxmlformats.org/officeDocument/2006/relationships/tags" Target="../tags/tag193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68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9.png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5.xml"/><Relationship Id="rId26" Type="http://schemas.openxmlformats.org/officeDocument/2006/relationships/tags" Target="../tags/tag231.xml"/><Relationship Id="rId25" Type="http://schemas.openxmlformats.org/officeDocument/2006/relationships/tags" Target="../tags/tag230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image" Target="../media/image22.jpeg"/><Relationship Id="rId2" Type="http://schemas.openxmlformats.org/officeDocument/2006/relationships/tags" Target="../tags/tag208.xml"/><Relationship Id="rId19" Type="http://schemas.openxmlformats.org/officeDocument/2006/relationships/tags" Target="../tags/tag225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tags" Target="../tags/tag20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5.xml"/><Relationship Id="rId15" Type="http://schemas.openxmlformats.org/officeDocument/2006/relationships/tags" Target="../tags/tag245.xml"/><Relationship Id="rId14" Type="http://schemas.openxmlformats.org/officeDocument/2006/relationships/tags" Target="../tags/tag244.xml"/><Relationship Id="rId13" Type="http://schemas.openxmlformats.org/officeDocument/2006/relationships/image" Target="../media/image22.jpeg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0" Type="http://schemas.openxmlformats.org/officeDocument/2006/relationships/slideLayout" Target="../slideLayouts/slideLayout10.xml"/><Relationship Id="rId4" Type="http://schemas.openxmlformats.org/officeDocument/2006/relationships/tags" Target="../tags/tag249.xml"/><Relationship Id="rId39" Type="http://schemas.openxmlformats.org/officeDocument/2006/relationships/tags" Target="../tags/tag284.xml"/><Relationship Id="rId38" Type="http://schemas.openxmlformats.org/officeDocument/2006/relationships/tags" Target="../tags/tag283.xml"/><Relationship Id="rId37" Type="http://schemas.openxmlformats.org/officeDocument/2006/relationships/tags" Target="../tags/tag282.xml"/><Relationship Id="rId36" Type="http://schemas.openxmlformats.org/officeDocument/2006/relationships/tags" Target="../tags/tag281.xml"/><Relationship Id="rId35" Type="http://schemas.openxmlformats.org/officeDocument/2006/relationships/tags" Target="../tags/tag280.xml"/><Relationship Id="rId34" Type="http://schemas.openxmlformats.org/officeDocument/2006/relationships/tags" Target="../tags/tag279.xml"/><Relationship Id="rId33" Type="http://schemas.openxmlformats.org/officeDocument/2006/relationships/tags" Target="../tags/tag278.xml"/><Relationship Id="rId32" Type="http://schemas.openxmlformats.org/officeDocument/2006/relationships/tags" Target="../tags/tag277.xml"/><Relationship Id="rId31" Type="http://schemas.openxmlformats.org/officeDocument/2006/relationships/tags" Target="../tags/tag276.xml"/><Relationship Id="rId30" Type="http://schemas.openxmlformats.org/officeDocument/2006/relationships/tags" Target="../tags/tag275.xml"/><Relationship Id="rId3" Type="http://schemas.openxmlformats.org/officeDocument/2006/relationships/tags" Target="../tags/tag248.xml"/><Relationship Id="rId29" Type="http://schemas.openxmlformats.org/officeDocument/2006/relationships/tags" Target="../tags/tag274.xml"/><Relationship Id="rId28" Type="http://schemas.openxmlformats.org/officeDocument/2006/relationships/tags" Target="../tags/tag273.xml"/><Relationship Id="rId27" Type="http://schemas.openxmlformats.org/officeDocument/2006/relationships/tags" Target="../tags/tag272.xml"/><Relationship Id="rId26" Type="http://schemas.openxmlformats.org/officeDocument/2006/relationships/tags" Target="../tags/tag271.xml"/><Relationship Id="rId25" Type="http://schemas.openxmlformats.org/officeDocument/2006/relationships/tags" Target="../tags/tag270.xml"/><Relationship Id="rId24" Type="http://schemas.openxmlformats.org/officeDocument/2006/relationships/tags" Target="../tags/tag269.xml"/><Relationship Id="rId23" Type="http://schemas.openxmlformats.org/officeDocument/2006/relationships/tags" Target="../tags/tag26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tags" Target="../tags/tag247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tags" Target="../tags/tag2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hyperlink" Target="&#21335;&#26497;&#24033;&#22825;&#26395;&#36828;&#38236;.mp4" TargetMode="External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6" Type="http://schemas.openxmlformats.org/officeDocument/2006/relationships/hyperlink" Target="&#31532;&#20108;&#31181;&#22307;&#28779;&#37319;&#38598;.mp4" TargetMode="External"/><Relationship Id="rId5" Type="http://schemas.openxmlformats.org/officeDocument/2006/relationships/image" Target="../media/image5.jpeg"/><Relationship Id="rId4" Type="http://schemas.openxmlformats.org/officeDocument/2006/relationships/tags" Target="../tags/tag289.xml"/><Relationship Id="rId3" Type="http://schemas.openxmlformats.org/officeDocument/2006/relationships/hyperlink" Target="&#31532;&#19968;&#31181;&#22307;&#28779;&#37319;&#38598;.mp4" TargetMode="External"/><Relationship Id="rId2" Type="http://schemas.openxmlformats.org/officeDocument/2006/relationships/tags" Target="../tags/tag288.xml"/><Relationship Id="rId1" Type="http://schemas.openxmlformats.org/officeDocument/2006/relationships/tags" Target="../tags/tag28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openxmlformats.org/officeDocument/2006/relationships/tags" Target="../tags/tag118.xml"/><Relationship Id="rId2" Type="http://schemas.openxmlformats.org/officeDocument/2006/relationships/image" Target="../media/image7.jpeg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image" Target="../media/image10.jpeg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119.xml"/><Relationship Id="rId19" Type="http://schemas.openxmlformats.org/officeDocument/2006/relationships/image" Target="../media/image14.png"/><Relationship Id="rId18" Type="http://schemas.openxmlformats.org/officeDocument/2006/relationships/tags" Target="../tags/tag131.xml"/><Relationship Id="rId17" Type="http://schemas.microsoft.com/office/2007/relationships/hdphoto" Target="../media/image13.wdp"/><Relationship Id="rId16" Type="http://schemas.openxmlformats.org/officeDocument/2006/relationships/image" Target="../media/image12.png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image" Target="../media/image11.jpeg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48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image" Target="../media/image18.png"/><Relationship Id="rId5" Type="http://schemas.openxmlformats.org/officeDocument/2006/relationships/tags" Target="../tags/tag152.xml"/><Relationship Id="rId4" Type="http://schemas.openxmlformats.org/officeDocument/2006/relationships/image" Target="../media/image17.png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-13970" y="634365"/>
            <a:ext cx="46651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2235" y="45085"/>
            <a:ext cx="305308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圣火采集装置对比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>
            <a:hlinkClick r:id="rId3" action="ppaction://hlinkfile"/>
          </p:cNvPr>
          <p:cNvPicPr/>
          <p:nvPr>
            <p:custDataLst>
              <p:tags r:id="rId4"/>
            </p:custDataLst>
          </p:nvPr>
        </p:nvPicPr>
        <p:blipFill>
          <a:blip r:embed="rId5"/>
          <a:srcRect r="16431"/>
        </p:blipFill>
        <p:spPr>
          <a:xfrm>
            <a:off x="508000" y="684530"/>
            <a:ext cx="5084445" cy="4344670"/>
          </a:xfrm>
          <a:prstGeom prst="rect">
            <a:avLst/>
          </a:prstGeom>
        </p:spPr>
      </p:pic>
      <p:sp>
        <p:nvSpPr>
          <p:cNvPr id="6" name="矩形 28692"/>
          <p:cNvSpPr/>
          <p:nvPr>
            <p:custDataLst>
              <p:tags r:id="rId6"/>
            </p:custDataLst>
          </p:nvPr>
        </p:nvSpPr>
        <p:spPr>
          <a:xfrm>
            <a:off x="269240" y="5182235"/>
            <a:ext cx="1509395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凹面镜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" name="矩形 28692"/>
          <p:cNvSpPr/>
          <p:nvPr>
            <p:custDataLst>
              <p:tags r:id="rId7"/>
            </p:custDataLst>
          </p:nvPr>
        </p:nvSpPr>
        <p:spPr>
          <a:xfrm>
            <a:off x="1973580" y="5079365"/>
            <a:ext cx="1878330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光的反射</a:t>
            </a:r>
            <a:endParaRPr lang="zh-CN" altLang="en-US" sz="20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1640" y="59391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（光源和火炬在凹面镜的同侧）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1978025" y="5446395"/>
            <a:ext cx="1343660" cy="236855"/>
          </a:xfrm>
          <a:prstGeom prst="right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965190" y="5382895"/>
            <a:ext cx="62268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（光源和火炬在光学元件的两侧，光要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透过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光学元件）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1" name="矩形 28692"/>
          <p:cNvSpPr/>
          <p:nvPr>
            <p:custDataLst>
              <p:tags r:id="rId8"/>
            </p:custDataLst>
          </p:nvPr>
        </p:nvSpPr>
        <p:spPr>
          <a:xfrm>
            <a:off x="10253980" y="6206490"/>
            <a:ext cx="1509395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透镜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9316720" y="6377940"/>
            <a:ext cx="415290" cy="236855"/>
          </a:xfrm>
          <a:prstGeom prst="right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>
            <a:hlinkClick r:id="rId9" tooltip="" action="ppaction://hlinkfile"/>
          </p:cNvPr>
          <p:cNvPicPr>
            <a:picLocks noChangeAspect="1"/>
          </p:cNvPicPr>
          <p:nvPr/>
        </p:nvPicPr>
        <p:blipFill>
          <a:blip r:embed="rId10"/>
          <a:srcRect t="34159" b="33972"/>
          <a:stretch>
            <a:fillRect/>
          </a:stretch>
        </p:blipFill>
        <p:spPr>
          <a:xfrm>
            <a:off x="5935980" y="684530"/>
            <a:ext cx="5827395" cy="4305300"/>
          </a:xfrm>
          <a:prstGeom prst="rect">
            <a:avLst/>
          </a:prstGeom>
        </p:spPr>
      </p:pic>
      <p:sp>
        <p:nvSpPr>
          <p:cNvPr id="3" name="矩形 28692"/>
          <p:cNvSpPr/>
          <p:nvPr>
            <p:custDataLst>
              <p:tags r:id="rId11"/>
            </p:custDataLst>
          </p:nvPr>
        </p:nvSpPr>
        <p:spPr>
          <a:xfrm>
            <a:off x="7439660" y="5029200"/>
            <a:ext cx="2878455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光的折射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" name="矩形 28692"/>
          <p:cNvSpPr/>
          <p:nvPr>
            <p:custDataLst>
              <p:tags r:id="rId12"/>
            </p:custDataLst>
          </p:nvPr>
        </p:nvSpPr>
        <p:spPr>
          <a:xfrm>
            <a:off x="3321685" y="5262880"/>
            <a:ext cx="2880360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对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光有会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聚作用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8" grpId="0"/>
      <p:bldP spid="8" grpId="1"/>
      <p:bldP spid="9" grpId="0" bldLvl="0" animBg="1"/>
      <p:bldP spid="9" grpId="1" animBg="1"/>
      <p:bldP spid="10" grpId="0"/>
      <p:bldP spid="10" grpId="1"/>
      <p:bldP spid="11" grpId="0"/>
      <p:bldP spid="11" grpId="1"/>
      <p:bldP spid="13" grpId="0" bldLvl="0" animBg="1"/>
      <p:bldP spid="13" grpId="1" animBg="1"/>
      <p:bldP spid="3" grpId="0"/>
      <p:bldP spid="3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4" name="xjhgx2"/>
          <p:cNvSpPr/>
          <p:nvPr>
            <p:custDataLst>
              <p:tags r:id="rId2"/>
            </p:custDataLst>
          </p:nvPr>
        </p:nvSpPr>
        <p:spPr>
          <a:xfrm>
            <a:off x="5183188" y="1550988"/>
            <a:ext cx="481012" cy="2832100"/>
          </a:xfrm>
          <a:custGeom>
            <a:avLst/>
            <a:gdLst/>
            <a:ahLst/>
            <a:cxnLst>
              <a:cxn ang="0">
                <a:pos x="180181" y="0"/>
              </a:cxn>
              <a:cxn ang="0">
                <a:pos x="137751" y="130104"/>
              </a:cxn>
              <a:cxn ang="0">
                <a:pos x="101715" y="261173"/>
              </a:cxn>
              <a:cxn ang="0">
                <a:pos x="70329" y="393204"/>
              </a:cxn>
              <a:cxn ang="0">
                <a:pos x="45336" y="525718"/>
              </a:cxn>
              <a:cxn ang="0">
                <a:pos x="25574" y="659196"/>
              </a:cxn>
              <a:cxn ang="0">
                <a:pos x="11043" y="793155"/>
              </a:cxn>
              <a:cxn ang="0">
                <a:pos x="2906" y="927596"/>
              </a:cxn>
              <a:cxn ang="0">
                <a:pos x="0" y="1062038"/>
              </a:cxn>
              <a:cxn ang="0">
                <a:pos x="2906" y="1196479"/>
              </a:cxn>
              <a:cxn ang="0">
                <a:pos x="11043" y="1330920"/>
              </a:cxn>
              <a:cxn ang="0">
                <a:pos x="25574" y="1464879"/>
              </a:cxn>
              <a:cxn ang="0">
                <a:pos x="45336" y="1598357"/>
              </a:cxn>
              <a:cxn ang="0">
                <a:pos x="70329" y="1730871"/>
              </a:cxn>
              <a:cxn ang="0">
                <a:pos x="101715" y="1862902"/>
              </a:cxn>
              <a:cxn ang="0">
                <a:pos x="137751" y="1993971"/>
              </a:cxn>
              <a:cxn ang="0">
                <a:pos x="180181" y="2124075"/>
              </a:cxn>
              <a:cxn ang="0">
                <a:pos x="180181" y="2124075"/>
              </a:cxn>
              <a:cxn ang="0">
                <a:pos x="222611" y="1993971"/>
              </a:cxn>
              <a:cxn ang="0">
                <a:pos x="258647" y="1862902"/>
              </a:cxn>
              <a:cxn ang="0">
                <a:pos x="290033" y="1730871"/>
              </a:cxn>
              <a:cxn ang="0">
                <a:pos x="315026" y="1598357"/>
              </a:cxn>
              <a:cxn ang="0">
                <a:pos x="334788" y="1464879"/>
              </a:cxn>
              <a:cxn ang="0">
                <a:pos x="349319" y="1330920"/>
              </a:cxn>
              <a:cxn ang="0">
                <a:pos x="357456" y="1196479"/>
              </a:cxn>
              <a:cxn ang="0">
                <a:pos x="360362" y="1062038"/>
              </a:cxn>
              <a:cxn ang="0">
                <a:pos x="357456" y="927596"/>
              </a:cxn>
              <a:cxn ang="0">
                <a:pos x="349319" y="793155"/>
              </a:cxn>
              <a:cxn ang="0">
                <a:pos x="334788" y="659196"/>
              </a:cxn>
              <a:cxn ang="0">
                <a:pos x="315026" y="525718"/>
              </a:cxn>
              <a:cxn ang="0">
                <a:pos x="290033" y="393204"/>
              </a:cxn>
              <a:cxn ang="0">
                <a:pos x="258647" y="261173"/>
              </a:cxn>
              <a:cxn ang="0">
                <a:pos x="222611" y="130104"/>
              </a:cxn>
              <a:cxn ang="0">
                <a:pos x="180181" y="0"/>
              </a:cxn>
            </a:cxnLst>
            <a:rect l="0" t="0" r="0" b="0"/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D5FFFF"/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rgbClr val="2D5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8" name="Oval 2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327650" y="2892425"/>
            <a:ext cx="192088" cy="1936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88" name="Text Box 27"/>
          <p:cNvSpPr txBox="1"/>
          <p:nvPr>
            <p:custDataLst>
              <p:tags r:id="rId4"/>
            </p:custDataLst>
          </p:nvPr>
        </p:nvSpPr>
        <p:spPr>
          <a:xfrm>
            <a:off x="5087938" y="2950210"/>
            <a:ext cx="1057275" cy="650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O</a:t>
            </a:r>
            <a:endParaRPr lang="en-US" altLang="zh-CN" sz="28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26" name="矩形 12336"/>
          <p:cNvSpPr/>
          <p:nvPr>
            <p:custDataLst>
              <p:tags r:id="rId5"/>
            </p:custDataLst>
          </p:nvPr>
        </p:nvSpPr>
        <p:spPr>
          <a:xfrm>
            <a:off x="9647238" y="2197100"/>
            <a:ext cx="1249680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50000"/>
              </a:spcBef>
              <a:buNone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主光轴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419" name="文本框 17418"/>
          <p:cNvSpPr txBox="1"/>
          <p:nvPr/>
        </p:nvSpPr>
        <p:spPr>
          <a:xfrm>
            <a:off x="1610360" y="5728970"/>
            <a:ext cx="8585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通过光心且垂直于透镜表面的直线称为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主光轴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60755" y="2032000"/>
            <a:ext cx="4392295" cy="1865630"/>
            <a:chOff x="1513" y="3200"/>
            <a:chExt cx="6917" cy="2938"/>
          </a:xfrm>
        </p:grpSpPr>
        <p:sp>
          <p:nvSpPr>
            <p:cNvPr id="9" name="Line 8"/>
            <p:cNvSpPr/>
            <p:nvPr>
              <p:custDataLst>
                <p:tags r:id="rId6"/>
              </p:custDataLst>
            </p:nvPr>
          </p:nvSpPr>
          <p:spPr>
            <a:xfrm flipV="1">
              <a:off x="1513" y="3352"/>
              <a:ext cx="6877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10" name="AutoShape 9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 rot="5400000">
              <a:off x="5963" y="2960"/>
              <a:ext cx="307" cy="78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Line 11"/>
            <p:cNvSpPr/>
            <p:nvPr>
              <p:custDataLst>
                <p:tags r:id="rId8"/>
              </p:custDataLst>
            </p:nvPr>
          </p:nvSpPr>
          <p:spPr>
            <a:xfrm>
              <a:off x="1513" y="6031"/>
              <a:ext cx="6860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17" name="AutoShape 12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 rot="5400000">
              <a:off x="6006" y="5634"/>
              <a:ext cx="230" cy="77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Line 14"/>
            <p:cNvSpPr/>
            <p:nvPr>
              <p:custDataLst>
                <p:tags r:id="rId10"/>
              </p:custDataLst>
            </p:nvPr>
          </p:nvSpPr>
          <p:spPr>
            <a:xfrm flipV="1">
              <a:off x="1588" y="4690"/>
              <a:ext cx="6843" cy="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20" name="AutoShape 15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 rot="5400000">
              <a:off x="6028" y="4279"/>
              <a:ext cx="307" cy="7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12338"/>
          <p:cNvGrpSpPr/>
          <p:nvPr>
            <p:custDataLst>
              <p:tags r:id="rId12"/>
            </p:custDataLst>
          </p:nvPr>
        </p:nvGrpSpPr>
        <p:grpSpPr>
          <a:xfrm>
            <a:off x="5308600" y="2127250"/>
            <a:ext cx="4148138" cy="1725613"/>
            <a:chOff x="2508" y="981"/>
            <a:chExt cx="1960" cy="816"/>
          </a:xfrm>
        </p:grpSpPr>
        <p:grpSp>
          <p:nvGrpSpPr>
            <p:cNvPr id="22" name="组合 12335"/>
            <p:cNvGrpSpPr/>
            <p:nvPr>
              <p:custDataLst>
                <p:tags r:id="rId13"/>
              </p:custDataLst>
            </p:nvPr>
          </p:nvGrpSpPr>
          <p:grpSpPr>
            <a:xfrm>
              <a:off x="2508" y="1162"/>
              <a:ext cx="1960" cy="635"/>
              <a:chOff x="2508" y="1117"/>
              <a:chExt cx="2073" cy="679"/>
            </a:xfrm>
          </p:grpSpPr>
          <p:sp>
            <p:nvSpPr>
              <p:cNvPr id="23" name="Freeform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2508" y="1117"/>
                <a:ext cx="2073" cy="679"/>
              </a:xfrm>
              <a:custGeom>
                <a:avLst/>
                <a:gdLst/>
                <a:ahLst/>
                <a:cxnLst>
                  <a:cxn ang="0">
                    <a:pos x="0" y="679"/>
                  </a:cxn>
                  <a:cxn ang="0">
                    <a:pos x="163" y="659"/>
                  </a:cxn>
                  <a:cxn ang="0">
                    <a:pos x="2073" y="0"/>
                  </a:cxn>
                </a:cxnLst>
                <a:rect l="0" t="0" r="0" b="0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AutoShape 1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>
              <a:xfrm rot="4229382">
                <a:off x="3126" y="1499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6" name="组合 12332"/>
            <p:cNvGrpSpPr/>
            <p:nvPr>
              <p:custDataLst>
                <p:tags r:id="rId16"/>
              </p:custDataLst>
            </p:nvPr>
          </p:nvGrpSpPr>
          <p:grpSpPr>
            <a:xfrm>
              <a:off x="2517" y="981"/>
              <a:ext cx="1883" cy="612"/>
              <a:chOff x="2517" y="981"/>
              <a:chExt cx="2200" cy="725"/>
            </a:xfrm>
          </p:grpSpPr>
          <p:sp>
            <p:nvSpPr>
              <p:cNvPr id="28" name="Freeform 20"/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2517" y="981"/>
                <a:ext cx="2200" cy="725"/>
              </a:xfrm>
              <a:custGeom>
                <a:avLst/>
                <a:gdLst/>
                <a:ahLst/>
                <a:cxnLst>
                  <a:cxn ang="0">
                    <a:pos x="0" y="725"/>
                  </a:cxn>
                  <a:cxn ang="0">
                    <a:pos x="173" y="703"/>
                  </a:cxn>
                  <a:cxn ang="0">
                    <a:pos x="2200" y="0"/>
                  </a:cxn>
                </a:cxnLst>
                <a:rect l="0" t="0" r="0" b="0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AutoShape 21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>
              <a:xfrm rot="-4229382" flipV="1">
                <a:off x="3190" y="105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0" name="组合 12333"/>
            <p:cNvGrpSpPr/>
            <p:nvPr>
              <p:custDataLst>
                <p:tags r:id="rId19"/>
              </p:custDataLst>
            </p:nvPr>
          </p:nvGrpSpPr>
          <p:grpSpPr>
            <a:xfrm>
              <a:off x="2522" y="1343"/>
              <a:ext cx="1923" cy="91"/>
              <a:chOff x="2522" y="1343"/>
              <a:chExt cx="2671" cy="91"/>
            </a:xfrm>
          </p:grpSpPr>
          <p:sp>
            <p:nvSpPr>
              <p:cNvPr id="31" name="Line 23"/>
              <p:cNvSpPr/>
              <p:nvPr>
                <p:custDataLst>
                  <p:tags r:id="rId20"/>
                </p:custDataLst>
              </p:nvPr>
            </p:nvSpPr>
            <p:spPr>
              <a:xfrm flipV="1">
                <a:off x="2522" y="1389"/>
                <a:ext cx="2671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32" name="AutoShape 24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>
              <a:xfrm rot="5400000">
                <a:off x="3368" y="1237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3" name="Oval 26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7920038" y="2892425"/>
            <a:ext cx="211138" cy="212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 Box 28"/>
          <p:cNvSpPr txBox="1"/>
          <p:nvPr>
            <p:custDataLst>
              <p:tags r:id="rId23"/>
            </p:custDataLst>
          </p:nvPr>
        </p:nvSpPr>
        <p:spPr>
          <a:xfrm>
            <a:off x="7678738" y="2127250"/>
            <a:ext cx="671512" cy="650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en-US" altLang="zh-CN" sz="28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25"/>
          <p:cNvSpPr/>
          <p:nvPr>
            <p:custDataLst>
              <p:tags r:id="rId24"/>
            </p:custDataLst>
          </p:nvPr>
        </p:nvSpPr>
        <p:spPr>
          <a:xfrm>
            <a:off x="8159750" y="830263"/>
            <a:ext cx="2157413" cy="911225"/>
          </a:xfrm>
          <a:prstGeom prst="wedgeRoundRectCallout">
            <a:avLst>
              <a:gd name="adj1" fmla="val -51472"/>
              <a:gd name="adj2" fmla="val 175060"/>
              <a:gd name="adj3" fmla="val 16667"/>
            </a:avLst>
          </a:prstGeom>
          <a:noFill/>
          <a:ln w="12700" cap="flat" cmpd="sng">
            <a:solidFill>
              <a:srgbClr val="0D0D0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0" r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fontAlgn="auto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b="1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焦点</a:t>
            </a: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7" name="Group 30"/>
          <p:cNvGrpSpPr/>
          <p:nvPr>
            <p:custDataLst>
              <p:tags r:id="rId25"/>
            </p:custDataLst>
          </p:nvPr>
        </p:nvGrpSpPr>
        <p:grpSpPr>
          <a:xfrm flipH="1">
            <a:off x="5424488" y="3489325"/>
            <a:ext cx="2586037" cy="1917700"/>
            <a:chOff x="2723" y="2614"/>
            <a:chExt cx="1222" cy="906"/>
          </a:xfrm>
        </p:grpSpPr>
        <p:sp>
          <p:nvSpPr>
            <p:cNvPr id="38" name="Line 31"/>
            <p:cNvSpPr/>
            <p:nvPr>
              <p:custDataLst>
                <p:tags r:id="rId26"/>
              </p:custDataLst>
            </p:nvPr>
          </p:nvSpPr>
          <p:spPr>
            <a:xfrm flipH="1">
              <a:off x="2723" y="3067"/>
              <a:ext cx="0" cy="45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39" name="Line 32"/>
            <p:cNvSpPr/>
            <p:nvPr>
              <p:custDataLst>
                <p:tags r:id="rId27"/>
              </p:custDataLst>
            </p:nvPr>
          </p:nvSpPr>
          <p:spPr>
            <a:xfrm flipH="1">
              <a:off x="3945" y="2614"/>
              <a:ext cx="0" cy="90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40" name="Line 33"/>
            <p:cNvSpPr/>
            <p:nvPr>
              <p:custDataLst>
                <p:tags r:id="rId28"/>
              </p:custDataLst>
            </p:nvPr>
          </p:nvSpPr>
          <p:spPr>
            <a:xfrm>
              <a:off x="3515" y="3249"/>
              <a:ext cx="40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lg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41" name="Line 34"/>
            <p:cNvSpPr/>
            <p:nvPr>
              <p:custDataLst>
                <p:tags r:id="rId29"/>
              </p:custDataLst>
            </p:nvPr>
          </p:nvSpPr>
          <p:spPr>
            <a:xfrm flipH="1">
              <a:off x="2744" y="3249"/>
              <a:ext cx="40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lg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42" name="Text Box 35"/>
            <p:cNvSpPr txBox="1"/>
            <p:nvPr>
              <p:custDataLst>
                <p:tags r:id="rId30"/>
              </p:custDataLst>
            </p:nvPr>
          </p:nvSpPr>
          <p:spPr>
            <a:xfrm>
              <a:off x="3107" y="3113"/>
              <a:ext cx="544" cy="3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50000"/>
                </a:spcBef>
                <a:buNone/>
              </a:pPr>
              <a:endParaRPr lang="zh-CN" altLang="zh-CN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Text Box 36"/>
            <p:cNvSpPr txBox="1"/>
            <p:nvPr>
              <p:custDataLst>
                <p:tags r:id="rId31"/>
              </p:custDataLst>
            </p:nvPr>
          </p:nvSpPr>
          <p:spPr>
            <a:xfrm>
              <a:off x="3248" y="3007"/>
              <a:ext cx="145" cy="3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i="1" strike="noStrike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f</a:t>
              </a:r>
              <a:endParaRPr lang="en-US" altLang="zh-CN" i="1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4" name="Text Box 40"/>
          <p:cNvSpPr txBox="1"/>
          <p:nvPr>
            <p:custDataLst>
              <p:tags r:id="rId32"/>
            </p:custDataLst>
          </p:nvPr>
        </p:nvSpPr>
        <p:spPr>
          <a:xfrm>
            <a:off x="6246813" y="4748213"/>
            <a:ext cx="1535113" cy="65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fontAlgn="auto">
              <a:lnSpc>
                <a:spcPct val="130000"/>
              </a:lnSpc>
              <a:spcBef>
                <a:spcPct val="50000"/>
              </a:spcBef>
              <a:buNone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焦距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5" name="矩形 44"/>
          <p:cNvSpPr/>
          <p:nvPr>
            <p:custDataLst>
              <p:tags r:id="rId33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3.5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再探凸透镜对光的作用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Oval 26"/>
          <p:cNvSpPr>
            <a:spLocks noChangeAspect="1"/>
          </p:cNvSpPr>
          <p:nvPr>
            <p:custDataLst>
              <p:tags r:id="rId34"/>
            </p:custDataLst>
          </p:nvPr>
        </p:nvSpPr>
        <p:spPr>
          <a:xfrm>
            <a:off x="2738438" y="2893695"/>
            <a:ext cx="211138" cy="212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Text Box 28"/>
          <p:cNvSpPr txBox="1"/>
          <p:nvPr>
            <p:custDataLst>
              <p:tags r:id="rId35"/>
            </p:custDataLst>
          </p:nvPr>
        </p:nvSpPr>
        <p:spPr>
          <a:xfrm>
            <a:off x="2497138" y="2128520"/>
            <a:ext cx="671512" cy="650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en-US" altLang="zh-CN" sz="28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65" name="Line 6"/>
          <p:cNvSpPr/>
          <p:nvPr>
            <p:custDataLst>
              <p:tags r:id="rId36"/>
            </p:custDataLst>
          </p:nvPr>
        </p:nvSpPr>
        <p:spPr>
          <a:xfrm>
            <a:off x="1008063" y="2987675"/>
            <a:ext cx="10126662" cy="3175"/>
          </a:xfrm>
          <a:prstGeom prst="line">
            <a:avLst/>
          </a:prstGeom>
          <a:ln w="38100" cap="flat" cmpd="sng">
            <a:solidFill>
              <a:schemeClr val="tx1"/>
            </a:solidFill>
            <a:prstDash val="lgDash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sz="2400">
              <a:latin typeface="汉仪正圆-55W"/>
              <a:ea typeface="汉仪正圆-55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8" grpId="0"/>
      <p:bldP spid="66588" grpId="1"/>
      <p:bldP spid="13318" grpId="0" animBg="1"/>
      <p:bldP spid="13318" grpId="1" animBg="1"/>
      <p:bldP spid="17419" grpId="0"/>
      <p:bldP spid="34" grpId="0"/>
      <p:bldP spid="35" grpId="0" bldLvl="0" animBg="1"/>
      <p:bldP spid="13326" grpId="0"/>
      <p:bldP spid="13326" grpId="1"/>
      <p:bldP spid="44" grpId="0"/>
      <p:bldP spid="50" grpId="0" animBg="1"/>
      <p:bldP spid="51" grpId="0"/>
      <p:bldP spid="50" grpId="1" animBg="1"/>
      <p:bldP spid="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文本框 17418"/>
          <p:cNvSpPr txBox="1"/>
          <p:nvPr/>
        </p:nvSpPr>
        <p:spPr>
          <a:xfrm>
            <a:off x="1356360" y="1014730"/>
            <a:ext cx="98145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思考：为了成功采集圣火，奥运冠军最需要知道什么？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3.5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再探凸透镜对光的作用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880" y="1717040"/>
            <a:ext cx="4631690" cy="3946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42200" y="3137535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知道焦距，找焦点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文本框 17418"/>
          <p:cNvSpPr txBox="1"/>
          <p:nvPr/>
        </p:nvSpPr>
        <p:spPr>
          <a:xfrm>
            <a:off x="1153160" y="882650"/>
            <a:ext cx="8585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实验：测量凸透镜的焦距。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3.5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再探凸透镜对光的作用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72130" y="1764665"/>
            <a:ext cx="4428490" cy="3329940"/>
            <a:chOff x="678" y="3130"/>
            <a:chExt cx="8572" cy="6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" y="3130"/>
              <a:ext cx="8572" cy="651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7" y="3359"/>
              <a:ext cx="796" cy="2384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18795" y="5167630"/>
            <a:ext cx="11398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思考：焦距是表示什么的物理量？（焦距的大小反映了凸透镜的什么）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14475" y="5689600"/>
            <a:ext cx="9407525" cy="1168400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spcBef>
                <a:spcPct val="5000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焦距大小反映了凸透镜对光的偏折能力。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algn="l" defTabSz="914400">
              <a:spcBef>
                <a:spcPct val="5000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同一直径，凸透镜越厚，对光的偏折能力越强。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15505" y="45085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注意：光不能直射眼睛！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文本框 17418"/>
          <p:cNvSpPr txBox="1"/>
          <p:nvPr/>
        </p:nvSpPr>
        <p:spPr>
          <a:xfrm>
            <a:off x="902970" y="1118870"/>
            <a:ext cx="98145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画一画：将发光小灯泡放在凸透镜的焦点处，入射光经过凸透镜，光如何传播呢？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3.6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三探凸透镜对光的作用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67740" y="4556760"/>
            <a:ext cx="981456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特殊光线：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平行于主光轴的光线，经凸透镜折射后过焦点；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2、经过凸透镜焦点的光线，经凸透镜折射后平行于主光轴；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xjhgx2"/>
          <p:cNvSpPr/>
          <p:nvPr>
            <p:custDataLst>
              <p:tags r:id="rId3"/>
            </p:custDataLst>
          </p:nvPr>
        </p:nvSpPr>
        <p:spPr>
          <a:xfrm>
            <a:off x="5185093" y="2134553"/>
            <a:ext cx="481012" cy="2832100"/>
          </a:xfrm>
          <a:custGeom>
            <a:avLst/>
            <a:gdLst/>
            <a:ahLst/>
            <a:cxnLst>
              <a:cxn ang="0">
                <a:pos x="180181" y="0"/>
              </a:cxn>
              <a:cxn ang="0">
                <a:pos x="137751" y="130104"/>
              </a:cxn>
              <a:cxn ang="0">
                <a:pos x="101715" y="261173"/>
              </a:cxn>
              <a:cxn ang="0">
                <a:pos x="70329" y="393204"/>
              </a:cxn>
              <a:cxn ang="0">
                <a:pos x="45336" y="525718"/>
              </a:cxn>
              <a:cxn ang="0">
                <a:pos x="25574" y="659196"/>
              </a:cxn>
              <a:cxn ang="0">
                <a:pos x="11043" y="793155"/>
              </a:cxn>
              <a:cxn ang="0">
                <a:pos x="2906" y="927596"/>
              </a:cxn>
              <a:cxn ang="0">
                <a:pos x="0" y="1062038"/>
              </a:cxn>
              <a:cxn ang="0">
                <a:pos x="2906" y="1196479"/>
              </a:cxn>
              <a:cxn ang="0">
                <a:pos x="11043" y="1330920"/>
              </a:cxn>
              <a:cxn ang="0">
                <a:pos x="25574" y="1464879"/>
              </a:cxn>
              <a:cxn ang="0">
                <a:pos x="45336" y="1598357"/>
              </a:cxn>
              <a:cxn ang="0">
                <a:pos x="70329" y="1730871"/>
              </a:cxn>
              <a:cxn ang="0">
                <a:pos x="101715" y="1862902"/>
              </a:cxn>
              <a:cxn ang="0">
                <a:pos x="137751" y="1993971"/>
              </a:cxn>
              <a:cxn ang="0">
                <a:pos x="180181" y="2124075"/>
              </a:cxn>
              <a:cxn ang="0">
                <a:pos x="180181" y="2124075"/>
              </a:cxn>
              <a:cxn ang="0">
                <a:pos x="222611" y="1993971"/>
              </a:cxn>
              <a:cxn ang="0">
                <a:pos x="258647" y="1862902"/>
              </a:cxn>
              <a:cxn ang="0">
                <a:pos x="290033" y="1730871"/>
              </a:cxn>
              <a:cxn ang="0">
                <a:pos x="315026" y="1598357"/>
              </a:cxn>
              <a:cxn ang="0">
                <a:pos x="334788" y="1464879"/>
              </a:cxn>
              <a:cxn ang="0">
                <a:pos x="349319" y="1330920"/>
              </a:cxn>
              <a:cxn ang="0">
                <a:pos x="357456" y="1196479"/>
              </a:cxn>
              <a:cxn ang="0">
                <a:pos x="360362" y="1062038"/>
              </a:cxn>
              <a:cxn ang="0">
                <a:pos x="357456" y="927596"/>
              </a:cxn>
              <a:cxn ang="0">
                <a:pos x="349319" y="793155"/>
              </a:cxn>
              <a:cxn ang="0">
                <a:pos x="334788" y="659196"/>
              </a:cxn>
              <a:cxn ang="0">
                <a:pos x="315026" y="525718"/>
              </a:cxn>
              <a:cxn ang="0">
                <a:pos x="290033" y="393204"/>
              </a:cxn>
              <a:cxn ang="0">
                <a:pos x="258647" y="261173"/>
              </a:cxn>
              <a:cxn ang="0">
                <a:pos x="222611" y="130104"/>
              </a:cxn>
              <a:cxn ang="0">
                <a:pos x="180181" y="0"/>
              </a:cxn>
            </a:cxnLst>
            <a:rect l="0" t="0" r="0" b="0"/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D5FFFF"/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rgbClr val="2D5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Line 6"/>
          <p:cNvSpPr/>
          <p:nvPr>
            <p:custDataLst>
              <p:tags r:id="rId4"/>
            </p:custDataLst>
          </p:nvPr>
        </p:nvSpPr>
        <p:spPr>
          <a:xfrm>
            <a:off x="1009968" y="3571240"/>
            <a:ext cx="10126662" cy="3175"/>
          </a:xfrm>
          <a:prstGeom prst="line">
            <a:avLst/>
          </a:prstGeom>
          <a:ln w="38100" cap="flat" cmpd="sng">
            <a:solidFill>
              <a:schemeClr val="tx1"/>
            </a:solidFill>
            <a:prstDash val="lgDash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sz="2400">
              <a:latin typeface="汉仪正圆-55W"/>
              <a:ea typeface="汉仪正圆-55W"/>
            </a:endParaRPr>
          </a:p>
        </p:txBody>
      </p:sp>
      <p:grpSp>
        <p:nvGrpSpPr>
          <p:cNvPr id="10" name="组合 12338"/>
          <p:cNvGrpSpPr/>
          <p:nvPr>
            <p:custDataLst>
              <p:tags r:id="rId5"/>
            </p:custDataLst>
          </p:nvPr>
        </p:nvGrpSpPr>
        <p:grpSpPr>
          <a:xfrm>
            <a:off x="5310505" y="2710815"/>
            <a:ext cx="2791439" cy="1725613"/>
            <a:chOff x="2508" y="981"/>
            <a:chExt cx="1319" cy="816"/>
          </a:xfrm>
        </p:grpSpPr>
        <p:grpSp>
          <p:nvGrpSpPr>
            <p:cNvPr id="66577" name="组合 12335"/>
            <p:cNvGrpSpPr/>
            <p:nvPr>
              <p:custDataLst>
                <p:tags r:id="rId6"/>
              </p:custDataLst>
            </p:nvPr>
          </p:nvGrpSpPr>
          <p:grpSpPr>
            <a:xfrm>
              <a:off x="2508" y="1380"/>
              <a:ext cx="1319" cy="417"/>
              <a:chOff x="2508" y="1350"/>
              <a:chExt cx="1395" cy="446"/>
            </a:xfrm>
          </p:grpSpPr>
          <p:sp>
            <p:nvSpPr>
              <p:cNvPr id="66578" name="Freeform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2508" y="1350"/>
                <a:ext cx="1395" cy="446"/>
              </a:xfrm>
              <a:custGeom>
                <a:avLst/>
                <a:gdLst/>
                <a:ahLst/>
                <a:cxnLst>
                  <a:cxn ang="0">
                    <a:pos x="0" y="679"/>
                  </a:cxn>
                  <a:cxn ang="0">
                    <a:pos x="163" y="659"/>
                  </a:cxn>
                  <a:cxn ang="0">
                    <a:pos x="2073" y="0"/>
                  </a:cxn>
                </a:cxnLst>
                <a:rect l="0" t="0" r="0" b="0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43" name="AutoShape 18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 rot="14849382">
                <a:off x="3126" y="1499"/>
                <a:ext cx="69" cy="205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66580" name="组合 12332"/>
            <p:cNvGrpSpPr/>
            <p:nvPr>
              <p:custDataLst>
                <p:tags r:id="rId9"/>
              </p:custDataLst>
            </p:nvPr>
          </p:nvGrpSpPr>
          <p:grpSpPr>
            <a:xfrm>
              <a:off x="2517" y="981"/>
              <a:ext cx="1310" cy="430"/>
              <a:chOff x="2517" y="981"/>
              <a:chExt cx="1530" cy="509"/>
            </a:xfrm>
          </p:grpSpPr>
          <p:sp>
            <p:nvSpPr>
              <p:cNvPr id="66581" name="Freeform 20"/>
              <p:cNvSpPr/>
              <p:nvPr>
                <p:custDataLst>
                  <p:tags r:id="rId10"/>
                </p:custDataLst>
              </p:nvPr>
            </p:nvSpPr>
            <p:spPr>
              <a:xfrm flipV="1">
                <a:off x="2517" y="981"/>
                <a:ext cx="1530" cy="509"/>
              </a:xfrm>
              <a:custGeom>
                <a:avLst/>
                <a:gdLst/>
                <a:ahLst/>
                <a:cxnLst>
                  <a:cxn ang="0">
                    <a:pos x="0" y="725"/>
                  </a:cxn>
                  <a:cxn ang="0">
                    <a:pos x="173" y="703"/>
                  </a:cxn>
                  <a:cxn ang="0">
                    <a:pos x="2200" y="0"/>
                  </a:cxn>
                </a:cxnLst>
                <a:rect l="0" t="0" r="0" b="0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41" name="AutoShape 21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 rot="6330617" flipV="1">
                <a:off x="3190" y="1050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" name="组合 12333"/>
            <p:cNvGrpSpPr/>
            <p:nvPr>
              <p:custDataLst>
                <p:tags r:id="rId12"/>
              </p:custDataLst>
            </p:nvPr>
          </p:nvGrpSpPr>
          <p:grpSpPr>
            <a:xfrm>
              <a:off x="2522" y="1328"/>
              <a:ext cx="1305" cy="91"/>
              <a:chOff x="2522" y="1328"/>
              <a:chExt cx="1812" cy="91"/>
            </a:xfrm>
          </p:grpSpPr>
          <p:sp>
            <p:nvSpPr>
              <p:cNvPr id="6" name="Line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2522" y="1380"/>
                <a:ext cx="1812" cy="9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7" name="AutoShape 24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>
              <a:xfrm rot="16200000">
                <a:off x="3368" y="1237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8" name="Oval 25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5329555" y="3475990"/>
            <a:ext cx="192088" cy="1936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Oval 26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7921943" y="3475990"/>
            <a:ext cx="211138" cy="212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27"/>
          <p:cNvSpPr txBox="1"/>
          <p:nvPr>
            <p:custDataLst>
              <p:tags r:id="rId17"/>
            </p:custDataLst>
          </p:nvPr>
        </p:nvSpPr>
        <p:spPr>
          <a:xfrm>
            <a:off x="5089843" y="3475990"/>
            <a:ext cx="1057275" cy="650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O</a:t>
            </a:r>
            <a:endParaRPr lang="en-US" altLang="zh-CN" sz="28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28"/>
          <p:cNvSpPr txBox="1"/>
          <p:nvPr>
            <p:custDataLst>
              <p:tags r:id="rId18"/>
            </p:custDataLst>
          </p:nvPr>
        </p:nvSpPr>
        <p:spPr>
          <a:xfrm>
            <a:off x="7680643" y="2710815"/>
            <a:ext cx="671512" cy="650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en-US" altLang="zh-CN" sz="2800" b="1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336"/>
          <p:cNvSpPr/>
          <p:nvPr>
            <p:custDataLst>
              <p:tags r:id="rId19"/>
            </p:custDataLst>
          </p:nvPr>
        </p:nvSpPr>
        <p:spPr>
          <a:xfrm>
            <a:off x="9649143" y="2780665"/>
            <a:ext cx="1249680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30000"/>
              </a:lnSpc>
              <a:spcBef>
                <a:spcPct val="50000"/>
              </a:spcBef>
              <a:buNone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主光轴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6" name="图片 15"/>
          <p:cNvPicPr/>
          <p:nvPr/>
        </p:nvPicPr>
        <p:blipFill>
          <a:blip r:embed="rId20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rcRect l="26118" t="7004" r="22855" b="15865"/>
        </p:blipFill>
        <p:spPr>
          <a:xfrm>
            <a:off x="7822565" y="3361690"/>
            <a:ext cx="458470" cy="55054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 rot="10800000">
            <a:off x="984885" y="2651760"/>
            <a:ext cx="4392295" cy="1865630"/>
            <a:chOff x="1513" y="3200"/>
            <a:chExt cx="6917" cy="2938"/>
          </a:xfrm>
        </p:grpSpPr>
        <p:sp>
          <p:nvSpPr>
            <p:cNvPr id="28" name="Line 8"/>
            <p:cNvSpPr/>
            <p:nvPr>
              <p:custDataLst>
                <p:tags r:id="rId21"/>
              </p:custDataLst>
            </p:nvPr>
          </p:nvSpPr>
          <p:spPr>
            <a:xfrm flipV="1">
              <a:off x="1513" y="3352"/>
              <a:ext cx="6877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29" name="AutoShape 9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 rot="5400000">
              <a:off x="5963" y="2960"/>
              <a:ext cx="307" cy="78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Line 11"/>
            <p:cNvSpPr/>
            <p:nvPr>
              <p:custDataLst>
                <p:tags r:id="rId23"/>
              </p:custDataLst>
            </p:nvPr>
          </p:nvSpPr>
          <p:spPr>
            <a:xfrm>
              <a:off x="1513" y="6031"/>
              <a:ext cx="6860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31" name="AutoShape 12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 rot="5400000">
              <a:off x="6006" y="5634"/>
              <a:ext cx="230" cy="77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Line 14"/>
            <p:cNvSpPr/>
            <p:nvPr>
              <p:custDataLst>
                <p:tags r:id="rId25"/>
              </p:custDataLst>
            </p:nvPr>
          </p:nvSpPr>
          <p:spPr>
            <a:xfrm flipV="1">
              <a:off x="1588" y="4690"/>
              <a:ext cx="6843" cy="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18" name="AutoShape 15"/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 rot="5400000">
              <a:off x="6028" y="4279"/>
              <a:ext cx="307" cy="7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文本框 17418"/>
          <p:cNvSpPr txBox="1"/>
          <p:nvPr/>
        </p:nvSpPr>
        <p:spPr>
          <a:xfrm>
            <a:off x="902970" y="843280"/>
            <a:ext cx="981456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议一议：中间这个光线是怎样传播的呢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?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、沿着主光轴入射，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经凸透镜折射后依旧沿着主光轴？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2、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通过光心的光线，传播方向不改变？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3.6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三探凸透镜对光的作用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02970" y="4714875"/>
            <a:ext cx="9814560" cy="19431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特殊光线：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平行于主光轴的光线，经凸透镜折射后过焦点；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2、经过凸透镜焦点的光线，经凸透镜折射后平行于主光轴；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、通过光心的光线，传播方向不变。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654810" y="2339057"/>
            <a:ext cx="9349690" cy="2527935"/>
            <a:chOff x="1794" y="3397"/>
            <a:chExt cx="15988" cy="4460"/>
          </a:xfrm>
        </p:grpSpPr>
        <p:sp>
          <p:nvSpPr>
            <p:cNvPr id="3" name="xjhgx2"/>
            <p:cNvSpPr/>
            <p:nvPr>
              <p:custDataLst>
                <p:tags r:id="rId3"/>
              </p:custDataLst>
            </p:nvPr>
          </p:nvSpPr>
          <p:spPr>
            <a:xfrm>
              <a:off x="8410" y="3397"/>
              <a:ext cx="757" cy="4460"/>
            </a:xfrm>
            <a:custGeom>
              <a:avLst/>
              <a:gdLst/>
              <a:ahLst/>
              <a:cxnLst>
                <a:cxn ang="0">
                  <a:pos x="180181" y="0"/>
                </a:cxn>
                <a:cxn ang="0">
                  <a:pos x="137751" y="130104"/>
                </a:cxn>
                <a:cxn ang="0">
                  <a:pos x="101715" y="261173"/>
                </a:cxn>
                <a:cxn ang="0">
                  <a:pos x="70329" y="393204"/>
                </a:cxn>
                <a:cxn ang="0">
                  <a:pos x="45336" y="525718"/>
                </a:cxn>
                <a:cxn ang="0">
                  <a:pos x="25574" y="659196"/>
                </a:cxn>
                <a:cxn ang="0">
                  <a:pos x="11043" y="793155"/>
                </a:cxn>
                <a:cxn ang="0">
                  <a:pos x="2906" y="927596"/>
                </a:cxn>
                <a:cxn ang="0">
                  <a:pos x="0" y="1062038"/>
                </a:cxn>
                <a:cxn ang="0">
                  <a:pos x="2906" y="1196479"/>
                </a:cxn>
                <a:cxn ang="0">
                  <a:pos x="11043" y="1330920"/>
                </a:cxn>
                <a:cxn ang="0">
                  <a:pos x="25574" y="1464879"/>
                </a:cxn>
                <a:cxn ang="0">
                  <a:pos x="45336" y="1598357"/>
                </a:cxn>
                <a:cxn ang="0">
                  <a:pos x="70329" y="1730871"/>
                </a:cxn>
                <a:cxn ang="0">
                  <a:pos x="101715" y="1862902"/>
                </a:cxn>
                <a:cxn ang="0">
                  <a:pos x="137751" y="1993971"/>
                </a:cxn>
                <a:cxn ang="0">
                  <a:pos x="180181" y="2124075"/>
                </a:cxn>
                <a:cxn ang="0">
                  <a:pos x="180181" y="2124075"/>
                </a:cxn>
                <a:cxn ang="0">
                  <a:pos x="222611" y="1993971"/>
                </a:cxn>
                <a:cxn ang="0">
                  <a:pos x="258647" y="1862902"/>
                </a:cxn>
                <a:cxn ang="0">
                  <a:pos x="290033" y="1730871"/>
                </a:cxn>
                <a:cxn ang="0">
                  <a:pos x="315026" y="1598357"/>
                </a:cxn>
                <a:cxn ang="0">
                  <a:pos x="334788" y="1464879"/>
                </a:cxn>
                <a:cxn ang="0">
                  <a:pos x="349319" y="1330920"/>
                </a:cxn>
                <a:cxn ang="0">
                  <a:pos x="357456" y="1196479"/>
                </a:cxn>
                <a:cxn ang="0">
                  <a:pos x="360362" y="1062038"/>
                </a:cxn>
                <a:cxn ang="0">
                  <a:pos x="357456" y="927596"/>
                </a:cxn>
                <a:cxn ang="0">
                  <a:pos x="349319" y="793155"/>
                </a:cxn>
                <a:cxn ang="0">
                  <a:pos x="334788" y="659196"/>
                </a:cxn>
                <a:cxn ang="0">
                  <a:pos x="315026" y="525718"/>
                </a:cxn>
                <a:cxn ang="0">
                  <a:pos x="290033" y="393204"/>
                </a:cxn>
                <a:cxn ang="0">
                  <a:pos x="258647" y="261173"/>
                </a:cxn>
                <a:cxn ang="0">
                  <a:pos x="222611" y="130104"/>
                </a:cxn>
                <a:cxn ang="0">
                  <a:pos x="180181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gradFill rotWithShape="1">
              <a:gsLst>
                <a:gs pos="0">
                  <a:srgbClr val="99CCFF"/>
                </a:gs>
                <a:gs pos="100000">
                  <a:srgbClr val="D5FFFF"/>
                </a:gs>
              </a:gsLst>
              <a:path path="rect">
                <a:fillToRect l="50000" t="50000" r="50000" b="50000"/>
              </a:path>
            </a:gradFill>
            <a:ln w="28575" cap="flat" cmpd="sng">
              <a:solidFill>
                <a:srgbClr val="2D5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6"/>
            <p:cNvSpPr/>
            <p:nvPr>
              <p:custDataLst>
                <p:tags r:id="rId4"/>
              </p:custDataLst>
            </p:nvPr>
          </p:nvSpPr>
          <p:spPr>
            <a:xfrm>
              <a:off x="1835" y="5659"/>
              <a:ext cx="15947" cy="5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lgDashDot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grpSp>
          <p:nvGrpSpPr>
            <p:cNvPr id="5" name="组合 12333"/>
            <p:cNvGrpSpPr/>
            <p:nvPr>
              <p:custDataLst>
                <p:tags r:id="rId5"/>
              </p:custDataLst>
            </p:nvPr>
          </p:nvGrpSpPr>
          <p:grpSpPr>
            <a:xfrm rot="0">
              <a:off x="8654" y="5460"/>
              <a:ext cx="4348" cy="303"/>
              <a:chOff x="2522" y="1328"/>
              <a:chExt cx="1812" cy="91"/>
            </a:xfrm>
          </p:grpSpPr>
          <p:sp>
            <p:nvSpPr>
              <p:cNvPr id="6" name="Line 23"/>
              <p:cNvSpPr/>
              <p:nvPr>
                <p:custDataLst>
                  <p:tags r:id="rId6"/>
                </p:custDataLst>
              </p:nvPr>
            </p:nvSpPr>
            <p:spPr>
              <a:xfrm>
                <a:off x="2522" y="1380"/>
                <a:ext cx="1812" cy="9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7" name="AutoShape 24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>
              <a:xfrm rot="16200000">
                <a:off x="3368" y="1237"/>
                <a:ext cx="9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fontAlgn="auto">
                  <a:lnSpc>
                    <a:spcPct val="130000"/>
                  </a:lnSpc>
                  <a:spcBef>
                    <a:spcPct val="0"/>
                  </a:spcBef>
                  <a:buNone/>
                </a:pPr>
                <a:endParaRPr lang="zh-CN" altLang="en-US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Oval 25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8637" y="5509"/>
              <a:ext cx="303" cy="305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Oval 26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2720" y="5509"/>
              <a:ext cx="333" cy="335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 Box 27"/>
            <p:cNvSpPr txBox="1"/>
            <p:nvPr>
              <p:custDataLst>
                <p:tags r:id="rId10"/>
              </p:custDataLst>
            </p:nvPr>
          </p:nvSpPr>
          <p:spPr>
            <a:xfrm>
              <a:off x="8260" y="5509"/>
              <a:ext cx="1665" cy="11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b="1" i="1">
                  <a:latin typeface="微软雅黑" panose="020B0503020204020204" charset="-122"/>
                  <a:ea typeface="微软雅黑" panose="020B0503020204020204" charset="-122"/>
                </a:rPr>
                <a:t>O</a:t>
              </a:r>
              <a:endParaRPr lang="en-US" altLang="zh-CN" sz="2800" b="1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Text Box 28"/>
            <p:cNvSpPr txBox="1"/>
            <p:nvPr>
              <p:custDataLst>
                <p:tags r:id="rId11"/>
              </p:custDataLst>
            </p:nvPr>
          </p:nvSpPr>
          <p:spPr>
            <a:xfrm>
              <a:off x="12340" y="4304"/>
              <a:ext cx="1057" cy="11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b="1" i="1">
                  <a:latin typeface="微软雅黑" panose="020B0503020204020204" charset="-122"/>
                  <a:ea typeface="微软雅黑" panose="020B0503020204020204" charset="-122"/>
                </a:rPr>
                <a:t>F</a:t>
              </a:r>
              <a:endParaRPr lang="en-US" altLang="zh-CN" sz="2800" b="1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矩形 12336"/>
            <p:cNvSpPr/>
            <p:nvPr>
              <p:custDataLst>
                <p:tags r:id="rId12"/>
              </p:custDataLst>
            </p:nvPr>
          </p:nvSpPr>
          <p:spPr>
            <a:xfrm>
              <a:off x="14138" y="4414"/>
              <a:ext cx="3270" cy="11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50000"/>
                </a:spcBef>
                <a:buNone/>
              </a:pPr>
              <a:r>
                <a:rPr lang="zh-CN" altLang="en-US" strike="noStrike" noProof="1"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主光轴</a:t>
              </a:r>
              <a:endPara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6" name="图片 15"/>
            <p:cNvPicPr/>
            <p:nvPr/>
          </p:nvPicPr>
          <p:blipFill>
            <a:blip r:embed="rId13">
              <a:clrChange>
                <a:clrFrom>
                  <a:srgbClr val="F8F8F8">
                    <a:alpha val="100000"/>
                  </a:srgbClr>
                </a:clrFrom>
                <a:clrTo>
                  <a:srgbClr val="F8F8F8">
                    <a:alpha val="100000"/>
                    <a:alpha val="0"/>
                  </a:srgbClr>
                </a:clrTo>
              </a:clrChange>
            </a:blip>
            <a:srcRect l="26118" t="7004" r="22855" b="15865"/>
          </p:blipFill>
          <p:spPr>
            <a:xfrm>
              <a:off x="12563" y="5329"/>
              <a:ext cx="722" cy="867"/>
            </a:xfrm>
            <a:prstGeom prst="rect">
              <a:avLst/>
            </a:prstGeom>
          </p:spPr>
        </p:pic>
        <p:sp>
          <p:nvSpPr>
            <p:cNvPr id="17" name="Line 14"/>
            <p:cNvSpPr/>
            <p:nvPr>
              <p:custDataLst>
                <p:tags r:id="rId14"/>
              </p:custDataLst>
            </p:nvPr>
          </p:nvSpPr>
          <p:spPr>
            <a:xfrm rot="10800000" flipV="1">
              <a:off x="1794" y="5656"/>
              <a:ext cx="6843" cy="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18" name="AutoShape 15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 rot="16200000">
              <a:off x="3890" y="5293"/>
              <a:ext cx="307" cy="7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fontAlgn="auto">
                <a:lnSpc>
                  <a:spcPct val="130000"/>
                </a:lnSpc>
                <a:spcBef>
                  <a:spcPct val="0"/>
                </a:spcBef>
                <a:buNone/>
              </a:pPr>
              <a:endParaRPr lang="zh-CN" altLang="en-US" b="1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组合 16430"/>
          <p:cNvGrpSpPr/>
          <p:nvPr>
            <p:custDataLst>
              <p:tags r:id="rId1"/>
            </p:custDataLst>
          </p:nvPr>
        </p:nvGrpSpPr>
        <p:grpSpPr>
          <a:xfrm>
            <a:off x="2349818" y="1170305"/>
            <a:ext cx="7677150" cy="2687638"/>
            <a:chOff x="1179" y="1752"/>
            <a:chExt cx="3628" cy="1270"/>
          </a:xfrm>
        </p:grpSpPr>
        <p:sp>
          <p:nvSpPr>
            <p:cNvPr id="67586" name="Line 3"/>
            <p:cNvSpPr/>
            <p:nvPr>
              <p:custDataLst>
                <p:tags r:id="rId2"/>
              </p:custDataLst>
            </p:nvPr>
          </p:nvSpPr>
          <p:spPr>
            <a:xfrm>
              <a:off x="1179" y="2395"/>
              <a:ext cx="362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lgDashDot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19461" name="xjhgx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563" y="1752"/>
              <a:ext cx="249" cy="1270"/>
            </a:xfrm>
            <a:custGeom>
              <a:avLst/>
              <a:gdLst/>
              <a:ahLst/>
              <a:cxnLst>
                <a:cxn ang="0">
                  <a:pos x="980" y="0"/>
                </a:cxn>
                <a:cxn ang="0">
                  <a:pos x="907" y="270"/>
                </a:cxn>
                <a:cxn ang="0">
                  <a:pos x="845" y="542"/>
                </a:cxn>
                <a:cxn ang="0">
                  <a:pos x="791" y="816"/>
                </a:cxn>
                <a:cxn ang="0">
                  <a:pos x="748" y="1091"/>
                </a:cxn>
                <a:cxn ang="0">
                  <a:pos x="714" y="1368"/>
                </a:cxn>
                <a:cxn ang="0">
                  <a:pos x="689" y="1646"/>
                </a:cxn>
                <a:cxn ang="0">
                  <a:pos x="675" y="1925"/>
                </a:cxn>
                <a:cxn ang="0">
                  <a:pos x="670" y="2204"/>
                </a:cxn>
                <a:cxn ang="0">
                  <a:pos x="675" y="2483"/>
                </a:cxn>
                <a:cxn ang="0">
                  <a:pos x="689" y="2762"/>
                </a:cxn>
                <a:cxn ang="0">
                  <a:pos x="714" y="3040"/>
                </a:cxn>
                <a:cxn ang="0">
                  <a:pos x="748" y="3317"/>
                </a:cxn>
                <a:cxn ang="0">
                  <a:pos x="791" y="3592"/>
                </a:cxn>
                <a:cxn ang="0">
                  <a:pos x="845" y="3866"/>
                </a:cxn>
                <a:cxn ang="0">
                  <a:pos x="907" y="4138"/>
                </a:cxn>
                <a:cxn ang="0">
                  <a:pos x="980" y="4408"/>
                </a:cxn>
                <a:cxn ang="0">
                  <a:pos x="0" y="4408"/>
                </a:cxn>
                <a:cxn ang="0">
                  <a:pos x="73" y="4138"/>
                </a:cxn>
                <a:cxn ang="0">
                  <a:pos x="135" y="3866"/>
                </a:cxn>
                <a:cxn ang="0">
                  <a:pos x="189" y="3592"/>
                </a:cxn>
                <a:cxn ang="0">
                  <a:pos x="232" y="3317"/>
                </a:cxn>
                <a:cxn ang="0">
                  <a:pos x="266" y="3040"/>
                </a:cxn>
                <a:cxn ang="0">
                  <a:pos x="291" y="2762"/>
                </a:cxn>
                <a:cxn ang="0">
                  <a:pos x="305" y="2483"/>
                </a:cxn>
                <a:cxn ang="0">
                  <a:pos x="310" y="2204"/>
                </a:cxn>
                <a:cxn ang="0">
                  <a:pos x="305" y="1925"/>
                </a:cxn>
                <a:cxn ang="0">
                  <a:pos x="291" y="1646"/>
                </a:cxn>
                <a:cxn ang="0">
                  <a:pos x="266" y="1368"/>
                </a:cxn>
                <a:cxn ang="0">
                  <a:pos x="232" y="1091"/>
                </a:cxn>
                <a:cxn ang="0">
                  <a:pos x="189" y="816"/>
                </a:cxn>
                <a:cxn ang="0">
                  <a:pos x="135" y="542"/>
                </a:cxn>
                <a:cxn ang="0">
                  <a:pos x="73" y="270"/>
                </a:cxn>
                <a:cxn ang="0">
                  <a:pos x="0" y="0"/>
                </a:cxn>
                <a:cxn ang="0">
                  <a:pos x="980" y="0"/>
                </a:cxn>
              </a:cxnLst>
              <a:rect l="0" t="0" r="r" b="b"/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rgbClr val="99CCFF"/>
                </a:gs>
                <a:gs pos="100000">
                  <a:schemeClr val="bg1"/>
                </a:gs>
              </a:gsLst>
              <a:lin ang="5400000" scaled="1"/>
            </a:gradFill>
            <a:ln w="28575">
              <a:solidFill>
                <a:srgbClr val="2D5F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653" y="2364"/>
              <a:ext cx="68" cy="6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" name="组合 16428"/>
          <p:cNvGrpSpPr/>
          <p:nvPr>
            <p:custDataLst>
              <p:tags r:id="rId5"/>
            </p:custDataLst>
          </p:nvPr>
        </p:nvGrpSpPr>
        <p:grpSpPr>
          <a:xfrm>
            <a:off x="2014855" y="546418"/>
            <a:ext cx="6840538" cy="3995737"/>
            <a:chOff x="1219" y="1451"/>
            <a:chExt cx="3368" cy="1888"/>
          </a:xfrm>
        </p:grpSpPr>
        <p:grpSp>
          <p:nvGrpSpPr>
            <p:cNvPr id="67590" name="组合 16425"/>
            <p:cNvGrpSpPr/>
            <p:nvPr>
              <p:custDataLst>
                <p:tags r:id="rId6"/>
              </p:custDataLst>
            </p:nvPr>
          </p:nvGrpSpPr>
          <p:grpSpPr>
            <a:xfrm>
              <a:off x="1229" y="1979"/>
              <a:ext cx="1679" cy="8"/>
              <a:chOff x="1229" y="1979"/>
              <a:chExt cx="1679" cy="8"/>
            </a:xfrm>
          </p:grpSpPr>
          <p:sp>
            <p:nvSpPr>
              <p:cNvPr id="67591" name="Line 5"/>
              <p:cNvSpPr/>
              <p:nvPr>
                <p:custDataLst>
                  <p:tags r:id="rId7"/>
                </p:custDataLst>
              </p:nvPr>
            </p:nvSpPr>
            <p:spPr>
              <a:xfrm>
                <a:off x="1229" y="1987"/>
                <a:ext cx="1679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67592" name="直接连接符 16416"/>
              <p:cNvSpPr/>
              <p:nvPr>
                <p:custDataLst>
                  <p:tags r:id="rId8"/>
                </p:custDataLst>
              </p:nvPr>
            </p:nvSpPr>
            <p:spPr>
              <a:xfrm flipV="1">
                <a:off x="1837" y="1979"/>
                <a:ext cx="181" cy="0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</p:grpSp>
        <p:grpSp>
          <p:nvGrpSpPr>
            <p:cNvPr id="67593" name="组合 16426"/>
            <p:cNvGrpSpPr/>
            <p:nvPr>
              <p:custDataLst>
                <p:tags r:id="rId9"/>
              </p:custDataLst>
            </p:nvPr>
          </p:nvGrpSpPr>
          <p:grpSpPr>
            <a:xfrm>
              <a:off x="1237" y="2387"/>
              <a:ext cx="1679" cy="8"/>
              <a:chOff x="1237" y="2387"/>
              <a:chExt cx="1679" cy="8"/>
            </a:xfrm>
          </p:grpSpPr>
          <p:sp>
            <p:nvSpPr>
              <p:cNvPr id="67594" name="Line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237" y="2395"/>
                <a:ext cx="1679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67595" name="直接连接符 16417"/>
              <p:cNvSpPr/>
              <p:nvPr>
                <p:custDataLst>
                  <p:tags r:id="rId11"/>
                </p:custDataLst>
              </p:nvPr>
            </p:nvSpPr>
            <p:spPr>
              <a:xfrm flipV="1">
                <a:off x="1837" y="2387"/>
                <a:ext cx="181" cy="0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</p:grpSp>
        <p:grpSp>
          <p:nvGrpSpPr>
            <p:cNvPr id="67596" name="组合 16427"/>
            <p:cNvGrpSpPr/>
            <p:nvPr>
              <p:custDataLst>
                <p:tags r:id="rId12"/>
              </p:custDataLst>
            </p:nvPr>
          </p:nvGrpSpPr>
          <p:grpSpPr>
            <a:xfrm>
              <a:off x="1219" y="2795"/>
              <a:ext cx="1679" cy="9"/>
              <a:chOff x="1219" y="2795"/>
              <a:chExt cx="1679" cy="9"/>
            </a:xfrm>
          </p:grpSpPr>
          <p:sp>
            <p:nvSpPr>
              <p:cNvPr id="67597" name="Line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19" y="2804"/>
                <a:ext cx="1679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67598" name="直接连接符 16418"/>
              <p:cNvSpPr/>
              <p:nvPr>
                <p:custDataLst>
                  <p:tags r:id="rId14"/>
                </p:custDataLst>
              </p:nvPr>
            </p:nvSpPr>
            <p:spPr>
              <a:xfrm flipV="1">
                <a:off x="1905" y="2795"/>
                <a:ext cx="135" cy="0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</p:grpSp>
        <p:grpSp>
          <p:nvGrpSpPr>
            <p:cNvPr id="67599" name="组合 16423"/>
            <p:cNvGrpSpPr/>
            <p:nvPr>
              <p:custDataLst>
                <p:tags r:id="rId15"/>
              </p:custDataLst>
            </p:nvPr>
          </p:nvGrpSpPr>
          <p:grpSpPr>
            <a:xfrm>
              <a:off x="2857" y="1451"/>
              <a:ext cx="1667" cy="536"/>
              <a:chOff x="2857" y="1451"/>
              <a:chExt cx="1667" cy="536"/>
            </a:xfrm>
          </p:grpSpPr>
          <p:sp>
            <p:nvSpPr>
              <p:cNvPr id="67600" name="Freeform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2857" y="1451"/>
                <a:ext cx="1667" cy="536"/>
              </a:xfrm>
              <a:custGeom>
                <a:avLst/>
                <a:gdLst/>
                <a:ahLst/>
                <a:cxnLst>
                  <a:cxn ang="0">
                    <a:pos x="0" y="536"/>
                  </a:cxn>
                  <a:cxn ang="0">
                    <a:pos x="131" y="520"/>
                  </a:cxn>
                  <a:cxn ang="0">
                    <a:pos x="1667" y="0"/>
                  </a:cxn>
                </a:cxnLst>
                <a:rect l="0" t="0" r="0" b="0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1" name="直接连接符 16419"/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3356" y="1774"/>
                <a:ext cx="204" cy="68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</p:grpSp>
        <p:grpSp>
          <p:nvGrpSpPr>
            <p:cNvPr id="67602" name="组合 16424"/>
            <p:cNvGrpSpPr/>
            <p:nvPr>
              <p:custDataLst>
                <p:tags r:id="rId18"/>
              </p:custDataLst>
            </p:nvPr>
          </p:nvGrpSpPr>
          <p:grpSpPr>
            <a:xfrm>
              <a:off x="2902" y="2803"/>
              <a:ext cx="1667" cy="536"/>
              <a:chOff x="2902" y="2803"/>
              <a:chExt cx="1667" cy="536"/>
            </a:xfrm>
          </p:grpSpPr>
          <p:sp>
            <p:nvSpPr>
              <p:cNvPr id="67603" name="Freeform 17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2902" y="2803"/>
                <a:ext cx="1667" cy="536"/>
              </a:xfrm>
              <a:custGeom>
                <a:avLst/>
                <a:gdLst/>
                <a:ahLst/>
                <a:cxnLst>
                  <a:cxn ang="0">
                    <a:pos x="0" y="536"/>
                  </a:cxn>
                  <a:cxn ang="0">
                    <a:pos x="131" y="520"/>
                  </a:cxn>
                  <a:cxn ang="0">
                    <a:pos x="1667" y="0"/>
                  </a:cxn>
                </a:cxnLst>
                <a:rect l="0" t="0" r="0" b="0"/>
                <a:pathLst>
                  <a:path w="1667" h="536">
                    <a:moveTo>
                      <a:pt x="0" y="536"/>
                    </a:moveTo>
                    <a:lnTo>
                      <a:pt x="131" y="520"/>
                    </a:lnTo>
                    <a:lnTo>
                      <a:pt x="1667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4" name="直接连接符 16420"/>
              <p:cNvSpPr/>
              <p:nvPr>
                <p:custDataLst>
                  <p:tags r:id="rId20"/>
                </p:custDataLst>
              </p:nvPr>
            </p:nvSpPr>
            <p:spPr>
              <a:xfrm>
                <a:off x="3447" y="2954"/>
                <a:ext cx="181" cy="68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</p:grpSp>
        <p:grpSp>
          <p:nvGrpSpPr>
            <p:cNvPr id="67605" name="组合 16422"/>
            <p:cNvGrpSpPr/>
            <p:nvPr>
              <p:custDataLst>
                <p:tags r:id="rId21"/>
              </p:custDataLst>
            </p:nvPr>
          </p:nvGrpSpPr>
          <p:grpSpPr>
            <a:xfrm>
              <a:off x="2908" y="2387"/>
              <a:ext cx="1679" cy="9"/>
              <a:chOff x="2908" y="2387"/>
              <a:chExt cx="1679" cy="9"/>
            </a:xfrm>
          </p:grpSpPr>
          <p:sp>
            <p:nvSpPr>
              <p:cNvPr id="67606" name="Line 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2908" y="2396"/>
                <a:ext cx="1679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  <p:sp>
            <p:nvSpPr>
              <p:cNvPr id="67607" name="直接连接符 16421"/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3583" y="2387"/>
                <a:ext cx="181" cy="0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txBody>
              <a:bodyPr anchor="t" anchorCtr="0"/>
              <a:lstStyle/>
              <a:p>
                <a:endParaRPr lang="zh-CN" sz="2400">
                  <a:latin typeface="汉仪正圆-55W"/>
                  <a:ea typeface="汉仪正圆-55W"/>
                </a:endParaRPr>
              </a:p>
            </p:txBody>
          </p:sp>
        </p:grpSp>
      </p:grpSp>
      <p:grpSp>
        <p:nvGrpSpPr>
          <p:cNvPr id="12" name="组合 16436"/>
          <p:cNvGrpSpPr/>
          <p:nvPr>
            <p:custDataLst>
              <p:tags r:id="rId24"/>
            </p:custDataLst>
          </p:nvPr>
        </p:nvGrpSpPr>
        <p:grpSpPr>
          <a:xfrm>
            <a:off x="3118168" y="1651318"/>
            <a:ext cx="2543175" cy="1774825"/>
            <a:chOff x="1655" y="1979"/>
            <a:chExt cx="1202" cy="839"/>
          </a:xfrm>
        </p:grpSpPr>
        <p:sp>
          <p:nvSpPr>
            <p:cNvPr id="67609" name="直接连接符 16432"/>
            <p:cNvSpPr/>
            <p:nvPr>
              <p:custDataLst>
                <p:tags r:id="rId25"/>
              </p:custDataLst>
            </p:nvPr>
          </p:nvSpPr>
          <p:spPr>
            <a:xfrm flipH="1" flipV="1">
              <a:off x="1678" y="2409"/>
              <a:ext cx="1179" cy="40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67610" name="直接连接符 16434"/>
            <p:cNvSpPr/>
            <p:nvPr>
              <p:custDataLst>
                <p:tags r:id="rId26"/>
              </p:custDataLst>
            </p:nvPr>
          </p:nvSpPr>
          <p:spPr>
            <a:xfrm flipH="1">
              <a:off x="1678" y="1979"/>
              <a:ext cx="1157" cy="40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67611" name="直接连接符 16435"/>
            <p:cNvSpPr/>
            <p:nvPr>
              <p:custDataLst>
                <p:tags r:id="rId27"/>
              </p:custDataLst>
            </p:nvPr>
          </p:nvSpPr>
          <p:spPr>
            <a:xfrm flipH="1">
              <a:off x="1655" y="2409"/>
              <a:ext cx="1134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</p:grpSp>
      <p:sp>
        <p:nvSpPr>
          <p:cNvPr id="19463" name="AutoShape 28"/>
          <p:cNvSpPr/>
          <p:nvPr>
            <p:custDataLst>
              <p:tags r:id="rId28"/>
            </p:custDataLst>
          </p:nvPr>
        </p:nvSpPr>
        <p:spPr>
          <a:xfrm rot="10800000">
            <a:off x="984250" y="925830"/>
            <a:ext cx="1894205" cy="561340"/>
          </a:xfrm>
          <a:prstGeom prst="wedgeRoundRectCallout">
            <a:avLst>
              <a:gd name="adj1" fmla="val -62208"/>
              <a:gd name="adj2" fmla="val -167000"/>
              <a:gd name="adj3" fmla="val 16667"/>
            </a:avLst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lIns="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fontAlgn="auto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b="1" strike="noStrike" noProof="1">
                <a:solidFill>
                  <a:srgbClr val="CC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lang="zh-CN" altLang="zh-CN" b="1" strike="noStrike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焦点</a:t>
            </a:r>
            <a:endParaRPr lang="zh-CN" altLang="zh-CN" b="1" strike="noStrike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38" name="Text Box 38"/>
          <p:cNvSpPr txBox="1"/>
          <p:nvPr>
            <p:custDataLst>
              <p:tags r:id="rId29"/>
            </p:custDataLst>
          </p:nvPr>
        </p:nvSpPr>
        <p:spPr>
          <a:xfrm>
            <a:off x="764858" y="925513"/>
            <a:ext cx="12493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fontAlgn="auto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 strike="noStrike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虚</a:t>
            </a:r>
            <a:endParaRPr lang="zh-CN" altLang="en-US" b="1" strike="noStrike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6821" name="Text Box 21"/>
          <p:cNvSpPr txBox="1"/>
          <p:nvPr>
            <p:custDataLst>
              <p:tags r:id="rId30"/>
            </p:custDataLst>
          </p:nvPr>
        </p:nvSpPr>
        <p:spPr>
          <a:xfrm>
            <a:off x="2830830" y="1697355"/>
            <a:ext cx="8159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i="1">
                <a:solidFill>
                  <a:srgbClr val="0066CC"/>
                </a:solidFill>
                <a:latin typeface="微软雅黑" panose="020B0503020204020204" charset="-122"/>
                <a:ea typeface="微软雅黑" panose="020B0503020204020204" charset="-122"/>
              </a:rPr>
              <a:t>F</a:t>
            </a:r>
            <a:endParaRPr lang="en-US" altLang="zh-CN" sz="2800" i="1">
              <a:solidFill>
                <a:srgbClr val="0066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6444"/>
          <p:cNvGrpSpPr/>
          <p:nvPr>
            <p:custDataLst>
              <p:tags r:id="rId31"/>
            </p:custDataLst>
          </p:nvPr>
        </p:nvGrpSpPr>
        <p:grpSpPr>
          <a:xfrm>
            <a:off x="3167380" y="2659380"/>
            <a:ext cx="2351088" cy="1824038"/>
            <a:chOff x="1678" y="2455"/>
            <a:chExt cx="1111" cy="862"/>
          </a:xfrm>
        </p:grpSpPr>
        <p:sp>
          <p:nvSpPr>
            <p:cNvPr id="67616" name="直接连接符 16440"/>
            <p:cNvSpPr/>
            <p:nvPr>
              <p:custDataLst>
                <p:tags r:id="rId32"/>
              </p:custDataLst>
            </p:nvPr>
          </p:nvSpPr>
          <p:spPr>
            <a:xfrm flipH="1">
              <a:off x="2789" y="3045"/>
              <a:ext cx="0" cy="20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67617" name="直接连接符 16441"/>
            <p:cNvSpPr/>
            <p:nvPr>
              <p:custDataLst>
                <p:tags r:id="rId33"/>
              </p:custDataLst>
            </p:nvPr>
          </p:nvSpPr>
          <p:spPr>
            <a:xfrm flipH="1">
              <a:off x="1678" y="2455"/>
              <a:ext cx="0" cy="86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67618" name="直接连接符 16442"/>
            <p:cNvSpPr/>
            <p:nvPr>
              <p:custDataLst>
                <p:tags r:id="rId34"/>
              </p:custDataLst>
            </p:nvPr>
          </p:nvSpPr>
          <p:spPr>
            <a:xfrm>
              <a:off x="1701" y="3181"/>
              <a:ext cx="108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</p:spPr>
          <p:txBody>
            <a:bodyPr anchor="t" anchorCtr="0"/>
            <a:lstStyle/>
            <a:p>
              <a:endParaRPr lang="zh-CN" sz="2400">
                <a:latin typeface="汉仪正圆-55W"/>
                <a:ea typeface="汉仪正圆-55W"/>
              </a:endParaRPr>
            </a:p>
          </p:txBody>
        </p:sp>
        <p:sp>
          <p:nvSpPr>
            <p:cNvPr id="67619" name="Text Box 38"/>
            <p:cNvSpPr txBox="1"/>
            <p:nvPr>
              <p:custDataLst>
                <p:tags r:id="rId35"/>
              </p:custDataLst>
            </p:nvPr>
          </p:nvSpPr>
          <p:spPr>
            <a:xfrm>
              <a:off x="2154" y="2976"/>
              <a:ext cx="250" cy="20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0" tIns="0" rIns="0" bIns="0" anchor="t" anchorCtr="0"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800" i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f</a:t>
              </a:r>
              <a:endPara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Text Box 38"/>
          <p:cNvSpPr txBox="1"/>
          <p:nvPr>
            <p:custDataLst>
              <p:tags r:id="rId36"/>
            </p:custDataLst>
          </p:nvPr>
        </p:nvSpPr>
        <p:spPr>
          <a:xfrm>
            <a:off x="3554730" y="4338955"/>
            <a:ext cx="18700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汉仪正圆-55W" charset="0"/>
              </a:rPr>
              <a:t>焦距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汉仪正圆-55W" charset="0"/>
            </a:endParaRPr>
          </a:p>
        </p:txBody>
      </p:sp>
      <p:sp>
        <p:nvSpPr>
          <p:cNvPr id="16394" name="Oval 22"/>
          <p:cNvSpPr>
            <a:spLocks noChangeAspect="1"/>
          </p:cNvSpPr>
          <p:nvPr>
            <p:custDataLst>
              <p:tags r:id="rId37"/>
            </p:custDataLst>
          </p:nvPr>
        </p:nvSpPr>
        <p:spPr>
          <a:xfrm>
            <a:off x="3118168" y="2465705"/>
            <a:ext cx="144463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38"/>
            </p:custDataLst>
          </p:nvPr>
        </p:nvCxnSpPr>
        <p:spPr>
          <a:xfrm>
            <a:off x="-62230" y="382905"/>
            <a:ext cx="6404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39"/>
            </p:custDataLst>
          </p:nvPr>
        </p:nvSpPr>
        <p:spPr>
          <a:xfrm>
            <a:off x="-13970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3.7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探究凹透镜对光的作用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6090" y="4549775"/>
            <a:ext cx="10407650" cy="23031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特殊光线：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平行于主光轴的光线，经凹透镜折射后，折射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光线的反向延长线通过虚焦点；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2、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对着凹透镜异侧虚焦点入射，折射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光线平行于主光轴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华文楷体" panose="02010600040101010101" charset="-122"/>
              </a:rPr>
              <a:t>；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、通过光心的光线，传播方向不变。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bldLvl="0" animBg="1"/>
      <p:bldP spid="16394" grpId="1" animBg="1"/>
      <p:bldP spid="19463" grpId="0" bldLvl="0" animBg="1"/>
      <p:bldP spid="19463" grpId="1" animBg="1"/>
      <p:bldP spid="76838" grpId="0"/>
      <p:bldP spid="76838" grpId="1"/>
      <p:bldP spid="3" grpId="0"/>
      <p:bldP spid="3" grpId="1"/>
      <p:bldP spid="34" grpId="0"/>
      <p:bldP spid="34" grpId="1"/>
      <p:bldP spid="76821" grpId="0"/>
      <p:bldP spid="768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1688465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2800" smtClean="0">
                <a:latin typeface="微软雅黑" panose="020B0503020204020204" charset="-122"/>
                <a:ea typeface="微软雅黑" panose="020B0503020204020204" charset="-122"/>
              </a:rPr>
              <a:t>科技强国</a:t>
            </a:r>
            <a:endParaRPr lang="zh-CN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18046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6651625" y="634122"/>
            <a:ext cx="5238115" cy="4019140"/>
            <a:chOff x="9730" y="1657"/>
            <a:chExt cx="9124" cy="6513"/>
          </a:xfrm>
        </p:grpSpPr>
        <p:pic>
          <p:nvPicPr>
            <p:cNvPr id="5" name="图片 4"/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</p:blipFill>
          <p:spPr>
            <a:xfrm>
              <a:off x="9730" y="2629"/>
              <a:ext cx="6124" cy="5541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2286" y="1657"/>
              <a:ext cx="4950" cy="8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latin typeface="Arial" panose="020B0604020202020204" pitchFamily="34" charset="0"/>
                  <a:ea typeface="宋体" panose="02010600030101010101" pitchFamily="2" charset="-122"/>
                </a:rPr>
                <a:t>华为手机镜头</a:t>
              </a:r>
              <a:endPara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6" y="4106"/>
              <a:ext cx="2568" cy="2292"/>
            </a:xfrm>
            <a:prstGeom prst="rect">
              <a:avLst/>
            </a:prstGeom>
          </p:spPr>
        </p:pic>
      </p:grpSp>
      <p:pic>
        <p:nvPicPr>
          <p:cNvPr id="2" name="图片 1">
            <a:hlinkClick r:id="rId5" tooltip="" action="ppaction://hlinkfile"/>
          </p:cNvPr>
          <p:cNvPicPr>
            <a:picLocks noChangeAspect="1"/>
          </p:cNvPicPr>
          <p:nvPr/>
        </p:nvPicPr>
        <p:blipFill>
          <a:blip r:embed="rId6"/>
          <a:srcRect l="13177" r="7066" b="3318"/>
          <a:stretch>
            <a:fillRect/>
          </a:stretch>
        </p:blipFill>
        <p:spPr>
          <a:xfrm>
            <a:off x="1376680" y="968375"/>
            <a:ext cx="4723765" cy="3811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36764" y="446405"/>
            <a:ext cx="2841809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南极巡天望远镜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1140" y="4853940"/>
            <a:ext cx="98774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南极巡天望远镜是我国自主研发的可远程遥控、无人值守运行的天文光学望远镜。它安装在位于南极大陆最高点冰穹A的昆仑站，2017年，南极巡天望远镜克服极寒、暴风雪等恶劣天气，成功追踪探测到国际上双中子星并合引力波事件的首例光学信号，为本次引力波的全球探测提供了重要观测数据。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1268095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2800" smtClean="0">
                <a:latin typeface="微软雅黑" panose="020B0503020204020204" charset="-122"/>
                <a:ea typeface="微软雅黑" panose="020B0503020204020204" charset="-122"/>
              </a:rPr>
              <a:t>拓展</a:t>
            </a:r>
            <a:endParaRPr lang="zh-CN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16078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11200" y="1336675"/>
            <a:ext cx="10901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思考为什么圣火采集装置大多数用凹面镜，极少数用凸透镜？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>
            <a:hlinkClick r:id="rId3" action="ppaction://hlinkfile"/>
          </p:cNvPr>
          <p:cNvPicPr/>
          <p:nvPr>
            <p:custDataLst>
              <p:tags r:id="rId4"/>
            </p:custDataLst>
          </p:nvPr>
        </p:nvPicPr>
        <p:blipFill>
          <a:blip r:embed="rId5"/>
          <a:srcRect r="16431"/>
        </p:blipFill>
        <p:spPr>
          <a:xfrm>
            <a:off x="711200" y="2052320"/>
            <a:ext cx="5084445" cy="4344670"/>
          </a:xfrm>
          <a:prstGeom prst="rect">
            <a:avLst/>
          </a:prstGeom>
        </p:spPr>
      </p:pic>
      <p:pic>
        <p:nvPicPr>
          <p:cNvPr id="2" name="图片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rcRect t="34159" b="33972"/>
          <a:stretch>
            <a:fillRect/>
          </a:stretch>
        </p:blipFill>
        <p:spPr>
          <a:xfrm>
            <a:off x="5903595" y="2052320"/>
            <a:ext cx="5827395" cy="430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571750"/>
            <a:ext cx="12191365" cy="235648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4" name="文本框 1"/>
          <p:cNvSpPr txBox="1"/>
          <p:nvPr/>
        </p:nvSpPr>
        <p:spPr>
          <a:xfrm>
            <a:off x="0" y="1605979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第三章 光的折射</a:t>
            </a:r>
            <a:r>
              <a:rPr lang="en-US" altLang="zh-CN" sz="44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44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透镜</a:t>
            </a:r>
            <a:endParaRPr lang="zh-CN" altLang="en-US" sz="4400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635" y="3016250"/>
            <a:ext cx="12192000" cy="1671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/>
            <a:r>
              <a:rPr lang="en-US" sz="8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3.2</a:t>
            </a:r>
            <a:r>
              <a:rPr sz="8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80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透镜</a:t>
            </a:r>
            <a:r>
              <a:rPr lang="zh-CN" altLang="en-US" sz="8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80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40225" y="5112275"/>
            <a:ext cx="37388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常州市新北区实验中学</a:t>
            </a:r>
            <a:endParaRPr lang="zh-CN" sz="28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张</a:t>
            </a:r>
            <a:r>
              <a:rPr lang="en-US" altLang="zh-CN" sz="28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8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瑾</a:t>
            </a:r>
            <a:endParaRPr lang="zh-CN" sz="2800"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</p:blipFill>
        <p:spPr>
          <a:xfrm>
            <a:off x="10948670" y="0"/>
            <a:ext cx="1151890" cy="1213485"/>
          </a:xfrm>
          <a:prstGeom prst="rect">
            <a:avLst/>
          </a:prstGeom>
        </p:spPr>
      </p:pic>
      <p:pic>
        <p:nvPicPr>
          <p:cNvPr id="5125" name="图片 4" descr="C:/Users/buzha/AppData/Local/Temp/kaimatting/20201114204341/output_aiMatting_20201114204345.pngoutput_aiMatting_202011142043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865" y="2863850"/>
            <a:ext cx="1894205" cy="1976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743065" y="3815715"/>
            <a:ext cx="2555240" cy="2720340"/>
            <a:chOff x="9986" y="4461"/>
            <a:chExt cx="4024" cy="4284"/>
          </a:xfrm>
        </p:grpSpPr>
        <p:pic>
          <p:nvPicPr>
            <p:cNvPr id="18" name="图片 17"/>
            <p:cNvPicPr/>
            <p:nvPr/>
          </p:nvPicPr>
          <p:blipFill>
            <a:blip r:embed="rId1"/>
          </p:blipFill>
          <p:spPr>
            <a:xfrm>
              <a:off x="9986" y="4461"/>
              <a:ext cx="4025" cy="3883"/>
            </a:xfrm>
            <a:prstGeom prst="rect">
              <a:avLst/>
            </a:prstGeom>
          </p:spPr>
        </p:pic>
        <p:sp>
          <p:nvSpPr>
            <p:cNvPr id="19" name="Text Box 5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1184" y="8117"/>
              <a:ext cx="251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SzTx/>
                <a:buFontTx/>
                <a:buNone/>
                <a:defRPr sz="20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</a:defRPr>
              </a:lvl1pPr>
              <a:lvl2pPr marL="742950" indent="-28575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700"/>
                </a:spcBef>
                <a:buSzTx/>
                <a:buChar char="•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zh-CN" altLang="en-US">
                  <a:sym typeface="华文楷体" panose="02010600040101010101" charset="-122"/>
                </a:rPr>
                <a:t>望远镜</a:t>
              </a:r>
              <a:endParaRPr lang="zh-CN" altLang="en-US">
                <a:sym typeface="华文楷体" panose="02010600040101010101" charset="-122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3.3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初识透镜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8692"/>
          <p:cNvSpPr/>
          <p:nvPr/>
        </p:nvSpPr>
        <p:spPr>
          <a:xfrm>
            <a:off x="974725" y="894080"/>
            <a:ext cx="4822190" cy="603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生活中的透镜？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4371340" y="1687195"/>
            <a:ext cx="2609215" cy="2764049"/>
            <a:chOff x="5928077" y="1654175"/>
            <a:chExt cx="2100804" cy="2415405"/>
          </a:xfrm>
        </p:grpSpPr>
        <p:pic>
          <p:nvPicPr>
            <p:cNvPr id="9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4" t="2" b="-255"/>
            <a:stretch>
              <a:fillRect/>
            </a:stretch>
          </p:blipFill>
          <p:spPr bwMode="auto">
            <a:xfrm>
              <a:off x="5928077" y="1654175"/>
              <a:ext cx="2100804" cy="20670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57232" y="3721100"/>
              <a:ext cx="1287462" cy="34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SzTx/>
                <a:buFontTx/>
                <a:buNone/>
                <a:defRPr sz="20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</a:defRPr>
              </a:lvl1pPr>
              <a:lvl2pPr marL="742950" indent="-28575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700"/>
                </a:spcBef>
                <a:buSzTx/>
                <a:buChar char="•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zh-CN" altLang="en-US">
                  <a:sym typeface="华文楷体" panose="02010600040101010101" charset="-122"/>
                </a:rPr>
                <a:t>放大镜</a:t>
              </a:r>
              <a:endParaRPr lang="zh-CN" altLang="en-US">
                <a:sym typeface="华文楷体" panose="02010600040101010101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>
            <a:off x="1622837" y="4328274"/>
            <a:ext cx="2793343" cy="2275443"/>
            <a:chOff x="3402107" y="814819"/>
            <a:chExt cx="2793343" cy="2275443"/>
          </a:xfrm>
        </p:grpSpPr>
        <p:sp>
          <p:nvSpPr>
            <p:cNvPr id="15" name="Text Box 1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676415" y="2690152"/>
              <a:ext cx="22447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SzTx/>
                <a:buFontTx/>
                <a:buNone/>
                <a:defRPr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</a:defRPr>
              </a:lvl1pPr>
              <a:lvl2pPr marL="742950" indent="-28575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700"/>
                </a:spcBef>
                <a:buSzTx/>
                <a:buChar char="•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zh-CN" altLang="en-US" sz="2000"/>
                <a:t>投影机上的镜头</a:t>
              </a:r>
              <a:endParaRPr lang="zh-CN" altLang="en-US" sz="2000"/>
            </a:p>
          </p:txBody>
        </p:sp>
        <p:pic>
          <p:nvPicPr>
            <p:cNvPr id="16" name="图片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" r="-2007" b="19423"/>
            <a:stretch>
              <a:fillRect/>
            </a:stretch>
          </p:blipFill>
          <p:spPr bwMode="auto">
            <a:xfrm>
              <a:off x="3402107" y="814819"/>
              <a:ext cx="2793343" cy="184853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组合 35"/>
          <p:cNvGrpSpPr/>
          <p:nvPr>
            <p:custDataLst>
              <p:tags r:id="rId13"/>
            </p:custDataLst>
          </p:nvPr>
        </p:nvGrpSpPr>
        <p:grpSpPr>
          <a:xfrm>
            <a:off x="8248650" y="1630045"/>
            <a:ext cx="2708275" cy="2503238"/>
            <a:chOff x="616035" y="814819"/>
            <a:chExt cx="2462063" cy="2224989"/>
          </a:xfrm>
        </p:grpSpPr>
        <p:sp>
          <p:nvSpPr>
            <p:cNvPr id="17" name="Text 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33373" y="2685355"/>
              <a:ext cx="2244725" cy="35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SzTx/>
                <a:buFontTx/>
                <a:buNone/>
                <a:defRPr sz="20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</a:defRPr>
              </a:lvl1pPr>
              <a:lvl2pPr marL="742950" indent="-28575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700"/>
                </a:spcBef>
                <a:buSzTx/>
                <a:buChar char="•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zh-CN" altLang="en-US"/>
                <a:t>照相机上的镜头</a:t>
              </a:r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035" y="814819"/>
              <a:ext cx="2441962" cy="1911886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24" name="组合 23"/>
          <p:cNvGrpSpPr/>
          <p:nvPr/>
        </p:nvGrpSpPr>
        <p:grpSpPr>
          <a:xfrm>
            <a:off x="337185" y="1687195"/>
            <a:ext cx="3204210" cy="2522855"/>
            <a:chOff x="312" y="3467"/>
            <a:chExt cx="5046" cy="3973"/>
          </a:xfrm>
        </p:grpSpPr>
        <p:sp>
          <p:nvSpPr>
            <p:cNvPr id="12" name="Text Box 5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40" y="6810"/>
              <a:ext cx="202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SzTx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700"/>
                </a:spcBef>
                <a:buSzTx/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700"/>
                </a:spcBef>
                <a:buSzTx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SzTx/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SzTx/>
                <a:buChar char="»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  <a:sym typeface="华文楷体" panose="02010600040101010101" charset="-122"/>
                </a:rPr>
                <a:t>近视镜</a:t>
              </a:r>
              <a:endParaRPr lang="zh-CN" altLang="en-US" sz="20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Helvetica" pitchFamily="34" charset="0"/>
                <a:sym typeface="华文楷体" panose="02010600040101010101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2" y="3467"/>
              <a:ext cx="5047" cy="315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85825" y="927735"/>
            <a:ext cx="91528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一：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透镜分类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3.3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初识透镜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2163445" y="2112010"/>
            <a:ext cx="702945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eaLnBrk="0" hangingPunct="0">
              <a:lnSpc>
                <a:spcPct val="150000"/>
              </a:lnSpc>
            </a:pPr>
            <a:r>
              <a:rPr lang="en-US" altLang="zh-CN" sz="3600" kern="0">
                <a:solidFill>
                  <a:srgbClr val="FF0000"/>
                </a:solidFill>
                <a:latin typeface="微软雅黑" panose="020B0503020204020204" charset="-122"/>
              </a:rPr>
              <a:t> ①</a:t>
            </a: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</a:rPr>
              <a:t>凸透镜： 中央厚、边缘薄</a:t>
            </a: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63445" y="4068445"/>
            <a:ext cx="7247890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defTabSz="685800" eaLnBrk="0" hangingPunct="0">
              <a:lnSpc>
                <a:spcPct val="150000"/>
              </a:lnSpc>
            </a:pPr>
            <a:r>
              <a:rPr lang="en-US" altLang="zh-CN" sz="3600" kern="0">
                <a:solidFill>
                  <a:srgbClr val="FF0000"/>
                </a:solidFill>
                <a:latin typeface="微软雅黑" panose="020B0503020204020204" charset="-122"/>
              </a:rPr>
              <a:t> ②</a:t>
            </a: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</a:rPr>
              <a:t>凹透镜：中央薄、边缘厚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xjhgx2"/>
          <p:cNvSpPr/>
          <p:nvPr>
            <p:custDataLst>
              <p:tags r:id="rId5"/>
            </p:custDataLst>
          </p:nvPr>
        </p:nvSpPr>
        <p:spPr bwMode="auto">
          <a:xfrm>
            <a:off x="9318308" y="1721803"/>
            <a:ext cx="449263" cy="1914525"/>
          </a:xfrm>
          <a:custGeom>
            <a:avLst/>
            <a:gdLst>
              <a:gd name="T0" fmla="*/ 0 w 620"/>
              <a:gd name="T1" fmla="*/ 0 h 4408"/>
              <a:gd name="T2" fmla="*/ 0 w 620"/>
              <a:gd name="T3" fmla="*/ 0 h 4408"/>
              <a:gd name="T4" fmla="*/ 0 w 620"/>
              <a:gd name="T5" fmla="*/ 0 h 4408"/>
              <a:gd name="T6" fmla="*/ 0 w 620"/>
              <a:gd name="T7" fmla="*/ 0 h 4408"/>
              <a:gd name="T8" fmla="*/ 0 w 620"/>
              <a:gd name="T9" fmla="*/ 0 h 4408"/>
              <a:gd name="T10" fmla="*/ 0 w 620"/>
              <a:gd name="T11" fmla="*/ 0 h 4408"/>
              <a:gd name="T12" fmla="*/ 0 w 620"/>
              <a:gd name="T13" fmla="*/ 0 h 4408"/>
              <a:gd name="T14" fmla="*/ 0 w 620"/>
              <a:gd name="T15" fmla="*/ 0 h 4408"/>
              <a:gd name="T16" fmla="*/ 0 w 620"/>
              <a:gd name="T17" fmla="*/ 0 h 4408"/>
              <a:gd name="T18" fmla="*/ 0 w 620"/>
              <a:gd name="T19" fmla="*/ 0 h 4408"/>
              <a:gd name="T20" fmla="*/ 0 w 620"/>
              <a:gd name="T21" fmla="*/ 0 h 4408"/>
              <a:gd name="T22" fmla="*/ 0 w 620"/>
              <a:gd name="T23" fmla="*/ 0 h 4408"/>
              <a:gd name="T24" fmla="*/ 0 w 620"/>
              <a:gd name="T25" fmla="*/ 0 h 4408"/>
              <a:gd name="T26" fmla="*/ 0 w 620"/>
              <a:gd name="T27" fmla="*/ 0 h 4408"/>
              <a:gd name="T28" fmla="*/ 0 w 620"/>
              <a:gd name="T29" fmla="*/ 0 h 4408"/>
              <a:gd name="T30" fmla="*/ 0 w 620"/>
              <a:gd name="T31" fmla="*/ 0 h 4408"/>
              <a:gd name="T32" fmla="*/ 0 w 620"/>
              <a:gd name="T33" fmla="*/ 0 h 4408"/>
              <a:gd name="T34" fmla="*/ 0 w 620"/>
              <a:gd name="T35" fmla="*/ 0 h 4408"/>
              <a:gd name="T36" fmla="*/ 0 w 620"/>
              <a:gd name="T37" fmla="*/ 0 h 4408"/>
              <a:gd name="T38" fmla="*/ 0 w 620"/>
              <a:gd name="T39" fmla="*/ 0 h 4408"/>
              <a:gd name="T40" fmla="*/ 0 w 620"/>
              <a:gd name="T41" fmla="*/ 0 h 4408"/>
              <a:gd name="T42" fmla="*/ 0 w 620"/>
              <a:gd name="T43" fmla="*/ 0 h 4408"/>
              <a:gd name="T44" fmla="*/ 0 w 620"/>
              <a:gd name="T45" fmla="*/ 0 h 4408"/>
              <a:gd name="T46" fmla="*/ 0 w 620"/>
              <a:gd name="T47" fmla="*/ 0 h 4408"/>
              <a:gd name="T48" fmla="*/ 0 w 620"/>
              <a:gd name="T49" fmla="*/ 0 h 4408"/>
              <a:gd name="T50" fmla="*/ 0 w 620"/>
              <a:gd name="T51" fmla="*/ 0 h 4408"/>
              <a:gd name="T52" fmla="*/ 0 w 620"/>
              <a:gd name="T53" fmla="*/ 0 h 4408"/>
              <a:gd name="T54" fmla="*/ 0 w 620"/>
              <a:gd name="T55" fmla="*/ 0 h 4408"/>
              <a:gd name="T56" fmla="*/ 0 w 620"/>
              <a:gd name="T57" fmla="*/ 0 h 4408"/>
              <a:gd name="T58" fmla="*/ 0 w 620"/>
              <a:gd name="T59" fmla="*/ 0 h 4408"/>
              <a:gd name="T60" fmla="*/ 0 w 620"/>
              <a:gd name="T61" fmla="*/ 0 h 4408"/>
              <a:gd name="T62" fmla="*/ 0 w 620"/>
              <a:gd name="T63" fmla="*/ 0 h 4408"/>
              <a:gd name="T64" fmla="*/ 0 w 620"/>
              <a:gd name="T65" fmla="*/ 0 h 4408"/>
              <a:gd name="T66" fmla="*/ 0 w 620"/>
              <a:gd name="T67" fmla="*/ 0 h 440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20"/>
              <a:gd name="T103" fmla="*/ 0 h 4408"/>
              <a:gd name="T104" fmla="*/ 620 w 620"/>
              <a:gd name="T105" fmla="*/ 4408 h 440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solidFill>
            <a:srgbClr val="00B0F0"/>
          </a:solidFill>
          <a:ln w="28575" cmpd="sng">
            <a:solidFill>
              <a:sysClr val="window" lastClr="FFFFFF"/>
            </a:solidFill>
            <a:round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xjhgx3"/>
          <p:cNvSpPr/>
          <p:nvPr>
            <p:custDataLst>
              <p:tags r:id="rId6"/>
            </p:custDataLst>
          </p:nvPr>
        </p:nvSpPr>
        <p:spPr bwMode="auto">
          <a:xfrm>
            <a:off x="9228773" y="4068128"/>
            <a:ext cx="538163" cy="1711325"/>
          </a:xfrm>
          <a:custGeom>
            <a:avLst/>
            <a:gdLst>
              <a:gd name="T0" fmla="*/ 0 w 980"/>
              <a:gd name="T1" fmla="*/ 0 h 4408"/>
              <a:gd name="T2" fmla="*/ 0 w 980"/>
              <a:gd name="T3" fmla="*/ 0 h 4408"/>
              <a:gd name="T4" fmla="*/ 0 w 980"/>
              <a:gd name="T5" fmla="*/ 0 h 4408"/>
              <a:gd name="T6" fmla="*/ 0 w 980"/>
              <a:gd name="T7" fmla="*/ 0 h 4408"/>
              <a:gd name="T8" fmla="*/ 0 w 980"/>
              <a:gd name="T9" fmla="*/ 0 h 4408"/>
              <a:gd name="T10" fmla="*/ 0 w 980"/>
              <a:gd name="T11" fmla="*/ 0 h 4408"/>
              <a:gd name="T12" fmla="*/ 0 w 980"/>
              <a:gd name="T13" fmla="*/ 0 h 4408"/>
              <a:gd name="T14" fmla="*/ 0 w 980"/>
              <a:gd name="T15" fmla="*/ 0 h 4408"/>
              <a:gd name="T16" fmla="*/ 0 w 980"/>
              <a:gd name="T17" fmla="*/ 0 h 4408"/>
              <a:gd name="T18" fmla="*/ 0 w 980"/>
              <a:gd name="T19" fmla="*/ 0 h 4408"/>
              <a:gd name="T20" fmla="*/ 0 w 980"/>
              <a:gd name="T21" fmla="*/ 0 h 4408"/>
              <a:gd name="T22" fmla="*/ 0 w 980"/>
              <a:gd name="T23" fmla="*/ 0 h 4408"/>
              <a:gd name="T24" fmla="*/ 0 w 980"/>
              <a:gd name="T25" fmla="*/ 0 h 4408"/>
              <a:gd name="T26" fmla="*/ 0 w 980"/>
              <a:gd name="T27" fmla="*/ 0 h 4408"/>
              <a:gd name="T28" fmla="*/ 0 w 980"/>
              <a:gd name="T29" fmla="*/ 0 h 4408"/>
              <a:gd name="T30" fmla="*/ 0 w 980"/>
              <a:gd name="T31" fmla="*/ 0 h 4408"/>
              <a:gd name="T32" fmla="*/ 0 w 980"/>
              <a:gd name="T33" fmla="*/ 0 h 4408"/>
              <a:gd name="T34" fmla="*/ 0 w 980"/>
              <a:gd name="T35" fmla="*/ 0 h 4408"/>
              <a:gd name="T36" fmla="*/ 0 w 980"/>
              <a:gd name="T37" fmla="*/ 0 h 4408"/>
              <a:gd name="T38" fmla="*/ 0 w 980"/>
              <a:gd name="T39" fmla="*/ 0 h 4408"/>
              <a:gd name="T40" fmla="*/ 0 w 980"/>
              <a:gd name="T41" fmla="*/ 0 h 4408"/>
              <a:gd name="T42" fmla="*/ 0 w 980"/>
              <a:gd name="T43" fmla="*/ 0 h 4408"/>
              <a:gd name="T44" fmla="*/ 0 w 980"/>
              <a:gd name="T45" fmla="*/ 0 h 4408"/>
              <a:gd name="T46" fmla="*/ 0 w 980"/>
              <a:gd name="T47" fmla="*/ 0 h 4408"/>
              <a:gd name="T48" fmla="*/ 0 w 980"/>
              <a:gd name="T49" fmla="*/ 0 h 4408"/>
              <a:gd name="T50" fmla="*/ 0 w 980"/>
              <a:gd name="T51" fmla="*/ 0 h 4408"/>
              <a:gd name="T52" fmla="*/ 0 w 980"/>
              <a:gd name="T53" fmla="*/ 0 h 4408"/>
              <a:gd name="T54" fmla="*/ 0 w 980"/>
              <a:gd name="T55" fmla="*/ 0 h 4408"/>
              <a:gd name="T56" fmla="*/ 0 w 980"/>
              <a:gd name="T57" fmla="*/ 0 h 4408"/>
              <a:gd name="T58" fmla="*/ 0 w 980"/>
              <a:gd name="T59" fmla="*/ 0 h 4408"/>
              <a:gd name="T60" fmla="*/ 0 w 980"/>
              <a:gd name="T61" fmla="*/ 0 h 4408"/>
              <a:gd name="T62" fmla="*/ 0 w 980"/>
              <a:gd name="T63" fmla="*/ 0 h 4408"/>
              <a:gd name="T64" fmla="*/ 0 w 980"/>
              <a:gd name="T65" fmla="*/ 0 h 4408"/>
              <a:gd name="T66" fmla="*/ 0 w 980"/>
              <a:gd name="T67" fmla="*/ 0 h 4408"/>
              <a:gd name="T68" fmla="*/ 0 w 980"/>
              <a:gd name="T69" fmla="*/ 0 h 44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80"/>
              <a:gd name="T106" fmla="*/ 0 h 4408"/>
              <a:gd name="T107" fmla="*/ 980 w 980"/>
              <a:gd name="T108" fmla="*/ 4408 h 440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80" h="4408">
                <a:moveTo>
                  <a:pt x="980" y="0"/>
                </a:moveTo>
                <a:lnTo>
                  <a:pt x="907" y="270"/>
                </a:lnTo>
                <a:lnTo>
                  <a:pt x="845" y="542"/>
                </a:lnTo>
                <a:lnTo>
                  <a:pt x="791" y="816"/>
                </a:lnTo>
                <a:lnTo>
                  <a:pt x="748" y="1091"/>
                </a:lnTo>
                <a:lnTo>
                  <a:pt x="714" y="1368"/>
                </a:lnTo>
                <a:lnTo>
                  <a:pt x="689" y="1646"/>
                </a:lnTo>
                <a:lnTo>
                  <a:pt x="675" y="1925"/>
                </a:lnTo>
                <a:lnTo>
                  <a:pt x="670" y="2204"/>
                </a:lnTo>
                <a:lnTo>
                  <a:pt x="675" y="2483"/>
                </a:lnTo>
                <a:lnTo>
                  <a:pt x="689" y="2762"/>
                </a:lnTo>
                <a:lnTo>
                  <a:pt x="714" y="3040"/>
                </a:lnTo>
                <a:lnTo>
                  <a:pt x="748" y="3317"/>
                </a:lnTo>
                <a:lnTo>
                  <a:pt x="791" y="3592"/>
                </a:lnTo>
                <a:lnTo>
                  <a:pt x="845" y="3866"/>
                </a:lnTo>
                <a:lnTo>
                  <a:pt x="907" y="4138"/>
                </a:lnTo>
                <a:lnTo>
                  <a:pt x="980" y="4408"/>
                </a:lnTo>
                <a:lnTo>
                  <a:pt x="0" y="4408"/>
                </a:lnTo>
                <a:lnTo>
                  <a:pt x="73" y="4138"/>
                </a:lnTo>
                <a:lnTo>
                  <a:pt x="135" y="3866"/>
                </a:lnTo>
                <a:lnTo>
                  <a:pt x="189" y="3592"/>
                </a:lnTo>
                <a:lnTo>
                  <a:pt x="232" y="3317"/>
                </a:lnTo>
                <a:lnTo>
                  <a:pt x="266" y="3040"/>
                </a:lnTo>
                <a:lnTo>
                  <a:pt x="291" y="2762"/>
                </a:lnTo>
                <a:lnTo>
                  <a:pt x="305" y="2483"/>
                </a:lnTo>
                <a:lnTo>
                  <a:pt x="310" y="2204"/>
                </a:lnTo>
                <a:lnTo>
                  <a:pt x="305" y="1925"/>
                </a:lnTo>
                <a:lnTo>
                  <a:pt x="291" y="1646"/>
                </a:lnTo>
                <a:lnTo>
                  <a:pt x="266" y="1368"/>
                </a:lnTo>
                <a:lnTo>
                  <a:pt x="232" y="1091"/>
                </a:lnTo>
                <a:lnTo>
                  <a:pt x="189" y="816"/>
                </a:lnTo>
                <a:lnTo>
                  <a:pt x="135" y="542"/>
                </a:lnTo>
                <a:lnTo>
                  <a:pt x="73" y="270"/>
                </a:lnTo>
                <a:lnTo>
                  <a:pt x="0" y="0"/>
                </a:lnTo>
                <a:lnTo>
                  <a:pt x="980" y="0"/>
                </a:lnTo>
                <a:close/>
              </a:path>
            </a:pathLst>
          </a:custGeom>
          <a:solidFill>
            <a:srgbClr val="00B0F0"/>
          </a:solidFill>
          <a:ln w="28575" cmpd="sng">
            <a:solidFill>
              <a:sysClr val="window" lastClr="FFFFFF"/>
            </a:solidFill>
            <a:miter lim="800000"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6" grpId="0"/>
      <p:bldP spid="17" grpId="0"/>
      <p:bldP spid="5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85825" y="927735"/>
            <a:ext cx="103460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任务一：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辨别自己（或同学）所戴的眼镜是哪种透镜？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3.3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初识透镜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/>
          <p:nvPr/>
        </p:nvPicPr>
        <p:blipFill>
          <a:blip r:embed="rId3"/>
        </p:blipFill>
        <p:spPr>
          <a:xfrm>
            <a:off x="5640070" y="2377440"/>
            <a:ext cx="5715000" cy="29146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rcRect l="9968" t="2778" r="13774" b="9769"/>
        </p:blipFill>
        <p:spPr>
          <a:xfrm>
            <a:off x="962025" y="2081530"/>
            <a:ext cx="4229735" cy="36506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0" y="5890895"/>
            <a:ext cx="2053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近视眼镜</a:t>
            </a:r>
            <a:endParaRPr 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43750" y="5523865"/>
            <a:ext cx="22110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远视眼镜</a:t>
            </a:r>
            <a:endParaRPr lang="zh-CN" sz="3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18940" y="1530985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方法一：摸一摸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95375" y="765810"/>
            <a:ext cx="96767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任务二：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分别通过凸透镜和凹透镜观察书上的文字（透镜距书较近），你有什么发现？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3.3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初识透镜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4" name="Text Box 12"/>
          <p:cNvSpPr txBox="1"/>
          <p:nvPr>
            <p:custDataLst>
              <p:tags r:id="rId3"/>
            </p:custDataLst>
          </p:nvPr>
        </p:nvSpPr>
        <p:spPr>
          <a:xfrm>
            <a:off x="1531938" y="3275330"/>
            <a:ext cx="9128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凸透镜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，所看到的物体的像是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425" name="Text Box 13"/>
          <p:cNvSpPr txBox="1"/>
          <p:nvPr>
            <p:custDataLst>
              <p:tags r:id="rId4"/>
            </p:custDataLst>
          </p:nvPr>
        </p:nvSpPr>
        <p:spPr>
          <a:xfrm>
            <a:off x="1369378" y="4520883"/>
            <a:ext cx="9128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凹透镜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，所看到的物体的像是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汉仪正圆-55W"/>
              </a:rPr>
              <a:t>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40075" y="2236470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方法二：看一看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943090" y="3213735"/>
            <a:ext cx="26187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正立、放大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6807835" y="4325620"/>
            <a:ext cx="26187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正立、缩小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9465945" y="3991610"/>
            <a:ext cx="2609215" cy="2845329"/>
            <a:chOff x="5928077" y="1654175"/>
            <a:chExt cx="2100804" cy="2486433"/>
          </a:xfrm>
        </p:grpSpPr>
        <p:pic>
          <p:nvPicPr>
            <p:cNvPr id="9" name="图片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4" t="2" b="-255"/>
            <a:stretch>
              <a:fillRect/>
            </a:stretch>
          </p:blipFill>
          <p:spPr bwMode="auto">
            <a:xfrm>
              <a:off x="5928077" y="1654175"/>
              <a:ext cx="2100804" cy="20670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650398" y="3792128"/>
              <a:ext cx="1287462" cy="34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SzTx/>
                <a:buFontTx/>
                <a:buNone/>
                <a:defRPr sz="20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</a:defRPr>
              </a:lvl1pPr>
              <a:lvl2pPr marL="742950" indent="-28575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700"/>
                </a:spcBef>
                <a:buSzTx/>
                <a:buChar char="•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SzTx/>
                <a:buChar char="–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Tx/>
                <a:buChar char="»"/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zh-CN" altLang="en-US">
                  <a:sym typeface="华文楷体" panose="02010600040101010101" charset="-122"/>
                </a:rPr>
                <a:t>放大镜</a:t>
              </a:r>
              <a:endParaRPr lang="zh-CN" altLang="en-US">
                <a:sym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6395" y="1565910"/>
            <a:ext cx="108096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任务三：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手电筒与透镜镜面</a:t>
            </a:r>
            <a:r>
              <a:rPr lang="zh-CN" sz="32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垂直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照射，</a:t>
            </a:r>
            <a:r>
              <a:rPr lang="zh-CN" sz="3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天花板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当做光屏，光屏在透镜的后方，调整</a:t>
            </a:r>
            <a:r>
              <a:rPr lang="zh-CN" sz="32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手电筒和光屏到透镜的距离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，观察光屏上的</a:t>
            </a:r>
            <a:r>
              <a:rPr lang="zh-CN" sz="32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光斑变化</a:t>
            </a:r>
            <a:r>
              <a:rPr lang="zh-CN" sz="32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。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3.4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认识透镜对光的作用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1099" r="5078"/>
          <a:stretch>
            <a:fillRect/>
          </a:stretch>
        </p:blipFill>
        <p:spPr>
          <a:xfrm>
            <a:off x="5914390" y="3328670"/>
            <a:ext cx="4899660" cy="3140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1380" t="20597" r="3883" b="147"/>
          <a:stretch>
            <a:fillRect/>
          </a:stretch>
        </p:blipFill>
        <p:spPr>
          <a:xfrm>
            <a:off x="929005" y="3335020"/>
            <a:ext cx="4433570" cy="313436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45180" y="788035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方法三：照一照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78980" y="50800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注意：光不能直射眼睛！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6" name="直接箭头连接符 5"/>
          <p:cNvCxnSpPr>
            <a:endCxn id="7" idx="2"/>
          </p:cNvCxnSpPr>
          <p:nvPr>
            <p:custDataLst>
              <p:tags r:id="rId7"/>
            </p:custDataLst>
          </p:nvPr>
        </p:nvCxnSpPr>
        <p:spPr>
          <a:xfrm flipH="1" flipV="1">
            <a:off x="3488055" y="3889375"/>
            <a:ext cx="89535" cy="588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199005" y="3429000"/>
            <a:ext cx="25781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比镜面小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的亮斑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9"/>
            </p:custDataLst>
          </p:nvPr>
        </p:nvCxnSpPr>
        <p:spPr>
          <a:xfrm flipH="1" flipV="1">
            <a:off x="9771380" y="3889375"/>
            <a:ext cx="194945" cy="292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36535" y="3429000"/>
            <a:ext cx="24225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比镜面大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的亮斑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>
            <p:custDataLst>
              <p:tags r:id="rId11"/>
            </p:custDataLst>
          </p:nvPr>
        </p:nvCxnSpPr>
        <p:spPr>
          <a:xfrm flipV="1">
            <a:off x="8462010" y="3889375"/>
            <a:ext cx="270510" cy="292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12"/>
            </p:custDataLst>
          </p:nvPr>
        </p:nvCxnSpPr>
        <p:spPr>
          <a:xfrm flipH="1" flipV="1">
            <a:off x="4376420" y="3889375"/>
            <a:ext cx="89535" cy="588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2660650" y="6076315"/>
            <a:ext cx="27019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凸透镜（远视眼镜）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7442835" y="6076315"/>
            <a:ext cx="27019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凹透镜（近视眼镜）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7" grpId="1"/>
      <p:bldP spid="9" grpId="0"/>
      <p:bldP spid="9" grpId="1"/>
      <p:bldP spid="12" grpId="0"/>
      <p:bldP spid="12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5255" y="1371600"/>
            <a:ext cx="12414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结论：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3.4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认识透镜对光的作用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47" name="Text Box 6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6680" y="684530"/>
            <a:ext cx="8604885" cy="9531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p>
            <a:pPr marR="0" algn="l" defTabSz="914400" fontAlgn="auto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凸透镜对光有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会聚</a:t>
            </a:r>
            <a:r>
              <a:rPr kumimoji="0" lang="zh-CN" altLang="en-US" sz="2800" b="1" kern="1200" cap="none" spc="0" normalizeH="0" baseline="0" noProof="0"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作用，所以凸透镜又叫</a:t>
            </a:r>
            <a:r>
              <a:rPr kumimoji="0" lang="zh-CN" altLang="en-US" sz="2800" b="1" kern="1200" cap="none" spc="0" normalizeH="0" baseline="0" noProof="0"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会聚透镜。</a:t>
            </a:r>
            <a:endParaRPr kumimoji="0" lang="zh-CN" altLang="en-US" sz="2800" b="1" kern="1200" cap="none" spc="0" normalizeH="0" baseline="0" noProof="0"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448" name="Text Box 6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6680" y="1475105"/>
            <a:ext cx="9407525" cy="9531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p>
            <a:pPr marR="0" algn="l" defTabSz="914400" fontAlgn="auto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凹透镜对光有</a:t>
            </a: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发散</a:t>
            </a:r>
            <a:r>
              <a:rPr kumimoji="0" lang="zh-CN" altLang="en-US" sz="2800" b="1" kern="1200" cap="none" spc="0" normalizeH="0" baseline="0" noProof="0"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作用，所以凹透镜又叫</a:t>
            </a:r>
            <a:r>
              <a:rPr kumimoji="0" lang="zh-CN" altLang="en-US" sz="2800" b="1" kern="1200" cap="none" spc="0" normalizeH="0" baseline="0" noProof="0"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发散透镜。</a:t>
            </a:r>
            <a:endParaRPr kumimoji="0" lang="zh-CN" altLang="en-US" sz="2800" b="1" kern="1200" cap="none" spc="0" normalizeH="0" baseline="0" noProof="0"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635" y="3528695"/>
            <a:ext cx="3302635" cy="28143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1620" y="2589530"/>
            <a:ext cx="97199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思考：如何理解会聚和发散？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1465" y="6274435"/>
            <a:ext cx="4498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小游戏：模拟圣火采集</a:t>
            </a:r>
            <a:endParaRPr lang="zh-CN" sz="32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6447" grpId="0" bldLvl="0" animBg="1"/>
      <p:bldP spid="16448" grpId="0" bldLvl="0" animBg="1"/>
      <p:bldP spid="16447" grpId="1" animBg="1"/>
      <p:bldP spid="16448" grpId="1" animBg="1"/>
      <p:bldP spid="2" grpId="0"/>
      <p:bldP spid="2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2235" y="45085"/>
            <a:ext cx="6404610" cy="53911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en-US" altLang="zh-CN" sz="2800" smtClean="0">
                <a:latin typeface="微软雅黑" panose="020B0503020204020204" charset="-122"/>
                <a:ea typeface="微软雅黑" panose="020B0503020204020204" charset="-122"/>
              </a:rPr>
              <a:t>3.5   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</a:rPr>
              <a:t>再探凸透镜对光的作用</a:t>
            </a:r>
            <a:endParaRPr lang="zh-CN" altLang="en-US" sz="28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-13970" y="634365"/>
            <a:ext cx="736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文本框 17418"/>
          <p:cNvSpPr txBox="1"/>
          <p:nvPr/>
        </p:nvSpPr>
        <p:spPr>
          <a:xfrm>
            <a:off x="824865" y="767080"/>
            <a:ext cx="10387965" cy="16427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利用实验器材模拟圣火采集，找到火炬应该放置的位置，用铅笔做好标记。太阳光是平行光，所以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三条入射光要调至平行，且垂直于凸透镜镜面入射！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>
              <a:spcBef>
                <a:spcPct val="50000"/>
              </a:spcBef>
            </a:pP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" y="2409825"/>
            <a:ext cx="5443220" cy="41344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42530" y="4328160"/>
            <a:ext cx="3557905" cy="1307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这两个旋钮可以改变入射光线角度。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5141595" y="4894580"/>
            <a:ext cx="2412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5347970" y="4481830"/>
            <a:ext cx="219456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980" y="2555240"/>
            <a:ext cx="505460" cy="1513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99605" y="3035935"/>
            <a:ext cx="4851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注意：光不能直射眼睛！</a:t>
            </a:r>
            <a:endParaRPr 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1621"/>
</p:tagLst>
</file>

<file path=ppt/tags/tag10.xml><?xml version="1.0" encoding="utf-8"?>
<p:tagLst xmlns:p="http://schemas.openxmlformats.org/presentationml/2006/main">
  <p:tag name="AS_UNIQUEID" val="1631"/>
</p:tagLst>
</file>

<file path=ppt/tags/tag100.xml><?xml version="1.0" encoding="utf-8"?>
<p:tagLst xmlns:p="http://schemas.openxmlformats.org/presentationml/2006/main">
  <p:tag name="AS_UNIQUEID" val="6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01.xml><?xml version="1.0" encoding="utf-8"?>
<p:tagLst xmlns:p="http://schemas.openxmlformats.org/presentationml/2006/main">
  <p:tag name="AS_UNIQUEID" val="405"/>
</p:tagLst>
</file>

<file path=ppt/tags/tag102.xml><?xml version="1.0" encoding="utf-8"?>
<p:tagLst xmlns:p="http://schemas.openxmlformats.org/presentationml/2006/main">
  <p:tag name="AS_UNIQUEID" val="781"/>
</p:tagLst>
</file>

<file path=ppt/tags/tag103.xml><?xml version="1.0" encoding="utf-8"?>
<p:tagLst xmlns:p="http://schemas.openxmlformats.org/presentationml/2006/main">
  <p:tag name="AS_UNIQUEID" val="782"/>
</p:tagLst>
</file>

<file path=ppt/tags/tag104.xml><?xml version="1.0" encoding="utf-8"?>
<p:tagLst xmlns:p="http://schemas.openxmlformats.org/presentationml/2006/main">
  <p:tag name="AS_UNIQUEID" val="783"/>
</p:tagLst>
</file>

<file path=ppt/tags/tag105.xml><?xml version="1.0" encoding="utf-8"?>
<p:tagLst xmlns:p="http://schemas.openxmlformats.org/presentationml/2006/main">
  <p:tag name="AS_UNIQUEID" val="1728"/>
</p:tagLst>
</file>

<file path=ppt/tags/tag106.xml><?xml version="1.0" encoding="utf-8"?>
<p:tagLst xmlns:p="http://schemas.openxmlformats.org/presentationml/2006/main">
  <p:tag name="AS_UNIQUEID" val="1729"/>
</p:tagLst>
</file>

<file path=ppt/tags/tag107.xml><?xml version="1.0" encoding="utf-8"?>
<p:tagLst xmlns:p="http://schemas.openxmlformats.org/presentationml/2006/main">
  <p:tag name="AS_UNIQUEID" val="1730"/>
</p:tagLst>
</file>

<file path=ppt/tags/tag108.xml><?xml version="1.0" encoding="utf-8"?>
<p:tagLst xmlns:p="http://schemas.openxmlformats.org/presentationml/2006/main">
  <p:tag name="AS_UNIQUEID" val="1731"/>
</p:tagLst>
</file>

<file path=ppt/tags/tag109.xml><?xml version="1.0" encoding="utf-8"?>
<p:tagLst xmlns:p="http://schemas.openxmlformats.org/presentationml/2006/main">
  <p:tag name="AS_UNIQUEID" val="1420"/>
</p:tagLst>
</file>

<file path=ppt/tags/tag11.xml><?xml version="1.0" encoding="utf-8"?>
<p:tagLst xmlns:p="http://schemas.openxmlformats.org/presentationml/2006/main">
  <p:tag name="AS_UNIQUEID" val="1632"/>
</p:tagLst>
</file>

<file path=ppt/tags/tag110.xml><?xml version="1.0" encoding="utf-8"?>
<p:tagLst xmlns:p="http://schemas.openxmlformats.org/presentationml/2006/main">
  <p:tag name="AS_UNIQUEID" val="578"/>
</p:tagLst>
</file>

<file path=ppt/tags/tag111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112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113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114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115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116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117.xml><?xml version="1.0" encoding="utf-8"?>
<p:tagLst xmlns:p="http://schemas.openxmlformats.org/presentationml/2006/main">
  <p:tag name="AS_UNIQUEID" val="347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AS_UNIQUEID" val="3492"/>
  <p:tag name="KSO_WM_DIAGRAM_VIRTUALLY_FRAME" val="{&quot;height&quot;:195.1296850393701,&quot;left&quot;:46.06732283464567,&quot;top&quot;:148.30842519685038,&quot;width&quot;:620.0644881889764}"/>
</p:tagLst>
</file>

<file path=ppt/tags/tag12.xml><?xml version="1.0" encoding="utf-8"?>
<p:tagLst xmlns:p="http://schemas.openxmlformats.org/presentationml/2006/main">
  <p:tag name="AS_UNIQUEID" val="1633"/>
</p:tagLst>
</file>

<file path=ppt/tags/tag120.xml><?xml version="1.0" encoding="utf-8"?>
<p:tagLst xmlns:p="http://schemas.openxmlformats.org/presentationml/2006/main">
  <p:tag name="AS_UNIQUEID" val="578"/>
  <p:tag name="KSO_WM_BEAUTIFY_FLAG" val=""/>
</p:tagLst>
</file>

<file path=ppt/tags/tag121.xml><?xml version="1.0" encoding="utf-8"?>
<p:tagLst xmlns:p="http://schemas.openxmlformats.org/presentationml/2006/main">
  <p:tag name="AS_UNIQUEID" val="1420"/>
  <p:tag name="KSO_WM_BEAUTIFY_FLAG" val=""/>
</p:tagLst>
</file>

<file path=ppt/tags/tag122.xml><?xml version="1.0" encoding="utf-8"?>
<p:tagLst xmlns:p="http://schemas.openxmlformats.org/presentationml/2006/main">
  <p:tag name="AS_UNIQUEID" val="3490"/>
  <p:tag name="KSO_WM_DIAGRAM_VIRTUALLY_FRAME" val="{&quot;height&quot;:195.1296850393701,&quot;left&quot;:46.06732283464567,&quot;top&quot;:148.30842519685038,&quot;width&quot;:620.0644881889764}"/>
</p:tagLst>
</file>

<file path=ppt/tags/tag123.xml><?xml version="1.0" encoding="utf-8"?>
<p:tagLst xmlns:p="http://schemas.openxmlformats.org/presentationml/2006/main">
  <p:tag name="AS_UNIQUEID" val="3491"/>
  <p:tag name="KSO_WM_DIAGRAM_VIRTUALLY_FRAME" val="{&quot;height&quot;:195.1296850393701,&quot;left&quot;:46.06732283464567,&quot;top&quot;:148.30842519685038,&quot;width&quot;:620.0644881889764}"/>
</p:tagLst>
</file>

<file path=ppt/tags/tag124.xml><?xml version="1.0" encoding="utf-8"?>
<p:tagLst xmlns:p="http://schemas.openxmlformats.org/presentationml/2006/main">
  <p:tag name="AS_UNIQUEID" val="3492"/>
  <p:tag name="KSO_WM_DIAGRAM_VIRTUALLY_FRAME" val="{&quot;height&quot;:195.1296850393701,&quot;left&quot;:46.06732283464567,&quot;top&quot;:148.30842519685038,&quot;width&quot;:620.0644881889764}"/>
</p:tagLst>
</file>

<file path=ppt/tags/tag125.xml><?xml version="1.0" encoding="utf-8"?>
<p:tagLst xmlns:p="http://schemas.openxmlformats.org/presentationml/2006/main">
  <p:tag name="AS_UNIQUEID" val="3497"/>
  <p:tag name="KSO_WM_DIAGRAM_VIRTUALLY_FRAME" val="{&quot;height&quot;:179.1687401574803,&quot;left&quot;:48.50669291338583,&quot;top&quot;:64.15897637795275,&quot;width&quot;:648.6653543307086}"/>
</p:tagLst>
</file>

<file path=ppt/tags/tag126.xml><?xml version="1.0" encoding="utf-8"?>
<p:tagLst xmlns:p="http://schemas.openxmlformats.org/presentationml/2006/main">
  <p:tag name="AS_UNIQUEID" val="3498"/>
  <p:tag name="KSO_WM_DIAGRAM_VIRTUALLY_FRAME" val="{&quot;height&quot;:179.1687401574803,&quot;left&quot;:48.50669291338583,&quot;top&quot;:64.15897637795275,&quot;width&quot;:648.6653543307086}"/>
</p:tagLst>
</file>

<file path=ppt/tags/tag127.xml><?xml version="1.0" encoding="utf-8"?>
<p:tagLst xmlns:p="http://schemas.openxmlformats.org/presentationml/2006/main">
  <p:tag name="AS_UNIQUEID" val="3499"/>
  <p:tag name="KSO_WM_DIAGRAM_VIRTUALLY_FRAME" val="{&quot;height&quot;:179.1687401574803,&quot;left&quot;:48.50669291338583,&quot;top&quot;:64.15897637795275,&quot;width&quot;:648.6653543307086}"/>
</p:tagLst>
</file>

<file path=ppt/tags/tag128.xml><?xml version="1.0" encoding="utf-8"?>
<p:tagLst xmlns:p="http://schemas.openxmlformats.org/presentationml/2006/main">
  <p:tag name="AS_UNIQUEID" val="3527"/>
  <p:tag name="KSO_WM_DIAGRAM_VIRTUALLY_FRAME" val="{&quot;height&quot;:179.1687401574803,&quot;left&quot;:48.50669291338583,&quot;top&quot;:64.15897637795275,&quot;width&quot;:648.6653543307086}"/>
</p:tagLst>
</file>

<file path=ppt/tags/tag129.xml><?xml version="1.0" encoding="utf-8"?>
<p:tagLst xmlns:p="http://schemas.openxmlformats.org/presentationml/2006/main">
  <p:tag name="AS_UNIQUEID" val="3528"/>
  <p:tag name="KSO_WM_DIAGRAM_VIRTUALLY_FRAME" val="{&quot;height&quot;:179.1687401574803,&quot;left&quot;:48.50669291338583,&quot;top&quot;:64.15897637795275,&quot;width&quot;:648.6653543307086}"/>
</p:tagLst>
</file>

<file path=ppt/tags/tag13.xml><?xml version="1.0" encoding="utf-8"?>
<p:tagLst xmlns:p="http://schemas.openxmlformats.org/presentationml/2006/main">
  <p:tag name="AS_UNIQUEID" val="1634"/>
</p:tagLst>
</file>

<file path=ppt/tags/tag130.xml><?xml version="1.0" encoding="utf-8"?>
<p:tagLst xmlns:p="http://schemas.openxmlformats.org/presentationml/2006/main">
  <p:tag name="AS_UNIQUEID" val="3529"/>
  <p:tag name="KSO_WM_DIAGRAM_VIRTUALLY_FRAME" val="{&quot;height&quot;:179.1687401574803,&quot;left&quot;:48.50669291338583,&quot;top&quot;:64.15897637795275,&quot;width&quot;:648.6653543307086}"/>
</p:tagLst>
</file>

<file path=ppt/tags/tag131.xml><?xml version="1.0" encoding="utf-8"?>
<p:tagLst xmlns:p="http://schemas.openxmlformats.org/presentationml/2006/main">
  <p:tag name="AS_UNIQUEID" val="3494"/>
  <p:tag name="KSO_WM_DIAGRAM_VIRTUALLY_FRAME" val="{&quot;height&quot;:195.1296850393701,&quot;left&quot;:46.06732283464567,&quot;top&quot;:148.30842519685038,&quot;width&quot;:620.0644881889764}"/>
</p:tagLst>
</file>

<file path=ppt/tags/tag132.xml><?xml version="1.0" encoding="utf-8"?>
<p:tagLst xmlns:p="http://schemas.openxmlformats.org/presentationml/2006/main">
  <p:tag name="AS_UNIQUEID" val="578"/>
  <p:tag name="KSO_WM_BEAUTIFY_FLAG" val=""/>
</p:tagLst>
</file>

<file path=ppt/tags/tag133.xml><?xml version="1.0" encoding="utf-8"?>
<p:tagLst xmlns:p="http://schemas.openxmlformats.org/presentationml/2006/main">
  <p:tag name="AS_UNIQUEID" val="1420"/>
  <p:tag name="KSO_WM_BEAUTIFY_FLAG" val=""/>
</p:tagLst>
</file>

<file path=ppt/tags/tag134.xml><?xml version="1.0" encoding="utf-8"?>
<p:tagLst xmlns:p="http://schemas.openxmlformats.org/presentationml/2006/main">
  <p:tag name="AS_UNIQUEID" val="2621"/>
</p:tagLst>
</file>

<file path=ppt/tags/tag135.xml><?xml version="1.0" encoding="utf-8"?>
<p:tagLst xmlns:p="http://schemas.openxmlformats.org/presentationml/2006/main">
  <p:tag name="AS_UNIQUEID" val="2620"/>
</p:tagLst>
</file>

<file path=ppt/tags/tag136.xml><?xml version="1.0" encoding="utf-8"?>
<p:tagLst xmlns:p="http://schemas.openxmlformats.org/presentationml/2006/main">
  <p:tag name="AS_UNIQUEID" val="3543"/>
  <p:tag name="KSO_WM_DIAGRAM_VIRTUALLY_FRAME" val="{&quot;height&quot;:239.24047244094487,&quot;left&quot;:76.72503937007875,&quot;top&quot;:202.37503937007872,&quot;width&quot;:883.2749606299212}"/>
</p:tagLst>
</file>

<file path=ppt/tags/tag137.xml><?xml version="1.0" encoding="utf-8"?>
<p:tagLst xmlns:p="http://schemas.openxmlformats.org/presentationml/2006/main">
  <p:tag name="AS_UNIQUEID" val="3546"/>
  <p:tag name="KSO_WM_DIAGRAM_VIRTUALLY_FRAME" val="{&quot;height&quot;:239.24047244094487,&quot;left&quot;:76.72503937007875,&quot;top&quot;:202.37503937007872,&quot;width&quot;:883.2749606299212}"/>
</p:tagLst>
</file>

<file path=ppt/tags/tag138.xml><?xml version="1.0" encoding="utf-8"?>
<p:tagLst xmlns:p="http://schemas.openxmlformats.org/presentationml/2006/main">
  <p:tag name="AS_UNIQUEID" val="578"/>
  <p:tag name="KSO_WM_BEAUTIFY_FLAG" val=""/>
</p:tagLst>
</file>

<file path=ppt/tags/tag139.xml><?xml version="1.0" encoding="utf-8"?>
<p:tagLst xmlns:p="http://schemas.openxmlformats.org/presentationml/2006/main">
  <p:tag name="AS_UNIQUEID" val="1420"/>
  <p:tag name="KSO_WM_BEAUTIFY_FLAG" val=""/>
</p:tagLst>
</file>

<file path=ppt/tags/tag14.xml><?xml version="1.0" encoding="utf-8"?>
<p:tagLst xmlns:p="http://schemas.openxmlformats.org/presentationml/2006/main">
  <p:tag name="AS_UNIQUEID" val="1635"/>
</p:tagLst>
</file>

<file path=ppt/tags/tag140.xml><?xml version="1.0" encoding="utf-8"?>
<p:tagLst xmlns:p="http://schemas.openxmlformats.org/presentationml/2006/main">
  <p:tag name="AS_UNIQUEID" val="578"/>
  <p:tag name="KSO_WM_BEAUTIFY_FLAG" val=""/>
</p:tagLst>
</file>

<file path=ppt/tags/tag141.xml><?xml version="1.0" encoding="utf-8"?>
<p:tagLst xmlns:p="http://schemas.openxmlformats.org/presentationml/2006/main">
  <p:tag name="AS_UNIQUEID" val="1420"/>
  <p:tag name="KSO_WM_BEAUTIFY_FLAG" val=""/>
</p:tagLst>
</file>

<file path=ppt/tags/tag142.xml><?xml version="1.0" encoding="utf-8"?>
<p:tagLst xmlns:p="http://schemas.openxmlformats.org/presentationml/2006/main">
  <p:tag name="AS_UNIQUEID" val="284"/>
  <p:tag name="KSO_WM_DIAGRAM_VIRTUALLY_FRAME" val="{&quot;height&quot;:149.1,&quot;left&quot;:107.82503937007877,&quot;top&quot;:253.05,&quot;width&quot;:744.15}"/>
</p:tagLst>
</file>

<file path=ppt/tags/tag143.xml><?xml version="1.0" encoding="utf-8"?>
<p:tagLst xmlns:p="http://schemas.openxmlformats.org/presentationml/2006/main">
  <p:tag name="AS_UNIQUEID" val="285"/>
  <p:tag name="KSO_WM_DIAGRAM_VIRTUALLY_FRAME" val="{&quot;height&quot;:149.1,&quot;left&quot;:107.82503937007877,&quot;top&quot;:253.05,&quot;width&quot;:744.15}"/>
</p:tagLst>
</file>

<file path=ppt/tags/tag144.xml><?xml version="1.0" encoding="utf-8"?>
<p:tagLst xmlns:p="http://schemas.openxmlformats.org/presentationml/2006/main">
  <p:tag name="KSO_WM_DIAGRAM_VIRTUALLY_FRAME" val="{&quot;height&quot;:149.1,&quot;left&quot;:107.82503937007877,&quot;top&quot;:253.05,&quot;width&quot;:744.15}"/>
</p:tagLst>
</file>

<file path=ppt/tags/tag145.xml><?xml version="1.0" encoding="utf-8"?>
<p:tagLst xmlns:p="http://schemas.openxmlformats.org/presentationml/2006/main">
  <p:tag name="KSO_WM_DIAGRAM_VIRTUALLY_FRAME" val="{&quot;height&quot;:149.1,&quot;left&quot;:107.82503937007877,&quot;top&quot;:253.05,&quot;width&quot;:744.15}"/>
</p:tagLst>
</file>

<file path=ppt/tags/tag146.xml><?xml version="1.0" encoding="utf-8"?>
<p:tagLst xmlns:p="http://schemas.openxmlformats.org/presentationml/2006/main">
  <p:tag name="AS_UNIQUEID" val="3490"/>
  <p:tag name="KSO_WM_DIAGRAM_VIRTUALLY_FRAME" val="{&quot;height&quot;:195.1296850393701,&quot;left&quot;:46.06732283464567,&quot;top&quot;:148.30842519685038,&quot;width&quot;:620.0644881889764}"/>
</p:tagLst>
</file>

<file path=ppt/tags/tag147.xml><?xml version="1.0" encoding="utf-8"?>
<p:tagLst xmlns:p="http://schemas.openxmlformats.org/presentationml/2006/main">
  <p:tag name="AS_UNIQUEID" val="3491"/>
  <p:tag name="KSO_WM_DIAGRAM_VIRTUALLY_FRAME" val="{&quot;height&quot;:195.1296850393701,&quot;left&quot;:46.06732283464567,&quot;top&quot;:148.30842519685038,&quot;width&quot;:620.0644881889764}"/>
</p:tagLst>
</file>

<file path=ppt/tags/tag148.xml><?xml version="1.0" encoding="utf-8"?>
<p:tagLst xmlns:p="http://schemas.openxmlformats.org/presentationml/2006/main">
  <p:tag name="AS_UNIQUEID" val="3492"/>
  <p:tag name="KSO_WM_DIAGRAM_VIRTUALLY_FRAME" val="{&quot;height&quot;:195.1296850393701,&quot;left&quot;:46.06732283464567,&quot;top&quot;:148.30842519685038,&quot;width&quot;:620.0644881889764}"/>
</p:tagLst>
</file>

<file path=ppt/tags/tag149.xml><?xml version="1.0" encoding="utf-8"?>
<p:tagLst xmlns:p="http://schemas.openxmlformats.org/presentationml/2006/main">
  <p:tag name="AS_UNIQUEID" val="578"/>
  <p:tag name="KSO_WM_BEAUTIFY_FLAG" val=""/>
</p:tagLst>
</file>

<file path=ppt/tags/tag15.xml><?xml version="1.0" encoding="utf-8"?>
<p:tagLst xmlns:p="http://schemas.openxmlformats.org/presentationml/2006/main">
  <p:tag name="AS_UNIQUEID" val="1636"/>
</p:tagLst>
</file>

<file path=ppt/tags/tag150.xml><?xml version="1.0" encoding="utf-8"?>
<p:tagLst xmlns:p="http://schemas.openxmlformats.org/presentationml/2006/main">
  <p:tag name="AS_UNIQUEID" val="1420"/>
  <p:tag name="KSO_WM_BEAUTIFY_FLAG" val=""/>
</p:tagLst>
</file>

<file path=ppt/tags/tag151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2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3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4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5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6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7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8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59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6.xml><?xml version="1.0" encoding="utf-8"?>
<p:tagLst xmlns:p="http://schemas.openxmlformats.org/presentationml/2006/main">
  <p:tag name="AS_UNIQUEID" val="1637"/>
</p:tagLst>
</file>

<file path=ppt/tags/tag160.xml><?xml version="1.0" encoding="utf-8"?>
<p:tagLst xmlns:p="http://schemas.openxmlformats.org/presentationml/2006/main">
  <p:tag name="KSO_WM_DIAGRAM_VIRTUALLY_FRAME" val="{&quot;height&quot;:247.3,&quot;left&quot;:73.15,&quot;top&quot;:262.1,&quot;width&quot;:778.35}"/>
</p:tagLst>
</file>

<file path=ppt/tags/tag161.xml><?xml version="1.0" encoding="utf-8"?>
<p:tagLst xmlns:p="http://schemas.openxmlformats.org/presentationml/2006/main">
  <p:tag name="AS_UNIQUEID" val="578"/>
  <p:tag name="KSO_WM_BEAUTIFY_FLAG" val=""/>
</p:tagLst>
</file>

<file path=ppt/tags/tag162.xml><?xml version="1.0" encoding="utf-8"?>
<p:tagLst xmlns:p="http://schemas.openxmlformats.org/presentationml/2006/main">
  <p:tag name="AS_UNIQUEID" val="1420"/>
  <p:tag name="KSO_WM_BEAUTIFY_FLAG" val=""/>
</p:tagLst>
</file>

<file path=ppt/tags/tag163.xml><?xml version="1.0" encoding="utf-8"?>
<p:tagLst xmlns:p="http://schemas.openxmlformats.org/presentationml/2006/main">
  <p:tag name="AS_UNIQUEID" val="4966"/>
</p:tagLst>
</file>

<file path=ppt/tags/tag164.xml><?xml version="1.0" encoding="utf-8"?>
<p:tagLst xmlns:p="http://schemas.openxmlformats.org/presentationml/2006/main">
  <p:tag name="AS_UNIQUEID" val="4967"/>
</p:tagLst>
</file>

<file path=ppt/tags/tag165.xml><?xml version="1.0" encoding="utf-8"?>
<p:tagLst xmlns:p="http://schemas.openxmlformats.org/presentationml/2006/main">
  <p:tag name="AS_UNIQUEID" val="578"/>
  <p:tag name="KSO_WM_BEAUTIFY_FLAG" val=""/>
</p:tagLst>
</file>

<file path=ppt/tags/tag166.xml><?xml version="1.0" encoding="utf-8"?>
<p:tagLst xmlns:p="http://schemas.openxmlformats.org/presentationml/2006/main">
  <p:tag name="AS_UNIQUEID" val="1420"/>
  <p:tag name="KSO_WM_BEAUTIFY_FLAG" val=""/>
</p:tagLst>
</file>

<file path=ppt/tags/tag167.xml><?xml version="1.0" encoding="utf-8"?>
<p:tagLst xmlns:p="http://schemas.openxmlformats.org/presentationml/2006/main">
  <p:tag name="AS_UNIQUEID" val="1420"/>
  <p:tag name="KSO_WM_BEAUTIFY_FLAG" val=""/>
</p:tagLst>
</file>

<file path=ppt/tags/tag168.xml><?xml version="1.0" encoding="utf-8"?>
<p:tagLst xmlns:p="http://schemas.openxmlformats.org/presentationml/2006/main">
  <p:tag name="AS_UNIQUEID" val="360"/>
</p:tagLst>
</file>

<file path=ppt/tags/tag169.xml><?xml version="1.0" encoding="utf-8"?>
<p:tagLst xmlns:p="http://schemas.openxmlformats.org/presentationml/2006/main">
  <p:tag name="AS_UNIQUEID" val="382"/>
</p:tagLst>
</file>

<file path=ppt/tags/tag17.xml><?xml version="1.0" encoding="utf-8"?>
<p:tagLst xmlns:p="http://schemas.openxmlformats.org/presentationml/2006/main">
  <p:tag name="AS_UNIQUEID" val="1638"/>
</p:tagLst>
</file>

<file path=ppt/tags/tag170.xml><?xml version="1.0" encoding="utf-8"?>
<p:tagLst xmlns:p="http://schemas.openxmlformats.org/presentationml/2006/main">
  <p:tag name="AS_UNIQUEID" val="384"/>
</p:tagLst>
</file>

<file path=ppt/tags/tag171.xml><?xml version="1.0" encoding="utf-8"?>
<p:tagLst xmlns:p="http://schemas.openxmlformats.org/presentationml/2006/main">
  <p:tag name="AS_UNIQUEID" val="394"/>
</p:tagLst>
</file>

<file path=ppt/tags/tag172.xml><?xml version="1.0" encoding="utf-8"?>
<p:tagLst xmlns:p="http://schemas.openxmlformats.org/presentationml/2006/main">
  <p:tag name="AS_UNIQUEID" val="364"/>
</p:tagLst>
</file>

<file path=ppt/tags/tag173.xml><?xml version="1.0" encoding="utf-8"?>
<p:tagLst xmlns:p="http://schemas.openxmlformats.org/presentationml/2006/main">
  <p:tag name="AS_UNIQUEID" val="365"/>
</p:tagLst>
</file>

<file path=ppt/tags/tag174.xml><?xml version="1.0" encoding="utf-8"?>
<p:tagLst xmlns:p="http://schemas.openxmlformats.org/presentationml/2006/main">
  <p:tag name="AS_UNIQUEID" val="367"/>
</p:tagLst>
</file>

<file path=ppt/tags/tag175.xml><?xml version="1.0" encoding="utf-8"?>
<p:tagLst xmlns:p="http://schemas.openxmlformats.org/presentationml/2006/main">
  <p:tag name="AS_UNIQUEID" val="368"/>
</p:tagLst>
</file>

<file path=ppt/tags/tag176.xml><?xml version="1.0" encoding="utf-8"?>
<p:tagLst xmlns:p="http://schemas.openxmlformats.org/presentationml/2006/main">
  <p:tag name="AS_UNIQUEID" val="370"/>
</p:tagLst>
</file>

<file path=ppt/tags/tag177.xml><?xml version="1.0" encoding="utf-8"?>
<p:tagLst xmlns:p="http://schemas.openxmlformats.org/presentationml/2006/main">
  <p:tag name="AS_UNIQUEID" val="371"/>
</p:tagLst>
</file>

<file path=ppt/tags/tag178.xml><?xml version="1.0" encoding="utf-8"?>
<p:tagLst xmlns:p="http://schemas.openxmlformats.org/presentationml/2006/main">
  <p:tag name="AS_UNIQUEID" val="4980"/>
</p:tagLst>
</file>

<file path=ppt/tags/tag179.xml><?xml version="1.0" encoding="utf-8"?>
<p:tagLst xmlns:p="http://schemas.openxmlformats.org/presentationml/2006/main">
  <p:tag name="AS_UNIQUEID" val="4981"/>
</p:tagLst>
</file>

<file path=ppt/tags/tag18.xml><?xml version="1.0" encoding="utf-8"?>
<p:tagLst xmlns:p="http://schemas.openxmlformats.org/presentationml/2006/main">
  <p:tag name="AS_UNIQUEID" val="1639"/>
</p:tagLst>
</file>

<file path=ppt/tags/tag180.xml><?xml version="1.0" encoding="utf-8"?>
<p:tagLst xmlns:p="http://schemas.openxmlformats.org/presentationml/2006/main">
  <p:tag name="AS_UNIQUEID" val="374"/>
</p:tagLst>
</file>

<file path=ppt/tags/tag181.xml><?xml version="1.0" encoding="utf-8"?>
<p:tagLst xmlns:p="http://schemas.openxmlformats.org/presentationml/2006/main">
  <p:tag name="AS_UNIQUEID" val="375"/>
</p:tagLst>
</file>

<file path=ppt/tags/tag182.xml><?xml version="1.0" encoding="utf-8"?>
<p:tagLst xmlns:p="http://schemas.openxmlformats.org/presentationml/2006/main">
  <p:tag name="AS_UNIQUEID" val="4982"/>
</p:tagLst>
</file>

<file path=ppt/tags/tag183.xml><?xml version="1.0" encoding="utf-8"?>
<p:tagLst xmlns:p="http://schemas.openxmlformats.org/presentationml/2006/main">
  <p:tag name="AS_UNIQUEID" val="377"/>
</p:tagLst>
</file>

<file path=ppt/tags/tag184.xml><?xml version="1.0" encoding="utf-8"?>
<p:tagLst xmlns:p="http://schemas.openxmlformats.org/presentationml/2006/main">
  <p:tag name="AS_UNIQUEID" val="378"/>
</p:tagLst>
</file>

<file path=ppt/tags/tag185.xml><?xml version="1.0" encoding="utf-8"?>
<p:tagLst xmlns:p="http://schemas.openxmlformats.org/presentationml/2006/main">
  <p:tag name="AS_UNIQUEID" val="4983"/>
</p:tagLst>
</file>

<file path=ppt/tags/tag186.xml><?xml version="1.0" encoding="utf-8"?>
<p:tagLst xmlns:p="http://schemas.openxmlformats.org/presentationml/2006/main">
  <p:tag name="AS_UNIQUEID" val="380"/>
</p:tagLst>
</file>

<file path=ppt/tags/tag187.xml><?xml version="1.0" encoding="utf-8"?>
<p:tagLst xmlns:p="http://schemas.openxmlformats.org/presentationml/2006/main">
  <p:tag name="AS_UNIQUEID" val="381"/>
</p:tagLst>
</file>

<file path=ppt/tags/tag188.xml><?xml version="1.0" encoding="utf-8"?>
<p:tagLst xmlns:p="http://schemas.openxmlformats.org/presentationml/2006/main">
  <p:tag name="AS_UNIQUEID" val="383"/>
</p:tagLst>
</file>

<file path=ppt/tags/tag189.xml><?xml version="1.0" encoding="utf-8"?>
<p:tagLst xmlns:p="http://schemas.openxmlformats.org/presentationml/2006/main">
  <p:tag name="AS_UNIQUEID" val="385"/>
</p:tagLst>
</file>

<file path=ppt/tags/tag19.xml><?xml version="1.0" encoding="utf-8"?>
<p:tagLst xmlns:p="http://schemas.openxmlformats.org/presentationml/2006/main">
  <p:tag name="AS_UNIQUEID" val="1640"/>
</p:tagLst>
</file>

<file path=ppt/tags/tag190.xml><?xml version="1.0" encoding="utf-8"?>
<p:tagLst xmlns:p="http://schemas.openxmlformats.org/presentationml/2006/main">
  <p:tag name="AS_UNIQUEID" val="395"/>
</p:tagLst>
</file>

<file path=ppt/tags/tag191.xml><?xml version="1.0" encoding="utf-8"?>
<p:tagLst xmlns:p="http://schemas.openxmlformats.org/presentationml/2006/main">
  <p:tag name="AS_UNIQUEID" val="4984"/>
</p:tagLst>
</file>

<file path=ppt/tags/tag192.xml><?xml version="1.0" encoding="utf-8"?>
<p:tagLst xmlns:p="http://schemas.openxmlformats.org/presentationml/2006/main">
  <p:tag name="AS_UNIQUEID" val="387"/>
</p:tagLst>
</file>

<file path=ppt/tags/tag193.xml><?xml version="1.0" encoding="utf-8"?>
<p:tagLst xmlns:p="http://schemas.openxmlformats.org/presentationml/2006/main">
  <p:tag name="AS_UNIQUEID" val="388"/>
</p:tagLst>
</file>

<file path=ppt/tags/tag194.xml><?xml version="1.0" encoding="utf-8"?>
<p:tagLst xmlns:p="http://schemas.openxmlformats.org/presentationml/2006/main">
  <p:tag name="AS_UNIQUEID" val="389"/>
</p:tagLst>
</file>

<file path=ppt/tags/tag195.xml><?xml version="1.0" encoding="utf-8"?>
<p:tagLst xmlns:p="http://schemas.openxmlformats.org/presentationml/2006/main">
  <p:tag name="AS_UNIQUEID" val="390"/>
</p:tagLst>
</file>

<file path=ppt/tags/tag196.xml><?xml version="1.0" encoding="utf-8"?>
<p:tagLst xmlns:p="http://schemas.openxmlformats.org/presentationml/2006/main">
  <p:tag name="AS_UNIQUEID" val="391"/>
</p:tagLst>
</file>

<file path=ppt/tags/tag197.xml><?xml version="1.0" encoding="utf-8"?>
<p:tagLst xmlns:p="http://schemas.openxmlformats.org/presentationml/2006/main">
  <p:tag name="AS_UNIQUEID" val="392"/>
</p:tagLst>
</file>

<file path=ppt/tags/tag198.xml><?xml version="1.0" encoding="utf-8"?>
<p:tagLst xmlns:p="http://schemas.openxmlformats.org/presentationml/2006/main">
  <p:tag name="AS_UNIQUEID" val="393"/>
</p:tagLst>
</file>

<file path=ppt/tags/tag199.xml><?xml version="1.0" encoding="utf-8"?>
<p:tagLst xmlns:p="http://schemas.openxmlformats.org/presentationml/2006/main">
  <p:tag name="AS_UNIQUEID" val="578"/>
  <p:tag name="KSO_WM_BEAUTIFY_FLAG" val=""/>
</p:tagLst>
</file>

<file path=ppt/tags/tag2.xml><?xml version="1.0" encoding="utf-8"?>
<p:tagLst xmlns:p="http://schemas.openxmlformats.org/presentationml/2006/main">
  <p:tag name="AS_UNIQUEID" val="1622"/>
</p:tagLst>
</file>

<file path=ppt/tags/tag20.xml><?xml version="1.0" encoding="utf-8"?>
<p:tagLst xmlns:p="http://schemas.openxmlformats.org/presentationml/2006/main">
  <p:tag name="AS_UNIQUEID" val="1641"/>
</p:tagLst>
</file>

<file path=ppt/tags/tag200.xml><?xml version="1.0" encoding="utf-8"?>
<p:tagLst xmlns:p="http://schemas.openxmlformats.org/presentationml/2006/main">
  <p:tag name="AS_UNIQUEID" val="383"/>
</p:tagLst>
</file>

<file path=ppt/tags/tag201.xml><?xml version="1.0" encoding="utf-8"?>
<p:tagLst xmlns:p="http://schemas.openxmlformats.org/presentationml/2006/main">
  <p:tag name="AS_UNIQUEID" val="385"/>
</p:tagLst>
</file>

<file path=ppt/tags/tag202.xml><?xml version="1.0" encoding="utf-8"?>
<p:tagLst xmlns:p="http://schemas.openxmlformats.org/presentationml/2006/main">
  <p:tag name="AS_UNIQUEID" val="361"/>
</p:tagLst>
</file>

<file path=ppt/tags/tag203.xml><?xml version="1.0" encoding="utf-8"?>
<p:tagLst xmlns:p="http://schemas.openxmlformats.org/presentationml/2006/main">
  <p:tag name="AS_UNIQUEID" val="1420"/>
  <p:tag name="KSO_WM_BEAUTIFY_FLAG" val=""/>
</p:tagLst>
</file>

<file path=ppt/tags/tag204.xml><?xml version="1.0" encoding="utf-8"?>
<p:tagLst xmlns:p="http://schemas.openxmlformats.org/presentationml/2006/main">
  <p:tag name="AS_UNIQUEID" val="578"/>
  <p:tag name="KSO_WM_BEAUTIFY_FLAG" val=""/>
</p:tagLst>
</file>

<file path=ppt/tags/tag205.xml><?xml version="1.0" encoding="utf-8"?>
<p:tagLst xmlns:p="http://schemas.openxmlformats.org/presentationml/2006/main">
  <p:tag name="AS_UNIQUEID" val="1420"/>
  <p:tag name="KSO_WM_BEAUTIFY_FLAG" val=""/>
</p:tagLst>
</file>

<file path=ppt/tags/tag206.xml><?xml version="1.0" encoding="utf-8"?>
<p:tagLst xmlns:p="http://schemas.openxmlformats.org/presentationml/2006/main">
  <p:tag name="AS_UNIQUEID" val="578"/>
  <p:tag name="KSO_WM_BEAUTIFY_FLAG" val=""/>
</p:tagLst>
</file>

<file path=ppt/tags/tag207.xml><?xml version="1.0" encoding="utf-8"?>
<p:tagLst xmlns:p="http://schemas.openxmlformats.org/presentationml/2006/main">
  <p:tag name="AS_UNIQUEID" val="1420"/>
  <p:tag name="KSO_WM_BEAUTIFY_FLAG" val=""/>
</p:tagLst>
</file>

<file path=ppt/tags/tag208.xml><?xml version="1.0" encoding="utf-8"?>
<p:tagLst xmlns:p="http://schemas.openxmlformats.org/presentationml/2006/main">
  <p:tag name="AS_UNIQUEID" val="578"/>
  <p:tag name="KSO_WM_BEAUTIFY_FLAG" val=""/>
</p:tagLst>
</file>

<file path=ppt/tags/tag209.xml><?xml version="1.0" encoding="utf-8"?>
<p:tagLst xmlns:p="http://schemas.openxmlformats.org/presentationml/2006/main">
  <p:tag name="AS_UNIQUEID" val="360"/>
</p:tagLst>
</file>

<file path=ppt/tags/tag21.xml><?xml version="1.0" encoding="utf-8"?>
<p:tagLst xmlns:p="http://schemas.openxmlformats.org/presentationml/2006/main">
  <p:tag name="AS_UNIQUEID" val="1642"/>
</p:tagLst>
</file>

<file path=ppt/tags/tag210.xml><?xml version="1.0" encoding="utf-8"?>
<p:tagLst xmlns:p="http://schemas.openxmlformats.org/presentationml/2006/main">
  <p:tag name="AS_UNIQUEID" val="361"/>
</p:tagLst>
</file>

<file path=ppt/tags/tag211.xml><?xml version="1.0" encoding="utf-8"?>
<p:tagLst xmlns:p="http://schemas.openxmlformats.org/presentationml/2006/main">
  <p:tag name="AS_UNIQUEID" val="4980"/>
</p:tagLst>
</file>

<file path=ppt/tags/tag212.xml><?xml version="1.0" encoding="utf-8"?>
<p:tagLst xmlns:p="http://schemas.openxmlformats.org/presentationml/2006/main">
  <p:tag name="AS_UNIQUEID" val="4981"/>
</p:tagLst>
</file>

<file path=ppt/tags/tag213.xml><?xml version="1.0" encoding="utf-8"?>
<p:tagLst xmlns:p="http://schemas.openxmlformats.org/presentationml/2006/main">
  <p:tag name="AS_UNIQUEID" val="374"/>
</p:tagLst>
</file>

<file path=ppt/tags/tag214.xml><?xml version="1.0" encoding="utf-8"?>
<p:tagLst xmlns:p="http://schemas.openxmlformats.org/presentationml/2006/main">
  <p:tag name="AS_UNIQUEID" val="375"/>
</p:tagLst>
</file>

<file path=ppt/tags/tag215.xml><?xml version="1.0" encoding="utf-8"?>
<p:tagLst xmlns:p="http://schemas.openxmlformats.org/presentationml/2006/main">
  <p:tag name="AS_UNIQUEID" val="4982"/>
</p:tagLst>
</file>

<file path=ppt/tags/tag216.xml><?xml version="1.0" encoding="utf-8"?>
<p:tagLst xmlns:p="http://schemas.openxmlformats.org/presentationml/2006/main">
  <p:tag name="AS_UNIQUEID" val="377"/>
</p:tagLst>
</file>

<file path=ppt/tags/tag217.xml><?xml version="1.0" encoding="utf-8"?>
<p:tagLst xmlns:p="http://schemas.openxmlformats.org/presentationml/2006/main">
  <p:tag name="AS_UNIQUEID" val="378"/>
</p:tagLst>
</file>

<file path=ppt/tags/tag218.xml><?xml version="1.0" encoding="utf-8"?>
<p:tagLst xmlns:p="http://schemas.openxmlformats.org/presentationml/2006/main">
  <p:tag name="AS_UNIQUEID" val="4983"/>
</p:tagLst>
</file>

<file path=ppt/tags/tag219.xml><?xml version="1.0" encoding="utf-8"?>
<p:tagLst xmlns:p="http://schemas.openxmlformats.org/presentationml/2006/main">
  <p:tag name="AS_UNIQUEID" val="380"/>
</p:tagLst>
</file>

<file path=ppt/tags/tag22.xml><?xml version="1.0" encoding="utf-8"?>
<p:tagLst xmlns:p="http://schemas.openxmlformats.org/presentationml/2006/main">
  <p:tag name="AS_UNIQUEID" val="1643"/>
</p:tagLst>
</file>

<file path=ppt/tags/tag220.xml><?xml version="1.0" encoding="utf-8"?>
<p:tagLst xmlns:p="http://schemas.openxmlformats.org/presentationml/2006/main">
  <p:tag name="AS_UNIQUEID" val="381"/>
</p:tagLst>
</file>

<file path=ppt/tags/tag221.xml><?xml version="1.0" encoding="utf-8"?>
<p:tagLst xmlns:p="http://schemas.openxmlformats.org/presentationml/2006/main">
  <p:tag name="AS_UNIQUEID" val="382"/>
</p:tagLst>
</file>

<file path=ppt/tags/tag222.xml><?xml version="1.0" encoding="utf-8"?>
<p:tagLst xmlns:p="http://schemas.openxmlformats.org/presentationml/2006/main">
  <p:tag name="AS_UNIQUEID" val="383"/>
</p:tagLst>
</file>

<file path=ppt/tags/tag223.xml><?xml version="1.0" encoding="utf-8"?>
<p:tagLst xmlns:p="http://schemas.openxmlformats.org/presentationml/2006/main">
  <p:tag name="AS_UNIQUEID" val="384"/>
</p:tagLst>
</file>

<file path=ppt/tags/tag224.xml><?xml version="1.0" encoding="utf-8"?>
<p:tagLst xmlns:p="http://schemas.openxmlformats.org/presentationml/2006/main">
  <p:tag name="AS_UNIQUEID" val="385"/>
</p:tagLst>
</file>

<file path=ppt/tags/tag225.xml><?xml version="1.0" encoding="utf-8"?>
<p:tagLst xmlns:p="http://schemas.openxmlformats.org/presentationml/2006/main">
  <p:tag name="AS_UNIQUEID" val="394"/>
</p:tagLst>
</file>

<file path=ppt/tags/tag226.xml><?xml version="1.0" encoding="utf-8"?>
<p:tagLst xmlns:p="http://schemas.openxmlformats.org/presentationml/2006/main">
  <p:tag name="AS_UNIQUEID" val="364"/>
</p:tagLst>
</file>

<file path=ppt/tags/tag227.xml><?xml version="1.0" encoding="utf-8"?>
<p:tagLst xmlns:p="http://schemas.openxmlformats.org/presentationml/2006/main">
  <p:tag name="AS_UNIQUEID" val="365"/>
</p:tagLst>
</file>

<file path=ppt/tags/tag228.xml><?xml version="1.0" encoding="utf-8"?>
<p:tagLst xmlns:p="http://schemas.openxmlformats.org/presentationml/2006/main">
  <p:tag name="AS_UNIQUEID" val="367"/>
</p:tagLst>
</file>

<file path=ppt/tags/tag229.xml><?xml version="1.0" encoding="utf-8"?>
<p:tagLst xmlns:p="http://schemas.openxmlformats.org/presentationml/2006/main">
  <p:tag name="AS_UNIQUEID" val="368"/>
</p:tagLst>
</file>

<file path=ppt/tags/tag23.xml><?xml version="1.0" encoding="utf-8"?>
<p:tagLst xmlns:p="http://schemas.openxmlformats.org/presentationml/2006/main">
  <p:tag name="AS_UNIQUEID" val="1644"/>
</p:tagLst>
</file>

<file path=ppt/tags/tag230.xml><?xml version="1.0" encoding="utf-8"?>
<p:tagLst xmlns:p="http://schemas.openxmlformats.org/presentationml/2006/main">
  <p:tag name="AS_UNIQUEID" val="370"/>
</p:tagLst>
</file>

<file path=ppt/tags/tag231.xml><?xml version="1.0" encoding="utf-8"?>
<p:tagLst xmlns:p="http://schemas.openxmlformats.org/presentationml/2006/main">
  <p:tag name="AS_UNIQUEID" val="371"/>
</p:tagLst>
</file>

<file path=ppt/tags/tag232.xml><?xml version="1.0" encoding="utf-8"?>
<p:tagLst xmlns:p="http://schemas.openxmlformats.org/presentationml/2006/main">
  <p:tag name="AS_UNIQUEID" val="1420"/>
  <p:tag name="KSO_WM_BEAUTIFY_FLAG" val=""/>
</p:tagLst>
</file>

<file path=ppt/tags/tag233.xml><?xml version="1.0" encoding="utf-8"?>
<p:tagLst xmlns:p="http://schemas.openxmlformats.org/presentationml/2006/main">
  <p:tag name="AS_UNIQUEID" val="578"/>
  <p:tag name="KSO_WM_BEAUTIFY_FLAG" val=""/>
</p:tagLst>
</file>

<file path=ppt/tags/tag234.xml><?xml version="1.0" encoding="utf-8"?>
<p:tagLst xmlns:p="http://schemas.openxmlformats.org/presentationml/2006/main">
  <p:tag name="AS_UNIQUEID" val="360"/>
</p:tagLst>
</file>

<file path=ppt/tags/tag235.xml><?xml version="1.0" encoding="utf-8"?>
<p:tagLst xmlns:p="http://schemas.openxmlformats.org/presentationml/2006/main">
  <p:tag name="AS_UNIQUEID" val="361"/>
</p:tagLst>
</file>

<file path=ppt/tags/tag236.xml><?xml version="1.0" encoding="utf-8"?>
<p:tagLst xmlns:p="http://schemas.openxmlformats.org/presentationml/2006/main">
  <p:tag name="AS_UNIQUEID" val="4983"/>
</p:tagLst>
</file>

<file path=ppt/tags/tag237.xml><?xml version="1.0" encoding="utf-8"?>
<p:tagLst xmlns:p="http://schemas.openxmlformats.org/presentationml/2006/main">
  <p:tag name="AS_UNIQUEID" val="380"/>
</p:tagLst>
</file>

<file path=ppt/tags/tag238.xml><?xml version="1.0" encoding="utf-8"?>
<p:tagLst xmlns:p="http://schemas.openxmlformats.org/presentationml/2006/main">
  <p:tag name="AS_UNIQUEID" val="381"/>
</p:tagLst>
</file>

<file path=ppt/tags/tag239.xml><?xml version="1.0" encoding="utf-8"?>
<p:tagLst xmlns:p="http://schemas.openxmlformats.org/presentationml/2006/main">
  <p:tag name="AS_UNIQUEID" val="382"/>
</p:tagLst>
</file>

<file path=ppt/tags/tag24.xml><?xml version="1.0" encoding="utf-8"?>
<p:tagLst xmlns:p="http://schemas.openxmlformats.org/presentationml/2006/main">
  <p:tag name="AS_UNIQUEID" val="1645"/>
</p:tagLst>
</file>

<file path=ppt/tags/tag240.xml><?xml version="1.0" encoding="utf-8"?>
<p:tagLst xmlns:p="http://schemas.openxmlformats.org/presentationml/2006/main">
  <p:tag name="AS_UNIQUEID" val="383"/>
</p:tagLst>
</file>

<file path=ppt/tags/tag241.xml><?xml version="1.0" encoding="utf-8"?>
<p:tagLst xmlns:p="http://schemas.openxmlformats.org/presentationml/2006/main">
  <p:tag name="AS_UNIQUEID" val="384"/>
</p:tagLst>
</file>

<file path=ppt/tags/tag242.xml><?xml version="1.0" encoding="utf-8"?>
<p:tagLst xmlns:p="http://schemas.openxmlformats.org/presentationml/2006/main">
  <p:tag name="AS_UNIQUEID" val="385"/>
</p:tagLst>
</file>

<file path=ppt/tags/tag243.xml><?xml version="1.0" encoding="utf-8"?>
<p:tagLst xmlns:p="http://schemas.openxmlformats.org/presentationml/2006/main">
  <p:tag name="AS_UNIQUEID" val="394"/>
</p:tagLst>
</file>

<file path=ppt/tags/tag244.xml><?xml version="1.0" encoding="utf-8"?>
<p:tagLst xmlns:p="http://schemas.openxmlformats.org/presentationml/2006/main">
  <p:tag name="AS_UNIQUEID" val="370"/>
</p:tagLst>
</file>

<file path=ppt/tags/tag245.xml><?xml version="1.0" encoding="utf-8"?>
<p:tagLst xmlns:p="http://schemas.openxmlformats.org/presentationml/2006/main">
  <p:tag name="AS_UNIQUEID" val="371"/>
</p:tagLst>
</file>

<file path=ppt/tags/tag246.xml><?xml version="1.0" encoding="utf-8"?>
<p:tagLst xmlns:p="http://schemas.openxmlformats.org/presentationml/2006/main">
  <p:tag name="AS_UNIQUEID" val="4987"/>
</p:tagLst>
</file>

<file path=ppt/tags/tag247.xml><?xml version="1.0" encoding="utf-8"?>
<p:tagLst xmlns:p="http://schemas.openxmlformats.org/presentationml/2006/main">
  <p:tag name="AS_UNIQUEID" val="398"/>
</p:tagLst>
</file>

<file path=ppt/tags/tag248.xml><?xml version="1.0" encoding="utf-8"?>
<p:tagLst xmlns:p="http://schemas.openxmlformats.org/presentationml/2006/main">
  <p:tag name="AS_UNIQUEID" val="399"/>
</p:tagLst>
</file>

<file path=ppt/tags/tag249.xml><?xml version="1.0" encoding="utf-8"?>
<p:tagLst xmlns:p="http://schemas.openxmlformats.org/presentationml/2006/main">
  <p:tag name="AS_UNIQUEID" val="400"/>
</p:tagLst>
</file>

<file path=ppt/tags/tag25.xml><?xml version="1.0" encoding="utf-8"?>
<p:tagLst xmlns:p="http://schemas.openxmlformats.org/presentationml/2006/main">
  <p:tag name="AS_UNIQUEID" val="1646"/>
</p:tagLst>
</file>

<file path=ppt/tags/tag250.xml><?xml version="1.0" encoding="utf-8"?>
<p:tagLst xmlns:p="http://schemas.openxmlformats.org/presentationml/2006/main">
  <p:tag name="AS_UNIQUEID" val="4988"/>
</p:tagLst>
</file>

<file path=ppt/tags/tag251.xml><?xml version="1.0" encoding="utf-8"?>
<p:tagLst xmlns:p="http://schemas.openxmlformats.org/presentationml/2006/main">
  <p:tag name="AS_UNIQUEID" val="4989"/>
</p:tagLst>
</file>

<file path=ppt/tags/tag252.xml><?xml version="1.0" encoding="utf-8"?>
<p:tagLst xmlns:p="http://schemas.openxmlformats.org/presentationml/2006/main">
  <p:tag name="AS_UNIQUEID" val="403"/>
</p:tagLst>
</file>

<file path=ppt/tags/tag253.xml><?xml version="1.0" encoding="utf-8"?>
<p:tagLst xmlns:p="http://schemas.openxmlformats.org/presentationml/2006/main">
  <p:tag name="AS_UNIQUEID" val="404"/>
</p:tagLst>
</file>

<file path=ppt/tags/tag254.xml><?xml version="1.0" encoding="utf-8"?>
<p:tagLst xmlns:p="http://schemas.openxmlformats.org/presentationml/2006/main">
  <p:tag name="AS_UNIQUEID" val="4990"/>
</p:tagLst>
</file>

<file path=ppt/tags/tag255.xml><?xml version="1.0" encoding="utf-8"?>
<p:tagLst xmlns:p="http://schemas.openxmlformats.org/presentationml/2006/main">
  <p:tag name="AS_UNIQUEID" val="406"/>
</p:tagLst>
</file>

<file path=ppt/tags/tag256.xml><?xml version="1.0" encoding="utf-8"?>
<p:tagLst xmlns:p="http://schemas.openxmlformats.org/presentationml/2006/main">
  <p:tag name="AS_UNIQUEID" val="407"/>
</p:tagLst>
</file>

<file path=ppt/tags/tag257.xml><?xml version="1.0" encoding="utf-8"?>
<p:tagLst xmlns:p="http://schemas.openxmlformats.org/presentationml/2006/main">
  <p:tag name="AS_UNIQUEID" val="4991"/>
</p:tagLst>
</file>

<file path=ppt/tags/tag258.xml><?xml version="1.0" encoding="utf-8"?>
<p:tagLst xmlns:p="http://schemas.openxmlformats.org/presentationml/2006/main">
  <p:tag name="AS_UNIQUEID" val="409"/>
</p:tagLst>
</file>

<file path=ppt/tags/tag259.xml><?xml version="1.0" encoding="utf-8"?>
<p:tagLst xmlns:p="http://schemas.openxmlformats.org/presentationml/2006/main">
  <p:tag name="AS_UNIQUEID" val="410"/>
</p:tagLst>
</file>

<file path=ppt/tags/tag26.xml><?xml version="1.0" encoding="utf-8"?>
<p:tagLst xmlns:p="http://schemas.openxmlformats.org/presentationml/2006/main">
  <p:tag name="AS_UNIQUEID" val="1647"/>
</p:tagLst>
</file>

<file path=ppt/tags/tag260.xml><?xml version="1.0" encoding="utf-8"?>
<p:tagLst xmlns:p="http://schemas.openxmlformats.org/presentationml/2006/main">
  <p:tag name="AS_UNIQUEID" val="4992"/>
</p:tagLst>
</file>

<file path=ppt/tags/tag261.xml><?xml version="1.0" encoding="utf-8"?>
<p:tagLst xmlns:p="http://schemas.openxmlformats.org/presentationml/2006/main">
  <p:tag name="AS_UNIQUEID" val="412"/>
</p:tagLst>
</file>

<file path=ppt/tags/tag262.xml><?xml version="1.0" encoding="utf-8"?>
<p:tagLst xmlns:p="http://schemas.openxmlformats.org/presentationml/2006/main">
  <p:tag name="AS_UNIQUEID" val="413"/>
</p:tagLst>
</file>

<file path=ppt/tags/tag263.xml><?xml version="1.0" encoding="utf-8"?>
<p:tagLst xmlns:p="http://schemas.openxmlformats.org/presentationml/2006/main">
  <p:tag name="AS_UNIQUEID" val="4993"/>
</p:tagLst>
</file>

<file path=ppt/tags/tag264.xml><?xml version="1.0" encoding="utf-8"?>
<p:tagLst xmlns:p="http://schemas.openxmlformats.org/presentationml/2006/main">
  <p:tag name="AS_UNIQUEID" val="415"/>
</p:tagLst>
</file>

<file path=ppt/tags/tag265.xml><?xml version="1.0" encoding="utf-8"?>
<p:tagLst xmlns:p="http://schemas.openxmlformats.org/presentationml/2006/main">
  <p:tag name="AS_UNIQUEID" val="416"/>
</p:tagLst>
</file>

<file path=ppt/tags/tag266.xml><?xml version="1.0" encoding="utf-8"?>
<p:tagLst xmlns:p="http://schemas.openxmlformats.org/presentationml/2006/main">
  <p:tag name="AS_UNIQUEID" val="4994"/>
</p:tagLst>
</file>

<file path=ppt/tags/tag267.xml><?xml version="1.0" encoding="utf-8"?>
<p:tagLst xmlns:p="http://schemas.openxmlformats.org/presentationml/2006/main">
  <p:tag name="AS_UNIQUEID" val="418"/>
</p:tagLst>
</file>

<file path=ppt/tags/tag268.xml><?xml version="1.0" encoding="utf-8"?>
<p:tagLst xmlns:p="http://schemas.openxmlformats.org/presentationml/2006/main">
  <p:tag name="AS_UNIQUEID" val="419"/>
</p:tagLst>
</file>

<file path=ppt/tags/tag269.xml><?xml version="1.0" encoding="utf-8"?>
<p:tagLst xmlns:p="http://schemas.openxmlformats.org/presentationml/2006/main">
  <p:tag name="AS_UNIQUEID" val="4995"/>
</p:tagLst>
</file>

<file path=ppt/tags/tag27.xml><?xml version="1.0" encoding="utf-8"?>
<p:tagLst xmlns:p="http://schemas.openxmlformats.org/presentationml/2006/main">
  <p:tag name="AS_UNIQUEID" val="1648"/>
</p:tagLst>
</file>

<file path=ppt/tags/tag270.xml><?xml version="1.0" encoding="utf-8"?>
<p:tagLst xmlns:p="http://schemas.openxmlformats.org/presentationml/2006/main">
  <p:tag name="AS_UNIQUEID" val="421"/>
</p:tagLst>
</file>

<file path=ppt/tags/tag271.xml><?xml version="1.0" encoding="utf-8"?>
<p:tagLst xmlns:p="http://schemas.openxmlformats.org/presentationml/2006/main">
  <p:tag name="AS_UNIQUEID" val="422"/>
</p:tagLst>
</file>

<file path=ppt/tags/tag272.xml><?xml version="1.0" encoding="utf-8"?>
<p:tagLst xmlns:p="http://schemas.openxmlformats.org/presentationml/2006/main">
  <p:tag name="AS_UNIQUEID" val="423"/>
</p:tagLst>
</file>

<file path=ppt/tags/tag273.xml><?xml version="1.0" encoding="utf-8"?>
<p:tagLst xmlns:p="http://schemas.openxmlformats.org/presentationml/2006/main">
  <p:tag name="AS_UNIQUEID" val="424"/>
</p:tagLst>
</file>

<file path=ppt/tags/tag274.xml><?xml version="1.0" encoding="utf-8"?>
<p:tagLst xmlns:p="http://schemas.openxmlformats.org/presentationml/2006/main">
  <p:tag name="AS_UNIQUEID" val="425"/>
</p:tagLst>
</file>

<file path=ppt/tags/tag275.xml><?xml version="1.0" encoding="utf-8"?>
<p:tagLst xmlns:p="http://schemas.openxmlformats.org/presentationml/2006/main">
  <p:tag name="AS_UNIQUEID" val="426"/>
</p:tagLst>
</file>

<file path=ppt/tags/tag276.xml><?xml version="1.0" encoding="utf-8"?>
<p:tagLst xmlns:p="http://schemas.openxmlformats.org/presentationml/2006/main">
  <p:tag name="AS_UNIQUEID" val="4996"/>
</p:tagLst>
</file>

<file path=ppt/tags/tag277.xml><?xml version="1.0" encoding="utf-8"?>
<p:tagLst xmlns:p="http://schemas.openxmlformats.org/presentationml/2006/main">
  <p:tag name="AS_UNIQUEID" val="428"/>
</p:tagLst>
</file>

<file path=ppt/tags/tag278.xml><?xml version="1.0" encoding="utf-8"?>
<p:tagLst xmlns:p="http://schemas.openxmlformats.org/presentationml/2006/main">
  <p:tag name="AS_UNIQUEID" val="429"/>
</p:tagLst>
</file>

<file path=ppt/tags/tag279.xml><?xml version="1.0" encoding="utf-8"?>
<p:tagLst xmlns:p="http://schemas.openxmlformats.org/presentationml/2006/main">
  <p:tag name="AS_UNIQUEID" val="430"/>
</p:tagLst>
</file>

<file path=ppt/tags/tag28.xml><?xml version="1.0" encoding="utf-8"?>
<p:tagLst xmlns:p="http://schemas.openxmlformats.org/presentationml/2006/main">
  <p:tag name="AS_UNIQUEID" val="1649"/>
</p:tagLst>
</file>

<file path=ppt/tags/tag280.xml><?xml version="1.0" encoding="utf-8"?>
<p:tagLst xmlns:p="http://schemas.openxmlformats.org/presentationml/2006/main">
  <p:tag name="AS_UNIQUEID" val="431"/>
</p:tagLst>
</file>

<file path=ppt/tags/tag281.xml><?xml version="1.0" encoding="utf-8"?>
<p:tagLst xmlns:p="http://schemas.openxmlformats.org/presentationml/2006/main">
  <p:tag name="AS_UNIQUEID" val="432"/>
</p:tagLst>
</file>

<file path=ppt/tags/tag282.xml><?xml version="1.0" encoding="utf-8"?>
<p:tagLst xmlns:p="http://schemas.openxmlformats.org/presentationml/2006/main">
  <p:tag name="AS_UNIQUEID" val="433"/>
</p:tagLst>
</file>

<file path=ppt/tags/tag283.xml><?xml version="1.0" encoding="utf-8"?>
<p:tagLst xmlns:p="http://schemas.openxmlformats.org/presentationml/2006/main">
  <p:tag name="AS_UNIQUEID" val="1420"/>
  <p:tag name="KSO_WM_BEAUTIFY_FLAG" val=""/>
</p:tagLst>
</file>

<file path=ppt/tags/tag284.xml><?xml version="1.0" encoding="utf-8"?>
<p:tagLst xmlns:p="http://schemas.openxmlformats.org/presentationml/2006/main">
  <p:tag name="AS_UNIQUEID" val="578"/>
  <p:tag name="KSO_WM_BEAUTIFY_FLAG" val=""/>
</p:tagLst>
</file>

<file path=ppt/tags/tag285.xml><?xml version="1.0" encoding="utf-8"?>
<p:tagLst xmlns:p="http://schemas.openxmlformats.org/presentationml/2006/main">
  <p:tag name="AS_UNIQUEID" val="578"/>
  <p:tag name="KSO_WM_BEAUTIFY_FLAG" val=""/>
</p:tagLst>
</file>

<file path=ppt/tags/tag286.xml><?xml version="1.0" encoding="utf-8"?>
<p:tagLst xmlns:p="http://schemas.openxmlformats.org/presentationml/2006/main">
  <p:tag name="AS_UNIQUEID" val="1420"/>
  <p:tag name="KSO_WM_BEAUTIFY_FLAG" val=""/>
</p:tagLst>
</file>

<file path=ppt/tags/tag287.xml><?xml version="1.0" encoding="utf-8"?>
<p:tagLst xmlns:p="http://schemas.openxmlformats.org/presentationml/2006/main">
  <p:tag name="AS_UNIQUEID" val="578"/>
  <p:tag name="KSO_WM_BEAUTIFY_FLAG" val=""/>
</p:tagLst>
</file>

<file path=ppt/tags/tag288.xml><?xml version="1.0" encoding="utf-8"?>
<p:tagLst xmlns:p="http://schemas.openxmlformats.org/presentationml/2006/main">
  <p:tag name="AS_UNIQUEID" val="1420"/>
  <p:tag name="KSO_WM_BEAUTIFY_FLAG" val=""/>
</p:tagLst>
</file>

<file path=ppt/tags/tag289.xml><?xml version="1.0" encoding="utf-8"?>
<p:tagLst xmlns:p="http://schemas.openxmlformats.org/presentationml/2006/main">
  <p:tag name="KSO_WM_DIAGRAM_VIRTUALLY_FRAME" val="{&quot;height&quot;:409.15,&quot;left&quot;:62.05,&quot;top&quot;:81.75,&quot;width&quot;:839.5}"/>
</p:tagLst>
</file>

<file path=ppt/tags/tag29.xml><?xml version="1.0" encoding="utf-8"?>
<p:tagLst xmlns:p="http://schemas.openxmlformats.org/presentationml/2006/main">
  <p:tag name="AS_UNIQUEID" val="1651"/>
</p:tagLst>
</file>

<file path=ppt/tags/tag290.xml><?xml version="1.0" encoding="utf-8"?>
<p:tagLst xmlns:p="http://schemas.openxmlformats.org/presentationml/2006/main">
  <p:tag name="AS_UNIQUEID" val="1733"/>
</p:tagLst>
</file>

<file path=ppt/tags/tag291.xml><?xml version="1.0" encoding="utf-8"?>
<p:tagLst xmlns:p="http://schemas.openxmlformats.org/presentationml/2006/main">
  <p:tag name="AS_UNIQUEID" val="1734"/>
</p:tagLst>
</file>

<file path=ppt/tags/tag292.xml><?xml version="1.0" encoding="utf-8"?>
<p:tagLst xmlns:p="http://schemas.openxmlformats.org/presentationml/2006/main">
  <p:tag name="AS_UNIQUEID" val="1735"/>
</p:tagLst>
</file>

<file path=ppt/tags/tag293.xml><?xml version="1.0" encoding="utf-8"?>
<p:tagLst xmlns:p="http://schemas.openxmlformats.org/presentationml/2006/main">
  <p:tag name="AS_UNIQUEID" val="1736"/>
</p:tagLst>
</file>

<file path=ppt/tags/tag294.xml><?xml version="1.0" encoding="utf-8"?>
<p:tagLst xmlns:p="http://schemas.openxmlformats.org/presentationml/2006/main">
  <p:tag name="AS_UNIQUEID" val="1737"/>
</p:tagLst>
</file>

<file path=ppt/tags/tag295.xml><?xml version="1.0" encoding="utf-8"?>
<p:tagLst xmlns:p="http://schemas.openxmlformats.org/presentationml/2006/main">
  <p:tag name="AS_UNIQUEID" val="1738"/>
</p:tagLst>
</file>

<file path=ppt/tags/tag29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A4NWRkOTNjMDc2ZjNiNjVjMDE5YjNhZGE0Zjk3NjMifQ=="/>
  <p:tag name="KSO_WPP_MARK_KEY" val="7ca00302-ead2-4192-9c85-7e5dd7c83545"/>
  <p:tag name="commondata" val="eyJoZGlkIjoiMjBmNzFhNTE2ODA4NWNjMzY3MDUyM2Q1MGJjODVmODYifQ=="/>
</p:tagLst>
</file>

<file path=ppt/tags/tag3.xml><?xml version="1.0" encoding="utf-8"?>
<p:tagLst xmlns:p="http://schemas.openxmlformats.org/presentationml/2006/main">
  <p:tag name="AS_UNIQUEID" val="1623"/>
</p:tagLst>
</file>

<file path=ppt/tags/tag30.xml><?xml version="1.0" encoding="utf-8"?>
<p:tagLst xmlns:p="http://schemas.openxmlformats.org/presentationml/2006/main">
  <p:tag name="AS_UNIQUEID" val="1652"/>
</p:tagLst>
</file>

<file path=ppt/tags/tag31.xml><?xml version="1.0" encoding="utf-8"?>
<p:tagLst xmlns:p="http://schemas.openxmlformats.org/presentationml/2006/main">
  <p:tag name="AS_UNIQUEID" val="1653"/>
</p:tagLst>
</file>

<file path=ppt/tags/tag32.xml><?xml version="1.0" encoding="utf-8"?>
<p:tagLst xmlns:p="http://schemas.openxmlformats.org/presentationml/2006/main">
  <p:tag name="AS_UNIQUEID" val="1654"/>
</p:tagLst>
</file>

<file path=ppt/tags/tag33.xml><?xml version="1.0" encoding="utf-8"?>
<p:tagLst xmlns:p="http://schemas.openxmlformats.org/presentationml/2006/main">
  <p:tag name="AS_UNIQUEID" val="1655"/>
</p:tagLst>
</file>

<file path=ppt/tags/tag34.xml><?xml version="1.0" encoding="utf-8"?>
<p:tagLst xmlns:p="http://schemas.openxmlformats.org/presentationml/2006/main">
  <p:tag name="AS_UNIQUEID" val="1656"/>
</p:tagLst>
</file>

<file path=ppt/tags/tag35.xml><?xml version="1.0" encoding="utf-8"?>
<p:tagLst xmlns:p="http://schemas.openxmlformats.org/presentationml/2006/main">
  <p:tag name="AS_UNIQUEID" val="1657"/>
</p:tagLst>
</file>

<file path=ppt/tags/tag36.xml><?xml version="1.0" encoding="utf-8"?>
<p:tagLst xmlns:p="http://schemas.openxmlformats.org/presentationml/2006/main">
  <p:tag name="AS_UNIQUEID" val="1658"/>
</p:tagLst>
</file>

<file path=ppt/tags/tag37.xml><?xml version="1.0" encoding="utf-8"?>
<p:tagLst xmlns:p="http://schemas.openxmlformats.org/presentationml/2006/main">
  <p:tag name="AS_UNIQUEID" val="1659"/>
</p:tagLst>
</file>

<file path=ppt/tags/tag38.xml><?xml version="1.0" encoding="utf-8"?>
<p:tagLst xmlns:p="http://schemas.openxmlformats.org/presentationml/2006/main">
  <p:tag name="AS_UNIQUEID" val="1660"/>
</p:tagLst>
</file>

<file path=ppt/tags/tag39.xml><?xml version="1.0" encoding="utf-8"?>
<p:tagLst xmlns:p="http://schemas.openxmlformats.org/presentationml/2006/main">
  <p:tag name="AS_UNIQUEID" val="1661"/>
</p:tagLst>
</file>

<file path=ppt/tags/tag4.xml><?xml version="1.0" encoding="utf-8"?>
<p:tagLst xmlns:p="http://schemas.openxmlformats.org/presentationml/2006/main">
  <p:tag name="AS_UNIQUEID" val="1624"/>
</p:tagLst>
</file>

<file path=ppt/tags/tag40.xml><?xml version="1.0" encoding="utf-8"?>
<p:tagLst xmlns:p="http://schemas.openxmlformats.org/presentationml/2006/main">
  <p:tag name="AS_UNIQUEID" val="1662"/>
</p:tagLst>
</file>

<file path=ppt/tags/tag41.xml><?xml version="1.0" encoding="utf-8"?>
<p:tagLst xmlns:p="http://schemas.openxmlformats.org/presentationml/2006/main">
  <p:tag name="AS_UNIQUEID" val="1663"/>
</p:tagLst>
</file>

<file path=ppt/tags/tag42.xml><?xml version="1.0" encoding="utf-8"?>
<p:tagLst xmlns:p="http://schemas.openxmlformats.org/presentationml/2006/main">
  <p:tag name="AS_UNIQUEID" val="1664"/>
</p:tagLst>
</file>

<file path=ppt/tags/tag43.xml><?xml version="1.0" encoding="utf-8"?>
<p:tagLst xmlns:p="http://schemas.openxmlformats.org/presentationml/2006/main">
  <p:tag name="AS_UNIQUEID" val="1665"/>
</p:tagLst>
</file>

<file path=ppt/tags/tag44.xml><?xml version="1.0" encoding="utf-8"?>
<p:tagLst xmlns:p="http://schemas.openxmlformats.org/presentationml/2006/main">
  <p:tag name="AS_UNIQUEID" val="1666"/>
</p:tagLst>
</file>

<file path=ppt/tags/tag45.xml><?xml version="1.0" encoding="utf-8"?>
<p:tagLst xmlns:p="http://schemas.openxmlformats.org/presentationml/2006/main">
  <p:tag name="AS_UNIQUEID" val="1667"/>
</p:tagLst>
</file>

<file path=ppt/tags/tag46.xml><?xml version="1.0" encoding="utf-8"?>
<p:tagLst xmlns:p="http://schemas.openxmlformats.org/presentationml/2006/main">
  <p:tag name="AS_UNIQUEID" val="1668"/>
</p:tagLst>
</file>

<file path=ppt/tags/tag47.xml><?xml version="1.0" encoding="utf-8"?>
<p:tagLst xmlns:p="http://schemas.openxmlformats.org/presentationml/2006/main">
  <p:tag name="AS_UNIQUEID" val="1669"/>
</p:tagLst>
</file>

<file path=ppt/tags/tag48.xml><?xml version="1.0" encoding="utf-8"?>
<p:tagLst xmlns:p="http://schemas.openxmlformats.org/presentationml/2006/main">
  <p:tag name="AS_UNIQUEID" val="1670"/>
</p:tagLst>
</file>

<file path=ppt/tags/tag49.xml><?xml version="1.0" encoding="utf-8"?>
<p:tagLst xmlns:p="http://schemas.openxmlformats.org/presentationml/2006/main">
  <p:tag name="AS_UNIQUEID" val="1671"/>
</p:tagLst>
</file>

<file path=ppt/tags/tag5.xml><?xml version="1.0" encoding="utf-8"?>
<p:tagLst xmlns:p="http://schemas.openxmlformats.org/presentationml/2006/main">
  <p:tag name="AS_UNIQUEID" val="1625"/>
</p:tagLst>
</file>

<file path=ppt/tags/tag50.xml><?xml version="1.0" encoding="utf-8"?>
<p:tagLst xmlns:p="http://schemas.openxmlformats.org/presentationml/2006/main">
  <p:tag name="AS_UNIQUEID" val="1672"/>
</p:tagLst>
</file>

<file path=ppt/tags/tag51.xml><?xml version="1.0" encoding="utf-8"?>
<p:tagLst xmlns:p="http://schemas.openxmlformats.org/presentationml/2006/main">
  <p:tag name="AS_UNIQUEID" val="1673"/>
</p:tagLst>
</file>

<file path=ppt/tags/tag52.xml><?xml version="1.0" encoding="utf-8"?>
<p:tagLst xmlns:p="http://schemas.openxmlformats.org/presentationml/2006/main">
  <p:tag name="AS_UNIQUEID" val="1674"/>
</p:tagLst>
</file>

<file path=ppt/tags/tag53.xml><?xml version="1.0" encoding="utf-8"?>
<p:tagLst xmlns:p="http://schemas.openxmlformats.org/presentationml/2006/main">
  <p:tag name="AS_UNIQUEID" val="1675"/>
</p:tagLst>
</file>

<file path=ppt/tags/tag54.xml><?xml version="1.0" encoding="utf-8"?>
<p:tagLst xmlns:p="http://schemas.openxmlformats.org/presentationml/2006/main">
  <p:tag name="AS_UNIQUEID" val="1676"/>
</p:tagLst>
</file>

<file path=ppt/tags/tag55.xml><?xml version="1.0" encoding="utf-8"?>
<p:tagLst xmlns:p="http://schemas.openxmlformats.org/presentationml/2006/main">
  <p:tag name="AS_UNIQUEID" val="1677"/>
</p:tagLst>
</file>

<file path=ppt/tags/tag56.xml><?xml version="1.0" encoding="utf-8"?>
<p:tagLst xmlns:p="http://schemas.openxmlformats.org/presentationml/2006/main">
  <p:tag name="AS_UNIQUEID" val="1678"/>
</p:tagLst>
</file>

<file path=ppt/tags/tag57.xml><?xml version="1.0" encoding="utf-8"?>
<p:tagLst xmlns:p="http://schemas.openxmlformats.org/presentationml/2006/main">
  <p:tag name="AS_UNIQUEID" val="1680"/>
</p:tagLst>
</file>

<file path=ppt/tags/tag58.xml><?xml version="1.0" encoding="utf-8"?>
<p:tagLst xmlns:p="http://schemas.openxmlformats.org/presentationml/2006/main">
  <p:tag name="AS_UNIQUEID" val="1681"/>
</p:tagLst>
</file>

<file path=ppt/tags/tag59.xml><?xml version="1.0" encoding="utf-8"?>
<p:tagLst xmlns:p="http://schemas.openxmlformats.org/presentationml/2006/main">
  <p:tag name="AS_UNIQUEID" val="1682"/>
</p:tagLst>
</file>

<file path=ppt/tags/tag6.xml><?xml version="1.0" encoding="utf-8"?>
<p:tagLst xmlns:p="http://schemas.openxmlformats.org/presentationml/2006/main">
  <p:tag name="AS_UNIQUEID" val="1626"/>
</p:tagLst>
</file>

<file path=ppt/tags/tag60.xml><?xml version="1.0" encoding="utf-8"?>
<p:tagLst xmlns:p="http://schemas.openxmlformats.org/presentationml/2006/main">
  <p:tag name="AS_UNIQUEID" val="1683"/>
</p:tagLst>
</file>

<file path=ppt/tags/tag61.xml><?xml version="1.0" encoding="utf-8"?>
<p:tagLst xmlns:p="http://schemas.openxmlformats.org/presentationml/2006/main">
  <p:tag name="AS_UNIQUEID" val="1684"/>
</p:tagLst>
</file>

<file path=ppt/tags/tag62.xml><?xml version="1.0" encoding="utf-8"?>
<p:tagLst xmlns:p="http://schemas.openxmlformats.org/presentationml/2006/main">
  <p:tag name="AS_UNIQUEID" val="1685"/>
</p:tagLst>
</file>

<file path=ppt/tags/tag63.xml><?xml version="1.0" encoding="utf-8"?>
<p:tagLst xmlns:p="http://schemas.openxmlformats.org/presentationml/2006/main">
  <p:tag name="AS_UNIQUEID" val="1686"/>
</p:tagLst>
</file>

<file path=ppt/tags/tag64.xml><?xml version="1.0" encoding="utf-8"?>
<p:tagLst xmlns:p="http://schemas.openxmlformats.org/presentationml/2006/main">
  <p:tag name="AS_UNIQUEID" val="1687"/>
</p:tagLst>
</file>

<file path=ppt/tags/tag65.xml><?xml version="1.0" encoding="utf-8"?>
<p:tagLst xmlns:p="http://schemas.openxmlformats.org/presentationml/2006/main">
  <p:tag name="AS_UNIQUEID" val="1688"/>
</p:tagLst>
</file>

<file path=ppt/tags/tag66.xml><?xml version="1.0" encoding="utf-8"?>
<p:tagLst xmlns:p="http://schemas.openxmlformats.org/presentationml/2006/main">
  <p:tag name="AS_UNIQUEID" val="1689"/>
</p:tagLst>
</file>

<file path=ppt/tags/tag67.xml><?xml version="1.0" encoding="utf-8"?>
<p:tagLst xmlns:p="http://schemas.openxmlformats.org/presentationml/2006/main">
  <p:tag name="AS_UNIQUEID" val="1690"/>
</p:tagLst>
</file>

<file path=ppt/tags/tag68.xml><?xml version="1.0" encoding="utf-8"?>
<p:tagLst xmlns:p="http://schemas.openxmlformats.org/presentationml/2006/main">
  <p:tag name="AS_UNIQUEID" val="1692"/>
</p:tagLst>
</file>

<file path=ppt/tags/tag69.xml><?xml version="1.0" encoding="utf-8"?>
<p:tagLst xmlns:p="http://schemas.openxmlformats.org/presentationml/2006/main">
  <p:tag name="AS_UNIQUEID" val="1693"/>
</p:tagLst>
</file>

<file path=ppt/tags/tag7.xml><?xml version="1.0" encoding="utf-8"?>
<p:tagLst xmlns:p="http://schemas.openxmlformats.org/presentationml/2006/main">
  <p:tag name="AS_UNIQUEID" val="1628"/>
</p:tagLst>
</file>

<file path=ppt/tags/tag70.xml><?xml version="1.0" encoding="utf-8"?>
<p:tagLst xmlns:p="http://schemas.openxmlformats.org/presentationml/2006/main">
  <p:tag name="AS_UNIQUEID" val="1695"/>
</p:tagLst>
</file>

<file path=ppt/tags/tag71.xml><?xml version="1.0" encoding="utf-8"?>
<p:tagLst xmlns:p="http://schemas.openxmlformats.org/presentationml/2006/main">
  <p:tag name="AS_UNIQUEID" val="1696"/>
</p:tagLst>
</file>

<file path=ppt/tags/tag72.xml><?xml version="1.0" encoding="utf-8"?>
<p:tagLst xmlns:p="http://schemas.openxmlformats.org/presentationml/2006/main">
  <p:tag name="AS_UNIQUEID" val="1697"/>
</p:tagLst>
</file>

<file path=ppt/tags/tag73.xml><?xml version="1.0" encoding="utf-8"?>
<p:tagLst xmlns:p="http://schemas.openxmlformats.org/presentationml/2006/main">
  <p:tag name="AS_UNIQUEID" val="1698"/>
</p:tagLst>
</file>

<file path=ppt/tags/tag74.xml><?xml version="1.0" encoding="utf-8"?>
<p:tagLst xmlns:p="http://schemas.openxmlformats.org/presentationml/2006/main">
  <p:tag name="AS_UNIQUEID" val="1699"/>
</p:tagLst>
</file>

<file path=ppt/tags/tag75.xml><?xml version="1.0" encoding="utf-8"?>
<p:tagLst xmlns:p="http://schemas.openxmlformats.org/presentationml/2006/main">
  <p:tag name="AS_UNIQUEID" val="1700"/>
</p:tagLst>
</file>

<file path=ppt/tags/tag76.xml><?xml version="1.0" encoding="utf-8"?>
<p:tagLst xmlns:p="http://schemas.openxmlformats.org/presentationml/2006/main">
  <p:tag name="AS_UNIQUEID" val="1701"/>
</p:tagLst>
</file>

<file path=ppt/tags/tag77.xml><?xml version="1.0" encoding="utf-8"?>
<p:tagLst xmlns:p="http://schemas.openxmlformats.org/presentationml/2006/main">
  <p:tag name="AS_UNIQUEID" val="1703"/>
</p:tagLst>
</file>

<file path=ppt/tags/tag78.xml><?xml version="1.0" encoding="utf-8"?>
<p:tagLst xmlns:p="http://schemas.openxmlformats.org/presentationml/2006/main">
  <p:tag name="AS_UNIQUEID" val="1704"/>
</p:tagLst>
</file>

<file path=ppt/tags/tag79.xml><?xml version="1.0" encoding="utf-8"?>
<p:tagLst xmlns:p="http://schemas.openxmlformats.org/presentationml/2006/main">
  <p:tag name="AS_UNIQUEID" val="1705"/>
</p:tagLst>
</file>

<file path=ppt/tags/tag8.xml><?xml version="1.0" encoding="utf-8"?>
<p:tagLst xmlns:p="http://schemas.openxmlformats.org/presentationml/2006/main">
  <p:tag name="AS_UNIQUEID" val="1629"/>
</p:tagLst>
</file>

<file path=ppt/tags/tag80.xml><?xml version="1.0" encoding="utf-8"?>
<p:tagLst xmlns:p="http://schemas.openxmlformats.org/presentationml/2006/main">
  <p:tag name="AS_UNIQUEID" val="1706"/>
</p:tagLst>
</file>

<file path=ppt/tags/tag81.xml><?xml version="1.0" encoding="utf-8"?>
<p:tagLst xmlns:p="http://schemas.openxmlformats.org/presentationml/2006/main">
  <p:tag name="AS_UNIQUEID" val="1707"/>
</p:tagLst>
</file>

<file path=ppt/tags/tag82.xml><?xml version="1.0" encoding="utf-8"?>
<p:tagLst xmlns:p="http://schemas.openxmlformats.org/presentationml/2006/main">
  <p:tag name="AS_UNIQUEID" val="1708"/>
</p:tagLst>
</file>

<file path=ppt/tags/tag83.xml><?xml version="1.0" encoding="utf-8"?>
<p:tagLst xmlns:p="http://schemas.openxmlformats.org/presentationml/2006/main">
  <p:tag name="AS_UNIQUEID" val="1709"/>
</p:tagLst>
</file>

<file path=ppt/tags/tag84.xml><?xml version="1.0" encoding="utf-8"?>
<p:tagLst xmlns:p="http://schemas.openxmlformats.org/presentationml/2006/main">
  <p:tag name="AS_UNIQUEID" val="1710"/>
</p:tagLst>
</file>

<file path=ppt/tags/tag85.xml><?xml version="1.0" encoding="utf-8"?>
<p:tagLst xmlns:p="http://schemas.openxmlformats.org/presentationml/2006/main">
  <p:tag name="AS_UNIQUEID" val="1711"/>
</p:tagLst>
</file>

<file path=ppt/tags/tag86.xml><?xml version="1.0" encoding="utf-8"?>
<p:tagLst xmlns:p="http://schemas.openxmlformats.org/presentationml/2006/main">
  <p:tag name="AS_UNIQUEID" val="1712"/>
</p:tagLst>
</file>

<file path=ppt/tags/tag87.xml><?xml version="1.0" encoding="utf-8"?>
<p:tagLst xmlns:p="http://schemas.openxmlformats.org/presentationml/2006/main">
  <p:tag name="AS_UNIQUEID" val="1713"/>
</p:tagLst>
</file>

<file path=ppt/tags/tag88.xml><?xml version="1.0" encoding="utf-8"?>
<p:tagLst xmlns:p="http://schemas.openxmlformats.org/presentationml/2006/main">
  <p:tag name="AS_UNIQUEID" val="1715"/>
</p:tagLst>
</file>

<file path=ppt/tags/tag89.xml><?xml version="1.0" encoding="utf-8"?>
<p:tagLst xmlns:p="http://schemas.openxmlformats.org/presentationml/2006/main">
  <p:tag name="AS_UNIQUEID" val="1716"/>
</p:tagLst>
</file>

<file path=ppt/tags/tag9.xml><?xml version="1.0" encoding="utf-8"?>
<p:tagLst xmlns:p="http://schemas.openxmlformats.org/presentationml/2006/main">
  <p:tag name="AS_UNIQUEID" val="1630"/>
</p:tagLst>
</file>

<file path=ppt/tags/tag90.xml><?xml version="1.0" encoding="utf-8"?>
<p:tagLst xmlns:p="http://schemas.openxmlformats.org/presentationml/2006/main">
  <p:tag name="AS_UNIQUEID" val="1717"/>
</p:tagLst>
</file>

<file path=ppt/tags/tag91.xml><?xml version="1.0" encoding="utf-8"?>
<p:tagLst xmlns:p="http://schemas.openxmlformats.org/presentationml/2006/main">
  <p:tag name="AS_UNIQUEID" val="1718"/>
</p:tagLst>
</file>

<file path=ppt/tags/tag92.xml><?xml version="1.0" encoding="utf-8"?>
<p:tagLst xmlns:p="http://schemas.openxmlformats.org/presentationml/2006/main">
  <p:tag name="AS_UNIQUEID" val="1719"/>
</p:tagLst>
</file>

<file path=ppt/tags/tag93.xml><?xml version="1.0" encoding="utf-8"?>
<p:tagLst xmlns:p="http://schemas.openxmlformats.org/presentationml/2006/main">
  <p:tag name="AS_UNIQUEID" val="1720"/>
</p:tagLst>
</file>

<file path=ppt/tags/tag94.xml><?xml version="1.0" encoding="utf-8"?>
<p:tagLst xmlns:p="http://schemas.openxmlformats.org/presentationml/2006/main">
  <p:tag name="AS_UNIQUEID" val="1721"/>
</p:tagLst>
</file>

<file path=ppt/tags/tag95.xml><?xml version="1.0" encoding="utf-8"?>
<p:tagLst xmlns:p="http://schemas.openxmlformats.org/presentationml/2006/main">
  <p:tag name="AS_UNIQUEID" val="1722"/>
</p:tagLst>
</file>

<file path=ppt/tags/tag96.xml><?xml version="1.0" encoding="utf-8"?>
<p:tagLst xmlns:p="http://schemas.openxmlformats.org/presentationml/2006/main">
  <p:tag name="AS_UNIQUEID" val="1723"/>
</p:tagLst>
</file>

<file path=ppt/tags/tag97.xml><?xml version="1.0" encoding="utf-8"?>
<p:tagLst xmlns:p="http://schemas.openxmlformats.org/presentationml/2006/main">
  <p:tag name="AS_UNIQUEID" val="1724"/>
</p:tagLst>
</file>

<file path=ppt/tags/tag98.xml><?xml version="1.0" encoding="utf-8"?>
<p:tagLst xmlns:p="http://schemas.openxmlformats.org/presentationml/2006/main">
  <p:tag name="AS_UNIQUEID" val="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9.xml><?xml version="1.0" encoding="utf-8"?>
<p:tagLst xmlns:p="http://schemas.openxmlformats.org/presentationml/2006/main">
  <p:tag name="AS_UNIQUEID" val="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heme/theme1.xml><?xml version="1.0" encoding="utf-8"?>
<a:theme xmlns:a="http://schemas.openxmlformats.org/drawingml/2006/main" name="自定义设计方案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lang="zh-CN" altLang="en-US" sz="32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1465</Words>
  <Application>WPS 演示</Application>
  <PresentationFormat/>
  <Paragraphs>203</Paragraphs>
  <Slides>17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Tahoma</vt:lpstr>
      <vt:lpstr>Times New Roman</vt:lpstr>
      <vt:lpstr>黑体</vt:lpstr>
      <vt:lpstr>隶书</vt:lpstr>
      <vt:lpstr>Helvetica</vt:lpstr>
      <vt:lpstr>华文楷体</vt:lpstr>
      <vt:lpstr>汉仪正圆-55W</vt:lpstr>
      <vt:lpstr>Segoe Print</vt:lpstr>
      <vt:lpstr>汉仪正圆-55W</vt:lpstr>
      <vt:lpstr>Arial Unicode MS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好滴翔仔。</cp:lastModifiedBy>
  <cp:revision>129</cp:revision>
  <cp:lastPrinted>2024-01-04T16:26:00Z</cp:lastPrinted>
  <dcterms:created xsi:type="dcterms:W3CDTF">2024-01-04T16:26:00Z</dcterms:created>
  <dcterms:modified xsi:type="dcterms:W3CDTF">2024-10-10T05:46:24Z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9752088E23E34349B1BF0C6779A4C808_13</vt:lpwstr>
  </property>
  <property fmtid="{D5CDD505-2E9C-101B-9397-08002B2CF9AE}" pid="7" name="KSOProductBuildVer">
    <vt:lpwstr>2052-12.1.0.17857</vt:lpwstr>
  </property>
</Properties>
</file>