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gif" ContentType="image/gif"/>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3.3-->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 id="2147483673" r:id="rId3"/>
    <p:sldMasterId id="2147483685" r:id="rId4"/>
    <p:sldMasterId id="2147483698" r:id="rId5"/>
    <p:sldMasterId id="2147483711" r:id="rId6"/>
    <p:sldMasterId id="2147483723" r:id="rId7"/>
  </p:sldMasterIdLst>
  <p:notesMasterIdLst>
    <p:notesMasterId r:id="rId8"/>
  </p:notesMasterIdLst>
  <p:sldIdLst>
    <p:sldId id="290" r:id="rId9"/>
    <p:sldId id="343" r:id="rId10"/>
    <p:sldId id="344" r:id="rId11"/>
    <p:sldId id="345" r:id="rId12"/>
    <p:sldId id="346" r:id="rId13"/>
    <p:sldId id="347" r:id="rId14"/>
    <p:sldId id="303" r:id="rId15"/>
    <p:sldId id="291" r:id="rId16"/>
    <p:sldId id="302" r:id="rId17"/>
    <p:sldId id="268" r:id="rId18"/>
    <p:sldId id="269" r:id="rId19"/>
    <p:sldId id="329" r:id="rId20"/>
    <p:sldId id="271" r:id="rId21"/>
    <p:sldId id="272" r:id="rId22"/>
    <p:sldId id="273" r:id="rId23"/>
    <p:sldId id="274" r:id="rId24"/>
    <p:sldId id="330" r:id="rId25"/>
    <p:sldId id="281" r:id="rId26"/>
    <p:sldId id="282" r:id="rId27"/>
    <p:sldId id="331" r:id="rId28"/>
    <p:sldId id="332" r:id="rId29"/>
    <p:sldId id="333" r:id="rId30"/>
    <p:sldId id="327" r:id="rId31"/>
    <p:sldId id="328" r:id="rId32"/>
    <p:sldId id="289" r:id="rId33"/>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2.xml" /><Relationship Id="rId11" Type="http://schemas.openxmlformats.org/officeDocument/2006/relationships/slide" Target="slides/slide3.xml" /><Relationship Id="rId12" Type="http://schemas.openxmlformats.org/officeDocument/2006/relationships/slide" Target="slides/slide4.xml" /><Relationship Id="rId13" Type="http://schemas.openxmlformats.org/officeDocument/2006/relationships/slide" Target="slides/slide5.xml" /><Relationship Id="rId14" Type="http://schemas.openxmlformats.org/officeDocument/2006/relationships/slide" Target="slides/slide6.xml" /><Relationship Id="rId15" Type="http://schemas.openxmlformats.org/officeDocument/2006/relationships/slide" Target="slides/slide7.xml" /><Relationship Id="rId16" Type="http://schemas.openxmlformats.org/officeDocument/2006/relationships/slide" Target="slides/slide8.xml" /><Relationship Id="rId17" Type="http://schemas.openxmlformats.org/officeDocument/2006/relationships/slide" Target="slides/slide9.xml" /><Relationship Id="rId18" Type="http://schemas.openxmlformats.org/officeDocument/2006/relationships/slide" Target="slides/slide10.xml" /><Relationship Id="rId19" Type="http://schemas.openxmlformats.org/officeDocument/2006/relationships/slide" Target="slides/slide11.xml" /><Relationship Id="rId2" Type="http://schemas.openxmlformats.org/officeDocument/2006/relationships/slideMaster" Target="slideMasters/slideMaster2.xml" /><Relationship Id="rId20" Type="http://schemas.openxmlformats.org/officeDocument/2006/relationships/slide" Target="slides/slide12.xml" /><Relationship Id="rId21" Type="http://schemas.openxmlformats.org/officeDocument/2006/relationships/slide" Target="slides/slide13.xml" /><Relationship Id="rId22" Type="http://schemas.openxmlformats.org/officeDocument/2006/relationships/slide" Target="slides/slide14.xml" /><Relationship Id="rId23" Type="http://schemas.openxmlformats.org/officeDocument/2006/relationships/slide" Target="slides/slide15.xml" /><Relationship Id="rId24" Type="http://schemas.openxmlformats.org/officeDocument/2006/relationships/slide" Target="slides/slide16.xml" /><Relationship Id="rId25" Type="http://schemas.openxmlformats.org/officeDocument/2006/relationships/slide" Target="slides/slide17.xml" /><Relationship Id="rId26" Type="http://schemas.openxmlformats.org/officeDocument/2006/relationships/slide" Target="slides/slide18.xml" /><Relationship Id="rId27" Type="http://schemas.openxmlformats.org/officeDocument/2006/relationships/slide" Target="slides/slide19.xml" /><Relationship Id="rId28" Type="http://schemas.openxmlformats.org/officeDocument/2006/relationships/slide" Target="slides/slide20.xml" /><Relationship Id="rId29" Type="http://schemas.openxmlformats.org/officeDocument/2006/relationships/slide" Target="slides/slide21.xml" /><Relationship Id="rId3" Type="http://schemas.openxmlformats.org/officeDocument/2006/relationships/slideMaster" Target="slideMasters/slideMaster3.xml" /><Relationship Id="rId30" Type="http://schemas.openxmlformats.org/officeDocument/2006/relationships/slide" Target="slides/slide22.xml" /><Relationship Id="rId31" Type="http://schemas.openxmlformats.org/officeDocument/2006/relationships/slide" Target="slides/slide23.xml" /><Relationship Id="rId32" Type="http://schemas.openxmlformats.org/officeDocument/2006/relationships/slide" Target="slides/slide24.xml" /><Relationship Id="rId33" Type="http://schemas.openxmlformats.org/officeDocument/2006/relationships/slide" Target="slides/slide25.xml" /><Relationship Id="rId34" Type="http://schemas.openxmlformats.org/officeDocument/2006/relationships/tags" Target="tags/tag3.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heme" Target="theme/theme1.xml" /><Relationship Id="rId38" Type="http://schemas.openxmlformats.org/officeDocument/2006/relationships/tableStyles" Target="tableStyles.xml" /><Relationship Id="rId4" Type="http://schemas.openxmlformats.org/officeDocument/2006/relationships/slideMaster" Target="slideMasters/slideMaster4.xml" /><Relationship Id="rId5" Type="http://schemas.openxmlformats.org/officeDocument/2006/relationships/slideMaster" Target="slideMasters/slideMaster5.xml" /><Relationship Id="rId6" Type="http://schemas.openxmlformats.org/officeDocument/2006/relationships/slideMaster" Target="slideMasters/slideMaster6.xml" /><Relationship Id="rId7" Type="http://schemas.openxmlformats.org/officeDocument/2006/relationships/slideMaster" Target="slideMasters/slideMaster7.xml" /><Relationship Id="rId8" Type="http://schemas.openxmlformats.org/officeDocument/2006/relationships/notesMaster" Target="notesMasters/notesMaster1.xml" /><Relationship Id="rId9" Type="http://schemas.openxmlformats.org/officeDocument/2006/relationships/slide" Target="slides/slide1.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image" Target="../media/image5.png" /><Relationship Id="rId3" Type="http://schemas.openxmlformats.org/officeDocument/2006/relationships/image" Target="../media/image6.png" /><Relationship Id="rId4" Type="http://schemas.openxmlformats.org/officeDocument/2006/relationships/image" Target="../media/image7.jpeg" /><Relationship Id="rId5" Type="http://schemas.openxmlformats.org/officeDocument/2006/relationships/slideMaster" Target="../slideMasters/slideMaster7.xml" /></Relationships>
</file>

<file path=ppt/slideLayouts/_rels/slideLayout71.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7.xml" /></Relationships>
</file>

<file path=ppt/slideLayouts/_rels/slideLayout72.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7.xml" /></Relationships>
</file>

<file path=ppt/slideLayouts/_rels/slideLayout73.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7.xml" /></Relationships>
</file>

<file path=ppt/slideLayouts/_rels/slideLayout74.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7.xml" /></Relationships>
</file>

<file path=ppt/slideLayouts/_rels/slideLayout75.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7.xml" /></Relationships>
</file>

<file path=ppt/slideLayouts/_rels/slideLayout76.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7.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7.xml" /></Relationships>
</file>

<file path=ppt/slideLayouts/_rels/slideLayout78.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9.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0.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7.xml" /></Relationships>
</file>

<file path=ppt/slideLayouts/_rels/slideLayout81.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7.xml" /></Relationships>
</file>

<file path=ppt/slideLayouts/_rels/slideLayout82.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83.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7.xml" /></Relationships>
</file>

<file path=ppt/slideLayouts/_rels/slideLayout84.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7.xml" /></Relationships>
</file>

<file path=ppt/slideLayouts/_rels/slideLayout85.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7.xml" /></Relationships>
</file>

<file path=ppt/slideLayouts/_rels/slideLayout86.xml.rels>&#65279;<?xml version="1.0" encoding="utf-8" standalone="yes"?><Relationships xmlns="http://schemas.openxmlformats.org/package/2006/relationships"><Relationship Id="rId1" Type="http://schemas.openxmlformats.org/officeDocument/2006/relationships/image" Target="../media/image7.jpeg" /><Relationship Id="rId2" Type="http://schemas.openxmlformats.org/officeDocument/2006/relationships/slideMaster" Target="../slideMasters/slideMaster7.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t/>
            </a:fld>
            <a:endParaRPr lang="en-US" altLang="zh-CN">
              <a:latin typeface="Arial" panose="020b0604020202020204" pitchFamily="34" charset="0"/>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t/>
            </a:fld>
            <a:endParaRPr lang="en-US" altLang="zh-CN">
              <a:latin typeface="Arial" panose="020b0604020202020204" pitchFamily="34" charset="0"/>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t/>
            </a:fld>
            <a:endParaRPr lang="en-US" altLang="zh-CN">
              <a:latin typeface="Arial" panose="020b0604020202020204" pitchFamily="34" charset="0"/>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latin typeface="Arial" panose="020b0604020202020204" pitchFamily="34" charset="0"/>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latin typeface="Arial" panose="020b0604020202020204" pitchFamily="34" charset="0"/>
            </a:endParaRPr>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latin typeface="Arial" panose="020b0604020202020204" pitchFamily="34" charset="0"/>
            </a:endParaRPr>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latin typeface="Arial" panose="020b0604020202020204" pitchFamily="34" charset="0"/>
            </a:endParaRPr>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latin typeface="Arial" panose="020b0604020202020204" pitchFamily="34" charset="0"/>
            </a:endParaRPr>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latin typeface="Arial" panose="020b0604020202020204" pitchFamily="34" charset="0"/>
            </a:endParaRPr>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latin typeface="Arial" panose="020b0604020202020204" pitchFamily="34" charset="0"/>
            </a:endParaRPr>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latin typeface="Arial" panose="020b0604020202020204" pitchFamily="34" charset="0"/>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t/>
            </a:fld>
            <a:endParaRPr lang="en-US" altLang="zh-CN">
              <a:latin typeface="Arial" panose="020b0604020202020204" pitchFamily="34" charset="0"/>
            </a:endParaRPr>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latin typeface="Arial" panose="020b0604020202020204" pitchFamily="34" charset="0"/>
            </a:endParaRPr>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latin typeface="Arial" panose="020b0604020202020204" pitchFamily="34" charset="0"/>
            </a:endParaRPr>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264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latin typeface="Arial" panose="020b0604020202020204" pitchFamily="34" charset="0"/>
            </a:endParaRPr>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bl" preserve="1">
  <p:cSld name="标题和表格">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09600" y="1600200"/>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latin typeface="Arial" panose="020b0604020202020204" pitchFamily="34" charset="0"/>
            </a:endParaRPr>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ea"/>
              </a:rPr>
              <a:t/>
            </a:fld>
            <a:endParaRPr lang="zh-CN" altLang="en-US" strike="noStrike" noProof="1"/>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ea"/>
              </a:rPr>
              <a:t/>
            </a:fld>
            <a:endParaRPr lang="zh-CN" altLang="en-US" strike="noStrike" noProof="1"/>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ea"/>
              </a:rPr>
              <a:t/>
            </a:fld>
            <a:endParaRPr lang="zh-CN" altLang="en-US" strike="noStrike" noProof="1"/>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12800" y="1600200"/>
            <a:ext cx="5326888" cy="44989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357112" y="1600200"/>
            <a:ext cx="5326888" cy="44989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eaLnBrk="1" fontAlgn="base" hangingPunct="1"/>
            <a:endParaRPr lang="zh-CN" altLang="en-US" strike="noStrike" noProof="1"/>
          </a:p>
        </p:txBody>
      </p:sp>
      <p:sp>
        <p:nvSpPr>
          <p:cNvPr id="6" name="页脚占位符 5"/>
          <p:cNvSpPr>
            <a:spLocks noGrp="1"/>
          </p:cNvSpPr>
          <p:nvPr>
            <p:ph type="ftr" sz="quarter" idx="11"/>
          </p:nvPr>
        </p:nvSpPr>
        <p:spPr/>
        <p:txBody>
          <a:bodyPr/>
          <a:lstStyle/>
          <a:p>
            <a:pPr lvl="0" eaLnBrk="1" fontAlgn="base" hangingPunct="1"/>
            <a:endParaRPr lang="zh-CN" altLang="en-US"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ea"/>
              </a:rPr>
              <a:t/>
            </a:fld>
            <a:endParaRPr lang="zh-CN" altLang="en-US" strike="noStrike" noProof="1"/>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eaLnBrk="1" fontAlgn="base" hangingPunct="1"/>
            <a:endParaRPr lang="zh-CN" altLang="en-US" strike="noStrike" noProof="1"/>
          </a:p>
        </p:txBody>
      </p:sp>
      <p:sp>
        <p:nvSpPr>
          <p:cNvPr id="8" name="页脚占位符 7"/>
          <p:cNvSpPr>
            <a:spLocks noGrp="1"/>
          </p:cNvSpPr>
          <p:nvPr>
            <p:ph type="ftr" sz="quarter" idx="11"/>
          </p:nvPr>
        </p:nvSpPr>
        <p:spPr/>
        <p:txBody>
          <a:bodyPr/>
          <a:lstStyle/>
          <a:p>
            <a:pPr lvl="0" eaLnBrk="1" fontAlgn="base" hangingPunct="1"/>
            <a:endParaRPr lang="zh-CN" altLang="en-US" strike="noStrike" noProof="1"/>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ea"/>
              </a:rPr>
              <a:t/>
            </a:fld>
            <a:endParaRPr lang="zh-CN" altLang="en-US" strike="noStrike" noProof="1"/>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eaLnBrk="1" fontAlgn="base" hangingPunct="1"/>
            <a:endParaRPr lang="zh-CN" altLang="en-US" strike="noStrike" noProof="1"/>
          </a:p>
        </p:txBody>
      </p:sp>
      <p:sp>
        <p:nvSpPr>
          <p:cNvPr id="4" name="页脚占位符 3"/>
          <p:cNvSpPr>
            <a:spLocks noGrp="1"/>
          </p:cNvSpPr>
          <p:nvPr>
            <p:ph type="ftr" sz="quarter" idx="11"/>
          </p:nvPr>
        </p:nvSpPr>
        <p:spPr/>
        <p:txBody>
          <a:bodyPr/>
          <a:lstStyle/>
          <a:p>
            <a:pPr lvl="0" eaLnBrk="1" fontAlgn="base" hangingPunct="1"/>
            <a:endParaRPr lang="zh-CN" altLang="en-US" strike="noStrike" noProof="1"/>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ea"/>
              </a:rPr>
              <a:t/>
            </a:fld>
            <a:endParaRPr lang="zh-CN" altLang="en-US" strike="noStrike" noProof="1"/>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1"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t/>
            </a:fld>
            <a:endParaRPr lang="en-US" altLang="zh-CN">
              <a:latin typeface="Arial" panose="020b0604020202020204" pitchFamily="34" charset="0"/>
            </a:endParaRPr>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pPr lvl="0" eaLnBrk="1" fontAlgn="base" hangingPunct="1"/>
            <a:endParaRPr lang="zh-CN" altLang="en-US" strike="noStrike" noProof="1"/>
          </a:p>
        </p:txBody>
      </p:sp>
      <p:sp>
        <p:nvSpPr>
          <p:cNvPr id="3" name="页脚占位符 2"/>
          <p:cNvSpPr>
            <a:spLocks noGrp="1"/>
          </p:cNvSpPr>
          <p:nvPr>
            <p:ph type="ftr" sz="quarter" idx="11"/>
          </p:nvPr>
        </p:nvSpPr>
        <p:spPr/>
        <p:txBody>
          <a:bodyPr/>
          <a:lstStyle/>
          <a:p>
            <a:pPr lvl="0" eaLnBrk="1" fontAlgn="base" hangingPunct="1"/>
            <a:endParaRPr lang="zh-CN" altLang="en-US" strike="noStrike" noProof="1"/>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ea"/>
              </a:rPr>
              <a:t/>
            </a:fld>
            <a:endParaRPr lang="zh-CN" altLang="en-US" strike="noStrike" noProof="1"/>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eaLnBrk="1" fontAlgn="base" hangingPunct="1"/>
            <a:endParaRPr lang="zh-CN" altLang="en-US" strike="noStrike" noProof="1"/>
          </a:p>
        </p:txBody>
      </p:sp>
      <p:sp>
        <p:nvSpPr>
          <p:cNvPr id="6" name="页脚占位符 5"/>
          <p:cNvSpPr>
            <a:spLocks noGrp="1"/>
          </p:cNvSpPr>
          <p:nvPr>
            <p:ph type="ftr" sz="quarter" idx="11"/>
          </p:nvPr>
        </p:nvSpPr>
        <p:spPr/>
        <p:txBody>
          <a:bodyPr/>
          <a:lstStyle/>
          <a:p>
            <a:pPr lvl="0" eaLnBrk="1" fontAlgn="base" hangingPunct="1"/>
            <a:endParaRPr lang="zh-CN" altLang="en-US"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ea"/>
              </a:rPr>
              <a:t/>
            </a:fld>
            <a:endParaRPr lang="zh-CN" altLang="en-US" strike="noStrike" noProof="1"/>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eaLnBrk="1" fontAlgn="base" hangingPunct="1"/>
            <a:endParaRPr lang="zh-CN" altLang="en-US" strike="noStrike" noProof="1"/>
          </a:p>
        </p:txBody>
      </p:sp>
      <p:sp>
        <p:nvSpPr>
          <p:cNvPr id="6" name="页脚占位符 5"/>
          <p:cNvSpPr>
            <a:spLocks noGrp="1"/>
          </p:cNvSpPr>
          <p:nvPr>
            <p:ph type="ftr" sz="quarter" idx="11"/>
          </p:nvPr>
        </p:nvSpPr>
        <p:spPr/>
        <p:txBody>
          <a:bodyPr/>
          <a:lstStyle/>
          <a:p>
            <a:pPr lvl="0" eaLnBrk="1" fontAlgn="base" hangingPunct="1"/>
            <a:endParaRPr lang="zh-CN" altLang="en-US" strike="noStrike" noProof="1"/>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ea"/>
              </a:rPr>
              <a:t/>
            </a:fld>
            <a:endParaRPr lang="zh-CN" altLang="en-US" strike="noStrike" noProof="1"/>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ea"/>
              </a:rPr>
              <a:t/>
            </a:fld>
            <a:endParaRPr lang="zh-CN" altLang="en-US" strike="noStrike" noProof="1"/>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938684" y="228600"/>
            <a:ext cx="2846917" cy="58705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97933" y="228600"/>
            <a:ext cx="8375712" cy="58705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eaLnBrk="1" fontAlgn="base" hangingPunct="1"/>
            <a:endParaRPr lang="zh-CN" altLang="en-US" strike="noStrike" noProof="1"/>
          </a:p>
        </p:txBody>
      </p:sp>
      <p:sp>
        <p:nvSpPr>
          <p:cNvPr id="5" name="页脚占位符 4"/>
          <p:cNvSpPr>
            <a:spLocks noGrp="1"/>
          </p:cNvSpPr>
          <p:nvPr>
            <p:ph type="ftr" sz="quarter" idx="11"/>
          </p:nvPr>
        </p:nvSpPr>
        <p:spPr/>
        <p:txBody>
          <a:bodyPr/>
          <a:lstStyle/>
          <a:p>
            <a:pPr lvl="0" eaLnBrk="1" fontAlgn="base" hangingPunct="1"/>
            <a:endParaRPr lang="zh-CN" altLang="en-US" strike="noStrike" noProof="1"/>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ea"/>
              </a:rPr>
              <a:t/>
            </a:fld>
            <a:endParaRPr lang="zh-CN" altLang="en-US" strike="noStrike" noProof="1"/>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bg>
      <p:bgPr>
        <a:solidFill>
          <a:schemeClr val="accent1"/>
        </a:solidFill>
        <a:effectLst/>
      </p:bgPr>
    </p:bg>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7"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E5632C3-993C-42ED-A8EF-D8D7012832AB}"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bg>
      <p:bgPr>
        <a:solidFill>
          <a:schemeClr val="accent1"/>
        </a:solidFill>
        <a:effectLst/>
      </p:bgPr>
    </p:bg>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17A3EA1-3B6A-4420-9850-A79D687CC5F7}"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bg>
      <p:bgPr>
        <a:solidFill>
          <a:schemeClr val="accent1"/>
        </a:solidFill>
        <a:effectLst/>
      </p:bgPr>
    </p:bg>
    <p:spTree>
      <p:nvGrpSpPr>
        <p:cNvPr id="1" name=""/>
        <p:cNvGrpSpPr/>
        <p:nvPr/>
      </p:nvGrpSpPr>
      <p:grpSpPr>
        <a:xfrm>
          <a:off x="0" y="0"/>
          <a: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7"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9BA6273-840C-40FB-A7C2-08D4CC446728}"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bg>
      <p:bgPr>
        <a:solidFill>
          <a:schemeClr val="accent1"/>
        </a:solidFill>
        <a:effectLst/>
      </p:bgPr>
    </p:bg>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4"/>
          <p:cNvSpPr>
            <a:spLocks noGrp="1" noChangeArrowheads="1"/>
          </p:cNvSpPr>
          <p:nvPr>
            <p:ph type="dt" sz="half" idx="1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6278067-8022-406C-84C3-AB4410F75440}"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bg>
      <p:bgPr>
        <a:solidFill>
          <a:schemeClr val="accent1"/>
        </a:solidFill>
        <a:effectLst/>
      </p:bgPr>
    </p:bg>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4"/>
          <p:cNvSpPr>
            <a:spLocks noGrp="1" noChangeArrowheads="1"/>
          </p:cNvSpPr>
          <p:nvPr>
            <p:ph type="dt" sz="half" idx="1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1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1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ED626CBF-42B3-45E6-B6F3-C5799CC0435F}"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t/>
            </a:fld>
            <a:endParaRPr lang="en-US" altLang="zh-CN">
              <a:latin typeface="Arial" panose="020b0604020202020204" pitchFamily="34" charset="0"/>
            </a:endParaRPr>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bg>
      <p:bgPr>
        <a:solidFill>
          <a:schemeClr val="accent1"/>
        </a:solidFill>
        <a:effectLst/>
      </p:bgPr>
    </p:bg>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7"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A72B1C9-714F-4DED-84EB-4EE596BA3782}"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solidFill>
          <a:schemeClr val="accent1"/>
        </a:solidFill>
        <a:effectLst/>
      </p:bgPr>
    </p:bg>
    <p:spTree>
      <p:nvGrpSpPr>
        <p:cNvPr id="1" name=""/>
        <p:cNvGrpSpPr/>
        <p:nvPr/>
      </p:nvGrpSpPr>
      <p:grpSpPr>
        <a:xfrm>
          <a:off x="0" y="0"/>
          <a:ext cx="0" cy="0"/>
        </a:xfrm>
      </p:grpSpPr>
      <p:sp>
        <p:nvSpPr>
          <p:cNvPr id="7"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D8EC3AD-393C-483D-8462-1E5328D5B26A}"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bg>
      <p:bgPr>
        <a:solidFill>
          <a:schemeClr val="accent1"/>
        </a:solidFill>
        <a:effectLst/>
      </p:bgPr>
    </p:bg>
    <p:spTree>
      <p:nvGrpSpPr>
        <p:cNvPr id="1" name=""/>
        <p:cNvGrpSpPr/>
        <p:nvPr/>
      </p:nvGrpSpPr>
      <p:grpSpPr>
        <a:xfrm>
          <a:off x="0" y="0"/>
          <a: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7" name="Rectangle 4"/>
          <p:cNvSpPr>
            <a:spLocks noGrp="1" noChangeArrowheads="1"/>
          </p:cNvSpPr>
          <p:nvPr>
            <p:ph type="dt" sz="half" idx="1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922A00FB-4BE5-4B28-8A46-A019704FFB01}"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bg>
      <p:bgPr>
        <a:solidFill>
          <a:schemeClr val="accent1"/>
        </a:solidFill>
        <a:effectLst/>
      </p:bgPr>
    </p:bg>
    <p:spTree>
      <p:nvGrpSpPr>
        <p:cNvPr id="1" name=""/>
        <p:cNvGrpSpPr/>
        <p:nvPr/>
      </p:nvGrpSpPr>
      <p:grpSpPr>
        <a:xfrm>
          <a:off x="0" y="0"/>
          <a: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7" name="Rectangle 4"/>
          <p:cNvSpPr>
            <a:spLocks noGrp="1" noChangeArrowheads="1"/>
          </p:cNvSpPr>
          <p:nvPr>
            <p:ph type="dt" sz="half" idx="1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E13F81F-D327-4A23-9B2D-D5FDF9E47FDF}"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bg>
      <p:bgPr>
        <a:solidFill>
          <a:schemeClr val="accent1"/>
        </a:solidFill>
        <a:effectLst/>
      </p:bgPr>
    </p:bg>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9A10052-EAFF-402A-8E57-CBA2073146B5}"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bg>
      <p:bgPr>
        <a:solidFill>
          <a:schemeClr val="accent1"/>
        </a:solidFill>
        <a:effectLst/>
      </p:bgPr>
    </p:bg>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264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F587F9A-3EAE-42A1-9BCC-555DADBF4914}"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bl" preserve="1">
  <p:cSld name="标题和表格">
    <p:bg>
      <p:bgPr>
        <a:solidFill>
          <a:schemeClr val="accent1"/>
        </a:solidFill>
        <a:effectLst/>
      </p:bgPr>
    </p:bg>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09600" y="1600200"/>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7"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75700F3-7027-468B-962D-714AAFF4F59E}"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bg>
      <p:bgPr>
        <a:solidFill>
          <a:schemeClr val="accent1"/>
        </a:solidFill>
        <a:effectLst/>
      </p:bgPr>
    </p:bg>
    <p:spTree>
      <p:nvGrpSpPr>
        <p:cNvPr id="1" name=""/>
        <p:cNvGrpSpPr/>
        <p:nvPr/>
      </p:nvGrpSpPr>
      <p:grpSpPr>
        <a:xfrm>
          <a:off x="0" y="0"/>
          <a:ext cx="0" cy="0"/>
        </a:xfrm>
      </p:grpSpPr>
      <p:sp>
        <p:nvSpPr>
          <p:cNvPr id="2" name="标题 1"/>
          <p:cNvSpPr>
            <a:spLocks noGrp="1"/>
          </p:cNvSpPr>
          <p:nvPr>
            <p:ph type="ctrTitle"/>
          </p:nvPr>
        </p:nvSpPr>
        <p:spPr>
          <a:xfrm>
            <a:off x="914400" y="2130425"/>
            <a:ext cx="103632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7"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F78F2219-F0F8-4B3C-9E80-0BDBBBE62B54}"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bg>
      <p:bgPr>
        <a:solidFill>
          <a:schemeClr val="accent1"/>
        </a:solidFill>
        <a:effectLst/>
      </p:bgPr>
    </p:bg>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31C0B9E-591D-408C-8B30-B9D8A01F92C8}"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bg>
      <p:bgPr>
        <a:solidFill>
          <a:schemeClr val="accent1"/>
        </a:solidFill>
        <a:effectLst/>
      </p:bgPr>
    </p:bg>
    <p:spTree>
      <p:nvGrpSpPr>
        <p:cNvPr id="1" name=""/>
        <p:cNvGrpSpPr/>
        <p:nvPr/>
      </p:nvGrpSpPr>
      <p:grpSpPr>
        <a:xfrm>
          <a:off x="0" y="0"/>
          <a: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7"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AEBC72C-95FC-42F1-AE8E-43F75CE03A0E}"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40317"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40317" y="2505075"/>
            <a:ext cx="5158316"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t/>
            </a:fld>
            <a:endParaRPr lang="en-US" altLang="zh-CN">
              <a:latin typeface="Arial" panose="020b0604020202020204" pitchFamily="34" charset="0"/>
            </a:endParaRPr>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bg>
      <p:bgPr>
        <a:solidFill>
          <a:schemeClr val="accent1"/>
        </a:solidFill>
        <a:effectLst/>
      </p:bgPr>
    </p:bg>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4"/>
          <p:cNvSpPr>
            <a:spLocks noGrp="1" noChangeArrowheads="1"/>
          </p:cNvSpPr>
          <p:nvPr>
            <p:ph type="dt" sz="half" idx="1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90EE9F1-292B-4615-AC08-5D94FB09A163}"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bg>
      <p:bgPr>
        <a:solidFill>
          <a:schemeClr val="accent1"/>
        </a:solidFill>
        <a:effectLst/>
      </p:bgPr>
    </p:bg>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4"/>
          <p:cNvSpPr>
            <a:spLocks noGrp="1" noChangeArrowheads="1"/>
          </p:cNvSpPr>
          <p:nvPr>
            <p:ph type="dt" sz="half" idx="1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1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1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386D87F-F362-46D3-B3C4-4A2F92DC21BB}"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bg>
      <p:bgPr>
        <a:solidFill>
          <a:schemeClr val="accent1"/>
        </a:solidFill>
        <a:effectLst/>
      </p:bgPr>
    </p:bg>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7"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D512116-2682-432E-AA69-8BC5412CC22F}"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bg>
      <p:bgPr>
        <a:solidFill>
          <a:schemeClr val="accent1"/>
        </a:solidFill>
        <a:effectLst/>
      </p:bgPr>
    </p:bg>
    <p:spTree>
      <p:nvGrpSpPr>
        <p:cNvPr id="1" name=""/>
        <p:cNvGrpSpPr/>
        <p:nvPr/>
      </p:nvGrpSpPr>
      <p:grpSpPr>
        <a:xfrm>
          <a:off x="0" y="0"/>
          <a:ext cx="0" cy="0"/>
        </a:xfrm>
      </p:grpSpPr>
      <p:sp>
        <p:nvSpPr>
          <p:cNvPr id="7"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5C2964F-979C-47D3-A37E-47D05EA1F59F}"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bg>
      <p:bgPr>
        <a:solidFill>
          <a:schemeClr val="accent1"/>
        </a:solidFill>
        <a:effectLst/>
      </p:bgPr>
    </p:bg>
    <p:spTree>
      <p:nvGrpSpPr>
        <p:cNvPr id="1" name=""/>
        <p:cNvGrpSpPr/>
        <p:nvPr/>
      </p:nvGrpSpPr>
      <p:grpSpPr>
        <a:xfrm>
          <a:off x="0" y="0"/>
          <a: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7" name="Rectangle 4"/>
          <p:cNvSpPr>
            <a:spLocks noGrp="1" noChangeArrowheads="1"/>
          </p:cNvSpPr>
          <p:nvPr>
            <p:ph type="dt" sz="half" idx="1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30CEA1D8-CA10-4431-AC05-0C2E18A98DE8}"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bg>
      <p:bgPr>
        <a:solidFill>
          <a:schemeClr val="accent1"/>
        </a:solidFill>
        <a:effectLst/>
      </p:bgPr>
    </p:bg>
    <p:spTree>
      <p:nvGrpSpPr>
        <p:cNvPr id="1" name=""/>
        <p:cNvGrpSpPr/>
        <p:nvPr/>
      </p:nvGrpSpPr>
      <p:grpSpPr>
        <a:xfrm>
          <a:off x="0" y="0"/>
          <a: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7" name="Rectangle 4"/>
          <p:cNvSpPr>
            <a:spLocks noGrp="1" noChangeArrowheads="1"/>
          </p:cNvSpPr>
          <p:nvPr>
            <p:ph type="dt" sz="half" idx="1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BF69E51-D41C-43B1-AC6B-DF5736ED3A67}"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bg>
      <p:bgPr>
        <a:solidFill>
          <a:schemeClr val="accent1"/>
        </a:solidFill>
        <a:effectLst/>
      </p:bgPr>
    </p:bg>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73EF847-6804-4A8A-8A8C-727C415AF261}"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bg>
      <p:bgPr>
        <a:solidFill>
          <a:schemeClr val="accent1"/>
        </a:solidFill>
        <a:effectLst/>
      </p:bgPr>
    </p:bg>
    <p:spTree>
      <p:nvGrpSpPr>
        <p:cNvPr id="1" name=""/>
        <p:cNvGrpSpPr/>
        <p:nvPr/>
      </p:nvGrpSpPr>
      <p:grpSpPr>
        <a:xfrm>
          <a:off x="0" y="0"/>
          <a: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264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C4AF008-532D-48B3-B411-E06D88371091}"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bl" preserve="1">
  <p:cSld name="标题和表格">
    <p:bg>
      <p:bgPr>
        <a:solidFill>
          <a:schemeClr val="accent1"/>
        </a:solidFill>
        <a:effectLst/>
      </p:bgPr>
    </p:bg>
    <p:spTree>
      <p:nvGrpSpPr>
        <p:cNvPr id="1" name=""/>
        <p:cNvGrpSpPr/>
        <p:nvPr/>
      </p:nvGrpSpPr>
      <p:grpSpPr>
        <a:xfrm>
          <a:off x="0" y="0"/>
          <a:ext cx="0" cy="0"/>
        </a:xfrm>
      </p:grpSpPr>
      <p:sp>
        <p:nvSpPr>
          <p:cNvPr id="2" name="标题 1"/>
          <p:cNvSpPr>
            <a:spLocks noGrp="1"/>
          </p:cNvSpPr>
          <p:nvPr>
            <p:ph type="title"/>
          </p:nvPr>
        </p:nvSpPr>
        <p:spPr>
          <a:xfrm>
            <a:off x="609600" y="274638"/>
            <a:ext cx="10972800" cy="1143000"/>
          </a:xfrm>
        </p:spPr>
        <p:txBody>
          <a:bodyPr/>
          <a:lstStyle/>
          <a:p>
            <a:pPr fontAlgn="base"/>
            <a:r>
              <a:rPr lang="zh-CN" altLang="en-US" strike="noStrike" noProof="1" smtClean="0"/>
              <a:t>单击此处编辑母版标题样式</a:t>
            </a:r>
            <a:endParaRPr lang="zh-CN" altLang="en-US" strike="noStrike" noProof="1"/>
          </a:p>
        </p:txBody>
      </p:sp>
      <p:sp>
        <p:nvSpPr>
          <p:cNvPr id="3" name="表格占位符 2"/>
          <p:cNvSpPr>
            <a:spLocks noGrp="1"/>
          </p:cNvSpPr>
          <p:nvPr>
            <p:ph type="tbl" idx="1"/>
          </p:nvPr>
        </p:nvSpPr>
        <p:spPr>
          <a:xfrm>
            <a:off x="609600" y="1600200"/>
            <a:ext cx="10972800"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Char char="•"/>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7"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8"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9"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buFontTx/>
              <a:buNone/>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1EA76C2-2693-4EF3-AD6E-E77702D6FED2}"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endParaRPr>
          </a:p>
        </p:txBody>
      </p:sp>
    </p:spTree>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11F94B6-4333-46F6-B60C-597257969843}"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rPr>
              <a:t/>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
            </a:fld>
            <a:endParaRPr lang="zh-CN" altLang="en-US" strike="noStrike" noProof="1">
              <a:latin typeface="Arial" panose="020b0604020202020204" pitchFamily="34" charset="0"/>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t/>
            </a:fld>
            <a:endParaRPr lang="en-US" altLang="zh-CN">
              <a:latin typeface="Arial" panose="020b0604020202020204" pitchFamily="34" charset="0"/>
            </a:endParaRPr>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11F94B6-4333-46F6-B60C-597257969843}"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rPr>
              <a:t/>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
            </a:fld>
            <a:endParaRPr lang="zh-CN" altLang="en-US" strike="noStrike" noProof="1">
              <a:latin typeface="Arial" panose="020b0604020202020204" pitchFamily="34" charset="0"/>
            </a:endParaRPr>
          </a:p>
        </p:txBody>
      </p:sp>
    </p:spTree>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11F94B6-4333-46F6-B60C-597257969843}"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rPr>
              <a:t/>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
            </a:fld>
            <a:endParaRPr lang="zh-CN" altLang="en-US" strike="noStrike" noProof="1">
              <a:latin typeface="Arial" panose="020b0604020202020204" pitchFamily="34" charset="0"/>
            </a:endParaRPr>
          </a:p>
        </p:txBody>
      </p:sp>
    </p:spTree>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11F94B6-4333-46F6-B60C-597257969843}"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rPr>
              <a:t/>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
            </a:fld>
            <a:endParaRPr lang="zh-CN" altLang="en-US" strike="noStrike" noProof="1">
              <a:latin typeface="Arial" panose="020b0604020202020204" pitchFamily="34" charset="0"/>
            </a:endParaRPr>
          </a:p>
        </p:txBody>
      </p:sp>
    </p:spTree>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5" y="2665379"/>
            <a:ext cx="4873575"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9"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11F94B6-4333-46F6-B60C-597257969843}"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rPr>
              <a:t/>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
            </a:fld>
            <a:endParaRPr lang="zh-CN" altLang="en-US" strike="noStrike" noProof="1">
              <a:latin typeface="Arial" panose="020b0604020202020204" pitchFamily="34" charset="0"/>
            </a:endParaRPr>
          </a:p>
        </p:txBody>
      </p:sp>
    </p:spTree>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11F94B6-4333-46F6-B60C-597257969843}"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rPr>
              <a:t/>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
            </a:fld>
            <a:endParaRPr lang="zh-CN" altLang="en-US" strike="noStrike" noProof="1">
              <a:latin typeface="Arial" panose="020b0604020202020204" pitchFamily="34" charset="0"/>
            </a:endParaRPr>
          </a:p>
        </p:txBody>
      </p:sp>
    </p:spTree>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11F94B6-4333-46F6-B60C-597257969843}"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rPr>
              <a:t/>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
            </a:fld>
            <a:endParaRPr lang="zh-CN" altLang="en-US" strike="noStrike" noProof="1">
              <a:latin typeface="Arial" panose="020b0604020202020204" pitchFamily="34" charset="0"/>
            </a:endParaRPr>
          </a:p>
        </p:txBody>
      </p:sp>
    </p:spTree>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11F94B6-4333-46F6-B60C-597257969843}"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rPr>
              <a:t/>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
            </a:fld>
            <a:endParaRPr lang="zh-CN" altLang="en-US" strike="noStrike" noProof="1">
              <a:latin typeface="Arial" panose="020b0604020202020204" pitchFamily="34" charset="0"/>
            </a:endParaRPr>
          </a:p>
        </p:txBody>
      </p:sp>
    </p:spTree>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vert="horz" wrap="square" lIns="91440" tIns="45720" rIns="91440" bIns="45720" numCol="1" anchor="t" anchorCtr="0" compatLnSpc="1"/>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zh-CN" altLang="en-US" sz="2400" b="0" i="0" u="none" strike="noStrike" kern="1200" cap="none" spc="0" normalizeH="0" baseline="0" noProof="1">
              <a:ln>
                <a:noFill/>
              </a:ln>
              <a:solidFill>
                <a:schemeClr val="tx1"/>
              </a:solidFill>
              <a:effectLst/>
              <a:uLnTx/>
              <a:uFillTx/>
              <a:latin typeface="+mn-lt"/>
              <a:ea typeface="+mn-ea"/>
              <a:cs typeface="+mn-cs"/>
              <a:sym typeface="Calibri"/>
            </a:endParaRPr>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11F94B6-4333-46F6-B60C-597257969843}"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rPr>
              <a:t/>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
            </a:fld>
            <a:endParaRPr lang="zh-CN" altLang="en-US" strike="noStrike" noProof="1">
              <a:latin typeface="Arial" panose="020b0604020202020204" pitchFamily="34" charset="0"/>
            </a:endParaRPr>
          </a:p>
        </p:txBody>
      </p:sp>
    </p:spTree>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11F94B6-4333-46F6-B60C-597257969843}"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rPr>
              <a:t/>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
            </a:fld>
            <a:endParaRPr lang="zh-CN" altLang="en-US" strike="noStrike" noProof="1">
              <a:latin typeface="Arial" panose="020b0604020202020204" pitchFamily="34" charset="0"/>
            </a:endParaRPr>
          </a:p>
        </p:txBody>
      </p:sp>
    </p:spTree>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版">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11F94B6-4333-46F6-B60C-597257969843}"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rPr>
              <a:t/>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
            </a:fld>
            <a:endParaRPr lang="zh-CN" altLang="en-US" strike="noStrike" noProof="1">
              <a:latin typeface="Arial" panose="020b0604020202020204" pitchFamily="34" charset="0"/>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t/>
            </a:fld>
            <a:endParaRPr lang="en-US" altLang="zh-CN">
              <a:latin typeface="Arial" panose="020b0604020202020204" pitchFamily="34" charset="0"/>
            </a:endParaRPr>
          </a:p>
        </p:txBody>
      </p:sp>
    </p:spTree>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cSld name="标题幻灯片">
    <p:bg>
      <p:bgPr>
        <a:blipFill rotWithShape="0">
          <a:blip r:embed="rId4"/>
          <a:stretch>
            <a:fillRect/>
          </a:stretch>
        </a:blipFill>
        <a:effectLst/>
      </p:bgPr>
    </p:bg>
    <p:spTree>
      <p:nvGrpSpPr>
        <p:cNvPr id="1" name=""/>
        <p:cNvGrpSpPr/>
        <p:nvPr/>
      </p:nvGrpSpPr>
      <p:grpSpPr/>
      <p:grpSp>
        <p:nvGrpSpPr>
          <p:cNvPr id="2050" name="Group 6"/>
          <p:cNvGrpSpPr/>
          <p:nvPr/>
        </p:nvGrpSpPr>
        <p:grpSpPr>
          <a:xfrm>
            <a:off x="-17462" y="0"/>
            <a:ext cx="12231687" cy="6856413"/>
            <a:chOff x="-16934" y="0"/>
            <a:chExt cx="12231160" cy="6856214"/>
          </a:xfrm>
        </p:grpSpPr>
        <p:pic>
          <p:nvPicPr>
            <p:cNvPr id="2057" name="Picture 15" descr="HD-PanelTitleR1.png"/>
            <p:cNvPicPr>
              <a:picLocks noChangeAspect="1"/>
            </p:cNvPicPr>
            <p:nvPr/>
          </p:nvPicPr>
          <p:blipFill>
            <a:blip r:embed="rId1"/>
            <a:stretch>
              <a:fillRect/>
            </a:stretch>
          </p:blipFill>
          <p:spPr>
            <a:xfrm>
              <a:off x="0" y="0"/>
              <a:ext cx="12188825" cy="6856214"/>
            </a:xfrm>
            <a:prstGeom prst="rect">
              <a:avLst/>
            </a:prstGeom>
            <a:noFill/>
            <a:ln>
              <a:noFill/>
              <a:miter lim="800000"/>
            </a:ln>
          </p:spPr>
        </p:pic>
        <p:grpSp>
          <p:nvGrpSpPr>
            <p:cNvPr id="2060" name="Rectangle 25"/>
            <p:cNvGrpSpPr/>
            <p:nvPr/>
          </p:nvGrpSpPr>
          <p:grpSpPr>
            <a:xfrm>
              <a:off x="2322576" y="1536192"/>
              <a:ext cx="7559040" cy="3852672"/>
              <a:chOff x="2322576" y="1536192"/>
              <a:chExt cx="7559040" cy="3852672"/>
            </a:xfrm>
          </p:grpSpPr>
          <p:pic>
            <p:nvPicPr>
              <p:cNvPr id="2058" name="Rectangle 25"/>
              <p:cNvPicPr/>
              <p:nvPr/>
            </p:nvPicPr>
            <p:blipFill>
              <a:blip r:embed="rId2"/>
              <a:stretch>
                <a:fillRect/>
              </a:stretch>
            </p:blipFill>
            <p:spPr>
              <a:xfrm>
                <a:off x="2322576" y="1536192"/>
                <a:ext cx="7559040" cy="3852672"/>
              </a:xfrm>
              <a:prstGeom prst="rect">
                <a:avLst/>
              </a:prstGeom>
              <a:noFill/>
              <a:ln>
                <a:miter lim="800000"/>
              </a:ln>
            </p:spPr>
          </p:pic>
          <p:sp>
            <p:nvSpPr>
              <p:cNvPr id="2059" name="矩形 2058"/>
              <p:cNvSpPr/>
              <p:nvPr/>
            </p:nvSpPr>
            <p:spPr>
              <a:xfrm>
                <a:off x="2328332" y="1540931"/>
                <a:ext cx="7543802" cy="3835401"/>
              </a:xfrm>
              <a:prstGeom prst="rect">
                <a:avLst/>
              </a:prstGeom>
              <a:noFill/>
              <a:ln>
                <a:noFill/>
                <a:miter lim="800000"/>
              </a:ln>
            </p:spPr>
            <p:txBody>
              <a:bodyPr/>
              <a:lstStyle/>
              <a:p/>
            </p:txBody>
          </p:sp>
        </p:grpSp>
        <p:pic>
          <p:nvPicPr>
            <p:cNvPr id="2061" name="Picture 16" descr="HDRibbonTitle-UniformTrim.png"/>
            <p:cNvPicPr>
              <a:picLocks noChangeAspect="1"/>
            </p:cNvPicPr>
            <p:nvPr/>
          </p:nvPicPr>
          <p:blipFill>
            <a:blip r:embed="rId3"/>
            <a:stretch>
              <a:fillRect/>
            </a:stretch>
          </p:blipFill>
          <p:spPr>
            <a:xfrm>
              <a:off x="-16934" y="3147609"/>
              <a:ext cx="2478024" cy="612648"/>
            </a:xfrm>
            <a:prstGeom prst="rect">
              <a:avLst/>
            </a:prstGeom>
            <a:noFill/>
            <a:ln>
              <a:noFill/>
              <a:miter lim="800000"/>
            </a:ln>
          </p:spPr>
        </p:pic>
        <p:pic>
          <p:nvPicPr>
            <p:cNvPr id="2062" name="Picture 19" descr="HDRibbonTitle-UniformTrim.png"/>
            <p:cNvPicPr>
              <a:picLocks noChangeAspect="1"/>
            </p:cNvPicPr>
            <p:nvPr/>
          </p:nvPicPr>
          <p:blipFill>
            <a:blip r:embed="rId3"/>
            <a:stretch>
              <a:fillRect/>
            </a:stretch>
          </p:blipFill>
          <p:spPr>
            <a:xfrm>
              <a:off x="9736202" y="3147609"/>
              <a:ext cx="2478024" cy="612648"/>
            </a:xfrm>
            <a:prstGeom prst="rect">
              <a:avLst/>
            </a:prstGeom>
            <a:noFill/>
            <a:ln>
              <a:noFill/>
              <a:miter lim="800000"/>
            </a:ln>
          </p:spPr>
        </p:pic>
      </p:grpSp>
      <p:cxnSp>
        <p:nvCxnSpPr>
          <p:cNvPr id="2051" name="Straight Connector 14"/>
          <p:cNvCxnSpPr/>
          <p:nvPr/>
        </p:nvCxnSpPr>
        <p:spPr>
          <a:xfrm>
            <a:off x="2692400" y="3522663"/>
            <a:ext cx="6815138" cy="0"/>
          </a:xfrm>
          <a:prstGeom prst="line">
            <a:avLst/>
          </a:prstGeom>
          <a:noFill/>
          <a:ln w="15875">
            <a:solidFill>
              <a:schemeClr val="accent1"/>
            </a:solidFill>
            <a:miter lim="800000"/>
          </a:ln>
        </p:spPr>
      </p:cxn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CN" altLang="en-US"/>
              <a:t>单击此处编辑母版标题样式</a:t>
            </a:r>
            <a:endParaRPr lang="en-US"/>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a:p>
        </p:txBody>
      </p:sp>
      <p:sp>
        <p:nvSpPr>
          <p:cNvPr id="2054" name="Date Placeholder 3"/>
          <p:cNvSpPr>
            <a:spLocks noGrp="1"/>
          </p:cNvSpPr>
          <p:nvPr>
            <p:ph type="dt" sz="half" idx="10"/>
          </p:nvPr>
        </p:nvSpPr>
        <p:spPr>
          <a:xfrm>
            <a:off x="7983232" y="5037663"/>
            <a:ext cx="897467"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2055" name="Footer Placeholder 4"/>
          <p:cNvSpPr>
            <a:spLocks noGrp="1"/>
          </p:cNvSpPr>
          <p:nvPr>
            <p:ph type="ftr" sz="quarter" idx="11"/>
          </p:nvPr>
        </p:nvSpPr>
        <p:spPr>
          <a:xfrm>
            <a:off x="2692397" y="5037663"/>
            <a:ext cx="5214635" cy="279400"/>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2056" name="Slide Number Placeholder 5"/>
          <p:cNvSpPr>
            <a:spLocks noGrp="1"/>
          </p:cNvSpPr>
          <p:nvPr>
            <p:ph type="sldNum" sz="quarter" idx="12"/>
          </p:nvPr>
        </p:nvSpPr>
        <p:spPr>
          <a:xfrm>
            <a:off x="8956900" y="5037663"/>
            <a:ext cx="551167"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fld id="{482A0925-2CF7-4CB2-82F3-33E5744DFF1D}" type="slidenum">
              <a:rPr kumimoji="0" lang="en-US" altLang="zh-CN" sz="1000" b="0" i="0" u="none" strike="noStrike" kern="1200" cap="none" spc="0" normalizeH="0" baseline="0" noProof="0" smtClean="0">
                <a:ln>
                  <a:noFill/>
                </a:ln>
                <a:solidFill>
                  <a:schemeClr val="tx1"/>
                </a:solidFill>
                <a:effectLst/>
                <a:uLnTx/>
                <a:uFillTx/>
                <a:latin typeface="+mn-lt"/>
                <a:ea typeface="+mn-ea"/>
                <a:cs typeface="+mn-cs"/>
              </a:rPr>
              <a:t/>
            </a:fld>
            <a:endParaRPr kumimoji="0" lang="en-US" altLang="zh-CN"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cSld name="标题和内容">
    <p:bg>
      <p:bgPr>
        <a:blipFill rotWithShape="0">
          <a:blip r:embed="rId1"/>
          <a:stretch>
            <a:fillRect/>
          </a:stretch>
        </a:blipFill>
        <a:effectLst/>
      </p:bgPr>
    </p:bg>
    <p:spTree>
      <p:nvGrpSpPr>
        <p:cNvPr id="1" name=""/>
        <p:cNvGrpSpPr/>
        <p:nvPr/>
      </p:nvGrpSpPr>
      <p:grpSpPr/>
      <p:cxnSp>
        <p:nvCxnSpPr>
          <p:cNvPr id="3075" name="Straight Connector 6"/>
          <p:cNvCxnSpPr/>
          <p:nvPr/>
        </p:nvCxnSpPr>
        <p:spPr>
          <a:xfrm>
            <a:off x="1395413" y="2420938"/>
            <a:ext cx="9407525" cy="0"/>
          </a:xfrm>
          <a:prstGeom prst="line">
            <a:avLst/>
          </a:prstGeom>
          <a:noFill/>
          <a:ln w="15875">
            <a:solidFill>
              <a:schemeClr val="accent1"/>
            </a:solidFill>
            <a:miter lim="800000"/>
          </a:ln>
        </p:spPr>
      </p:cxnSp>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3078" name="Date Placeholder 3"/>
          <p:cNvSpPr>
            <a:spLocks noGrp="1"/>
          </p:cNvSpPr>
          <p:nvPr>
            <p:ph type="dt" sz="half" idx="10"/>
          </p:nvPr>
        </p:nvSpPr>
        <p:spPr>
          <a:xfrm>
            <a:off x="8677501" y="5969000"/>
            <a:ext cx="1600200"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3079" name="Footer Placeholder 4"/>
          <p:cNvSpPr>
            <a:spLocks noGrp="1"/>
          </p:cNvSpPr>
          <p:nvPr>
            <p:ph type="ftr" sz="quarter" idx="11"/>
          </p:nvPr>
        </p:nvSpPr>
        <p:spPr>
          <a:xfrm>
            <a:off x="1295401" y="5969000"/>
            <a:ext cx="7305900" cy="279400"/>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3080" name="Slide Number Placeholder 5"/>
          <p:cNvSpPr>
            <a:spLocks noGrp="1"/>
          </p:cNvSpPr>
          <p:nvPr>
            <p:ph type="sldNum" sz="quarter" idx="12"/>
          </p:nvPr>
        </p:nvSpPr>
        <p:spPr>
          <a:xfrm>
            <a:off x="10353901" y="5969000"/>
            <a:ext cx="542697"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fld id="{040F79DB-B8E5-4116-9296-30606D46485E}" type="slidenum">
              <a:rPr kumimoji="0" lang="en-US" altLang="zh-CN" sz="1000" b="0" i="0" u="none" strike="noStrike" kern="1200" cap="none" spc="0" normalizeH="0" baseline="0" noProof="0" smtClean="0">
                <a:ln>
                  <a:noFill/>
                </a:ln>
                <a:solidFill>
                  <a:schemeClr val="tx1"/>
                </a:solidFill>
                <a:effectLst/>
                <a:uLnTx/>
                <a:uFillTx/>
                <a:latin typeface="+mn-lt"/>
                <a:ea typeface="+mn-ea"/>
                <a:cs typeface="+mn-cs"/>
              </a:rPr>
              <a:t/>
            </a:fld>
            <a:endParaRPr kumimoji="0" lang="en-US" altLang="zh-CN"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cSld name="节标题">
    <p:bg>
      <p:bgPr>
        <a:blipFill rotWithShape="0">
          <a:blip r:embed="rId1"/>
          <a:stretch>
            <a:fillRect/>
          </a:stretch>
        </a:blipFill>
        <a:effectLst/>
      </p:bgPr>
    </p:bg>
    <p:spTree>
      <p:nvGrpSpPr>
        <p:cNvPr id="1" name=""/>
        <p:cNvGrpSpPr/>
        <p:nvPr/>
      </p:nvGrpSpPr>
      <p:grpSpPr/>
      <p:cxnSp>
        <p:nvCxnSpPr>
          <p:cNvPr id="4099" name="Straight Connector 15"/>
          <p:cNvCxnSpPr/>
          <p:nvPr/>
        </p:nvCxnSpPr>
        <p:spPr>
          <a:xfrm>
            <a:off x="2012950" y="3709988"/>
            <a:ext cx="8162925" cy="0"/>
          </a:xfrm>
          <a:prstGeom prst="line">
            <a:avLst/>
          </a:prstGeom>
          <a:noFill/>
          <a:ln w="15875">
            <a:solidFill>
              <a:schemeClr val="accent1"/>
            </a:solidFill>
            <a:miter lim="800000"/>
          </a:ln>
        </p:spPr>
      </p:cxnSp>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102" name="Date Placeholder 3"/>
          <p:cNvSpPr>
            <a:spLocks noGrp="1"/>
          </p:cNvSpPr>
          <p:nvPr>
            <p:ph type="dt" sz="half" idx="10"/>
          </p:nvPr>
        </p:nvSpPr>
        <p:spPr>
          <a:xfrm>
            <a:off x="8677501" y="5969000"/>
            <a:ext cx="1600200"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4103" name="Footer Placeholder 4"/>
          <p:cNvSpPr>
            <a:spLocks noGrp="1"/>
          </p:cNvSpPr>
          <p:nvPr>
            <p:ph type="ftr" sz="quarter" idx="11"/>
          </p:nvPr>
        </p:nvSpPr>
        <p:spPr>
          <a:xfrm>
            <a:off x="1295401" y="5969000"/>
            <a:ext cx="7305900" cy="279400"/>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4104" name="Slide Number Placeholder 5"/>
          <p:cNvSpPr>
            <a:spLocks noGrp="1"/>
          </p:cNvSpPr>
          <p:nvPr>
            <p:ph type="sldNum" sz="quarter" idx="12"/>
          </p:nvPr>
        </p:nvSpPr>
        <p:spPr>
          <a:xfrm>
            <a:off x="10353901" y="5969000"/>
            <a:ext cx="542697"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fld id="{27375F7E-97FD-473E-A9F3-21D92EA989CA}" type="slidenum">
              <a:rPr kumimoji="0" lang="en-US" altLang="zh-CN" sz="1000" b="0" i="0" u="none" strike="noStrike" kern="1200" cap="none" spc="0" normalizeH="0" baseline="0" noProof="0" smtClean="0">
                <a:ln>
                  <a:noFill/>
                </a:ln>
                <a:solidFill>
                  <a:schemeClr val="tx1"/>
                </a:solidFill>
                <a:effectLst/>
                <a:uLnTx/>
                <a:uFillTx/>
                <a:latin typeface="+mn-lt"/>
                <a:ea typeface="+mn-ea"/>
                <a:cs typeface="+mn-cs"/>
              </a:rPr>
              <a:t/>
            </a:fld>
            <a:endParaRPr kumimoji="0" lang="en-US" altLang="zh-CN"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cSld name="两栏内容">
    <p:bg>
      <p:bgPr>
        <a:blipFill rotWithShape="0">
          <a:blip r:embed="rId1"/>
          <a:stretch>
            <a:fillRect/>
          </a:stretch>
        </a:blipFill>
        <a:effectLst/>
      </p:bgPr>
    </p:bg>
    <p:spTree>
      <p:nvGrpSpPr>
        <p:cNvPr id="1" name=""/>
        <p:cNvGrpSpPr/>
        <p:nvPr/>
      </p:nvGrpSpPr>
      <p:grpSpPr/>
      <p:cxnSp>
        <p:nvCxnSpPr>
          <p:cNvPr id="5123" name="Straight Connector 7"/>
          <p:cNvCxnSpPr/>
          <p:nvPr/>
        </p:nvCxnSpPr>
        <p:spPr>
          <a:xfrm>
            <a:off x="1395413" y="2420938"/>
            <a:ext cx="9407525" cy="0"/>
          </a:xfrm>
          <a:prstGeom prst="line">
            <a:avLst/>
          </a:prstGeom>
          <a:noFill/>
          <a:ln w="15875">
            <a:solidFill>
              <a:schemeClr val="accent1"/>
            </a:solidFill>
            <a:miter lim="800000"/>
          </a:ln>
        </p:spPr>
      </p:cxnSp>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1298448" y="2560320"/>
            <a:ext cx="4718304" cy="3310128"/>
          </a:xfrm>
        </p:spPr>
        <p:txBody>
          <a:bodyPr>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Content Placeholder 3"/>
          <p:cNvSpPr>
            <a:spLocks noGrp="1"/>
          </p:cNvSpPr>
          <p:nvPr>
            <p:ph sz="half" idx="2" hasCustomPrompt="1"/>
          </p:nvPr>
        </p:nvSpPr>
        <p:spPr>
          <a:xfrm>
            <a:off x="6181344" y="2560320"/>
            <a:ext cx="4718304" cy="3310128"/>
          </a:xfrm>
        </p:spPr>
        <p:txBody>
          <a:bodyPr>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126" name="Date Placeholder 4"/>
          <p:cNvSpPr>
            <a:spLocks noGrp="1"/>
          </p:cNvSpPr>
          <p:nvPr>
            <p:ph type="dt" sz="half" idx="10"/>
          </p:nvPr>
        </p:nvSpPr>
        <p:spPr>
          <a:xfrm>
            <a:off x="8677501" y="5969000"/>
            <a:ext cx="1600200"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127" name="Footer Placeholder 5"/>
          <p:cNvSpPr>
            <a:spLocks noGrp="1"/>
          </p:cNvSpPr>
          <p:nvPr>
            <p:ph type="ftr" sz="quarter" idx="11"/>
          </p:nvPr>
        </p:nvSpPr>
        <p:spPr>
          <a:xfrm>
            <a:off x="1295401" y="5969000"/>
            <a:ext cx="7305900" cy="279400"/>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128" name="Slide Number Placeholder 6"/>
          <p:cNvSpPr>
            <a:spLocks noGrp="1"/>
          </p:cNvSpPr>
          <p:nvPr>
            <p:ph type="sldNum" sz="quarter" idx="12"/>
          </p:nvPr>
        </p:nvSpPr>
        <p:spPr>
          <a:xfrm>
            <a:off x="10353901" y="5969000"/>
            <a:ext cx="542697"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fld id="{ADF675F1-6809-4E7E-B684-F1574945F583}" type="slidenum">
              <a:rPr kumimoji="0" lang="en-US" altLang="zh-CN" sz="1000" b="0" i="0" u="none" strike="noStrike" kern="1200" cap="none" spc="0" normalizeH="0" baseline="0" noProof="0" smtClean="0">
                <a:ln>
                  <a:noFill/>
                </a:ln>
                <a:solidFill>
                  <a:schemeClr val="tx1"/>
                </a:solidFill>
                <a:effectLst/>
                <a:uLnTx/>
                <a:uFillTx/>
                <a:latin typeface="+mn-lt"/>
                <a:ea typeface="+mn-ea"/>
                <a:cs typeface="+mn-cs"/>
              </a:rPr>
              <a:t/>
            </a:fld>
            <a:endParaRPr kumimoji="0" lang="en-US" altLang="zh-CN"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cSld name="比较">
    <p:bg>
      <p:bgPr>
        <a:blipFill rotWithShape="0">
          <a:blip r:embed="rId1"/>
          <a:stretch>
            <a:fillRect/>
          </a:stretch>
        </a:blipFill>
        <a:effectLst/>
      </p:bgPr>
    </p:bg>
    <p:spTree>
      <p:nvGrpSpPr>
        <p:cNvPr id="1" name=""/>
        <p:cNvGrpSpPr/>
        <p:nvPr/>
      </p:nvGrpSpPr>
      <p:grpSpPr/>
      <p:cxnSp>
        <p:nvCxnSpPr>
          <p:cNvPr id="6147" name="Straight Connector 17"/>
          <p:cNvCxnSpPr/>
          <p:nvPr/>
        </p:nvCxnSpPr>
        <p:spPr>
          <a:xfrm>
            <a:off x="1395413" y="2420938"/>
            <a:ext cx="9407525" cy="0"/>
          </a:xfrm>
          <a:prstGeom prst="line">
            <a:avLst/>
          </a:prstGeom>
          <a:noFill/>
          <a:ln w="15875">
            <a:solidFill>
              <a:schemeClr val="accent1"/>
            </a:solidFill>
            <a:miter lim="800000"/>
          </a:ln>
        </p:spPr>
      </p:cxnSp>
      <p:sp>
        <p:nvSpPr>
          <p:cNvPr id="2" name="Title 1"/>
          <p:cNvSpPr>
            <a:spLocks noGrp="1"/>
          </p:cNvSpPr>
          <p:nvPr>
            <p:ph type="title"/>
          </p:nvPr>
        </p:nvSpPr>
        <p:spPr/>
        <p:txBody>
          <a:bodyPr/>
          <a:lstStyle>
            <a:lvl1pPr>
              <a:defRPr/>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1295400" y="3243262"/>
            <a:ext cx="4718304" cy="2632605"/>
          </a:xfrm>
        </p:spPr>
        <p:txBody>
          <a:bodyPr anchor="t">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5" name="Text Placeholder 4"/>
          <p:cNvSpPr>
            <a:spLocks noGrp="1"/>
          </p:cNvSpPr>
          <p:nvPr>
            <p:ph type="body" sz="quarter" idx="3" hasCustomPrompt="1"/>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80670" y="3243262"/>
            <a:ext cx="4718304" cy="2632605"/>
          </a:xfrm>
        </p:spPr>
        <p:txBody>
          <a:bodyPr anchor="t">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6150" name="Date Placeholder 6"/>
          <p:cNvSpPr>
            <a:spLocks noGrp="1"/>
          </p:cNvSpPr>
          <p:nvPr>
            <p:ph type="dt" sz="half" idx="10"/>
          </p:nvPr>
        </p:nvSpPr>
        <p:spPr>
          <a:xfrm>
            <a:off x="8677501" y="5969000"/>
            <a:ext cx="1600200"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151" name="Footer Placeholder 7"/>
          <p:cNvSpPr>
            <a:spLocks noGrp="1"/>
          </p:cNvSpPr>
          <p:nvPr>
            <p:ph type="ftr" sz="quarter" idx="11"/>
          </p:nvPr>
        </p:nvSpPr>
        <p:spPr>
          <a:xfrm>
            <a:off x="1295401" y="5969000"/>
            <a:ext cx="7305900" cy="279400"/>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152" name="Slide Number Placeholder 8"/>
          <p:cNvSpPr>
            <a:spLocks noGrp="1"/>
          </p:cNvSpPr>
          <p:nvPr>
            <p:ph type="sldNum" sz="quarter" idx="12"/>
          </p:nvPr>
        </p:nvSpPr>
        <p:spPr>
          <a:xfrm>
            <a:off x="10353901" y="5969000"/>
            <a:ext cx="542697"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fld id="{E54B45BD-0518-4A37-B99F-18B2B8DB7351}" type="slidenum">
              <a:rPr kumimoji="0" lang="en-US" altLang="zh-CN" sz="1000" b="0" i="0" u="none" strike="noStrike" kern="1200" cap="none" spc="0" normalizeH="0" baseline="0" noProof="0" smtClean="0">
                <a:ln>
                  <a:noFill/>
                </a:ln>
                <a:solidFill>
                  <a:schemeClr val="tx1"/>
                </a:solidFill>
                <a:effectLst/>
                <a:uLnTx/>
                <a:uFillTx/>
                <a:latin typeface="+mn-lt"/>
                <a:ea typeface="+mn-ea"/>
                <a:cs typeface="+mn-cs"/>
              </a:rPr>
              <a:t/>
            </a:fld>
            <a:endParaRPr kumimoji="0" lang="en-US" altLang="zh-CN"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cSld name="仅标题">
    <p:bg>
      <p:bgPr>
        <a:blipFill rotWithShape="0">
          <a:blip r:embed="rId1"/>
          <a:stretch>
            <a:fillRect/>
          </a:stretch>
        </a:blipFill>
        <a:effectLst/>
      </p:bgPr>
    </p:bg>
    <p:spTree>
      <p:nvGrpSpPr>
        <p:cNvPr id="1" name=""/>
        <p:cNvGrpSpPr/>
        <p:nvPr/>
      </p:nvGrpSpPr>
      <p:grpSpPr/>
      <p:cxnSp>
        <p:nvCxnSpPr>
          <p:cNvPr id="7171" name="Straight Connector 13"/>
          <p:cNvCxnSpPr/>
          <p:nvPr/>
        </p:nvCxnSpPr>
        <p:spPr>
          <a:xfrm>
            <a:off x="1395413" y="2420938"/>
            <a:ext cx="9407525" cy="0"/>
          </a:xfrm>
          <a:prstGeom prst="line">
            <a:avLst/>
          </a:prstGeom>
          <a:noFill/>
          <a:ln w="15875">
            <a:solidFill>
              <a:schemeClr val="accent1"/>
            </a:solidFill>
            <a:miter lim="800000"/>
          </a:ln>
        </p:spPr>
      </p:cxnSp>
      <p:sp>
        <p:nvSpPr>
          <p:cNvPr id="2" name="Title 1"/>
          <p:cNvSpPr>
            <a:spLocks noGrp="1"/>
          </p:cNvSpPr>
          <p:nvPr>
            <p:ph type="title"/>
          </p:nvPr>
        </p:nvSpPr>
        <p:spPr/>
        <p:txBody>
          <a:bodyPr/>
          <a:lstStyle/>
          <a:p>
            <a:r>
              <a:rPr lang="zh-CN" altLang="en-US"/>
              <a:t>单击此处编辑母版标题样式</a:t>
            </a:r>
            <a:endParaRPr lang="en-US"/>
          </a:p>
        </p:txBody>
      </p:sp>
      <p:sp>
        <p:nvSpPr>
          <p:cNvPr id="7174" name="Date Placeholder 2"/>
          <p:cNvSpPr>
            <a:spLocks noGrp="1"/>
          </p:cNvSpPr>
          <p:nvPr>
            <p:ph type="dt" sz="half" idx="10"/>
          </p:nvPr>
        </p:nvSpPr>
        <p:spPr>
          <a:xfrm>
            <a:off x="8677501" y="5969000"/>
            <a:ext cx="1600200"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7175" name="Footer Placeholder 3"/>
          <p:cNvSpPr>
            <a:spLocks noGrp="1"/>
          </p:cNvSpPr>
          <p:nvPr>
            <p:ph type="ftr" sz="quarter" idx="11"/>
          </p:nvPr>
        </p:nvSpPr>
        <p:spPr>
          <a:xfrm>
            <a:off x="1295401" y="5969000"/>
            <a:ext cx="7305900" cy="279400"/>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7176" name="Slide Number Placeholder 4"/>
          <p:cNvSpPr>
            <a:spLocks noGrp="1"/>
          </p:cNvSpPr>
          <p:nvPr>
            <p:ph type="sldNum" sz="quarter" idx="12"/>
          </p:nvPr>
        </p:nvSpPr>
        <p:spPr>
          <a:xfrm>
            <a:off x="10353901" y="5969000"/>
            <a:ext cx="542697"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fld id="{EABB2527-E48D-470E-8E69-147249570A06}" type="slidenum">
              <a:rPr kumimoji="0" lang="en-US" altLang="zh-CN" sz="1000" b="0" i="0" u="none" strike="noStrike" kern="1200" cap="none" spc="0" normalizeH="0" baseline="0" noProof="0" smtClean="0">
                <a:ln>
                  <a:noFill/>
                </a:ln>
                <a:solidFill>
                  <a:schemeClr val="tx1"/>
                </a:solidFill>
                <a:effectLst/>
                <a:uLnTx/>
                <a:uFillTx/>
                <a:latin typeface="+mn-lt"/>
                <a:ea typeface="+mn-ea"/>
                <a:cs typeface="+mn-cs"/>
              </a:rPr>
              <a:t/>
            </a:fld>
            <a:endParaRPr kumimoji="0" lang="en-US" altLang="zh-CN"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3"/>
          <p:cNvSpPr>
            <a:spLocks noGrp="1"/>
          </p:cNvSpPr>
          <p:nvPr>
            <p:ph type="dt" sz="half" idx="10"/>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4"/>
          <p:cNvSpPr>
            <a:spLocks noGrp="1"/>
          </p:cNvSpPr>
          <p:nvPr>
            <p:ph type="ftr" sz="quarter" idx="11"/>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5"/>
          <p:cNvSpPr>
            <a:spLocks noGrp="1"/>
          </p:cNvSpPr>
          <p:nvPr>
            <p:ph type="sldNum" sz="quarter" idx="12"/>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457200" rtl="0" eaLnBrk="1" fontAlgn="auto" latinLnBrk="0" hangingPunct="1">
              <a:lnSpc>
                <a:spcPct val="100000"/>
              </a:lnSpc>
              <a:spcBef>
                <a:spcPct val="0"/>
              </a:spcBef>
              <a:spcAft>
                <a:spcPct val="0"/>
              </a:spcAft>
              <a:buClrTx/>
              <a:buSzTx/>
              <a:buFontTx/>
              <a:buNone/>
              <a:defRPr/>
            </a:pPr>
            <a:fld id="{ABDD0041-E37F-4732-99EA-331213735727}" type="slidenum">
              <a:rPr kumimoji="0" lang="en-US" altLang="zh-CN" sz="1000" b="0" i="0" u="none" strike="noStrike" kern="1200" cap="none" spc="0" normalizeH="0" baseline="0" noProof="0" smtClean="0">
                <a:ln>
                  <a:noFill/>
                </a:ln>
                <a:solidFill>
                  <a:schemeClr val="tx1"/>
                </a:solidFill>
                <a:effectLst/>
                <a:uLnTx/>
                <a:uFillTx/>
                <a:latin typeface="+mn-lt"/>
                <a:ea typeface="+mn-ea"/>
                <a:cs typeface="+mn-cs"/>
              </a:rPr>
              <a:t/>
            </a:fld>
            <a:endParaRPr kumimoji="0" lang="en-US" altLang="zh-CN"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split orient="vert"/>
  </p:transition>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cSld name="内容与标题">
    <p:bg>
      <p:bgPr>
        <a:blipFill rotWithShape="0">
          <a:blip r:embed="rId1"/>
          <a:stretch>
            <a:fillRect/>
          </a:stretch>
        </a:blipFill>
        <a:effectLst/>
      </p:bgPr>
    </p:bg>
    <p:spTree>
      <p:nvGrpSpPr>
        <p:cNvPr id="1" name=""/>
        <p:cNvGrpSpPr/>
        <p:nvPr/>
      </p:nvGrpSpPr>
      <p:grpSpPr/>
      <p:cxnSp>
        <p:nvCxnSpPr>
          <p:cNvPr id="8195" name="Straight Connector 15"/>
          <p:cNvCxnSpPr/>
          <p:nvPr/>
        </p:nvCxnSpPr>
        <p:spPr>
          <a:xfrm>
            <a:off x="1395413" y="2913063"/>
            <a:ext cx="3514725" cy="0"/>
          </a:xfrm>
          <a:prstGeom prst="line">
            <a:avLst/>
          </a:prstGeom>
          <a:noFill/>
          <a:ln w="15875">
            <a:solidFill>
              <a:schemeClr val="accent1"/>
            </a:solidFill>
            <a:miter lim="800000"/>
          </a:ln>
        </p:spPr>
      </p:cxnSp>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5418668" y="982131"/>
            <a:ext cx="5469466" cy="4893735"/>
          </a:xfrm>
        </p:spPr>
        <p:txBody>
          <a:bodyPr anchor="ctr">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4" name="Text Placeholder 3"/>
          <p:cNvSpPr>
            <a:spLocks noGrp="1"/>
          </p:cNvSpPr>
          <p:nvPr>
            <p:ph type="body" sz="half" idx="2" hasCustomPrompt="1"/>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8198" name="Date Placeholder 4"/>
          <p:cNvSpPr>
            <a:spLocks noGrp="1"/>
          </p:cNvSpPr>
          <p:nvPr>
            <p:ph type="dt" sz="half" idx="10"/>
          </p:nvPr>
        </p:nvSpPr>
        <p:spPr>
          <a:xfrm>
            <a:off x="8677501" y="5969000"/>
            <a:ext cx="1600200"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8199" name="Footer Placeholder 5"/>
          <p:cNvSpPr>
            <a:spLocks noGrp="1"/>
          </p:cNvSpPr>
          <p:nvPr>
            <p:ph type="ftr" sz="quarter" idx="11"/>
          </p:nvPr>
        </p:nvSpPr>
        <p:spPr>
          <a:xfrm>
            <a:off x="1295401" y="5969000"/>
            <a:ext cx="7305900" cy="279400"/>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8200" name="Slide Number Placeholder 6"/>
          <p:cNvSpPr>
            <a:spLocks noGrp="1"/>
          </p:cNvSpPr>
          <p:nvPr>
            <p:ph type="sldNum" sz="quarter" idx="12"/>
          </p:nvPr>
        </p:nvSpPr>
        <p:spPr>
          <a:xfrm>
            <a:off x="10353901" y="5969000"/>
            <a:ext cx="542697"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fld id="{71F297BA-96E3-497D-890C-21561C46BC68}" type="slidenum">
              <a:rPr kumimoji="0" lang="en-US" altLang="zh-CN" sz="1000" b="0" i="0" u="none" strike="noStrike" kern="1200" cap="none" spc="0" normalizeH="0" baseline="0" noProof="0" smtClean="0">
                <a:ln>
                  <a:noFill/>
                </a:ln>
                <a:solidFill>
                  <a:schemeClr val="tx1"/>
                </a:solidFill>
                <a:effectLst/>
                <a:uLnTx/>
                <a:uFillTx/>
                <a:latin typeface="+mn-lt"/>
                <a:ea typeface="+mn-ea"/>
                <a:cs typeface="+mn-cs"/>
              </a:rPr>
              <a:t/>
            </a:fld>
            <a:endParaRPr kumimoji="0" lang="en-US" altLang="zh-CN"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timing/>
</p:sldLayout>
</file>

<file path=ppt/slideLayouts/slideLayout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CN" altLang="en-US"/>
              <a:t>单击此处编辑母版标题样式</a:t>
            </a:r>
            <a:endParaRPr lang="en-US"/>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defRPr/>
            </a:pPr>
            <a:r>
              <a:rPr kumimoji="0" lang="zh-CN" altLang="en-US" sz="1600" b="0" i="0" u="none" strike="noStrike" kern="1200" cap="none" spc="0" normalizeH="0" baseline="0" noProof="0">
                <a:ln>
                  <a:noFill/>
                </a:ln>
                <a:solidFill>
                  <a:schemeClr val="tx1">
                    <a:lumMod val="85000"/>
                    <a:lumOff val="15000"/>
                  </a:schemeClr>
                </a:solidFill>
                <a:effectLst/>
                <a:uLnTx/>
                <a:uFillTx/>
                <a:latin typeface="+mn-lt"/>
                <a:ea typeface="+mn-ea"/>
                <a:cs typeface="+mn-cs"/>
              </a:rPr>
              <a:t>单击图标添加图片</a:t>
            </a:r>
            <a:endParaRPr kumimoji="0" lang="en-US"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4" name="Text Placeholder 3"/>
          <p:cNvSpPr>
            <a:spLocks noGrp="1"/>
          </p:cNvSpPr>
          <p:nvPr>
            <p:ph type="body" sz="half" idx="2" hasCustomPrompt="1"/>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18" name="Date Placeholder 3"/>
          <p:cNvSpPr>
            <a:spLocks noGrp="1"/>
          </p:cNvSpPr>
          <p:nvPr>
            <p:ph type="dt" sz="half" idx="10"/>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9" name="Footer Placeholder 4"/>
          <p:cNvSpPr>
            <a:spLocks noGrp="1"/>
          </p:cNvSpPr>
          <p:nvPr>
            <p:ph type="ftr" sz="quarter" idx="11"/>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20" name="Slide Number Placeholder 5"/>
          <p:cNvSpPr>
            <a:spLocks noGrp="1"/>
          </p:cNvSpPr>
          <p:nvPr>
            <p:ph type="sldNum" sz="quarter" idx="12"/>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457200" rtl="0" eaLnBrk="1" fontAlgn="auto" latinLnBrk="0" hangingPunct="1">
              <a:lnSpc>
                <a:spcPct val="100000"/>
              </a:lnSpc>
              <a:spcBef>
                <a:spcPct val="0"/>
              </a:spcBef>
              <a:spcAft>
                <a:spcPct val="0"/>
              </a:spcAft>
              <a:buClrTx/>
              <a:buSzTx/>
              <a:buFontTx/>
              <a:buNone/>
              <a:defRPr/>
            </a:pPr>
            <a:fld id="{ABDD0041-E37F-4732-99EA-331213735727}" type="slidenum">
              <a:rPr kumimoji="0" lang="en-US" altLang="zh-CN" sz="1000" b="0" i="0" u="none" strike="noStrike" kern="1200" cap="none" spc="0" normalizeH="0" baseline="0" noProof="0" smtClean="0">
                <a:ln>
                  <a:noFill/>
                </a:ln>
                <a:solidFill>
                  <a:schemeClr val="tx1"/>
                </a:solidFill>
                <a:effectLst/>
                <a:uLnTx/>
                <a:uFillTx/>
                <a:latin typeface="+mn-lt"/>
                <a:ea typeface="+mn-ea"/>
                <a:cs typeface="+mn-cs"/>
              </a:rPr>
              <a:t/>
            </a:fld>
            <a:endParaRPr kumimoji="0" lang="en-US" altLang="zh-CN"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split orient="vert"/>
  </p:transition>
  <p:timing/>
</p:sldLayout>
</file>

<file path=ppt/slideLayouts/slideLayout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带描述的全景图片">
    <p:spTree>
      <p:nvGrpSpPr>
        <p:cNvPr id="1" name=""/>
        <p:cNvGrpSpPr/>
        <p:nvPr/>
      </p:nvGrpSpPr>
      <p:grpSpPr>
        <a:xfrm>
          <a:off x="0" y="0"/>
          <a: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vert="horz" lIns="91440" tIns="45720" rIns="91440" bIns="45720"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defRPr/>
            </a:pPr>
            <a:r>
              <a:rPr kumimoji="0" lang="zh-CN" altLang="en-US" sz="1600" b="0" i="0" u="none" strike="noStrike" kern="1200" cap="none" spc="0" normalizeH="0" baseline="0" noProof="0">
                <a:ln>
                  <a:noFill/>
                </a:ln>
                <a:solidFill>
                  <a:schemeClr val="tx1">
                    <a:lumMod val="85000"/>
                    <a:lumOff val="15000"/>
                  </a:schemeClr>
                </a:solidFill>
                <a:effectLst/>
                <a:uLnTx/>
                <a:uFillTx/>
                <a:latin typeface="+mn-lt"/>
                <a:ea typeface="+mn-ea"/>
                <a:cs typeface="+mn-cs"/>
              </a:rPr>
              <a:t>单击图标添加图片</a:t>
            </a:r>
            <a:endParaRPr kumimoji="0" lang="en-US" sz="1600" b="0" i="0" u="none" strike="noStrike" kern="1200" cap="none" spc="0" normalizeH="0" baseline="0" noProof="0">
              <a:ln>
                <a:noFill/>
              </a:ln>
              <a:solidFill>
                <a:schemeClr val="tx1">
                  <a:lumMod val="85000"/>
                  <a:lumOff val="15000"/>
                </a:schemeClr>
              </a:solidFill>
              <a:effectLst/>
              <a:uLnTx/>
              <a:uFillTx/>
              <a:latin typeface="+mn-lt"/>
              <a:ea typeface="+mn-ea"/>
              <a:cs typeface="+mn-cs"/>
            </a:endParaRPr>
          </a:p>
        </p:txBody>
      </p:sp>
      <p:sp>
        <p:nvSpPr>
          <p:cNvPr id="4" name="Text Placeholder 3"/>
          <p:cNvSpPr>
            <a:spLocks noGrp="1"/>
          </p:cNvSpPr>
          <p:nvPr>
            <p:ph type="body" sz="half" idx="2" hasCustomPrompt="1"/>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endParaRPr lang="zh-CN" altLang="en-US"/>
          </a:p>
        </p:txBody>
      </p:sp>
      <p:sp>
        <p:nvSpPr>
          <p:cNvPr id="5" name="Date Placeholder 3"/>
          <p:cNvSpPr>
            <a:spLocks noGrp="1"/>
          </p:cNvSpPr>
          <p:nvPr>
            <p:ph type="dt" sz="half" idx="10"/>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4"/>
          <p:cNvSpPr>
            <a:spLocks noGrp="1"/>
          </p:cNvSpPr>
          <p:nvPr>
            <p:ph type="ftr" sz="quarter" idx="11"/>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5"/>
          <p:cNvSpPr>
            <a:spLocks noGrp="1"/>
          </p:cNvSpPr>
          <p:nvPr>
            <p:ph type="sldNum" sz="quarter" idx="12"/>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457200" rtl="0" eaLnBrk="1" fontAlgn="auto" latinLnBrk="0" hangingPunct="1">
              <a:lnSpc>
                <a:spcPct val="100000"/>
              </a:lnSpc>
              <a:spcBef>
                <a:spcPct val="0"/>
              </a:spcBef>
              <a:spcAft>
                <a:spcPct val="0"/>
              </a:spcAft>
              <a:buClrTx/>
              <a:buSzTx/>
              <a:buFontTx/>
              <a:buNone/>
              <a:defRPr/>
            </a:pPr>
            <a:fld id="{ABDD0041-E37F-4732-99EA-331213735727}" type="slidenum">
              <a:rPr kumimoji="0" lang="en-US" altLang="zh-CN" sz="1000" b="0" i="0" u="none" strike="noStrike" kern="1200" cap="none" spc="0" normalizeH="0" baseline="0" noProof="0" smtClean="0">
                <a:ln>
                  <a:noFill/>
                </a:ln>
                <a:solidFill>
                  <a:schemeClr val="tx1"/>
                </a:solidFill>
                <a:effectLst/>
                <a:uLnTx/>
                <a:uFillTx/>
                <a:latin typeface="+mn-lt"/>
                <a:ea typeface="+mn-ea"/>
                <a:cs typeface="+mn-cs"/>
              </a:rPr>
              <a:t/>
            </a:fld>
            <a:endParaRPr kumimoji="0" lang="en-US" altLang="zh-CN"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40317"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t/>
            </a:fld>
            <a:endParaRPr lang="en-US" altLang="zh-CN">
              <a:latin typeface="Arial" panose="020b0604020202020204" pitchFamily="34" charset="0"/>
            </a:endParaRPr>
          </a:p>
        </p:txBody>
      </p:sp>
    </p:spTree>
  </p:cSld>
  <p:clrMapOvr>
    <a:masterClrMapping/>
  </p:clrMapOvr>
  <p:transition/>
  <p:timing/>
</p:sldLayout>
</file>

<file path=ppt/slideLayouts/slideLayout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标题和描述">
    <p:bg>
      <p:bgPr>
        <a:blipFill rotWithShape="0">
          <a:blip r:embed="rId1"/>
          <a:stretch>
            <a:fillRect/>
          </a:stretch>
        </a:blipFill>
        <a:effectLst/>
      </p:bgPr>
    </p:bg>
    <p:spTree>
      <p:nvGrpSpPr>
        <p:cNvPr id="1" name=""/>
        <p:cNvGrpSpPr/>
        <p:nvPr/>
      </p:nvGrpSpPr>
      <p:grpSpPr/>
      <p:cxnSp>
        <p:nvCxnSpPr>
          <p:cNvPr id="9219" name="Straight Connector 14"/>
          <p:cNvCxnSpPr/>
          <p:nvPr/>
        </p:nvCxnSpPr>
        <p:spPr>
          <a:xfrm>
            <a:off x="1395413" y="4140200"/>
            <a:ext cx="9407525" cy="0"/>
          </a:xfrm>
          <a:prstGeom prst="line">
            <a:avLst/>
          </a:prstGeom>
          <a:noFill/>
          <a:ln w="15875">
            <a:solidFill>
              <a:schemeClr val="accent1"/>
            </a:solidFill>
            <a:miter lim="800000"/>
          </a:ln>
        </p:spPr>
      </p:cxnSp>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9222" name="Date Placeholder 3"/>
          <p:cNvSpPr>
            <a:spLocks noGrp="1"/>
          </p:cNvSpPr>
          <p:nvPr>
            <p:ph type="dt" sz="half" idx="10"/>
          </p:nvPr>
        </p:nvSpPr>
        <p:spPr>
          <a:xfrm>
            <a:off x="8677501" y="5969000"/>
            <a:ext cx="1600200"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223" name="Footer Placeholder 4"/>
          <p:cNvSpPr>
            <a:spLocks noGrp="1"/>
          </p:cNvSpPr>
          <p:nvPr>
            <p:ph type="ftr" sz="quarter" idx="11"/>
          </p:nvPr>
        </p:nvSpPr>
        <p:spPr>
          <a:xfrm>
            <a:off x="1295401" y="5969000"/>
            <a:ext cx="7305900" cy="279400"/>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224" name="Slide Number Placeholder 5"/>
          <p:cNvSpPr>
            <a:spLocks noGrp="1"/>
          </p:cNvSpPr>
          <p:nvPr>
            <p:ph type="sldNum" sz="quarter" idx="12"/>
          </p:nvPr>
        </p:nvSpPr>
        <p:spPr>
          <a:xfrm>
            <a:off x="10353901" y="5969000"/>
            <a:ext cx="542697"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fld id="{ABDD0041-E37F-4732-99EA-331213735727}" type="slidenum">
              <a:rPr kumimoji="0" lang="en-US" altLang="zh-CN" sz="1000" b="0" i="0" u="none" strike="noStrike" kern="1200" cap="none" spc="0" normalizeH="0" baseline="0" noProof="0" smtClean="0">
                <a:ln>
                  <a:noFill/>
                </a:ln>
                <a:solidFill>
                  <a:schemeClr val="tx1"/>
                </a:solidFill>
                <a:effectLst/>
                <a:uLnTx/>
                <a:uFillTx/>
                <a:latin typeface="+mn-lt"/>
                <a:ea typeface="+mn-ea"/>
                <a:cs typeface="+mn-cs"/>
              </a:rPr>
              <a:t/>
            </a:fld>
            <a:endParaRPr kumimoji="0" lang="en-US" altLang="zh-CN"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timing/>
</p:sldLayout>
</file>

<file path=ppt/slideLayouts/slideLayout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带描述的引言">
    <p:bg>
      <p:bgPr>
        <a:blipFill rotWithShape="0">
          <a:blip r:embed="rId1"/>
          <a:stretch>
            <a:fillRect/>
          </a:stretch>
        </a:blipFill>
        <a:effectLst/>
      </p:bgPr>
    </p:bg>
    <p:spTree>
      <p:nvGrpSpPr>
        <p:cNvPr id="1" name=""/>
        <p:cNvGrpSpPr/>
        <p:nvPr/>
      </p:nvGrpSpPr>
      <p:grpSpPr/>
      <p:sp>
        <p:nvSpPr>
          <p:cNvPr id="10243" name="TextBox 13"/>
          <p:cNvSpPr/>
          <p:nvPr/>
        </p:nvSpPr>
        <p:spPr>
          <a:xfrm>
            <a:off x="862013" y="879475"/>
            <a:ext cx="609600" cy="585788"/>
          </a:xfrm>
          <a:prstGeom prst="rect">
            <a:avLst/>
          </a:prstGeom>
          <a:noFill/>
          <a:ln>
            <a:noFill/>
            <a:miter lim="800000"/>
          </a:ln>
        </p:spPr>
        <p:txBody>
          <a:bodyPr anchor="ctr" anchorCtr="0">
            <a:noAutofit/>
          </a:bodyPr>
          <a:lstStyle>
            <a:defPPr>
              <a:defRPr lang="en-US"/>
            </a:defPPr>
            <a:lvl1pPr marL="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1pPr>
            <a:lvl2pPr marL="4572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2pPr>
            <a:lvl3pPr marL="9144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3pPr>
            <a:lvl4pPr marL="13716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4pPr>
            <a:lvl5pPr marL="18288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5pPr>
          </a:lstStyle>
          <a:p>
            <a:pPr marL="0" lvl="0" indent="0"/>
            <a:r>
              <a:rPr lang="en-US" altLang="zh-CN" sz="8000"/>
              <a:t>“</a:t>
            </a:r>
            <a:endParaRPr lang="en-US" altLang="zh-CN" sz="8000"/>
          </a:p>
        </p:txBody>
      </p:sp>
      <p:sp>
        <p:nvSpPr>
          <p:cNvPr id="10244" name="TextBox 14"/>
          <p:cNvSpPr/>
          <p:nvPr/>
        </p:nvSpPr>
        <p:spPr>
          <a:xfrm>
            <a:off x="10599738" y="2827338"/>
            <a:ext cx="609600" cy="585787"/>
          </a:xfrm>
          <a:prstGeom prst="rect">
            <a:avLst/>
          </a:prstGeom>
          <a:noFill/>
          <a:ln>
            <a:noFill/>
            <a:miter lim="800000"/>
          </a:ln>
        </p:spPr>
        <p:txBody>
          <a:bodyPr anchor="ctr" anchorCtr="0">
            <a:noAutofit/>
          </a:bodyPr>
          <a:lstStyle>
            <a:defPPr>
              <a:defRPr lang="en-US"/>
            </a:defPPr>
            <a:lvl1pPr marL="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1pPr>
            <a:lvl2pPr marL="4572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2pPr>
            <a:lvl3pPr marL="9144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3pPr>
            <a:lvl4pPr marL="13716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4pPr>
            <a:lvl5pPr marL="18288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5pPr>
          </a:lstStyle>
          <a:p>
            <a:pPr marL="0" lvl="0" indent="0" algn="r"/>
            <a:r>
              <a:rPr lang="en-US" altLang="zh-CN" sz="8000"/>
              <a:t>”</a:t>
            </a:r>
            <a:endParaRPr lang="en-US" altLang="zh-CN" sz="8000"/>
          </a:p>
        </p:txBody>
      </p:sp>
      <p:cxnSp>
        <p:nvCxnSpPr>
          <p:cNvPr id="10245" name="Straight Connector 18"/>
          <p:cNvCxnSpPr/>
          <p:nvPr/>
        </p:nvCxnSpPr>
        <p:spPr>
          <a:xfrm>
            <a:off x="1395413" y="4140200"/>
            <a:ext cx="9407525" cy="0"/>
          </a:xfrm>
          <a:prstGeom prst="line">
            <a:avLst/>
          </a:prstGeom>
          <a:noFill/>
          <a:ln w="15875">
            <a:solidFill>
              <a:schemeClr val="accent1"/>
            </a:solidFill>
            <a:miter lim="800000"/>
          </a:ln>
        </p:spPr>
      </p:cxnSp>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a:p>
        </p:txBody>
      </p:sp>
      <p:sp>
        <p:nvSpPr>
          <p:cNvPr id="10" name="Text Placeholder 9"/>
          <p:cNvSpPr>
            <a:spLocks noGrp="1"/>
          </p:cNvSpPr>
          <p:nvPr>
            <p:ph type="body" sz="quarter" idx="13" hasCustomPrompt="1"/>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编辑母版文本样式</a:t>
            </a:r>
            <a:endParaRPr lang="zh-CN" altLang="en-US"/>
          </a:p>
        </p:txBody>
      </p:sp>
      <p:sp>
        <p:nvSpPr>
          <p:cNvPr id="3" name="Text Placeholder 2"/>
          <p:cNvSpPr>
            <a:spLocks noGrp="1"/>
          </p:cNvSpPr>
          <p:nvPr>
            <p:ph type="body" idx="1" hasCustomPrompt="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10248" name="Date Placeholder 3"/>
          <p:cNvSpPr>
            <a:spLocks noGrp="1"/>
          </p:cNvSpPr>
          <p:nvPr>
            <p:ph type="dt" sz="half" idx="14"/>
          </p:nvPr>
        </p:nvSpPr>
        <p:spPr>
          <a:xfrm>
            <a:off x="8677501" y="5969000"/>
            <a:ext cx="1600200"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249" name="Footer Placeholder 4"/>
          <p:cNvSpPr>
            <a:spLocks noGrp="1"/>
          </p:cNvSpPr>
          <p:nvPr>
            <p:ph type="ftr" sz="quarter" idx="15"/>
          </p:nvPr>
        </p:nvSpPr>
        <p:spPr>
          <a:xfrm>
            <a:off x="1295401" y="5969000"/>
            <a:ext cx="7305900" cy="279400"/>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250" name="Slide Number Placeholder 5"/>
          <p:cNvSpPr>
            <a:spLocks noGrp="1"/>
          </p:cNvSpPr>
          <p:nvPr>
            <p:ph type="sldNum" sz="quarter" idx="16"/>
          </p:nvPr>
        </p:nvSpPr>
        <p:spPr>
          <a:xfrm>
            <a:off x="10353901" y="5969000"/>
            <a:ext cx="542697"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fld id="{ABDD0041-E37F-4732-99EA-331213735727}" type="slidenum">
              <a:rPr kumimoji="0" lang="en-US" altLang="zh-CN" sz="1000" b="0" i="0" u="none" strike="noStrike" kern="1200" cap="none" spc="0" normalizeH="0" baseline="0" noProof="0" smtClean="0">
                <a:ln>
                  <a:noFill/>
                </a:ln>
                <a:solidFill>
                  <a:schemeClr val="tx1"/>
                </a:solidFill>
                <a:effectLst/>
                <a:uLnTx/>
                <a:uFillTx/>
                <a:latin typeface="+mn-lt"/>
                <a:ea typeface="+mn-ea"/>
                <a:cs typeface="+mn-cs"/>
              </a:rPr>
              <a:t/>
            </a:fld>
            <a:endParaRPr kumimoji="0" lang="en-US" altLang="zh-CN"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timing/>
</p:sldLayout>
</file>

<file path=ppt/slideLayouts/slideLayout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名片">
    <p:spTree>
      <p:nvGrpSpPr>
        <p:cNvPr id="1" name=""/>
        <p:cNvGrpSpPr/>
        <p:nvPr/>
      </p:nvGrpSpPr>
      <p:grpSpPr>
        <a:xfrm>
          <a:off x="0" y="0"/>
          <a: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457200" rtl="0" eaLnBrk="1" fontAlgn="auto" latinLnBrk="0" hangingPunct="1">
              <a:lnSpc>
                <a:spcPct val="100000"/>
              </a:lnSpc>
              <a:spcBef>
                <a:spcPct val="0"/>
              </a:spcBef>
              <a:spcAft>
                <a:spcPct val="0"/>
              </a:spcAft>
              <a:buClrTx/>
              <a:buSzTx/>
              <a:buFontTx/>
              <a:buNone/>
              <a:defRPr/>
            </a:pPr>
            <a:fld id="{ABDD0041-E37F-4732-99EA-331213735727}" type="slidenum">
              <a:rPr kumimoji="0" lang="en-US" altLang="zh-CN" sz="1000" b="0" i="0" u="none" strike="noStrike" kern="1200" cap="none" spc="0" normalizeH="0" baseline="0" noProof="0" smtClean="0">
                <a:ln>
                  <a:noFill/>
                </a:ln>
                <a:solidFill>
                  <a:schemeClr val="tx1"/>
                </a:solidFill>
                <a:effectLst/>
                <a:uLnTx/>
                <a:uFillTx/>
                <a:latin typeface="+mn-lt"/>
                <a:ea typeface="+mn-ea"/>
                <a:cs typeface="+mn-cs"/>
              </a:rPr>
              <a:t/>
            </a:fld>
            <a:endParaRPr kumimoji="0" lang="en-US" altLang="zh-CN"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timing/>
</p:sldLayout>
</file>

<file path=ppt/slideLayouts/slideLayout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引言名片">
    <p:bg>
      <p:bgPr>
        <a:blipFill rotWithShape="0">
          <a:blip r:embed="rId1"/>
          <a:stretch>
            <a:fillRect/>
          </a:stretch>
        </a:blipFill>
        <a:effectLst/>
      </p:bgPr>
    </p:bg>
    <p:spTree>
      <p:nvGrpSpPr>
        <p:cNvPr id="1" name=""/>
        <p:cNvGrpSpPr/>
        <p:nvPr/>
      </p:nvGrpSpPr>
      <p:grpSpPr/>
      <p:sp>
        <p:nvSpPr>
          <p:cNvPr id="11267" name="TextBox 11"/>
          <p:cNvSpPr/>
          <p:nvPr/>
        </p:nvSpPr>
        <p:spPr>
          <a:xfrm>
            <a:off x="862013" y="879475"/>
            <a:ext cx="609600" cy="585788"/>
          </a:xfrm>
          <a:prstGeom prst="rect">
            <a:avLst/>
          </a:prstGeom>
          <a:noFill/>
          <a:ln>
            <a:noFill/>
            <a:miter lim="800000"/>
          </a:ln>
        </p:spPr>
        <p:txBody>
          <a:bodyPr anchor="ctr" anchorCtr="0">
            <a:noAutofit/>
          </a:bodyPr>
          <a:lstStyle>
            <a:defPPr>
              <a:defRPr lang="en-US"/>
            </a:defPPr>
            <a:lvl1pPr marL="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1pPr>
            <a:lvl2pPr marL="4572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2pPr>
            <a:lvl3pPr marL="9144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3pPr>
            <a:lvl4pPr marL="13716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4pPr>
            <a:lvl5pPr marL="18288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5pPr>
          </a:lstStyle>
          <a:p>
            <a:pPr marL="0" lvl="0" indent="0"/>
            <a:r>
              <a:rPr lang="en-US" altLang="zh-CN" sz="8000"/>
              <a:t>“</a:t>
            </a:r>
            <a:endParaRPr lang="en-US" altLang="zh-CN" sz="8000"/>
          </a:p>
        </p:txBody>
      </p:sp>
      <p:sp>
        <p:nvSpPr>
          <p:cNvPr id="11268" name="TextBox 12"/>
          <p:cNvSpPr/>
          <p:nvPr/>
        </p:nvSpPr>
        <p:spPr>
          <a:xfrm>
            <a:off x="10599738" y="2598738"/>
            <a:ext cx="609600" cy="585787"/>
          </a:xfrm>
          <a:prstGeom prst="rect">
            <a:avLst/>
          </a:prstGeom>
          <a:noFill/>
          <a:ln>
            <a:noFill/>
            <a:miter lim="800000"/>
          </a:ln>
        </p:spPr>
        <p:txBody>
          <a:bodyPr anchor="ctr" anchorCtr="0">
            <a:noAutofit/>
          </a:bodyPr>
          <a:lstStyle>
            <a:defPPr>
              <a:defRPr lang="en-US"/>
            </a:defPPr>
            <a:lvl1pPr marL="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1pPr>
            <a:lvl2pPr marL="4572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2pPr>
            <a:lvl3pPr marL="9144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3pPr>
            <a:lvl4pPr marL="13716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4pPr>
            <a:lvl5pPr marL="18288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5pPr>
          </a:lstStyle>
          <a:p>
            <a:pPr marL="0" lvl="0" indent="0" algn="r"/>
            <a:r>
              <a:rPr lang="en-US" altLang="zh-CN" sz="8000"/>
              <a:t>”</a:t>
            </a:r>
            <a:endParaRPr lang="en-US" altLang="zh-CN" sz="8000"/>
          </a:p>
        </p:txBody>
      </p:sp>
      <p:cxnSp>
        <p:nvCxnSpPr>
          <p:cNvPr id="11269" name="Straight Connector 25"/>
          <p:cNvCxnSpPr/>
          <p:nvPr/>
        </p:nvCxnSpPr>
        <p:spPr>
          <a:xfrm>
            <a:off x="1395413" y="3429000"/>
            <a:ext cx="9407525" cy="0"/>
          </a:xfrm>
          <a:prstGeom prst="line">
            <a:avLst/>
          </a:prstGeom>
          <a:noFill/>
          <a:ln w="15875">
            <a:solidFill>
              <a:schemeClr val="accent1"/>
            </a:solidFill>
            <a:miter lim="800000"/>
          </a:ln>
        </p:spPr>
      </p:cxnSp>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CN" altLang="en-US"/>
              <a:t>单击此处编辑母版标题样式</a:t>
            </a:r>
            <a:endParaRPr lang="en-US"/>
          </a:p>
        </p:txBody>
      </p:sp>
      <p:sp>
        <p:nvSpPr>
          <p:cNvPr id="23" name="Text Placeholder 2"/>
          <p:cNvSpPr>
            <a:spLocks noGrp="1"/>
          </p:cNvSpPr>
          <p:nvPr>
            <p:ph type="body" idx="13" hasCustomPrompt="1"/>
          </p:nvPr>
        </p:nvSpPr>
        <p:spPr>
          <a:xfrm>
            <a:off x="1295401" y="3639312"/>
            <a:ext cx="9609668" cy="886968"/>
          </a:xfrm>
        </p:spPr>
        <p:txBody>
          <a:bodyPr anchor="b">
            <a:normAutofit/>
          </a:bodyPr>
          <a:lstStyle>
            <a:lvl1pPr marL="0" indent="0" algn="l">
              <a:spcBef>
                <a:spcPct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3" name="Text Placeholder 2"/>
          <p:cNvSpPr>
            <a:spLocks noGrp="1"/>
          </p:cNvSpPr>
          <p:nvPr>
            <p:ph type="body" idx="1" hasCustomPrompt="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11272" name="Date Placeholder 3"/>
          <p:cNvSpPr>
            <a:spLocks noGrp="1"/>
          </p:cNvSpPr>
          <p:nvPr>
            <p:ph type="dt" sz="half" idx="14"/>
          </p:nvPr>
        </p:nvSpPr>
        <p:spPr>
          <a:xfrm>
            <a:off x="8677501" y="5969000"/>
            <a:ext cx="1600200"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1273" name="Footer Placeholder 4"/>
          <p:cNvSpPr>
            <a:spLocks noGrp="1"/>
          </p:cNvSpPr>
          <p:nvPr>
            <p:ph type="ftr" sz="quarter" idx="15"/>
          </p:nvPr>
        </p:nvSpPr>
        <p:spPr>
          <a:xfrm>
            <a:off x="1295401" y="5969000"/>
            <a:ext cx="7305900" cy="279400"/>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1274" name="Slide Number Placeholder 5"/>
          <p:cNvSpPr>
            <a:spLocks noGrp="1"/>
          </p:cNvSpPr>
          <p:nvPr>
            <p:ph type="sldNum" sz="quarter" idx="16"/>
          </p:nvPr>
        </p:nvSpPr>
        <p:spPr>
          <a:xfrm>
            <a:off x="10353901" y="5969000"/>
            <a:ext cx="542697"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fld id="{ABDD0041-E37F-4732-99EA-331213735727}" type="slidenum">
              <a:rPr kumimoji="0" lang="en-US" altLang="zh-CN" sz="1000" b="0" i="0" u="none" strike="noStrike" kern="1200" cap="none" spc="0" normalizeH="0" baseline="0" noProof="0" smtClean="0">
                <a:ln>
                  <a:noFill/>
                </a:ln>
                <a:solidFill>
                  <a:schemeClr val="tx1"/>
                </a:solidFill>
                <a:effectLst/>
                <a:uLnTx/>
                <a:uFillTx/>
                <a:latin typeface="+mn-lt"/>
                <a:ea typeface="+mn-ea"/>
                <a:cs typeface="+mn-cs"/>
              </a:rPr>
              <a:t/>
            </a:fld>
            <a:endParaRPr kumimoji="0" lang="en-US" altLang="zh-CN"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timing/>
</p:sldLayout>
</file>

<file path=ppt/slideLayouts/slideLayout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真或假">
    <p:bg>
      <p:bgPr>
        <a:blipFill rotWithShape="0">
          <a:blip r:embed="rId1"/>
          <a:stretch>
            <a:fillRect/>
          </a:stretch>
        </a:blipFill>
        <a:effectLst/>
      </p:bgPr>
    </p:bg>
    <p:spTree>
      <p:nvGrpSpPr>
        <p:cNvPr id="1" name=""/>
        <p:cNvGrpSpPr/>
        <p:nvPr/>
      </p:nvGrpSpPr>
      <p:grpSpPr/>
      <p:cxnSp>
        <p:nvCxnSpPr>
          <p:cNvPr id="12291" name="Straight Connector 14"/>
          <p:cNvCxnSpPr/>
          <p:nvPr/>
        </p:nvCxnSpPr>
        <p:spPr>
          <a:xfrm>
            <a:off x="1395413" y="3429000"/>
            <a:ext cx="9407525" cy="0"/>
          </a:xfrm>
          <a:prstGeom prst="line">
            <a:avLst/>
          </a:prstGeom>
          <a:noFill/>
          <a:ln w="15875">
            <a:solidFill>
              <a:schemeClr val="accent1"/>
            </a:solidFill>
            <a:miter lim="800000"/>
          </a:ln>
        </p:spPr>
      </p:cxnSp>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a:lvl1pPr>
          </a:lstStyle>
          <a:p>
            <a:pPr marL="0" lvl="0"/>
            <a:r>
              <a:rPr lang="zh-CN" altLang="en-US"/>
              <a:t>单击此处编辑母版标题样式</a:t>
            </a:r>
            <a:endParaRPr lang="en-US"/>
          </a:p>
        </p:txBody>
      </p:sp>
      <p:sp>
        <p:nvSpPr>
          <p:cNvPr id="20" name="Text Placeholder 2"/>
          <p:cNvSpPr>
            <a:spLocks noGrp="1"/>
          </p:cNvSpPr>
          <p:nvPr>
            <p:ph type="body" idx="13" hasCustomPrompt="1"/>
          </p:nvPr>
        </p:nvSpPr>
        <p:spPr>
          <a:xfrm>
            <a:off x="1295401" y="3630168"/>
            <a:ext cx="9609668" cy="841248"/>
          </a:xfrm>
        </p:spPr>
        <p:txBody>
          <a:bodyPr anchor="b">
            <a:normAutofit/>
          </a:bodyPr>
          <a:lstStyle>
            <a:lvl1pPr marL="0" indent="0" algn="l">
              <a:spcBef>
                <a:spcPct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3" name="Text Placeholder 2"/>
          <p:cNvSpPr>
            <a:spLocks noGrp="1"/>
          </p:cNvSpPr>
          <p:nvPr>
            <p:ph type="body" idx="1" hasCustomPrompt="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endParaRPr lang="zh-CN" altLang="en-US"/>
          </a:p>
        </p:txBody>
      </p:sp>
      <p:sp>
        <p:nvSpPr>
          <p:cNvPr id="12294" name="Date Placeholder 3"/>
          <p:cNvSpPr>
            <a:spLocks noGrp="1"/>
          </p:cNvSpPr>
          <p:nvPr>
            <p:ph type="dt" sz="half" idx="14"/>
          </p:nvPr>
        </p:nvSpPr>
        <p:spPr>
          <a:xfrm>
            <a:off x="8677501" y="5969000"/>
            <a:ext cx="1600200"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2295" name="Footer Placeholder 4"/>
          <p:cNvSpPr>
            <a:spLocks noGrp="1"/>
          </p:cNvSpPr>
          <p:nvPr>
            <p:ph type="ftr" sz="quarter" idx="15"/>
          </p:nvPr>
        </p:nvSpPr>
        <p:spPr>
          <a:xfrm>
            <a:off x="1295401" y="5969000"/>
            <a:ext cx="7305900" cy="279400"/>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2296" name="Slide Number Placeholder 5"/>
          <p:cNvSpPr>
            <a:spLocks noGrp="1"/>
          </p:cNvSpPr>
          <p:nvPr>
            <p:ph type="sldNum" sz="quarter" idx="16"/>
          </p:nvPr>
        </p:nvSpPr>
        <p:spPr>
          <a:xfrm>
            <a:off x="10353901" y="5969000"/>
            <a:ext cx="542697"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fld id="{ABDD0041-E37F-4732-99EA-331213735727}" type="slidenum">
              <a:rPr kumimoji="0" lang="en-US" altLang="zh-CN" sz="1000" b="0" i="0" u="none" strike="noStrike" kern="1200" cap="none" spc="0" normalizeH="0" baseline="0" noProof="0" smtClean="0">
                <a:ln>
                  <a:noFill/>
                </a:ln>
                <a:solidFill>
                  <a:schemeClr val="tx1"/>
                </a:solidFill>
                <a:effectLst/>
                <a:uLnTx/>
                <a:uFillTx/>
                <a:latin typeface="+mn-lt"/>
                <a:ea typeface="+mn-ea"/>
                <a:cs typeface="+mn-cs"/>
              </a:rPr>
              <a:t/>
            </a:fld>
            <a:endParaRPr kumimoji="0" lang="en-US" altLang="zh-CN"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timing/>
</p:sldLayout>
</file>

<file path=ppt/slideLayouts/slideLayout8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cSld name="标题和竖排文字">
    <p:bg>
      <p:bgPr>
        <a:blipFill rotWithShape="0">
          <a:blip r:embed="rId1"/>
          <a:stretch>
            <a:fillRect/>
          </a:stretch>
        </a:blipFill>
        <a:effectLst/>
      </p:bgPr>
    </p:bg>
    <p:spTree>
      <p:nvGrpSpPr>
        <p:cNvPr id="1" name=""/>
        <p:cNvGrpSpPr/>
        <p:nvPr/>
      </p:nvGrpSpPr>
      <p:grpSpPr/>
      <p:cxnSp>
        <p:nvCxnSpPr>
          <p:cNvPr id="13315" name="Straight Connector 13"/>
          <p:cNvCxnSpPr/>
          <p:nvPr/>
        </p:nvCxnSpPr>
        <p:spPr>
          <a:xfrm>
            <a:off x="1395413" y="2420938"/>
            <a:ext cx="9407525" cy="0"/>
          </a:xfrm>
          <a:prstGeom prst="line">
            <a:avLst/>
          </a:prstGeom>
          <a:noFill/>
          <a:ln w="15875">
            <a:solidFill>
              <a:schemeClr val="accent1"/>
            </a:solidFill>
            <a:miter lim="800000"/>
          </a:ln>
        </p:spPr>
      </p:cxnSp>
      <p:sp>
        <p:nvSpPr>
          <p:cNvPr id="2" name="Title 1"/>
          <p:cNvSpPr>
            <a:spLocks noGrp="1"/>
          </p:cNvSpPr>
          <p:nvPr>
            <p:ph type="title"/>
          </p:nvPr>
        </p:nvSpPr>
        <p:spPr/>
        <p:txBody>
          <a:bodyPr/>
          <a:lstStyle>
            <a:lvl1pPr algn="ctr">
              <a:defRPr/>
            </a:lvl1p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ncho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3318" name="Date Placeholder 3"/>
          <p:cNvSpPr>
            <a:spLocks noGrp="1"/>
          </p:cNvSpPr>
          <p:nvPr>
            <p:ph type="dt" sz="half" idx="10"/>
          </p:nvPr>
        </p:nvSpPr>
        <p:spPr>
          <a:xfrm>
            <a:off x="8677501" y="5969000"/>
            <a:ext cx="1600200"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3319" name="Footer Placeholder 4"/>
          <p:cNvSpPr>
            <a:spLocks noGrp="1"/>
          </p:cNvSpPr>
          <p:nvPr>
            <p:ph type="ftr" sz="quarter" idx="11"/>
          </p:nvPr>
        </p:nvSpPr>
        <p:spPr>
          <a:xfrm>
            <a:off x="1295401" y="5969000"/>
            <a:ext cx="7305900" cy="279400"/>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3320" name="Slide Number Placeholder 5"/>
          <p:cNvSpPr>
            <a:spLocks noGrp="1"/>
          </p:cNvSpPr>
          <p:nvPr>
            <p:ph type="sldNum" sz="quarter" idx="12"/>
          </p:nvPr>
        </p:nvSpPr>
        <p:spPr>
          <a:xfrm>
            <a:off x="10353901" y="5969000"/>
            <a:ext cx="542697"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fld id="{FFD8AA45-3793-4A32-BEFC-BE4324500E74}" type="slidenum">
              <a:rPr kumimoji="0" lang="en-US" altLang="zh-CN" sz="1000" b="0" i="0" u="none" strike="noStrike" kern="1200" cap="none" spc="0" normalizeH="0" baseline="0" noProof="0" smtClean="0">
                <a:ln>
                  <a:noFill/>
                </a:ln>
                <a:solidFill>
                  <a:schemeClr val="tx1"/>
                </a:solidFill>
                <a:effectLst/>
                <a:uLnTx/>
                <a:uFillTx/>
                <a:latin typeface="+mn-lt"/>
                <a:ea typeface="+mn-ea"/>
                <a:cs typeface="+mn-cs"/>
              </a:rPr>
              <a:t/>
            </a:fld>
            <a:endParaRPr kumimoji="0" lang="en-US" altLang="zh-CN"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timing/>
</p:sldLayout>
</file>

<file path=ppt/slideLayouts/slideLayout8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cSld name="竖排标题与文本">
    <p:bg>
      <p:bgPr>
        <a:blipFill rotWithShape="0">
          <a:blip r:embed="rId1"/>
          <a:stretch>
            <a:fillRect/>
          </a:stretch>
        </a:blipFill>
        <a:effectLst/>
      </p:bgPr>
    </p:bg>
    <p:spTree>
      <p:nvGrpSpPr>
        <p:cNvPr id="1" name=""/>
        <p:cNvGrpSpPr/>
        <p:nvPr/>
      </p:nvGrpSpPr>
      <p:grpSpPr/>
      <p:cxnSp>
        <p:nvCxnSpPr>
          <p:cNvPr id="14339" name="Straight Connector 13"/>
          <p:cNvCxnSpPr/>
          <p:nvPr/>
        </p:nvCxnSpPr>
        <p:spPr>
          <a:xfrm flipH="1">
            <a:off x="8864600" y="990600"/>
            <a:ext cx="0" cy="4876800"/>
          </a:xfrm>
          <a:prstGeom prst="line">
            <a:avLst/>
          </a:prstGeom>
          <a:noFill/>
          <a:ln w="15875">
            <a:solidFill>
              <a:schemeClr val="accent1"/>
            </a:solidFill>
            <a:miter lim="800000"/>
          </a:ln>
        </p:spPr>
      </p:cxnSp>
      <p:sp>
        <p:nvSpPr>
          <p:cNvPr id="2" name="Vertical Title 1"/>
          <p:cNvSpPr>
            <a:spLocks noGrp="1"/>
          </p:cNvSpPr>
          <p:nvPr>
            <p:ph type="title" orient="vert"/>
          </p:nvPr>
        </p:nvSpPr>
        <p:spPr>
          <a:xfrm>
            <a:off x="8999356" y="982131"/>
            <a:ext cx="1890895" cy="4893735"/>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1295398" y="982132"/>
            <a:ext cx="7433025" cy="4893734"/>
          </a:xfrm>
        </p:spPr>
        <p:txBody>
          <a:bodyPr vert="eaVert" ancho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14342" name="Date Placeholder 3"/>
          <p:cNvSpPr>
            <a:spLocks noGrp="1"/>
          </p:cNvSpPr>
          <p:nvPr>
            <p:ph type="dt" sz="half" idx="10"/>
          </p:nvPr>
        </p:nvSpPr>
        <p:spPr>
          <a:xfrm>
            <a:off x="8677501" y="5969000"/>
            <a:ext cx="1600200"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4343" name="Footer Placeholder 4"/>
          <p:cNvSpPr>
            <a:spLocks noGrp="1"/>
          </p:cNvSpPr>
          <p:nvPr>
            <p:ph type="ftr" sz="quarter" idx="11"/>
          </p:nvPr>
        </p:nvSpPr>
        <p:spPr>
          <a:xfrm>
            <a:off x="1295401" y="5969000"/>
            <a:ext cx="7305900" cy="279400"/>
          </a:xfrm>
          <a:prstGeom prst="rect">
            <a:avLst/>
          </a:prstGeom>
        </p:spPr>
        <p:txBody>
          <a:bodyPr vert="horz" lIns="91440" tIns="45720" rIns="91440" bIns="45720" rtlCol="0" anchor="ct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4344" name="Slide Number Placeholder 5"/>
          <p:cNvSpPr>
            <a:spLocks noGrp="1"/>
          </p:cNvSpPr>
          <p:nvPr>
            <p:ph type="sldNum" sz="quarter" idx="12"/>
          </p:nvPr>
        </p:nvSpPr>
        <p:spPr>
          <a:xfrm>
            <a:off x="10353901" y="5969000"/>
            <a:ext cx="542697" cy="279400"/>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ct val="0"/>
              </a:spcBef>
              <a:spcAft>
                <a:spcPct val="0"/>
              </a:spcAft>
              <a:buClrTx/>
              <a:buSzTx/>
              <a:buFontTx/>
              <a:buNone/>
              <a:defRPr/>
            </a:pPr>
            <a:fld id="{ABDD0041-E37F-4732-99EA-331213735727}" type="slidenum">
              <a:rPr kumimoji="0" lang="en-US" altLang="zh-CN" sz="1000" b="0" i="0" u="none" strike="noStrike" kern="1200" cap="none" spc="0" normalizeH="0" baseline="0" noProof="0" smtClean="0">
                <a:ln>
                  <a:noFill/>
                </a:ln>
                <a:solidFill>
                  <a:schemeClr val="tx1"/>
                </a:solidFill>
                <a:effectLst/>
                <a:uLnTx/>
                <a:uFillTx/>
                <a:latin typeface="+mn-lt"/>
                <a:ea typeface="+mn-ea"/>
                <a:cs typeface="+mn-cs"/>
              </a:rPr>
              <a:t/>
            </a:fld>
            <a:endParaRPr kumimoji="0" lang="en-US" altLang="zh-CN" sz="10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40317"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t/>
            </a:fld>
            <a:endParaRPr lang="en-US" altLang="zh-CN">
              <a:latin typeface="Arial" panose="020b0604020202020204" pitchFamily="34" charset="0"/>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file:///D:\qq&#25991;&#20214;\712321467\Image\C2C\Image2\%7b75232B38-A165-1FB7-499C-2E1C792CACB5%7d.png" TargetMode="External" /><Relationship Id="rId13" Type="http://schemas.openxmlformats.org/officeDocument/2006/relationships/image" Target="../media/image1.png" /><Relationship Id="rId14" Type="http://schemas.openxmlformats.org/officeDocument/2006/relationships/image" Target="../media/image2.jpeg" /><Relationship Id="rId15"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slideLayout" Target="../slideLayouts/slideLayout23.xml" /><Relationship Id="rId13" Type="http://schemas.openxmlformats.org/officeDocument/2006/relationships/image" Target="file:///D:\qq&#25991;&#20214;\712321467\Image\C2C\Image2\%7b75232B38-A165-1FB7-499C-2E1C792CACB5%7d.png" TargetMode="External" /><Relationship Id="rId14" Type="http://schemas.openxmlformats.org/officeDocument/2006/relationships/image" Target="../media/image1.png" /><Relationship Id="rId15" Type="http://schemas.openxmlformats.org/officeDocument/2006/relationships/image" Target="../media/image3.jpeg" /><Relationship Id="rId16"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4.xml" /><Relationship Id="rId10" Type="http://schemas.openxmlformats.org/officeDocument/2006/relationships/slideLayout" Target="../slideLayouts/slideLayout33.xml" /><Relationship Id="rId11" Type="http://schemas.openxmlformats.org/officeDocument/2006/relationships/slideLayout" Target="../slideLayouts/slideLayout34.xml" /><Relationship Id="rId12" Type="http://schemas.openxmlformats.org/officeDocument/2006/relationships/image" Target="file:///D:\qq&#25991;&#20214;\712321467\Image\C2C\Image2\%7b75232B38-A165-1FB7-499C-2E1C792CACB5%7d.png" TargetMode="External" /><Relationship Id="rId13" Type="http://schemas.openxmlformats.org/officeDocument/2006/relationships/image" Target="../media/image1.png" /><Relationship Id="rId14" Type="http://schemas.openxmlformats.org/officeDocument/2006/relationships/theme" Target="../theme/theme3.xml" /><Relationship Id="rId2" Type="http://schemas.openxmlformats.org/officeDocument/2006/relationships/slideLayout" Target="../slideLayouts/slideLayout25.xml" /><Relationship Id="rId3" Type="http://schemas.openxmlformats.org/officeDocument/2006/relationships/slideLayout" Target="../slideLayouts/slideLayout26.xml" /><Relationship Id="rId4" Type="http://schemas.openxmlformats.org/officeDocument/2006/relationships/slideLayout" Target="../slideLayouts/slideLayout27.xml" /><Relationship Id="rId5" Type="http://schemas.openxmlformats.org/officeDocument/2006/relationships/slideLayout" Target="../slideLayouts/slideLayout28.xml" /><Relationship Id="rId6" Type="http://schemas.openxmlformats.org/officeDocument/2006/relationships/slideLayout" Target="../slideLayouts/slideLayout29.xml" /><Relationship Id="rId7" Type="http://schemas.openxmlformats.org/officeDocument/2006/relationships/slideLayout" Target="../slideLayouts/slideLayout30.xml" /><Relationship Id="rId8" Type="http://schemas.openxmlformats.org/officeDocument/2006/relationships/slideLayout" Target="../slideLayouts/slideLayout31.xml" /><Relationship Id="rId9" Type="http://schemas.openxmlformats.org/officeDocument/2006/relationships/slideLayout" Target="../slideLayouts/slideLayout32.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35.xml" /><Relationship Id="rId10" Type="http://schemas.openxmlformats.org/officeDocument/2006/relationships/slideLayout" Target="../slideLayouts/slideLayout44.xml" /><Relationship Id="rId11" Type="http://schemas.openxmlformats.org/officeDocument/2006/relationships/slideLayout" Target="../slideLayouts/slideLayout45.xml" /><Relationship Id="rId12" Type="http://schemas.openxmlformats.org/officeDocument/2006/relationships/slideLayout" Target="../slideLayouts/slideLayout46.xml" /><Relationship Id="rId13" Type="http://schemas.openxmlformats.org/officeDocument/2006/relationships/image" Target="file:///D:\qq&#25991;&#20214;\712321467\Image\C2C\Image2\%7b75232B38-A165-1FB7-499C-2E1C792CACB5%7d.png" TargetMode="External" /><Relationship Id="rId14" Type="http://schemas.openxmlformats.org/officeDocument/2006/relationships/image" Target="../media/image1.png" /><Relationship Id="rId15" Type="http://schemas.openxmlformats.org/officeDocument/2006/relationships/theme" Target="../theme/theme4.xml" /><Relationship Id="rId2" Type="http://schemas.openxmlformats.org/officeDocument/2006/relationships/slideLayout" Target="../slideLayouts/slideLayout36.xml" /><Relationship Id="rId3" Type="http://schemas.openxmlformats.org/officeDocument/2006/relationships/slideLayout" Target="../slideLayouts/slideLayout37.xml" /><Relationship Id="rId4" Type="http://schemas.openxmlformats.org/officeDocument/2006/relationships/slideLayout" Target="../slideLayouts/slideLayout38.xml" /><Relationship Id="rId5" Type="http://schemas.openxmlformats.org/officeDocument/2006/relationships/slideLayout" Target="../slideLayouts/slideLayout39.xml" /><Relationship Id="rId6" Type="http://schemas.openxmlformats.org/officeDocument/2006/relationships/slideLayout" Target="../slideLayouts/slideLayout40.xml" /><Relationship Id="rId7" Type="http://schemas.openxmlformats.org/officeDocument/2006/relationships/slideLayout" Target="../slideLayouts/slideLayout41.xml" /><Relationship Id="rId8" Type="http://schemas.openxmlformats.org/officeDocument/2006/relationships/slideLayout" Target="../slideLayouts/slideLayout42.xml" /><Relationship Id="rId9" Type="http://schemas.openxmlformats.org/officeDocument/2006/relationships/slideLayout" Target="../slideLayouts/slideLayout43.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47.xml" /><Relationship Id="rId10" Type="http://schemas.openxmlformats.org/officeDocument/2006/relationships/slideLayout" Target="../slideLayouts/slideLayout56.xml" /><Relationship Id="rId11" Type="http://schemas.openxmlformats.org/officeDocument/2006/relationships/slideLayout" Target="../slideLayouts/slideLayout57.xml" /><Relationship Id="rId12" Type="http://schemas.openxmlformats.org/officeDocument/2006/relationships/slideLayout" Target="../slideLayouts/slideLayout58.xml" /><Relationship Id="rId13" Type="http://schemas.openxmlformats.org/officeDocument/2006/relationships/image" Target="file:///D:\qq&#25991;&#20214;\712321467\Image\C2C\Image2\%7b75232B38-A165-1FB7-499C-2E1C792CACB5%7d.png" TargetMode="External" /><Relationship Id="rId14" Type="http://schemas.openxmlformats.org/officeDocument/2006/relationships/image" Target="../media/image1.png" /><Relationship Id="rId15" Type="http://schemas.openxmlformats.org/officeDocument/2006/relationships/theme" Target="../theme/theme5.xml" /><Relationship Id="rId2" Type="http://schemas.openxmlformats.org/officeDocument/2006/relationships/slideLayout" Target="../slideLayouts/slideLayout48.xml" /><Relationship Id="rId3" Type="http://schemas.openxmlformats.org/officeDocument/2006/relationships/slideLayout" Target="../slideLayouts/slideLayout49.xml" /><Relationship Id="rId4" Type="http://schemas.openxmlformats.org/officeDocument/2006/relationships/slideLayout" Target="../slideLayouts/slideLayout50.xml" /><Relationship Id="rId5" Type="http://schemas.openxmlformats.org/officeDocument/2006/relationships/slideLayout" Target="../slideLayouts/slideLayout51.xml" /><Relationship Id="rId6" Type="http://schemas.openxmlformats.org/officeDocument/2006/relationships/slideLayout" Target="../slideLayouts/slideLayout52.xml" /><Relationship Id="rId7" Type="http://schemas.openxmlformats.org/officeDocument/2006/relationships/slideLayout" Target="../slideLayouts/slideLayout53.xml" /><Relationship Id="rId8" Type="http://schemas.openxmlformats.org/officeDocument/2006/relationships/slideLayout" Target="../slideLayouts/slideLayout54.xml" /><Relationship Id="rId9" Type="http://schemas.openxmlformats.org/officeDocument/2006/relationships/slideLayout" Target="../slideLayouts/slideLayout55.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59.xml" /><Relationship Id="rId10" Type="http://schemas.openxmlformats.org/officeDocument/2006/relationships/slideLayout" Target="../slideLayouts/slideLayout68.xml" /><Relationship Id="rId11" Type="http://schemas.openxmlformats.org/officeDocument/2006/relationships/slideLayout" Target="../slideLayouts/slideLayout69.xml" /><Relationship Id="rId12" Type="http://schemas.openxmlformats.org/officeDocument/2006/relationships/image" Target="file:///D:\qq&#25991;&#20214;\712321467\Image\C2C\Image2\%7b75232B38-A165-1FB7-499C-2E1C792CACB5%7d.png" TargetMode="External" /><Relationship Id="rId13" Type="http://schemas.openxmlformats.org/officeDocument/2006/relationships/image" Target="../media/image1.png" /><Relationship Id="rId14" Type="http://schemas.openxmlformats.org/officeDocument/2006/relationships/theme" Target="../theme/theme6.xml" /><Relationship Id="rId2" Type="http://schemas.openxmlformats.org/officeDocument/2006/relationships/slideLayout" Target="../slideLayouts/slideLayout60.xml" /><Relationship Id="rId3" Type="http://schemas.openxmlformats.org/officeDocument/2006/relationships/slideLayout" Target="../slideLayouts/slideLayout61.xml" /><Relationship Id="rId4" Type="http://schemas.openxmlformats.org/officeDocument/2006/relationships/slideLayout" Target="../slideLayouts/slideLayout62.xml" /><Relationship Id="rId5" Type="http://schemas.openxmlformats.org/officeDocument/2006/relationships/slideLayout" Target="../slideLayouts/slideLayout63.xml" /><Relationship Id="rId6" Type="http://schemas.openxmlformats.org/officeDocument/2006/relationships/slideLayout" Target="../slideLayouts/slideLayout64.xml" /><Relationship Id="rId7" Type="http://schemas.openxmlformats.org/officeDocument/2006/relationships/slideLayout" Target="../slideLayouts/slideLayout65.xml" /><Relationship Id="rId8" Type="http://schemas.openxmlformats.org/officeDocument/2006/relationships/slideLayout" Target="../slideLayouts/slideLayout66.xml" /><Relationship Id="rId9" Type="http://schemas.openxmlformats.org/officeDocument/2006/relationships/slideLayout" Target="../slideLayouts/slideLayout67.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70.xml" /><Relationship Id="rId10" Type="http://schemas.openxmlformats.org/officeDocument/2006/relationships/slideLayout" Target="../slideLayouts/slideLayout79.xml" /><Relationship Id="rId11" Type="http://schemas.openxmlformats.org/officeDocument/2006/relationships/slideLayout" Target="../slideLayouts/slideLayout80.xml" /><Relationship Id="rId12" Type="http://schemas.openxmlformats.org/officeDocument/2006/relationships/slideLayout" Target="../slideLayouts/slideLayout81.xml" /><Relationship Id="rId13" Type="http://schemas.openxmlformats.org/officeDocument/2006/relationships/slideLayout" Target="../slideLayouts/slideLayout82.xml" /><Relationship Id="rId14" Type="http://schemas.openxmlformats.org/officeDocument/2006/relationships/slideLayout" Target="../slideLayouts/slideLayout83.xml" /><Relationship Id="rId15" Type="http://schemas.openxmlformats.org/officeDocument/2006/relationships/slideLayout" Target="../slideLayouts/slideLayout84.xml" /><Relationship Id="rId16" Type="http://schemas.openxmlformats.org/officeDocument/2006/relationships/slideLayout" Target="../slideLayouts/slideLayout85.xml" /><Relationship Id="rId17" Type="http://schemas.openxmlformats.org/officeDocument/2006/relationships/slideLayout" Target="../slideLayouts/slideLayout86.xml" /><Relationship Id="rId18" Type="http://schemas.openxmlformats.org/officeDocument/2006/relationships/image" Target="../media/image8.png" /><Relationship Id="rId19" Type="http://schemas.openxmlformats.org/officeDocument/2006/relationships/image" Target="../media/image9.png" /><Relationship Id="rId2" Type="http://schemas.openxmlformats.org/officeDocument/2006/relationships/slideLayout" Target="../slideLayouts/slideLayout71.xml" /><Relationship Id="rId20" Type="http://schemas.openxmlformats.org/officeDocument/2006/relationships/image" Target="../media/image10.png" /><Relationship Id="rId21" Type="http://schemas.openxmlformats.org/officeDocument/2006/relationships/image" Target="file:///D:\qq&#25991;&#20214;\712321467\Image\C2C\Image2\%7b75232B38-A165-1FB7-499C-2E1C792CACB5%7d.png" TargetMode="External" /><Relationship Id="rId22" Type="http://schemas.openxmlformats.org/officeDocument/2006/relationships/image" Target="../media/image1.png" /><Relationship Id="rId23" Type="http://schemas.openxmlformats.org/officeDocument/2006/relationships/image" Target="../media/image7.jpeg" /><Relationship Id="rId24" Type="http://schemas.openxmlformats.org/officeDocument/2006/relationships/theme" Target="../theme/theme7.xml" /><Relationship Id="rId3" Type="http://schemas.openxmlformats.org/officeDocument/2006/relationships/slideLayout" Target="../slideLayouts/slideLayout72.xml" /><Relationship Id="rId4" Type="http://schemas.openxmlformats.org/officeDocument/2006/relationships/slideLayout" Target="../slideLayouts/slideLayout73.xml" /><Relationship Id="rId5" Type="http://schemas.openxmlformats.org/officeDocument/2006/relationships/slideLayout" Target="../slideLayouts/slideLayout74.xml" /><Relationship Id="rId6" Type="http://schemas.openxmlformats.org/officeDocument/2006/relationships/slideLayout" Target="../slideLayouts/slideLayout75.xml" /><Relationship Id="rId7" Type="http://schemas.openxmlformats.org/officeDocument/2006/relationships/slideLayout" Target="../slideLayouts/slideLayout76.xml" /><Relationship Id="rId8" Type="http://schemas.openxmlformats.org/officeDocument/2006/relationships/slideLayout" Target="../slideLayouts/slideLayout77.xml" /><Relationship Id="rId9" Type="http://schemas.openxmlformats.org/officeDocument/2006/relationships/slideLayout" Target="../slideLayouts/slideLayout78.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4"/>
          <a:stretch>
            <a:fillRect/>
          </a:stretch>
        </a:blip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a:t>单击此处编辑母版标题样式</a:t>
            </a:r>
            <a:endParaRPr lang="zh-CN" altLang="en-US"/>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4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zh-CN">
                <a:latin typeface="Arial" panose="020b0604020202020204" pitchFamily="34" charset="0"/>
              </a:rPr>
              <a:t/>
            </a:fld>
            <a:endParaRPr lang="en-US" altLang="zh-CN">
              <a:latin typeface="Arial" panose="020b0604020202020204" pitchFamily="34" charset="0"/>
            </a:endParaRPr>
          </a:p>
        </p:txBody>
      </p:sp>
      <p:pic>
        <p:nvPicPr>
          <p:cNvPr id="1031" name="图片 1073743875" descr="学科网 zxxk.com" title=""/>
          <p:cNvPicPr>
            <a:picLocks noChangeAspect="1"/>
          </p:cNvPicPr>
          <p:nvPr/>
        </p:nvPicPr>
        <p:blipFill>
          <a:blip r:embed="rId13" r:link="rId1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15"/>
          <a:stretch>
            <a:fillRect/>
          </a:stretch>
        </a:blip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a:t>单击此处编辑母版标题样式</a:t>
            </a:r>
            <a:endParaRPr lang="zh-CN" altLang="en-US"/>
          </a:p>
        </p:txBody>
      </p:sp>
      <p:sp>
        <p:nvSpPr>
          <p:cNvPr id="1027" name="Rectangle 3"/>
          <p:cNvSpPr>
            <a:spLocks noGrp="1"/>
          </p:cNvSpPr>
          <p:nvPr>
            <p:ph type="body" idx="5"/>
          </p:nvPr>
        </p:nvSpPr>
        <p:spPr>
          <a:xfrm>
            <a:off x="609600" y="1600200"/>
            <a:ext cx="10972800" cy="4525963"/>
          </a:xfrm>
          <a:prstGeom prst="rect">
            <a:avLst/>
          </a:prstGeom>
          <a:noFill/>
          <a:ln w="9525">
            <a:noFill/>
          </a:ln>
        </p:spPr>
        <p:txBody>
          <a:bodyPr anchor="t"/>
          <a:lstStyle/>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fontAlgn="base" hangingPunct="1"/>
            <a:fld id="{9A0DB2DC-4C9A-4742-B13C-FB6460FD3503}" type="slidenum">
              <a:rPr lang="en-US" altLang="zh-CN" strike="noStrike" noProof="1">
                <a:latin typeface="Arial" panose="020b0604020202020204" pitchFamily="34" charset="0"/>
                <a:ea typeface="宋体" panose="02010600030101010101" pitchFamily="2" charset="-122"/>
                <a:cs typeface="+mn-cs"/>
              </a:rPr>
              <a:t/>
            </a:fld>
            <a:endParaRPr lang="en-US" altLang="zh-CN" strike="noStrike" noProof="1">
              <a:latin typeface="Arial" panose="020b0604020202020204" pitchFamily="34" charset="0"/>
            </a:endParaRPr>
          </a:p>
        </p:txBody>
      </p:sp>
      <p:pic>
        <p:nvPicPr>
          <p:cNvPr id="1031" name="图片 1073743875" descr="学科网 zxxk.com" title=""/>
          <p:cNvPicPr>
            <a:picLocks noChangeAspect="1"/>
          </p:cNvPicPr>
          <p:nvPr/>
        </p:nvPicPr>
        <p:blipFill>
          <a:blip r:embed="rId14" r:link="rId1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p:grpSp>
        <p:nvGrpSpPr>
          <p:cNvPr id="1026" name="Group 2"/>
          <p:cNvGrpSpPr/>
          <p:nvPr/>
        </p:nvGrpSpPr>
        <p:grpSpPr>
          <a:xfrm>
            <a:off x="755651" y="0"/>
            <a:ext cx="10521949" cy="6821488"/>
            <a:chExt cx="4971" cy="4297"/>
          </a:xfrm>
        </p:grpSpPr>
        <p:sp>
          <p:nvSpPr>
            <p:cNvPr id="1027" name="Rectangle 3"/>
            <p:cNvSpPr/>
            <p:nvPr/>
          </p:nvSpPr>
          <p:spPr>
            <a:xfrm>
              <a:off x="35" y="0"/>
              <a:ext cx="21"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28" name="未知"/>
            <p:cNvSpPr>
              <a:spLocks noEditPoints="1"/>
            </p:cNvSpPr>
            <p:nvPr/>
          </p:nvSpPr>
          <p:spPr>
            <a:xfrm>
              <a:off x="35" y="202"/>
              <a:ext cx="21" cy="304"/>
            </a:xfrm>
            <a:custGeom>
              <a:cxnLst>
                <a:cxn ang="0">
                  <a:pos x="0" y="0"/>
                </a:cxn>
                <a:cxn ang="0">
                  <a:pos x="0" y="66591"/>
                </a:cxn>
                <a:cxn ang="0">
                  <a:pos x="15934" y="66591"/>
                </a:cxn>
                <a:cxn ang="0">
                  <a:pos x="15934" y="0"/>
                </a:cxn>
                <a:cxn ang="0">
                  <a:pos x="0" y="0"/>
                </a:cxn>
                <a:cxn ang="0">
                  <a:pos x="0" y="133851"/>
                </a:cxn>
                <a:cxn ang="0">
                  <a:pos x="0" y="200311"/>
                </a:cxn>
                <a:cxn ang="0">
                  <a:pos x="15934" y="200311"/>
                </a:cxn>
                <a:cxn ang="0">
                  <a:pos x="15934"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29" name="未知"/>
            <p:cNvSpPr>
              <a:spLocks noEditPoints="1"/>
            </p:cNvSpPr>
            <p:nvPr/>
          </p:nvSpPr>
          <p:spPr>
            <a:xfrm>
              <a:off x="35" y="607"/>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0" name="未知"/>
            <p:cNvSpPr>
              <a:spLocks noEditPoints="1"/>
            </p:cNvSpPr>
            <p:nvPr/>
          </p:nvSpPr>
          <p:spPr>
            <a:xfrm>
              <a:off x="35" y="1011"/>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1" name="未知"/>
            <p:cNvSpPr>
              <a:spLocks noEditPoints="1"/>
            </p:cNvSpPr>
            <p:nvPr/>
          </p:nvSpPr>
          <p:spPr>
            <a:xfrm>
              <a:off x="35" y="1415"/>
              <a:ext cx="21" cy="304"/>
            </a:xfrm>
            <a:custGeom>
              <a:cxnLst>
                <a:cxn ang="0">
                  <a:pos x="0" y="0"/>
                </a:cxn>
                <a:cxn ang="0">
                  <a:pos x="0" y="66591"/>
                </a:cxn>
                <a:cxn ang="0">
                  <a:pos x="15934" y="66591"/>
                </a:cxn>
                <a:cxn ang="0">
                  <a:pos x="15934" y="0"/>
                </a:cxn>
                <a:cxn ang="0">
                  <a:pos x="0" y="0"/>
                </a:cxn>
                <a:cxn ang="0">
                  <a:pos x="0" y="133851"/>
                </a:cxn>
                <a:cxn ang="0">
                  <a:pos x="0" y="200311"/>
                </a:cxn>
                <a:cxn ang="0">
                  <a:pos x="15934" y="200311"/>
                </a:cxn>
                <a:cxn ang="0">
                  <a:pos x="15934"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2" name="未知"/>
            <p:cNvSpPr>
              <a:spLocks noEditPoints="1"/>
            </p:cNvSpPr>
            <p:nvPr/>
          </p:nvSpPr>
          <p:spPr>
            <a:xfrm>
              <a:off x="35" y="1820"/>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3" name="未知"/>
            <p:cNvSpPr>
              <a:spLocks noEditPoints="1"/>
            </p:cNvSpPr>
            <p:nvPr/>
          </p:nvSpPr>
          <p:spPr>
            <a:xfrm>
              <a:off x="35" y="2224"/>
              <a:ext cx="21" cy="304"/>
            </a:xfrm>
            <a:custGeom>
              <a:cxnLst>
                <a:cxn ang="0">
                  <a:pos x="0" y="0"/>
                </a:cxn>
                <a:cxn ang="0">
                  <a:pos x="0" y="66591"/>
                </a:cxn>
                <a:cxn ang="0">
                  <a:pos x="15934" y="66591"/>
                </a:cxn>
                <a:cxn ang="0">
                  <a:pos x="15934" y="0"/>
                </a:cxn>
                <a:cxn ang="0">
                  <a:pos x="0" y="0"/>
                </a:cxn>
                <a:cxn ang="0">
                  <a:pos x="0" y="133851"/>
                </a:cxn>
                <a:cxn ang="0">
                  <a:pos x="0" y="200311"/>
                </a:cxn>
                <a:cxn ang="0">
                  <a:pos x="15934" y="200311"/>
                </a:cxn>
                <a:cxn ang="0">
                  <a:pos x="15934"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4" name="未知"/>
            <p:cNvSpPr>
              <a:spLocks noEditPoints="1"/>
            </p:cNvSpPr>
            <p:nvPr/>
          </p:nvSpPr>
          <p:spPr>
            <a:xfrm>
              <a:off x="35" y="2629"/>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5" name="未知"/>
            <p:cNvSpPr>
              <a:spLocks noEditPoints="1"/>
            </p:cNvSpPr>
            <p:nvPr/>
          </p:nvSpPr>
          <p:spPr>
            <a:xfrm>
              <a:off x="35" y="3033"/>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6" name="未知"/>
            <p:cNvSpPr>
              <a:spLocks noEditPoints="1"/>
            </p:cNvSpPr>
            <p:nvPr/>
          </p:nvSpPr>
          <p:spPr>
            <a:xfrm>
              <a:off x="35" y="3438"/>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7" name="未知"/>
            <p:cNvSpPr>
              <a:spLocks noEditPoints="1"/>
            </p:cNvSpPr>
            <p:nvPr/>
          </p:nvSpPr>
          <p:spPr>
            <a:xfrm>
              <a:off x="35" y="3842"/>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38" name="Rectangle 14"/>
            <p:cNvSpPr/>
            <p:nvPr/>
          </p:nvSpPr>
          <p:spPr>
            <a:xfrm>
              <a:off x="35" y="4246"/>
              <a:ext cx="21"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39" name="Rectangle 15"/>
            <p:cNvSpPr/>
            <p:nvPr/>
          </p:nvSpPr>
          <p:spPr>
            <a:xfrm>
              <a:off x="480" y="0"/>
              <a:ext cx="21"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40" name="未知"/>
            <p:cNvSpPr>
              <a:spLocks noEditPoints="1"/>
            </p:cNvSpPr>
            <p:nvPr/>
          </p:nvSpPr>
          <p:spPr>
            <a:xfrm>
              <a:off x="480" y="202"/>
              <a:ext cx="21" cy="304"/>
            </a:xfrm>
            <a:custGeom>
              <a:cxnLst>
                <a:cxn ang="0">
                  <a:pos x="0" y="0"/>
                </a:cxn>
                <a:cxn ang="0">
                  <a:pos x="0" y="66591"/>
                </a:cxn>
                <a:cxn ang="0">
                  <a:pos x="15934" y="66591"/>
                </a:cxn>
                <a:cxn ang="0">
                  <a:pos x="15934" y="0"/>
                </a:cxn>
                <a:cxn ang="0">
                  <a:pos x="0" y="0"/>
                </a:cxn>
                <a:cxn ang="0">
                  <a:pos x="0" y="133851"/>
                </a:cxn>
                <a:cxn ang="0">
                  <a:pos x="0" y="200311"/>
                </a:cxn>
                <a:cxn ang="0">
                  <a:pos x="15934" y="200311"/>
                </a:cxn>
                <a:cxn ang="0">
                  <a:pos x="15934"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1" name="未知"/>
            <p:cNvSpPr>
              <a:spLocks noEditPoints="1"/>
            </p:cNvSpPr>
            <p:nvPr/>
          </p:nvSpPr>
          <p:spPr>
            <a:xfrm>
              <a:off x="480" y="607"/>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2" name="未知"/>
            <p:cNvSpPr>
              <a:spLocks noEditPoints="1"/>
            </p:cNvSpPr>
            <p:nvPr/>
          </p:nvSpPr>
          <p:spPr>
            <a:xfrm>
              <a:off x="480" y="1011"/>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3" name="未知"/>
            <p:cNvSpPr>
              <a:spLocks noEditPoints="1"/>
            </p:cNvSpPr>
            <p:nvPr/>
          </p:nvSpPr>
          <p:spPr>
            <a:xfrm>
              <a:off x="480" y="1415"/>
              <a:ext cx="21" cy="304"/>
            </a:xfrm>
            <a:custGeom>
              <a:cxnLst>
                <a:cxn ang="0">
                  <a:pos x="0" y="0"/>
                </a:cxn>
                <a:cxn ang="0">
                  <a:pos x="0" y="66591"/>
                </a:cxn>
                <a:cxn ang="0">
                  <a:pos x="15934" y="66591"/>
                </a:cxn>
                <a:cxn ang="0">
                  <a:pos x="15934" y="0"/>
                </a:cxn>
                <a:cxn ang="0">
                  <a:pos x="0" y="0"/>
                </a:cxn>
                <a:cxn ang="0">
                  <a:pos x="0" y="133851"/>
                </a:cxn>
                <a:cxn ang="0">
                  <a:pos x="0" y="200311"/>
                </a:cxn>
                <a:cxn ang="0">
                  <a:pos x="15934" y="200311"/>
                </a:cxn>
                <a:cxn ang="0">
                  <a:pos x="15934"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4" name="未知"/>
            <p:cNvSpPr>
              <a:spLocks noEditPoints="1"/>
            </p:cNvSpPr>
            <p:nvPr/>
          </p:nvSpPr>
          <p:spPr>
            <a:xfrm>
              <a:off x="480" y="1820"/>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5" name="未知"/>
            <p:cNvSpPr>
              <a:spLocks noEditPoints="1"/>
            </p:cNvSpPr>
            <p:nvPr/>
          </p:nvSpPr>
          <p:spPr>
            <a:xfrm>
              <a:off x="480" y="2224"/>
              <a:ext cx="21" cy="304"/>
            </a:xfrm>
            <a:custGeom>
              <a:cxnLst>
                <a:cxn ang="0">
                  <a:pos x="0" y="0"/>
                </a:cxn>
                <a:cxn ang="0">
                  <a:pos x="0" y="66591"/>
                </a:cxn>
                <a:cxn ang="0">
                  <a:pos x="15934" y="66591"/>
                </a:cxn>
                <a:cxn ang="0">
                  <a:pos x="15934" y="0"/>
                </a:cxn>
                <a:cxn ang="0">
                  <a:pos x="0" y="0"/>
                </a:cxn>
                <a:cxn ang="0">
                  <a:pos x="0" y="133851"/>
                </a:cxn>
                <a:cxn ang="0">
                  <a:pos x="0" y="200311"/>
                </a:cxn>
                <a:cxn ang="0">
                  <a:pos x="15934" y="200311"/>
                </a:cxn>
                <a:cxn ang="0">
                  <a:pos x="15934"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6" name="未知"/>
            <p:cNvSpPr>
              <a:spLocks noEditPoints="1"/>
            </p:cNvSpPr>
            <p:nvPr/>
          </p:nvSpPr>
          <p:spPr>
            <a:xfrm>
              <a:off x="480" y="2629"/>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7" name="未知"/>
            <p:cNvSpPr>
              <a:spLocks noEditPoints="1"/>
            </p:cNvSpPr>
            <p:nvPr/>
          </p:nvSpPr>
          <p:spPr>
            <a:xfrm>
              <a:off x="480" y="3033"/>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8" name="未知"/>
            <p:cNvSpPr>
              <a:spLocks noEditPoints="1"/>
            </p:cNvSpPr>
            <p:nvPr/>
          </p:nvSpPr>
          <p:spPr>
            <a:xfrm>
              <a:off x="480" y="3438"/>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49" name="未知"/>
            <p:cNvSpPr>
              <a:spLocks noEditPoints="1"/>
            </p:cNvSpPr>
            <p:nvPr/>
          </p:nvSpPr>
          <p:spPr>
            <a:xfrm>
              <a:off x="480" y="3842"/>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0" name="Rectangle 26"/>
            <p:cNvSpPr/>
            <p:nvPr/>
          </p:nvSpPr>
          <p:spPr>
            <a:xfrm>
              <a:off x="480" y="4246"/>
              <a:ext cx="21"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51" name="Rectangle 27"/>
            <p:cNvSpPr/>
            <p:nvPr/>
          </p:nvSpPr>
          <p:spPr>
            <a:xfrm>
              <a:off x="930" y="0"/>
              <a:ext cx="21"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52" name="未知"/>
            <p:cNvSpPr>
              <a:spLocks noEditPoints="1"/>
            </p:cNvSpPr>
            <p:nvPr/>
          </p:nvSpPr>
          <p:spPr>
            <a:xfrm>
              <a:off x="930" y="202"/>
              <a:ext cx="21" cy="304"/>
            </a:xfrm>
            <a:custGeom>
              <a:cxnLst>
                <a:cxn ang="0">
                  <a:pos x="0" y="0"/>
                </a:cxn>
                <a:cxn ang="0">
                  <a:pos x="0" y="66591"/>
                </a:cxn>
                <a:cxn ang="0">
                  <a:pos x="15934" y="66591"/>
                </a:cxn>
                <a:cxn ang="0">
                  <a:pos x="15934" y="0"/>
                </a:cxn>
                <a:cxn ang="0">
                  <a:pos x="0" y="0"/>
                </a:cxn>
                <a:cxn ang="0">
                  <a:pos x="0" y="133851"/>
                </a:cxn>
                <a:cxn ang="0">
                  <a:pos x="0" y="200311"/>
                </a:cxn>
                <a:cxn ang="0">
                  <a:pos x="15934" y="200311"/>
                </a:cxn>
                <a:cxn ang="0">
                  <a:pos x="15934"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3" name="未知"/>
            <p:cNvSpPr>
              <a:spLocks noEditPoints="1"/>
            </p:cNvSpPr>
            <p:nvPr/>
          </p:nvSpPr>
          <p:spPr>
            <a:xfrm>
              <a:off x="930" y="607"/>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4" name="未知"/>
            <p:cNvSpPr>
              <a:spLocks noEditPoints="1"/>
            </p:cNvSpPr>
            <p:nvPr/>
          </p:nvSpPr>
          <p:spPr>
            <a:xfrm>
              <a:off x="930" y="1011"/>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5" name="未知"/>
            <p:cNvSpPr>
              <a:spLocks noEditPoints="1"/>
            </p:cNvSpPr>
            <p:nvPr/>
          </p:nvSpPr>
          <p:spPr>
            <a:xfrm>
              <a:off x="930" y="1415"/>
              <a:ext cx="21" cy="304"/>
            </a:xfrm>
            <a:custGeom>
              <a:cxnLst>
                <a:cxn ang="0">
                  <a:pos x="0" y="0"/>
                </a:cxn>
                <a:cxn ang="0">
                  <a:pos x="0" y="66591"/>
                </a:cxn>
                <a:cxn ang="0">
                  <a:pos x="15934" y="66591"/>
                </a:cxn>
                <a:cxn ang="0">
                  <a:pos x="15934" y="0"/>
                </a:cxn>
                <a:cxn ang="0">
                  <a:pos x="0" y="0"/>
                </a:cxn>
                <a:cxn ang="0">
                  <a:pos x="0" y="133851"/>
                </a:cxn>
                <a:cxn ang="0">
                  <a:pos x="0" y="200311"/>
                </a:cxn>
                <a:cxn ang="0">
                  <a:pos x="15934" y="200311"/>
                </a:cxn>
                <a:cxn ang="0">
                  <a:pos x="15934"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6" name="未知"/>
            <p:cNvSpPr>
              <a:spLocks noEditPoints="1"/>
            </p:cNvSpPr>
            <p:nvPr/>
          </p:nvSpPr>
          <p:spPr>
            <a:xfrm>
              <a:off x="930" y="1820"/>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7" name="未知"/>
            <p:cNvSpPr>
              <a:spLocks noEditPoints="1"/>
            </p:cNvSpPr>
            <p:nvPr/>
          </p:nvSpPr>
          <p:spPr>
            <a:xfrm>
              <a:off x="930" y="2224"/>
              <a:ext cx="21" cy="304"/>
            </a:xfrm>
            <a:custGeom>
              <a:cxnLst>
                <a:cxn ang="0">
                  <a:pos x="0" y="0"/>
                </a:cxn>
                <a:cxn ang="0">
                  <a:pos x="0" y="66591"/>
                </a:cxn>
                <a:cxn ang="0">
                  <a:pos x="15934" y="66591"/>
                </a:cxn>
                <a:cxn ang="0">
                  <a:pos x="15934" y="0"/>
                </a:cxn>
                <a:cxn ang="0">
                  <a:pos x="0" y="0"/>
                </a:cxn>
                <a:cxn ang="0">
                  <a:pos x="0" y="133851"/>
                </a:cxn>
                <a:cxn ang="0">
                  <a:pos x="0" y="200311"/>
                </a:cxn>
                <a:cxn ang="0">
                  <a:pos x="15934" y="200311"/>
                </a:cxn>
                <a:cxn ang="0">
                  <a:pos x="15934"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8" name="未知"/>
            <p:cNvSpPr>
              <a:spLocks noEditPoints="1"/>
            </p:cNvSpPr>
            <p:nvPr/>
          </p:nvSpPr>
          <p:spPr>
            <a:xfrm>
              <a:off x="930" y="2629"/>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59" name="未知"/>
            <p:cNvSpPr>
              <a:spLocks noEditPoints="1"/>
            </p:cNvSpPr>
            <p:nvPr/>
          </p:nvSpPr>
          <p:spPr>
            <a:xfrm>
              <a:off x="930" y="3033"/>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0" name="未知"/>
            <p:cNvSpPr>
              <a:spLocks noEditPoints="1"/>
            </p:cNvSpPr>
            <p:nvPr/>
          </p:nvSpPr>
          <p:spPr>
            <a:xfrm>
              <a:off x="930" y="3438"/>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1" name="未知"/>
            <p:cNvSpPr>
              <a:spLocks noEditPoints="1"/>
            </p:cNvSpPr>
            <p:nvPr/>
          </p:nvSpPr>
          <p:spPr>
            <a:xfrm>
              <a:off x="930" y="3842"/>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2" name="Rectangle 38"/>
            <p:cNvSpPr/>
            <p:nvPr/>
          </p:nvSpPr>
          <p:spPr>
            <a:xfrm>
              <a:off x="930" y="4246"/>
              <a:ext cx="21"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63" name="Rectangle 39"/>
            <p:cNvSpPr/>
            <p:nvPr/>
          </p:nvSpPr>
          <p:spPr>
            <a:xfrm>
              <a:off x="1375" y="0"/>
              <a:ext cx="21"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64" name="未知"/>
            <p:cNvSpPr>
              <a:spLocks noEditPoints="1"/>
            </p:cNvSpPr>
            <p:nvPr/>
          </p:nvSpPr>
          <p:spPr>
            <a:xfrm>
              <a:off x="1375" y="202"/>
              <a:ext cx="21" cy="304"/>
            </a:xfrm>
            <a:custGeom>
              <a:cxnLst>
                <a:cxn ang="0">
                  <a:pos x="0" y="0"/>
                </a:cxn>
                <a:cxn ang="0">
                  <a:pos x="0" y="66591"/>
                </a:cxn>
                <a:cxn ang="0">
                  <a:pos x="15934" y="66591"/>
                </a:cxn>
                <a:cxn ang="0">
                  <a:pos x="15934" y="0"/>
                </a:cxn>
                <a:cxn ang="0">
                  <a:pos x="0" y="0"/>
                </a:cxn>
                <a:cxn ang="0">
                  <a:pos x="0" y="133851"/>
                </a:cxn>
                <a:cxn ang="0">
                  <a:pos x="0" y="200311"/>
                </a:cxn>
                <a:cxn ang="0">
                  <a:pos x="15934" y="200311"/>
                </a:cxn>
                <a:cxn ang="0">
                  <a:pos x="15934"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5" name="未知"/>
            <p:cNvSpPr>
              <a:spLocks noEditPoints="1"/>
            </p:cNvSpPr>
            <p:nvPr/>
          </p:nvSpPr>
          <p:spPr>
            <a:xfrm>
              <a:off x="1375" y="607"/>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6" name="未知"/>
            <p:cNvSpPr>
              <a:spLocks noEditPoints="1"/>
            </p:cNvSpPr>
            <p:nvPr/>
          </p:nvSpPr>
          <p:spPr>
            <a:xfrm>
              <a:off x="1375" y="1011"/>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7" name="未知"/>
            <p:cNvSpPr>
              <a:spLocks noEditPoints="1"/>
            </p:cNvSpPr>
            <p:nvPr/>
          </p:nvSpPr>
          <p:spPr>
            <a:xfrm>
              <a:off x="1375" y="1415"/>
              <a:ext cx="21" cy="304"/>
            </a:xfrm>
            <a:custGeom>
              <a:cxnLst>
                <a:cxn ang="0">
                  <a:pos x="0" y="0"/>
                </a:cxn>
                <a:cxn ang="0">
                  <a:pos x="0" y="66591"/>
                </a:cxn>
                <a:cxn ang="0">
                  <a:pos x="15934" y="66591"/>
                </a:cxn>
                <a:cxn ang="0">
                  <a:pos x="15934" y="0"/>
                </a:cxn>
                <a:cxn ang="0">
                  <a:pos x="0" y="0"/>
                </a:cxn>
                <a:cxn ang="0">
                  <a:pos x="0" y="133851"/>
                </a:cxn>
                <a:cxn ang="0">
                  <a:pos x="0" y="200311"/>
                </a:cxn>
                <a:cxn ang="0">
                  <a:pos x="15934" y="200311"/>
                </a:cxn>
                <a:cxn ang="0">
                  <a:pos x="15934"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8" name="未知"/>
            <p:cNvSpPr>
              <a:spLocks noEditPoints="1"/>
            </p:cNvSpPr>
            <p:nvPr/>
          </p:nvSpPr>
          <p:spPr>
            <a:xfrm>
              <a:off x="1375" y="1820"/>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69" name="未知"/>
            <p:cNvSpPr>
              <a:spLocks noEditPoints="1"/>
            </p:cNvSpPr>
            <p:nvPr/>
          </p:nvSpPr>
          <p:spPr>
            <a:xfrm>
              <a:off x="1375" y="2224"/>
              <a:ext cx="21" cy="304"/>
            </a:xfrm>
            <a:custGeom>
              <a:cxnLst>
                <a:cxn ang="0">
                  <a:pos x="0" y="0"/>
                </a:cxn>
                <a:cxn ang="0">
                  <a:pos x="0" y="66591"/>
                </a:cxn>
                <a:cxn ang="0">
                  <a:pos x="15934" y="66591"/>
                </a:cxn>
                <a:cxn ang="0">
                  <a:pos x="15934" y="0"/>
                </a:cxn>
                <a:cxn ang="0">
                  <a:pos x="0" y="0"/>
                </a:cxn>
                <a:cxn ang="0">
                  <a:pos x="0" y="133851"/>
                </a:cxn>
                <a:cxn ang="0">
                  <a:pos x="0" y="200311"/>
                </a:cxn>
                <a:cxn ang="0">
                  <a:pos x="15934" y="200311"/>
                </a:cxn>
                <a:cxn ang="0">
                  <a:pos x="15934"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0" name="未知"/>
            <p:cNvSpPr>
              <a:spLocks noEditPoints="1"/>
            </p:cNvSpPr>
            <p:nvPr/>
          </p:nvSpPr>
          <p:spPr>
            <a:xfrm>
              <a:off x="1375" y="2629"/>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1" name="未知"/>
            <p:cNvSpPr>
              <a:spLocks noEditPoints="1"/>
            </p:cNvSpPr>
            <p:nvPr/>
          </p:nvSpPr>
          <p:spPr>
            <a:xfrm>
              <a:off x="1375" y="3033"/>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2" name="未知"/>
            <p:cNvSpPr>
              <a:spLocks noEditPoints="1"/>
            </p:cNvSpPr>
            <p:nvPr/>
          </p:nvSpPr>
          <p:spPr>
            <a:xfrm>
              <a:off x="1375" y="3438"/>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3" name="未知"/>
            <p:cNvSpPr>
              <a:spLocks noEditPoints="1"/>
            </p:cNvSpPr>
            <p:nvPr/>
          </p:nvSpPr>
          <p:spPr>
            <a:xfrm>
              <a:off x="1375" y="3842"/>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4" name="Rectangle 50"/>
            <p:cNvSpPr/>
            <p:nvPr/>
          </p:nvSpPr>
          <p:spPr>
            <a:xfrm>
              <a:off x="1375" y="4246"/>
              <a:ext cx="21"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75" name="Rectangle 51"/>
            <p:cNvSpPr/>
            <p:nvPr/>
          </p:nvSpPr>
          <p:spPr>
            <a:xfrm>
              <a:off x="1820" y="0"/>
              <a:ext cx="21"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76" name="未知"/>
            <p:cNvSpPr>
              <a:spLocks noEditPoints="1"/>
            </p:cNvSpPr>
            <p:nvPr/>
          </p:nvSpPr>
          <p:spPr>
            <a:xfrm>
              <a:off x="1820" y="202"/>
              <a:ext cx="21" cy="304"/>
            </a:xfrm>
            <a:custGeom>
              <a:cxnLst>
                <a:cxn ang="0">
                  <a:pos x="0" y="0"/>
                </a:cxn>
                <a:cxn ang="0">
                  <a:pos x="0" y="66591"/>
                </a:cxn>
                <a:cxn ang="0">
                  <a:pos x="15934" y="66591"/>
                </a:cxn>
                <a:cxn ang="0">
                  <a:pos x="15934" y="0"/>
                </a:cxn>
                <a:cxn ang="0">
                  <a:pos x="0" y="0"/>
                </a:cxn>
                <a:cxn ang="0">
                  <a:pos x="0" y="133851"/>
                </a:cxn>
                <a:cxn ang="0">
                  <a:pos x="0" y="200311"/>
                </a:cxn>
                <a:cxn ang="0">
                  <a:pos x="15934" y="200311"/>
                </a:cxn>
                <a:cxn ang="0">
                  <a:pos x="15934"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7" name="未知"/>
            <p:cNvSpPr>
              <a:spLocks noEditPoints="1"/>
            </p:cNvSpPr>
            <p:nvPr/>
          </p:nvSpPr>
          <p:spPr>
            <a:xfrm>
              <a:off x="1820" y="607"/>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8" name="未知"/>
            <p:cNvSpPr>
              <a:spLocks noEditPoints="1"/>
            </p:cNvSpPr>
            <p:nvPr/>
          </p:nvSpPr>
          <p:spPr>
            <a:xfrm>
              <a:off x="1820" y="1011"/>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79" name="未知"/>
            <p:cNvSpPr>
              <a:spLocks noEditPoints="1"/>
            </p:cNvSpPr>
            <p:nvPr/>
          </p:nvSpPr>
          <p:spPr>
            <a:xfrm>
              <a:off x="1820" y="1415"/>
              <a:ext cx="21" cy="304"/>
            </a:xfrm>
            <a:custGeom>
              <a:cxnLst>
                <a:cxn ang="0">
                  <a:pos x="0" y="0"/>
                </a:cxn>
                <a:cxn ang="0">
                  <a:pos x="0" y="66591"/>
                </a:cxn>
                <a:cxn ang="0">
                  <a:pos x="15934" y="66591"/>
                </a:cxn>
                <a:cxn ang="0">
                  <a:pos x="15934" y="0"/>
                </a:cxn>
                <a:cxn ang="0">
                  <a:pos x="0" y="0"/>
                </a:cxn>
                <a:cxn ang="0">
                  <a:pos x="0" y="133851"/>
                </a:cxn>
                <a:cxn ang="0">
                  <a:pos x="0" y="200311"/>
                </a:cxn>
                <a:cxn ang="0">
                  <a:pos x="15934" y="200311"/>
                </a:cxn>
                <a:cxn ang="0">
                  <a:pos x="15934"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0" name="未知"/>
            <p:cNvSpPr>
              <a:spLocks noEditPoints="1"/>
            </p:cNvSpPr>
            <p:nvPr/>
          </p:nvSpPr>
          <p:spPr>
            <a:xfrm>
              <a:off x="1820" y="1820"/>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1" name="未知"/>
            <p:cNvSpPr>
              <a:spLocks noEditPoints="1"/>
            </p:cNvSpPr>
            <p:nvPr/>
          </p:nvSpPr>
          <p:spPr>
            <a:xfrm>
              <a:off x="1820" y="2224"/>
              <a:ext cx="21" cy="304"/>
            </a:xfrm>
            <a:custGeom>
              <a:cxnLst>
                <a:cxn ang="0">
                  <a:pos x="0" y="0"/>
                </a:cxn>
                <a:cxn ang="0">
                  <a:pos x="0" y="66591"/>
                </a:cxn>
                <a:cxn ang="0">
                  <a:pos x="15934" y="66591"/>
                </a:cxn>
                <a:cxn ang="0">
                  <a:pos x="15934" y="0"/>
                </a:cxn>
                <a:cxn ang="0">
                  <a:pos x="0" y="0"/>
                </a:cxn>
                <a:cxn ang="0">
                  <a:pos x="0" y="133851"/>
                </a:cxn>
                <a:cxn ang="0">
                  <a:pos x="0" y="200311"/>
                </a:cxn>
                <a:cxn ang="0">
                  <a:pos x="15934" y="200311"/>
                </a:cxn>
                <a:cxn ang="0">
                  <a:pos x="15934"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2" name="未知"/>
            <p:cNvSpPr>
              <a:spLocks noEditPoints="1"/>
            </p:cNvSpPr>
            <p:nvPr/>
          </p:nvSpPr>
          <p:spPr>
            <a:xfrm>
              <a:off x="1820" y="2629"/>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3" name="未知"/>
            <p:cNvSpPr>
              <a:spLocks noEditPoints="1"/>
            </p:cNvSpPr>
            <p:nvPr/>
          </p:nvSpPr>
          <p:spPr>
            <a:xfrm>
              <a:off x="1820" y="3033"/>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4" name="未知"/>
            <p:cNvSpPr>
              <a:spLocks noEditPoints="1"/>
            </p:cNvSpPr>
            <p:nvPr/>
          </p:nvSpPr>
          <p:spPr>
            <a:xfrm>
              <a:off x="1820" y="3438"/>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5" name="未知"/>
            <p:cNvSpPr>
              <a:spLocks noEditPoints="1"/>
            </p:cNvSpPr>
            <p:nvPr/>
          </p:nvSpPr>
          <p:spPr>
            <a:xfrm>
              <a:off x="1820" y="3842"/>
              <a:ext cx="21" cy="303"/>
            </a:xfrm>
            <a:custGeom>
              <a:cxnLst>
                <a:cxn ang="0">
                  <a:pos x="0" y="0"/>
                </a:cxn>
                <a:cxn ang="0">
                  <a:pos x="0" y="65695"/>
                </a:cxn>
                <a:cxn ang="0">
                  <a:pos x="15934" y="65695"/>
                </a:cxn>
                <a:cxn ang="0">
                  <a:pos x="15934" y="0"/>
                </a:cxn>
                <a:cxn ang="0">
                  <a:pos x="0" y="0"/>
                </a:cxn>
                <a:cxn ang="0">
                  <a:pos x="0" y="131366"/>
                </a:cxn>
                <a:cxn ang="0">
                  <a:pos x="0" y="197056"/>
                </a:cxn>
                <a:cxn ang="0">
                  <a:pos x="15934" y="197056"/>
                </a:cxn>
                <a:cxn ang="0">
                  <a:pos x="15934"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6" name="Rectangle 62"/>
            <p:cNvSpPr/>
            <p:nvPr/>
          </p:nvSpPr>
          <p:spPr>
            <a:xfrm>
              <a:off x="1820" y="4246"/>
              <a:ext cx="21"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87" name="Rectangle 63"/>
            <p:cNvSpPr/>
            <p:nvPr/>
          </p:nvSpPr>
          <p:spPr>
            <a:xfrm>
              <a:off x="2271"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88" name="未知"/>
            <p:cNvSpPr>
              <a:spLocks noEditPoints="1"/>
            </p:cNvSpPr>
            <p:nvPr/>
          </p:nvSpPr>
          <p:spPr>
            <a:xfrm>
              <a:off x="2271" y="202"/>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89" name="未知"/>
            <p:cNvSpPr>
              <a:spLocks noEditPoints="1"/>
            </p:cNvSpPr>
            <p:nvPr/>
          </p:nvSpPr>
          <p:spPr>
            <a:xfrm>
              <a:off x="2271" y="607"/>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0" name="未知"/>
            <p:cNvSpPr>
              <a:spLocks noEditPoints="1"/>
            </p:cNvSpPr>
            <p:nvPr/>
          </p:nvSpPr>
          <p:spPr>
            <a:xfrm>
              <a:off x="2271" y="1011"/>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1" name="未知"/>
            <p:cNvSpPr>
              <a:spLocks noEditPoints="1"/>
            </p:cNvSpPr>
            <p:nvPr/>
          </p:nvSpPr>
          <p:spPr>
            <a:xfrm>
              <a:off x="2271" y="1415"/>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2" name="未知"/>
            <p:cNvSpPr>
              <a:spLocks noEditPoints="1"/>
            </p:cNvSpPr>
            <p:nvPr/>
          </p:nvSpPr>
          <p:spPr>
            <a:xfrm>
              <a:off x="2271" y="1820"/>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3" name="未知"/>
            <p:cNvSpPr>
              <a:spLocks noEditPoints="1"/>
            </p:cNvSpPr>
            <p:nvPr/>
          </p:nvSpPr>
          <p:spPr>
            <a:xfrm>
              <a:off x="2271" y="2224"/>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4" name="未知"/>
            <p:cNvSpPr>
              <a:spLocks noEditPoints="1"/>
            </p:cNvSpPr>
            <p:nvPr/>
          </p:nvSpPr>
          <p:spPr>
            <a:xfrm>
              <a:off x="2271" y="2629"/>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5" name="未知"/>
            <p:cNvSpPr>
              <a:spLocks noEditPoints="1"/>
            </p:cNvSpPr>
            <p:nvPr/>
          </p:nvSpPr>
          <p:spPr>
            <a:xfrm>
              <a:off x="2271" y="3033"/>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6" name="未知"/>
            <p:cNvSpPr>
              <a:spLocks noEditPoints="1"/>
            </p:cNvSpPr>
            <p:nvPr/>
          </p:nvSpPr>
          <p:spPr>
            <a:xfrm>
              <a:off x="2271" y="3438"/>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7" name="未知"/>
            <p:cNvSpPr>
              <a:spLocks noEditPoints="1"/>
            </p:cNvSpPr>
            <p:nvPr/>
          </p:nvSpPr>
          <p:spPr>
            <a:xfrm>
              <a:off x="2271" y="3842"/>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098" name="Rectangle 74"/>
            <p:cNvSpPr/>
            <p:nvPr/>
          </p:nvSpPr>
          <p:spPr>
            <a:xfrm>
              <a:off x="2271"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099" name="Rectangle 75"/>
            <p:cNvSpPr/>
            <p:nvPr/>
          </p:nvSpPr>
          <p:spPr>
            <a:xfrm>
              <a:off x="2716"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00" name="未知"/>
            <p:cNvSpPr>
              <a:spLocks noEditPoints="1"/>
            </p:cNvSpPr>
            <p:nvPr/>
          </p:nvSpPr>
          <p:spPr>
            <a:xfrm>
              <a:off x="2716" y="202"/>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1" name="未知"/>
            <p:cNvSpPr>
              <a:spLocks noEditPoints="1"/>
            </p:cNvSpPr>
            <p:nvPr/>
          </p:nvSpPr>
          <p:spPr>
            <a:xfrm>
              <a:off x="2716" y="607"/>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2" name="未知"/>
            <p:cNvSpPr>
              <a:spLocks noEditPoints="1"/>
            </p:cNvSpPr>
            <p:nvPr/>
          </p:nvSpPr>
          <p:spPr>
            <a:xfrm>
              <a:off x="2716" y="1011"/>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3" name="未知"/>
            <p:cNvSpPr>
              <a:spLocks noEditPoints="1"/>
            </p:cNvSpPr>
            <p:nvPr/>
          </p:nvSpPr>
          <p:spPr>
            <a:xfrm>
              <a:off x="2716" y="1415"/>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4" name="未知"/>
            <p:cNvSpPr>
              <a:spLocks noEditPoints="1"/>
            </p:cNvSpPr>
            <p:nvPr/>
          </p:nvSpPr>
          <p:spPr>
            <a:xfrm>
              <a:off x="2716" y="1820"/>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5" name="未知"/>
            <p:cNvSpPr>
              <a:spLocks noEditPoints="1"/>
            </p:cNvSpPr>
            <p:nvPr/>
          </p:nvSpPr>
          <p:spPr>
            <a:xfrm>
              <a:off x="2716" y="2224"/>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6" name="未知"/>
            <p:cNvSpPr>
              <a:spLocks noEditPoints="1"/>
            </p:cNvSpPr>
            <p:nvPr/>
          </p:nvSpPr>
          <p:spPr>
            <a:xfrm>
              <a:off x="2716" y="2629"/>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7" name="未知"/>
            <p:cNvSpPr>
              <a:spLocks noEditPoints="1"/>
            </p:cNvSpPr>
            <p:nvPr/>
          </p:nvSpPr>
          <p:spPr>
            <a:xfrm>
              <a:off x="2716" y="3033"/>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8" name="未知"/>
            <p:cNvSpPr>
              <a:spLocks noEditPoints="1"/>
            </p:cNvSpPr>
            <p:nvPr/>
          </p:nvSpPr>
          <p:spPr>
            <a:xfrm>
              <a:off x="2716" y="3438"/>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09" name="未知"/>
            <p:cNvSpPr>
              <a:spLocks noEditPoints="1"/>
            </p:cNvSpPr>
            <p:nvPr/>
          </p:nvSpPr>
          <p:spPr>
            <a:xfrm>
              <a:off x="2716" y="3842"/>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0" name="Rectangle 86"/>
            <p:cNvSpPr/>
            <p:nvPr/>
          </p:nvSpPr>
          <p:spPr>
            <a:xfrm>
              <a:off x="2716"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11" name="Rectangle 87"/>
            <p:cNvSpPr/>
            <p:nvPr/>
          </p:nvSpPr>
          <p:spPr>
            <a:xfrm>
              <a:off x="3161"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12" name="未知"/>
            <p:cNvSpPr>
              <a:spLocks noEditPoints="1"/>
            </p:cNvSpPr>
            <p:nvPr/>
          </p:nvSpPr>
          <p:spPr>
            <a:xfrm>
              <a:off x="3161" y="202"/>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3" name="未知"/>
            <p:cNvSpPr>
              <a:spLocks noEditPoints="1"/>
            </p:cNvSpPr>
            <p:nvPr/>
          </p:nvSpPr>
          <p:spPr>
            <a:xfrm>
              <a:off x="3161" y="607"/>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4" name="未知"/>
            <p:cNvSpPr>
              <a:spLocks noEditPoints="1"/>
            </p:cNvSpPr>
            <p:nvPr/>
          </p:nvSpPr>
          <p:spPr>
            <a:xfrm>
              <a:off x="3161" y="1011"/>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5" name="未知"/>
            <p:cNvSpPr>
              <a:spLocks noEditPoints="1"/>
            </p:cNvSpPr>
            <p:nvPr/>
          </p:nvSpPr>
          <p:spPr>
            <a:xfrm>
              <a:off x="3161" y="1415"/>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6" name="未知"/>
            <p:cNvSpPr>
              <a:spLocks noEditPoints="1"/>
            </p:cNvSpPr>
            <p:nvPr/>
          </p:nvSpPr>
          <p:spPr>
            <a:xfrm>
              <a:off x="3161" y="1820"/>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7" name="未知"/>
            <p:cNvSpPr>
              <a:spLocks noEditPoints="1"/>
            </p:cNvSpPr>
            <p:nvPr/>
          </p:nvSpPr>
          <p:spPr>
            <a:xfrm>
              <a:off x="3161" y="2224"/>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8" name="未知"/>
            <p:cNvSpPr>
              <a:spLocks noEditPoints="1"/>
            </p:cNvSpPr>
            <p:nvPr/>
          </p:nvSpPr>
          <p:spPr>
            <a:xfrm>
              <a:off x="3161" y="2629"/>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19" name="未知"/>
            <p:cNvSpPr>
              <a:spLocks noEditPoints="1"/>
            </p:cNvSpPr>
            <p:nvPr/>
          </p:nvSpPr>
          <p:spPr>
            <a:xfrm>
              <a:off x="3161" y="3033"/>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0" name="未知"/>
            <p:cNvSpPr>
              <a:spLocks noEditPoints="1"/>
            </p:cNvSpPr>
            <p:nvPr/>
          </p:nvSpPr>
          <p:spPr>
            <a:xfrm>
              <a:off x="3161" y="3438"/>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1" name="未知"/>
            <p:cNvSpPr>
              <a:spLocks noEditPoints="1"/>
            </p:cNvSpPr>
            <p:nvPr/>
          </p:nvSpPr>
          <p:spPr>
            <a:xfrm>
              <a:off x="3161" y="3842"/>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2" name="Rectangle 98"/>
            <p:cNvSpPr/>
            <p:nvPr/>
          </p:nvSpPr>
          <p:spPr>
            <a:xfrm>
              <a:off x="3161"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23" name="Rectangle 99"/>
            <p:cNvSpPr/>
            <p:nvPr/>
          </p:nvSpPr>
          <p:spPr>
            <a:xfrm>
              <a:off x="3611"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24" name="未知"/>
            <p:cNvSpPr>
              <a:spLocks noEditPoints="1"/>
            </p:cNvSpPr>
            <p:nvPr/>
          </p:nvSpPr>
          <p:spPr>
            <a:xfrm>
              <a:off x="3611" y="202"/>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5" name="未知"/>
            <p:cNvSpPr>
              <a:spLocks noEditPoints="1"/>
            </p:cNvSpPr>
            <p:nvPr/>
          </p:nvSpPr>
          <p:spPr>
            <a:xfrm>
              <a:off x="3611" y="607"/>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6" name="未知"/>
            <p:cNvSpPr>
              <a:spLocks noEditPoints="1"/>
            </p:cNvSpPr>
            <p:nvPr/>
          </p:nvSpPr>
          <p:spPr>
            <a:xfrm>
              <a:off x="3611" y="1011"/>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7" name="未知"/>
            <p:cNvSpPr>
              <a:spLocks noEditPoints="1"/>
            </p:cNvSpPr>
            <p:nvPr/>
          </p:nvSpPr>
          <p:spPr>
            <a:xfrm>
              <a:off x="3611" y="1415"/>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8" name="未知"/>
            <p:cNvSpPr>
              <a:spLocks noEditPoints="1"/>
            </p:cNvSpPr>
            <p:nvPr/>
          </p:nvSpPr>
          <p:spPr>
            <a:xfrm>
              <a:off x="3611" y="1820"/>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29" name="未知"/>
            <p:cNvSpPr>
              <a:spLocks noEditPoints="1"/>
            </p:cNvSpPr>
            <p:nvPr/>
          </p:nvSpPr>
          <p:spPr>
            <a:xfrm>
              <a:off x="3611" y="2224"/>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0" name="未知"/>
            <p:cNvSpPr>
              <a:spLocks noEditPoints="1"/>
            </p:cNvSpPr>
            <p:nvPr/>
          </p:nvSpPr>
          <p:spPr>
            <a:xfrm>
              <a:off x="3611" y="2629"/>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1" name="未知"/>
            <p:cNvSpPr>
              <a:spLocks noEditPoints="1"/>
            </p:cNvSpPr>
            <p:nvPr/>
          </p:nvSpPr>
          <p:spPr>
            <a:xfrm>
              <a:off x="3611" y="3033"/>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2" name="未知"/>
            <p:cNvSpPr>
              <a:spLocks noEditPoints="1"/>
            </p:cNvSpPr>
            <p:nvPr/>
          </p:nvSpPr>
          <p:spPr>
            <a:xfrm>
              <a:off x="3611" y="3438"/>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3" name="未知"/>
            <p:cNvSpPr>
              <a:spLocks noEditPoints="1"/>
            </p:cNvSpPr>
            <p:nvPr/>
          </p:nvSpPr>
          <p:spPr>
            <a:xfrm>
              <a:off x="3611" y="3842"/>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4" name="Rectangle 110"/>
            <p:cNvSpPr/>
            <p:nvPr/>
          </p:nvSpPr>
          <p:spPr>
            <a:xfrm>
              <a:off x="3611"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35" name="Rectangle 111"/>
            <p:cNvSpPr/>
            <p:nvPr/>
          </p:nvSpPr>
          <p:spPr>
            <a:xfrm>
              <a:off x="4056"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36" name="未知"/>
            <p:cNvSpPr>
              <a:spLocks noEditPoints="1"/>
            </p:cNvSpPr>
            <p:nvPr/>
          </p:nvSpPr>
          <p:spPr>
            <a:xfrm>
              <a:off x="4056" y="202"/>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7" name="未知"/>
            <p:cNvSpPr>
              <a:spLocks noEditPoints="1"/>
            </p:cNvSpPr>
            <p:nvPr/>
          </p:nvSpPr>
          <p:spPr>
            <a:xfrm>
              <a:off x="4056" y="607"/>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8" name="未知"/>
            <p:cNvSpPr>
              <a:spLocks noEditPoints="1"/>
            </p:cNvSpPr>
            <p:nvPr/>
          </p:nvSpPr>
          <p:spPr>
            <a:xfrm>
              <a:off x="4056" y="1011"/>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39" name="未知"/>
            <p:cNvSpPr>
              <a:spLocks noEditPoints="1"/>
            </p:cNvSpPr>
            <p:nvPr/>
          </p:nvSpPr>
          <p:spPr>
            <a:xfrm>
              <a:off x="4056" y="1415"/>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0" name="未知"/>
            <p:cNvSpPr>
              <a:spLocks noEditPoints="1"/>
            </p:cNvSpPr>
            <p:nvPr/>
          </p:nvSpPr>
          <p:spPr>
            <a:xfrm>
              <a:off x="4056" y="1820"/>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1" name="未知"/>
            <p:cNvSpPr>
              <a:spLocks noEditPoints="1"/>
            </p:cNvSpPr>
            <p:nvPr/>
          </p:nvSpPr>
          <p:spPr>
            <a:xfrm>
              <a:off x="4056" y="2224"/>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2" name="未知"/>
            <p:cNvSpPr>
              <a:spLocks noEditPoints="1"/>
            </p:cNvSpPr>
            <p:nvPr/>
          </p:nvSpPr>
          <p:spPr>
            <a:xfrm>
              <a:off x="4056" y="2629"/>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3" name="未知"/>
            <p:cNvSpPr>
              <a:spLocks noEditPoints="1"/>
            </p:cNvSpPr>
            <p:nvPr/>
          </p:nvSpPr>
          <p:spPr>
            <a:xfrm>
              <a:off x="4056" y="3033"/>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4" name="未知"/>
            <p:cNvSpPr>
              <a:spLocks noEditPoints="1"/>
            </p:cNvSpPr>
            <p:nvPr/>
          </p:nvSpPr>
          <p:spPr>
            <a:xfrm>
              <a:off x="4056" y="3438"/>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5" name="未知"/>
            <p:cNvSpPr>
              <a:spLocks noEditPoints="1"/>
            </p:cNvSpPr>
            <p:nvPr/>
          </p:nvSpPr>
          <p:spPr>
            <a:xfrm>
              <a:off x="4056" y="3842"/>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6" name="Rectangle 122"/>
            <p:cNvSpPr/>
            <p:nvPr/>
          </p:nvSpPr>
          <p:spPr>
            <a:xfrm>
              <a:off x="4056"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47" name="Rectangle 123"/>
            <p:cNvSpPr/>
            <p:nvPr/>
          </p:nvSpPr>
          <p:spPr>
            <a:xfrm>
              <a:off x="4501"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48" name="未知"/>
            <p:cNvSpPr>
              <a:spLocks noEditPoints="1"/>
            </p:cNvSpPr>
            <p:nvPr/>
          </p:nvSpPr>
          <p:spPr>
            <a:xfrm>
              <a:off x="4501" y="202"/>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49" name="未知"/>
            <p:cNvSpPr>
              <a:spLocks noEditPoints="1"/>
            </p:cNvSpPr>
            <p:nvPr/>
          </p:nvSpPr>
          <p:spPr>
            <a:xfrm>
              <a:off x="4501" y="607"/>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0" name="未知"/>
            <p:cNvSpPr>
              <a:spLocks noEditPoints="1"/>
            </p:cNvSpPr>
            <p:nvPr/>
          </p:nvSpPr>
          <p:spPr>
            <a:xfrm>
              <a:off x="4501" y="1011"/>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1" name="未知"/>
            <p:cNvSpPr>
              <a:spLocks noEditPoints="1"/>
            </p:cNvSpPr>
            <p:nvPr/>
          </p:nvSpPr>
          <p:spPr>
            <a:xfrm>
              <a:off x="4501" y="1415"/>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2" name="未知"/>
            <p:cNvSpPr>
              <a:spLocks noEditPoints="1"/>
            </p:cNvSpPr>
            <p:nvPr/>
          </p:nvSpPr>
          <p:spPr>
            <a:xfrm>
              <a:off x="4501" y="1820"/>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3" name="未知"/>
            <p:cNvSpPr>
              <a:spLocks noEditPoints="1"/>
            </p:cNvSpPr>
            <p:nvPr/>
          </p:nvSpPr>
          <p:spPr>
            <a:xfrm>
              <a:off x="4501" y="2224"/>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4" name="未知"/>
            <p:cNvSpPr>
              <a:spLocks noEditPoints="1"/>
            </p:cNvSpPr>
            <p:nvPr/>
          </p:nvSpPr>
          <p:spPr>
            <a:xfrm>
              <a:off x="4501" y="2629"/>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5" name="未知"/>
            <p:cNvSpPr>
              <a:spLocks noEditPoints="1"/>
            </p:cNvSpPr>
            <p:nvPr/>
          </p:nvSpPr>
          <p:spPr>
            <a:xfrm>
              <a:off x="4501" y="3033"/>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6" name="未知"/>
            <p:cNvSpPr>
              <a:spLocks noEditPoints="1"/>
            </p:cNvSpPr>
            <p:nvPr/>
          </p:nvSpPr>
          <p:spPr>
            <a:xfrm>
              <a:off x="4501" y="3438"/>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7" name="未知"/>
            <p:cNvSpPr>
              <a:spLocks noEditPoints="1"/>
            </p:cNvSpPr>
            <p:nvPr/>
          </p:nvSpPr>
          <p:spPr>
            <a:xfrm>
              <a:off x="4501" y="3842"/>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58" name="Rectangle 134"/>
            <p:cNvSpPr/>
            <p:nvPr/>
          </p:nvSpPr>
          <p:spPr>
            <a:xfrm>
              <a:off x="4501"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59" name="Rectangle 135"/>
            <p:cNvSpPr/>
            <p:nvPr/>
          </p:nvSpPr>
          <p:spPr>
            <a:xfrm>
              <a:off x="4951" y="0"/>
              <a:ext cx="20" cy="10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60" name="未知"/>
            <p:cNvSpPr>
              <a:spLocks noEditPoints="1"/>
            </p:cNvSpPr>
            <p:nvPr/>
          </p:nvSpPr>
          <p:spPr>
            <a:xfrm>
              <a:off x="4951" y="202"/>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1" name="未知"/>
            <p:cNvSpPr>
              <a:spLocks noEditPoints="1"/>
            </p:cNvSpPr>
            <p:nvPr/>
          </p:nvSpPr>
          <p:spPr>
            <a:xfrm>
              <a:off x="4951" y="607"/>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2" name="未知"/>
            <p:cNvSpPr>
              <a:spLocks noEditPoints="1"/>
            </p:cNvSpPr>
            <p:nvPr/>
          </p:nvSpPr>
          <p:spPr>
            <a:xfrm>
              <a:off x="4951" y="1011"/>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3" name="未知"/>
            <p:cNvSpPr>
              <a:spLocks noEditPoints="1"/>
            </p:cNvSpPr>
            <p:nvPr/>
          </p:nvSpPr>
          <p:spPr>
            <a:xfrm>
              <a:off x="4951" y="1415"/>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4" name="未知"/>
            <p:cNvSpPr>
              <a:spLocks noEditPoints="1"/>
            </p:cNvSpPr>
            <p:nvPr/>
          </p:nvSpPr>
          <p:spPr>
            <a:xfrm>
              <a:off x="4951" y="1820"/>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5" name="未知"/>
            <p:cNvSpPr>
              <a:spLocks noEditPoints="1"/>
            </p:cNvSpPr>
            <p:nvPr/>
          </p:nvSpPr>
          <p:spPr>
            <a:xfrm>
              <a:off x="4951" y="2224"/>
              <a:ext cx="20" cy="304"/>
            </a:xfrm>
            <a:custGeom>
              <a:cxnLst>
                <a:cxn ang="0">
                  <a:pos x="0" y="0"/>
                </a:cxn>
                <a:cxn ang="0">
                  <a:pos x="0" y="66591"/>
                </a:cxn>
                <a:cxn ang="0">
                  <a:pos x="12500" y="66591"/>
                </a:cxn>
                <a:cxn ang="0">
                  <a:pos x="12500" y="0"/>
                </a:cxn>
                <a:cxn ang="0">
                  <a:pos x="0" y="0"/>
                </a:cxn>
                <a:cxn ang="0">
                  <a:pos x="0" y="133851"/>
                </a:cxn>
                <a:cxn ang="0">
                  <a:pos x="0" y="200311"/>
                </a:cxn>
                <a:cxn ang="0">
                  <a:pos x="12500" y="200311"/>
                </a:cxn>
                <a:cxn ang="0">
                  <a:pos x="12500" y="133851"/>
                </a:cxn>
                <a:cxn ang="0">
                  <a:pos x="0" y="133851"/>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6" name="未知"/>
            <p:cNvSpPr>
              <a:spLocks noEditPoints="1"/>
            </p:cNvSpPr>
            <p:nvPr/>
          </p:nvSpPr>
          <p:spPr>
            <a:xfrm>
              <a:off x="4951" y="2629"/>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7" name="未知"/>
            <p:cNvSpPr>
              <a:spLocks noEditPoints="1"/>
            </p:cNvSpPr>
            <p:nvPr/>
          </p:nvSpPr>
          <p:spPr>
            <a:xfrm>
              <a:off x="4951" y="3033"/>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8" name="未知"/>
            <p:cNvSpPr>
              <a:spLocks noEditPoints="1"/>
            </p:cNvSpPr>
            <p:nvPr/>
          </p:nvSpPr>
          <p:spPr>
            <a:xfrm>
              <a:off x="4951" y="3438"/>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69" name="未知"/>
            <p:cNvSpPr>
              <a:spLocks noEditPoints="1"/>
            </p:cNvSpPr>
            <p:nvPr/>
          </p:nvSpPr>
          <p:spPr>
            <a:xfrm>
              <a:off x="4951" y="3842"/>
              <a:ext cx="20" cy="303"/>
            </a:xfrm>
            <a:custGeom>
              <a:cxnLst>
                <a:cxn ang="0">
                  <a:pos x="0" y="0"/>
                </a:cxn>
                <a:cxn ang="0">
                  <a:pos x="0" y="65695"/>
                </a:cxn>
                <a:cxn ang="0">
                  <a:pos x="12500" y="65695"/>
                </a:cxn>
                <a:cxn ang="0">
                  <a:pos x="12500" y="0"/>
                </a:cxn>
                <a:cxn ang="0">
                  <a:pos x="0" y="0"/>
                </a:cxn>
                <a:cxn ang="0">
                  <a:pos x="0" y="131366"/>
                </a:cxn>
                <a:cxn ang="0">
                  <a:pos x="0" y="197056"/>
                </a:cxn>
                <a:cxn ang="0">
                  <a:pos x="12500" y="197056"/>
                </a:cxn>
                <a:cxn ang="0">
                  <a:pos x="12500" y="131366"/>
                </a:cxn>
                <a:cxn ang="0">
                  <a:pos x="0" y="131366"/>
                </a:cxn>
              </a:cxnLst>
              <a:rect l="l" t="t" r="r" b="b"/>
              <a:pathLst>
                <a:path w="4" h="60">
                  <a:moveTo>
                    <a:pt x="0" y="0"/>
                  </a:moveTo>
                  <a:lnTo>
                    <a:pt x="0" y="20"/>
                  </a:lnTo>
                  <a:lnTo>
                    <a:pt x="4" y="20"/>
                  </a:lnTo>
                  <a:lnTo>
                    <a:pt x="4" y="0"/>
                  </a:lnTo>
                  <a:lnTo>
                    <a:pt x="0" y="0"/>
                  </a:lnTo>
                  <a:close/>
                  <a:moveTo>
                    <a:pt x="0" y="40"/>
                  </a:moveTo>
                  <a:lnTo>
                    <a:pt x="0" y="60"/>
                  </a:lnTo>
                  <a:lnTo>
                    <a:pt x="4" y="60"/>
                  </a:lnTo>
                  <a:lnTo>
                    <a:pt x="4" y="40"/>
                  </a:lnTo>
                  <a:lnTo>
                    <a:pt x="0" y="40"/>
                  </a:lnTo>
                  <a:close/>
                </a:path>
              </a:pathLst>
            </a:custGeom>
            <a:solidFill>
              <a:schemeClr val="bg2">
                <a:alpha val="59999"/>
              </a:schemeClr>
            </a:solidFill>
            <a:ln w="9525">
              <a:noFill/>
            </a:ln>
          </p:spPr>
          <p:txBody>
            <a:bodyPr/>
            <a:lstStyle/>
            <a:p>
              <a:endParaRPr lang="zh-CN" altLang="en-US"/>
            </a:p>
          </p:txBody>
        </p:sp>
        <p:sp>
          <p:nvSpPr>
            <p:cNvPr id="1170" name="Rectangle 146"/>
            <p:cNvSpPr/>
            <p:nvPr/>
          </p:nvSpPr>
          <p:spPr>
            <a:xfrm>
              <a:off x="4951" y="4246"/>
              <a:ext cx="20" cy="51"/>
            </a:xfrm>
            <a:prstGeom prst="rect">
              <a:avLst/>
            </a:prstGeom>
            <a:solidFill>
              <a:schemeClr val="bg2">
                <a:alpha val="59999"/>
              </a:schemeClr>
            </a:solidFill>
            <a:ln w="9525">
              <a:noFill/>
            </a:ln>
          </p:spPr>
          <p:txBody>
            <a:bodyPr anchor="t"/>
            <a:lstStyle/>
            <a:p>
              <a:pPr lvl="0" indent="0"/>
              <a:endParaRPr lang="zh-CN" altLang="en-US">
                <a:latin typeface="Arial" panose="020b0604020202020204" pitchFamily="34" charset="0"/>
                <a:ea typeface="宋体" panose="02010600030101010101" pitchFamily="2" charset="-122"/>
              </a:endParaRPr>
            </a:p>
          </p:txBody>
        </p:sp>
        <p:sp>
          <p:nvSpPr>
            <p:cNvPr id="1171" name="未知"/>
            <p:cNvSpPr/>
            <p:nvPr/>
          </p:nvSpPr>
          <p:spPr>
            <a:xfrm>
              <a:off x="0" y="3281"/>
              <a:ext cx="20" cy="10"/>
            </a:xfrm>
            <a:custGeom>
              <a:cxnLst>
                <a:cxn ang="0">
                  <a:pos x="0" y="3125"/>
                </a:cxn>
                <a:cxn ang="0">
                  <a:pos x="0" y="3125"/>
                </a:cxn>
              </a:cxnLst>
              <a:rect l="l" t="t" r="r" b="b"/>
              <a:pathLst>
                <a:path w="4" h="2">
                  <a:moveTo>
                    <a:pt x="0" y="1"/>
                  </a:moveTo>
                  <a:cubicBezTo>
                    <a:pt x="1" y="2"/>
                    <a:pt x="4" y="0"/>
                    <a:pt x="0" y="1"/>
                  </a:cubicBezTo>
                  <a:close/>
                </a:path>
              </a:pathLst>
            </a:custGeom>
            <a:solidFill>
              <a:schemeClr val="bg2">
                <a:alpha val="59999"/>
              </a:schemeClr>
            </a:solidFill>
            <a:ln w="9525">
              <a:noFill/>
            </a:ln>
          </p:spPr>
          <p:txBody>
            <a:bodyPr/>
            <a:lstStyle/>
            <a:p>
              <a:endParaRPr lang="zh-CN" altLang="en-US"/>
            </a:p>
          </p:txBody>
        </p:sp>
      </p:grpSp>
      <p:grpSp>
        <p:nvGrpSpPr>
          <p:cNvPr id="1172" name="Group 148"/>
          <p:cNvGrpSpPr/>
          <p:nvPr/>
        </p:nvGrpSpPr>
        <p:grpSpPr>
          <a:xfrm>
            <a:off x="1422400" y="3444875"/>
            <a:ext cx="711200" cy="492125"/>
            <a:chExt cx="1062" cy="981"/>
          </a:xfrm>
        </p:grpSpPr>
        <p:sp>
          <p:nvSpPr>
            <p:cNvPr id="1173" name="未知"/>
            <p:cNvSpPr/>
            <p:nvPr userDrawn="1"/>
          </p:nvSpPr>
          <p:spPr>
            <a:xfrm>
              <a:off x="25" y="0"/>
              <a:ext cx="207" cy="81"/>
            </a:xfrm>
            <a:custGeom>
              <a:cxnLst>
                <a:cxn ang="0">
                  <a:pos x="98062" y="40085"/>
                </a:cxn>
                <a:cxn ang="0">
                  <a:pos x="121484" y="33473"/>
                </a:cxn>
                <a:cxn ang="0">
                  <a:pos x="124700" y="30243"/>
                </a:cxn>
                <a:cxn ang="0">
                  <a:pos x="102061" y="3255"/>
                </a:cxn>
                <a:cxn ang="0">
                  <a:pos x="26001" y="36855"/>
                </a:cxn>
                <a:cxn ang="0">
                  <a:pos x="98062" y="40085"/>
                </a:cxn>
              </a:cxnLst>
              <a:rect l="l" t="t"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174" name="未知"/>
            <p:cNvSpPr>
              <a:spLocks noEditPoints="1"/>
            </p:cNvSpPr>
            <p:nvPr userDrawn="1"/>
          </p:nvSpPr>
          <p:spPr>
            <a:xfrm>
              <a:off x="0" y="5"/>
              <a:ext cx="1062" cy="976"/>
            </a:xfrm>
            <a:custGeom>
              <a:cxnLst>
                <a:cxn ang="0">
                  <a:pos x="538935" y="512769"/>
                </a:cxn>
                <a:cxn ang="0">
                  <a:pos x="502978" y="413313"/>
                </a:cxn>
                <a:cxn ang="0">
                  <a:pos x="469601" y="327693"/>
                </a:cxn>
                <a:cxn ang="0">
                  <a:pos x="545534" y="307389"/>
                </a:cxn>
                <a:cxn ang="0">
                  <a:pos x="482669" y="271459"/>
                </a:cxn>
                <a:cxn ang="0">
                  <a:pos x="519267" y="274681"/>
                </a:cxn>
                <a:cxn ang="0">
                  <a:pos x="519267" y="254377"/>
                </a:cxn>
                <a:cxn ang="0">
                  <a:pos x="446713" y="257624"/>
                </a:cxn>
                <a:cxn ang="0">
                  <a:pos x="423187" y="413313"/>
                </a:cxn>
                <a:cxn ang="0">
                  <a:pos x="410114" y="277902"/>
                </a:cxn>
                <a:cxn ang="0">
                  <a:pos x="390472" y="221668"/>
                </a:cxn>
                <a:cxn ang="0">
                  <a:pos x="410114" y="168757"/>
                </a:cxn>
                <a:cxn ang="0">
                  <a:pos x="400293" y="122344"/>
                </a:cxn>
                <a:cxn ang="0">
                  <a:pos x="393699" y="79147"/>
                </a:cxn>
                <a:cxn ang="0">
                  <a:pos x="436892" y="128812"/>
                </a:cxn>
                <a:cxn ang="0">
                  <a:pos x="493157" y="59485"/>
                </a:cxn>
                <a:cxn ang="0">
                  <a:pos x="485921" y="118966"/>
                </a:cxn>
                <a:cxn ang="0">
                  <a:pos x="472853" y="158936"/>
                </a:cxn>
                <a:cxn ang="0">
                  <a:pos x="476201" y="221668"/>
                </a:cxn>
                <a:cxn ang="0">
                  <a:pos x="657934" y="96078"/>
                </a:cxn>
                <a:cxn ang="0">
                  <a:pos x="297588" y="3221"/>
                </a:cxn>
                <a:cxn ang="0">
                  <a:pos x="185086" y="26135"/>
                </a:cxn>
                <a:cxn ang="0">
                  <a:pos x="281299" y="39844"/>
                </a:cxn>
                <a:cxn ang="0">
                  <a:pos x="198154" y="72553"/>
                </a:cxn>
                <a:cxn ang="0">
                  <a:pos x="191681" y="96078"/>
                </a:cxn>
                <a:cxn ang="0">
                  <a:pos x="125574" y="56259"/>
                </a:cxn>
                <a:cxn ang="0">
                  <a:pos x="43198" y="380605"/>
                </a:cxn>
                <a:cxn ang="0">
                  <a:pos x="201502" y="482645"/>
                </a:cxn>
                <a:cxn ang="0">
                  <a:pos x="149125" y="440090"/>
                </a:cxn>
                <a:cxn ang="0">
                  <a:pos x="115753" y="479393"/>
                </a:cxn>
                <a:cxn ang="0">
                  <a:pos x="105932" y="423134"/>
                </a:cxn>
                <a:cxn ang="0">
                  <a:pos x="152346" y="284501"/>
                </a:cxn>
                <a:cxn ang="0">
                  <a:pos x="221680" y="274681"/>
                </a:cxn>
                <a:cxn ang="0">
                  <a:pos x="234879" y="313857"/>
                </a:cxn>
                <a:cxn ang="0">
                  <a:pos x="201502" y="400246"/>
                </a:cxn>
                <a:cxn ang="0">
                  <a:pos x="300834" y="595137"/>
                </a:cxn>
                <a:cxn ang="0">
                  <a:pos x="615505" y="548724"/>
                </a:cxn>
                <a:cxn ang="0">
                  <a:pos x="601800" y="218422"/>
                </a:cxn>
                <a:cxn ang="0">
                  <a:pos x="545534" y="198118"/>
                </a:cxn>
                <a:cxn ang="0">
                  <a:pos x="373521" y="201491"/>
                </a:cxn>
                <a:cxn ang="0">
                  <a:pos x="357100" y="287748"/>
                </a:cxn>
                <a:cxn ang="0">
                  <a:pos x="377404" y="165409"/>
                </a:cxn>
                <a:cxn ang="0">
                  <a:pos x="294366" y="85620"/>
                </a:cxn>
                <a:cxn ang="0">
                  <a:pos x="347254" y="115744"/>
                </a:cxn>
                <a:cxn ang="0">
                  <a:pos x="201502" y="238088"/>
                </a:cxn>
                <a:cxn ang="0">
                  <a:pos x="79154" y="122344"/>
                </a:cxn>
                <a:cxn ang="0">
                  <a:pos x="225033" y="132165"/>
                </a:cxn>
                <a:cxn ang="0">
                  <a:pos x="261657" y="132165"/>
                </a:cxn>
                <a:cxn ang="0">
                  <a:pos x="357100" y="149116"/>
                </a:cxn>
                <a:cxn ang="0">
                  <a:pos x="327738" y="307389"/>
                </a:cxn>
                <a:cxn ang="0">
                  <a:pos x="307434" y="168757"/>
                </a:cxn>
                <a:cxn ang="0">
                  <a:pos x="201502" y="238088"/>
                </a:cxn>
                <a:cxn ang="0">
                  <a:pos x="264878" y="271459"/>
                </a:cxn>
                <a:cxn ang="0">
                  <a:pos x="291013" y="191645"/>
                </a:cxn>
                <a:cxn ang="0">
                  <a:pos x="337433" y="479393"/>
                </a:cxn>
                <a:cxn ang="0">
                  <a:pos x="271478" y="317235"/>
                </a:cxn>
                <a:cxn ang="0">
                  <a:pos x="387225" y="350607"/>
                </a:cxn>
              </a:cxnLst>
              <a:rect l="l" t="t"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175" name="未知"/>
            <p:cNvSpPr/>
            <p:nvPr userDrawn="1"/>
          </p:nvSpPr>
          <p:spPr>
            <a:xfrm>
              <a:off x="252" y="470"/>
              <a:ext cx="86" cy="102"/>
            </a:xfrm>
            <a:custGeom>
              <a:cxnLst>
                <a:cxn ang="0">
                  <a:pos x="46475" y="17636"/>
                </a:cxn>
                <a:cxn ang="0">
                  <a:pos x="30171" y="68978"/>
                </a:cxn>
                <a:cxn ang="0">
                  <a:pos x="46475" y="17636"/>
                </a:cxn>
              </a:cxnLst>
              <a:rect l="l" t="t" r="r" b="b"/>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176" name="未知"/>
            <p:cNvSpPr/>
            <p:nvPr userDrawn="1"/>
          </p:nvSpPr>
          <p:spPr>
            <a:xfrm>
              <a:off x="171" y="511"/>
              <a:ext cx="76" cy="136"/>
            </a:xfrm>
            <a:custGeom>
              <a:cxnLst>
                <a:cxn ang="0">
                  <a:pos x="23028" y="32197"/>
                </a:cxn>
                <a:cxn ang="0">
                  <a:pos x="13143" y="81162"/>
                </a:cxn>
                <a:cxn ang="0">
                  <a:pos x="50084" y="52138"/>
                </a:cxn>
                <a:cxn ang="0">
                  <a:pos x="43437" y="25674"/>
                </a:cxn>
                <a:cxn ang="0">
                  <a:pos x="23028" y="32197"/>
                </a:cxn>
              </a:cxnLst>
              <a:rect l="l" t="t"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177" name="未知"/>
            <p:cNvSpPr/>
            <p:nvPr userDrawn="1"/>
          </p:nvSpPr>
          <p:spPr>
            <a:xfrm>
              <a:off x="126" y="238"/>
              <a:ext cx="243" cy="116"/>
            </a:xfrm>
            <a:custGeom>
              <a:cxnLst>
                <a:cxn ang="0">
                  <a:pos x="133372" y="6410"/>
                </a:cxn>
                <a:cxn ang="0">
                  <a:pos x="30243" y="3203"/>
                </a:cxn>
                <a:cxn ang="0">
                  <a:pos x="3255" y="29126"/>
                </a:cxn>
                <a:cxn ang="0">
                  <a:pos x="72915" y="68627"/>
                </a:cxn>
                <a:cxn ang="0">
                  <a:pos x="113000" y="65298"/>
                </a:cxn>
                <a:cxn ang="0">
                  <a:pos x="133372" y="62090"/>
                </a:cxn>
                <a:cxn ang="0">
                  <a:pos x="133372" y="6410"/>
                </a:cxn>
              </a:cxnLst>
              <a:rect l="l" t="t"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178" name="未知"/>
            <p:cNvSpPr/>
            <p:nvPr userDrawn="1"/>
          </p:nvSpPr>
          <p:spPr>
            <a:xfrm>
              <a:off x="404" y="561"/>
              <a:ext cx="177" cy="187"/>
            </a:xfrm>
            <a:custGeom>
              <a:cxnLst>
                <a:cxn ang="0">
                  <a:pos x="79154" y="6590"/>
                </a:cxn>
                <a:cxn ang="0">
                  <a:pos x="36599" y="6590"/>
                </a:cxn>
                <a:cxn ang="0">
                  <a:pos x="13068" y="65849"/>
                </a:cxn>
                <a:cxn ang="0">
                  <a:pos x="92859" y="72414"/>
                </a:cxn>
                <a:cxn ang="0">
                  <a:pos x="79154" y="6590"/>
                </a:cxn>
              </a:cxnLst>
              <a:rect l="l" t="t"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179" name="未知"/>
            <p:cNvSpPr/>
            <p:nvPr userDrawn="1"/>
          </p:nvSpPr>
          <p:spPr>
            <a:xfrm>
              <a:off x="809" y="374"/>
              <a:ext cx="177" cy="36"/>
            </a:xfrm>
            <a:custGeom>
              <a:cxnLst>
                <a:cxn ang="0">
                  <a:pos x="16289" y="0"/>
                </a:cxn>
                <a:cxn ang="0">
                  <a:pos x="46445" y="18221"/>
                </a:cxn>
                <a:cxn ang="0">
                  <a:pos x="16289" y="0"/>
                </a:cxn>
              </a:cxnLst>
              <a:rect l="l" t="t" r="r" b="b"/>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180" name="未知"/>
            <p:cNvSpPr/>
            <p:nvPr userDrawn="1"/>
          </p:nvSpPr>
          <p:spPr>
            <a:xfrm>
              <a:off x="869" y="369"/>
              <a:ext cx="137" cy="81"/>
            </a:xfrm>
            <a:custGeom>
              <a:cxnLst>
                <a:cxn ang="0">
                  <a:pos x="23919" y="43340"/>
                </a:cxn>
                <a:cxn ang="0">
                  <a:pos x="84138" y="19734"/>
                </a:cxn>
                <a:cxn ang="0">
                  <a:pos x="56951" y="3255"/>
                </a:cxn>
                <a:cxn ang="0">
                  <a:pos x="23919" y="36855"/>
                </a:cxn>
                <a:cxn ang="0">
                  <a:pos x="23919" y="43340"/>
                </a:cxn>
              </a:cxnLst>
              <a:rect l="l" t="t"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181" name="未知"/>
            <p:cNvSpPr/>
            <p:nvPr userDrawn="1"/>
          </p:nvSpPr>
          <p:spPr>
            <a:xfrm>
              <a:off x="864" y="420"/>
              <a:ext cx="177" cy="86"/>
            </a:xfrm>
            <a:custGeom>
              <a:cxnLst>
                <a:cxn ang="0">
                  <a:pos x="82376" y="19679"/>
                </a:cxn>
                <a:cxn ang="0">
                  <a:pos x="26135" y="33398"/>
                </a:cxn>
                <a:cxn ang="0">
                  <a:pos x="19667" y="43248"/>
                </a:cxn>
                <a:cxn ang="0">
                  <a:pos x="89638" y="40000"/>
                </a:cxn>
                <a:cxn ang="0">
                  <a:pos x="82376" y="19679"/>
                </a:cxn>
              </a:cxnLst>
              <a:rect l="l" t="t"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182" name="未知"/>
            <p:cNvSpPr/>
            <p:nvPr userDrawn="1"/>
          </p:nvSpPr>
          <p:spPr>
            <a:xfrm>
              <a:off x="748" y="501"/>
              <a:ext cx="248" cy="60"/>
            </a:xfrm>
            <a:custGeom>
              <a:cxnLst>
                <a:cxn ang="0">
                  <a:pos x="132513" y="9375"/>
                </a:cxn>
                <a:cxn ang="0">
                  <a:pos x="96472" y="3125"/>
                </a:cxn>
                <a:cxn ang="0">
                  <a:pos x="22953" y="0"/>
                </a:cxn>
                <a:cxn ang="0">
                  <a:pos x="6610" y="15625"/>
                </a:cxn>
                <a:cxn ang="0">
                  <a:pos x="66241" y="25000"/>
                </a:cxn>
                <a:cxn ang="0">
                  <a:pos x="136506" y="25000"/>
                </a:cxn>
                <a:cxn ang="0">
                  <a:pos x="132513" y="9375"/>
                </a:cxn>
              </a:cxnLst>
              <a:rect l="l" t="t"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183" name="未知"/>
            <p:cNvSpPr/>
            <p:nvPr userDrawn="1"/>
          </p:nvSpPr>
          <p:spPr>
            <a:xfrm>
              <a:off x="773" y="556"/>
              <a:ext cx="203" cy="56"/>
            </a:xfrm>
            <a:custGeom>
              <a:cxnLst>
                <a:cxn ang="0">
                  <a:pos x="124708" y="6740"/>
                </a:cxn>
                <a:cxn ang="0">
                  <a:pos x="87569" y="13450"/>
                </a:cxn>
                <a:cxn ang="0">
                  <a:pos x="43787" y="10029"/>
                </a:cxn>
                <a:cxn ang="0">
                  <a:pos x="3273" y="6740"/>
                </a:cxn>
                <a:cxn ang="0">
                  <a:pos x="118039" y="27577"/>
                </a:cxn>
                <a:cxn ang="0">
                  <a:pos x="124708" y="6740"/>
                </a:cxn>
              </a:cxnLst>
              <a:rect l="l" t="t"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184" name="未知"/>
            <p:cNvSpPr/>
            <p:nvPr userDrawn="1"/>
          </p:nvSpPr>
          <p:spPr>
            <a:xfrm>
              <a:off x="763" y="602"/>
              <a:ext cx="207" cy="172"/>
            </a:xfrm>
            <a:custGeom>
              <a:cxnLst>
                <a:cxn ang="0">
                  <a:pos x="91635" y="30171"/>
                </a:cxn>
                <a:cxn ang="0">
                  <a:pos x="42849" y="19679"/>
                </a:cxn>
                <a:cxn ang="0">
                  <a:pos x="13001" y="49723"/>
                </a:cxn>
                <a:cxn ang="0">
                  <a:pos x="3211" y="62932"/>
                </a:cxn>
                <a:cxn ang="0">
                  <a:pos x="29212" y="62932"/>
                </a:cxn>
                <a:cxn ang="0">
                  <a:pos x="55850" y="89723"/>
                </a:cxn>
                <a:cxn ang="0">
                  <a:pos x="68850" y="99553"/>
                </a:cxn>
                <a:cxn ang="0">
                  <a:pos x="94851" y="62932"/>
                </a:cxn>
                <a:cxn ang="0">
                  <a:pos x="128062" y="62932"/>
                </a:cxn>
                <a:cxn ang="0">
                  <a:pos x="91635" y="30171"/>
                </a:cxn>
              </a:cxnLst>
              <a:rect l="l" t="t"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185" name="未知"/>
            <p:cNvSpPr/>
            <p:nvPr userDrawn="1"/>
          </p:nvSpPr>
          <p:spPr>
            <a:xfrm>
              <a:off x="900" y="521"/>
              <a:ext cx="126" cy="318"/>
            </a:xfrm>
            <a:custGeom>
              <a:cxnLst>
                <a:cxn ang="0">
                  <a:pos x="71558" y="6421"/>
                </a:cxn>
                <a:cxn ang="0">
                  <a:pos x="58756" y="55822"/>
                </a:cxn>
                <a:cxn ang="0">
                  <a:pos x="22529" y="65584"/>
                </a:cxn>
                <a:cxn ang="0">
                  <a:pos x="22529" y="75366"/>
                </a:cxn>
                <a:cxn ang="0">
                  <a:pos x="55425" y="111623"/>
                </a:cxn>
                <a:cxn ang="0">
                  <a:pos x="38662" y="147390"/>
                </a:cxn>
                <a:cxn ang="0">
                  <a:pos x="0" y="180437"/>
                </a:cxn>
                <a:cxn ang="0">
                  <a:pos x="16128" y="190194"/>
                </a:cxn>
                <a:cxn ang="0">
                  <a:pos x="52224" y="203192"/>
                </a:cxn>
                <a:cxn ang="0">
                  <a:pos x="74884" y="186984"/>
                </a:cxn>
                <a:cxn ang="0">
                  <a:pos x="81285" y="46039"/>
                </a:cxn>
                <a:cxn ang="0">
                  <a:pos x="81285" y="6421"/>
                </a:cxn>
                <a:cxn ang="0">
                  <a:pos x="71558" y="6421"/>
                </a:cxn>
              </a:cxnLst>
              <a:rect l="l" t="t"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186" name="Group 162"/>
          <p:cNvGrpSpPr/>
          <p:nvPr/>
        </p:nvGrpSpPr>
        <p:grpSpPr>
          <a:xfrm>
            <a:off x="1422400" y="4552950"/>
            <a:ext cx="711200" cy="492125"/>
            <a:chExt cx="1062" cy="981"/>
          </a:xfrm>
        </p:grpSpPr>
        <p:sp>
          <p:nvSpPr>
            <p:cNvPr id="1187" name="未知"/>
            <p:cNvSpPr/>
            <p:nvPr userDrawn="1"/>
          </p:nvSpPr>
          <p:spPr>
            <a:xfrm>
              <a:off x="25" y="0"/>
              <a:ext cx="207" cy="81"/>
            </a:xfrm>
            <a:custGeom>
              <a:cxnLst>
                <a:cxn ang="0">
                  <a:pos x="98062" y="40085"/>
                </a:cxn>
                <a:cxn ang="0">
                  <a:pos x="121484" y="33473"/>
                </a:cxn>
                <a:cxn ang="0">
                  <a:pos x="124700" y="30243"/>
                </a:cxn>
                <a:cxn ang="0">
                  <a:pos x="102061" y="3255"/>
                </a:cxn>
                <a:cxn ang="0">
                  <a:pos x="26001" y="36855"/>
                </a:cxn>
                <a:cxn ang="0">
                  <a:pos x="98062" y="40085"/>
                </a:cxn>
              </a:cxnLst>
              <a:rect l="l" t="t"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188" name="未知"/>
            <p:cNvSpPr>
              <a:spLocks noEditPoints="1"/>
            </p:cNvSpPr>
            <p:nvPr userDrawn="1"/>
          </p:nvSpPr>
          <p:spPr>
            <a:xfrm>
              <a:off x="0" y="5"/>
              <a:ext cx="1062" cy="976"/>
            </a:xfrm>
            <a:custGeom>
              <a:cxnLst>
                <a:cxn ang="0">
                  <a:pos x="538935" y="512769"/>
                </a:cxn>
                <a:cxn ang="0">
                  <a:pos x="502978" y="413313"/>
                </a:cxn>
                <a:cxn ang="0">
                  <a:pos x="469601" y="327693"/>
                </a:cxn>
                <a:cxn ang="0">
                  <a:pos x="545534" y="307389"/>
                </a:cxn>
                <a:cxn ang="0">
                  <a:pos x="482669" y="271459"/>
                </a:cxn>
                <a:cxn ang="0">
                  <a:pos x="519267" y="274681"/>
                </a:cxn>
                <a:cxn ang="0">
                  <a:pos x="519267" y="254377"/>
                </a:cxn>
                <a:cxn ang="0">
                  <a:pos x="446713" y="257624"/>
                </a:cxn>
                <a:cxn ang="0">
                  <a:pos x="423187" y="413313"/>
                </a:cxn>
                <a:cxn ang="0">
                  <a:pos x="410114" y="277902"/>
                </a:cxn>
                <a:cxn ang="0">
                  <a:pos x="390472" y="221668"/>
                </a:cxn>
                <a:cxn ang="0">
                  <a:pos x="410114" y="168757"/>
                </a:cxn>
                <a:cxn ang="0">
                  <a:pos x="400293" y="122344"/>
                </a:cxn>
                <a:cxn ang="0">
                  <a:pos x="393699" y="79147"/>
                </a:cxn>
                <a:cxn ang="0">
                  <a:pos x="436892" y="128812"/>
                </a:cxn>
                <a:cxn ang="0">
                  <a:pos x="493157" y="59485"/>
                </a:cxn>
                <a:cxn ang="0">
                  <a:pos x="485921" y="118966"/>
                </a:cxn>
                <a:cxn ang="0">
                  <a:pos x="472853" y="158936"/>
                </a:cxn>
                <a:cxn ang="0">
                  <a:pos x="476201" y="221668"/>
                </a:cxn>
                <a:cxn ang="0">
                  <a:pos x="657934" y="96078"/>
                </a:cxn>
                <a:cxn ang="0">
                  <a:pos x="297588" y="3221"/>
                </a:cxn>
                <a:cxn ang="0">
                  <a:pos x="185086" y="26135"/>
                </a:cxn>
                <a:cxn ang="0">
                  <a:pos x="281299" y="39844"/>
                </a:cxn>
                <a:cxn ang="0">
                  <a:pos x="198154" y="72553"/>
                </a:cxn>
                <a:cxn ang="0">
                  <a:pos x="191681" y="96078"/>
                </a:cxn>
                <a:cxn ang="0">
                  <a:pos x="125574" y="56259"/>
                </a:cxn>
                <a:cxn ang="0">
                  <a:pos x="43198" y="380605"/>
                </a:cxn>
                <a:cxn ang="0">
                  <a:pos x="201502" y="482645"/>
                </a:cxn>
                <a:cxn ang="0">
                  <a:pos x="149125" y="440090"/>
                </a:cxn>
                <a:cxn ang="0">
                  <a:pos x="115753" y="479393"/>
                </a:cxn>
                <a:cxn ang="0">
                  <a:pos x="105932" y="423134"/>
                </a:cxn>
                <a:cxn ang="0">
                  <a:pos x="152346" y="284501"/>
                </a:cxn>
                <a:cxn ang="0">
                  <a:pos x="221680" y="274681"/>
                </a:cxn>
                <a:cxn ang="0">
                  <a:pos x="234879" y="313857"/>
                </a:cxn>
                <a:cxn ang="0">
                  <a:pos x="201502" y="400246"/>
                </a:cxn>
                <a:cxn ang="0">
                  <a:pos x="300834" y="595137"/>
                </a:cxn>
                <a:cxn ang="0">
                  <a:pos x="615505" y="548724"/>
                </a:cxn>
                <a:cxn ang="0">
                  <a:pos x="601800" y="218422"/>
                </a:cxn>
                <a:cxn ang="0">
                  <a:pos x="545534" y="198118"/>
                </a:cxn>
                <a:cxn ang="0">
                  <a:pos x="373521" y="201491"/>
                </a:cxn>
                <a:cxn ang="0">
                  <a:pos x="357100" y="287748"/>
                </a:cxn>
                <a:cxn ang="0">
                  <a:pos x="377404" y="165409"/>
                </a:cxn>
                <a:cxn ang="0">
                  <a:pos x="294366" y="85620"/>
                </a:cxn>
                <a:cxn ang="0">
                  <a:pos x="347254" y="115744"/>
                </a:cxn>
                <a:cxn ang="0">
                  <a:pos x="201502" y="238088"/>
                </a:cxn>
                <a:cxn ang="0">
                  <a:pos x="79154" y="122344"/>
                </a:cxn>
                <a:cxn ang="0">
                  <a:pos x="225033" y="132165"/>
                </a:cxn>
                <a:cxn ang="0">
                  <a:pos x="261657" y="132165"/>
                </a:cxn>
                <a:cxn ang="0">
                  <a:pos x="357100" y="149116"/>
                </a:cxn>
                <a:cxn ang="0">
                  <a:pos x="327738" y="307389"/>
                </a:cxn>
                <a:cxn ang="0">
                  <a:pos x="307434" y="168757"/>
                </a:cxn>
                <a:cxn ang="0">
                  <a:pos x="201502" y="238088"/>
                </a:cxn>
                <a:cxn ang="0">
                  <a:pos x="264878" y="271459"/>
                </a:cxn>
                <a:cxn ang="0">
                  <a:pos x="291013" y="191645"/>
                </a:cxn>
                <a:cxn ang="0">
                  <a:pos x="337433" y="479393"/>
                </a:cxn>
                <a:cxn ang="0">
                  <a:pos x="271478" y="317235"/>
                </a:cxn>
                <a:cxn ang="0">
                  <a:pos x="387225" y="350607"/>
                </a:cxn>
              </a:cxnLst>
              <a:rect l="l" t="t"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189" name="未知"/>
            <p:cNvSpPr/>
            <p:nvPr userDrawn="1"/>
          </p:nvSpPr>
          <p:spPr>
            <a:xfrm>
              <a:off x="252" y="470"/>
              <a:ext cx="86" cy="102"/>
            </a:xfrm>
            <a:custGeom>
              <a:cxnLst>
                <a:cxn ang="0">
                  <a:pos x="46475" y="17636"/>
                </a:cxn>
                <a:cxn ang="0">
                  <a:pos x="30171" y="68978"/>
                </a:cxn>
                <a:cxn ang="0">
                  <a:pos x="46475" y="17636"/>
                </a:cxn>
              </a:cxnLst>
              <a:rect l="l" t="t" r="r" b="b"/>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190" name="未知"/>
            <p:cNvSpPr/>
            <p:nvPr userDrawn="1"/>
          </p:nvSpPr>
          <p:spPr>
            <a:xfrm>
              <a:off x="171" y="511"/>
              <a:ext cx="76" cy="136"/>
            </a:xfrm>
            <a:custGeom>
              <a:cxnLst>
                <a:cxn ang="0">
                  <a:pos x="23028" y="32197"/>
                </a:cxn>
                <a:cxn ang="0">
                  <a:pos x="13143" y="81162"/>
                </a:cxn>
                <a:cxn ang="0">
                  <a:pos x="50084" y="52138"/>
                </a:cxn>
                <a:cxn ang="0">
                  <a:pos x="43437" y="25674"/>
                </a:cxn>
                <a:cxn ang="0">
                  <a:pos x="23028" y="32197"/>
                </a:cxn>
              </a:cxnLst>
              <a:rect l="l" t="t"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191" name="未知"/>
            <p:cNvSpPr/>
            <p:nvPr userDrawn="1"/>
          </p:nvSpPr>
          <p:spPr>
            <a:xfrm>
              <a:off x="126" y="238"/>
              <a:ext cx="243" cy="116"/>
            </a:xfrm>
            <a:custGeom>
              <a:cxnLst>
                <a:cxn ang="0">
                  <a:pos x="133372" y="6410"/>
                </a:cxn>
                <a:cxn ang="0">
                  <a:pos x="30243" y="3203"/>
                </a:cxn>
                <a:cxn ang="0">
                  <a:pos x="3255" y="29126"/>
                </a:cxn>
                <a:cxn ang="0">
                  <a:pos x="72915" y="68627"/>
                </a:cxn>
                <a:cxn ang="0">
                  <a:pos x="113000" y="65298"/>
                </a:cxn>
                <a:cxn ang="0">
                  <a:pos x="133372" y="62090"/>
                </a:cxn>
                <a:cxn ang="0">
                  <a:pos x="133372" y="6410"/>
                </a:cxn>
              </a:cxnLst>
              <a:rect l="l" t="t"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192" name="未知"/>
            <p:cNvSpPr/>
            <p:nvPr userDrawn="1"/>
          </p:nvSpPr>
          <p:spPr>
            <a:xfrm>
              <a:off x="404" y="561"/>
              <a:ext cx="177" cy="187"/>
            </a:xfrm>
            <a:custGeom>
              <a:cxnLst>
                <a:cxn ang="0">
                  <a:pos x="79154" y="6590"/>
                </a:cxn>
                <a:cxn ang="0">
                  <a:pos x="36599" y="6590"/>
                </a:cxn>
                <a:cxn ang="0">
                  <a:pos x="13068" y="65849"/>
                </a:cxn>
                <a:cxn ang="0">
                  <a:pos x="92859" y="72414"/>
                </a:cxn>
                <a:cxn ang="0">
                  <a:pos x="79154" y="6590"/>
                </a:cxn>
              </a:cxnLst>
              <a:rect l="l" t="t"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193" name="未知"/>
            <p:cNvSpPr/>
            <p:nvPr userDrawn="1"/>
          </p:nvSpPr>
          <p:spPr>
            <a:xfrm>
              <a:off x="809" y="374"/>
              <a:ext cx="177" cy="36"/>
            </a:xfrm>
            <a:custGeom>
              <a:cxnLst>
                <a:cxn ang="0">
                  <a:pos x="16289" y="0"/>
                </a:cxn>
                <a:cxn ang="0">
                  <a:pos x="46445" y="18221"/>
                </a:cxn>
                <a:cxn ang="0">
                  <a:pos x="16289" y="0"/>
                </a:cxn>
              </a:cxnLst>
              <a:rect l="l" t="t" r="r" b="b"/>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194" name="未知"/>
            <p:cNvSpPr/>
            <p:nvPr userDrawn="1"/>
          </p:nvSpPr>
          <p:spPr>
            <a:xfrm>
              <a:off x="869" y="369"/>
              <a:ext cx="137" cy="81"/>
            </a:xfrm>
            <a:custGeom>
              <a:cxnLst>
                <a:cxn ang="0">
                  <a:pos x="23919" y="43340"/>
                </a:cxn>
                <a:cxn ang="0">
                  <a:pos x="84138" y="19734"/>
                </a:cxn>
                <a:cxn ang="0">
                  <a:pos x="56951" y="3255"/>
                </a:cxn>
                <a:cxn ang="0">
                  <a:pos x="23919" y="36855"/>
                </a:cxn>
                <a:cxn ang="0">
                  <a:pos x="23919" y="43340"/>
                </a:cxn>
              </a:cxnLst>
              <a:rect l="l" t="t"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195" name="未知"/>
            <p:cNvSpPr/>
            <p:nvPr userDrawn="1"/>
          </p:nvSpPr>
          <p:spPr>
            <a:xfrm>
              <a:off x="864" y="420"/>
              <a:ext cx="177" cy="86"/>
            </a:xfrm>
            <a:custGeom>
              <a:cxnLst>
                <a:cxn ang="0">
                  <a:pos x="82376" y="19679"/>
                </a:cxn>
                <a:cxn ang="0">
                  <a:pos x="26135" y="33398"/>
                </a:cxn>
                <a:cxn ang="0">
                  <a:pos x="19667" y="43248"/>
                </a:cxn>
                <a:cxn ang="0">
                  <a:pos x="89638" y="40000"/>
                </a:cxn>
                <a:cxn ang="0">
                  <a:pos x="82376" y="19679"/>
                </a:cxn>
              </a:cxnLst>
              <a:rect l="l" t="t"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196" name="未知"/>
            <p:cNvSpPr/>
            <p:nvPr userDrawn="1"/>
          </p:nvSpPr>
          <p:spPr>
            <a:xfrm>
              <a:off x="748" y="501"/>
              <a:ext cx="248" cy="60"/>
            </a:xfrm>
            <a:custGeom>
              <a:cxnLst>
                <a:cxn ang="0">
                  <a:pos x="132513" y="9375"/>
                </a:cxn>
                <a:cxn ang="0">
                  <a:pos x="96472" y="3125"/>
                </a:cxn>
                <a:cxn ang="0">
                  <a:pos x="22953" y="0"/>
                </a:cxn>
                <a:cxn ang="0">
                  <a:pos x="6610" y="15625"/>
                </a:cxn>
                <a:cxn ang="0">
                  <a:pos x="66241" y="25000"/>
                </a:cxn>
                <a:cxn ang="0">
                  <a:pos x="136506" y="25000"/>
                </a:cxn>
                <a:cxn ang="0">
                  <a:pos x="132513" y="9375"/>
                </a:cxn>
              </a:cxnLst>
              <a:rect l="l" t="t"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197" name="未知"/>
            <p:cNvSpPr/>
            <p:nvPr userDrawn="1"/>
          </p:nvSpPr>
          <p:spPr>
            <a:xfrm>
              <a:off x="773" y="556"/>
              <a:ext cx="203" cy="56"/>
            </a:xfrm>
            <a:custGeom>
              <a:cxnLst>
                <a:cxn ang="0">
                  <a:pos x="124708" y="6740"/>
                </a:cxn>
                <a:cxn ang="0">
                  <a:pos x="87569" y="13450"/>
                </a:cxn>
                <a:cxn ang="0">
                  <a:pos x="43787" y="10029"/>
                </a:cxn>
                <a:cxn ang="0">
                  <a:pos x="3273" y="6740"/>
                </a:cxn>
                <a:cxn ang="0">
                  <a:pos x="118039" y="27577"/>
                </a:cxn>
                <a:cxn ang="0">
                  <a:pos x="124708" y="6740"/>
                </a:cxn>
              </a:cxnLst>
              <a:rect l="l" t="t"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198" name="未知"/>
            <p:cNvSpPr/>
            <p:nvPr userDrawn="1"/>
          </p:nvSpPr>
          <p:spPr>
            <a:xfrm>
              <a:off x="763" y="602"/>
              <a:ext cx="207" cy="172"/>
            </a:xfrm>
            <a:custGeom>
              <a:cxnLst>
                <a:cxn ang="0">
                  <a:pos x="91635" y="30171"/>
                </a:cxn>
                <a:cxn ang="0">
                  <a:pos x="42849" y="19679"/>
                </a:cxn>
                <a:cxn ang="0">
                  <a:pos x="13001" y="49723"/>
                </a:cxn>
                <a:cxn ang="0">
                  <a:pos x="3211" y="62932"/>
                </a:cxn>
                <a:cxn ang="0">
                  <a:pos x="29212" y="62932"/>
                </a:cxn>
                <a:cxn ang="0">
                  <a:pos x="55850" y="89723"/>
                </a:cxn>
                <a:cxn ang="0">
                  <a:pos x="68850" y="99553"/>
                </a:cxn>
                <a:cxn ang="0">
                  <a:pos x="94851" y="62932"/>
                </a:cxn>
                <a:cxn ang="0">
                  <a:pos x="128062" y="62932"/>
                </a:cxn>
                <a:cxn ang="0">
                  <a:pos x="91635" y="30171"/>
                </a:cxn>
              </a:cxnLst>
              <a:rect l="l" t="t"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199" name="未知"/>
            <p:cNvSpPr/>
            <p:nvPr userDrawn="1"/>
          </p:nvSpPr>
          <p:spPr>
            <a:xfrm>
              <a:off x="900" y="521"/>
              <a:ext cx="126" cy="318"/>
            </a:xfrm>
            <a:custGeom>
              <a:cxnLst>
                <a:cxn ang="0">
                  <a:pos x="71558" y="6421"/>
                </a:cxn>
                <a:cxn ang="0">
                  <a:pos x="58756" y="55822"/>
                </a:cxn>
                <a:cxn ang="0">
                  <a:pos x="22529" y="65584"/>
                </a:cxn>
                <a:cxn ang="0">
                  <a:pos x="22529" y="75366"/>
                </a:cxn>
                <a:cxn ang="0">
                  <a:pos x="55425" y="111623"/>
                </a:cxn>
                <a:cxn ang="0">
                  <a:pos x="38662" y="147390"/>
                </a:cxn>
                <a:cxn ang="0">
                  <a:pos x="0" y="180437"/>
                </a:cxn>
                <a:cxn ang="0">
                  <a:pos x="16128" y="190194"/>
                </a:cxn>
                <a:cxn ang="0">
                  <a:pos x="52224" y="203192"/>
                </a:cxn>
                <a:cxn ang="0">
                  <a:pos x="74884" y="186984"/>
                </a:cxn>
                <a:cxn ang="0">
                  <a:pos x="81285" y="46039"/>
                </a:cxn>
                <a:cxn ang="0">
                  <a:pos x="81285" y="6421"/>
                </a:cxn>
                <a:cxn ang="0">
                  <a:pos x="71558" y="6421"/>
                </a:cxn>
              </a:cxnLst>
              <a:rect l="l" t="t"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00" name="Group 176"/>
          <p:cNvGrpSpPr/>
          <p:nvPr/>
        </p:nvGrpSpPr>
        <p:grpSpPr>
          <a:xfrm>
            <a:off x="1422400" y="5562600"/>
            <a:ext cx="711200" cy="492125"/>
            <a:chExt cx="1062" cy="981"/>
          </a:xfrm>
        </p:grpSpPr>
        <p:sp>
          <p:nvSpPr>
            <p:cNvPr id="1201" name="未知"/>
            <p:cNvSpPr/>
            <p:nvPr userDrawn="1"/>
          </p:nvSpPr>
          <p:spPr>
            <a:xfrm>
              <a:off x="25" y="0"/>
              <a:ext cx="207" cy="81"/>
            </a:xfrm>
            <a:custGeom>
              <a:cxnLst>
                <a:cxn ang="0">
                  <a:pos x="98062" y="40085"/>
                </a:cxn>
                <a:cxn ang="0">
                  <a:pos x="121484" y="33473"/>
                </a:cxn>
                <a:cxn ang="0">
                  <a:pos x="124700" y="30243"/>
                </a:cxn>
                <a:cxn ang="0">
                  <a:pos x="102061" y="3255"/>
                </a:cxn>
                <a:cxn ang="0">
                  <a:pos x="26001" y="36855"/>
                </a:cxn>
                <a:cxn ang="0">
                  <a:pos x="98062" y="40085"/>
                </a:cxn>
              </a:cxnLst>
              <a:rect l="l" t="t"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02" name="未知"/>
            <p:cNvSpPr>
              <a:spLocks noEditPoints="1"/>
            </p:cNvSpPr>
            <p:nvPr userDrawn="1"/>
          </p:nvSpPr>
          <p:spPr>
            <a:xfrm>
              <a:off x="0" y="5"/>
              <a:ext cx="1062" cy="976"/>
            </a:xfrm>
            <a:custGeom>
              <a:cxnLst>
                <a:cxn ang="0">
                  <a:pos x="538935" y="512769"/>
                </a:cxn>
                <a:cxn ang="0">
                  <a:pos x="502978" y="413313"/>
                </a:cxn>
                <a:cxn ang="0">
                  <a:pos x="469601" y="327693"/>
                </a:cxn>
                <a:cxn ang="0">
                  <a:pos x="545534" y="307389"/>
                </a:cxn>
                <a:cxn ang="0">
                  <a:pos x="482669" y="271459"/>
                </a:cxn>
                <a:cxn ang="0">
                  <a:pos x="519267" y="274681"/>
                </a:cxn>
                <a:cxn ang="0">
                  <a:pos x="519267" y="254377"/>
                </a:cxn>
                <a:cxn ang="0">
                  <a:pos x="446713" y="257624"/>
                </a:cxn>
                <a:cxn ang="0">
                  <a:pos x="423187" y="413313"/>
                </a:cxn>
                <a:cxn ang="0">
                  <a:pos x="410114" y="277902"/>
                </a:cxn>
                <a:cxn ang="0">
                  <a:pos x="390472" y="221668"/>
                </a:cxn>
                <a:cxn ang="0">
                  <a:pos x="410114" y="168757"/>
                </a:cxn>
                <a:cxn ang="0">
                  <a:pos x="400293" y="122344"/>
                </a:cxn>
                <a:cxn ang="0">
                  <a:pos x="393699" y="79147"/>
                </a:cxn>
                <a:cxn ang="0">
                  <a:pos x="436892" y="128812"/>
                </a:cxn>
                <a:cxn ang="0">
                  <a:pos x="493157" y="59485"/>
                </a:cxn>
                <a:cxn ang="0">
                  <a:pos x="485921" y="118966"/>
                </a:cxn>
                <a:cxn ang="0">
                  <a:pos x="472853" y="158936"/>
                </a:cxn>
                <a:cxn ang="0">
                  <a:pos x="476201" y="221668"/>
                </a:cxn>
                <a:cxn ang="0">
                  <a:pos x="657934" y="96078"/>
                </a:cxn>
                <a:cxn ang="0">
                  <a:pos x="297588" y="3221"/>
                </a:cxn>
                <a:cxn ang="0">
                  <a:pos x="185086" y="26135"/>
                </a:cxn>
                <a:cxn ang="0">
                  <a:pos x="281299" y="39844"/>
                </a:cxn>
                <a:cxn ang="0">
                  <a:pos x="198154" y="72553"/>
                </a:cxn>
                <a:cxn ang="0">
                  <a:pos x="191681" y="96078"/>
                </a:cxn>
                <a:cxn ang="0">
                  <a:pos x="125574" y="56259"/>
                </a:cxn>
                <a:cxn ang="0">
                  <a:pos x="43198" y="380605"/>
                </a:cxn>
                <a:cxn ang="0">
                  <a:pos x="201502" y="482645"/>
                </a:cxn>
                <a:cxn ang="0">
                  <a:pos x="149125" y="440090"/>
                </a:cxn>
                <a:cxn ang="0">
                  <a:pos x="115753" y="479393"/>
                </a:cxn>
                <a:cxn ang="0">
                  <a:pos x="105932" y="423134"/>
                </a:cxn>
                <a:cxn ang="0">
                  <a:pos x="152346" y="284501"/>
                </a:cxn>
                <a:cxn ang="0">
                  <a:pos x="221680" y="274681"/>
                </a:cxn>
                <a:cxn ang="0">
                  <a:pos x="234879" y="313857"/>
                </a:cxn>
                <a:cxn ang="0">
                  <a:pos x="201502" y="400246"/>
                </a:cxn>
                <a:cxn ang="0">
                  <a:pos x="300834" y="595137"/>
                </a:cxn>
                <a:cxn ang="0">
                  <a:pos x="615505" y="548724"/>
                </a:cxn>
                <a:cxn ang="0">
                  <a:pos x="601800" y="218422"/>
                </a:cxn>
                <a:cxn ang="0">
                  <a:pos x="545534" y="198118"/>
                </a:cxn>
                <a:cxn ang="0">
                  <a:pos x="373521" y="201491"/>
                </a:cxn>
                <a:cxn ang="0">
                  <a:pos x="357100" y="287748"/>
                </a:cxn>
                <a:cxn ang="0">
                  <a:pos x="377404" y="165409"/>
                </a:cxn>
                <a:cxn ang="0">
                  <a:pos x="294366" y="85620"/>
                </a:cxn>
                <a:cxn ang="0">
                  <a:pos x="347254" y="115744"/>
                </a:cxn>
                <a:cxn ang="0">
                  <a:pos x="201502" y="238088"/>
                </a:cxn>
                <a:cxn ang="0">
                  <a:pos x="79154" y="122344"/>
                </a:cxn>
                <a:cxn ang="0">
                  <a:pos x="225033" y="132165"/>
                </a:cxn>
                <a:cxn ang="0">
                  <a:pos x="261657" y="132165"/>
                </a:cxn>
                <a:cxn ang="0">
                  <a:pos x="357100" y="149116"/>
                </a:cxn>
                <a:cxn ang="0">
                  <a:pos x="327738" y="307389"/>
                </a:cxn>
                <a:cxn ang="0">
                  <a:pos x="307434" y="168757"/>
                </a:cxn>
                <a:cxn ang="0">
                  <a:pos x="201502" y="238088"/>
                </a:cxn>
                <a:cxn ang="0">
                  <a:pos x="264878" y="271459"/>
                </a:cxn>
                <a:cxn ang="0">
                  <a:pos x="291013" y="191645"/>
                </a:cxn>
                <a:cxn ang="0">
                  <a:pos x="337433" y="479393"/>
                </a:cxn>
                <a:cxn ang="0">
                  <a:pos x="271478" y="317235"/>
                </a:cxn>
                <a:cxn ang="0">
                  <a:pos x="387225" y="350607"/>
                </a:cxn>
              </a:cxnLst>
              <a:rect l="l" t="t"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03" name="未知"/>
            <p:cNvSpPr/>
            <p:nvPr userDrawn="1"/>
          </p:nvSpPr>
          <p:spPr>
            <a:xfrm>
              <a:off x="252" y="470"/>
              <a:ext cx="86" cy="102"/>
            </a:xfrm>
            <a:custGeom>
              <a:cxnLst>
                <a:cxn ang="0">
                  <a:pos x="46475" y="17636"/>
                </a:cxn>
                <a:cxn ang="0">
                  <a:pos x="30171" y="68978"/>
                </a:cxn>
                <a:cxn ang="0">
                  <a:pos x="46475" y="17636"/>
                </a:cxn>
              </a:cxnLst>
              <a:rect l="l" t="t" r="r" b="b"/>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04" name="未知"/>
            <p:cNvSpPr/>
            <p:nvPr userDrawn="1"/>
          </p:nvSpPr>
          <p:spPr>
            <a:xfrm>
              <a:off x="171" y="511"/>
              <a:ext cx="76" cy="136"/>
            </a:xfrm>
            <a:custGeom>
              <a:cxnLst>
                <a:cxn ang="0">
                  <a:pos x="23028" y="32197"/>
                </a:cxn>
                <a:cxn ang="0">
                  <a:pos x="13143" y="81162"/>
                </a:cxn>
                <a:cxn ang="0">
                  <a:pos x="50084" y="52138"/>
                </a:cxn>
                <a:cxn ang="0">
                  <a:pos x="43437" y="25674"/>
                </a:cxn>
                <a:cxn ang="0">
                  <a:pos x="23028" y="32197"/>
                </a:cxn>
              </a:cxnLst>
              <a:rect l="l" t="t"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05" name="未知"/>
            <p:cNvSpPr/>
            <p:nvPr userDrawn="1"/>
          </p:nvSpPr>
          <p:spPr>
            <a:xfrm>
              <a:off x="126" y="238"/>
              <a:ext cx="243" cy="116"/>
            </a:xfrm>
            <a:custGeom>
              <a:cxnLst>
                <a:cxn ang="0">
                  <a:pos x="133372" y="6410"/>
                </a:cxn>
                <a:cxn ang="0">
                  <a:pos x="30243" y="3203"/>
                </a:cxn>
                <a:cxn ang="0">
                  <a:pos x="3255" y="29126"/>
                </a:cxn>
                <a:cxn ang="0">
                  <a:pos x="72915" y="68627"/>
                </a:cxn>
                <a:cxn ang="0">
                  <a:pos x="113000" y="65298"/>
                </a:cxn>
                <a:cxn ang="0">
                  <a:pos x="133372" y="62090"/>
                </a:cxn>
                <a:cxn ang="0">
                  <a:pos x="133372" y="6410"/>
                </a:cxn>
              </a:cxnLst>
              <a:rect l="l" t="t"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06" name="未知"/>
            <p:cNvSpPr/>
            <p:nvPr userDrawn="1"/>
          </p:nvSpPr>
          <p:spPr>
            <a:xfrm>
              <a:off x="404" y="561"/>
              <a:ext cx="177" cy="187"/>
            </a:xfrm>
            <a:custGeom>
              <a:cxnLst>
                <a:cxn ang="0">
                  <a:pos x="79154" y="6590"/>
                </a:cxn>
                <a:cxn ang="0">
                  <a:pos x="36599" y="6590"/>
                </a:cxn>
                <a:cxn ang="0">
                  <a:pos x="13068" y="65849"/>
                </a:cxn>
                <a:cxn ang="0">
                  <a:pos x="92859" y="72414"/>
                </a:cxn>
                <a:cxn ang="0">
                  <a:pos x="79154" y="6590"/>
                </a:cxn>
              </a:cxnLst>
              <a:rect l="l" t="t"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07" name="未知"/>
            <p:cNvSpPr/>
            <p:nvPr userDrawn="1"/>
          </p:nvSpPr>
          <p:spPr>
            <a:xfrm>
              <a:off x="809" y="374"/>
              <a:ext cx="177" cy="36"/>
            </a:xfrm>
            <a:custGeom>
              <a:cxnLst>
                <a:cxn ang="0">
                  <a:pos x="16289" y="0"/>
                </a:cxn>
                <a:cxn ang="0">
                  <a:pos x="46445" y="18221"/>
                </a:cxn>
                <a:cxn ang="0">
                  <a:pos x="16289" y="0"/>
                </a:cxn>
              </a:cxnLst>
              <a:rect l="l" t="t" r="r" b="b"/>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08" name="未知"/>
            <p:cNvSpPr/>
            <p:nvPr userDrawn="1"/>
          </p:nvSpPr>
          <p:spPr>
            <a:xfrm>
              <a:off x="869" y="369"/>
              <a:ext cx="137" cy="81"/>
            </a:xfrm>
            <a:custGeom>
              <a:cxnLst>
                <a:cxn ang="0">
                  <a:pos x="23919" y="43340"/>
                </a:cxn>
                <a:cxn ang="0">
                  <a:pos x="84138" y="19734"/>
                </a:cxn>
                <a:cxn ang="0">
                  <a:pos x="56951" y="3255"/>
                </a:cxn>
                <a:cxn ang="0">
                  <a:pos x="23919" y="36855"/>
                </a:cxn>
                <a:cxn ang="0">
                  <a:pos x="23919" y="43340"/>
                </a:cxn>
              </a:cxnLst>
              <a:rect l="l" t="t"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09" name="未知"/>
            <p:cNvSpPr/>
            <p:nvPr userDrawn="1"/>
          </p:nvSpPr>
          <p:spPr>
            <a:xfrm>
              <a:off x="864" y="420"/>
              <a:ext cx="177" cy="86"/>
            </a:xfrm>
            <a:custGeom>
              <a:cxnLst>
                <a:cxn ang="0">
                  <a:pos x="82376" y="19679"/>
                </a:cxn>
                <a:cxn ang="0">
                  <a:pos x="26135" y="33398"/>
                </a:cxn>
                <a:cxn ang="0">
                  <a:pos x="19667" y="43248"/>
                </a:cxn>
                <a:cxn ang="0">
                  <a:pos x="89638" y="40000"/>
                </a:cxn>
                <a:cxn ang="0">
                  <a:pos x="82376" y="19679"/>
                </a:cxn>
              </a:cxnLst>
              <a:rect l="l" t="t"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10" name="未知"/>
            <p:cNvSpPr/>
            <p:nvPr userDrawn="1"/>
          </p:nvSpPr>
          <p:spPr>
            <a:xfrm>
              <a:off x="748" y="501"/>
              <a:ext cx="248" cy="60"/>
            </a:xfrm>
            <a:custGeom>
              <a:cxnLst>
                <a:cxn ang="0">
                  <a:pos x="132513" y="9375"/>
                </a:cxn>
                <a:cxn ang="0">
                  <a:pos x="96472" y="3125"/>
                </a:cxn>
                <a:cxn ang="0">
                  <a:pos x="22953" y="0"/>
                </a:cxn>
                <a:cxn ang="0">
                  <a:pos x="6610" y="15625"/>
                </a:cxn>
                <a:cxn ang="0">
                  <a:pos x="66241" y="25000"/>
                </a:cxn>
                <a:cxn ang="0">
                  <a:pos x="136506" y="25000"/>
                </a:cxn>
                <a:cxn ang="0">
                  <a:pos x="132513" y="9375"/>
                </a:cxn>
              </a:cxnLst>
              <a:rect l="l" t="t"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11" name="未知"/>
            <p:cNvSpPr/>
            <p:nvPr userDrawn="1"/>
          </p:nvSpPr>
          <p:spPr>
            <a:xfrm>
              <a:off x="773" y="556"/>
              <a:ext cx="203" cy="56"/>
            </a:xfrm>
            <a:custGeom>
              <a:cxnLst>
                <a:cxn ang="0">
                  <a:pos x="124708" y="6740"/>
                </a:cxn>
                <a:cxn ang="0">
                  <a:pos x="87569" y="13450"/>
                </a:cxn>
                <a:cxn ang="0">
                  <a:pos x="43787" y="10029"/>
                </a:cxn>
                <a:cxn ang="0">
                  <a:pos x="3273" y="6740"/>
                </a:cxn>
                <a:cxn ang="0">
                  <a:pos x="118039" y="27577"/>
                </a:cxn>
                <a:cxn ang="0">
                  <a:pos x="124708" y="6740"/>
                </a:cxn>
              </a:cxnLst>
              <a:rect l="l" t="t"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12" name="未知"/>
            <p:cNvSpPr/>
            <p:nvPr userDrawn="1"/>
          </p:nvSpPr>
          <p:spPr>
            <a:xfrm>
              <a:off x="763" y="602"/>
              <a:ext cx="207" cy="172"/>
            </a:xfrm>
            <a:custGeom>
              <a:cxnLst>
                <a:cxn ang="0">
                  <a:pos x="91635" y="30171"/>
                </a:cxn>
                <a:cxn ang="0">
                  <a:pos x="42849" y="19679"/>
                </a:cxn>
                <a:cxn ang="0">
                  <a:pos x="13001" y="49723"/>
                </a:cxn>
                <a:cxn ang="0">
                  <a:pos x="3211" y="62932"/>
                </a:cxn>
                <a:cxn ang="0">
                  <a:pos x="29212" y="62932"/>
                </a:cxn>
                <a:cxn ang="0">
                  <a:pos x="55850" y="89723"/>
                </a:cxn>
                <a:cxn ang="0">
                  <a:pos x="68850" y="99553"/>
                </a:cxn>
                <a:cxn ang="0">
                  <a:pos x="94851" y="62932"/>
                </a:cxn>
                <a:cxn ang="0">
                  <a:pos x="128062" y="62932"/>
                </a:cxn>
                <a:cxn ang="0">
                  <a:pos x="91635" y="30171"/>
                </a:cxn>
              </a:cxnLst>
              <a:rect l="l" t="t"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13" name="未知"/>
            <p:cNvSpPr/>
            <p:nvPr userDrawn="1"/>
          </p:nvSpPr>
          <p:spPr>
            <a:xfrm>
              <a:off x="900" y="521"/>
              <a:ext cx="126" cy="318"/>
            </a:xfrm>
            <a:custGeom>
              <a:cxnLst>
                <a:cxn ang="0">
                  <a:pos x="71558" y="6421"/>
                </a:cxn>
                <a:cxn ang="0">
                  <a:pos x="58756" y="55822"/>
                </a:cxn>
                <a:cxn ang="0">
                  <a:pos x="22529" y="65584"/>
                </a:cxn>
                <a:cxn ang="0">
                  <a:pos x="22529" y="75366"/>
                </a:cxn>
                <a:cxn ang="0">
                  <a:pos x="55425" y="111623"/>
                </a:cxn>
                <a:cxn ang="0">
                  <a:pos x="38662" y="147390"/>
                </a:cxn>
                <a:cxn ang="0">
                  <a:pos x="0" y="180437"/>
                </a:cxn>
                <a:cxn ang="0">
                  <a:pos x="16128" y="190194"/>
                </a:cxn>
                <a:cxn ang="0">
                  <a:pos x="52224" y="203192"/>
                </a:cxn>
                <a:cxn ang="0">
                  <a:pos x="74884" y="186984"/>
                </a:cxn>
                <a:cxn ang="0">
                  <a:pos x="81285" y="46039"/>
                </a:cxn>
                <a:cxn ang="0">
                  <a:pos x="81285" y="6421"/>
                </a:cxn>
                <a:cxn ang="0">
                  <a:pos x="71558" y="6421"/>
                </a:cxn>
              </a:cxnLst>
              <a:rect l="l" t="t"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14" name="Group 190"/>
          <p:cNvGrpSpPr/>
          <p:nvPr/>
        </p:nvGrpSpPr>
        <p:grpSpPr>
          <a:xfrm>
            <a:off x="508000" y="3962400"/>
            <a:ext cx="711200" cy="492125"/>
            <a:chExt cx="1062" cy="981"/>
          </a:xfrm>
        </p:grpSpPr>
        <p:sp>
          <p:nvSpPr>
            <p:cNvPr id="1215" name="未知"/>
            <p:cNvSpPr/>
            <p:nvPr userDrawn="1"/>
          </p:nvSpPr>
          <p:spPr>
            <a:xfrm>
              <a:off x="25" y="0"/>
              <a:ext cx="207" cy="81"/>
            </a:xfrm>
            <a:custGeom>
              <a:cxnLst>
                <a:cxn ang="0">
                  <a:pos x="98062" y="40085"/>
                </a:cxn>
                <a:cxn ang="0">
                  <a:pos x="121484" y="33473"/>
                </a:cxn>
                <a:cxn ang="0">
                  <a:pos x="124700" y="30243"/>
                </a:cxn>
                <a:cxn ang="0">
                  <a:pos x="102061" y="3255"/>
                </a:cxn>
                <a:cxn ang="0">
                  <a:pos x="26001" y="36855"/>
                </a:cxn>
                <a:cxn ang="0">
                  <a:pos x="98062" y="40085"/>
                </a:cxn>
              </a:cxnLst>
              <a:rect l="l" t="t"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16" name="未知"/>
            <p:cNvSpPr>
              <a:spLocks noEditPoints="1"/>
            </p:cNvSpPr>
            <p:nvPr userDrawn="1"/>
          </p:nvSpPr>
          <p:spPr>
            <a:xfrm>
              <a:off x="0" y="5"/>
              <a:ext cx="1062" cy="976"/>
            </a:xfrm>
            <a:custGeom>
              <a:cxnLst>
                <a:cxn ang="0">
                  <a:pos x="538935" y="512769"/>
                </a:cxn>
                <a:cxn ang="0">
                  <a:pos x="502978" y="413313"/>
                </a:cxn>
                <a:cxn ang="0">
                  <a:pos x="469601" y="327693"/>
                </a:cxn>
                <a:cxn ang="0">
                  <a:pos x="545534" y="307389"/>
                </a:cxn>
                <a:cxn ang="0">
                  <a:pos x="482669" y="271459"/>
                </a:cxn>
                <a:cxn ang="0">
                  <a:pos x="519267" y="274681"/>
                </a:cxn>
                <a:cxn ang="0">
                  <a:pos x="519267" y="254377"/>
                </a:cxn>
                <a:cxn ang="0">
                  <a:pos x="446713" y="257624"/>
                </a:cxn>
                <a:cxn ang="0">
                  <a:pos x="423187" y="413313"/>
                </a:cxn>
                <a:cxn ang="0">
                  <a:pos x="410114" y="277902"/>
                </a:cxn>
                <a:cxn ang="0">
                  <a:pos x="390472" y="221668"/>
                </a:cxn>
                <a:cxn ang="0">
                  <a:pos x="410114" y="168757"/>
                </a:cxn>
                <a:cxn ang="0">
                  <a:pos x="400293" y="122344"/>
                </a:cxn>
                <a:cxn ang="0">
                  <a:pos x="393699" y="79147"/>
                </a:cxn>
                <a:cxn ang="0">
                  <a:pos x="436892" y="128812"/>
                </a:cxn>
                <a:cxn ang="0">
                  <a:pos x="493157" y="59485"/>
                </a:cxn>
                <a:cxn ang="0">
                  <a:pos x="485921" y="118966"/>
                </a:cxn>
                <a:cxn ang="0">
                  <a:pos x="472853" y="158936"/>
                </a:cxn>
                <a:cxn ang="0">
                  <a:pos x="476201" y="221668"/>
                </a:cxn>
                <a:cxn ang="0">
                  <a:pos x="657934" y="96078"/>
                </a:cxn>
                <a:cxn ang="0">
                  <a:pos x="297588" y="3221"/>
                </a:cxn>
                <a:cxn ang="0">
                  <a:pos x="185086" y="26135"/>
                </a:cxn>
                <a:cxn ang="0">
                  <a:pos x="281299" y="39844"/>
                </a:cxn>
                <a:cxn ang="0">
                  <a:pos x="198154" y="72553"/>
                </a:cxn>
                <a:cxn ang="0">
                  <a:pos x="191681" y="96078"/>
                </a:cxn>
                <a:cxn ang="0">
                  <a:pos x="125574" y="56259"/>
                </a:cxn>
                <a:cxn ang="0">
                  <a:pos x="43198" y="380605"/>
                </a:cxn>
                <a:cxn ang="0">
                  <a:pos x="201502" y="482645"/>
                </a:cxn>
                <a:cxn ang="0">
                  <a:pos x="149125" y="440090"/>
                </a:cxn>
                <a:cxn ang="0">
                  <a:pos x="115753" y="479393"/>
                </a:cxn>
                <a:cxn ang="0">
                  <a:pos x="105932" y="423134"/>
                </a:cxn>
                <a:cxn ang="0">
                  <a:pos x="152346" y="284501"/>
                </a:cxn>
                <a:cxn ang="0">
                  <a:pos x="221680" y="274681"/>
                </a:cxn>
                <a:cxn ang="0">
                  <a:pos x="234879" y="313857"/>
                </a:cxn>
                <a:cxn ang="0">
                  <a:pos x="201502" y="400246"/>
                </a:cxn>
                <a:cxn ang="0">
                  <a:pos x="300834" y="595137"/>
                </a:cxn>
                <a:cxn ang="0">
                  <a:pos x="615505" y="548724"/>
                </a:cxn>
                <a:cxn ang="0">
                  <a:pos x="601800" y="218422"/>
                </a:cxn>
                <a:cxn ang="0">
                  <a:pos x="545534" y="198118"/>
                </a:cxn>
                <a:cxn ang="0">
                  <a:pos x="373521" y="201491"/>
                </a:cxn>
                <a:cxn ang="0">
                  <a:pos x="357100" y="287748"/>
                </a:cxn>
                <a:cxn ang="0">
                  <a:pos x="377404" y="165409"/>
                </a:cxn>
                <a:cxn ang="0">
                  <a:pos x="294366" y="85620"/>
                </a:cxn>
                <a:cxn ang="0">
                  <a:pos x="347254" y="115744"/>
                </a:cxn>
                <a:cxn ang="0">
                  <a:pos x="201502" y="238088"/>
                </a:cxn>
                <a:cxn ang="0">
                  <a:pos x="79154" y="122344"/>
                </a:cxn>
                <a:cxn ang="0">
                  <a:pos x="225033" y="132165"/>
                </a:cxn>
                <a:cxn ang="0">
                  <a:pos x="261657" y="132165"/>
                </a:cxn>
                <a:cxn ang="0">
                  <a:pos x="357100" y="149116"/>
                </a:cxn>
                <a:cxn ang="0">
                  <a:pos x="327738" y="307389"/>
                </a:cxn>
                <a:cxn ang="0">
                  <a:pos x="307434" y="168757"/>
                </a:cxn>
                <a:cxn ang="0">
                  <a:pos x="201502" y="238088"/>
                </a:cxn>
                <a:cxn ang="0">
                  <a:pos x="264878" y="271459"/>
                </a:cxn>
                <a:cxn ang="0">
                  <a:pos x="291013" y="191645"/>
                </a:cxn>
                <a:cxn ang="0">
                  <a:pos x="337433" y="479393"/>
                </a:cxn>
                <a:cxn ang="0">
                  <a:pos x="271478" y="317235"/>
                </a:cxn>
                <a:cxn ang="0">
                  <a:pos x="387225" y="350607"/>
                </a:cxn>
              </a:cxnLst>
              <a:rect l="l" t="t"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17" name="未知"/>
            <p:cNvSpPr/>
            <p:nvPr userDrawn="1"/>
          </p:nvSpPr>
          <p:spPr>
            <a:xfrm>
              <a:off x="252" y="470"/>
              <a:ext cx="86" cy="102"/>
            </a:xfrm>
            <a:custGeom>
              <a:cxnLst>
                <a:cxn ang="0">
                  <a:pos x="46475" y="17636"/>
                </a:cxn>
                <a:cxn ang="0">
                  <a:pos x="30171" y="68978"/>
                </a:cxn>
                <a:cxn ang="0">
                  <a:pos x="46475" y="17636"/>
                </a:cxn>
              </a:cxnLst>
              <a:rect l="l" t="t" r="r" b="b"/>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18" name="未知"/>
            <p:cNvSpPr/>
            <p:nvPr userDrawn="1"/>
          </p:nvSpPr>
          <p:spPr>
            <a:xfrm>
              <a:off x="171" y="511"/>
              <a:ext cx="76" cy="136"/>
            </a:xfrm>
            <a:custGeom>
              <a:cxnLst>
                <a:cxn ang="0">
                  <a:pos x="23028" y="32197"/>
                </a:cxn>
                <a:cxn ang="0">
                  <a:pos x="13143" y="81162"/>
                </a:cxn>
                <a:cxn ang="0">
                  <a:pos x="50084" y="52138"/>
                </a:cxn>
                <a:cxn ang="0">
                  <a:pos x="43437" y="25674"/>
                </a:cxn>
                <a:cxn ang="0">
                  <a:pos x="23028" y="32197"/>
                </a:cxn>
              </a:cxnLst>
              <a:rect l="l" t="t"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19" name="未知"/>
            <p:cNvSpPr/>
            <p:nvPr userDrawn="1"/>
          </p:nvSpPr>
          <p:spPr>
            <a:xfrm>
              <a:off x="126" y="238"/>
              <a:ext cx="243" cy="116"/>
            </a:xfrm>
            <a:custGeom>
              <a:cxnLst>
                <a:cxn ang="0">
                  <a:pos x="133372" y="6410"/>
                </a:cxn>
                <a:cxn ang="0">
                  <a:pos x="30243" y="3203"/>
                </a:cxn>
                <a:cxn ang="0">
                  <a:pos x="3255" y="29126"/>
                </a:cxn>
                <a:cxn ang="0">
                  <a:pos x="72915" y="68627"/>
                </a:cxn>
                <a:cxn ang="0">
                  <a:pos x="113000" y="65298"/>
                </a:cxn>
                <a:cxn ang="0">
                  <a:pos x="133372" y="62090"/>
                </a:cxn>
                <a:cxn ang="0">
                  <a:pos x="133372" y="6410"/>
                </a:cxn>
              </a:cxnLst>
              <a:rect l="l" t="t"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20" name="未知"/>
            <p:cNvSpPr/>
            <p:nvPr userDrawn="1"/>
          </p:nvSpPr>
          <p:spPr>
            <a:xfrm>
              <a:off x="404" y="561"/>
              <a:ext cx="177" cy="187"/>
            </a:xfrm>
            <a:custGeom>
              <a:cxnLst>
                <a:cxn ang="0">
                  <a:pos x="79154" y="6590"/>
                </a:cxn>
                <a:cxn ang="0">
                  <a:pos x="36599" y="6590"/>
                </a:cxn>
                <a:cxn ang="0">
                  <a:pos x="13068" y="65849"/>
                </a:cxn>
                <a:cxn ang="0">
                  <a:pos x="92859" y="72414"/>
                </a:cxn>
                <a:cxn ang="0">
                  <a:pos x="79154" y="6590"/>
                </a:cxn>
              </a:cxnLst>
              <a:rect l="l" t="t"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21" name="未知"/>
            <p:cNvSpPr/>
            <p:nvPr userDrawn="1"/>
          </p:nvSpPr>
          <p:spPr>
            <a:xfrm>
              <a:off x="809" y="374"/>
              <a:ext cx="177" cy="36"/>
            </a:xfrm>
            <a:custGeom>
              <a:cxnLst>
                <a:cxn ang="0">
                  <a:pos x="16289" y="0"/>
                </a:cxn>
                <a:cxn ang="0">
                  <a:pos x="46445" y="18221"/>
                </a:cxn>
                <a:cxn ang="0">
                  <a:pos x="16289" y="0"/>
                </a:cxn>
              </a:cxnLst>
              <a:rect l="l" t="t" r="r" b="b"/>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22" name="未知"/>
            <p:cNvSpPr/>
            <p:nvPr userDrawn="1"/>
          </p:nvSpPr>
          <p:spPr>
            <a:xfrm>
              <a:off x="869" y="369"/>
              <a:ext cx="137" cy="81"/>
            </a:xfrm>
            <a:custGeom>
              <a:cxnLst>
                <a:cxn ang="0">
                  <a:pos x="23919" y="43340"/>
                </a:cxn>
                <a:cxn ang="0">
                  <a:pos x="84138" y="19734"/>
                </a:cxn>
                <a:cxn ang="0">
                  <a:pos x="56951" y="3255"/>
                </a:cxn>
                <a:cxn ang="0">
                  <a:pos x="23919" y="36855"/>
                </a:cxn>
                <a:cxn ang="0">
                  <a:pos x="23919" y="43340"/>
                </a:cxn>
              </a:cxnLst>
              <a:rect l="l" t="t"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23" name="未知"/>
            <p:cNvSpPr/>
            <p:nvPr userDrawn="1"/>
          </p:nvSpPr>
          <p:spPr>
            <a:xfrm>
              <a:off x="864" y="420"/>
              <a:ext cx="177" cy="86"/>
            </a:xfrm>
            <a:custGeom>
              <a:cxnLst>
                <a:cxn ang="0">
                  <a:pos x="82376" y="19679"/>
                </a:cxn>
                <a:cxn ang="0">
                  <a:pos x="26135" y="33398"/>
                </a:cxn>
                <a:cxn ang="0">
                  <a:pos x="19667" y="43248"/>
                </a:cxn>
                <a:cxn ang="0">
                  <a:pos x="89638" y="40000"/>
                </a:cxn>
                <a:cxn ang="0">
                  <a:pos x="82376" y="19679"/>
                </a:cxn>
              </a:cxnLst>
              <a:rect l="l" t="t"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24" name="未知"/>
            <p:cNvSpPr/>
            <p:nvPr userDrawn="1"/>
          </p:nvSpPr>
          <p:spPr>
            <a:xfrm>
              <a:off x="748" y="501"/>
              <a:ext cx="248" cy="60"/>
            </a:xfrm>
            <a:custGeom>
              <a:cxnLst>
                <a:cxn ang="0">
                  <a:pos x="132513" y="9375"/>
                </a:cxn>
                <a:cxn ang="0">
                  <a:pos x="96472" y="3125"/>
                </a:cxn>
                <a:cxn ang="0">
                  <a:pos x="22953" y="0"/>
                </a:cxn>
                <a:cxn ang="0">
                  <a:pos x="6610" y="15625"/>
                </a:cxn>
                <a:cxn ang="0">
                  <a:pos x="66241" y="25000"/>
                </a:cxn>
                <a:cxn ang="0">
                  <a:pos x="136506" y="25000"/>
                </a:cxn>
                <a:cxn ang="0">
                  <a:pos x="132513" y="9375"/>
                </a:cxn>
              </a:cxnLst>
              <a:rect l="l" t="t"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25" name="未知"/>
            <p:cNvSpPr/>
            <p:nvPr userDrawn="1"/>
          </p:nvSpPr>
          <p:spPr>
            <a:xfrm>
              <a:off x="773" y="556"/>
              <a:ext cx="203" cy="56"/>
            </a:xfrm>
            <a:custGeom>
              <a:cxnLst>
                <a:cxn ang="0">
                  <a:pos x="124708" y="6740"/>
                </a:cxn>
                <a:cxn ang="0">
                  <a:pos x="87569" y="13450"/>
                </a:cxn>
                <a:cxn ang="0">
                  <a:pos x="43787" y="10029"/>
                </a:cxn>
                <a:cxn ang="0">
                  <a:pos x="3273" y="6740"/>
                </a:cxn>
                <a:cxn ang="0">
                  <a:pos x="118039" y="27577"/>
                </a:cxn>
                <a:cxn ang="0">
                  <a:pos x="124708" y="6740"/>
                </a:cxn>
              </a:cxnLst>
              <a:rect l="l" t="t"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26" name="未知"/>
            <p:cNvSpPr/>
            <p:nvPr userDrawn="1"/>
          </p:nvSpPr>
          <p:spPr>
            <a:xfrm>
              <a:off x="763" y="602"/>
              <a:ext cx="207" cy="172"/>
            </a:xfrm>
            <a:custGeom>
              <a:cxnLst>
                <a:cxn ang="0">
                  <a:pos x="91635" y="30171"/>
                </a:cxn>
                <a:cxn ang="0">
                  <a:pos x="42849" y="19679"/>
                </a:cxn>
                <a:cxn ang="0">
                  <a:pos x="13001" y="49723"/>
                </a:cxn>
                <a:cxn ang="0">
                  <a:pos x="3211" y="62932"/>
                </a:cxn>
                <a:cxn ang="0">
                  <a:pos x="29212" y="62932"/>
                </a:cxn>
                <a:cxn ang="0">
                  <a:pos x="55850" y="89723"/>
                </a:cxn>
                <a:cxn ang="0">
                  <a:pos x="68850" y="99553"/>
                </a:cxn>
                <a:cxn ang="0">
                  <a:pos x="94851" y="62932"/>
                </a:cxn>
                <a:cxn ang="0">
                  <a:pos x="128062" y="62932"/>
                </a:cxn>
                <a:cxn ang="0">
                  <a:pos x="91635" y="30171"/>
                </a:cxn>
              </a:cxnLst>
              <a:rect l="l" t="t"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27" name="未知"/>
            <p:cNvSpPr/>
            <p:nvPr userDrawn="1"/>
          </p:nvSpPr>
          <p:spPr>
            <a:xfrm>
              <a:off x="900" y="521"/>
              <a:ext cx="126" cy="318"/>
            </a:xfrm>
            <a:custGeom>
              <a:cxnLst>
                <a:cxn ang="0">
                  <a:pos x="71558" y="6421"/>
                </a:cxn>
                <a:cxn ang="0">
                  <a:pos x="58756" y="55822"/>
                </a:cxn>
                <a:cxn ang="0">
                  <a:pos x="22529" y="65584"/>
                </a:cxn>
                <a:cxn ang="0">
                  <a:pos x="22529" y="75366"/>
                </a:cxn>
                <a:cxn ang="0">
                  <a:pos x="55425" y="111623"/>
                </a:cxn>
                <a:cxn ang="0">
                  <a:pos x="38662" y="147390"/>
                </a:cxn>
                <a:cxn ang="0">
                  <a:pos x="0" y="180437"/>
                </a:cxn>
                <a:cxn ang="0">
                  <a:pos x="16128" y="190194"/>
                </a:cxn>
                <a:cxn ang="0">
                  <a:pos x="52224" y="203192"/>
                </a:cxn>
                <a:cxn ang="0">
                  <a:pos x="74884" y="186984"/>
                </a:cxn>
                <a:cxn ang="0">
                  <a:pos x="81285" y="46039"/>
                </a:cxn>
                <a:cxn ang="0">
                  <a:pos x="81285" y="6421"/>
                </a:cxn>
                <a:cxn ang="0">
                  <a:pos x="71558" y="6421"/>
                </a:cxn>
              </a:cxnLst>
              <a:rect l="l" t="t"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28" name="Group 204"/>
          <p:cNvGrpSpPr/>
          <p:nvPr/>
        </p:nvGrpSpPr>
        <p:grpSpPr>
          <a:xfrm>
            <a:off x="508000" y="5070475"/>
            <a:ext cx="711200" cy="492125"/>
            <a:chExt cx="1062" cy="981"/>
          </a:xfrm>
        </p:grpSpPr>
        <p:sp>
          <p:nvSpPr>
            <p:cNvPr id="1229" name="未知"/>
            <p:cNvSpPr/>
            <p:nvPr userDrawn="1"/>
          </p:nvSpPr>
          <p:spPr>
            <a:xfrm>
              <a:off x="25" y="0"/>
              <a:ext cx="207" cy="81"/>
            </a:xfrm>
            <a:custGeom>
              <a:cxnLst>
                <a:cxn ang="0">
                  <a:pos x="98062" y="40085"/>
                </a:cxn>
                <a:cxn ang="0">
                  <a:pos x="121484" y="33473"/>
                </a:cxn>
                <a:cxn ang="0">
                  <a:pos x="124700" y="30243"/>
                </a:cxn>
                <a:cxn ang="0">
                  <a:pos x="102061" y="3255"/>
                </a:cxn>
                <a:cxn ang="0">
                  <a:pos x="26001" y="36855"/>
                </a:cxn>
                <a:cxn ang="0">
                  <a:pos x="98062" y="40085"/>
                </a:cxn>
              </a:cxnLst>
              <a:rect l="l" t="t"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30" name="未知"/>
            <p:cNvSpPr>
              <a:spLocks noEditPoints="1"/>
            </p:cNvSpPr>
            <p:nvPr userDrawn="1"/>
          </p:nvSpPr>
          <p:spPr>
            <a:xfrm>
              <a:off x="0" y="5"/>
              <a:ext cx="1062" cy="976"/>
            </a:xfrm>
            <a:custGeom>
              <a:cxnLst>
                <a:cxn ang="0">
                  <a:pos x="538935" y="512769"/>
                </a:cxn>
                <a:cxn ang="0">
                  <a:pos x="502978" y="413313"/>
                </a:cxn>
                <a:cxn ang="0">
                  <a:pos x="469601" y="327693"/>
                </a:cxn>
                <a:cxn ang="0">
                  <a:pos x="545534" y="307389"/>
                </a:cxn>
                <a:cxn ang="0">
                  <a:pos x="482669" y="271459"/>
                </a:cxn>
                <a:cxn ang="0">
                  <a:pos x="519267" y="274681"/>
                </a:cxn>
                <a:cxn ang="0">
                  <a:pos x="519267" y="254377"/>
                </a:cxn>
                <a:cxn ang="0">
                  <a:pos x="446713" y="257624"/>
                </a:cxn>
                <a:cxn ang="0">
                  <a:pos x="423187" y="413313"/>
                </a:cxn>
                <a:cxn ang="0">
                  <a:pos x="410114" y="277902"/>
                </a:cxn>
                <a:cxn ang="0">
                  <a:pos x="390472" y="221668"/>
                </a:cxn>
                <a:cxn ang="0">
                  <a:pos x="410114" y="168757"/>
                </a:cxn>
                <a:cxn ang="0">
                  <a:pos x="400293" y="122344"/>
                </a:cxn>
                <a:cxn ang="0">
                  <a:pos x="393699" y="79147"/>
                </a:cxn>
                <a:cxn ang="0">
                  <a:pos x="436892" y="128812"/>
                </a:cxn>
                <a:cxn ang="0">
                  <a:pos x="493157" y="59485"/>
                </a:cxn>
                <a:cxn ang="0">
                  <a:pos x="485921" y="118966"/>
                </a:cxn>
                <a:cxn ang="0">
                  <a:pos x="472853" y="158936"/>
                </a:cxn>
                <a:cxn ang="0">
                  <a:pos x="476201" y="221668"/>
                </a:cxn>
                <a:cxn ang="0">
                  <a:pos x="657934" y="96078"/>
                </a:cxn>
                <a:cxn ang="0">
                  <a:pos x="297588" y="3221"/>
                </a:cxn>
                <a:cxn ang="0">
                  <a:pos x="185086" y="26135"/>
                </a:cxn>
                <a:cxn ang="0">
                  <a:pos x="281299" y="39844"/>
                </a:cxn>
                <a:cxn ang="0">
                  <a:pos x="198154" y="72553"/>
                </a:cxn>
                <a:cxn ang="0">
                  <a:pos x="191681" y="96078"/>
                </a:cxn>
                <a:cxn ang="0">
                  <a:pos x="125574" y="56259"/>
                </a:cxn>
                <a:cxn ang="0">
                  <a:pos x="43198" y="380605"/>
                </a:cxn>
                <a:cxn ang="0">
                  <a:pos x="201502" y="482645"/>
                </a:cxn>
                <a:cxn ang="0">
                  <a:pos x="149125" y="440090"/>
                </a:cxn>
                <a:cxn ang="0">
                  <a:pos x="115753" y="479393"/>
                </a:cxn>
                <a:cxn ang="0">
                  <a:pos x="105932" y="423134"/>
                </a:cxn>
                <a:cxn ang="0">
                  <a:pos x="152346" y="284501"/>
                </a:cxn>
                <a:cxn ang="0">
                  <a:pos x="221680" y="274681"/>
                </a:cxn>
                <a:cxn ang="0">
                  <a:pos x="234879" y="313857"/>
                </a:cxn>
                <a:cxn ang="0">
                  <a:pos x="201502" y="400246"/>
                </a:cxn>
                <a:cxn ang="0">
                  <a:pos x="300834" y="595137"/>
                </a:cxn>
                <a:cxn ang="0">
                  <a:pos x="615505" y="548724"/>
                </a:cxn>
                <a:cxn ang="0">
                  <a:pos x="601800" y="218422"/>
                </a:cxn>
                <a:cxn ang="0">
                  <a:pos x="545534" y="198118"/>
                </a:cxn>
                <a:cxn ang="0">
                  <a:pos x="373521" y="201491"/>
                </a:cxn>
                <a:cxn ang="0">
                  <a:pos x="357100" y="287748"/>
                </a:cxn>
                <a:cxn ang="0">
                  <a:pos x="377404" y="165409"/>
                </a:cxn>
                <a:cxn ang="0">
                  <a:pos x="294366" y="85620"/>
                </a:cxn>
                <a:cxn ang="0">
                  <a:pos x="347254" y="115744"/>
                </a:cxn>
                <a:cxn ang="0">
                  <a:pos x="201502" y="238088"/>
                </a:cxn>
                <a:cxn ang="0">
                  <a:pos x="79154" y="122344"/>
                </a:cxn>
                <a:cxn ang="0">
                  <a:pos x="225033" y="132165"/>
                </a:cxn>
                <a:cxn ang="0">
                  <a:pos x="261657" y="132165"/>
                </a:cxn>
                <a:cxn ang="0">
                  <a:pos x="357100" y="149116"/>
                </a:cxn>
                <a:cxn ang="0">
                  <a:pos x="327738" y="307389"/>
                </a:cxn>
                <a:cxn ang="0">
                  <a:pos x="307434" y="168757"/>
                </a:cxn>
                <a:cxn ang="0">
                  <a:pos x="201502" y="238088"/>
                </a:cxn>
                <a:cxn ang="0">
                  <a:pos x="264878" y="271459"/>
                </a:cxn>
                <a:cxn ang="0">
                  <a:pos x="291013" y="191645"/>
                </a:cxn>
                <a:cxn ang="0">
                  <a:pos x="337433" y="479393"/>
                </a:cxn>
                <a:cxn ang="0">
                  <a:pos x="271478" y="317235"/>
                </a:cxn>
                <a:cxn ang="0">
                  <a:pos x="387225" y="350607"/>
                </a:cxn>
              </a:cxnLst>
              <a:rect l="l" t="t"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31" name="未知"/>
            <p:cNvSpPr/>
            <p:nvPr userDrawn="1"/>
          </p:nvSpPr>
          <p:spPr>
            <a:xfrm>
              <a:off x="252" y="470"/>
              <a:ext cx="86" cy="102"/>
            </a:xfrm>
            <a:custGeom>
              <a:cxnLst>
                <a:cxn ang="0">
                  <a:pos x="46475" y="17636"/>
                </a:cxn>
                <a:cxn ang="0">
                  <a:pos x="30171" y="68978"/>
                </a:cxn>
                <a:cxn ang="0">
                  <a:pos x="46475" y="17636"/>
                </a:cxn>
              </a:cxnLst>
              <a:rect l="l" t="t" r="r" b="b"/>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32" name="未知"/>
            <p:cNvSpPr/>
            <p:nvPr userDrawn="1"/>
          </p:nvSpPr>
          <p:spPr>
            <a:xfrm>
              <a:off x="171" y="511"/>
              <a:ext cx="76" cy="136"/>
            </a:xfrm>
            <a:custGeom>
              <a:cxnLst>
                <a:cxn ang="0">
                  <a:pos x="23028" y="32197"/>
                </a:cxn>
                <a:cxn ang="0">
                  <a:pos x="13143" y="81162"/>
                </a:cxn>
                <a:cxn ang="0">
                  <a:pos x="50084" y="52138"/>
                </a:cxn>
                <a:cxn ang="0">
                  <a:pos x="43437" y="25674"/>
                </a:cxn>
                <a:cxn ang="0">
                  <a:pos x="23028" y="32197"/>
                </a:cxn>
              </a:cxnLst>
              <a:rect l="l" t="t"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33" name="未知"/>
            <p:cNvSpPr/>
            <p:nvPr userDrawn="1"/>
          </p:nvSpPr>
          <p:spPr>
            <a:xfrm>
              <a:off x="126" y="238"/>
              <a:ext cx="243" cy="116"/>
            </a:xfrm>
            <a:custGeom>
              <a:cxnLst>
                <a:cxn ang="0">
                  <a:pos x="133372" y="6410"/>
                </a:cxn>
                <a:cxn ang="0">
                  <a:pos x="30243" y="3203"/>
                </a:cxn>
                <a:cxn ang="0">
                  <a:pos x="3255" y="29126"/>
                </a:cxn>
                <a:cxn ang="0">
                  <a:pos x="72915" y="68627"/>
                </a:cxn>
                <a:cxn ang="0">
                  <a:pos x="113000" y="65298"/>
                </a:cxn>
                <a:cxn ang="0">
                  <a:pos x="133372" y="62090"/>
                </a:cxn>
                <a:cxn ang="0">
                  <a:pos x="133372" y="6410"/>
                </a:cxn>
              </a:cxnLst>
              <a:rect l="l" t="t"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34" name="未知"/>
            <p:cNvSpPr/>
            <p:nvPr userDrawn="1"/>
          </p:nvSpPr>
          <p:spPr>
            <a:xfrm>
              <a:off x="404" y="561"/>
              <a:ext cx="177" cy="187"/>
            </a:xfrm>
            <a:custGeom>
              <a:cxnLst>
                <a:cxn ang="0">
                  <a:pos x="79154" y="6590"/>
                </a:cxn>
                <a:cxn ang="0">
                  <a:pos x="36599" y="6590"/>
                </a:cxn>
                <a:cxn ang="0">
                  <a:pos x="13068" y="65849"/>
                </a:cxn>
                <a:cxn ang="0">
                  <a:pos x="92859" y="72414"/>
                </a:cxn>
                <a:cxn ang="0">
                  <a:pos x="79154" y="6590"/>
                </a:cxn>
              </a:cxnLst>
              <a:rect l="l" t="t"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35" name="未知"/>
            <p:cNvSpPr/>
            <p:nvPr userDrawn="1"/>
          </p:nvSpPr>
          <p:spPr>
            <a:xfrm>
              <a:off x="809" y="374"/>
              <a:ext cx="177" cy="36"/>
            </a:xfrm>
            <a:custGeom>
              <a:cxnLst>
                <a:cxn ang="0">
                  <a:pos x="16289" y="0"/>
                </a:cxn>
                <a:cxn ang="0">
                  <a:pos x="46445" y="18221"/>
                </a:cxn>
                <a:cxn ang="0">
                  <a:pos x="16289" y="0"/>
                </a:cxn>
              </a:cxnLst>
              <a:rect l="l" t="t" r="r" b="b"/>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36" name="未知"/>
            <p:cNvSpPr/>
            <p:nvPr userDrawn="1"/>
          </p:nvSpPr>
          <p:spPr>
            <a:xfrm>
              <a:off x="869" y="369"/>
              <a:ext cx="137" cy="81"/>
            </a:xfrm>
            <a:custGeom>
              <a:cxnLst>
                <a:cxn ang="0">
                  <a:pos x="23919" y="43340"/>
                </a:cxn>
                <a:cxn ang="0">
                  <a:pos x="84138" y="19734"/>
                </a:cxn>
                <a:cxn ang="0">
                  <a:pos x="56951" y="3255"/>
                </a:cxn>
                <a:cxn ang="0">
                  <a:pos x="23919" y="36855"/>
                </a:cxn>
                <a:cxn ang="0">
                  <a:pos x="23919" y="43340"/>
                </a:cxn>
              </a:cxnLst>
              <a:rect l="l" t="t"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37" name="未知"/>
            <p:cNvSpPr/>
            <p:nvPr userDrawn="1"/>
          </p:nvSpPr>
          <p:spPr>
            <a:xfrm>
              <a:off x="864" y="420"/>
              <a:ext cx="177" cy="86"/>
            </a:xfrm>
            <a:custGeom>
              <a:cxnLst>
                <a:cxn ang="0">
                  <a:pos x="82376" y="19679"/>
                </a:cxn>
                <a:cxn ang="0">
                  <a:pos x="26135" y="33398"/>
                </a:cxn>
                <a:cxn ang="0">
                  <a:pos x="19667" y="43248"/>
                </a:cxn>
                <a:cxn ang="0">
                  <a:pos x="89638" y="40000"/>
                </a:cxn>
                <a:cxn ang="0">
                  <a:pos x="82376" y="19679"/>
                </a:cxn>
              </a:cxnLst>
              <a:rect l="l" t="t"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38" name="未知"/>
            <p:cNvSpPr/>
            <p:nvPr userDrawn="1"/>
          </p:nvSpPr>
          <p:spPr>
            <a:xfrm>
              <a:off x="748" y="501"/>
              <a:ext cx="248" cy="60"/>
            </a:xfrm>
            <a:custGeom>
              <a:cxnLst>
                <a:cxn ang="0">
                  <a:pos x="132513" y="9375"/>
                </a:cxn>
                <a:cxn ang="0">
                  <a:pos x="96472" y="3125"/>
                </a:cxn>
                <a:cxn ang="0">
                  <a:pos x="22953" y="0"/>
                </a:cxn>
                <a:cxn ang="0">
                  <a:pos x="6610" y="15625"/>
                </a:cxn>
                <a:cxn ang="0">
                  <a:pos x="66241" y="25000"/>
                </a:cxn>
                <a:cxn ang="0">
                  <a:pos x="136506" y="25000"/>
                </a:cxn>
                <a:cxn ang="0">
                  <a:pos x="132513" y="9375"/>
                </a:cxn>
              </a:cxnLst>
              <a:rect l="l" t="t"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39" name="未知"/>
            <p:cNvSpPr/>
            <p:nvPr userDrawn="1"/>
          </p:nvSpPr>
          <p:spPr>
            <a:xfrm>
              <a:off x="773" y="556"/>
              <a:ext cx="203" cy="56"/>
            </a:xfrm>
            <a:custGeom>
              <a:cxnLst>
                <a:cxn ang="0">
                  <a:pos x="124708" y="6740"/>
                </a:cxn>
                <a:cxn ang="0">
                  <a:pos x="87569" y="13450"/>
                </a:cxn>
                <a:cxn ang="0">
                  <a:pos x="43787" y="10029"/>
                </a:cxn>
                <a:cxn ang="0">
                  <a:pos x="3273" y="6740"/>
                </a:cxn>
                <a:cxn ang="0">
                  <a:pos x="118039" y="27577"/>
                </a:cxn>
                <a:cxn ang="0">
                  <a:pos x="124708" y="6740"/>
                </a:cxn>
              </a:cxnLst>
              <a:rect l="l" t="t"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40" name="未知"/>
            <p:cNvSpPr/>
            <p:nvPr userDrawn="1"/>
          </p:nvSpPr>
          <p:spPr>
            <a:xfrm>
              <a:off x="763" y="602"/>
              <a:ext cx="207" cy="172"/>
            </a:xfrm>
            <a:custGeom>
              <a:cxnLst>
                <a:cxn ang="0">
                  <a:pos x="91635" y="30171"/>
                </a:cxn>
                <a:cxn ang="0">
                  <a:pos x="42849" y="19679"/>
                </a:cxn>
                <a:cxn ang="0">
                  <a:pos x="13001" y="49723"/>
                </a:cxn>
                <a:cxn ang="0">
                  <a:pos x="3211" y="62932"/>
                </a:cxn>
                <a:cxn ang="0">
                  <a:pos x="29212" y="62932"/>
                </a:cxn>
                <a:cxn ang="0">
                  <a:pos x="55850" y="89723"/>
                </a:cxn>
                <a:cxn ang="0">
                  <a:pos x="68850" y="99553"/>
                </a:cxn>
                <a:cxn ang="0">
                  <a:pos x="94851" y="62932"/>
                </a:cxn>
                <a:cxn ang="0">
                  <a:pos x="128062" y="62932"/>
                </a:cxn>
                <a:cxn ang="0">
                  <a:pos x="91635" y="30171"/>
                </a:cxn>
              </a:cxnLst>
              <a:rect l="l" t="t"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41" name="未知"/>
            <p:cNvSpPr/>
            <p:nvPr userDrawn="1"/>
          </p:nvSpPr>
          <p:spPr>
            <a:xfrm>
              <a:off x="900" y="521"/>
              <a:ext cx="126" cy="318"/>
            </a:xfrm>
            <a:custGeom>
              <a:cxnLst>
                <a:cxn ang="0">
                  <a:pos x="71558" y="6421"/>
                </a:cxn>
                <a:cxn ang="0">
                  <a:pos x="58756" y="55822"/>
                </a:cxn>
                <a:cxn ang="0">
                  <a:pos x="22529" y="65584"/>
                </a:cxn>
                <a:cxn ang="0">
                  <a:pos x="22529" y="75366"/>
                </a:cxn>
                <a:cxn ang="0">
                  <a:pos x="55425" y="111623"/>
                </a:cxn>
                <a:cxn ang="0">
                  <a:pos x="38662" y="147390"/>
                </a:cxn>
                <a:cxn ang="0">
                  <a:pos x="0" y="180437"/>
                </a:cxn>
                <a:cxn ang="0">
                  <a:pos x="16128" y="190194"/>
                </a:cxn>
                <a:cxn ang="0">
                  <a:pos x="52224" y="203192"/>
                </a:cxn>
                <a:cxn ang="0">
                  <a:pos x="74884" y="186984"/>
                </a:cxn>
                <a:cxn ang="0">
                  <a:pos x="81285" y="46039"/>
                </a:cxn>
                <a:cxn ang="0">
                  <a:pos x="81285" y="6421"/>
                </a:cxn>
                <a:cxn ang="0">
                  <a:pos x="71558" y="6421"/>
                </a:cxn>
              </a:cxnLst>
              <a:rect l="l" t="t"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42" name="Group 218"/>
          <p:cNvGrpSpPr/>
          <p:nvPr/>
        </p:nvGrpSpPr>
        <p:grpSpPr>
          <a:xfrm>
            <a:off x="508000" y="6121400"/>
            <a:ext cx="711200" cy="492125"/>
            <a:chExt cx="1062" cy="981"/>
          </a:xfrm>
        </p:grpSpPr>
        <p:sp>
          <p:nvSpPr>
            <p:cNvPr id="1243" name="未知"/>
            <p:cNvSpPr/>
            <p:nvPr userDrawn="1"/>
          </p:nvSpPr>
          <p:spPr>
            <a:xfrm>
              <a:off x="25" y="0"/>
              <a:ext cx="207" cy="81"/>
            </a:xfrm>
            <a:custGeom>
              <a:cxnLst>
                <a:cxn ang="0">
                  <a:pos x="98062" y="40085"/>
                </a:cxn>
                <a:cxn ang="0">
                  <a:pos x="121484" y="33473"/>
                </a:cxn>
                <a:cxn ang="0">
                  <a:pos x="124700" y="30243"/>
                </a:cxn>
                <a:cxn ang="0">
                  <a:pos x="102061" y="3255"/>
                </a:cxn>
                <a:cxn ang="0">
                  <a:pos x="26001" y="36855"/>
                </a:cxn>
                <a:cxn ang="0">
                  <a:pos x="98062" y="40085"/>
                </a:cxn>
              </a:cxnLst>
              <a:rect l="l" t="t" r="r" b="b"/>
              <a:pathLst>
                <a:path w="41" h="16">
                  <a:moveTo>
                    <a:pt x="30" y="12"/>
                  </a:moveTo>
                  <a:cubicBezTo>
                    <a:pt x="34" y="11"/>
                    <a:pt x="36" y="10"/>
                    <a:pt x="37" y="10"/>
                  </a:cubicBezTo>
                  <a:cubicBezTo>
                    <a:pt x="37" y="10"/>
                    <a:pt x="38" y="9"/>
                    <a:pt x="38" y="9"/>
                  </a:cubicBezTo>
                  <a:cubicBezTo>
                    <a:pt x="41" y="6"/>
                    <a:pt x="37" y="1"/>
                    <a:pt x="31" y="1"/>
                  </a:cubicBezTo>
                  <a:cubicBezTo>
                    <a:pt x="31" y="1"/>
                    <a:pt x="0" y="0"/>
                    <a:pt x="8" y="11"/>
                  </a:cubicBezTo>
                  <a:cubicBezTo>
                    <a:pt x="8" y="11"/>
                    <a:pt x="15" y="16"/>
                    <a:pt x="30" y="12"/>
                  </a:cubicBezTo>
                  <a:close/>
                </a:path>
              </a:pathLst>
            </a:custGeom>
            <a:solidFill>
              <a:schemeClr val="accent2"/>
            </a:solidFill>
            <a:ln w="9525">
              <a:noFill/>
            </a:ln>
          </p:spPr>
          <p:txBody>
            <a:bodyPr/>
            <a:lstStyle/>
            <a:p>
              <a:endParaRPr lang="zh-CN" altLang="en-US"/>
            </a:p>
          </p:txBody>
        </p:sp>
        <p:sp>
          <p:nvSpPr>
            <p:cNvPr id="1244" name="未知"/>
            <p:cNvSpPr>
              <a:spLocks noEditPoints="1"/>
            </p:cNvSpPr>
            <p:nvPr userDrawn="1"/>
          </p:nvSpPr>
          <p:spPr>
            <a:xfrm>
              <a:off x="0" y="5"/>
              <a:ext cx="1062" cy="976"/>
            </a:xfrm>
            <a:custGeom>
              <a:cxnLst>
                <a:cxn ang="0">
                  <a:pos x="538935" y="512769"/>
                </a:cxn>
                <a:cxn ang="0">
                  <a:pos x="502978" y="413313"/>
                </a:cxn>
                <a:cxn ang="0">
                  <a:pos x="469601" y="327693"/>
                </a:cxn>
                <a:cxn ang="0">
                  <a:pos x="545534" y="307389"/>
                </a:cxn>
                <a:cxn ang="0">
                  <a:pos x="482669" y="271459"/>
                </a:cxn>
                <a:cxn ang="0">
                  <a:pos x="519267" y="274681"/>
                </a:cxn>
                <a:cxn ang="0">
                  <a:pos x="519267" y="254377"/>
                </a:cxn>
                <a:cxn ang="0">
                  <a:pos x="446713" y="257624"/>
                </a:cxn>
                <a:cxn ang="0">
                  <a:pos x="423187" y="413313"/>
                </a:cxn>
                <a:cxn ang="0">
                  <a:pos x="410114" y="277902"/>
                </a:cxn>
                <a:cxn ang="0">
                  <a:pos x="390472" y="221668"/>
                </a:cxn>
                <a:cxn ang="0">
                  <a:pos x="410114" y="168757"/>
                </a:cxn>
                <a:cxn ang="0">
                  <a:pos x="400293" y="122344"/>
                </a:cxn>
                <a:cxn ang="0">
                  <a:pos x="393699" y="79147"/>
                </a:cxn>
                <a:cxn ang="0">
                  <a:pos x="436892" y="128812"/>
                </a:cxn>
                <a:cxn ang="0">
                  <a:pos x="493157" y="59485"/>
                </a:cxn>
                <a:cxn ang="0">
                  <a:pos x="485921" y="118966"/>
                </a:cxn>
                <a:cxn ang="0">
                  <a:pos x="472853" y="158936"/>
                </a:cxn>
                <a:cxn ang="0">
                  <a:pos x="476201" y="221668"/>
                </a:cxn>
                <a:cxn ang="0">
                  <a:pos x="657934" y="96078"/>
                </a:cxn>
                <a:cxn ang="0">
                  <a:pos x="297588" y="3221"/>
                </a:cxn>
                <a:cxn ang="0">
                  <a:pos x="185086" y="26135"/>
                </a:cxn>
                <a:cxn ang="0">
                  <a:pos x="281299" y="39844"/>
                </a:cxn>
                <a:cxn ang="0">
                  <a:pos x="198154" y="72553"/>
                </a:cxn>
                <a:cxn ang="0">
                  <a:pos x="191681" y="96078"/>
                </a:cxn>
                <a:cxn ang="0">
                  <a:pos x="125574" y="56259"/>
                </a:cxn>
                <a:cxn ang="0">
                  <a:pos x="43198" y="380605"/>
                </a:cxn>
                <a:cxn ang="0">
                  <a:pos x="201502" y="482645"/>
                </a:cxn>
                <a:cxn ang="0">
                  <a:pos x="149125" y="440090"/>
                </a:cxn>
                <a:cxn ang="0">
                  <a:pos x="115753" y="479393"/>
                </a:cxn>
                <a:cxn ang="0">
                  <a:pos x="105932" y="423134"/>
                </a:cxn>
                <a:cxn ang="0">
                  <a:pos x="152346" y="284501"/>
                </a:cxn>
                <a:cxn ang="0">
                  <a:pos x="221680" y="274681"/>
                </a:cxn>
                <a:cxn ang="0">
                  <a:pos x="234879" y="313857"/>
                </a:cxn>
                <a:cxn ang="0">
                  <a:pos x="201502" y="400246"/>
                </a:cxn>
                <a:cxn ang="0">
                  <a:pos x="300834" y="595137"/>
                </a:cxn>
                <a:cxn ang="0">
                  <a:pos x="615505" y="548724"/>
                </a:cxn>
                <a:cxn ang="0">
                  <a:pos x="601800" y="218422"/>
                </a:cxn>
                <a:cxn ang="0">
                  <a:pos x="545534" y="198118"/>
                </a:cxn>
                <a:cxn ang="0">
                  <a:pos x="373521" y="201491"/>
                </a:cxn>
                <a:cxn ang="0">
                  <a:pos x="357100" y="287748"/>
                </a:cxn>
                <a:cxn ang="0">
                  <a:pos x="377404" y="165409"/>
                </a:cxn>
                <a:cxn ang="0">
                  <a:pos x="294366" y="85620"/>
                </a:cxn>
                <a:cxn ang="0">
                  <a:pos x="347254" y="115744"/>
                </a:cxn>
                <a:cxn ang="0">
                  <a:pos x="201502" y="238088"/>
                </a:cxn>
                <a:cxn ang="0">
                  <a:pos x="79154" y="122344"/>
                </a:cxn>
                <a:cxn ang="0">
                  <a:pos x="225033" y="132165"/>
                </a:cxn>
                <a:cxn ang="0">
                  <a:pos x="261657" y="132165"/>
                </a:cxn>
                <a:cxn ang="0">
                  <a:pos x="357100" y="149116"/>
                </a:cxn>
                <a:cxn ang="0">
                  <a:pos x="327738" y="307389"/>
                </a:cxn>
                <a:cxn ang="0">
                  <a:pos x="307434" y="168757"/>
                </a:cxn>
                <a:cxn ang="0">
                  <a:pos x="201502" y="238088"/>
                </a:cxn>
                <a:cxn ang="0">
                  <a:pos x="264878" y="271459"/>
                </a:cxn>
                <a:cxn ang="0">
                  <a:pos x="291013" y="191645"/>
                </a:cxn>
                <a:cxn ang="0">
                  <a:pos x="337433" y="479393"/>
                </a:cxn>
                <a:cxn ang="0">
                  <a:pos x="271478" y="317235"/>
                </a:cxn>
                <a:cxn ang="0">
                  <a:pos x="387225" y="350607"/>
                </a:cxn>
              </a:cxnLst>
              <a:rect l="l" t="t" r="r" b="b"/>
              <a:pathLst>
                <a:path w="210" h="193">
                  <a:moveTo>
                    <a:pt x="186" y="166"/>
                  </a:moveTo>
                  <a:cubicBezTo>
                    <a:pt x="167" y="166"/>
                    <a:pt x="163" y="155"/>
                    <a:pt x="163" y="155"/>
                  </a:cubicBezTo>
                  <a:cubicBezTo>
                    <a:pt x="163" y="155"/>
                    <a:pt x="162" y="147"/>
                    <a:pt x="154" y="145"/>
                  </a:cubicBezTo>
                  <a:cubicBezTo>
                    <a:pt x="135" y="140"/>
                    <a:pt x="147" y="128"/>
                    <a:pt x="152" y="125"/>
                  </a:cubicBezTo>
                  <a:cubicBezTo>
                    <a:pt x="157" y="123"/>
                    <a:pt x="154" y="122"/>
                    <a:pt x="150" y="120"/>
                  </a:cubicBezTo>
                  <a:cubicBezTo>
                    <a:pt x="142" y="115"/>
                    <a:pt x="141" y="109"/>
                    <a:pt x="142" y="99"/>
                  </a:cubicBezTo>
                  <a:cubicBezTo>
                    <a:pt x="142" y="88"/>
                    <a:pt x="149" y="91"/>
                    <a:pt x="149" y="91"/>
                  </a:cubicBezTo>
                  <a:cubicBezTo>
                    <a:pt x="149" y="91"/>
                    <a:pt x="160" y="96"/>
                    <a:pt x="165" y="93"/>
                  </a:cubicBezTo>
                  <a:cubicBezTo>
                    <a:pt x="169" y="91"/>
                    <a:pt x="167" y="88"/>
                    <a:pt x="165" y="89"/>
                  </a:cubicBezTo>
                  <a:cubicBezTo>
                    <a:pt x="163" y="91"/>
                    <a:pt x="148" y="89"/>
                    <a:pt x="146" y="82"/>
                  </a:cubicBezTo>
                  <a:cubicBezTo>
                    <a:pt x="144" y="74"/>
                    <a:pt x="150" y="78"/>
                    <a:pt x="151" y="78"/>
                  </a:cubicBezTo>
                  <a:cubicBezTo>
                    <a:pt x="153" y="79"/>
                    <a:pt x="153" y="81"/>
                    <a:pt x="157" y="83"/>
                  </a:cubicBezTo>
                  <a:cubicBezTo>
                    <a:pt x="168" y="88"/>
                    <a:pt x="162" y="82"/>
                    <a:pt x="162" y="82"/>
                  </a:cubicBezTo>
                  <a:cubicBezTo>
                    <a:pt x="162" y="82"/>
                    <a:pt x="162" y="82"/>
                    <a:pt x="157" y="77"/>
                  </a:cubicBezTo>
                  <a:cubicBezTo>
                    <a:pt x="152" y="71"/>
                    <a:pt x="145" y="73"/>
                    <a:pt x="139" y="73"/>
                  </a:cubicBezTo>
                  <a:cubicBezTo>
                    <a:pt x="133" y="73"/>
                    <a:pt x="135" y="78"/>
                    <a:pt x="135" y="78"/>
                  </a:cubicBezTo>
                  <a:cubicBezTo>
                    <a:pt x="135" y="78"/>
                    <a:pt x="134" y="88"/>
                    <a:pt x="133" y="106"/>
                  </a:cubicBezTo>
                  <a:cubicBezTo>
                    <a:pt x="132" y="124"/>
                    <a:pt x="129" y="126"/>
                    <a:pt x="128" y="125"/>
                  </a:cubicBezTo>
                  <a:cubicBezTo>
                    <a:pt x="127" y="123"/>
                    <a:pt x="125" y="114"/>
                    <a:pt x="125" y="111"/>
                  </a:cubicBezTo>
                  <a:cubicBezTo>
                    <a:pt x="125" y="108"/>
                    <a:pt x="123" y="97"/>
                    <a:pt x="124" y="84"/>
                  </a:cubicBezTo>
                  <a:cubicBezTo>
                    <a:pt x="125" y="72"/>
                    <a:pt x="128" y="77"/>
                    <a:pt x="120" y="74"/>
                  </a:cubicBezTo>
                  <a:cubicBezTo>
                    <a:pt x="111" y="71"/>
                    <a:pt x="116" y="67"/>
                    <a:pt x="118" y="67"/>
                  </a:cubicBezTo>
                  <a:cubicBezTo>
                    <a:pt x="121" y="67"/>
                    <a:pt x="125" y="69"/>
                    <a:pt x="126" y="67"/>
                  </a:cubicBezTo>
                  <a:cubicBezTo>
                    <a:pt x="127" y="59"/>
                    <a:pt x="128" y="52"/>
                    <a:pt x="124" y="51"/>
                  </a:cubicBezTo>
                  <a:cubicBezTo>
                    <a:pt x="115" y="47"/>
                    <a:pt x="119" y="45"/>
                    <a:pt x="122" y="44"/>
                  </a:cubicBezTo>
                  <a:cubicBezTo>
                    <a:pt x="125" y="43"/>
                    <a:pt x="126" y="35"/>
                    <a:pt x="121" y="37"/>
                  </a:cubicBezTo>
                  <a:cubicBezTo>
                    <a:pt x="112" y="40"/>
                    <a:pt x="113" y="32"/>
                    <a:pt x="115" y="31"/>
                  </a:cubicBezTo>
                  <a:cubicBezTo>
                    <a:pt x="117" y="30"/>
                    <a:pt x="120" y="32"/>
                    <a:pt x="119" y="24"/>
                  </a:cubicBezTo>
                  <a:cubicBezTo>
                    <a:pt x="117" y="17"/>
                    <a:pt x="124" y="14"/>
                    <a:pt x="126" y="21"/>
                  </a:cubicBezTo>
                  <a:cubicBezTo>
                    <a:pt x="127" y="28"/>
                    <a:pt x="130" y="42"/>
                    <a:pt x="132" y="39"/>
                  </a:cubicBezTo>
                  <a:cubicBezTo>
                    <a:pt x="134" y="35"/>
                    <a:pt x="138" y="22"/>
                    <a:pt x="142" y="16"/>
                  </a:cubicBezTo>
                  <a:cubicBezTo>
                    <a:pt x="145" y="10"/>
                    <a:pt x="150" y="15"/>
                    <a:pt x="149" y="18"/>
                  </a:cubicBezTo>
                  <a:cubicBezTo>
                    <a:pt x="144" y="33"/>
                    <a:pt x="152" y="34"/>
                    <a:pt x="152" y="34"/>
                  </a:cubicBezTo>
                  <a:cubicBezTo>
                    <a:pt x="152" y="34"/>
                    <a:pt x="151" y="36"/>
                    <a:pt x="147" y="36"/>
                  </a:cubicBezTo>
                  <a:cubicBezTo>
                    <a:pt x="137" y="35"/>
                    <a:pt x="141" y="41"/>
                    <a:pt x="145" y="43"/>
                  </a:cubicBezTo>
                  <a:cubicBezTo>
                    <a:pt x="154" y="46"/>
                    <a:pt x="148" y="48"/>
                    <a:pt x="143" y="48"/>
                  </a:cubicBezTo>
                  <a:cubicBezTo>
                    <a:pt x="139" y="48"/>
                    <a:pt x="136" y="50"/>
                    <a:pt x="135" y="55"/>
                  </a:cubicBezTo>
                  <a:cubicBezTo>
                    <a:pt x="132" y="70"/>
                    <a:pt x="144" y="67"/>
                    <a:pt x="144" y="67"/>
                  </a:cubicBezTo>
                  <a:cubicBezTo>
                    <a:pt x="162" y="72"/>
                    <a:pt x="189" y="69"/>
                    <a:pt x="189" y="69"/>
                  </a:cubicBezTo>
                  <a:cubicBezTo>
                    <a:pt x="209" y="75"/>
                    <a:pt x="200" y="45"/>
                    <a:pt x="199" y="29"/>
                  </a:cubicBezTo>
                  <a:cubicBezTo>
                    <a:pt x="197" y="13"/>
                    <a:pt x="195" y="5"/>
                    <a:pt x="181" y="2"/>
                  </a:cubicBezTo>
                  <a:cubicBezTo>
                    <a:pt x="168" y="0"/>
                    <a:pt x="90" y="1"/>
                    <a:pt x="90" y="1"/>
                  </a:cubicBezTo>
                  <a:cubicBezTo>
                    <a:pt x="87" y="2"/>
                    <a:pt x="56" y="1"/>
                    <a:pt x="56" y="1"/>
                  </a:cubicBezTo>
                  <a:cubicBezTo>
                    <a:pt x="56" y="1"/>
                    <a:pt x="54" y="8"/>
                    <a:pt x="56" y="8"/>
                  </a:cubicBezTo>
                  <a:cubicBezTo>
                    <a:pt x="61" y="8"/>
                    <a:pt x="80" y="9"/>
                    <a:pt x="80" y="9"/>
                  </a:cubicBezTo>
                  <a:cubicBezTo>
                    <a:pt x="81" y="9"/>
                    <a:pt x="90" y="8"/>
                    <a:pt x="85" y="12"/>
                  </a:cubicBezTo>
                  <a:cubicBezTo>
                    <a:pt x="80" y="16"/>
                    <a:pt x="69" y="16"/>
                    <a:pt x="62" y="16"/>
                  </a:cubicBezTo>
                  <a:cubicBezTo>
                    <a:pt x="47" y="15"/>
                    <a:pt x="54" y="22"/>
                    <a:pt x="60" y="22"/>
                  </a:cubicBezTo>
                  <a:cubicBezTo>
                    <a:pt x="78" y="22"/>
                    <a:pt x="82" y="26"/>
                    <a:pt x="74" y="27"/>
                  </a:cubicBezTo>
                  <a:cubicBezTo>
                    <a:pt x="67" y="28"/>
                    <a:pt x="65" y="28"/>
                    <a:pt x="58" y="29"/>
                  </a:cubicBezTo>
                  <a:cubicBezTo>
                    <a:pt x="2" y="38"/>
                    <a:pt x="21" y="23"/>
                    <a:pt x="26" y="23"/>
                  </a:cubicBezTo>
                  <a:cubicBezTo>
                    <a:pt x="49" y="23"/>
                    <a:pt x="44" y="15"/>
                    <a:pt x="38" y="17"/>
                  </a:cubicBezTo>
                  <a:cubicBezTo>
                    <a:pt x="32" y="18"/>
                    <a:pt x="12" y="11"/>
                    <a:pt x="9" y="24"/>
                  </a:cubicBezTo>
                  <a:cubicBezTo>
                    <a:pt x="7" y="37"/>
                    <a:pt x="15" y="103"/>
                    <a:pt x="13" y="115"/>
                  </a:cubicBezTo>
                  <a:cubicBezTo>
                    <a:pt x="0" y="193"/>
                    <a:pt x="71" y="176"/>
                    <a:pt x="71" y="176"/>
                  </a:cubicBezTo>
                  <a:cubicBezTo>
                    <a:pt x="56" y="164"/>
                    <a:pt x="62" y="153"/>
                    <a:pt x="61" y="146"/>
                  </a:cubicBezTo>
                  <a:cubicBezTo>
                    <a:pt x="57" y="125"/>
                    <a:pt x="55" y="122"/>
                    <a:pt x="51" y="124"/>
                  </a:cubicBezTo>
                  <a:cubicBezTo>
                    <a:pt x="43" y="128"/>
                    <a:pt x="44" y="130"/>
                    <a:pt x="45" y="133"/>
                  </a:cubicBezTo>
                  <a:cubicBezTo>
                    <a:pt x="51" y="151"/>
                    <a:pt x="37" y="137"/>
                    <a:pt x="37" y="137"/>
                  </a:cubicBezTo>
                  <a:cubicBezTo>
                    <a:pt x="35" y="138"/>
                    <a:pt x="34" y="142"/>
                    <a:pt x="35" y="145"/>
                  </a:cubicBezTo>
                  <a:cubicBezTo>
                    <a:pt x="47" y="168"/>
                    <a:pt x="36" y="162"/>
                    <a:pt x="33" y="158"/>
                  </a:cubicBezTo>
                  <a:cubicBezTo>
                    <a:pt x="22" y="142"/>
                    <a:pt x="33" y="133"/>
                    <a:pt x="32" y="128"/>
                  </a:cubicBezTo>
                  <a:cubicBezTo>
                    <a:pt x="27" y="108"/>
                    <a:pt x="42" y="100"/>
                    <a:pt x="44" y="97"/>
                  </a:cubicBezTo>
                  <a:cubicBezTo>
                    <a:pt x="46" y="93"/>
                    <a:pt x="45" y="92"/>
                    <a:pt x="46" y="86"/>
                  </a:cubicBezTo>
                  <a:cubicBezTo>
                    <a:pt x="48" y="72"/>
                    <a:pt x="55" y="79"/>
                    <a:pt x="55" y="84"/>
                  </a:cubicBezTo>
                  <a:cubicBezTo>
                    <a:pt x="53" y="100"/>
                    <a:pt x="63" y="88"/>
                    <a:pt x="67" y="83"/>
                  </a:cubicBezTo>
                  <a:cubicBezTo>
                    <a:pt x="78" y="68"/>
                    <a:pt x="77" y="84"/>
                    <a:pt x="75" y="87"/>
                  </a:cubicBezTo>
                  <a:cubicBezTo>
                    <a:pt x="72" y="89"/>
                    <a:pt x="71" y="93"/>
                    <a:pt x="71" y="95"/>
                  </a:cubicBezTo>
                  <a:cubicBezTo>
                    <a:pt x="74" y="103"/>
                    <a:pt x="69" y="111"/>
                    <a:pt x="67" y="112"/>
                  </a:cubicBezTo>
                  <a:cubicBezTo>
                    <a:pt x="66" y="112"/>
                    <a:pt x="61" y="114"/>
                    <a:pt x="61" y="121"/>
                  </a:cubicBezTo>
                  <a:cubicBezTo>
                    <a:pt x="61" y="127"/>
                    <a:pt x="69" y="139"/>
                    <a:pt x="69" y="143"/>
                  </a:cubicBezTo>
                  <a:cubicBezTo>
                    <a:pt x="69" y="178"/>
                    <a:pt x="84" y="181"/>
                    <a:pt x="91" y="180"/>
                  </a:cubicBezTo>
                  <a:cubicBezTo>
                    <a:pt x="98" y="179"/>
                    <a:pt x="159" y="177"/>
                    <a:pt x="185" y="175"/>
                  </a:cubicBezTo>
                  <a:cubicBezTo>
                    <a:pt x="210" y="173"/>
                    <a:pt x="193" y="166"/>
                    <a:pt x="186" y="166"/>
                  </a:cubicBezTo>
                  <a:close/>
                  <a:moveTo>
                    <a:pt x="165" y="60"/>
                  </a:moveTo>
                  <a:cubicBezTo>
                    <a:pt x="203" y="61"/>
                    <a:pt x="185" y="64"/>
                    <a:pt x="182" y="66"/>
                  </a:cubicBezTo>
                  <a:cubicBezTo>
                    <a:pt x="178" y="68"/>
                    <a:pt x="182" y="66"/>
                    <a:pt x="167" y="65"/>
                  </a:cubicBezTo>
                  <a:cubicBezTo>
                    <a:pt x="152" y="65"/>
                    <a:pt x="165" y="60"/>
                    <a:pt x="165" y="60"/>
                  </a:cubicBezTo>
                  <a:close/>
                  <a:moveTo>
                    <a:pt x="114" y="50"/>
                  </a:moveTo>
                  <a:cubicBezTo>
                    <a:pt x="121" y="55"/>
                    <a:pt x="113" y="61"/>
                    <a:pt x="113" y="61"/>
                  </a:cubicBezTo>
                  <a:cubicBezTo>
                    <a:pt x="113" y="61"/>
                    <a:pt x="108" y="70"/>
                    <a:pt x="112" y="78"/>
                  </a:cubicBezTo>
                  <a:cubicBezTo>
                    <a:pt x="116" y="87"/>
                    <a:pt x="116" y="97"/>
                    <a:pt x="108" y="87"/>
                  </a:cubicBezTo>
                  <a:cubicBezTo>
                    <a:pt x="100" y="78"/>
                    <a:pt x="105" y="58"/>
                    <a:pt x="107" y="53"/>
                  </a:cubicBezTo>
                  <a:cubicBezTo>
                    <a:pt x="107" y="53"/>
                    <a:pt x="107" y="44"/>
                    <a:pt x="114" y="50"/>
                  </a:cubicBezTo>
                  <a:close/>
                  <a:moveTo>
                    <a:pt x="83" y="29"/>
                  </a:moveTo>
                  <a:cubicBezTo>
                    <a:pt x="83" y="25"/>
                    <a:pt x="89" y="26"/>
                    <a:pt x="89" y="26"/>
                  </a:cubicBezTo>
                  <a:cubicBezTo>
                    <a:pt x="89" y="26"/>
                    <a:pt x="99" y="30"/>
                    <a:pt x="104" y="30"/>
                  </a:cubicBezTo>
                  <a:cubicBezTo>
                    <a:pt x="108" y="29"/>
                    <a:pt x="114" y="35"/>
                    <a:pt x="105" y="35"/>
                  </a:cubicBezTo>
                  <a:cubicBezTo>
                    <a:pt x="96" y="35"/>
                    <a:pt x="82" y="39"/>
                    <a:pt x="83" y="29"/>
                  </a:cubicBezTo>
                  <a:close/>
                  <a:moveTo>
                    <a:pt x="61" y="72"/>
                  </a:moveTo>
                  <a:cubicBezTo>
                    <a:pt x="55" y="72"/>
                    <a:pt x="16" y="87"/>
                    <a:pt x="16" y="48"/>
                  </a:cubicBezTo>
                  <a:cubicBezTo>
                    <a:pt x="16" y="39"/>
                    <a:pt x="14" y="31"/>
                    <a:pt x="24" y="37"/>
                  </a:cubicBezTo>
                  <a:cubicBezTo>
                    <a:pt x="35" y="42"/>
                    <a:pt x="25" y="42"/>
                    <a:pt x="49" y="40"/>
                  </a:cubicBezTo>
                  <a:cubicBezTo>
                    <a:pt x="49" y="40"/>
                    <a:pt x="66" y="41"/>
                    <a:pt x="68" y="40"/>
                  </a:cubicBezTo>
                  <a:cubicBezTo>
                    <a:pt x="71" y="38"/>
                    <a:pt x="69" y="34"/>
                    <a:pt x="74" y="34"/>
                  </a:cubicBezTo>
                  <a:cubicBezTo>
                    <a:pt x="80" y="34"/>
                    <a:pt x="79" y="40"/>
                    <a:pt x="79" y="40"/>
                  </a:cubicBezTo>
                  <a:cubicBezTo>
                    <a:pt x="79" y="40"/>
                    <a:pt x="74" y="46"/>
                    <a:pt x="109" y="41"/>
                  </a:cubicBezTo>
                  <a:cubicBezTo>
                    <a:pt x="113" y="41"/>
                    <a:pt x="117" y="45"/>
                    <a:pt x="108" y="45"/>
                  </a:cubicBezTo>
                  <a:cubicBezTo>
                    <a:pt x="104" y="45"/>
                    <a:pt x="97" y="48"/>
                    <a:pt x="100" y="53"/>
                  </a:cubicBezTo>
                  <a:cubicBezTo>
                    <a:pt x="102" y="58"/>
                    <a:pt x="99" y="93"/>
                    <a:pt x="99" y="93"/>
                  </a:cubicBezTo>
                  <a:cubicBezTo>
                    <a:pt x="99" y="93"/>
                    <a:pt x="97" y="100"/>
                    <a:pt x="94" y="90"/>
                  </a:cubicBezTo>
                  <a:cubicBezTo>
                    <a:pt x="93" y="86"/>
                    <a:pt x="94" y="53"/>
                    <a:pt x="93" y="51"/>
                  </a:cubicBezTo>
                  <a:cubicBezTo>
                    <a:pt x="93" y="48"/>
                    <a:pt x="77" y="45"/>
                    <a:pt x="77" y="57"/>
                  </a:cubicBezTo>
                  <a:cubicBezTo>
                    <a:pt x="77" y="68"/>
                    <a:pt x="73" y="71"/>
                    <a:pt x="61" y="72"/>
                  </a:cubicBezTo>
                  <a:close/>
                  <a:moveTo>
                    <a:pt x="85" y="84"/>
                  </a:moveTo>
                  <a:cubicBezTo>
                    <a:pt x="82" y="88"/>
                    <a:pt x="78" y="90"/>
                    <a:pt x="80" y="82"/>
                  </a:cubicBezTo>
                  <a:cubicBezTo>
                    <a:pt x="81" y="74"/>
                    <a:pt x="83" y="63"/>
                    <a:pt x="83" y="57"/>
                  </a:cubicBezTo>
                  <a:cubicBezTo>
                    <a:pt x="83" y="57"/>
                    <a:pt x="87" y="50"/>
                    <a:pt x="88" y="58"/>
                  </a:cubicBezTo>
                  <a:cubicBezTo>
                    <a:pt x="89" y="66"/>
                    <a:pt x="87" y="81"/>
                    <a:pt x="85" y="84"/>
                  </a:cubicBezTo>
                  <a:close/>
                  <a:moveTo>
                    <a:pt x="102" y="145"/>
                  </a:moveTo>
                  <a:cubicBezTo>
                    <a:pt x="78" y="144"/>
                    <a:pt x="77" y="148"/>
                    <a:pt x="77" y="117"/>
                  </a:cubicBezTo>
                  <a:cubicBezTo>
                    <a:pt x="77" y="86"/>
                    <a:pt x="81" y="93"/>
                    <a:pt x="82" y="96"/>
                  </a:cubicBezTo>
                  <a:cubicBezTo>
                    <a:pt x="82" y="96"/>
                    <a:pt x="90" y="116"/>
                    <a:pt x="111" y="101"/>
                  </a:cubicBezTo>
                  <a:cubicBezTo>
                    <a:pt x="114" y="98"/>
                    <a:pt x="116" y="96"/>
                    <a:pt x="117" y="106"/>
                  </a:cubicBezTo>
                  <a:cubicBezTo>
                    <a:pt x="117" y="117"/>
                    <a:pt x="127" y="145"/>
                    <a:pt x="102" y="145"/>
                  </a:cubicBezTo>
                  <a:close/>
                </a:path>
              </a:pathLst>
            </a:custGeom>
            <a:solidFill>
              <a:schemeClr val="accent2"/>
            </a:solidFill>
            <a:ln w="9525">
              <a:noFill/>
            </a:ln>
          </p:spPr>
          <p:txBody>
            <a:bodyPr/>
            <a:lstStyle/>
            <a:p>
              <a:endParaRPr lang="zh-CN" altLang="en-US"/>
            </a:p>
          </p:txBody>
        </p:sp>
        <p:sp>
          <p:nvSpPr>
            <p:cNvPr id="1245" name="未知"/>
            <p:cNvSpPr/>
            <p:nvPr userDrawn="1"/>
          </p:nvSpPr>
          <p:spPr>
            <a:xfrm>
              <a:off x="252" y="470"/>
              <a:ext cx="86" cy="102"/>
            </a:xfrm>
            <a:custGeom>
              <a:cxnLst>
                <a:cxn ang="0">
                  <a:pos x="46475" y="17636"/>
                </a:cxn>
                <a:cxn ang="0">
                  <a:pos x="30171" y="68978"/>
                </a:cxn>
                <a:cxn ang="0">
                  <a:pos x="46475" y="17636"/>
                </a:cxn>
              </a:cxnLst>
              <a:rect l="l" t="t" r="r" b="b"/>
              <a:pathLst>
                <a:path w="17" h="20">
                  <a:moveTo>
                    <a:pt x="14" y="5"/>
                  </a:moveTo>
                  <a:cubicBezTo>
                    <a:pt x="13" y="0"/>
                    <a:pt x="0" y="8"/>
                    <a:pt x="9" y="20"/>
                  </a:cubicBezTo>
                  <a:cubicBezTo>
                    <a:pt x="9" y="20"/>
                    <a:pt x="17" y="17"/>
                    <a:pt x="14" y="5"/>
                  </a:cubicBezTo>
                  <a:close/>
                </a:path>
              </a:pathLst>
            </a:custGeom>
            <a:solidFill>
              <a:schemeClr val="accent2"/>
            </a:solidFill>
            <a:ln w="9525">
              <a:noFill/>
            </a:ln>
          </p:spPr>
          <p:txBody>
            <a:bodyPr/>
            <a:lstStyle/>
            <a:p>
              <a:endParaRPr lang="zh-CN" altLang="en-US"/>
            </a:p>
          </p:txBody>
        </p:sp>
        <p:sp>
          <p:nvSpPr>
            <p:cNvPr id="1246" name="未知"/>
            <p:cNvSpPr/>
            <p:nvPr userDrawn="1"/>
          </p:nvSpPr>
          <p:spPr>
            <a:xfrm>
              <a:off x="171" y="511"/>
              <a:ext cx="76" cy="136"/>
            </a:xfrm>
            <a:custGeom>
              <a:cxnLst>
                <a:cxn ang="0">
                  <a:pos x="23028" y="32197"/>
                </a:cxn>
                <a:cxn ang="0">
                  <a:pos x="13143" y="81162"/>
                </a:cxn>
                <a:cxn ang="0">
                  <a:pos x="50084" y="52138"/>
                </a:cxn>
                <a:cxn ang="0">
                  <a:pos x="43437" y="25674"/>
                </a:cxn>
                <a:cxn ang="0">
                  <a:pos x="23028" y="32197"/>
                </a:cxn>
              </a:cxnLst>
              <a:rect l="l" t="t" r="r" b="b"/>
              <a:pathLst>
                <a:path w="15" h="27">
                  <a:moveTo>
                    <a:pt x="7" y="10"/>
                  </a:moveTo>
                  <a:cubicBezTo>
                    <a:pt x="0" y="19"/>
                    <a:pt x="2" y="23"/>
                    <a:pt x="4" y="25"/>
                  </a:cubicBezTo>
                  <a:cubicBezTo>
                    <a:pt x="7" y="27"/>
                    <a:pt x="11" y="26"/>
                    <a:pt x="15" y="16"/>
                  </a:cubicBezTo>
                  <a:cubicBezTo>
                    <a:pt x="15" y="16"/>
                    <a:pt x="12" y="11"/>
                    <a:pt x="13" y="8"/>
                  </a:cubicBezTo>
                  <a:cubicBezTo>
                    <a:pt x="15" y="6"/>
                    <a:pt x="14" y="0"/>
                    <a:pt x="7" y="10"/>
                  </a:cubicBezTo>
                  <a:close/>
                </a:path>
              </a:pathLst>
            </a:custGeom>
            <a:solidFill>
              <a:schemeClr val="accent2"/>
            </a:solidFill>
            <a:ln w="9525">
              <a:noFill/>
            </a:ln>
          </p:spPr>
          <p:txBody>
            <a:bodyPr/>
            <a:lstStyle/>
            <a:p>
              <a:endParaRPr lang="zh-CN" altLang="en-US"/>
            </a:p>
          </p:txBody>
        </p:sp>
        <p:sp>
          <p:nvSpPr>
            <p:cNvPr id="1247" name="未知"/>
            <p:cNvSpPr/>
            <p:nvPr userDrawn="1"/>
          </p:nvSpPr>
          <p:spPr>
            <a:xfrm>
              <a:off x="126" y="238"/>
              <a:ext cx="243" cy="116"/>
            </a:xfrm>
            <a:custGeom>
              <a:cxnLst>
                <a:cxn ang="0">
                  <a:pos x="133372" y="6410"/>
                </a:cxn>
                <a:cxn ang="0">
                  <a:pos x="30243" y="3203"/>
                </a:cxn>
                <a:cxn ang="0">
                  <a:pos x="3255" y="29126"/>
                </a:cxn>
                <a:cxn ang="0">
                  <a:pos x="72915" y="68627"/>
                </a:cxn>
                <a:cxn ang="0">
                  <a:pos x="113000" y="65298"/>
                </a:cxn>
                <a:cxn ang="0">
                  <a:pos x="133372" y="62090"/>
                </a:cxn>
                <a:cxn ang="0">
                  <a:pos x="133372" y="6410"/>
                </a:cxn>
              </a:cxnLst>
              <a:rect l="l" t="t" r="r" b="b"/>
              <a:pathLst>
                <a:path w="48" h="23">
                  <a:moveTo>
                    <a:pt x="40" y="2"/>
                  </a:moveTo>
                  <a:cubicBezTo>
                    <a:pt x="38" y="3"/>
                    <a:pt x="9" y="1"/>
                    <a:pt x="9" y="1"/>
                  </a:cubicBezTo>
                  <a:cubicBezTo>
                    <a:pt x="5" y="1"/>
                    <a:pt x="1" y="0"/>
                    <a:pt x="1" y="9"/>
                  </a:cubicBezTo>
                  <a:cubicBezTo>
                    <a:pt x="0" y="23"/>
                    <a:pt x="17" y="21"/>
                    <a:pt x="22" y="21"/>
                  </a:cubicBezTo>
                  <a:cubicBezTo>
                    <a:pt x="26" y="21"/>
                    <a:pt x="30" y="18"/>
                    <a:pt x="34" y="20"/>
                  </a:cubicBezTo>
                  <a:cubicBezTo>
                    <a:pt x="34" y="20"/>
                    <a:pt x="38" y="23"/>
                    <a:pt x="40" y="19"/>
                  </a:cubicBezTo>
                  <a:cubicBezTo>
                    <a:pt x="48" y="5"/>
                    <a:pt x="43" y="0"/>
                    <a:pt x="40" y="2"/>
                  </a:cubicBezTo>
                  <a:close/>
                </a:path>
              </a:pathLst>
            </a:custGeom>
            <a:solidFill>
              <a:schemeClr val="accent2"/>
            </a:solidFill>
            <a:ln w="9525">
              <a:noFill/>
            </a:ln>
          </p:spPr>
          <p:txBody>
            <a:bodyPr/>
            <a:lstStyle/>
            <a:p>
              <a:endParaRPr lang="zh-CN" altLang="en-US"/>
            </a:p>
          </p:txBody>
        </p:sp>
        <p:sp>
          <p:nvSpPr>
            <p:cNvPr id="1248" name="未知"/>
            <p:cNvSpPr/>
            <p:nvPr userDrawn="1"/>
          </p:nvSpPr>
          <p:spPr>
            <a:xfrm>
              <a:off x="404" y="561"/>
              <a:ext cx="177" cy="187"/>
            </a:xfrm>
            <a:custGeom>
              <a:cxnLst>
                <a:cxn ang="0">
                  <a:pos x="79154" y="6590"/>
                </a:cxn>
                <a:cxn ang="0">
                  <a:pos x="36599" y="6590"/>
                </a:cxn>
                <a:cxn ang="0">
                  <a:pos x="13068" y="65849"/>
                </a:cxn>
                <a:cxn ang="0">
                  <a:pos x="92859" y="72414"/>
                </a:cxn>
                <a:cxn ang="0">
                  <a:pos x="79154" y="6590"/>
                </a:cxn>
              </a:cxnLst>
              <a:rect l="l" t="t" r="r" b="b"/>
              <a:pathLst>
                <a:path w="35" h="37">
                  <a:moveTo>
                    <a:pt x="24" y="2"/>
                  </a:moveTo>
                  <a:cubicBezTo>
                    <a:pt x="19" y="3"/>
                    <a:pt x="11" y="2"/>
                    <a:pt x="11" y="2"/>
                  </a:cubicBezTo>
                  <a:cubicBezTo>
                    <a:pt x="0" y="2"/>
                    <a:pt x="5" y="14"/>
                    <a:pt x="4" y="20"/>
                  </a:cubicBezTo>
                  <a:cubicBezTo>
                    <a:pt x="3" y="27"/>
                    <a:pt x="22" y="37"/>
                    <a:pt x="28" y="22"/>
                  </a:cubicBezTo>
                  <a:cubicBezTo>
                    <a:pt x="35" y="7"/>
                    <a:pt x="28" y="0"/>
                    <a:pt x="24" y="2"/>
                  </a:cubicBezTo>
                  <a:close/>
                </a:path>
              </a:pathLst>
            </a:custGeom>
            <a:solidFill>
              <a:schemeClr val="accent2"/>
            </a:solidFill>
            <a:ln w="9525">
              <a:noFill/>
            </a:ln>
          </p:spPr>
          <p:txBody>
            <a:bodyPr/>
            <a:lstStyle/>
            <a:p>
              <a:endParaRPr lang="zh-CN" altLang="en-US"/>
            </a:p>
          </p:txBody>
        </p:sp>
        <p:sp>
          <p:nvSpPr>
            <p:cNvPr id="1249" name="未知"/>
            <p:cNvSpPr/>
            <p:nvPr userDrawn="1"/>
          </p:nvSpPr>
          <p:spPr>
            <a:xfrm>
              <a:off x="809" y="374"/>
              <a:ext cx="177" cy="36"/>
            </a:xfrm>
            <a:custGeom>
              <a:cxnLst>
                <a:cxn ang="0">
                  <a:pos x="16289" y="0"/>
                </a:cxn>
                <a:cxn ang="0">
                  <a:pos x="46445" y="18221"/>
                </a:cxn>
                <a:cxn ang="0">
                  <a:pos x="16289" y="0"/>
                </a:cxn>
              </a:cxnLst>
              <a:rect l="l" t="t" r="r" b="b"/>
              <a:pathLst>
                <a:path w="35" h="7">
                  <a:moveTo>
                    <a:pt x="5" y="0"/>
                  </a:moveTo>
                  <a:cubicBezTo>
                    <a:pt x="0" y="0"/>
                    <a:pt x="7" y="7"/>
                    <a:pt x="14" y="5"/>
                  </a:cubicBezTo>
                  <a:cubicBezTo>
                    <a:pt x="35" y="1"/>
                    <a:pt x="5" y="0"/>
                    <a:pt x="5" y="0"/>
                  </a:cubicBezTo>
                  <a:close/>
                </a:path>
              </a:pathLst>
            </a:custGeom>
            <a:solidFill>
              <a:schemeClr val="accent2"/>
            </a:solidFill>
            <a:ln w="9525">
              <a:noFill/>
            </a:ln>
          </p:spPr>
          <p:txBody>
            <a:bodyPr/>
            <a:lstStyle/>
            <a:p>
              <a:endParaRPr lang="zh-CN" altLang="en-US"/>
            </a:p>
          </p:txBody>
        </p:sp>
        <p:sp>
          <p:nvSpPr>
            <p:cNvPr id="1250" name="未知"/>
            <p:cNvSpPr/>
            <p:nvPr userDrawn="1"/>
          </p:nvSpPr>
          <p:spPr>
            <a:xfrm>
              <a:off x="869" y="369"/>
              <a:ext cx="137" cy="81"/>
            </a:xfrm>
            <a:custGeom>
              <a:cxnLst>
                <a:cxn ang="0">
                  <a:pos x="23919" y="43340"/>
                </a:cxn>
                <a:cxn ang="0">
                  <a:pos x="84138" y="19734"/>
                </a:cxn>
                <a:cxn ang="0">
                  <a:pos x="56951" y="3255"/>
                </a:cxn>
                <a:cxn ang="0">
                  <a:pos x="23919" y="36855"/>
                </a:cxn>
                <a:cxn ang="0">
                  <a:pos x="23919" y="43340"/>
                </a:cxn>
              </a:cxnLst>
              <a:rect l="l" t="t" r="r" b="b"/>
              <a:pathLst>
                <a:path w="27" h="16">
                  <a:moveTo>
                    <a:pt x="7" y="13"/>
                  </a:moveTo>
                  <a:cubicBezTo>
                    <a:pt x="7" y="13"/>
                    <a:pt x="18" y="16"/>
                    <a:pt x="25" y="6"/>
                  </a:cubicBezTo>
                  <a:cubicBezTo>
                    <a:pt x="27" y="2"/>
                    <a:pt x="23" y="0"/>
                    <a:pt x="17" y="1"/>
                  </a:cubicBezTo>
                  <a:cubicBezTo>
                    <a:pt x="13" y="1"/>
                    <a:pt x="14" y="11"/>
                    <a:pt x="7" y="11"/>
                  </a:cubicBezTo>
                  <a:cubicBezTo>
                    <a:pt x="0" y="11"/>
                    <a:pt x="7" y="13"/>
                    <a:pt x="7" y="13"/>
                  </a:cubicBezTo>
                  <a:close/>
                </a:path>
              </a:pathLst>
            </a:custGeom>
            <a:solidFill>
              <a:schemeClr val="accent2"/>
            </a:solidFill>
            <a:ln w="9525">
              <a:noFill/>
            </a:ln>
          </p:spPr>
          <p:txBody>
            <a:bodyPr/>
            <a:lstStyle/>
            <a:p>
              <a:endParaRPr lang="zh-CN" altLang="en-US"/>
            </a:p>
          </p:txBody>
        </p:sp>
        <p:sp>
          <p:nvSpPr>
            <p:cNvPr id="1251" name="未知"/>
            <p:cNvSpPr/>
            <p:nvPr userDrawn="1"/>
          </p:nvSpPr>
          <p:spPr>
            <a:xfrm>
              <a:off x="864" y="420"/>
              <a:ext cx="177" cy="86"/>
            </a:xfrm>
            <a:custGeom>
              <a:cxnLst>
                <a:cxn ang="0">
                  <a:pos x="82376" y="19679"/>
                </a:cxn>
                <a:cxn ang="0">
                  <a:pos x="26135" y="33398"/>
                </a:cxn>
                <a:cxn ang="0">
                  <a:pos x="19667" y="43248"/>
                </a:cxn>
                <a:cxn ang="0">
                  <a:pos x="89638" y="40000"/>
                </a:cxn>
                <a:cxn ang="0">
                  <a:pos x="82376" y="19679"/>
                </a:cxn>
              </a:cxnLst>
              <a:rect l="l" t="t" r="r" b="b"/>
              <a:pathLst>
                <a:path w="35" h="17">
                  <a:moveTo>
                    <a:pt x="25" y="6"/>
                  </a:moveTo>
                  <a:cubicBezTo>
                    <a:pt x="20" y="12"/>
                    <a:pt x="8" y="10"/>
                    <a:pt x="8" y="10"/>
                  </a:cubicBezTo>
                  <a:cubicBezTo>
                    <a:pt x="8" y="10"/>
                    <a:pt x="0" y="9"/>
                    <a:pt x="6" y="13"/>
                  </a:cubicBezTo>
                  <a:cubicBezTo>
                    <a:pt x="11" y="17"/>
                    <a:pt x="18" y="15"/>
                    <a:pt x="27" y="12"/>
                  </a:cubicBezTo>
                  <a:cubicBezTo>
                    <a:pt x="35" y="8"/>
                    <a:pt x="31" y="0"/>
                    <a:pt x="25" y="6"/>
                  </a:cubicBezTo>
                  <a:close/>
                </a:path>
              </a:pathLst>
            </a:custGeom>
            <a:solidFill>
              <a:schemeClr val="accent2"/>
            </a:solidFill>
            <a:ln w="9525">
              <a:noFill/>
            </a:ln>
          </p:spPr>
          <p:txBody>
            <a:bodyPr/>
            <a:lstStyle/>
            <a:p>
              <a:endParaRPr lang="zh-CN" altLang="en-US"/>
            </a:p>
          </p:txBody>
        </p:sp>
        <p:sp>
          <p:nvSpPr>
            <p:cNvPr id="1252" name="未知"/>
            <p:cNvSpPr/>
            <p:nvPr userDrawn="1"/>
          </p:nvSpPr>
          <p:spPr>
            <a:xfrm>
              <a:off x="748" y="501"/>
              <a:ext cx="248" cy="60"/>
            </a:xfrm>
            <a:custGeom>
              <a:cxnLst>
                <a:cxn ang="0">
                  <a:pos x="132513" y="9375"/>
                </a:cxn>
                <a:cxn ang="0">
                  <a:pos x="96472" y="3125"/>
                </a:cxn>
                <a:cxn ang="0">
                  <a:pos x="22953" y="0"/>
                </a:cxn>
                <a:cxn ang="0">
                  <a:pos x="6610" y="15625"/>
                </a:cxn>
                <a:cxn ang="0">
                  <a:pos x="66241" y="25000"/>
                </a:cxn>
                <a:cxn ang="0">
                  <a:pos x="136506" y="25000"/>
                </a:cxn>
                <a:cxn ang="0">
                  <a:pos x="132513" y="9375"/>
                </a:cxn>
              </a:cxnLst>
              <a:rect l="l" t="t" r="r" b="b"/>
              <a:pathLst>
                <a:path w="49" h="12">
                  <a:moveTo>
                    <a:pt x="40" y="3"/>
                  </a:moveTo>
                  <a:cubicBezTo>
                    <a:pt x="37" y="2"/>
                    <a:pt x="36" y="0"/>
                    <a:pt x="29" y="1"/>
                  </a:cubicBezTo>
                  <a:cubicBezTo>
                    <a:pt x="13" y="4"/>
                    <a:pt x="7" y="0"/>
                    <a:pt x="7" y="0"/>
                  </a:cubicBezTo>
                  <a:cubicBezTo>
                    <a:pt x="7" y="0"/>
                    <a:pt x="0" y="3"/>
                    <a:pt x="2" y="5"/>
                  </a:cubicBezTo>
                  <a:cubicBezTo>
                    <a:pt x="5" y="7"/>
                    <a:pt x="17" y="8"/>
                    <a:pt x="20" y="8"/>
                  </a:cubicBezTo>
                  <a:cubicBezTo>
                    <a:pt x="23" y="8"/>
                    <a:pt x="34" y="12"/>
                    <a:pt x="41" y="8"/>
                  </a:cubicBezTo>
                  <a:cubicBezTo>
                    <a:pt x="49" y="4"/>
                    <a:pt x="44" y="3"/>
                    <a:pt x="40" y="3"/>
                  </a:cubicBezTo>
                  <a:close/>
                </a:path>
              </a:pathLst>
            </a:custGeom>
            <a:solidFill>
              <a:schemeClr val="accent2"/>
            </a:solidFill>
            <a:ln w="9525">
              <a:noFill/>
            </a:ln>
          </p:spPr>
          <p:txBody>
            <a:bodyPr/>
            <a:lstStyle/>
            <a:p>
              <a:endParaRPr lang="zh-CN" altLang="en-US"/>
            </a:p>
          </p:txBody>
        </p:sp>
        <p:sp>
          <p:nvSpPr>
            <p:cNvPr id="1253" name="未知"/>
            <p:cNvSpPr/>
            <p:nvPr userDrawn="1"/>
          </p:nvSpPr>
          <p:spPr>
            <a:xfrm>
              <a:off x="773" y="556"/>
              <a:ext cx="203" cy="56"/>
            </a:xfrm>
            <a:custGeom>
              <a:cxnLst>
                <a:cxn ang="0">
                  <a:pos x="124708" y="6740"/>
                </a:cxn>
                <a:cxn ang="0">
                  <a:pos x="87569" y="13450"/>
                </a:cxn>
                <a:cxn ang="0">
                  <a:pos x="43787" y="10029"/>
                </a:cxn>
                <a:cxn ang="0">
                  <a:pos x="3273" y="6740"/>
                </a:cxn>
                <a:cxn ang="0">
                  <a:pos x="118039" y="27577"/>
                </a:cxn>
                <a:cxn ang="0">
                  <a:pos x="124708" y="6740"/>
                </a:cxn>
              </a:cxnLst>
              <a:rect l="l" t="t" r="r" b="b"/>
              <a:pathLst>
                <a:path w="40" h="11">
                  <a:moveTo>
                    <a:pt x="37" y="2"/>
                  </a:moveTo>
                  <a:cubicBezTo>
                    <a:pt x="34" y="4"/>
                    <a:pt x="30" y="4"/>
                    <a:pt x="26" y="4"/>
                  </a:cubicBezTo>
                  <a:cubicBezTo>
                    <a:pt x="23" y="4"/>
                    <a:pt x="16" y="2"/>
                    <a:pt x="13" y="3"/>
                  </a:cubicBezTo>
                  <a:cubicBezTo>
                    <a:pt x="10" y="4"/>
                    <a:pt x="1" y="2"/>
                    <a:pt x="1" y="2"/>
                  </a:cubicBezTo>
                  <a:cubicBezTo>
                    <a:pt x="0" y="11"/>
                    <a:pt x="30" y="10"/>
                    <a:pt x="35" y="8"/>
                  </a:cubicBezTo>
                  <a:cubicBezTo>
                    <a:pt x="40" y="5"/>
                    <a:pt x="40" y="0"/>
                    <a:pt x="37" y="2"/>
                  </a:cubicBezTo>
                  <a:close/>
                </a:path>
              </a:pathLst>
            </a:custGeom>
            <a:solidFill>
              <a:schemeClr val="accent2"/>
            </a:solidFill>
            <a:ln w="9525">
              <a:noFill/>
            </a:ln>
          </p:spPr>
          <p:txBody>
            <a:bodyPr/>
            <a:lstStyle/>
            <a:p>
              <a:endParaRPr lang="zh-CN" altLang="en-US"/>
            </a:p>
          </p:txBody>
        </p:sp>
        <p:sp>
          <p:nvSpPr>
            <p:cNvPr id="1254" name="未知"/>
            <p:cNvSpPr/>
            <p:nvPr userDrawn="1"/>
          </p:nvSpPr>
          <p:spPr>
            <a:xfrm>
              <a:off x="763" y="602"/>
              <a:ext cx="207" cy="172"/>
            </a:xfrm>
            <a:custGeom>
              <a:cxnLst>
                <a:cxn ang="0">
                  <a:pos x="91635" y="30171"/>
                </a:cxn>
                <a:cxn ang="0">
                  <a:pos x="42849" y="19679"/>
                </a:cxn>
                <a:cxn ang="0">
                  <a:pos x="13001" y="49723"/>
                </a:cxn>
                <a:cxn ang="0">
                  <a:pos x="3211" y="62932"/>
                </a:cxn>
                <a:cxn ang="0">
                  <a:pos x="29212" y="62932"/>
                </a:cxn>
                <a:cxn ang="0">
                  <a:pos x="55850" y="89723"/>
                </a:cxn>
                <a:cxn ang="0">
                  <a:pos x="68850" y="99553"/>
                </a:cxn>
                <a:cxn ang="0">
                  <a:pos x="94851" y="62932"/>
                </a:cxn>
                <a:cxn ang="0">
                  <a:pos x="128062" y="62932"/>
                </a:cxn>
                <a:cxn ang="0">
                  <a:pos x="91635" y="30171"/>
                </a:cxn>
              </a:cxnLst>
              <a:rect l="l" t="t" r="r" b="b"/>
              <a:pathLst>
                <a:path w="41" h="34">
                  <a:moveTo>
                    <a:pt x="28" y="9"/>
                  </a:moveTo>
                  <a:cubicBezTo>
                    <a:pt x="28" y="6"/>
                    <a:pt x="14" y="0"/>
                    <a:pt x="13" y="6"/>
                  </a:cubicBezTo>
                  <a:cubicBezTo>
                    <a:pt x="11" y="12"/>
                    <a:pt x="4" y="15"/>
                    <a:pt x="4" y="15"/>
                  </a:cubicBezTo>
                  <a:cubicBezTo>
                    <a:pt x="0" y="16"/>
                    <a:pt x="0" y="16"/>
                    <a:pt x="1" y="19"/>
                  </a:cubicBezTo>
                  <a:cubicBezTo>
                    <a:pt x="1" y="22"/>
                    <a:pt x="4" y="24"/>
                    <a:pt x="9" y="19"/>
                  </a:cubicBezTo>
                  <a:cubicBezTo>
                    <a:pt x="17" y="10"/>
                    <a:pt x="17" y="26"/>
                    <a:pt x="17" y="27"/>
                  </a:cubicBezTo>
                  <a:cubicBezTo>
                    <a:pt x="18" y="29"/>
                    <a:pt x="19" y="34"/>
                    <a:pt x="21" y="30"/>
                  </a:cubicBezTo>
                  <a:cubicBezTo>
                    <a:pt x="22" y="26"/>
                    <a:pt x="25" y="14"/>
                    <a:pt x="29" y="19"/>
                  </a:cubicBezTo>
                  <a:cubicBezTo>
                    <a:pt x="35" y="27"/>
                    <a:pt x="41" y="19"/>
                    <a:pt x="39" y="19"/>
                  </a:cubicBezTo>
                  <a:cubicBezTo>
                    <a:pt x="38" y="18"/>
                    <a:pt x="28" y="13"/>
                    <a:pt x="28" y="9"/>
                  </a:cubicBezTo>
                  <a:close/>
                </a:path>
              </a:pathLst>
            </a:custGeom>
            <a:solidFill>
              <a:schemeClr val="accent2"/>
            </a:solidFill>
            <a:ln w="9525">
              <a:noFill/>
            </a:ln>
          </p:spPr>
          <p:txBody>
            <a:bodyPr/>
            <a:lstStyle/>
            <a:p>
              <a:endParaRPr lang="zh-CN" altLang="en-US"/>
            </a:p>
          </p:txBody>
        </p:sp>
        <p:sp>
          <p:nvSpPr>
            <p:cNvPr id="1255" name="未知"/>
            <p:cNvSpPr/>
            <p:nvPr userDrawn="1"/>
          </p:nvSpPr>
          <p:spPr>
            <a:xfrm>
              <a:off x="900" y="521"/>
              <a:ext cx="126" cy="318"/>
            </a:xfrm>
            <a:custGeom>
              <a:cxnLst>
                <a:cxn ang="0">
                  <a:pos x="71558" y="6421"/>
                </a:cxn>
                <a:cxn ang="0">
                  <a:pos x="58756" y="55822"/>
                </a:cxn>
                <a:cxn ang="0">
                  <a:pos x="22529" y="65584"/>
                </a:cxn>
                <a:cxn ang="0">
                  <a:pos x="22529" y="75366"/>
                </a:cxn>
                <a:cxn ang="0">
                  <a:pos x="55425" y="111623"/>
                </a:cxn>
                <a:cxn ang="0">
                  <a:pos x="38662" y="147390"/>
                </a:cxn>
                <a:cxn ang="0">
                  <a:pos x="0" y="180437"/>
                </a:cxn>
                <a:cxn ang="0">
                  <a:pos x="16128" y="190194"/>
                </a:cxn>
                <a:cxn ang="0">
                  <a:pos x="52224" y="203192"/>
                </a:cxn>
                <a:cxn ang="0">
                  <a:pos x="74884" y="186984"/>
                </a:cxn>
                <a:cxn ang="0">
                  <a:pos x="81285" y="46039"/>
                </a:cxn>
                <a:cxn ang="0">
                  <a:pos x="81285" y="6421"/>
                </a:cxn>
                <a:cxn ang="0">
                  <a:pos x="71558" y="6421"/>
                </a:cxn>
              </a:cxnLst>
              <a:rect l="l" t="t" r="r" b="b"/>
              <a:pathLst>
                <a:path w="25" h="62">
                  <a:moveTo>
                    <a:pt x="22" y="2"/>
                  </a:moveTo>
                  <a:cubicBezTo>
                    <a:pt x="22" y="2"/>
                    <a:pt x="20" y="15"/>
                    <a:pt x="18" y="17"/>
                  </a:cubicBezTo>
                  <a:cubicBezTo>
                    <a:pt x="15" y="19"/>
                    <a:pt x="10" y="20"/>
                    <a:pt x="7" y="20"/>
                  </a:cubicBezTo>
                  <a:cubicBezTo>
                    <a:pt x="4" y="19"/>
                    <a:pt x="4" y="22"/>
                    <a:pt x="7" y="23"/>
                  </a:cubicBezTo>
                  <a:cubicBezTo>
                    <a:pt x="10" y="24"/>
                    <a:pt x="17" y="29"/>
                    <a:pt x="17" y="34"/>
                  </a:cubicBezTo>
                  <a:cubicBezTo>
                    <a:pt x="17" y="40"/>
                    <a:pt x="17" y="44"/>
                    <a:pt x="12" y="45"/>
                  </a:cubicBezTo>
                  <a:cubicBezTo>
                    <a:pt x="6" y="46"/>
                    <a:pt x="0" y="47"/>
                    <a:pt x="0" y="55"/>
                  </a:cubicBezTo>
                  <a:cubicBezTo>
                    <a:pt x="0" y="55"/>
                    <a:pt x="3" y="57"/>
                    <a:pt x="5" y="58"/>
                  </a:cubicBezTo>
                  <a:cubicBezTo>
                    <a:pt x="8" y="58"/>
                    <a:pt x="14" y="61"/>
                    <a:pt x="16" y="62"/>
                  </a:cubicBezTo>
                  <a:cubicBezTo>
                    <a:pt x="18" y="63"/>
                    <a:pt x="23" y="61"/>
                    <a:pt x="23" y="57"/>
                  </a:cubicBezTo>
                  <a:cubicBezTo>
                    <a:pt x="24" y="52"/>
                    <a:pt x="24" y="20"/>
                    <a:pt x="25" y="14"/>
                  </a:cubicBezTo>
                  <a:cubicBezTo>
                    <a:pt x="25" y="9"/>
                    <a:pt x="25" y="3"/>
                    <a:pt x="25" y="2"/>
                  </a:cubicBezTo>
                  <a:cubicBezTo>
                    <a:pt x="25" y="1"/>
                    <a:pt x="22" y="0"/>
                    <a:pt x="22" y="2"/>
                  </a:cubicBezTo>
                  <a:close/>
                </a:path>
              </a:pathLst>
            </a:custGeom>
            <a:solidFill>
              <a:schemeClr val="accent2"/>
            </a:solidFill>
            <a:ln w="9525">
              <a:noFill/>
            </a:ln>
          </p:spPr>
          <p:txBody>
            <a:bodyPr/>
            <a:lstStyle/>
            <a:p>
              <a:endParaRPr lang="zh-CN" altLang="en-US"/>
            </a:p>
          </p:txBody>
        </p:sp>
      </p:grpSp>
      <p:grpSp>
        <p:nvGrpSpPr>
          <p:cNvPr id="1256" name="Group 232"/>
          <p:cNvGrpSpPr/>
          <p:nvPr/>
        </p:nvGrpSpPr>
        <p:grpSpPr>
          <a:xfrm>
            <a:off x="9245600" y="0"/>
            <a:ext cx="3090333" cy="2055813"/>
            <a:chExt cx="1748" cy="1556"/>
          </a:xfrm>
        </p:grpSpPr>
        <p:sp>
          <p:nvSpPr>
            <p:cNvPr id="1257" name="未知"/>
            <p:cNvSpPr/>
            <p:nvPr userDrawn="1"/>
          </p:nvSpPr>
          <p:spPr>
            <a:xfrm>
              <a:off x="81" y="0"/>
              <a:ext cx="1586" cy="1443"/>
            </a:xfrm>
            <a:custGeom>
              <a:cxnLst>
                <a:cxn ang="0">
                  <a:pos x="4775" y="859"/>
                </a:cxn>
                <a:cxn ang="0">
                  <a:pos x="2277" y="14633"/>
                </a:cxn>
                <a:cxn ang="0">
                  <a:pos x="5197" y="81087"/>
                </a:cxn>
                <a:cxn ang="0">
                  <a:pos x="11180" y="94306"/>
                </a:cxn>
                <a:cxn ang="0">
                  <a:pos x="32670" y="99422"/>
                </a:cxn>
                <a:cxn ang="0">
                  <a:pos x="42229" y="102110"/>
                </a:cxn>
                <a:cxn ang="0">
                  <a:pos x="107497" y="97996"/>
                </a:cxn>
                <a:cxn ang="0">
                  <a:pos x="110221" y="34461"/>
                </a:cxn>
                <a:cxn ang="0">
                  <a:pos x="76320" y="3278"/>
                </a:cxn>
                <a:cxn ang="0">
                  <a:pos x="51469" y="5969"/>
                </a:cxn>
                <a:cxn ang="0">
                  <a:pos x="40931" y="2276"/>
                </a:cxn>
                <a:cxn ang="0">
                  <a:pos x="31252" y="412"/>
                </a:cxn>
                <a:cxn ang="0">
                  <a:pos x="4775" y="859"/>
                </a:cxn>
              </a:cxnLst>
              <a:rect l="l" t="t" r="r" b="b"/>
              <a:pathLst>
                <a:path w="546" h="497">
                  <a:moveTo>
                    <a:pt x="23" y="4"/>
                  </a:moveTo>
                  <a:cubicBezTo>
                    <a:pt x="23" y="4"/>
                    <a:pt x="0" y="34"/>
                    <a:pt x="11" y="71"/>
                  </a:cubicBezTo>
                  <a:cubicBezTo>
                    <a:pt x="19" y="100"/>
                    <a:pt x="25" y="393"/>
                    <a:pt x="25" y="393"/>
                  </a:cubicBezTo>
                  <a:cubicBezTo>
                    <a:pt x="25" y="393"/>
                    <a:pt x="42" y="452"/>
                    <a:pt x="54" y="457"/>
                  </a:cubicBezTo>
                  <a:cubicBezTo>
                    <a:pt x="66" y="462"/>
                    <a:pt x="158" y="482"/>
                    <a:pt x="158" y="482"/>
                  </a:cubicBezTo>
                  <a:cubicBezTo>
                    <a:pt x="158" y="482"/>
                    <a:pt x="191" y="497"/>
                    <a:pt x="204" y="495"/>
                  </a:cubicBezTo>
                  <a:cubicBezTo>
                    <a:pt x="217" y="494"/>
                    <a:pt x="506" y="487"/>
                    <a:pt x="520" y="475"/>
                  </a:cubicBezTo>
                  <a:cubicBezTo>
                    <a:pt x="533" y="463"/>
                    <a:pt x="546" y="218"/>
                    <a:pt x="533" y="167"/>
                  </a:cubicBezTo>
                  <a:cubicBezTo>
                    <a:pt x="520" y="117"/>
                    <a:pt x="404" y="14"/>
                    <a:pt x="369" y="16"/>
                  </a:cubicBezTo>
                  <a:cubicBezTo>
                    <a:pt x="335" y="17"/>
                    <a:pt x="249" y="29"/>
                    <a:pt x="249" y="29"/>
                  </a:cubicBezTo>
                  <a:lnTo>
                    <a:pt x="198" y="11"/>
                  </a:lnTo>
                  <a:lnTo>
                    <a:pt x="151" y="2"/>
                  </a:lnTo>
                  <a:cubicBezTo>
                    <a:pt x="151" y="2"/>
                    <a:pt x="79" y="0"/>
                    <a:pt x="23" y="4"/>
                  </a:cubicBezTo>
                  <a:close/>
                </a:path>
              </a:pathLst>
            </a:custGeom>
            <a:solidFill>
              <a:schemeClr val="accent2"/>
            </a:solidFill>
            <a:ln w="9525">
              <a:noFill/>
            </a:ln>
          </p:spPr>
          <p:txBody>
            <a:bodyPr/>
            <a:lstStyle/>
            <a:p>
              <a:endParaRPr lang="zh-CN" altLang="en-US"/>
            </a:p>
          </p:txBody>
        </p:sp>
        <p:grpSp>
          <p:nvGrpSpPr>
            <p:cNvPr id="1258" name="Group 234"/>
            <p:cNvGrpSpPr/>
            <p:nvPr userDrawn="1"/>
          </p:nvGrpSpPr>
          <p:grpSpPr>
            <a:xfrm>
              <a:off x="0" y="5"/>
              <a:ext cx="1748" cy="1551"/>
              <a:chExt cx="2958" cy="2699"/>
            </a:xfrm>
          </p:grpSpPr>
          <p:sp>
            <p:nvSpPr>
              <p:cNvPr id="1259" name="未知"/>
              <p:cNvSpPr/>
              <p:nvPr/>
            </p:nvSpPr>
            <p:spPr>
              <a:xfrm>
                <a:off x="142" y="0"/>
                <a:ext cx="490" cy="187"/>
              </a:xfrm>
              <a:custGeom>
                <a:cxnLst>
                  <a:cxn ang="0">
                    <a:pos x="233846" y="82224"/>
                  </a:cxn>
                  <a:cxn ang="0">
                    <a:pos x="299582" y="65849"/>
                  </a:cxn>
                  <a:cxn ang="0">
                    <a:pos x="302800" y="56171"/>
                  </a:cxn>
                  <a:cxn ang="0">
                    <a:pos x="289782" y="0"/>
                  </a:cxn>
                  <a:cxn ang="0">
                    <a:pos x="81992" y="0"/>
                  </a:cxn>
                  <a:cxn ang="0">
                    <a:pos x="33249" y="72414"/>
                  </a:cxn>
                  <a:cxn ang="0">
                    <a:pos x="233846" y="82224"/>
                  </a:cxn>
                </a:cxnLst>
                <a:rect l="l" t="t" r="r" b="b"/>
                <a:pathLst>
                  <a:path w="97" h="37">
                    <a:moveTo>
                      <a:pt x="71" y="25"/>
                    </a:moveTo>
                    <a:cubicBezTo>
                      <a:pt x="81" y="22"/>
                      <a:pt x="87" y="21"/>
                      <a:pt x="91" y="20"/>
                    </a:cubicBezTo>
                    <a:cubicBezTo>
                      <a:pt x="91" y="19"/>
                      <a:pt x="91" y="19"/>
                      <a:pt x="92" y="17"/>
                    </a:cubicBezTo>
                    <a:cubicBezTo>
                      <a:pt x="97" y="11"/>
                      <a:pt x="95" y="4"/>
                      <a:pt x="88" y="0"/>
                    </a:cubicBezTo>
                    <a:lnTo>
                      <a:pt x="25" y="0"/>
                    </a:lnTo>
                    <a:cubicBezTo>
                      <a:pt x="10" y="3"/>
                      <a:pt x="0" y="10"/>
                      <a:pt x="10" y="22"/>
                    </a:cubicBezTo>
                    <a:cubicBezTo>
                      <a:pt x="10" y="22"/>
                      <a:pt x="28" y="37"/>
                      <a:pt x="71" y="25"/>
                    </a:cubicBezTo>
                    <a:close/>
                  </a:path>
                </a:pathLst>
              </a:custGeom>
              <a:solidFill>
                <a:schemeClr val="bg1"/>
              </a:solidFill>
              <a:ln w="9525">
                <a:noFill/>
              </a:ln>
            </p:spPr>
            <p:txBody>
              <a:bodyPr/>
              <a:lstStyle/>
              <a:p>
                <a:endParaRPr lang="zh-CN" altLang="en-US"/>
              </a:p>
            </p:txBody>
          </p:sp>
          <p:sp>
            <p:nvSpPr>
              <p:cNvPr id="1260" name="未知"/>
              <p:cNvSpPr>
                <a:spLocks noEditPoints="1"/>
              </p:cNvSpPr>
              <p:nvPr/>
            </p:nvSpPr>
            <p:spPr>
              <a:xfrm>
                <a:off x="0" y="0"/>
                <a:ext cx="2958" cy="2699"/>
              </a:xfrm>
              <a:custGeom>
                <a:cxnLst>
                  <a:cxn ang="0">
                    <a:pos x="1665632" y="3220"/>
                  </a:cxn>
                  <a:cxn ang="0">
                    <a:pos x="519041" y="0"/>
                  </a:cxn>
                  <a:cxn ang="0">
                    <a:pos x="743879" y="69204"/>
                  </a:cxn>
                  <a:cxn ang="0">
                    <a:pos x="575288" y="128597"/>
                  </a:cxn>
                  <a:cxn ang="0">
                    <a:pos x="684410" y="234232"/>
                  </a:cxn>
                  <a:cxn ang="0">
                    <a:pos x="244472" y="197674"/>
                  </a:cxn>
                  <a:cxn ang="0">
                    <a:pos x="85575" y="207484"/>
                  </a:cxn>
                  <a:cxn ang="0">
                    <a:pos x="657642" y="1606102"/>
                  </a:cxn>
                  <a:cxn ang="0">
                    <a:pos x="475884" y="1125124"/>
                  </a:cxn>
                  <a:cxn ang="0">
                    <a:pos x="347102" y="1239928"/>
                  </a:cxn>
                  <a:cxn ang="0">
                    <a:pos x="310514" y="1435024"/>
                  </a:cxn>
                  <a:cxn ang="0">
                    <a:pos x="409817" y="873880"/>
                  </a:cxn>
                  <a:cxn ang="0">
                    <a:pos x="506000" y="751843"/>
                  </a:cxn>
                  <a:cxn ang="0">
                    <a:pos x="691009" y="781810"/>
                  </a:cxn>
                  <a:cxn ang="0">
                    <a:pos x="621696" y="1009578"/>
                  </a:cxn>
                  <a:cxn ang="0">
                    <a:pos x="634756" y="1302540"/>
                  </a:cxn>
                  <a:cxn ang="0">
                    <a:pos x="1702220" y="1593052"/>
                  </a:cxn>
                  <a:cxn ang="0">
                    <a:pos x="1500930" y="1408277"/>
                  </a:cxn>
                  <a:cxn ang="0">
                    <a:pos x="1404742" y="1138179"/>
                  </a:cxn>
                  <a:cxn ang="0">
                    <a:pos x="1308685" y="890791"/>
                  </a:cxn>
                  <a:cxn ang="0">
                    <a:pos x="1520437" y="844423"/>
                  </a:cxn>
                  <a:cxn ang="0">
                    <a:pos x="1345273" y="735442"/>
                  </a:cxn>
                  <a:cxn ang="0">
                    <a:pos x="1451149" y="745253"/>
                  </a:cxn>
                  <a:cxn ang="0">
                    <a:pos x="1447928" y="689104"/>
                  </a:cxn>
                  <a:cxn ang="0">
                    <a:pos x="1242623" y="695695"/>
                  </a:cxn>
                  <a:cxn ang="0">
                    <a:pos x="1179929" y="1131589"/>
                  </a:cxn>
                  <a:cxn ang="0">
                    <a:pos x="1147229" y="758308"/>
                  </a:cxn>
                  <a:cxn ang="0">
                    <a:pos x="1094202" y="600406"/>
                  </a:cxn>
                  <a:cxn ang="0">
                    <a:pos x="1147229" y="448307"/>
                  </a:cxn>
                  <a:cxn ang="0">
                    <a:pos x="1120460" y="326276"/>
                  </a:cxn>
                  <a:cxn ang="0">
                    <a:pos x="1094202" y="204265"/>
                  </a:cxn>
                  <a:cxn ang="0">
                    <a:pos x="1219738" y="339968"/>
                  </a:cxn>
                  <a:cxn ang="0">
                    <a:pos x="1371379" y="155319"/>
                  </a:cxn>
                  <a:cxn ang="0">
                    <a:pos x="1351872" y="313246"/>
                  </a:cxn>
                  <a:cxn ang="0">
                    <a:pos x="1325614" y="428792"/>
                  </a:cxn>
                  <a:cxn ang="0">
                    <a:pos x="1325614" y="597161"/>
                  </a:cxn>
                  <a:cxn ang="0">
                    <a:pos x="1844042" y="597161"/>
                  </a:cxn>
                  <a:cxn ang="0">
                    <a:pos x="1830977" y="250608"/>
                  </a:cxn>
                  <a:cxn ang="0">
                    <a:pos x="822986" y="227767"/>
                  </a:cxn>
                  <a:cxn ang="0">
                    <a:pos x="968823" y="306781"/>
                  </a:cxn>
                  <a:cxn ang="0">
                    <a:pos x="565474" y="643530"/>
                  </a:cxn>
                  <a:cxn ang="0">
                    <a:pos x="228186" y="323056"/>
                  </a:cxn>
                  <a:cxn ang="0">
                    <a:pos x="631409" y="349778"/>
                  </a:cxn>
                  <a:cxn ang="0">
                    <a:pos x="726930" y="346559"/>
                  </a:cxn>
                  <a:cxn ang="0">
                    <a:pos x="998171" y="399361"/>
                  </a:cxn>
                  <a:cxn ang="0">
                    <a:pos x="912571" y="844423"/>
                  </a:cxn>
                  <a:cxn ang="0">
                    <a:pos x="859575" y="451653"/>
                  </a:cxn>
                  <a:cxn ang="0">
                    <a:pos x="565474" y="643530"/>
                  </a:cxn>
                  <a:cxn ang="0">
                    <a:pos x="737412" y="742033"/>
                  </a:cxn>
                  <a:cxn ang="0">
                    <a:pos x="816388" y="521367"/>
                  </a:cxn>
                  <a:cxn ang="0">
                    <a:pos x="1077278" y="963214"/>
                  </a:cxn>
                  <a:cxn ang="0">
                    <a:pos x="710517" y="1058498"/>
                  </a:cxn>
                  <a:cxn ang="0">
                    <a:pos x="1021056" y="913627"/>
                  </a:cxn>
                  <a:cxn ang="0">
                    <a:pos x="1051172" y="438471"/>
                  </a:cxn>
                  <a:cxn ang="0">
                    <a:pos x="1034759" y="702796"/>
                  </a:cxn>
                  <a:cxn ang="0">
                    <a:pos x="988331" y="475155"/>
                  </a:cxn>
                  <a:cxn ang="0">
                    <a:pos x="1676089" y="590571"/>
                  </a:cxn>
                  <a:cxn ang="0">
                    <a:pos x="1523683" y="534422"/>
                  </a:cxn>
                </a:cxnLst>
                <a:rect l="l" t="t" r="r" b="b"/>
                <a:pathLst>
                  <a:path w="585" h="534">
                    <a:moveTo>
                      <a:pt x="554" y="76"/>
                    </a:moveTo>
                    <a:cubicBezTo>
                      <a:pt x="551" y="32"/>
                      <a:pt x="543" y="9"/>
                      <a:pt x="504" y="1"/>
                    </a:cubicBezTo>
                    <a:cubicBezTo>
                      <a:pt x="500" y="1"/>
                      <a:pt x="494" y="0"/>
                      <a:pt x="486" y="0"/>
                    </a:cubicBezTo>
                    <a:lnTo>
                      <a:pt x="157" y="0"/>
                    </a:lnTo>
                    <a:cubicBezTo>
                      <a:pt x="156" y="5"/>
                      <a:pt x="153" y="17"/>
                      <a:pt x="158" y="17"/>
                    </a:cubicBezTo>
                    <a:cubicBezTo>
                      <a:pt x="171" y="17"/>
                      <a:pt x="223" y="21"/>
                      <a:pt x="225" y="21"/>
                    </a:cubicBezTo>
                    <a:cubicBezTo>
                      <a:pt x="226" y="21"/>
                      <a:pt x="250" y="16"/>
                      <a:pt x="237" y="28"/>
                    </a:cubicBezTo>
                    <a:cubicBezTo>
                      <a:pt x="223" y="41"/>
                      <a:pt x="192" y="41"/>
                      <a:pt x="174" y="39"/>
                    </a:cubicBezTo>
                    <a:cubicBezTo>
                      <a:pt x="131" y="36"/>
                      <a:pt x="152" y="56"/>
                      <a:pt x="168" y="56"/>
                    </a:cubicBezTo>
                    <a:cubicBezTo>
                      <a:pt x="218" y="56"/>
                      <a:pt x="228" y="68"/>
                      <a:pt x="207" y="71"/>
                    </a:cubicBezTo>
                    <a:cubicBezTo>
                      <a:pt x="186" y="74"/>
                      <a:pt x="182" y="73"/>
                      <a:pt x="162" y="76"/>
                    </a:cubicBezTo>
                    <a:cubicBezTo>
                      <a:pt x="7" y="101"/>
                      <a:pt x="59" y="60"/>
                      <a:pt x="74" y="60"/>
                    </a:cubicBezTo>
                    <a:cubicBezTo>
                      <a:pt x="139" y="59"/>
                      <a:pt x="123" y="37"/>
                      <a:pt x="107" y="42"/>
                    </a:cubicBezTo>
                    <a:cubicBezTo>
                      <a:pt x="91" y="46"/>
                      <a:pt x="34" y="27"/>
                      <a:pt x="26" y="63"/>
                    </a:cubicBezTo>
                    <a:cubicBezTo>
                      <a:pt x="19" y="100"/>
                      <a:pt x="42" y="282"/>
                      <a:pt x="36" y="317"/>
                    </a:cubicBezTo>
                    <a:cubicBezTo>
                      <a:pt x="0" y="534"/>
                      <a:pt x="199" y="487"/>
                      <a:pt x="199" y="487"/>
                    </a:cubicBezTo>
                    <a:cubicBezTo>
                      <a:pt x="156" y="453"/>
                      <a:pt x="174" y="421"/>
                      <a:pt x="171" y="403"/>
                    </a:cubicBezTo>
                    <a:cubicBezTo>
                      <a:pt x="161" y="345"/>
                      <a:pt x="154" y="337"/>
                      <a:pt x="144" y="341"/>
                    </a:cubicBezTo>
                    <a:cubicBezTo>
                      <a:pt x="121" y="352"/>
                      <a:pt x="123" y="358"/>
                      <a:pt x="126" y="367"/>
                    </a:cubicBezTo>
                    <a:cubicBezTo>
                      <a:pt x="142" y="416"/>
                      <a:pt x="105" y="376"/>
                      <a:pt x="105" y="376"/>
                    </a:cubicBezTo>
                    <a:cubicBezTo>
                      <a:pt x="98" y="380"/>
                      <a:pt x="95" y="390"/>
                      <a:pt x="99" y="399"/>
                    </a:cubicBezTo>
                    <a:cubicBezTo>
                      <a:pt x="131" y="463"/>
                      <a:pt x="101" y="446"/>
                      <a:pt x="94" y="435"/>
                    </a:cubicBezTo>
                    <a:cubicBezTo>
                      <a:pt x="61" y="390"/>
                      <a:pt x="92" y="366"/>
                      <a:pt x="88" y="352"/>
                    </a:cubicBezTo>
                    <a:cubicBezTo>
                      <a:pt x="75" y="295"/>
                      <a:pt x="118" y="274"/>
                      <a:pt x="124" y="265"/>
                    </a:cubicBezTo>
                    <a:cubicBezTo>
                      <a:pt x="130" y="256"/>
                      <a:pt x="127" y="253"/>
                      <a:pt x="129" y="234"/>
                    </a:cubicBezTo>
                    <a:cubicBezTo>
                      <a:pt x="136" y="195"/>
                      <a:pt x="155" y="216"/>
                      <a:pt x="153" y="228"/>
                    </a:cubicBezTo>
                    <a:cubicBezTo>
                      <a:pt x="148" y="274"/>
                      <a:pt x="176" y="242"/>
                      <a:pt x="186" y="228"/>
                    </a:cubicBezTo>
                    <a:cubicBezTo>
                      <a:pt x="218" y="186"/>
                      <a:pt x="214" y="229"/>
                      <a:pt x="209" y="237"/>
                    </a:cubicBezTo>
                    <a:cubicBezTo>
                      <a:pt x="203" y="244"/>
                      <a:pt x="198" y="255"/>
                      <a:pt x="200" y="260"/>
                    </a:cubicBezTo>
                    <a:cubicBezTo>
                      <a:pt x="208" y="283"/>
                      <a:pt x="193" y="305"/>
                      <a:pt x="188" y="306"/>
                    </a:cubicBezTo>
                    <a:cubicBezTo>
                      <a:pt x="184" y="308"/>
                      <a:pt x="170" y="314"/>
                      <a:pt x="170" y="332"/>
                    </a:cubicBezTo>
                    <a:cubicBezTo>
                      <a:pt x="171" y="350"/>
                      <a:pt x="192" y="382"/>
                      <a:pt x="192" y="395"/>
                    </a:cubicBezTo>
                    <a:cubicBezTo>
                      <a:pt x="193" y="492"/>
                      <a:pt x="236" y="499"/>
                      <a:pt x="255" y="497"/>
                    </a:cubicBezTo>
                    <a:cubicBezTo>
                      <a:pt x="275" y="496"/>
                      <a:pt x="445" y="490"/>
                      <a:pt x="515" y="483"/>
                    </a:cubicBezTo>
                    <a:cubicBezTo>
                      <a:pt x="585" y="477"/>
                      <a:pt x="538" y="458"/>
                      <a:pt x="518" y="458"/>
                    </a:cubicBezTo>
                    <a:cubicBezTo>
                      <a:pt x="467" y="458"/>
                      <a:pt x="454" y="427"/>
                      <a:pt x="454" y="427"/>
                    </a:cubicBezTo>
                    <a:cubicBezTo>
                      <a:pt x="454" y="427"/>
                      <a:pt x="453" y="405"/>
                      <a:pt x="431" y="400"/>
                    </a:cubicBezTo>
                    <a:cubicBezTo>
                      <a:pt x="376" y="385"/>
                      <a:pt x="411" y="353"/>
                      <a:pt x="425" y="345"/>
                    </a:cubicBezTo>
                    <a:cubicBezTo>
                      <a:pt x="438" y="338"/>
                      <a:pt x="430" y="335"/>
                      <a:pt x="420" y="329"/>
                    </a:cubicBezTo>
                    <a:cubicBezTo>
                      <a:pt x="398" y="316"/>
                      <a:pt x="394" y="300"/>
                      <a:pt x="396" y="270"/>
                    </a:cubicBezTo>
                    <a:cubicBezTo>
                      <a:pt x="397" y="240"/>
                      <a:pt x="416" y="249"/>
                      <a:pt x="416" y="249"/>
                    </a:cubicBezTo>
                    <a:cubicBezTo>
                      <a:pt x="416" y="249"/>
                      <a:pt x="448" y="262"/>
                      <a:pt x="460" y="256"/>
                    </a:cubicBezTo>
                    <a:cubicBezTo>
                      <a:pt x="472" y="250"/>
                      <a:pt x="467" y="239"/>
                      <a:pt x="461" y="244"/>
                    </a:cubicBezTo>
                    <a:cubicBezTo>
                      <a:pt x="455" y="248"/>
                      <a:pt x="412" y="244"/>
                      <a:pt x="407" y="223"/>
                    </a:cubicBezTo>
                    <a:cubicBezTo>
                      <a:pt x="403" y="202"/>
                      <a:pt x="418" y="213"/>
                      <a:pt x="422" y="214"/>
                    </a:cubicBezTo>
                    <a:cubicBezTo>
                      <a:pt x="427" y="216"/>
                      <a:pt x="427" y="220"/>
                      <a:pt x="439" y="226"/>
                    </a:cubicBezTo>
                    <a:cubicBezTo>
                      <a:pt x="468" y="241"/>
                      <a:pt x="454" y="224"/>
                      <a:pt x="454" y="224"/>
                    </a:cubicBezTo>
                    <a:cubicBezTo>
                      <a:pt x="454" y="224"/>
                      <a:pt x="454" y="224"/>
                      <a:pt x="438" y="209"/>
                    </a:cubicBezTo>
                    <a:cubicBezTo>
                      <a:pt x="423" y="194"/>
                      <a:pt x="406" y="199"/>
                      <a:pt x="389" y="199"/>
                    </a:cubicBezTo>
                    <a:cubicBezTo>
                      <a:pt x="373" y="199"/>
                      <a:pt x="376" y="211"/>
                      <a:pt x="376" y="211"/>
                    </a:cubicBezTo>
                    <a:cubicBezTo>
                      <a:pt x="376" y="211"/>
                      <a:pt x="373" y="242"/>
                      <a:pt x="370" y="291"/>
                    </a:cubicBezTo>
                    <a:cubicBezTo>
                      <a:pt x="368" y="341"/>
                      <a:pt x="360" y="347"/>
                      <a:pt x="357" y="343"/>
                    </a:cubicBezTo>
                    <a:cubicBezTo>
                      <a:pt x="354" y="338"/>
                      <a:pt x="350" y="313"/>
                      <a:pt x="350" y="305"/>
                    </a:cubicBezTo>
                    <a:cubicBezTo>
                      <a:pt x="350" y="298"/>
                      <a:pt x="345" y="264"/>
                      <a:pt x="347" y="230"/>
                    </a:cubicBezTo>
                    <a:cubicBezTo>
                      <a:pt x="350" y="195"/>
                      <a:pt x="356" y="210"/>
                      <a:pt x="334" y="201"/>
                    </a:cubicBezTo>
                    <a:cubicBezTo>
                      <a:pt x="311" y="192"/>
                      <a:pt x="323" y="182"/>
                      <a:pt x="331" y="182"/>
                    </a:cubicBezTo>
                    <a:cubicBezTo>
                      <a:pt x="338" y="182"/>
                      <a:pt x="350" y="189"/>
                      <a:pt x="352" y="181"/>
                    </a:cubicBezTo>
                    <a:cubicBezTo>
                      <a:pt x="356" y="160"/>
                      <a:pt x="359" y="141"/>
                      <a:pt x="347" y="136"/>
                    </a:cubicBezTo>
                    <a:cubicBezTo>
                      <a:pt x="322" y="127"/>
                      <a:pt x="332" y="121"/>
                      <a:pt x="341" y="118"/>
                    </a:cubicBezTo>
                    <a:cubicBezTo>
                      <a:pt x="350" y="115"/>
                      <a:pt x="352" y="94"/>
                      <a:pt x="339" y="99"/>
                    </a:cubicBezTo>
                    <a:cubicBezTo>
                      <a:pt x="313" y="107"/>
                      <a:pt x="316" y="85"/>
                      <a:pt x="321" y="82"/>
                    </a:cubicBezTo>
                    <a:cubicBezTo>
                      <a:pt x="325" y="79"/>
                      <a:pt x="334" y="83"/>
                      <a:pt x="331" y="62"/>
                    </a:cubicBezTo>
                    <a:cubicBezTo>
                      <a:pt x="328" y="41"/>
                      <a:pt x="347" y="34"/>
                      <a:pt x="351" y="53"/>
                    </a:cubicBezTo>
                    <a:cubicBezTo>
                      <a:pt x="354" y="73"/>
                      <a:pt x="363" y="112"/>
                      <a:pt x="369" y="103"/>
                    </a:cubicBezTo>
                    <a:cubicBezTo>
                      <a:pt x="375" y="94"/>
                      <a:pt x="385" y="57"/>
                      <a:pt x="395" y="41"/>
                    </a:cubicBezTo>
                    <a:cubicBezTo>
                      <a:pt x="406" y="24"/>
                      <a:pt x="418" y="38"/>
                      <a:pt x="415" y="47"/>
                    </a:cubicBezTo>
                    <a:cubicBezTo>
                      <a:pt x="401" y="88"/>
                      <a:pt x="426" y="90"/>
                      <a:pt x="426" y="90"/>
                    </a:cubicBezTo>
                    <a:cubicBezTo>
                      <a:pt x="426" y="90"/>
                      <a:pt x="423" y="96"/>
                      <a:pt x="409" y="95"/>
                    </a:cubicBezTo>
                    <a:cubicBezTo>
                      <a:pt x="382" y="92"/>
                      <a:pt x="393" y="110"/>
                      <a:pt x="405" y="115"/>
                    </a:cubicBezTo>
                    <a:cubicBezTo>
                      <a:pt x="431" y="124"/>
                      <a:pt x="414" y="130"/>
                      <a:pt x="401" y="130"/>
                    </a:cubicBezTo>
                    <a:cubicBezTo>
                      <a:pt x="387" y="130"/>
                      <a:pt x="381" y="134"/>
                      <a:pt x="378" y="148"/>
                    </a:cubicBezTo>
                    <a:cubicBezTo>
                      <a:pt x="369" y="191"/>
                      <a:pt x="401" y="181"/>
                      <a:pt x="401" y="181"/>
                    </a:cubicBezTo>
                    <a:cubicBezTo>
                      <a:pt x="452" y="195"/>
                      <a:pt x="528" y="188"/>
                      <a:pt x="528" y="188"/>
                    </a:cubicBezTo>
                    <a:cubicBezTo>
                      <a:pt x="543" y="192"/>
                      <a:pt x="552" y="189"/>
                      <a:pt x="558" y="181"/>
                    </a:cubicBezTo>
                    <a:lnTo>
                      <a:pt x="558" y="103"/>
                    </a:lnTo>
                    <a:cubicBezTo>
                      <a:pt x="556" y="93"/>
                      <a:pt x="555" y="84"/>
                      <a:pt x="554" y="76"/>
                    </a:cubicBezTo>
                    <a:close/>
                    <a:moveTo>
                      <a:pt x="231" y="77"/>
                    </a:moveTo>
                    <a:cubicBezTo>
                      <a:pt x="233" y="65"/>
                      <a:pt x="249" y="69"/>
                      <a:pt x="249" y="69"/>
                    </a:cubicBezTo>
                    <a:cubicBezTo>
                      <a:pt x="249" y="69"/>
                      <a:pt x="278" y="79"/>
                      <a:pt x="290" y="78"/>
                    </a:cubicBezTo>
                    <a:cubicBezTo>
                      <a:pt x="301" y="76"/>
                      <a:pt x="318" y="93"/>
                      <a:pt x="293" y="93"/>
                    </a:cubicBezTo>
                    <a:cubicBezTo>
                      <a:pt x="267" y="93"/>
                      <a:pt x="228" y="104"/>
                      <a:pt x="231" y="77"/>
                    </a:cubicBezTo>
                    <a:close/>
                    <a:moveTo>
                      <a:pt x="171" y="195"/>
                    </a:moveTo>
                    <a:cubicBezTo>
                      <a:pt x="153" y="195"/>
                      <a:pt x="46" y="237"/>
                      <a:pt x="45" y="128"/>
                    </a:cubicBezTo>
                    <a:cubicBezTo>
                      <a:pt x="45" y="104"/>
                      <a:pt x="39" y="83"/>
                      <a:pt x="69" y="98"/>
                    </a:cubicBezTo>
                    <a:cubicBezTo>
                      <a:pt x="99" y="112"/>
                      <a:pt x="72" y="111"/>
                      <a:pt x="137" y="108"/>
                    </a:cubicBezTo>
                    <a:cubicBezTo>
                      <a:pt x="137" y="108"/>
                      <a:pt x="184" y="110"/>
                      <a:pt x="191" y="106"/>
                    </a:cubicBezTo>
                    <a:cubicBezTo>
                      <a:pt x="199" y="101"/>
                      <a:pt x="192" y="91"/>
                      <a:pt x="207" y="91"/>
                    </a:cubicBezTo>
                    <a:cubicBezTo>
                      <a:pt x="222" y="90"/>
                      <a:pt x="220" y="105"/>
                      <a:pt x="220" y="105"/>
                    </a:cubicBezTo>
                    <a:cubicBezTo>
                      <a:pt x="220" y="105"/>
                      <a:pt x="207" y="124"/>
                      <a:pt x="305" y="111"/>
                    </a:cubicBezTo>
                    <a:cubicBezTo>
                      <a:pt x="317" y="109"/>
                      <a:pt x="327" y="121"/>
                      <a:pt x="302" y="121"/>
                    </a:cubicBezTo>
                    <a:cubicBezTo>
                      <a:pt x="290" y="122"/>
                      <a:pt x="272" y="128"/>
                      <a:pt x="278" y="143"/>
                    </a:cubicBezTo>
                    <a:cubicBezTo>
                      <a:pt x="284" y="158"/>
                      <a:pt x="276" y="256"/>
                      <a:pt x="276" y="256"/>
                    </a:cubicBezTo>
                    <a:cubicBezTo>
                      <a:pt x="276" y="256"/>
                      <a:pt x="271" y="274"/>
                      <a:pt x="262" y="245"/>
                    </a:cubicBezTo>
                    <a:cubicBezTo>
                      <a:pt x="259" y="235"/>
                      <a:pt x="262" y="144"/>
                      <a:pt x="260" y="137"/>
                    </a:cubicBezTo>
                    <a:cubicBezTo>
                      <a:pt x="259" y="129"/>
                      <a:pt x="217" y="122"/>
                      <a:pt x="215" y="154"/>
                    </a:cubicBezTo>
                    <a:cubicBezTo>
                      <a:pt x="214" y="185"/>
                      <a:pt x="205" y="195"/>
                      <a:pt x="171" y="195"/>
                    </a:cubicBezTo>
                    <a:close/>
                    <a:moveTo>
                      <a:pt x="237" y="231"/>
                    </a:moveTo>
                    <a:cubicBezTo>
                      <a:pt x="230" y="240"/>
                      <a:pt x="219" y="247"/>
                      <a:pt x="223" y="225"/>
                    </a:cubicBezTo>
                    <a:cubicBezTo>
                      <a:pt x="228" y="202"/>
                      <a:pt x="232" y="170"/>
                      <a:pt x="232" y="155"/>
                    </a:cubicBezTo>
                    <a:cubicBezTo>
                      <a:pt x="232" y="155"/>
                      <a:pt x="244" y="135"/>
                      <a:pt x="247" y="158"/>
                    </a:cubicBezTo>
                    <a:cubicBezTo>
                      <a:pt x="250" y="181"/>
                      <a:pt x="244" y="221"/>
                      <a:pt x="237" y="231"/>
                    </a:cubicBezTo>
                    <a:close/>
                    <a:moveTo>
                      <a:pt x="326" y="292"/>
                    </a:moveTo>
                    <a:cubicBezTo>
                      <a:pt x="327" y="320"/>
                      <a:pt x="355" y="400"/>
                      <a:pt x="286" y="399"/>
                    </a:cubicBezTo>
                    <a:cubicBezTo>
                      <a:pt x="217" y="398"/>
                      <a:pt x="214" y="409"/>
                      <a:pt x="215" y="321"/>
                    </a:cubicBezTo>
                    <a:cubicBezTo>
                      <a:pt x="216" y="236"/>
                      <a:pt x="225" y="253"/>
                      <a:pt x="230" y="264"/>
                    </a:cubicBezTo>
                    <a:cubicBezTo>
                      <a:pt x="230" y="264"/>
                      <a:pt x="253" y="318"/>
                      <a:pt x="309" y="277"/>
                    </a:cubicBezTo>
                    <a:cubicBezTo>
                      <a:pt x="319" y="269"/>
                      <a:pt x="324" y="263"/>
                      <a:pt x="326" y="292"/>
                    </a:cubicBezTo>
                    <a:close/>
                    <a:moveTo>
                      <a:pt x="318" y="133"/>
                    </a:moveTo>
                    <a:cubicBezTo>
                      <a:pt x="338" y="148"/>
                      <a:pt x="316" y="165"/>
                      <a:pt x="316" y="165"/>
                    </a:cubicBezTo>
                    <a:cubicBezTo>
                      <a:pt x="316" y="165"/>
                      <a:pt x="302" y="189"/>
                      <a:pt x="313" y="213"/>
                    </a:cubicBezTo>
                    <a:cubicBezTo>
                      <a:pt x="324" y="237"/>
                      <a:pt x="324" y="265"/>
                      <a:pt x="301" y="239"/>
                    </a:cubicBezTo>
                    <a:cubicBezTo>
                      <a:pt x="279" y="214"/>
                      <a:pt x="293" y="156"/>
                      <a:pt x="299" y="144"/>
                    </a:cubicBezTo>
                    <a:cubicBezTo>
                      <a:pt x="299" y="144"/>
                      <a:pt x="299" y="118"/>
                      <a:pt x="318" y="133"/>
                    </a:cubicBezTo>
                    <a:close/>
                    <a:moveTo>
                      <a:pt x="507" y="179"/>
                    </a:moveTo>
                    <a:cubicBezTo>
                      <a:pt x="498" y="185"/>
                      <a:pt x="507" y="179"/>
                      <a:pt x="465" y="177"/>
                    </a:cubicBezTo>
                    <a:cubicBezTo>
                      <a:pt x="423" y="176"/>
                      <a:pt x="461" y="162"/>
                      <a:pt x="461" y="162"/>
                    </a:cubicBezTo>
                    <a:cubicBezTo>
                      <a:pt x="565" y="166"/>
                      <a:pt x="516" y="173"/>
                      <a:pt x="507" y="179"/>
                    </a:cubicBezTo>
                    <a:close/>
                  </a:path>
                </a:pathLst>
              </a:custGeom>
              <a:solidFill>
                <a:schemeClr val="bg1"/>
              </a:solidFill>
              <a:ln w="9525">
                <a:noFill/>
              </a:ln>
            </p:spPr>
            <p:txBody>
              <a:bodyPr/>
              <a:lstStyle/>
              <a:p>
                <a:endParaRPr lang="zh-CN" altLang="en-US"/>
              </a:p>
            </p:txBody>
          </p:sp>
          <p:sp>
            <p:nvSpPr>
              <p:cNvPr id="1261" name="未知"/>
              <p:cNvSpPr/>
              <p:nvPr/>
            </p:nvSpPr>
            <p:spPr>
              <a:xfrm>
                <a:off x="703" y="1269"/>
                <a:ext cx="238" cy="283"/>
              </a:xfrm>
              <a:custGeom>
                <a:cxnLst>
                  <a:cxn ang="0">
                    <a:pos x="133493" y="49570"/>
                  </a:cxn>
                  <a:cxn ang="0">
                    <a:pos x="90106" y="184567"/>
                  </a:cxn>
                  <a:cxn ang="0">
                    <a:pos x="133493" y="49570"/>
                  </a:cxn>
                </a:cxnLst>
                <a:rect l="l" t="t" r="r" b="b"/>
                <a:pathLst>
                  <a:path w="47" h="56">
                    <a:moveTo>
                      <a:pt x="40" y="15"/>
                    </a:moveTo>
                    <a:cubicBezTo>
                      <a:pt x="37" y="0"/>
                      <a:pt x="0" y="23"/>
                      <a:pt x="27" y="56"/>
                    </a:cubicBezTo>
                    <a:cubicBezTo>
                      <a:pt x="27" y="56"/>
                      <a:pt x="47" y="49"/>
                      <a:pt x="40" y="15"/>
                    </a:cubicBezTo>
                    <a:close/>
                  </a:path>
                </a:pathLst>
              </a:custGeom>
              <a:solidFill>
                <a:schemeClr val="bg1"/>
              </a:solidFill>
              <a:ln w="9525">
                <a:noFill/>
              </a:ln>
            </p:spPr>
            <p:txBody>
              <a:bodyPr/>
              <a:lstStyle/>
              <a:p>
                <a:endParaRPr lang="zh-CN" altLang="en-US"/>
              </a:p>
            </p:txBody>
          </p:sp>
          <p:sp>
            <p:nvSpPr>
              <p:cNvPr id="1262" name="未知"/>
              <p:cNvSpPr/>
              <p:nvPr/>
            </p:nvSpPr>
            <p:spPr>
              <a:xfrm>
                <a:off x="485" y="1385"/>
                <a:ext cx="208" cy="379"/>
              </a:xfrm>
              <a:custGeom>
                <a:cxnLst>
                  <a:cxn ang="0">
                    <a:pos x="63597" y="88661"/>
                  </a:cxn>
                  <a:cxn ang="0">
                    <a:pos x="40357" y="227627"/>
                  </a:cxn>
                  <a:cxn ang="0">
                    <a:pos x="134475" y="148007"/>
                  </a:cxn>
                  <a:cxn ang="0">
                    <a:pos x="124567" y="78857"/>
                  </a:cxn>
                  <a:cxn ang="0">
                    <a:pos x="63597" y="88661"/>
                  </a:cxn>
                </a:cxnLst>
                <a:rect l="l" t="t" r="r" b="b"/>
                <a:pathLst>
                  <a:path w="41" h="75">
                    <a:moveTo>
                      <a:pt x="19" y="27"/>
                    </a:moveTo>
                    <a:cubicBezTo>
                      <a:pt x="0" y="54"/>
                      <a:pt x="6" y="63"/>
                      <a:pt x="12" y="69"/>
                    </a:cubicBezTo>
                    <a:cubicBezTo>
                      <a:pt x="18" y="75"/>
                      <a:pt x="30" y="74"/>
                      <a:pt x="40" y="45"/>
                    </a:cubicBezTo>
                    <a:cubicBezTo>
                      <a:pt x="40" y="45"/>
                      <a:pt x="32" y="31"/>
                      <a:pt x="37" y="24"/>
                    </a:cubicBezTo>
                    <a:cubicBezTo>
                      <a:pt x="41" y="16"/>
                      <a:pt x="38" y="0"/>
                      <a:pt x="19" y="27"/>
                    </a:cubicBezTo>
                    <a:close/>
                  </a:path>
                </a:pathLst>
              </a:custGeom>
              <a:solidFill>
                <a:schemeClr val="bg1"/>
              </a:solidFill>
              <a:ln w="9525">
                <a:noFill/>
              </a:ln>
            </p:spPr>
            <p:txBody>
              <a:bodyPr/>
              <a:lstStyle/>
              <a:p>
                <a:endParaRPr lang="zh-CN" altLang="en-US"/>
              </a:p>
            </p:txBody>
          </p:sp>
          <p:sp>
            <p:nvSpPr>
              <p:cNvPr id="1263" name="未知"/>
              <p:cNvSpPr/>
              <p:nvPr/>
            </p:nvSpPr>
            <p:spPr>
              <a:xfrm>
                <a:off x="354" y="627"/>
                <a:ext cx="683" cy="318"/>
              </a:xfrm>
              <a:custGeom>
                <a:cxnLst>
                  <a:cxn ang="0">
                    <a:pos x="371527" y="12993"/>
                  </a:cxn>
                  <a:cxn ang="0">
                    <a:pos x="79243" y="12993"/>
                  </a:cxn>
                  <a:cxn ang="0">
                    <a:pos x="6602" y="81787"/>
                  </a:cxn>
                  <a:cxn ang="0">
                    <a:pos x="199163" y="190194"/>
                  </a:cxn>
                  <a:cxn ang="0">
                    <a:pos x="318440" y="177227"/>
                  </a:cxn>
                  <a:cxn ang="0">
                    <a:pos x="374755" y="173991"/>
                  </a:cxn>
                  <a:cxn ang="0">
                    <a:pos x="371527" y="12993"/>
                  </a:cxn>
                </a:cxnLst>
                <a:rect l="l" t="t" r="r" b="b"/>
                <a:pathLst>
                  <a:path w="135" h="62">
                    <a:moveTo>
                      <a:pt x="112" y="4"/>
                    </a:moveTo>
                    <a:cubicBezTo>
                      <a:pt x="105" y="9"/>
                      <a:pt x="24" y="4"/>
                      <a:pt x="24" y="4"/>
                    </a:cubicBezTo>
                    <a:cubicBezTo>
                      <a:pt x="15" y="4"/>
                      <a:pt x="3" y="1"/>
                      <a:pt x="2" y="25"/>
                    </a:cubicBezTo>
                    <a:cubicBezTo>
                      <a:pt x="0" y="63"/>
                      <a:pt x="48" y="58"/>
                      <a:pt x="60" y="58"/>
                    </a:cubicBezTo>
                    <a:cubicBezTo>
                      <a:pt x="72" y="58"/>
                      <a:pt x="84" y="48"/>
                      <a:pt x="96" y="54"/>
                    </a:cubicBezTo>
                    <a:cubicBezTo>
                      <a:pt x="96" y="54"/>
                      <a:pt x="107" y="63"/>
                      <a:pt x="113" y="53"/>
                    </a:cubicBezTo>
                    <a:cubicBezTo>
                      <a:pt x="135" y="13"/>
                      <a:pt x="120" y="0"/>
                      <a:pt x="112" y="4"/>
                    </a:cubicBezTo>
                    <a:close/>
                  </a:path>
                </a:pathLst>
              </a:custGeom>
              <a:solidFill>
                <a:schemeClr val="bg1"/>
              </a:solidFill>
              <a:ln w="9525">
                <a:noFill/>
              </a:ln>
            </p:spPr>
            <p:txBody>
              <a:bodyPr/>
              <a:lstStyle/>
              <a:p>
                <a:endParaRPr lang="zh-CN" altLang="en-US"/>
              </a:p>
            </p:txBody>
          </p:sp>
          <p:sp>
            <p:nvSpPr>
              <p:cNvPr id="1264" name="未知"/>
              <p:cNvSpPr/>
              <p:nvPr/>
            </p:nvSpPr>
            <p:spPr>
              <a:xfrm>
                <a:off x="1128" y="1527"/>
                <a:ext cx="490" cy="515"/>
              </a:xfrm>
              <a:custGeom>
                <a:cxnLst>
                  <a:cxn ang="0">
                    <a:pos x="220040" y="16212"/>
                  </a:cxn>
                  <a:cxn ang="0">
                    <a:pos x="102223" y="16212"/>
                  </a:cxn>
                  <a:cxn ang="0">
                    <a:pos x="39705" y="187142"/>
                  </a:cxn>
                  <a:cxn ang="0">
                    <a:pos x="259877" y="203354"/>
                  </a:cxn>
                  <a:cxn ang="0">
                    <a:pos x="220040" y="16212"/>
                  </a:cxn>
                </a:cxnLst>
                <a:rect l="l" t="t" r="r" b="b"/>
                <a:pathLst>
                  <a:path w="97" h="102">
                    <a:moveTo>
                      <a:pt x="67" y="5"/>
                    </a:moveTo>
                    <a:cubicBezTo>
                      <a:pt x="55" y="10"/>
                      <a:pt x="31" y="5"/>
                      <a:pt x="31" y="5"/>
                    </a:cubicBezTo>
                    <a:cubicBezTo>
                      <a:pt x="0" y="6"/>
                      <a:pt x="16" y="39"/>
                      <a:pt x="12" y="57"/>
                    </a:cubicBezTo>
                    <a:cubicBezTo>
                      <a:pt x="8" y="76"/>
                      <a:pt x="63" y="102"/>
                      <a:pt x="79" y="62"/>
                    </a:cubicBezTo>
                    <a:cubicBezTo>
                      <a:pt x="97" y="20"/>
                      <a:pt x="79" y="0"/>
                      <a:pt x="67" y="5"/>
                    </a:cubicBezTo>
                    <a:close/>
                  </a:path>
                </a:pathLst>
              </a:custGeom>
              <a:solidFill>
                <a:schemeClr val="bg1"/>
              </a:solidFill>
              <a:ln w="9525">
                <a:noFill/>
              </a:ln>
            </p:spPr>
            <p:txBody>
              <a:bodyPr/>
              <a:lstStyle/>
              <a:p>
                <a:endParaRPr lang="zh-CN" altLang="en-US"/>
              </a:p>
            </p:txBody>
          </p:sp>
          <p:sp>
            <p:nvSpPr>
              <p:cNvPr id="1265" name="未知"/>
              <p:cNvSpPr/>
              <p:nvPr/>
            </p:nvSpPr>
            <p:spPr>
              <a:xfrm>
                <a:off x="2255" y="1006"/>
                <a:ext cx="501" cy="96"/>
              </a:xfrm>
              <a:custGeom>
                <a:cxnLst>
                  <a:cxn ang="0">
                    <a:pos x="49887" y="0"/>
                  </a:cxn>
                  <a:cxn ang="0">
                    <a:pos x="132451" y="49526"/>
                  </a:cxn>
                  <a:cxn ang="0">
                    <a:pos x="49887" y="0"/>
                  </a:cxn>
                </a:cxnLst>
                <a:rect l="l" t="t" r="r" b="b"/>
                <a:pathLst>
                  <a:path w="99" h="19">
                    <a:moveTo>
                      <a:pt x="15" y="0"/>
                    </a:moveTo>
                    <a:cubicBezTo>
                      <a:pt x="0" y="0"/>
                      <a:pt x="19" y="19"/>
                      <a:pt x="40" y="15"/>
                    </a:cubicBezTo>
                    <a:cubicBezTo>
                      <a:pt x="99" y="1"/>
                      <a:pt x="15" y="0"/>
                      <a:pt x="15" y="0"/>
                    </a:cubicBezTo>
                    <a:close/>
                  </a:path>
                </a:pathLst>
              </a:custGeom>
              <a:solidFill>
                <a:schemeClr val="bg1"/>
              </a:solidFill>
              <a:ln w="9525">
                <a:noFill/>
              </a:ln>
            </p:spPr>
            <p:txBody>
              <a:bodyPr/>
              <a:lstStyle/>
              <a:p>
                <a:endParaRPr lang="zh-CN" altLang="en-US"/>
              </a:p>
            </p:txBody>
          </p:sp>
          <p:sp>
            <p:nvSpPr>
              <p:cNvPr id="1266" name="未知"/>
              <p:cNvSpPr/>
              <p:nvPr/>
            </p:nvSpPr>
            <p:spPr>
              <a:xfrm>
                <a:off x="2422" y="986"/>
                <a:ext cx="385" cy="237"/>
              </a:xfrm>
              <a:custGeom>
                <a:cxnLst>
                  <a:cxn ang="0">
                    <a:pos x="69802" y="120905"/>
                  </a:cxn>
                  <a:cxn ang="0">
                    <a:pos x="233730" y="55634"/>
                  </a:cxn>
                  <a:cxn ang="0">
                    <a:pos x="160028" y="9737"/>
                  </a:cxn>
                  <a:cxn ang="0">
                    <a:pos x="63181" y="104124"/>
                  </a:cxn>
                  <a:cxn ang="0">
                    <a:pos x="69802" y="120905"/>
                  </a:cxn>
                </a:cxnLst>
                <a:rect l="l" t="t" r="r" b="b"/>
                <a:pathLst>
                  <a:path w="76" h="47">
                    <a:moveTo>
                      <a:pt x="21" y="37"/>
                    </a:moveTo>
                    <a:cubicBezTo>
                      <a:pt x="21" y="37"/>
                      <a:pt x="50" y="47"/>
                      <a:pt x="70" y="17"/>
                    </a:cubicBezTo>
                    <a:cubicBezTo>
                      <a:pt x="76" y="7"/>
                      <a:pt x="65" y="0"/>
                      <a:pt x="48" y="3"/>
                    </a:cubicBezTo>
                    <a:cubicBezTo>
                      <a:pt x="39" y="5"/>
                      <a:pt x="39" y="32"/>
                      <a:pt x="19" y="32"/>
                    </a:cubicBezTo>
                    <a:cubicBezTo>
                      <a:pt x="0" y="32"/>
                      <a:pt x="21" y="37"/>
                      <a:pt x="21" y="37"/>
                    </a:cubicBezTo>
                    <a:close/>
                  </a:path>
                </a:pathLst>
              </a:custGeom>
              <a:solidFill>
                <a:schemeClr val="bg1"/>
              </a:solidFill>
              <a:ln w="9525">
                <a:noFill/>
              </a:ln>
            </p:spPr>
            <p:txBody>
              <a:bodyPr/>
              <a:lstStyle/>
              <a:p>
                <a:endParaRPr lang="zh-CN" altLang="en-US"/>
              </a:p>
            </p:txBody>
          </p:sp>
          <p:sp>
            <p:nvSpPr>
              <p:cNvPr id="1267" name="未知"/>
              <p:cNvSpPr/>
              <p:nvPr/>
            </p:nvSpPr>
            <p:spPr>
              <a:xfrm>
                <a:off x="2407" y="1183"/>
                <a:ext cx="415" cy="187"/>
              </a:xfrm>
              <a:custGeom>
                <a:cxnLst>
                  <a:cxn ang="0">
                    <a:pos x="238767" y="19620"/>
                  </a:cxn>
                  <a:cxn ang="0">
                    <a:pos x="79326" y="56171"/>
                  </a:cxn>
                  <a:cxn ang="0">
                    <a:pos x="56400" y="85469"/>
                  </a:cxn>
                  <a:cxn ang="0">
                    <a:pos x="252522" y="75659"/>
                  </a:cxn>
                  <a:cxn ang="0">
                    <a:pos x="272220" y="65849"/>
                  </a:cxn>
                  <a:cxn ang="0">
                    <a:pos x="272220" y="0"/>
                  </a:cxn>
                  <a:cxn ang="0">
                    <a:pos x="238767" y="19620"/>
                  </a:cxn>
                </a:cxnLst>
                <a:rect l="l" t="t" r="r" b="b"/>
                <a:pathLst>
                  <a:path w="82" h="37">
                    <a:moveTo>
                      <a:pt x="72" y="6"/>
                    </a:moveTo>
                    <a:cubicBezTo>
                      <a:pt x="57" y="23"/>
                      <a:pt x="24" y="17"/>
                      <a:pt x="24" y="17"/>
                    </a:cubicBezTo>
                    <a:cubicBezTo>
                      <a:pt x="24" y="17"/>
                      <a:pt x="0" y="16"/>
                      <a:pt x="17" y="26"/>
                    </a:cubicBezTo>
                    <a:cubicBezTo>
                      <a:pt x="33" y="37"/>
                      <a:pt x="53" y="32"/>
                      <a:pt x="76" y="23"/>
                    </a:cubicBezTo>
                    <a:cubicBezTo>
                      <a:pt x="78" y="22"/>
                      <a:pt x="80" y="21"/>
                      <a:pt x="82" y="20"/>
                    </a:cubicBezTo>
                    <a:lnTo>
                      <a:pt x="82" y="0"/>
                    </a:lnTo>
                    <a:cubicBezTo>
                      <a:pt x="79" y="1"/>
                      <a:pt x="75" y="2"/>
                      <a:pt x="72" y="6"/>
                    </a:cubicBezTo>
                    <a:close/>
                  </a:path>
                </a:pathLst>
              </a:custGeom>
              <a:solidFill>
                <a:schemeClr val="bg1"/>
              </a:solidFill>
              <a:ln w="9525">
                <a:noFill/>
              </a:ln>
            </p:spPr>
            <p:txBody>
              <a:bodyPr/>
              <a:lstStyle/>
              <a:p>
                <a:endParaRPr lang="zh-CN" altLang="en-US"/>
              </a:p>
            </p:txBody>
          </p:sp>
          <p:sp>
            <p:nvSpPr>
              <p:cNvPr id="1268" name="未知"/>
              <p:cNvSpPr/>
              <p:nvPr/>
            </p:nvSpPr>
            <p:spPr>
              <a:xfrm>
                <a:off x="2083" y="1360"/>
                <a:ext cx="698" cy="167"/>
              </a:xfrm>
              <a:custGeom>
                <a:cxnLst>
                  <a:cxn ang="0">
                    <a:pos x="69355" y="3254"/>
                  </a:cxn>
                  <a:cxn ang="0">
                    <a:pos x="26145" y="46532"/>
                  </a:cxn>
                  <a:cxn ang="0">
                    <a:pos x="188521" y="72832"/>
                  </a:cxn>
                  <a:cxn ang="0">
                    <a:pos x="387430" y="76086"/>
                  </a:cxn>
                  <a:cxn ang="0">
                    <a:pos x="377583" y="26173"/>
                  </a:cxn>
                  <a:cxn ang="0">
                    <a:pos x="271613" y="9858"/>
                  </a:cxn>
                  <a:cxn ang="0">
                    <a:pos x="69355" y="3254"/>
                  </a:cxn>
                </a:cxnLst>
                <a:rect l="l" t="t" r="r" b="b"/>
                <a:pathLst>
                  <a:path w="138" h="33">
                    <a:moveTo>
                      <a:pt x="21" y="1"/>
                    </a:moveTo>
                    <a:cubicBezTo>
                      <a:pt x="21" y="1"/>
                      <a:pt x="0" y="8"/>
                      <a:pt x="8" y="14"/>
                    </a:cubicBezTo>
                    <a:cubicBezTo>
                      <a:pt x="15" y="20"/>
                      <a:pt x="48" y="22"/>
                      <a:pt x="57" y="22"/>
                    </a:cubicBezTo>
                    <a:cubicBezTo>
                      <a:pt x="66" y="22"/>
                      <a:pt x="96" y="33"/>
                      <a:pt x="117" y="23"/>
                    </a:cubicBezTo>
                    <a:cubicBezTo>
                      <a:pt x="138" y="12"/>
                      <a:pt x="123" y="9"/>
                      <a:pt x="114" y="8"/>
                    </a:cubicBezTo>
                    <a:cubicBezTo>
                      <a:pt x="105" y="6"/>
                      <a:pt x="102" y="0"/>
                      <a:pt x="82" y="3"/>
                    </a:cubicBezTo>
                    <a:cubicBezTo>
                      <a:pt x="37" y="11"/>
                      <a:pt x="21" y="1"/>
                      <a:pt x="21" y="1"/>
                    </a:cubicBezTo>
                    <a:close/>
                  </a:path>
                </a:pathLst>
              </a:custGeom>
              <a:solidFill>
                <a:schemeClr val="bg1"/>
              </a:solidFill>
              <a:ln w="9525">
                <a:noFill/>
              </a:ln>
            </p:spPr>
            <p:txBody>
              <a:bodyPr/>
              <a:lstStyle/>
              <a:p>
                <a:endParaRPr lang="zh-CN" altLang="en-US"/>
              </a:p>
            </p:txBody>
          </p:sp>
          <p:sp>
            <p:nvSpPr>
              <p:cNvPr id="1269" name="未知"/>
              <p:cNvSpPr/>
              <p:nvPr/>
            </p:nvSpPr>
            <p:spPr>
              <a:xfrm>
                <a:off x="2159" y="1522"/>
                <a:ext cx="567" cy="146"/>
              </a:xfrm>
              <a:custGeom>
                <a:cxnLst>
                  <a:cxn ang="0">
                    <a:pos x="325797" y="61642"/>
                  </a:cxn>
                  <a:cxn ang="0">
                    <a:pos x="342276" y="12878"/>
                  </a:cxn>
                  <a:cxn ang="0">
                    <a:pos x="246270" y="32165"/>
                  </a:cxn>
                  <a:cxn ang="0">
                    <a:pos x="119505" y="19262"/>
                  </a:cxn>
                  <a:cxn ang="0">
                    <a:pos x="6612" y="12878"/>
                  </a:cxn>
                  <a:cxn ang="0">
                    <a:pos x="325797" y="61642"/>
                  </a:cxn>
                </a:cxnLst>
                <a:rect l="l" t="t" r="r" b="b"/>
                <a:pathLst>
                  <a:path w="112" h="28">
                    <a:moveTo>
                      <a:pt x="98" y="19"/>
                    </a:moveTo>
                    <a:cubicBezTo>
                      <a:pt x="112" y="13"/>
                      <a:pt x="111" y="0"/>
                      <a:pt x="103" y="4"/>
                    </a:cubicBezTo>
                    <a:cubicBezTo>
                      <a:pt x="96" y="9"/>
                      <a:pt x="83" y="10"/>
                      <a:pt x="74" y="10"/>
                    </a:cubicBezTo>
                    <a:cubicBezTo>
                      <a:pt x="65" y="11"/>
                      <a:pt x="45" y="3"/>
                      <a:pt x="36" y="6"/>
                    </a:cubicBezTo>
                    <a:cubicBezTo>
                      <a:pt x="27" y="9"/>
                      <a:pt x="2" y="4"/>
                      <a:pt x="2" y="4"/>
                    </a:cubicBezTo>
                    <a:cubicBezTo>
                      <a:pt x="0" y="29"/>
                      <a:pt x="83" y="25"/>
                      <a:pt x="98" y="19"/>
                    </a:cubicBezTo>
                    <a:close/>
                  </a:path>
                </a:pathLst>
              </a:custGeom>
              <a:solidFill>
                <a:schemeClr val="bg1"/>
              </a:solidFill>
              <a:ln w="9525">
                <a:noFill/>
              </a:ln>
            </p:spPr>
            <p:txBody>
              <a:bodyPr/>
              <a:lstStyle/>
              <a:p>
                <a:endParaRPr lang="zh-CN" altLang="en-US"/>
              </a:p>
            </p:txBody>
          </p:sp>
          <p:sp>
            <p:nvSpPr>
              <p:cNvPr id="1270" name="未知"/>
              <p:cNvSpPr/>
              <p:nvPr/>
            </p:nvSpPr>
            <p:spPr>
              <a:xfrm>
                <a:off x="2124" y="1638"/>
                <a:ext cx="581" cy="480"/>
              </a:xfrm>
              <a:custGeom>
                <a:cxnLst>
                  <a:cxn ang="0">
                    <a:pos x="9801" y="174644"/>
                  </a:cxn>
                  <a:cxn ang="0">
                    <a:pos x="85382" y="177888"/>
                  </a:cxn>
                  <a:cxn ang="0">
                    <a:pos x="164812" y="253455"/>
                  </a:cxn>
                  <a:cxn ang="0">
                    <a:pos x="194216" y="276303"/>
                  </a:cxn>
                  <a:cxn ang="0">
                    <a:pos x="266426" y="171426"/>
                  </a:cxn>
                  <a:cxn ang="0">
                    <a:pos x="365459" y="171426"/>
                  </a:cxn>
                  <a:cxn ang="0">
                    <a:pos x="259965" y="88613"/>
                  </a:cxn>
                  <a:cxn ang="0">
                    <a:pos x="121853" y="52770"/>
                  </a:cxn>
                  <a:cxn ang="0">
                    <a:pos x="39715" y="134920"/>
                  </a:cxn>
                  <a:cxn ang="0">
                    <a:pos x="9801" y="174644"/>
                  </a:cxn>
                </a:cxnLst>
                <a:rect l="l" t="t" r="r" b="b"/>
                <a:pathLst>
                  <a:path w="115" h="95">
                    <a:moveTo>
                      <a:pt x="3" y="53"/>
                    </a:moveTo>
                    <a:cubicBezTo>
                      <a:pt x="5" y="60"/>
                      <a:pt x="14" y="68"/>
                      <a:pt x="26" y="54"/>
                    </a:cubicBezTo>
                    <a:cubicBezTo>
                      <a:pt x="48" y="29"/>
                      <a:pt x="48" y="72"/>
                      <a:pt x="50" y="77"/>
                    </a:cubicBezTo>
                    <a:cubicBezTo>
                      <a:pt x="51" y="81"/>
                      <a:pt x="54" y="95"/>
                      <a:pt x="59" y="84"/>
                    </a:cubicBezTo>
                    <a:cubicBezTo>
                      <a:pt x="63" y="74"/>
                      <a:pt x="70" y="39"/>
                      <a:pt x="81" y="52"/>
                    </a:cubicBezTo>
                    <a:cubicBezTo>
                      <a:pt x="100" y="76"/>
                      <a:pt x="115" y="54"/>
                      <a:pt x="111" y="52"/>
                    </a:cubicBezTo>
                    <a:cubicBezTo>
                      <a:pt x="106" y="51"/>
                      <a:pt x="79" y="37"/>
                      <a:pt x="79" y="27"/>
                    </a:cubicBezTo>
                    <a:cubicBezTo>
                      <a:pt x="79" y="16"/>
                      <a:pt x="42" y="0"/>
                      <a:pt x="37" y="16"/>
                    </a:cubicBezTo>
                    <a:cubicBezTo>
                      <a:pt x="33" y="33"/>
                      <a:pt x="12" y="41"/>
                      <a:pt x="12" y="41"/>
                    </a:cubicBezTo>
                    <a:cubicBezTo>
                      <a:pt x="0" y="44"/>
                      <a:pt x="2" y="45"/>
                      <a:pt x="3" y="53"/>
                    </a:cubicBezTo>
                    <a:close/>
                  </a:path>
                </a:pathLst>
              </a:custGeom>
              <a:solidFill>
                <a:schemeClr val="bg1"/>
              </a:solidFill>
              <a:ln w="9525">
                <a:noFill/>
              </a:ln>
            </p:spPr>
            <p:txBody>
              <a:bodyPr/>
              <a:lstStyle/>
              <a:p>
                <a:endParaRPr lang="zh-CN" altLang="en-US"/>
              </a:p>
            </p:txBody>
          </p:sp>
          <p:sp>
            <p:nvSpPr>
              <p:cNvPr id="1271" name="未知"/>
              <p:cNvSpPr/>
              <p:nvPr/>
            </p:nvSpPr>
            <p:spPr>
              <a:xfrm>
                <a:off x="2503" y="1446"/>
                <a:ext cx="329" cy="854"/>
              </a:xfrm>
              <a:custGeom>
                <a:cxnLst>
                  <a:cxn ang="0">
                    <a:pos x="169344" y="131738"/>
                  </a:cxn>
                  <a:cxn ang="0">
                    <a:pos x="72886" y="161689"/>
                  </a:cxn>
                  <a:cxn ang="0">
                    <a:pos x="72886" y="194323"/>
                  </a:cxn>
                  <a:cxn ang="0">
                    <a:pos x="166115" y="296646"/>
                  </a:cxn>
                  <a:cxn ang="0">
                    <a:pos x="112953" y="388651"/>
                  </a:cxn>
                  <a:cxn ang="0">
                    <a:pos x="0" y="487750"/>
                  </a:cxn>
                  <a:cxn ang="0">
                    <a:pos x="56416" y="510606"/>
                  </a:cxn>
                  <a:cxn ang="0">
                    <a:pos x="156250" y="547121"/>
                  </a:cxn>
                  <a:cxn ang="0">
                    <a:pos x="209411" y="534073"/>
                  </a:cxn>
                  <a:cxn ang="0">
                    <a:pos x="215895" y="0"/>
                  </a:cxn>
                  <a:cxn ang="0">
                    <a:pos x="169344" y="131738"/>
                  </a:cxn>
                </a:cxnLst>
                <a:rect l="l" t="t" r="r" b="b"/>
                <a:pathLst>
                  <a:path w="65" h="169">
                    <a:moveTo>
                      <a:pt x="51" y="40"/>
                    </a:moveTo>
                    <a:cubicBezTo>
                      <a:pt x="44" y="46"/>
                      <a:pt x="30" y="49"/>
                      <a:pt x="22" y="49"/>
                    </a:cubicBezTo>
                    <a:cubicBezTo>
                      <a:pt x="13" y="48"/>
                      <a:pt x="14" y="56"/>
                      <a:pt x="22" y="59"/>
                    </a:cubicBezTo>
                    <a:cubicBezTo>
                      <a:pt x="30" y="62"/>
                      <a:pt x="49" y="75"/>
                      <a:pt x="50" y="90"/>
                    </a:cubicBezTo>
                    <a:cubicBezTo>
                      <a:pt x="50" y="104"/>
                      <a:pt x="51" y="115"/>
                      <a:pt x="34" y="118"/>
                    </a:cubicBezTo>
                    <a:cubicBezTo>
                      <a:pt x="18" y="122"/>
                      <a:pt x="3" y="124"/>
                      <a:pt x="0" y="148"/>
                    </a:cubicBezTo>
                    <a:cubicBezTo>
                      <a:pt x="0" y="148"/>
                      <a:pt x="10" y="154"/>
                      <a:pt x="17" y="155"/>
                    </a:cubicBezTo>
                    <a:cubicBezTo>
                      <a:pt x="23" y="155"/>
                      <a:pt x="42" y="163"/>
                      <a:pt x="47" y="166"/>
                    </a:cubicBezTo>
                    <a:cubicBezTo>
                      <a:pt x="51" y="169"/>
                      <a:pt x="58" y="167"/>
                      <a:pt x="63" y="162"/>
                    </a:cubicBezTo>
                    <a:lnTo>
                      <a:pt x="65" y="0"/>
                    </a:lnTo>
                    <a:cubicBezTo>
                      <a:pt x="64" y="8"/>
                      <a:pt x="58" y="36"/>
                      <a:pt x="51" y="40"/>
                    </a:cubicBezTo>
                    <a:close/>
                  </a:path>
                </a:pathLst>
              </a:custGeom>
              <a:solidFill>
                <a:schemeClr val="bg1"/>
              </a:solidFill>
              <a:ln w="9525">
                <a:noFill/>
              </a:ln>
            </p:spPr>
            <p:txBody>
              <a:bodyPr/>
              <a:lstStyle/>
              <a:p>
                <a:endParaRPr lang="zh-CN" altLang="en-US"/>
              </a:p>
            </p:txBody>
          </p:sp>
        </p:grpSp>
      </p:grpSp>
      <p:sp>
        <p:nvSpPr>
          <p:cNvPr id="1272" name="Rectangle 248"/>
          <p:cNvSpPr>
            <a:spLocks noGrp="1" noRot="1"/>
          </p:cNvSpPr>
          <p:nvPr>
            <p:ph type="title"/>
          </p:nvPr>
        </p:nvSpPr>
        <p:spPr>
          <a:xfrm>
            <a:off x="397933" y="228600"/>
            <a:ext cx="11387667" cy="1143000"/>
          </a:xfrm>
          <a:prstGeom prst="rect">
            <a:avLst/>
          </a:prstGeom>
          <a:noFill/>
          <a:ln w="9525">
            <a:noFill/>
          </a:ln>
        </p:spPr>
        <p:txBody>
          <a:bodyPr anchor="ctr"/>
          <a:lstStyle/>
          <a:p>
            <a:pPr lvl="0" indent="0"/>
            <a:r>
              <a:rPr lang="zh-CN" altLang="en-US"/>
              <a:t>单击此处编辑母版标题样式</a:t>
            </a:r>
            <a:endParaRPr lang="zh-CN" altLang="en-US"/>
          </a:p>
        </p:txBody>
      </p:sp>
      <p:sp>
        <p:nvSpPr>
          <p:cNvPr id="1273" name="Rectangle 249"/>
          <p:cNvSpPr>
            <a:spLocks noGrp="1" noRot="1"/>
          </p:cNvSpPr>
          <p:nvPr>
            <p:ph type="body" idx="5"/>
          </p:nvPr>
        </p:nvSpPr>
        <p:spPr>
          <a:xfrm>
            <a:off x="812800" y="1600200"/>
            <a:ext cx="10871200" cy="4498975"/>
          </a:xfrm>
          <a:prstGeom prst="rect">
            <a:avLst/>
          </a:prstGeom>
          <a:noFill/>
          <a:ln w="9525">
            <a:noFill/>
          </a:ln>
        </p:spPr>
        <p:txBody>
          <a:bodyPr anchor="t"/>
          <a:lstStyle/>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274" name="Rectangle 250"/>
          <p:cNvSpPr>
            <a:spLocks noGrp="1"/>
          </p:cNvSpPr>
          <p:nvPr>
            <p:ph type="dt" sz="half" idx="2"/>
          </p:nvPr>
        </p:nvSpPr>
        <p:spPr>
          <a:xfrm>
            <a:off x="397933" y="6245225"/>
            <a:ext cx="3052233" cy="476250"/>
          </a:xfrm>
          <a:prstGeom prst="rect">
            <a:avLst/>
          </a:prstGeom>
          <a:noFill/>
          <a:ln w="9525">
            <a:noFill/>
          </a:ln>
        </p:spPr>
        <p:txBody>
          <a:bodyPr/>
          <a:lstStyle>
            <a:lvl1pPr>
              <a:defRPr sz="1400"/>
            </a:lvl1pPr>
          </a:lstStyle>
          <a:p>
            <a:pPr lvl="0" eaLnBrk="1" fontAlgn="base" hangingPunct="1"/>
            <a:endParaRPr lang="zh-CN" altLang="en-US" strike="noStrike" noProof="1"/>
          </a:p>
        </p:txBody>
      </p:sp>
      <p:sp>
        <p:nvSpPr>
          <p:cNvPr id="1275" name="Rectangle 251"/>
          <p:cNvSpPr>
            <a:spLocks noGrp="1"/>
          </p:cNvSpPr>
          <p:nvPr>
            <p:ph type="ftr" sz="quarter" idx="3"/>
          </p:nvPr>
        </p:nvSpPr>
        <p:spPr>
          <a:xfrm>
            <a:off x="4161367" y="6245225"/>
            <a:ext cx="3860800" cy="476250"/>
          </a:xfrm>
          <a:prstGeom prst="rect">
            <a:avLst/>
          </a:prstGeom>
          <a:noFill/>
          <a:ln w="9525">
            <a:noFill/>
          </a:ln>
        </p:spPr>
        <p:txBody>
          <a:bodyPr/>
          <a:lstStyle>
            <a:lvl1pPr algn="ctr">
              <a:defRPr sz="1400"/>
            </a:lvl1pPr>
          </a:lstStyle>
          <a:p>
            <a:pPr lvl="0" eaLnBrk="1" fontAlgn="base" hangingPunct="1"/>
            <a:endParaRPr lang="zh-CN" altLang="en-US" strike="noStrike" noProof="1"/>
          </a:p>
        </p:txBody>
      </p:sp>
      <p:sp>
        <p:nvSpPr>
          <p:cNvPr id="1276" name="Rectangle 252"/>
          <p:cNvSpPr>
            <a:spLocks noGrp="1"/>
          </p:cNvSpPr>
          <p:nvPr>
            <p:ph type="sldNum" sz="quarter" idx="4"/>
          </p:nvPr>
        </p:nvSpPr>
        <p:spPr>
          <a:xfrm>
            <a:off x="8733367" y="6245225"/>
            <a:ext cx="3052233" cy="476250"/>
          </a:xfrm>
          <a:prstGeom prst="rect">
            <a:avLst/>
          </a:prstGeom>
          <a:noFill/>
          <a:ln w="9525">
            <a:noFill/>
          </a:ln>
        </p:spPr>
        <p:txBody>
          <a:bodyPr/>
          <a:lstStyle>
            <a:lvl1pPr algn="r">
              <a:defRPr sz="1400"/>
            </a:lvl1p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ea"/>
              </a:rPr>
              <a:t/>
            </a:fld>
            <a:endParaRPr lang="zh-CN" altLang="en-US" strike="noStrike" noProof="1"/>
          </a:p>
        </p:txBody>
      </p:sp>
      <p:pic>
        <p:nvPicPr>
          <p:cNvPr id="1277" name="图片 1073743875" descr="学科网 zxxk.com" title=""/>
          <p:cNvPicPr>
            <a:picLocks noChangeAspect="1"/>
          </p:cNvPicPr>
          <p:nvPr/>
        </p:nvPicPr>
        <p:blipFill>
          <a:blip r:embed="rId13" r:link="rId1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iming/>
  <p:txStyles>
    <p:titleStyle>
      <a:lvl1pPr marL="0" lvl="0" indent="0" algn="ctr" defTabSz="914400" eaLnBrk="0" fontAlgn="base" latinLnBrk="0" hangingPunct="0">
        <a:lnSpc>
          <a:spcPct val="100000"/>
        </a:lnSpc>
        <a:spcBef>
          <a:spcPct val="0"/>
        </a:spcBef>
        <a:spcAft>
          <a:spcPct val="0"/>
        </a:spcAft>
        <a:buClr>
          <a:srgbClr val="000000"/>
        </a:buClr>
        <a:buNone/>
        <a:defRPr sz="4400" b="0" i="0" u="none" kern="1200" baseline="0">
          <a:solidFill>
            <a:schemeClr val="tx2"/>
          </a:solidFill>
          <a:latin typeface="+mj-lt"/>
          <a:ea typeface="+mj-ea"/>
          <a:cs typeface="+mj-cs"/>
        </a:defRPr>
      </a:lvl1pPr>
    </p:titleStyle>
    <p:bodyStyle>
      <a:lvl1pPr marL="342900" lvl="0" indent="-3429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
        <a:defRPr sz="3200" b="0" i="0" u="none" kern="1200" baseline="0">
          <a:solidFill>
            <a:schemeClr val="tx1"/>
          </a:solidFill>
          <a:latin typeface="+mn-lt"/>
          <a:ea typeface="+mn-ea"/>
          <a:cs typeface="+mn-cs"/>
        </a:defRPr>
      </a:lvl1pPr>
      <a:lvl2pPr marL="742950" lvl="1" indent="-285750" algn="l" defTabSz="91440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Ø"/>
        <a:defRPr sz="2800" b="0" i="0" u="none" kern="1200" baseline="0">
          <a:solidFill>
            <a:schemeClr val="tx1"/>
          </a:solidFill>
          <a:latin typeface="+mn-lt"/>
          <a:ea typeface="+mn-ea"/>
          <a:cs typeface="+mn-cs"/>
        </a:defRPr>
      </a:lvl2pPr>
      <a:lvl3pPr marL="1143000" lvl="2" indent="-228600" algn="l" defTabSz="91440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lnSpc>
          <a:spcPct val="100000"/>
        </a:lnSpc>
        <a:spcBef>
          <a:spcPct val="20000"/>
        </a:spcBef>
        <a:spcAft>
          <a:spcPct val="0"/>
        </a:spcAft>
        <a:buClr>
          <a:schemeClr val="hlink"/>
        </a:buClr>
        <a:buSzPct val="85000"/>
        <a:buFont typeface="Wingdings" panose="05000000000000000000" pitchFamily="2" charset="2"/>
        <a:buChar char="Ø"/>
        <a:defRPr sz="2000" b="0" i="0" u="none" kern="1200" baseline="0">
          <a:solidFill>
            <a:schemeClr val="tx1"/>
          </a:solidFill>
          <a:latin typeface="+mn-lt"/>
          <a:ea typeface="+mn-ea"/>
          <a:cs typeface="+mn-cs"/>
        </a:defRPr>
      </a:lvl4pPr>
      <a:lvl5pPr marL="2057400" lvl="4"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accent1"/>
        </a:solidFill>
        <a:effectLst/>
      </p:bgPr>
    </p:bg>
    <p:spTree>
      <p:nvGrpSpPr>
        <p:cNvPr id="1" name=""/>
        <p:cNvGrpSpPr/>
        <p:nvPr/>
      </p:nvGrpSpPr>
      <p:grpSpPr/>
      <p:sp>
        <p:nvSpPr>
          <p:cNvPr id="6146" name="Rectangle 2"/>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a:t>单击此处编辑母版标题样式</a:t>
            </a:r>
            <a:endParaRPr lang="zh-CN" altLang="en-US"/>
          </a:p>
        </p:txBody>
      </p:sp>
      <p:sp>
        <p:nvSpPr>
          <p:cNvPr id="6147" name="Rectangle 3"/>
          <p:cNvSpPr>
            <a:spLocks noGrp="1"/>
          </p:cNvSpPr>
          <p:nvPr>
            <p:ph type="body" idx="5"/>
          </p:nvPr>
        </p:nvSpPr>
        <p:spPr>
          <a:xfrm>
            <a:off x="609600" y="1600200"/>
            <a:ext cx="10972800" cy="4525963"/>
          </a:xfrm>
          <a:prstGeom prst="rect">
            <a:avLst/>
          </a:prstGeom>
          <a:noFill/>
          <a:ln w="9525">
            <a:noFill/>
          </a:ln>
        </p:spPr>
        <p:txBody>
          <a:bodyPr anchor="t"/>
          <a:lstStyle/>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buFontTx/>
              <a:buNone/>
              <a:defRPr sz="140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buFontTx/>
              <a:buNone/>
              <a:defRPr sz="1400">
                <a:solidFill>
                  <a:srgbClr val="000000"/>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buFont typeface="Arial" panose="020b0604020202020204" pitchFamily="34" charset="0"/>
              <a:buNone/>
              <a:defRPr sz="1400" noProof="1">
                <a:solidFill>
                  <a:srgbClr val="000000"/>
                </a:solidFill>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08B7F021-161E-4D1F-8B85-70B178110025}"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6148" name="图片 1073743875" descr="学科网 zxxk.com" title=""/>
          <p:cNvPicPr>
            <a:picLocks noChangeAspect="1"/>
          </p:cNvPicPr>
          <p:nvPr/>
        </p:nvPicPr>
        <p:blipFill>
          <a:blip r:embed="rId14" r:link="rId1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accent1"/>
        </a:solidFill>
        <a:effectLst/>
      </p:bgPr>
    </p:bg>
    <p:spTree>
      <p:nvGrpSpPr>
        <p:cNvPr id="1" name=""/>
        <p:cNvGrpSpPr/>
        <p:nvPr/>
      </p:nvGrpSpPr>
      <p:grpSpPr/>
      <p:sp>
        <p:nvSpPr>
          <p:cNvPr id="7170" name="Rectangle 2"/>
          <p:cNvSpPr>
            <a:spLocks noGrp="1"/>
          </p:cNvSpPr>
          <p:nvPr>
            <p:ph type="title"/>
          </p:nvPr>
        </p:nvSpPr>
        <p:spPr>
          <a:xfrm>
            <a:off x="609600" y="274638"/>
            <a:ext cx="10972800" cy="1143000"/>
          </a:xfrm>
          <a:prstGeom prst="rect">
            <a:avLst/>
          </a:prstGeom>
          <a:noFill/>
          <a:ln w="9525">
            <a:noFill/>
          </a:ln>
        </p:spPr>
        <p:txBody>
          <a:bodyPr anchor="ctr"/>
          <a:lstStyle/>
          <a:p>
            <a:pPr lvl="0"/>
            <a:r>
              <a:rPr lang="zh-CN" altLang="en-US"/>
              <a:t>单击此处编辑母版标题样式</a:t>
            </a:r>
            <a:endParaRPr lang="zh-CN" altLang="en-US"/>
          </a:p>
        </p:txBody>
      </p:sp>
      <p:sp>
        <p:nvSpPr>
          <p:cNvPr id="7171" name="Rectangle 3"/>
          <p:cNvSpPr>
            <a:spLocks noGrp="1"/>
          </p:cNvSpPr>
          <p:nvPr>
            <p:ph type="body" idx="5"/>
          </p:nvPr>
        </p:nvSpPr>
        <p:spPr>
          <a:xfrm>
            <a:off x="609600" y="1600200"/>
            <a:ext cx="10972800" cy="4525963"/>
          </a:xfrm>
          <a:prstGeom prst="rect">
            <a:avLst/>
          </a:prstGeom>
          <a:noFill/>
          <a:ln w="9525">
            <a:noFill/>
          </a:ln>
        </p:spPr>
        <p:txBody>
          <a:bodyPr anchor="t"/>
          <a:lstStyle/>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eaLnBrk="1" hangingPunct="1">
              <a:buFontTx/>
              <a:buNone/>
              <a:defRPr sz="1400">
                <a:solidFill>
                  <a:srgbClr val="000000"/>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buFontTx/>
              <a:buNone/>
              <a:defRPr sz="1400">
                <a:solidFill>
                  <a:srgbClr val="000000"/>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buFont typeface="Arial" panose="020b0604020202020204" pitchFamily="34" charset="0"/>
              <a:buNone/>
              <a:defRPr sz="1400" noProof="1">
                <a:solidFill>
                  <a:srgbClr val="000000"/>
                </a:solidFill>
                <a:cs typeface="+mn-ea"/>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225CC9DA-CB06-4FFE-8FED-C53AE964E800}" type="slidenum">
              <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ea"/>
              </a:rPr>
              <a:t/>
            </a:fld>
            <a:endParaRPr kumimoji="0" lang="en-US" altLang="zh-CN" sz="1400" b="0" i="0" u="none" strike="noStrike" kern="1200" cap="none" spc="0" normalizeH="0" baseline="0" noProof="1">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7172" name="图片 1073743875" descr="学科网 zxxk.com" title=""/>
          <p:cNvPicPr>
            <a:picLocks noChangeAspect="1"/>
          </p:cNvPicPr>
          <p:nvPr/>
        </p:nvPicPr>
        <p:blipFill>
          <a:blip r:embed="rId14" r:link="rId13"/>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a:t>单击此处编辑母版标题样式</a:t>
            </a:r>
            <a:endParaRPr lang="zh-CN" altLang="en-US"/>
          </a:p>
        </p:txBody>
      </p:sp>
      <p:sp>
        <p:nvSpPr>
          <p:cNvPr id="1027" name="文本占位符 2"/>
          <p:cNvSpPr>
            <a:spLocks noGrp="1"/>
          </p:cNvSpPr>
          <p:nvPr>
            <p:ph type="body" idx="5"/>
          </p:nvPr>
        </p:nvSpPr>
        <p:spPr>
          <a:xfrm>
            <a:off x="838200" y="1825625"/>
            <a:ext cx="10515600" cy="4351338"/>
          </a:xfrm>
          <a:prstGeom prst="rect">
            <a:avLst/>
          </a:prstGeom>
          <a:noFill/>
          <a:ln w="9525">
            <a:noFill/>
          </a:ln>
        </p:spPr>
        <p:txBody>
          <a:bodyPr anchor="t"/>
          <a:lstStyle/>
          <a:p>
            <a:pPr lvl="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3"/>
          <p:cNvSpPr>
            <a:spLocks noGrp="1"/>
          </p:cNvSpPr>
          <p:nvPr>
            <p:ph type="dt" sz="half" idx="2"/>
          </p:nvPr>
        </p:nvSpPr>
        <p:spPr>
          <a:xfrm>
            <a:off x="838200" y="6356350"/>
            <a:ext cx="2743200" cy="365125"/>
          </a:xfrm>
          <a:prstGeom prst="rect">
            <a:avLst/>
          </a:prstGeom>
          <a:noFill/>
          <a:ln w="9525">
            <a:noFill/>
          </a:ln>
        </p:spPr>
        <p:txBody>
          <a:bodyPr vert="horz" anchor="ctr"/>
          <a:lstStyle>
            <a:lvl1pPr algn="l">
              <a:defRPr sz="1200" noProof="1">
                <a:solidFill>
                  <a:srgbClr val="898989"/>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E11F94B6-4333-46F6-B60C-597257969843}" type="datetime1">
              <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rPr>
              <a:t/>
            </a:fld>
            <a:endParaRPr kumimoji="0" lang="zh-CN" altLang="en-US" sz="1200" b="0" i="0" u="none" strike="noStrike" kern="1200" cap="none" spc="0" normalizeH="0" baseline="0" noProof="1">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29" name="页脚占位符 4"/>
          <p:cNvSpPr>
            <a:spLocks noGrp="1"/>
          </p:cNvSpPr>
          <p:nvPr>
            <p:ph type="ftr" sz="quarter" idx="3"/>
          </p:nvPr>
        </p:nvSpPr>
        <p:spPr>
          <a:xfrm>
            <a:off x="4038600" y="6356350"/>
            <a:ext cx="4114800" cy="365125"/>
          </a:xfrm>
          <a:prstGeom prst="rect">
            <a:avLst/>
          </a:prstGeom>
          <a:noFill/>
          <a:ln w="9525">
            <a:noFill/>
          </a:ln>
        </p:spPr>
        <p:txBody>
          <a:bodyPr vert="horz" anchor="ctr"/>
          <a:lstStyle>
            <a:lvl1pPr algn="ctr">
              <a:defRPr sz="1200">
                <a:solidFill>
                  <a:srgbClr val="898989"/>
                </a:solidFill>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1030" name="灯片编号占位符 5"/>
          <p:cNvSpPr>
            <a:spLocks noGrp="1"/>
          </p:cNvSpPr>
          <p:nvPr>
            <p:ph type="sldNum" sz="quarter" idx="4"/>
          </p:nvPr>
        </p:nvSpPr>
        <p:spPr>
          <a:xfrm>
            <a:off x="8610600" y="6356350"/>
            <a:ext cx="2743200" cy="365125"/>
          </a:xfrm>
          <a:prstGeom prst="rect">
            <a:avLst/>
          </a:prstGeom>
          <a:noFill/>
          <a:ln w="9525">
            <a:noFill/>
          </a:ln>
        </p:spPr>
        <p:txBody>
          <a:bodyPr vert="horz" wrap="square" lIns="91440" tIns="45720" rIns="91440" bIns="45720" numCol="1" anchor="ctr" anchorCtr="0" compatLnSpc="1"/>
          <a:lstStyle>
            <a:lvl1pPr algn="r">
              <a:defRPr sz="1200">
                <a:solidFill>
                  <a:srgbClr val="898989"/>
                </a:solidFill>
              </a:defRPr>
            </a:lvl1pPr>
          </a:lstStyle>
          <a:p>
            <a:pPr lvl="0" eaLnBrk="1" fontAlgn="base" hangingPunct="1"/>
            <a:fld id="{9A0DB2DC-4C9A-4742-B13C-FB6460FD3503}" type="slidenum">
              <a:rPr lang="zh-CN" altLang="en-US" strike="noStrike" noProof="1">
                <a:latin typeface="Arial" panose="020b0604020202020204" pitchFamily="34" charset="0"/>
                <a:ea typeface="宋体" panose="02010600030101010101" pitchFamily="2" charset="-122"/>
                <a:cs typeface="+mn-cs"/>
              </a:rPr>
              <a:t/>
            </a:fld>
            <a:endParaRPr lang="zh-CN" altLang="en-US" strike="noStrike" noProof="1">
              <a:latin typeface="Arial" panose="020b0604020202020204" pitchFamily="34" charset="0"/>
            </a:endParaRPr>
          </a:p>
        </p:txBody>
      </p:sp>
      <p:pic>
        <p:nvPicPr>
          <p:cNvPr id="1031" name="图片 1073743875" descr="学科网 zxxk.com" title=""/>
          <p:cNvPicPr>
            <a:picLocks noChangeAspect="1"/>
          </p:cNvPicPr>
          <p:nvPr/>
        </p:nvPicPr>
        <p:blipFill>
          <a:blip r:embed="rId13" r:link="rId12"/>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iming/>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a:defRPr>
      </a:lvl1pPr>
      <a:lvl2pPr marL="685800" lvl="1"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Calibri"/>
          <a:ea typeface="宋体" panose="02010600030101010101" pitchFamily="2" charset="-122"/>
          <a:cs typeface="+mn-cs"/>
          <a:sym typeface="Calibri"/>
        </a:defRPr>
      </a:lvl2pPr>
      <a:lvl3pPr marL="1143000" lvl="2"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a:ea typeface="宋体" panose="02010600030101010101" pitchFamily="2" charset="-122"/>
          <a:cs typeface="+mn-cs"/>
          <a:sym typeface="Calibri"/>
        </a:defRPr>
      </a:lvl3pPr>
      <a:lvl4pPr marL="1600200" lvl="3"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a:ea typeface="宋体" panose="02010600030101010101" pitchFamily="2" charset="-122"/>
          <a:cs typeface="+mn-cs"/>
          <a:sym typeface="Calibri"/>
        </a:defRPr>
      </a:lvl4pPr>
      <a:lvl5pPr marL="2057400" lvl="4"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Calibri"/>
          <a:ea typeface="宋体" panose="02010600030101010101" pitchFamily="2" charset="-122"/>
          <a:cs typeface="+mn-cs"/>
          <a:sym typeface="Calibri"/>
        </a:defRPr>
      </a:lvl5pPr>
      <a:lvl6pPr marL="2514600" lvl="5"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a:ea typeface="宋体" panose="02010600030101010101" pitchFamily="2" charset="-122"/>
          <a:cs typeface="+mn-cs"/>
          <a:sym typeface="Calibri"/>
        </a:defRPr>
      </a:lvl6pPr>
      <a:lvl7pPr marL="2971800" lvl="6"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a:ea typeface="宋体" panose="02010600030101010101" pitchFamily="2" charset="-122"/>
          <a:cs typeface="+mn-cs"/>
          <a:sym typeface="Calibri"/>
        </a:defRPr>
      </a:lvl7pPr>
      <a:lvl8pPr marL="3429000" lvl="7"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a:ea typeface="宋体" panose="02010600030101010101" pitchFamily="2" charset="-122"/>
          <a:cs typeface="+mn-cs"/>
          <a:sym typeface="Calibri"/>
        </a:defRPr>
      </a:lvl8pPr>
      <a:lvl9pPr marL="3886200" lvl="8" indent="-228600" algn="l" defTabSz="914400" eaLnBrk="1" fontAlgn="base" latinLnBrk="0" hangingPunct="1">
        <a:lnSpc>
          <a:spcPct val="90000"/>
        </a:lnSpc>
        <a:spcBef>
          <a:spcPts val="500"/>
        </a:spcBef>
        <a:buFont typeface="Arial" panose="020b0604020202020204" pitchFamily="34" charset="0"/>
        <a:buChar char="•"/>
        <a:defRPr sz="1800" kern="1200">
          <a:solidFill>
            <a:schemeClr val="tx1"/>
          </a:solidFill>
          <a:latin typeface="Calibri"/>
          <a:ea typeface="宋体" panose="02010600030101010101" pitchFamily="2" charset="-122"/>
          <a:cs typeface="+mn-cs"/>
          <a:sym typeface="Calibri"/>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defRPr sz="1800" kern="1200" baseline="0">
          <a:solidFill>
            <a:schemeClr val="tx1"/>
          </a:solidFill>
          <a:ea typeface="宋体" panose="02010600030101010101" pitchFamily="2" charset="-122"/>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rotWithShape="0">
          <a:blip r:embed="rId23"/>
          <a:stretch>
            <a:fillRect/>
          </a:stretch>
        </a:blipFill>
        <a:effectLst/>
      </p:bgPr>
    </p:bg>
    <p:spTree>
      <p:nvGrpSpPr>
        <p:cNvPr id="1" name=""/>
        <p:cNvGrpSpPr/>
        <p:nvPr/>
      </p:nvGrpSpPr>
      <p:grpSpPr/>
      <p:grpSp>
        <p:nvGrpSpPr>
          <p:cNvPr id="1026" name="Group 6"/>
          <p:cNvGrpSpPr/>
          <p:nvPr/>
        </p:nvGrpSpPr>
        <p:grpSpPr>
          <a:xfrm>
            <a:off x="-15875" y="0"/>
            <a:ext cx="12230100" cy="6856413"/>
            <a:chOff x="-15736" y="0"/>
            <a:chExt cx="12229962" cy="6856214"/>
          </a:xfrm>
        </p:grpSpPr>
        <p:pic>
          <p:nvPicPr>
            <p:cNvPr id="1032" name="Picture 7" descr="HD-PanelContent.png"/>
            <p:cNvPicPr>
              <a:picLocks noChangeAspect="1"/>
            </p:cNvPicPr>
            <p:nvPr/>
          </p:nvPicPr>
          <p:blipFill>
            <a:blip r:embed="rId18"/>
            <a:stretch>
              <a:fillRect/>
            </a:stretch>
          </p:blipFill>
          <p:spPr>
            <a:xfrm>
              <a:off x="0" y="0"/>
              <a:ext cx="12188825" cy="6856214"/>
            </a:xfrm>
            <a:prstGeom prst="rect">
              <a:avLst/>
            </a:prstGeom>
            <a:noFill/>
            <a:ln>
              <a:noFill/>
              <a:miter lim="800000"/>
            </a:ln>
          </p:spPr>
        </p:pic>
        <p:grpSp>
          <p:nvGrpSpPr>
            <p:cNvPr id="1035" name="Rectangle 8"/>
            <p:cNvGrpSpPr/>
            <p:nvPr/>
          </p:nvGrpSpPr>
          <p:grpSpPr>
            <a:xfrm>
              <a:off x="603504" y="603504"/>
              <a:ext cx="10991088" cy="5657088"/>
              <a:chOff x="603504" y="603504"/>
              <a:chExt cx="10991088" cy="5657088"/>
            </a:xfrm>
          </p:grpSpPr>
          <p:pic>
            <p:nvPicPr>
              <p:cNvPr id="1033" name="Rectangle 8"/>
              <p:cNvPicPr/>
              <p:nvPr/>
            </p:nvPicPr>
            <p:blipFill>
              <a:blip r:embed="rId19"/>
              <a:stretch>
                <a:fillRect/>
              </a:stretch>
            </p:blipFill>
            <p:spPr>
              <a:xfrm>
                <a:off x="603504" y="603504"/>
                <a:ext cx="10991088" cy="5657088"/>
              </a:xfrm>
              <a:prstGeom prst="rect">
                <a:avLst/>
              </a:prstGeom>
              <a:noFill/>
              <a:ln>
                <a:miter lim="800000"/>
              </a:ln>
            </p:spPr>
          </p:pic>
          <p:sp>
            <p:nvSpPr>
              <p:cNvPr id="1034" name="矩形 1033"/>
              <p:cNvSpPr/>
              <p:nvPr/>
            </p:nvSpPr>
            <p:spPr>
              <a:xfrm>
                <a:off x="608012" y="609600"/>
                <a:ext cx="10972800" cy="5638800"/>
              </a:xfrm>
              <a:prstGeom prst="rect">
                <a:avLst/>
              </a:prstGeom>
              <a:noFill/>
              <a:ln>
                <a:noFill/>
                <a:miter lim="800000"/>
              </a:ln>
            </p:spPr>
            <p:txBody>
              <a:bodyPr/>
              <a:lstStyle/>
              <a:p/>
            </p:txBody>
          </p:sp>
        </p:grpSp>
        <p:pic>
          <p:nvPicPr>
            <p:cNvPr id="1036" name="Picture 9" descr="HDRibbonContent-UniformTrim.png"/>
            <p:cNvPicPr>
              <a:picLocks noChangeAspect="1"/>
            </p:cNvPicPr>
            <p:nvPr/>
          </p:nvPicPr>
          <p:blipFill>
            <a:blip r:embed="rId20"/>
            <a:stretch>
              <a:fillRect/>
            </a:stretch>
          </p:blipFill>
          <p:spPr>
            <a:xfrm>
              <a:off x="-15736" y="3153832"/>
              <a:ext cx="777240" cy="606425"/>
            </a:xfrm>
            <a:prstGeom prst="rect">
              <a:avLst/>
            </a:prstGeom>
            <a:noFill/>
            <a:ln>
              <a:noFill/>
              <a:miter lim="800000"/>
            </a:ln>
          </p:spPr>
        </p:pic>
        <p:pic>
          <p:nvPicPr>
            <p:cNvPr id="1037" name="Picture 10" descr="HDRibbonContent-UniformTrim.png"/>
            <p:cNvPicPr>
              <a:picLocks noChangeAspect="1"/>
            </p:cNvPicPr>
            <p:nvPr/>
          </p:nvPicPr>
          <p:blipFill>
            <a:blip r:embed="rId20"/>
            <a:stretch>
              <a:fillRect/>
            </a:stretch>
          </p:blipFill>
          <p:spPr>
            <a:xfrm>
              <a:off x="11436986" y="3153832"/>
              <a:ext cx="777240" cy="606425"/>
            </a:xfrm>
            <a:prstGeom prst="rect">
              <a:avLst/>
            </a:prstGeom>
            <a:noFill/>
            <a:ln>
              <a:noFill/>
              <a:miter lim="800000"/>
            </a:ln>
          </p:spPr>
        </p:pic>
      </p:grpSp>
      <p:sp>
        <p:nvSpPr>
          <p:cNvPr id="1027" name="Title Placeholder 1"/>
          <p:cNvSpPr>
            <a:spLocks noGrp="1"/>
          </p:cNvSpPr>
          <p:nvPr>
            <p:ph type="title"/>
          </p:nvPr>
        </p:nvSpPr>
        <p:spPr>
          <a:xfrm>
            <a:off x="1295400" y="982663"/>
            <a:ext cx="9601200" cy="1303337"/>
          </a:xfrm>
          <a:prstGeom prst="rect">
            <a:avLst/>
          </a:prstGeom>
          <a:noFill/>
          <a:ln>
            <a:noFill/>
            <a:miter lim="800000"/>
          </a:ln>
        </p:spPr>
        <p:txBody>
          <a:bodyPr anchor="ctr" anchorCtr="0">
            <a:noAutofit/>
          </a:bodyPr>
          <a:lstStyle>
            <a:lvl1pPr marL="0" indent="0" algn="ctr" defTabSz="457200" rtl="0" eaLnBrk="1" fontAlgn="base" latinLnBrk="0" hangingPunct="1">
              <a:lnSpc>
                <a:spcPct val="100000"/>
              </a:lnSpc>
              <a:spcBef>
                <a:spcPct val="0"/>
              </a:spcBef>
              <a:spcAft>
                <a:spcPct val="0"/>
              </a:spcAft>
              <a:buClrTx/>
              <a:buSzTx/>
              <a:buFontTx/>
              <a:buNone/>
              <a:defRPr kumimoji="0" lang="en-US" altLang="en-US" sz="4400" b="0" i="0" u="none" kern="1200" cap="none" baseline="0">
                <a:ln w="3175" cmpd="sng">
                  <a:noFill/>
                </a:ln>
                <a:solidFill>
                  <a:srgbClr val="262626"/>
                </a:solidFill>
                <a:effectLst/>
                <a:latin typeface="Garamond" pitchFamily="18" charset="0"/>
                <a:ea typeface="+mj-ea"/>
                <a:cs typeface="+mj-cs"/>
              </a:defRPr>
            </a:lvl1pPr>
          </a:lstStyle>
          <a:p>
            <a:pPr lvl="0"/>
            <a:r>
              <a:t>单击此处编辑母版标题样式</a:t>
            </a:r>
          </a:p>
        </p:txBody>
      </p:sp>
      <p:sp>
        <p:nvSpPr>
          <p:cNvPr id="1028" name="Text Placeholder 2"/>
          <p:cNvSpPr>
            <a:spLocks noGrp="1"/>
          </p:cNvSpPr>
          <p:nvPr>
            <p:ph type="body" idx="1"/>
          </p:nvPr>
        </p:nvSpPr>
        <p:spPr>
          <a:xfrm>
            <a:off x="1295400" y="2557463"/>
            <a:ext cx="9601200" cy="3317875"/>
          </a:xfrm>
          <a:prstGeom prst="rect">
            <a:avLst/>
          </a:prstGeom>
          <a:noFill/>
          <a:ln>
            <a:noFill/>
            <a:miter lim="800000"/>
          </a:ln>
        </p:spPr>
        <p:txBody>
          <a:bodyPr>
            <a:noAutofit/>
          </a:bodyPr>
          <a:lstStyle>
            <a:lvl1pPr marL="285750" indent="-285750" algn="l" defTabSz="457200" rtl="0" eaLnBrk="1" fontAlgn="base" latinLnBrk="0" hangingPunct="1">
              <a:lnSpc>
                <a:spcPct val="100000"/>
              </a:lnSpc>
              <a:spcBef>
                <a:spcPct val="20000"/>
              </a:spcBef>
              <a:spcAft>
                <a:spcPts val="600"/>
              </a:spcAft>
              <a:buClr>
                <a:schemeClr val="accent1"/>
              </a:buClr>
              <a:buSzPct val="115000"/>
              <a:buFont typeface="Arial"/>
              <a:buChar char="•"/>
              <a:defRPr kumimoji="0" lang="en-US" altLang="en-US" sz="2400" b="0" i="0" u="none" kern="1200" cap="none" baseline="0">
                <a:solidFill>
                  <a:schemeClr val="tx1">
                    <a:lumMod val="85000"/>
                    <a:lumOff val="15000"/>
                  </a:schemeClr>
                </a:solidFill>
                <a:effectLst/>
                <a:latin typeface="+mn-lt"/>
                <a:ea typeface="+mn-ea"/>
                <a:cs typeface="+mn-cs"/>
              </a:defRPr>
            </a:lvl1pPr>
            <a:lvl2pPr marL="742950" indent="-285750" algn="l" defTabSz="457200" rtl="0" eaLnBrk="1" fontAlgn="base" latinLnBrk="0" hangingPunct="1">
              <a:lnSpc>
                <a:spcPct val="100000"/>
              </a:lnSpc>
              <a:spcBef>
                <a:spcPct val="20000"/>
              </a:spcBef>
              <a:spcAft>
                <a:spcPts val="600"/>
              </a:spcAft>
              <a:buClr>
                <a:schemeClr val="accent1"/>
              </a:buClr>
              <a:buSzPct val="115000"/>
              <a:buFont typeface="Arial"/>
              <a:buChar char="•"/>
              <a:defRPr kumimoji="0" lang="en-US" altLang="en-US" sz="2000" b="0" i="0" u="none" kern="1200" cap="none" baseline="0">
                <a:solidFill>
                  <a:schemeClr val="tx1">
                    <a:lumMod val="85000"/>
                    <a:lumOff val="15000"/>
                  </a:schemeClr>
                </a:solidFill>
                <a:effectLst/>
                <a:latin typeface="+mn-lt"/>
                <a:ea typeface="+mn-ea"/>
                <a:cs typeface="+mn-cs"/>
              </a:defRPr>
            </a:lvl2pPr>
            <a:lvl3pPr marL="1200150" indent="-285750" algn="l" defTabSz="457200" rtl="0" eaLnBrk="1" fontAlgn="base" latinLnBrk="0" hangingPunct="1">
              <a:lnSpc>
                <a:spcPct val="100000"/>
              </a:lnSpc>
              <a:spcBef>
                <a:spcPct val="20000"/>
              </a:spcBef>
              <a:spcAft>
                <a:spcPts val="600"/>
              </a:spcAft>
              <a:buClr>
                <a:schemeClr val="accent1"/>
              </a:buClr>
              <a:buSzPct val="115000"/>
              <a:buFont typeface="Arial"/>
              <a:buChar char="•"/>
              <a:defRPr kumimoji="0" lang="en-US" altLang="en-US" sz="1800" b="0" i="0" u="none" kern="1200" cap="none" baseline="0">
                <a:solidFill>
                  <a:schemeClr val="tx1">
                    <a:lumMod val="85000"/>
                    <a:lumOff val="15000"/>
                  </a:schemeClr>
                </a:solidFill>
                <a:effectLst/>
                <a:latin typeface="+mn-lt"/>
                <a:ea typeface="+mn-ea"/>
                <a:cs typeface="+mn-cs"/>
              </a:defRPr>
            </a:lvl3pPr>
            <a:lvl4pPr marL="1543050" indent="-171450" algn="l" defTabSz="457200" rtl="0" eaLnBrk="1" fontAlgn="base" latinLnBrk="0" hangingPunct="1">
              <a:lnSpc>
                <a:spcPct val="100000"/>
              </a:lnSpc>
              <a:spcBef>
                <a:spcPct val="20000"/>
              </a:spcBef>
              <a:spcAft>
                <a:spcPts val="600"/>
              </a:spcAft>
              <a:buClr>
                <a:schemeClr val="accent1"/>
              </a:buClr>
              <a:buSzPct val="115000"/>
              <a:buFont typeface="Arial"/>
              <a:buChar char="•"/>
              <a:defRPr kumimoji="0" lang="en-US" altLang="en-US" sz="1600" b="0" i="0" u="none" kern="1200" cap="none" baseline="0">
                <a:solidFill>
                  <a:schemeClr val="tx1">
                    <a:lumMod val="85000"/>
                    <a:lumOff val="15000"/>
                  </a:schemeClr>
                </a:solidFill>
                <a:effectLst/>
                <a:latin typeface="+mn-lt"/>
                <a:ea typeface="+mn-ea"/>
                <a:cs typeface="+mn-cs"/>
              </a:defRPr>
            </a:lvl4pPr>
            <a:lvl5pPr marL="2000250" indent="-171450" algn="l" defTabSz="457200" rtl="0" eaLnBrk="1" fontAlgn="base" latinLnBrk="0" hangingPunct="1">
              <a:lnSpc>
                <a:spcPct val="100000"/>
              </a:lnSpc>
              <a:spcBef>
                <a:spcPct val="20000"/>
              </a:spcBef>
              <a:spcAft>
                <a:spcPts val="600"/>
              </a:spcAft>
              <a:buClr>
                <a:schemeClr val="accent1"/>
              </a:buClr>
              <a:buSzPct val="115000"/>
              <a:buFont typeface="Arial"/>
              <a:buChar char="•"/>
              <a:defRPr kumimoji="0" lang="en-US" altLang="en-US" sz="1400" b="0" i="0" u="none" kern="1200" cap="none" baseline="0">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lang="en-US" altLang="en-US"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lang="en-US" altLang="en-US"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lang="en-US" altLang="en-US"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lang="en-US" altLang="en-US" sz="1400" kern="1200" cap="none">
                <a:solidFill>
                  <a:schemeClr val="tx1">
                    <a:lumMod val="85000"/>
                    <a:lumOff val="15000"/>
                  </a:schemeClr>
                </a:solidFill>
                <a:effectLst/>
                <a:latin typeface="+mn-lt"/>
                <a:ea typeface="+mn-ea"/>
                <a:cs typeface="+mn-cs"/>
              </a:defRPr>
            </a:lvl9pPr>
          </a:lstStyle>
          <a:p>
            <a:pPr lvl="0"/>
            <a:r>
              <a:t>编辑母版文本样式</a:t>
            </a:r>
          </a:p>
          <a:p>
            <a:pPr lvl="1"/>
            <a:r>
              <a:t>第二级</a:t>
            </a:r>
          </a:p>
          <a:p>
            <a:pPr lvl="2"/>
            <a:r>
              <a:t>第三级</a:t>
            </a:r>
          </a:p>
          <a:p>
            <a:pPr lvl="3"/>
            <a:r>
              <a:t>第四级</a:t>
            </a:r>
          </a:p>
          <a:p>
            <a:pPr lvl="4"/>
            <a:r>
              <a:t>第五级</a:t>
            </a:r>
          </a:p>
        </p:txBody>
      </p:sp>
      <p:sp>
        <p:nvSpPr>
          <p:cNvPr id="1029"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30"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457200" rtl="0" eaLnBrk="1" fontAlgn="auto"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31"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457200" rtl="0" eaLnBrk="1" fontAlgn="auto" latinLnBrk="0" hangingPunct="1">
              <a:lnSpc>
                <a:spcPct val="100000"/>
              </a:lnSpc>
              <a:spcBef>
                <a:spcPct val="0"/>
              </a:spcBef>
              <a:spcAft>
                <a:spcPct val="0"/>
              </a:spcAft>
              <a:buClrTx/>
              <a:buSzTx/>
              <a:buFontTx/>
              <a:buNone/>
              <a:defRPr/>
            </a:pPr>
            <a:fld id="{ABDD0041-E37F-4732-99EA-331213735727}" type="slidenum">
              <a:rPr kumimoji="0" lang="en-US" altLang="zh-CN" sz="1000" b="0" i="0" u="none" strike="noStrike" kern="1200" cap="none" spc="0" normalizeH="0" baseline="0" noProof="0" smtClean="0">
                <a:ln>
                  <a:noFill/>
                </a:ln>
                <a:solidFill>
                  <a:schemeClr val="tx1"/>
                </a:solidFill>
                <a:effectLst/>
                <a:uLnTx/>
                <a:uFillTx/>
                <a:latin typeface="+mn-lt"/>
                <a:ea typeface="+mn-ea"/>
                <a:cs typeface="+mn-cs"/>
              </a:rPr>
              <a:t/>
            </a:fld>
            <a:endParaRPr kumimoji="0" lang="en-US" altLang="zh-CN" sz="1000" b="0" i="0" u="none" strike="noStrike" kern="1200" cap="none" spc="0" normalizeH="0" baseline="0" noProof="0">
              <a:ln>
                <a:noFill/>
              </a:ln>
              <a:solidFill>
                <a:schemeClr val="tx1"/>
              </a:solidFill>
              <a:effectLst/>
              <a:uLnTx/>
              <a:uFillTx/>
              <a:latin typeface="+mn-lt"/>
              <a:ea typeface="+mn-ea"/>
              <a:cs typeface="+mn-cs"/>
            </a:endParaRPr>
          </a:p>
        </p:txBody>
      </p:sp>
      <p:pic>
        <p:nvPicPr>
          <p:cNvPr id="1038" name="图片 1073743875" descr="学科网 zxxk.com"/>
          <p:cNvPicPr>
            <a:picLocks noChangeAspect="1"/>
          </p:cNvPicPr>
          <p:nvPr/>
        </p:nvPicPr>
        <p:blipFill>
          <a:blip r:embed="rId22" r:link="rId21"/>
          <a:stretch>
            <a:fillRect/>
          </a:stretch>
        </p:blipFill>
        <p:spPr>
          <a:xfrm>
            <a:off x="838200" y="365125"/>
            <a:ext cx="9525" cy="9525"/>
          </a:xfrm>
          <a:prstGeom prst="rect">
            <a:avLst/>
          </a:prstGeom>
          <a:noFill/>
          <a:ln>
            <a:noFill/>
            <a:miter lim="800000"/>
          </a:ln>
        </p:spPr>
      </p:pic>
      <p:pic>
        <p:nvPicPr>
          <p:cNvPr id="1039" name="图片 1073743875" descr="学科网 zxxk.com" title=""/>
          <p:cNvPicPr>
            <a:picLocks noChangeAspect="1"/>
          </p:cNvPicPr>
          <p:nvPr/>
        </p:nvPicPr>
        <p:blipFill>
          <a:blip r:embed="rId22" r:link="rId21"/>
          <a:stretch>
            <a:fillRect/>
          </a:stretch>
        </p:blipFill>
        <p:spPr>
          <a:xfrm>
            <a:off x="838200" y="365125"/>
            <a:ext cx="9525" cy="9525"/>
          </a:xfrm>
          <a:prstGeom prst="rect">
            <a:avLst/>
          </a:prstGeom>
          <a:noFill/>
          <a:ln>
            <a:noFill/>
            <a:miter lim="800000"/>
          </a:ln>
        </p:spPr>
      </p:pic>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ransition/>
  <p:timing/>
  <p:txStyles>
    <p:titleStyle>
      <a:lvl1pPr marL="0" indent="0" algn="ctr" defTabSz="457200" rtl="0" eaLnBrk="1" fontAlgn="base" latinLnBrk="0" hangingPunct="1">
        <a:lnSpc>
          <a:spcPct val="100000"/>
        </a:lnSpc>
        <a:spcBef>
          <a:spcPct val="0"/>
        </a:spcBef>
        <a:spcAft>
          <a:spcPct val="0"/>
        </a:spcAft>
        <a:buClrTx/>
        <a:buSzTx/>
        <a:buFontTx/>
        <a:buNone/>
        <a:defRPr kumimoji="0" sz="4400" b="0" i="0" u="none" kern="1200" cap="none" baseline="0">
          <a:ln w="3175" cmpd="sng">
            <a:noFill/>
          </a:ln>
          <a:solidFill>
            <a:srgbClr val="262626"/>
          </a:solidFill>
          <a:effectLst/>
          <a:latin typeface="Garamond" pitchFamily="18" charset="0"/>
          <a:ea typeface="+mj-ea"/>
          <a:cs typeface="+mj-cs"/>
        </a:defRPr>
      </a:lvl1pPr>
    </p:titleStyle>
    <p:bodyStyle>
      <a:lvl1pPr marL="285750" indent="-285750" algn="l" defTabSz="457200" rtl="0" eaLnBrk="1" fontAlgn="base" latinLnBrk="0" hangingPunct="1">
        <a:lnSpc>
          <a:spcPct val="100000"/>
        </a:lnSpc>
        <a:spcBef>
          <a:spcPct val="20000"/>
        </a:spcBef>
        <a:spcAft>
          <a:spcPts val="600"/>
        </a:spcAft>
        <a:buClr>
          <a:schemeClr val="accent1"/>
        </a:buClr>
        <a:buSzPct val="115000"/>
        <a:buFont typeface="Arial"/>
        <a:buChar char="•"/>
        <a:defRPr kumimoji="0" sz="2400" b="0" i="0" u="none" kern="1200" cap="none" baseline="0">
          <a:solidFill>
            <a:schemeClr val="tx1">
              <a:lumMod val="85000"/>
              <a:lumOff val="15000"/>
            </a:schemeClr>
          </a:solidFill>
          <a:effectLst/>
          <a:latin typeface="+mn-lt"/>
          <a:ea typeface="+mn-ea"/>
          <a:cs typeface="+mn-cs"/>
        </a:defRPr>
      </a:lvl1pPr>
      <a:lvl2pPr marL="742950" indent="-285750" algn="l" defTabSz="457200" rtl="0" eaLnBrk="1" fontAlgn="base" latinLnBrk="0" hangingPunct="1">
        <a:lnSpc>
          <a:spcPct val="100000"/>
        </a:lnSpc>
        <a:spcBef>
          <a:spcPct val="20000"/>
        </a:spcBef>
        <a:spcAft>
          <a:spcPts val="600"/>
        </a:spcAft>
        <a:buClr>
          <a:schemeClr val="accent1"/>
        </a:buClr>
        <a:buSzPct val="115000"/>
        <a:buFont typeface="Arial"/>
        <a:buChar char="•"/>
        <a:defRPr kumimoji="0" sz="2000" b="0" i="0" u="none" kern="1200" cap="none" baseline="0">
          <a:solidFill>
            <a:schemeClr val="tx1">
              <a:lumMod val="85000"/>
              <a:lumOff val="15000"/>
            </a:schemeClr>
          </a:solidFill>
          <a:effectLst/>
          <a:latin typeface="+mn-lt"/>
          <a:ea typeface="+mn-ea"/>
          <a:cs typeface="+mn-cs"/>
        </a:defRPr>
      </a:lvl2pPr>
      <a:lvl3pPr marL="1200150" indent="-285750" algn="l" defTabSz="457200" rtl="0" eaLnBrk="1" fontAlgn="base" latinLnBrk="0" hangingPunct="1">
        <a:lnSpc>
          <a:spcPct val="100000"/>
        </a:lnSpc>
        <a:spcBef>
          <a:spcPct val="20000"/>
        </a:spcBef>
        <a:spcAft>
          <a:spcPts val="600"/>
        </a:spcAft>
        <a:buClr>
          <a:schemeClr val="accent1"/>
        </a:buClr>
        <a:buSzPct val="115000"/>
        <a:buFont typeface="Arial"/>
        <a:buChar char="•"/>
        <a:defRPr kumimoji="0" sz="1800" b="0" i="0" u="none" kern="1200" cap="none" baseline="0">
          <a:solidFill>
            <a:schemeClr val="tx1">
              <a:lumMod val="85000"/>
              <a:lumOff val="15000"/>
            </a:schemeClr>
          </a:solidFill>
          <a:effectLst/>
          <a:latin typeface="+mn-lt"/>
          <a:ea typeface="+mn-ea"/>
          <a:cs typeface="+mn-cs"/>
        </a:defRPr>
      </a:lvl3pPr>
      <a:lvl4pPr marL="1543050" indent="-171450" algn="l" defTabSz="457200" rtl="0" eaLnBrk="1" fontAlgn="base" latinLnBrk="0" hangingPunct="1">
        <a:lnSpc>
          <a:spcPct val="100000"/>
        </a:lnSpc>
        <a:spcBef>
          <a:spcPct val="20000"/>
        </a:spcBef>
        <a:spcAft>
          <a:spcPts val="600"/>
        </a:spcAft>
        <a:buClr>
          <a:schemeClr val="accent1"/>
        </a:buClr>
        <a:buSzPct val="115000"/>
        <a:buFont typeface="Arial"/>
        <a:buChar char="•"/>
        <a:defRPr kumimoji="0" sz="1600" b="0" i="0" u="none" kern="1200" cap="none" baseline="0">
          <a:solidFill>
            <a:schemeClr val="tx1">
              <a:lumMod val="85000"/>
              <a:lumOff val="15000"/>
            </a:schemeClr>
          </a:solidFill>
          <a:effectLst/>
          <a:latin typeface="+mn-lt"/>
          <a:ea typeface="+mn-ea"/>
          <a:cs typeface="+mn-cs"/>
        </a:defRPr>
      </a:lvl4pPr>
      <a:lvl5pPr marL="2000250" indent="-171450" algn="l" defTabSz="457200" rtl="0" eaLnBrk="1" fontAlgn="base" latinLnBrk="0" hangingPunct="1">
        <a:lnSpc>
          <a:spcPct val="100000"/>
        </a:lnSpc>
        <a:spcBef>
          <a:spcPct val="20000"/>
        </a:spcBef>
        <a:spcAft>
          <a:spcPts val="600"/>
        </a:spcAft>
        <a:buClr>
          <a:schemeClr val="accent1"/>
        </a:buClr>
        <a:buSzPct val="115000"/>
        <a:buFont typeface="Arial"/>
        <a:buChar char="•"/>
        <a:defRPr kumimoji="0" sz="1400" b="0" i="0" u="none" kern="1200" cap="none" baseline="0">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1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18.jpeg" /><Relationship Id="rId3" Type="http://schemas.openxmlformats.org/officeDocument/2006/relationships/tags" Target="../tags/tag1.xml" /><Relationship Id="rId4" Type="http://schemas.openxmlformats.org/officeDocument/2006/relationships/image" Target="../media/image19.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0.png" /><Relationship Id="rId3" Type="http://schemas.microsoft.com/office/2007/relationships/media" Target="../media/media1.mp3" /><Relationship Id="rId4" Type="http://schemas.microsoft.com/office/2007/relationships/media" Target="../media/media1.mp3" TargetMode="Interna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image" Target="../media/image21.gif" /><Relationship Id="rId3" Type="http://schemas.openxmlformats.org/officeDocument/2006/relationships/image" Target="../media/image22.gif" /><Relationship Id="rId4" Type="http://schemas.openxmlformats.org/officeDocument/2006/relationships/image" Target="../media/image20.png" /><Relationship Id="rId5" Type="http://schemas.openxmlformats.org/officeDocument/2006/relationships/tags" Target="../tags/tag2.xml" /><Relationship Id="rId6" Type="http://schemas.microsoft.com/office/2007/relationships/media" Target="../media/media1.mp3" /><Relationship Id="rId7" Type="http://schemas.microsoft.com/office/2007/relationships/media" Target="../media/media1.mp3" TargetMode="Interna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3.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4.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5.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6.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59.xml" /><Relationship Id="rId2" Type="http://schemas.openxmlformats.org/officeDocument/2006/relationships/image" Target="../media/image27.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8.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75.xml" /><Relationship Id="rId2" Type="http://schemas.openxmlformats.org/officeDocument/2006/relationships/image" Target="../media/image1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29.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1.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8.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0.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75.xml" /><Relationship Id="rId2" Type="http://schemas.openxmlformats.org/officeDocument/2006/relationships/image" Target="../media/image1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75.xml" /><Relationship Id="rId2" Type="http://schemas.openxmlformats.org/officeDocument/2006/relationships/image" Target="../media/image1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75.xml" /><Relationship Id="rId2" Type="http://schemas.openxmlformats.org/officeDocument/2006/relationships/image" Target="../media/image1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75.xml" /><Relationship Id="rId2" Type="http://schemas.openxmlformats.org/officeDocument/2006/relationships/image" Target="../media/image1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8.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0.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pattFill prst="pct5">
          <a:fgClr>
            <a:schemeClr val="accent1"/>
          </a:fgClr>
          <a:bgClr>
            <a:schemeClr val="bg1"/>
          </a:bgClr>
        </a:pattFill>
        <a:effectLst/>
      </p:bgPr>
    </p:bg>
    <p:spTree>
      <p:nvGrpSpPr>
        <p:cNvPr id="1" name=""/>
        <p:cNvGrpSpPr/>
        <p:nvPr/>
      </p:nvGrpSpPr>
      <p:grpSpPr>
        <a:xfrm>
          <a:off x="0" y="0"/>
          <a:ext cx="0" cy="0"/>
        </a:xfrm>
      </p:grpSpPr>
      <p:pic>
        <p:nvPicPr>
          <p:cNvPr id="2051" name="Picture 4" title=""/>
          <p:cNvPicPr>
            <a:picLocks noChangeAspect="1"/>
          </p:cNvPicPr>
          <p:nvPr/>
        </p:nvPicPr>
        <p:blipFill>
          <a:blip r:embed="rId2"/>
          <a:stretch>
            <a:fillRect/>
          </a:stretch>
        </p:blipFill>
        <p:spPr>
          <a:xfrm>
            <a:off x="1524000" y="0"/>
            <a:ext cx="9144000" cy="6858000"/>
          </a:xfrm>
          <a:prstGeom prst="rect">
            <a:avLst/>
          </a:prstGeom>
          <a:noFill/>
          <a:ln w="9525">
            <a:noFill/>
          </a:ln>
        </p:spPr>
      </p:pic>
      <p:sp>
        <p:nvSpPr>
          <p:cNvPr id="2052" name="TextBox 5" title=""/>
          <p:cNvSpPr txBox="1"/>
          <p:nvPr/>
        </p:nvSpPr>
        <p:spPr>
          <a:xfrm>
            <a:off x="3581400" y="2743200"/>
            <a:ext cx="6172200" cy="1753235"/>
          </a:xfrm>
          <a:prstGeom prst="rect">
            <a:avLst/>
          </a:prstGeom>
          <a:noFill/>
          <a:ln w="9525">
            <a:noFill/>
          </a:ln>
        </p:spPr>
        <p:txBody>
          <a:bodyPr anchor="t">
            <a:spAutoFit/>
          </a:bodyPr>
          <a:lstStyle/>
          <a:p>
            <a:r>
              <a:rPr lang="en-US" altLang="zh-CN" sz="5400" b="1">
                <a:latin typeface="Comic Sans MS" panose="030f0702030302020204" pitchFamily="66" charset="0"/>
                <a:ea typeface="宋体" panose="02010600030101010101" pitchFamily="2" charset="-122"/>
              </a:rPr>
              <a:t>Unit 1 Task</a:t>
            </a:r>
            <a:endParaRPr lang="en-US" altLang="zh-CN" sz="5400" b="1">
              <a:latin typeface="Comic Sans MS" panose="030f0702030302020204" pitchFamily="66" charset="0"/>
              <a:ea typeface="宋体" panose="02010600030101010101" pitchFamily="2" charset="-122"/>
            </a:endParaRPr>
          </a:p>
          <a:p>
            <a:r>
              <a:rPr lang="en-US" altLang="zh-CN" sz="5400" b="1">
                <a:latin typeface="Comic Sans MS" panose="030f0702030302020204" pitchFamily="66" charset="0"/>
                <a:ea typeface="宋体" panose="02010600030101010101" pitchFamily="2" charset="-122"/>
              </a:rPr>
              <a:t>My best friend</a:t>
            </a:r>
            <a:endParaRPr lang="zh-CN" altLang="en-US" sz="5400" b="1">
              <a:latin typeface="Comic Sans MS" panose="030f0702030302020204" pitchFamily="66" charset="0"/>
              <a:ea typeface="宋体" panose="02010600030101010101" pitchFamily="2" charset="-122"/>
            </a:endParaRPr>
          </a:p>
        </p:txBody>
      </p:sp>
    </p:spTree>
  </p:cSld>
  <p:clrMapOvr>
    <a:masterClrMapping/>
  </p:clrMapOvr>
  <p:transition>
    <p:wedge/>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0">
          <a:blip r:embed="rId4"/>
          <a:stretch>
            <a:fillRect/>
          </a:stretch>
        </a:blipFill>
        <a:effectLst/>
      </p:bgPr>
    </p:bg>
    <p:spTree>
      <p:nvGrpSpPr>
        <p:cNvPr id="1" name=""/>
        <p:cNvGrpSpPr/>
        <p:nvPr/>
      </p:nvGrpSpPr>
      <p:grpSpPr>
        <a:xfrm>
          <a:off x="0" y="0"/>
          <a:ext cx="0" cy="0"/>
        </a:xfrm>
      </p:grpSpPr>
      <p:sp>
        <p:nvSpPr>
          <p:cNvPr id="73730" name="Text Box 2" title=""/>
          <p:cNvSpPr txBox="1"/>
          <p:nvPr/>
        </p:nvSpPr>
        <p:spPr>
          <a:xfrm>
            <a:off x="1981200" y="1752600"/>
            <a:ext cx="7772400" cy="1419860"/>
          </a:xfrm>
          <a:prstGeom prst="rect">
            <a:avLst/>
          </a:prstGeom>
          <a:noFill/>
          <a:ln w="9525">
            <a:noFill/>
          </a:ln>
        </p:spPr>
        <p:txBody>
          <a:bodyPr>
            <a:spAutoFit/>
          </a:bodyPr>
          <a:lstStyle/>
          <a:p>
            <a:pPr eaLnBrk="1" hangingPunct="1">
              <a:lnSpc>
                <a:spcPct val="120000"/>
              </a:lnSpc>
            </a:pPr>
            <a:r>
              <a:rPr lang="en-US" altLang="zh-CN" sz="3600" b="1">
                <a:solidFill>
                  <a:srgbClr val="0000CC"/>
                </a:solidFill>
                <a:latin typeface="Arial" panose="020b0604020202020204" pitchFamily="34" charset="0"/>
                <a:ea typeface="方正舒体" pitchFamily="2" charset="-122"/>
              </a:rPr>
              <a:t>Daniel is going to take part in the writing competition. </a:t>
            </a:r>
            <a:endParaRPr lang="en-US" altLang="zh-CN" sz="3600" b="1">
              <a:solidFill>
                <a:srgbClr val="0000CC"/>
              </a:solidFill>
              <a:latin typeface="Arial" panose="020b0604020202020204" pitchFamily="34" charset="0"/>
              <a:ea typeface="黑体" panose="02010609060101010101" pitchFamily="49" charset="-122"/>
            </a:endParaRPr>
          </a:p>
        </p:txBody>
      </p:sp>
      <p:sp>
        <p:nvSpPr>
          <p:cNvPr id="13315" name="WordArt 34" title=""/>
          <p:cNvSpPr>
            <a:spLocks noTextEdit="1"/>
          </p:cNvSpPr>
          <p:nvPr/>
        </p:nvSpPr>
        <p:spPr>
          <a:xfrm>
            <a:off x="1828800" y="381000"/>
            <a:ext cx="5334000" cy="1025525"/>
          </a:xfrm>
          <a:prstGeom prst="rect">
            <a:avLst/>
          </a:prstGeom>
        </p:spPr>
        <p:txBody>
          <a:bodyPr wrap="none" fromWordArt="1">
            <a:prstTxWarp prst="textPlain">
              <a:avLst>
                <a:gd name="adj" fmla="val 50949"/>
              </a:avLst>
            </a:prstTxWarp>
            <a:normAutofit/>
          </a:bodyPr>
          <a:lstStyle/>
          <a:p>
            <a:pPr algn="ctr"/>
            <a:r>
              <a:rPr lang="zh-CN" altLang="en-US" sz="3600" b="1">
                <a:ln w="12700" cap="flat" cmpd="sng">
                  <a:solidFill>
                    <a:srgbClr val="CC0000"/>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prstShdw prst="shdw13" dist="53882" dir="13499999">
                    <a:srgbClr val="C0C0C0">
                      <a:alpha val="50000"/>
                    </a:srgbClr>
                  </a:prstShdw>
                </a:effectLst>
                <a:latin typeface="Arial" panose="020b0604020202020204" pitchFamily="34" charset="0"/>
                <a:ea typeface="Arial" panose="020b0604020202020204" pitchFamily="34" charset="0"/>
              </a:rPr>
              <a:t>My best friend</a:t>
            </a:r>
            <a:endParaRPr lang="zh-CN" altLang="en-US" sz="3600" b="1">
              <a:ln w="12700" cap="flat" cmpd="sng">
                <a:solidFill>
                  <a:srgbClr val="CC0000"/>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prstShdw prst="shdw13" dist="53882" dir="13499999">
                  <a:srgbClr val="C0C0C0">
                    <a:alpha val="50000"/>
                  </a:srgbClr>
                </a:prstShdw>
              </a:effectLst>
              <a:latin typeface="Arial" panose="020b0604020202020204" pitchFamily="34" charset="0"/>
              <a:ea typeface="Arial" panose="020b0604020202020204" pitchFamily="34" charset="0"/>
            </a:endParaRPr>
          </a:p>
        </p:txBody>
      </p:sp>
      <p:pic>
        <p:nvPicPr>
          <p:cNvPr id="14349" name="Picture 13" title=""/>
          <p:cNvPicPr>
            <a:picLocks noChangeAspect="1"/>
          </p:cNvPicPr>
          <p:nvPr>
            <p:custDataLst>
              <p:tags r:id="rId3"/>
            </p:custDataLst>
          </p:nvPr>
        </p:nvPicPr>
        <p:blipFill>
          <a:blip r:embed="rId2">
            <a:lum bright="-17999" contrast="36000"/>
          </a:blip>
          <a:stretch>
            <a:fillRect/>
          </a:stretch>
        </p:blipFill>
        <p:spPr>
          <a:xfrm>
            <a:off x="7649210" y="2656840"/>
            <a:ext cx="2753995" cy="3855085"/>
          </a:xfrm>
          <a:prstGeom prst="rect">
            <a:avLst/>
          </a:prstGeom>
          <a:noFill/>
          <a:ln w="9525">
            <a:noFill/>
          </a:ln>
        </p:spPr>
      </p:pic>
    </p:spTree>
  </p:cSld>
  <p:clrMapOvr>
    <a:masterClrMapping/>
  </p:clrMapOvr>
  <p:transition>
    <p:zoom dir="in"/>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219" name="Rectangle 3" title=""/>
          <p:cNvSpPr>
            <a:spLocks noGrp="1"/>
          </p:cNvSpPr>
          <p:nvPr>
            <p:ph type="body" idx="4294967295"/>
          </p:nvPr>
        </p:nvSpPr>
        <p:spPr>
          <a:xfrm>
            <a:off x="2133600" y="1524000"/>
            <a:ext cx="8382000" cy="4525963"/>
          </a:xfrm>
        </p:spPr>
        <p:txBody>
          <a:bodyPr vert="horz" wrap="square" lIns="91440" tIns="45720" rIns="91440" bIns="45720" anchor="t"/>
          <a:lstStyle/>
          <a:p>
            <a:pPr eaLnBrk="1" hangingPunct="1">
              <a:buNone/>
            </a:pPr>
            <a:r>
              <a:rPr lang="en-US" altLang="zh-CN" sz="3600" b="1"/>
              <a:t>1. Kate is Daniel’s  friend. </a:t>
            </a:r>
            <a:endParaRPr lang="en-US" altLang="zh-CN" sz="3600" b="1"/>
          </a:p>
          <a:p>
            <a:pPr eaLnBrk="1" hangingPunct="1">
              <a:buNone/>
            </a:pPr>
            <a:r>
              <a:rPr lang="en-US" altLang="zh-CN" sz="3600" b="1"/>
              <a:t>2.kate first met Daniel five years ago. </a:t>
            </a:r>
            <a:endParaRPr lang="en-US" altLang="zh-CN" sz="3600" b="1"/>
          </a:p>
          <a:p>
            <a:pPr eaLnBrk="1" hangingPunct="1">
              <a:buNone/>
            </a:pPr>
            <a:r>
              <a:rPr lang="en-US" altLang="zh-CN" sz="3600" b="1"/>
              <a:t>3.Kate is tall and fat,  she has a round face. </a:t>
            </a:r>
            <a:endParaRPr lang="en-US" altLang="zh-CN" sz="3600" b="1"/>
          </a:p>
          <a:p>
            <a:pPr eaLnBrk="1" hangingPunct="1">
              <a:buNone/>
            </a:pPr>
            <a:r>
              <a:rPr lang="en-US" altLang="zh-CN" sz="3600" b="1"/>
              <a:t>4.She is a friendly girl. </a:t>
            </a:r>
            <a:endParaRPr lang="en-US" altLang="zh-CN" sz="3600" b="1"/>
          </a:p>
          <a:p>
            <a:pPr eaLnBrk="1" hangingPunct="1">
              <a:buNone/>
            </a:pPr>
            <a:r>
              <a:rPr lang="en-US" altLang="zh-CN" sz="3600" b="1"/>
              <a:t>5.She wants to be a policewoman when she grows up.                                        </a:t>
            </a:r>
            <a:endParaRPr lang="en-US" altLang="zh-CN" sz="3600" b="1"/>
          </a:p>
        </p:txBody>
      </p:sp>
      <p:sp>
        <p:nvSpPr>
          <p:cNvPr id="14340" name="Rectangle 4" title=""/>
          <p:cNvSpPr/>
          <p:nvPr/>
        </p:nvSpPr>
        <p:spPr>
          <a:xfrm>
            <a:off x="3962400" y="5395913"/>
            <a:ext cx="309880" cy="398780"/>
          </a:xfrm>
          <a:prstGeom prst="rect">
            <a:avLst/>
          </a:prstGeom>
          <a:noFill/>
          <a:ln w="9525">
            <a:noFill/>
          </a:ln>
        </p:spPr>
        <p:txBody>
          <a:bodyPr wrap="none">
            <a:spAutoFit/>
          </a:bodyPr>
          <a:lstStyle/>
          <a:p>
            <a:pPr eaLnBrk="1" hangingPunct="1"/>
            <a:endParaRPr lang="zh-CN" altLang="zh-CN" sz="2000" b="1">
              <a:solidFill>
                <a:srgbClr val="FF3399"/>
              </a:solidFill>
              <a:latin typeface="Arial" panose="020b0604020202020204" pitchFamily="34" charset="0"/>
            </a:endParaRPr>
          </a:p>
        </p:txBody>
      </p:sp>
      <p:sp>
        <p:nvSpPr>
          <p:cNvPr id="9221" name="Rectangle 5" title=""/>
          <p:cNvSpPr/>
          <p:nvPr/>
        </p:nvSpPr>
        <p:spPr>
          <a:xfrm>
            <a:off x="8154035" y="1676400"/>
            <a:ext cx="1021080" cy="534035"/>
          </a:xfrm>
          <a:prstGeom prst="rect">
            <a:avLst/>
          </a:prstGeom>
          <a:noFill/>
          <a:ln w="9525">
            <a:noFill/>
          </a:ln>
        </p:spPr>
        <p:txBody>
          <a:bodyPr wrap="none">
            <a:spAutoFit/>
          </a:bodyPr>
          <a:lstStyle/>
          <a:p>
            <a:pPr algn="ctr" eaLnBrk="1" hangingPunct="1">
              <a:lnSpc>
                <a:spcPct val="80000"/>
              </a:lnSpc>
              <a:spcBef>
                <a:spcPct val="20000"/>
              </a:spcBef>
            </a:pPr>
            <a:r>
              <a:rPr lang="en-US" altLang="zh-CN" sz="3600" b="1">
                <a:solidFill>
                  <a:srgbClr val="FF3300"/>
                </a:solidFill>
                <a:latin typeface="Arial" panose="020b0604020202020204" pitchFamily="34" charset="0"/>
              </a:rPr>
              <a:t>( T )</a:t>
            </a:r>
            <a:endParaRPr lang="en-US" altLang="zh-CN" sz="3600" b="1">
              <a:solidFill>
                <a:srgbClr val="FF3300"/>
              </a:solidFill>
              <a:latin typeface="Arial" panose="020b0604020202020204" pitchFamily="34" charset="0"/>
            </a:endParaRPr>
          </a:p>
        </p:txBody>
      </p:sp>
      <p:sp>
        <p:nvSpPr>
          <p:cNvPr id="9222" name="Rectangle 6" title=""/>
          <p:cNvSpPr/>
          <p:nvPr/>
        </p:nvSpPr>
        <p:spPr>
          <a:xfrm>
            <a:off x="10515600" y="2210435"/>
            <a:ext cx="1021080" cy="534035"/>
          </a:xfrm>
          <a:prstGeom prst="rect">
            <a:avLst/>
          </a:prstGeom>
          <a:noFill/>
          <a:ln w="9525">
            <a:noFill/>
          </a:ln>
        </p:spPr>
        <p:txBody>
          <a:bodyPr wrap="none">
            <a:spAutoFit/>
          </a:bodyPr>
          <a:lstStyle/>
          <a:p>
            <a:pPr algn="ctr" eaLnBrk="1" hangingPunct="1">
              <a:lnSpc>
                <a:spcPct val="80000"/>
              </a:lnSpc>
              <a:spcBef>
                <a:spcPct val="20000"/>
              </a:spcBef>
            </a:pPr>
            <a:r>
              <a:rPr lang="en-US" altLang="zh-CN" sz="3600" b="1">
                <a:solidFill>
                  <a:srgbClr val="FF3300"/>
                </a:solidFill>
                <a:latin typeface="Arial" panose="020b0604020202020204" pitchFamily="34" charset="0"/>
              </a:rPr>
              <a:t>( T )</a:t>
            </a:r>
            <a:endParaRPr lang="en-US" altLang="zh-CN" sz="3600" b="1">
              <a:solidFill>
                <a:srgbClr val="FF3300"/>
              </a:solidFill>
              <a:latin typeface="Arial" panose="020b0604020202020204" pitchFamily="34" charset="0"/>
            </a:endParaRPr>
          </a:p>
        </p:txBody>
      </p:sp>
      <p:sp>
        <p:nvSpPr>
          <p:cNvPr id="9223" name="Rectangle 7" title=""/>
          <p:cNvSpPr/>
          <p:nvPr/>
        </p:nvSpPr>
        <p:spPr>
          <a:xfrm>
            <a:off x="5868035" y="3505200"/>
            <a:ext cx="1148080" cy="534035"/>
          </a:xfrm>
          <a:prstGeom prst="rect">
            <a:avLst/>
          </a:prstGeom>
          <a:noFill/>
          <a:ln w="9525">
            <a:noFill/>
          </a:ln>
        </p:spPr>
        <p:txBody>
          <a:bodyPr wrap="none">
            <a:spAutoFit/>
          </a:bodyPr>
          <a:lstStyle/>
          <a:p>
            <a:pPr algn="ctr" eaLnBrk="1" hangingPunct="1">
              <a:lnSpc>
                <a:spcPct val="80000"/>
              </a:lnSpc>
              <a:spcBef>
                <a:spcPct val="20000"/>
              </a:spcBef>
            </a:pPr>
            <a:r>
              <a:rPr lang="en-US" altLang="zh-CN" sz="3600" b="1">
                <a:solidFill>
                  <a:srgbClr val="FF3300"/>
                </a:solidFill>
                <a:latin typeface="Arial" panose="020b0604020202020204" pitchFamily="34" charset="0"/>
              </a:rPr>
              <a:t>(  F )</a:t>
            </a:r>
            <a:endParaRPr lang="en-US" altLang="zh-CN" sz="3600" b="1">
              <a:solidFill>
                <a:srgbClr val="FF3300"/>
              </a:solidFill>
              <a:latin typeface="Arial" panose="020b0604020202020204" pitchFamily="34" charset="0"/>
            </a:endParaRPr>
          </a:p>
        </p:txBody>
      </p:sp>
      <p:sp>
        <p:nvSpPr>
          <p:cNvPr id="9224" name="Rectangle 8" title=""/>
          <p:cNvSpPr/>
          <p:nvPr/>
        </p:nvSpPr>
        <p:spPr>
          <a:xfrm>
            <a:off x="9373235" y="4267200"/>
            <a:ext cx="1021080" cy="534035"/>
          </a:xfrm>
          <a:prstGeom prst="rect">
            <a:avLst/>
          </a:prstGeom>
          <a:noFill/>
          <a:ln w="9525">
            <a:noFill/>
          </a:ln>
        </p:spPr>
        <p:txBody>
          <a:bodyPr wrap="none">
            <a:spAutoFit/>
          </a:bodyPr>
          <a:lstStyle/>
          <a:p>
            <a:pPr algn="ctr" eaLnBrk="1" hangingPunct="1">
              <a:lnSpc>
                <a:spcPct val="80000"/>
              </a:lnSpc>
              <a:spcBef>
                <a:spcPct val="20000"/>
              </a:spcBef>
            </a:pPr>
            <a:r>
              <a:rPr lang="en-US" altLang="zh-CN" sz="3600" b="1">
                <a:solidFill>
                  <a:srgbClr val="FF3300"/>
                </a:solidFill>
                <a:latin typeface="Arial" panose="020b0604020202020204" pitchFamily="34" charset="0"/>
              </a:rPr>
              <a:t>( T )</a:t>
            </a:r>
            <a:endParaRPr lang="en-US" altLang="zh-CN" sz="3600" b="1">
              <a:solidFill>
                <a:srgbClr val="FF3300"/>
              </a:solidFill>
              <a:latin typeface="Arial" panose="020b0604020202020204" pitchFamily="34" charset="0"/>
            </a:endParaRPr>
          </a:p>
        </p:txBody>
      </p:sp>
      <p:sp>
        <p:nvSpPr>
          <p:cNvPr id="9225" name="Rectangle 9" title=""/>
          <p:cNvSpPr/>
          <p:nvPr/>
        </p:nvSpPr>
        <p:spPr>
          <a:xfrm>
            <a:off x="7315835" y="5334000"/>
            <a:ext cx="1021080" cy="589280"/>
          </a:xfrm>
          <a:prstGeom prst="rect">
            <a:avLst/>
          </a:prstGeom>
          <a:noFill/>
          <a:ln w="9525">
            <a:noFill/>
          </a:ln>
        </p:spPr>
        <p:txBody>
          <a:bodyPr wrap="none">
            <a:spAutoFit/>
          </a:bodyPr>
          <a:lstStyle/>
          <a:p>
            <a:pPr algn="ctr" eaLnBrk="1" hangingPunct="1">
              <a:lnSpc>
                <a:spcPct val="90000"/>
              </a:lnSpc>
              <a:spcBef>
                <a:spcPct val="20000"/>
              </a:spcBef>
            </a:pPr>
            <a:r>
              <a:rPr lang="en-US" altLang="zh-CN" sz="3600" b="1">
                <a:solidFill>
                  <a:srgbClr val="FF3300"/>
                </a:solidFill>
                <a:latin typeface="Arial" panose="020b0604020202020204" pitchFamily="34" charset="0"/>
              </a:rPr>
              <a:t>( F )</a:t>
            </a:r>
            <a:endParaRPr lang="en-US" altLang="zh-CN" sz="3600" b="1">
              <a:solidFill>
                <a:srgbClr val="FF3300"/>
              </a:solidFill>
              <a:latin typeface="Arial" panose="020b0604020202020204" pitchFamily="34" charset="0"/>
            </a:endParaRPr>
          </a:p>
        </p:txBody>
      </p:sp>
      <p:sp>
        <p:nvSpPr>
          <p:cNvPr id="9227" name="Text Box 11" title=""/>
          <p:cNvSpPr txBox="1"/>
          <p:nvPr/>
        </p:nvSpPr>
        <p:spPr>
          <a:xfrm>
            <a:off x="5868035" y="2860040"/>
            <a:ext cx="1147445" cy="645160"/>
          </a:xfrm>
          <a:prstGeom prst="rect">
            <a:avLst/>
          </a:prstGeom>
          <a:solidFill>
            <a:srgbClr val="33CCCC"/>
          </a:solidFill>
          <a:ln w="9525">
            <a:noFill/>
          </a:ln>
        </p:spPr>
        <p:txBody>
          <a:bodyPr wrap="square">
            <a:spAutoFit/>
          </a:bodyPr>
          <a:lstStyle/>
          <a:p>
            <a:pPr algn="ctr" eaLnBrk="1" hangingPunct="1">
              <a:spcBef>
                <a:spcPct val="50000"/>
              </a:spcBef>
            </a:pPr>
            <a:r>
              <a:rPr lang="en-US" altLang="zh-CN" sz="3600" b="1">
                <a:solidFill>
                  <a:srgbClr val="FF0000"/>
                </a:solidFill>
                <a:latin typeface="Arial" panose="020b0604020202020204" pitchFamily="34" charset="0"/>
              </a:rPr>
              <a:t>slim</a:t>
            </a:r>
            <a:endParaRPr lang="en-US" altLang="zh-CN" sz="3600" b="1">
              <a:solidFill>
                <a:srgbClr val="FF0000"/>
              </a:solidFill>
              <a:latin typeface="Arial" panose="020b0604020202020204" pitchFamily="34" charset="0"/>
            </a:endParaRPr>
          </a:p>
        </p:txBody>
      </p:sp>
      <p:sp>
        <p:nvSpPr>
          <p:cNvPr id="9228" name="Text Box 12" title=""/>
          <p:cNvSpPr txBox="1"/>
          <p:nvPr/>
        </p:nvSpPr>
        <p:spPr>
          <a:xfrm>
            <a:off x="6629400" y="4724400"/>
            <a:ext cx="2879725" cy="645160"/>
          </a:xfrm>
          <a:prstGeom prst="rect">
            <a:avLst/>
          </a:prstGeom>
          <a:solidFill>
            <a:srgbClr val="33CCCC"/>
          </a:solidFill>
          <a:ln w="9525">
            <a:noFill/>
          </a:ln>
        </p:spPr>
        <p:txBody>
          <a:bodyPr>
            <a:spAutoFit/>
          </a:bodyPr>
          <a:lstStyle/>
          <a:p>
            <a:pPr algn="ctr" eaLnBrk="1" hangingPunct="1">
              <a:spcBef>
                <a:spcPct val="50000"/>
              </a:spcBef>
            </a:pPr>
            <a:r>
              <a:rPr lang="en-US" altLang="zh-CN" sz="3600">
                <a:solidFill>
                  <a:srgbClr val="FF0000"/>
                </a:solidFill>
                <a:latin typeface="Arial" panose="020b0604020202020204" pitchFamily="34" charset="0"/>
              </a:rPr>
              <a:t>teacher</a:t>
            </a:r>
            <a:endParaRPr lang="en-US" altLang="zh-CN" sz="3600">
              <a:solidFill>
                <a:srgbClr val="FF0000"/>
              </a:solidFill>
              <a:latin typeface="Arial" panose="020b0604020202020204" pitchFamily="34" charset="0"/>
            </a:endParaRPr>
          </a:p>
        </p:txBody>
      </p:sp>
      <p:pic>
        <p:nvPicPr>
          <p:cNvPr id="2" name="Task" title="">
            <a:hlinkClick action="ppaction://media"/>
          </p:cNvPr>
          <p:cNvPicPr>
            <a:picLocks noRot="1" noChangeAspect="1"/>
          </p:cNvPicPr>
          <p:nvPr>
            <a:audioFile r:link="rId3"/>
            <p:extLst>
              <p:ext uri="{DAA4B4D4-6D71-4841-9C94-3DE7FCFB9230}">
                <p14:media xmlns:p14="http://schemas.microsoft.com/office/powerpoint/2010/main" r:embed="rId4"/>
              </p:ext>
            </p:extLst>
          </p:nvPr>
        </p:nvPicPr>
        <p:blipFill>
          <a:blip r:embed="rId2"/>
          <a:stretch>
            <a:fillRect/>
          </a:stretch>
        </p:blipFill>
        <p:spPr>
          <a:xfrm>
            <a:off x="10394315" y="5431155"/>
            <a:ext cx="619125" cy="619125"/>
          </a:xfrm>
          <a:prstGeom prst="rect">
            <a:avLst/>
          </a:prstGeom>
        </p:spPr>
      </p:pic>
      <p:sp>
        <p:nvSpPr>
          <p:cNvPr id="8216" name="Text Box 25" title=""/>
          <p:cNvSpPr txBox="1"/>
          <p:nvPr/>
        </p:nvSpPr>
        <p:spPr>
          <a:xfrm>
            <a:off x="1159510" y="510858"/>
            <a:ext cx="5273040" cy="706755"/>
          </a:xfrm>
          <a:prstGeom prst="rect">
            <a:avLst/>
          </a:prstGeom>
          <a:noFill/>
          <a:ln w="9525">
            <a:noFill/>
          </a:ln>
        </p:spPr>
        <p:txBody>
          <a:bodyPr wrap="none" anchor="t">
            <a:spAutoFit/>
          </a:bodyPr>
          <a:lstStyle/>
          <a:p>
            <a:r>
              <a:rPr lang="zh-CN" altLang="en-US" sz="4000" b="1">
                <a:solidFill>
                  <a:srgbClr val="0000FF"/>
                </a:solidFill>
                <a:latin typeface="Times New Roman" panose="02020603050405020304" pitchFamily="18" charset="0"/>
                <a:ea typeface="宋体" panose="02010600030101010101" pitchFamily="2" charset="-122"/>
              </a:rPr>
              <a:t>Task</a:t>
            </a:r>
            <a:r>
              <a:rPr lang="en-US" altLang="zh-CN" sz="4000" b="1">
                <a:solidFill>
                  <a:srgbClr val="0000FF"/>
                </a:solidFill>
                <a:latin typeface="Times New Roman" panose="02020603050405020304" pitchFamily="18" charset="0"/>
                <a:ea typeface="宋体" panose="02010600030101010101" pitchFamily="2" charset="-122"/>
              </a:rPr>
              <a:t>2</a:t>
            </a:r>
            <a:r>
              <a:rPr lang="zh-CN" altLang="en-US" sz="4000" b="1">
                <a:solidFill>
                  <a:srgbClr val="0000FF"/>
                </a:solidFill>
                <a:latin typeface="Times New Roman" panose="02020603050405020304" pitchFamily="18" charset="0"/>
                <a:ea typeface="宋体" panose="02010600030101010101" pitchFamily="2" charset="-122"/>
              </a:rPr>
              <a:t>:</a:t>
            </a:r>
            <a:r>
              <a:rPr lang="en-US" altLang="zh-CN" sz="4000" b="1">
                <a:solidFill>
                  <a:srgbClr val="0000FF"/>
                </a:solidFill>
                <a:latin typeface="Times New Roman" panose="02020603050405020304" pitchFamily="18" charset="0"/>
                <a:ea typeface="宋体" panose="02010600030101010101" pitchFamily="2" charset="-122"/>
              </a:rPr>
              <a:t>Listen and </a:t>
            </a:r>
            <a:r>
              <a:rPr lang="en-US" sz="4000" b="1">
                <a:solidFill>
                  <a:srgbClr val="0000FF"/>
                </a:solidFill>
                <a:latin typeface="Times New Roman" panose="02020603050405020304" pitchFamily="18" charset="0"/>
                <a:ea typeface="宋体" panose="02010600030101010101" pitchFamily="2" charset="-122"/>
              </a:rPr>
              <a:t>judge</a:t>
            </a:r>
            <a:endParaRPr lang="en-US" sz="4000" b="1">
              <a:solidFill>
                <a:srgbClr val="0000FF"/>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blinds(horizontal)">
                                      <p:cBhvr>
                                        <p:cTn id="7" dur="500"/>
                                        <p:tgtEl>
                                          <p:spTgt spid="9221"/>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linds(horizontal)">
                                      <p:cBhvr>
                                        <p:cTn id="12" dur="500"/>
                                        <p:tgtEl>
                                          <p:spTgt spid="9222"/>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3"/>
                                        </p:tgtEl>
                                        <p:attrNameLst>
                                          <p:attrName>style.visibility</p:attrName>
                                        </p:attrNameLst>
                                      </p:cBhvr>
                                      <p:to>
                                        <p:strVal val="visible"/>
                                      </p:to>
                                    </p:set>
                                    <p:animEffect transition="in" filter="blinds(horizontal)">
                                      <p:cBhvr>
                                        <p:cTn id="17" dur="500"/>
                                        <p:tgtEl>
                                          <p:spTgt spid="9223"/>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9227"/>
                                        </p:tgtEl>
                                        <p:attrNameLst>
                                          <p:attrName>style.visibility</p:attrName>
                                        </p:attrNameLst>
                                      </p:cBhvr>
                                      <p:to>
                                        <p:strVal val="visible"/>
                                      </p:to>
                                    </p:set>
                                    <p:anim calcmode="lin" valueType="num">
                                      <p:cBhvr additive="base">
                                        <p:cTn id="22" dur="500" fill="hold"/>
                                        <p:tgtEl>
                                          <p:spTgt spid="9227"/>
                                        </p:tgtEl>
                                        <p:attrNameLst>
                                          <p:attrName>ppt_x</p:attrName>
                                        </p:attrNameLst>
                                      </p:cBhvr>
                                      <p:tavLst>
                                        <p:tav tm="0">
                                          <p:val>
                                            <p:strVal val="1+#ppt_w/2"/>
                                          </p:val>
                                        </p:tav>
                                        <p:tav tm="100000">
                                          <p:val>
                                            <p:strVal val="#ppt_x"/>
                                          </p:val>
                                        </p:tav>
                                      </p:tavLst>
                                    </p:anim>
                                    <p:anim calcmode="lin" valueType="num">
                                      <p:cBhvr additive="base">
                                        <p:cTn id="23" dur="500" fill="hold"/>
                                        <p:tgtEl>
                                          <p:spTgt spid="9227"/>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224"/>
                                        </p:tgtEl>
                                        <p:attrNameLst>
                                          <p:attrName>style.visibility</p:attrName>
                                        </p:attrNameLst>
                                      </p:cBhvr>
                                      <p:to>
                                        <p:strVal val="visible"/>
                                      </p:to>
                                    </p:set>
                                    <p:animEffect transition="in" filter="blinds(horizontal)">
                                      <p:cBhvr>
                                        <p:cTn id="28" dur="500"/>
                                        <p:tgtEl>
                                          <p:spTgt spid="9224"/>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225"/>
                                        </p:tgtEl>
                                        <p:attrNameLst>
                                          <p:attrName>style.visibility</p:attrName>
                                        </p:attrNameLst>
                                      </p:cBhvr>
                                      <p:to>
                                        <p:strVal val="visible"/>
                                      </p:to>
                                    </p:set>
                                    <p:animEffect transition="in" filter="blinds(horizontal)">
                                      <p:cBhvr>
                                        <p:cTn id="33" dur="500"/>
                                        <p:tgtEl>
                                          <p:spTgt spid="9225"/>
                                        </p:tgtEl>
                                      </p:cBhvr>
                                    </p:animEffect>
                                  </p:childTnLst>
                                </p:cTn>
                              </p:par>
                            </p:childTnLst>
                          </p:cTn>
                        </p:par>
                      </p:childTnLst>
                    </p:cTn>
                  </p:par>
                  <p:par>
                    <p:cTn id="34" fill="hold" nodeType="clickPar">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9228"/>
                                        </p:tgtEl>
                                        <p:attrNameLst>
                                          <p:attrName>style.visibility</p:attrName>
                                        </p:attrNameLst>
                                      </p:cBhvr>
                                      <p:to>
                                        <p:strVal val="visible"/>
                                      </p:to>
                                    </p:set>
                                    <p:anim calcmode="lin" valueType="num">
                                      <p:cBhvr additive="base">
                                        <p:cTn id="38" dur="500" fill="hold"/>
                                        <p:tgtEl>
                                          <p:spTgt spid="9228"/>
                                        </p:tgtEl>
                                        <p:attrNameLst>
                                          <p:attrName>ppt_x</p:attrName>
                                        </p:attrNameLst>
                                      </p:cBhvr>
                                      <p:tavLst>
                                        <p:tav tm="0">
                                          <p:val>
                                            <p:strVal val="1+#ppt_w/2"/>
                                          </p:val>
                                        </p:tav>
                                        <p:tav tm="100000">
                                          <p:val>
                                            <p:strVal val="#ppt_x"/>
                                          </p:val>
                                        </p:tav>
                                      </p:tavLst>
                                    </p:anim>
                                    <p:anim calcmode="lin" valueType="num">
                                      <p:cBhvr additive="base">
                                        <p:cTn id="39" dur="500" fill="hold"/>
                                        <p:tgtEl>
                                          <p:spTgt spid="9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40" fill="hold" display="0">
                  <p:stCondLst>
                    <p:cond delay="indefinite"/>
                  </p:stCondLst>
                  <p:endCondLst>
                    <p:cond evt="onPrev" delay="0">
                      <p:tgtEl>
                        <p:sldTgt/>
                      </p:tgtEl>
                    </p:cond>
                    <p:cond evt="onStopAudio" delay="0">
                      <p:tgtEl>
                        <p:sldTgt/>
                      </p:tgtEl>
                    </p:cond>
                  </p:endCondLst>
                </p:cTn>
                <p:tgtEl>
                  <p:spTgt spid="2"/>
                </p:tgtEl>
              </p:cMediaNode>
            </p:audio>
          </p:childTnLst>
        </p:cTn>
      </p:par>
    </p:tnLst>
    <p:bldLst>
      <p:bldP spid="9221" grpId="0"/>
      <p:bldP spid="9222" grpId="0"/>
      <p:bldP spid="9223" grpId="0"/>
      <p:bldP spid="9224" grpId="0"/>
      <p:bldP spid="9225" grpId="0"/>
      <p:bldP spid="9227" grpId="0" animBg="1"/>
      <p:bldP spid="9228"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266" name="Rectangle 3" title=""/>
          <p:cNvSpPr>
            <a:spLocks noGrp="1" noRot="1"/>
          </p:cNvSpPr>
          <p:nvPr>
            <p:ph type="body" idx="4294967295"/>
          </p:nvPr>
        </p:nvSpPr>
        <p:spPr>
          <a:xfrm>
            <a:off x="1828800" y="1204595"/>
            <a:ext cx="8839200" cy="5410200"/>
          </a:xfrm>
        </p:spPr>
        <p:txBody>
          <a:bodyPr wrap="square" anchor="t"/>
          <a:lstStyle/>
          <a:p>
            <a:pPr eaLnBrk="1" hangingPunct="1">
              <a:buFont typeface="Arial" panose="020b0604020202020204" pitchFamily="34" charset="0"/>
              <a:buNone/>
            </a:pPr>
            <a:r>
              <a:rPr lang="en-US" altLang="zh-CN" b="1">
                <a:solidFill>
                  <a:srgbClr val="0000FF"/>
                </a:solidFill>
                <a:latin typeface="Times New Roman" panose="02020603050405020304" pitchFamily="18" charset="0"/>
                <a:cs typeface="Times New Roman" panose="02020603050405020304" pitchFamily="18" charset="0"/>
              </a:rPr>
              <a:t>Face:</a:t>
            </a:r>
            <a:endParaRPr lang="en-US" altLang="zh-CN" b="1">
              <a:solidFill>
                <a:srgbClr val="0000FF"/>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zh-CN" b="1">
                <a:solidFill>
                  <a:srgbClr val="0000FF"/>
                </a:solidFill>
                <a:latin typeface="Times New Roman" panose="02020603050405020304" pitchFamily="18" charset="0"/>
                <a:cs typeface="Times New Roman" panose="02020603050405020304" pitchFamily="18" charset="0"/>
              </a:rPr>
              <a:t>Eyes :</a:t>
            </a:r>
            <a:endParaRPr lang="en-US" altLang="zh-CN" b="1">
              <a:solidFill>
                <a:srgbClr val="0000FF"/>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zh-CN" b="1">
                <a:solidFill>
                  <a:srgbClr val="0000FF"/>
                </a:solidFill>
                <a:latin typeface="Times New Roman" panose="02020603050405020304" pitchFamily="18" charset="0"/>
                <a:cs typeface="Times New Roman" panose="02020603050405020304" pitchFamily="18" charset="0"/>
              </a:rPr>
              <a:t>Nose:</a:t>
            </a:r>
            <a:endParaRPr lang="en-US" altLang="zh-CN">
              <a:solidFill>
                <a:srgbClr val="0000FF"/>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zh-CN" b="1">
                <a:solidFill>
                  <a:srgbClr val="0000FF"/>
                </a:solidFill>
                <a:latin typeface="Times New Roman" panose="02020603050405020304" pitchFamily="18" charset="0"/>
                <a:cs typeface="Times New Roman" panose="02020603050405020304" pitchFamily="18" charset="0"/>
              </a:rPr>
              <a:t>Hair:</a:t>
            </a:r>
            <a:endParaRPr lang="en-US" altLang="zh-CN" b="1">
              <a:solidFill>
                <a:srgbClr val="0000FF"/>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zh-CN" b="1">
                <a:solidFill>
                  <a:srgbClr val="0000FF"/>
                </a:solidFill>
                <a:latin typeface="Times New Roman" panose="02020603050405020304" pitchFamily="18" charset="0"/>
                <a:cs typeface="Times New Roman" panose="02020603050405020304" pitchFamily="18" charset="0"/>
              </a:rPr>
              <a:t>General appearance:</a:t>
            </a:r>
            <a:endParaRPr lang="en-US" altLang="zh-CN" b="1">
              <a:solidFill>
                <a:srgbClr val="0000FF"/>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zh-CN" b="1">
                <a:solidFill>
                  <a:srgbClr val="0000FF"/>
                </a:solidFill>
                <a:latin typeface="Times New Roman" panose="02020603050405020304" pitchFamily="18" charset="0"/>
                <a:cs typeface="Times New Roman" panose="02020603050405020304" pitchFamily="18" charset="0"/>
              </a:rPr>
              <a:t>Personality: </a:t>
            </a:r>
            <a:endParaRPr lang="en-US" altLang="zh-CN" b="1">
              <a:solidFill>
                <a:srgbClr val="0000FF"/>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zh-CN" b="1">
              <a:solidFill>
                <a:srgbClr val="0000FF"/>
              </a:solidFill>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zh-CN" b="1">
                <a:solidFill>
                  <a:srgbClr val="0000FF"/>
                </a:solidFill>
                <a:latin typeface="Times New Roman" panose="02020603050405020304" pitchFamily="18" charset="0"/>
                <a:cs typeface="Times New Roman" panose="02020603050405020304" pitchFamily="18" charset="0"/>
              </a:rPr>
              <a:t>Future plans:</a:t>
            </a:r>
            <a:endParaRPr lang="en-US" altLang="zh-CN" b="1">
              <a:solidFill>
                <a:srgbClr val="0000FF"/>
              </a:solidFill>
              <a:latin typeface="Times New Roman" panose="02020603050405020304" pitchFamily="18" charset="0"/>
              <a:ea typeface="Times New Roman" panose="02020603050405020304" pitchFamily="18" charset="0"/>
            </a:endParaRPr>
          </a:p>
        </p:txBody>
      </p:sp>
      <p:sp>
        <p:nvSpPr>
          <p:cNvPr id="11268" name="Text Box 5" title=""/>
          <p:cNvSpPr txBox="1"/>
          <p:nvPr/>
        </p:nvSpPr>
        <p:spPr>
          <a:xfrm>
            <a:off x="3863658" y="1204595"/>
            <a:ext cx="3962400" cy="521970"/>
          </a:xfrm>
          <a:prstGeom prst="rect">
            <a:avLst/>
          </a:prstGeom>
          <a:noFill/>
          <a:ln w="9525">
            <a:noFill/>
          </a:ln>
        </p:spPr>
        <p:txBody>
          <a:bodyPr anchor="t">
            <a:spAutoFit/>
          </a:bodyPr>
          <a:lstStyle/>
          <a:p>
            <a:pPr>
              <a:spcBef>
                <a:spcPct val="50000"/>
              </a:spcBef>
            </a:pPr>
            <a:r>
              <a:rPr lang="en-US" altLang="zh-CN" sz="2800" b="1" u="sng">
                <a:solidFill>
                  <a:srgbClr val="FF00FF"/>
                </a:solidFill>
                <a:latin typeface="Times New Roman" panose="02020603050405020304" pitchFamily="18" charset="0"/>
                <a:ea typeface="宋体" panose="02010600030101010101" pitchFamily="2" charset="-122"/>
                <a:cs typeface="Times New Roman" panose="02020603050405020304" pitchFamily="18" charset="0"/>
              </a:rPr>
              <a:t>a round face</a:t>
            </a:r>
            <a:endParaRPr lang="en-US" altLang="zh-CN" sz="2800" b="1" u="sng">
              <a:solidFill>
                <a:srgbClr val="FF00FF"/>
              </a:solidFill>
              <a:latin typeface="Times New Roman" panose="02020603050405020304" pitchFamily="18" charset="0"/>
              <a:ea typeface="Times New Roman" panose="02020603050405020304" pitchFamily="18" charset="0"/>
            </a:endParaRPr>
          </a:p>
        </p:txBody>
      </p:sp>
      <p:sp>
        <p:nvSpPr>
          <p:cNvPr id="11269" name="Text Box 6" title=""/>
          <p:cNvSpPr txBox="1"/>
          <p:nvPr/>
        </p:nvSpPr>
        <p:spPr>
          <a:xfrm>
            <a:off x="3856038" y="2411730"/>
            <a:ext cx="3733800" cy="521970"/>
          </a:xfrm>
          <a:prstGeom prst="rect">
            <a:avLst/>
          </a:prstGeom>
          <a:noFill/>
          <a:ln w="9525">
            <a:noFill/>
          </a:ln>
        </p:spPr>
        <p:txBody>
          <a:bodyPr anchor="t">
            <a:spAutoFit/>
          </a:bodyPr>
          <a:lstStyle/>
          <a:p>
            <a:pPr>
              <a:spcBef>
                <a:spcPct val="50000"/>
              </a:spcBef>
            </a:pPr>
            <a:r>
              <a:rPr lang="en-US" altLang="zh-CN" sz="2800" b="1" u="sng">
                <a:solidFill>
                  <a:srgbClr val="FF00FF"/>
                </a:solidFill>
                <a:latin typeface="Times New Roman" panose="02020603050405020304" pitchFamily="18" charset="0"/>
                <a:ea typeface="宋体" panose="02010600030101010101" pitchFamily="2" charset="-122"/>
                <a:cs typeface="Times New Roman" panose="02020603050405020304" pitchFamily="18" charset="0"/>
              </a:rPr>
              <a:t>a small nose</a:t>
            </a:r>
            <a:endParaRPr lang="en-US" altLang="zh-CN" sz="2800" b="1" u="sng">
              <a:solidFill>
                <a:srgbClr val="FF00FF"/>
              </a:solidFill>
              <a:latin typeface="Times New Roman" panose="02020603050405020304" pitchFamily="18" charset="0"/>
              <a:ea typeface="Times New Roman" panose="02020603050405020304" pitchFamily="18" charset="0"/>
            </a:endParaRPr>
          </a:p>
        </p:txBody>
      </p:sp>
      <p:sp>
        <p:nvSpPr>
          <p:cNvPr id="11270" name="Text Box 7" title=""/>
          <p:cNvSpPr txBox="1"/>
          <p:nvPr/>
        </p:nvSpPr>
        <p:spPr>
          <a:xfrm>
            <a:off x="3856038" y="1844993"/>
            <a:ext cx="4038600" cy="521970"/>
          </a:xfrm>
          <a:prstGeom prst="rect">
            <a:avLst/>
          </a:prstGeom>
          <a:noFill/>
          <a:ln w="9525">
            <a:noFill/>
          </a:ln>
        </p:spPr>
        <p:txBody>
          <a:bodyPr anchor="t">
            <a:spAutoFit/>
          </a:bodyPr>
          <a:lstStyle/>
          <a:p>
            <a:pPr>
              <a:spcBef>
                <a:spcPct val="50000"/>
              </a:spcBef>
            </a:pPr>
            <a:r>
              <a:rPr lang="en-US" altLang="zh-CN" sz="2800" b="1" u="sng">
                <a:solidFill>
                  <a:srgbClr val="FF00FF"/>
                </a:solidFill>
                <a:latin typeface="Times New Roman" panose="02020603050405020304" pitchFamily="18" charset="0"/>
                <a:ea typeface="宋体" panose="02010600030101010101" pitchFamily="2" charset="-122"/>
                <a:cs typeface="Times New Roman" panose="02020603050405020304" pitchFamily="18" charset="0"/>
              </a:rPr>
              <a:t>bright smiling eyes</a:t>
            </a:r>
            <a:endParaRPr lang="en-US" altLang="zh-CN" sz="2800" b="1" u="sng">
              <a:solidFill>
                <a:srgbClr val="FF00FF"/>
              </a:solidFill>
              <a:latin typeface="Times New Roman" panose="02020603050405020304" pitchFamily="18" charset="0"/>
              <a:ea typeface="Times New Roman" panose="02020603050405020304" pitchFamily="18" charset="0"/>
            </a:endParaRPr>
          </a:p>
        </p:txBody>
      </p:sp>
      <p:sp>
        <p:nvSpPr>
          <p:cNvPr id="11271" name="Text Box 8" title=""/>
          <p:cNvSpPr txBox="1"/>
          <p:nvPr/>
        </p:nvSpPr>
        <p:spPr>
          <a:xfrm>
            <a:off x="3856355" y="3031173"/>
            <a:ext cx="2514600" cy="521970"/>
          </a:xfrm>
          <a:prstGeom prst="rect">
            <a:avLst/>
          </a:prstGeom>
          <a:noFill/>
          <a:ln w="9525">
            <a:noFill/>
          </a:ln>
        </p:spPr>
        <p:txBody>
          <a:bodyPr anchor="t">
            <a:spAutoFit/>
          </a:bodyPr>
          <a:lstStyle/>
          <a:p>
            <a:pPr>
              <a:spcBef>
                <a:spcPct val="50000"/>
              </a:spcBef>
            </a:pPr>
            <a:r>
              <a:rPr lang="en-US" altLang="zh-CN" sz="2800" b="1" u="sng">
                <a:solidFill>
                  <a:srgbClr val="FF00FF"/>
                </a:solidFill>
                <a:latin typeface="Times New Roman" panose="02020603050405020304" pitchFamily="18" charset="0"/>
                <a:ea typeface="宋体" panose="02010600030101010101" pitchFamily="2" charset="-122"/>
                <a:cs typeface="Times New Roman" panose="02020603050405020304" pitchFamily="18" charset="0"/>
              </a:rPr>
              <a:t>long hair</a:t>
            </a:r>
            <a:endParaRPr lang="en-US" altLang="zh-CN" sz="2800" b="1" u="sng">
              <a:solidFill>
                <a:srgbClr val="FF00FF"/>
              </a:solidFill>
              <a:latin typeface="Times New Roman" panose="02020603050405020304" pitchFamily="18" charset="0"/>
              <a:ea typeface="Times New Roman" panose="02020603050405020304" pitchFamily="18" charset="0"/>
            </a:endParaRPr>
          </a:p>
        </p:txBody>
      </p:sp>
      <p:sp>
        <p:nvSpPr>
          <p:cNvPr id="11272" name="Text Box 9" title=""/>
          <p:cNvSpPr txBox="1"/>
          <p:nvPr/>
        </p:nvSpPr>
        <p:spPr>
          <a:xfrm>
            <a:off x="6034088" y="3648710"/>
            <a:ext cx="2438400" cy="521970"/>
          </a:xfrm>
          <a:prstGeom prst="rect">
            <a:avLst/>
          </a:prstGeom>
          <a:noFill/>
          <a:ln w="9525">
            <a:noFill/>
          </a:ln>
        </p:spPr>
        <p:txBody>
          <a:bodyPr anchor="t">
            <a:spAutoFit/>
          </a:bodyPr>
          <a:lstStyle/>
          <a:p>
            <a:pPr>
              <a:spcBef>
                <a:spcPct val="50000"/>
              </a:spcBef>
            </a:pPr>
            <a:r>
              <a:rPr lang="en-US" altLang="zh-CN" sz="2800" b="1" u="sng">
                <a:solidFill>
                  <a:srgbClr val="FF00FF"/>
                </a:solidFill>
                <a:latin typeface="Times New Roman" panose="02020603050405020304" pitchFamily="18" charset="0"/>
                <a:ea typeface="宋体" panose="02010600030101010101" pitchFamily="2" charset="-122"/>
                <a:cs typeface="Times New Roman" panose="02020603050405020304" pitchFamily="18" charset="0"/>
              </a:rPr>
              <a:t>tall, slim</a:t>
            </a:r>
            <a:endParaRPr lang="en-US" altLang="zh-CN" sz="2800" b="1" u="sng">
              <a:solidFill>
                <a:srgbClr val="FF00FF"/>
              </a:solidFill>
              <a:latin typeface="Times New Roman" panose="02020603050405020304" pitchFamily="18" charset="0"/>
              <a:ea typeface="Times New Roman" panose="02020603050405020304" pitchFamily="18" charset="0"/>
            </a:endParaRPr>
          </a:p>
        </p:txBody>
      </p:sp>
      <p:sp>
        <p:nvSpPr>
          <p:cNvPr id="11273" name="Text Box 10" title=""/>
          <p:cNvSpPr txBox="1"/>
          <p:nvPr/>
        </p:nvSpPr>
        <p:spPr>
          <a:xfrm>
            <a:off x="3063875" y="4703763"/>
            <a:ext cx="5562600" cy="521970"/>
          </a:xfrm>
          <a:prstGeom prst="rect">
            <a:avLst/>
          </a:prstGeom>
          <a:noFill/>
          <a:ln w="9525">
            <a:noFill/>
          </a:ln>
        </p:spPr>
        <p:txBody>
          <a:bodyPr anchor="t">
            <a:spAutoFit/>
          </a:bodyPr>
          <a:lstStyle/>
          <a:p>
            <a:pPr>
              <a:spcBef>
                <a:spcPct val="50000"/>
              </a:spcBef>
            </a:pPr>
            <a:r>
              <a:rPr lang="en-US" altLang="zh-CN" sz="2800" b="1" u="sng">
                <a:solidFill>
                  <a:srgbClr val="FF00FF"/>
                </a:solidFill>
                <a:latin typeface="Times New Roman" panose="02020603050405020304" pitchFamily="18" charset="0"/>
                <a:ea typeface="宋体" panose="02010600030101010101" pitchFamily="2" charset="-122"/>
                <a:cs typeface="Times New Roman" panose="02020603050405020304" pitchFamily="18" charset="0"/>
              </a:rPr>
              <a:t>friendly,  helpful</a:t>
            </a:r>
            <a:r>
              <a:rPr lang="zh-CN" altLang="en-US" sz="2800" b="1" u="sng">
                <a:solidFill>
                  <a:srgbClr val="FF00FF"/>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800" b="1" u="sng">
                <a:solidFill>
                  <a:srgbClr val="FF00FF"/>
                </a:solidFill>
                <a:latin typeface="Times New Roman" panose="02020603050405020304" pitchFamily="18" charset="0"/>
                <a:ea typeface="宋体" panose="02010600030101010101" pitchFamily="2" charset="-122"/>
                <a:cs typeface="Times New Roman" panose="02020603050405020304" pitchFamily="18" charset="0"/>
              </a:rPr>
              <a:t>and patient</a:t>
            </a:r>
            <a:endParaRPr lang="en-US" altLang="zh-CN" sz="2800" b="1" u="sng">
              <a:solidFill>
                <a:srgbClr val="FFFF00"/>
              </a:solidFill>
              <a:latin typeface="Times New Roman" panose="02020603050405020304" pitchFamily="18" charset="0"/>
              <a:ea typeface="Times New Roman" panose="02020603050405020304" pitchFamily="18" charset="0"/>
            </a:endParaRPr>
          </a:p>
        </p:txBody>
      </p:sp>
      <p:sp>
        <p:nvSpPr>
          <p:cNvPr id="11274" name="Text Box 11" title=""/>
          <p:cNvSpPr txBox="1"/>
          <p:nvPr/>
        </p:nvSpPr>
        <p:spPr>
          <a:xfrm>
            <a:off x="4601210" y="5348605"/>
            <a:ext cx="5562600" cy="521970"/>
          </a:xfrm>
          <a:prstGeom prst="rect">
            <a:avLst/>
          </a:prstGeom>
          <a:noFill/>
          <a:ln w="9525">
            <a:noFill/>
          </a:ln>
        </p:spPr>
        <p:txBody>
          <a:bodyPr anchor="t">
            <a:spAutoFit/>
          </a:bodyPr>
          <a:lstStyle/>
          <a:p>
            <a:pPr>
              <a:spcBef>
                <a:spcPct val="50000"/>
              </a:spcBef>
            </a:pPr>
            <a:r>
              <a:rPr lang="en-US" altLang="zh-CN" sz="2800" b="1" u="sng">
                <a:solidFill>
                  <a:srgbClr val="FF00FF"/>
                </a:solidFill>
                <a:latin typeface="Times New Roman" panose="02020603050405020304" pitchFamily="18" charset="0"/>
                <a:ea typeface="宋体" panose="02010600030101010101" pitchFamily="2" charset="-122"/>
                <a:cs typeface="Times New Roman" panose="02020603050405020304" pitchFamily="18" charset="0"/>
              </a:rPr>
              <a:t>would like to be a teacher</a:t>
            </a:r>
            <a:endParaRPr lang="en-US" altLang="zh-CN" sz="2800" b="1" u="sng">
              <a:solidFill>
                <a:srgbClr val="FF00FF"/>
              </a:solidFill>
              <a:latin typeface="Times New Roman" panose="02020603050405020304" pitchFamily="18" charset="0"/>
              <a:ea typeface="Times New Roman" panose="02020603050405020304" pitchFamily="18" charset="0"/>
            </a:endParaRPr>
          </a:p>
        </p:txBody>
      </p:sp>
      <p:pic>
        <p:nvPicPr>
          <p:cNvPr id="10250" name="Picture 12" title=""/>
          <p:cNvPicPr>
            <a:picLocks noChangeAspect="1"/>
          </p:cNvPicPr>
          <p:nvPr/>
        </p:nvPicPr>
        <p:blipFill>
          <a:blip r:embed="rId2"/>
          <a:stretch>
            <a:fillRect/>
          </a:stretch>
        </p:blipFill>
        <p:spPr>
          <a:xfrm>
            <a:off x="9753600" y="765175"/>
            <a:ext cx="914400" cy="914400"/>
          </a:xfrm>
          <a:prstGeom prst="rect">
            <a:avLst/>
          </a:prstGeom>
          <a:noFill/>
          <a:ln w="9525">
            <a:noFill/>
          </a:ln>
        </p:spPr>
      </p:pic>
      <p:pic>
        <p:nvPicPr>
          <p:cNvPr id="10251" name="Picture 13" title=""/>
          <p:cNvPicPr>
            <a:picLocks noChangeAspect="1"/>
          </p:cNvPicPr>
          <p:nvPr/>
        </p:nvPicPr>
        <p:blipFill>
          <a:blip r:embed="rId3"/>
          <a:stretch>
            <a:fillRect/>
          </a:stretch>
        </p:blipFill>
        <p:spPr>
          <a:xfrm>
            <a:off x="8472488" y="1700213"/>
            <a:ext cx="1944687" cy="1944687"/>
          </a:xfrm>
          <a:prstGeom prst="rect">
            <a:avLst/>
          </a:prstGeom>
          <a:noFill/>
          <a:ln w="9525">
            <a:noFill/>
          </a:ln>
        </p:spPr>
      </p:pic>
      <p:sp>
        <p:nvSpPr>
          <p:cNvPr id="10252" name="Rectangle 26" title=""/>
          <p:cNvSpPr/>
          <p:nvPr/>
        </p:nvSpPr>
        <p:spPr>
          <a:xfrm>
            <a:off x="1524000" y="41275"/>
            <a:ext cx="9144000" cy="809625"/>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lstStyle/>
          <a:p>
            <a:r>
              <a:rPr lang="en-US" altLang="zh-CN" sz="3600" b="1">
                <a:solidFill>
                  <a:srgbClr val="0000FF"/>
                </a:solidFill>
                <a:latin typeface="Times New Roman" panose="02020603050405020304" pitchFamily="18" charset="0"/>
                <a:ea typeface="宋体" panose="02010600030101010101" pitchFamily="2" charset="-122"/>
                <a:cs typeface="Times New Roman" panose="02020603050405020304" pitchFamily="18" charset="0"/>
              </a:rPr>
              <a:t>Task3: Read and complete</a:t>
            </a:r>
            <a:endParaRPr lang="en-US" altLang="zh-CN" sz="3600" b="1">
              <a:solidFill>
                <a:srgbClr val="0000FF"/>
              </a:solidFill>
              <a:latin typeface="Times New Roman" panose="02020603050405020304" pitchFamily="18" charset="0"/>
              <a:ea typeface="Times New Roman" panose="02020603050405020304" pitchFamily="18" charset="0"/>
            </a:endParaRPr>
          </a:p>
        </p:txBody>
      </p:sp>
      <p:pic>
        <p:nvPicPr>
          <p:cNvPr id="2" name="Task" title="">
            <a:hlinkClick action="ppaction://media"/>
          </p:cNvPr>
          <p:cNvPicPr>
            <a:picLocks noRot="1" noChangeAspect="1"/>
          </p:cNvPicPr>
          <p:nvPr>
            <a:audioFile r:link="rId6"/>
            <p:custDataLst>
              <p:tags r:id="rId5"/>
            </p:custDataLst>
            <p:extLst>
              <p:ext uri="{DAA4B4D4-6D71-4841-9C94-3DE7FCFB9230}">
                <p14:media xmlns:p14="http://schemas.microsoft.com/office/powerpoint/2010/main" r:embed="rId7"/>
              </p:ext>
            </p:extLst>
          </p:nvPr>
        </p:nvPicPr>
        <p:blipFill>
          <a:blip r:embed="rId4"/>
          <a:stretch>
            <a:fillRect/>
          </a:stretch>
        </p:blipFill>
        <p:spPr>
          <a:xfrm>
            <a:off x="10394315" y="5431155"/>
            <a:ext cx="619125" cy="61912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linds(horizontal)">
                                      <p:cBhvr>
                                        <p:cTn id="7" dur="500"/>
                                        <p:tgtEl>
                                          <p:spTgt spid="11268"/>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blinds(horizontal)">
                                      <p:cBhvr>
                                        <p:cTn id="12" dur="500"/>
                                        <p:tgtEl>
                                          <p:spTgt spid="11270"/>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269"/>
                                        </p:tgtEl>
                                        <p:attrNameLst>
                                          <p:attrName>style.visibility</p:attrName>
                                        </p:attrNameLst>
                                      </p:cBhvr>
                                      <p:to>
                                        <p:strVal val="visible"/>
                                      </p:to>
                                    </p:set>
                                    <p:animEffect transition="in" filter="blinds(horizontal)">
                                      <p:cBhvr>
                                        <p:cTn id="17" dur="500"/>
                                        <p:tgtEl>
                                          <p:spTgt spid="11269"/>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271"/>
                                        </p:tgtEl>
                                        <p:attrNameLst>
                                          <p:attrName>style.visibility</p:attrName>
                                        </p:attrNameLst>
                                      </p:cBhvr>
                                      <p:to>
                                        <p:strVal val="visible"/>
                                      </p:to>
                                    </p:set>
                                    <p:animEffect transition="in" filter="blinds(horizontal)">
                                      <p:cBhvr>
                                        <p:cTn id="22" dur="500"/>
                                        <p:tgtEl>
                                          <p:spTgt spid="11271"/>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272"/>
                                        </p:tgtEl>
                                        <p:attrNameLst>
                                          <p:attrName>style.visibility</p:attrName>
                                        </p:attrNameLst>
                                      </p:cBhvr>
                                      <p:to>
                                        <p:strVal val="visible"/>
                                      </p:to>
                                    </p:set>
                                    <p:animEffect transition="in" filter="blinds(horizontal)">
                                      <p:cBhvr>
                                        <p:cTn id="27" dur="500"/>
                                        <p:tgtEl>
                                          <p:spTgt spid="11272"/>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273"/>
                                        </p:tgtEl>
                                        <p:attrNameLst>
                                          <p:attrName>style.visibility</p:attrName>
                                        </p:attrNameLst>
                                      </p:cBhvr>
                                      <p:to>
                                        <p:strVal val="visible"/>
                                      </p:to>
                                    </p:set>
                                    <p:animEffect transition="in" filter="blinds(horizontal)">
                                      <p:cBhvr>
                                        <p:cTn id="32" dur="500"/>
                                        <p:tgtEl>
                                          <p:spTgt spid="11273"/>
                                        </p:tgtEl>
                                      </p:cBhvr>
                                    </p:animEffect>
                                  </p:childTnLst>
                                </p:cTn>
                              </p:par>
                            </p:childTnLst>
                          </p:cTn>
                        </p:par>
                      </p:childTnLst>
                    </p:cTn>
                  </p:par>
                  <p:par>
                    <p:cTn id="33" fill="hold" nodeType="clickPar">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274"/>
                                        </p:tgtEl>
                                        <p:attrNameLst>
                                          <p:attrName>style.visibility</p:attrName>
                                        </p:attrNameLst>
                                      </p:cBhvr>
                                      <p:to>
                                        <p:strVal val="visible"/>
                                      </p:to>
                                    </p:set>
                                    <p:animEffect transition="in" filter="blinds(horizontal)">
                                      <p:cBhvr>
                                        <p:cTn id="37" dur="500"/>
                                        <p:tgtEl>
                                          <p:spTgt spid="1127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8" fill="hold" display="0">
                  <p:stCondLst>
                    <p:cond delay="indefinite"/>
                  </p:stCondLst>
                  <p:endCondLst>
                    <p:cond evt="onPrev" delay="0">
                      <p:tgtEl>
                        <p:sldTgt/>
                      </p:tgtEl>
                    </p:cond>
                    <p:cond evt="onStopAudio" delay="0">
                      <p:tgtEl>
                        <p:sldTgt/>
                      </p:tgtEl>
                    </p:cond>
                  </p:endCondLst>
                </p:cTn>
                <p:tgtEl>
                  <p:spTgt spid="2"/>
                </p:tgtEl>
              </p:cMediaNode>
            </p:audio>
          </p:childTnLst>
        </p:cTn>
      </p:par>
    </p:tnLst>
    <p:bldLst>
      <p:bldP spid="11268" grpId="0"/>
      <p:bldP spid="11269" grpId="0"/>
      <p:bldP spid="11270" grpId="0"/>
      <p:bldP spid="11271" grpId="0"/>
      <p:bldP spid="11272" grpId="0"/>
      <p:bldP spid="11273" grpId="0"/>
      <p:bldP spid="1127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0">
          <a:blip r:embed="rId2"/>
          <a:stretch>
            <a:fillRect/>
          </a:stretch>
        </a:blipFill>
        <a:effectLst/>
      </p:bgPr>
    </p:bg>
    <p:spTree>
      <p:nvGrpSpPr>
        <p:cNvPr id="1" name=""/>
        <p:cNvGrpSpPr/>
        <p:nvPr/>
      </p:nvGrpSpPr>
      <p:grpSpPr>
        <a:xfrm>
          <a:off x="0" y="0"/>
          <a:ext cx="0" cy="0"/>
        </a:xfrm>
      </p:grpSpPr>
      <p:sp>
        <p:nvSpPr>
          <p:cNvPr id="16386" name="WordArt 5" title=""/>
          <p:cNvSpPr>
            <a:spLocks noTextEdit="1"/>
          </p:cNvSpPr>
          <p:nvPr/>
        </p:nvSpPr>
        <p:spPr>
          <a:xfrm>
            <a:off x="1951355" y="3200400"/>
            <a:ext cx="7947025" cy="1562100"/>
          </a:xfrm>
          <a:prstGeom prst="rect">
            <a:avLst/>
          </a:prstGeom>
        </p:spPr>
        <p:txBody>
          <a:bodyPr wrap="none" fromWordArt="1">
            <a:prstTxWarp prst="textSlantUp">
              <a:avLst>
                <a:gd name="adj" fmla="val 32056"/>
              </a:avLst>
            </a:prstTxWarp>
            <a:normAutofit/>
          </a:bodyPr>
          <a:lstStyle/>
          <a:p>
            <a:pPr algn="ctr"/>
            <a:r>
              <a:rPr lang="en-US" altLang="zh-CN" sz="3600" b="1">
                <a:ln w="9525" cap="flat" cmpd="sng">
                  <a:solidFill>
                    <a:schemeClr val="tx1"/>
                  </a:solidFill>
                  <a:prstDash val="solid"/>
                  <a:headEnd type="none" w="med" len="med"/>
                  <a:tailEnd type="none" w="med" len="med"/>
                </a:ln>
                <a:solidFill>
                  <a:srgbClr val="CC0000"/>
                </a:solidFill>
                <a:effectLst>
                  <a:outerShdw dist="53882" dir="2699999" algn="ctr" rotWithShape="0">
                    <a:srgbClr val="9999FF">
                      <a:alpha val="79999"/>
                    </a:srgbClr>
                  </a:outerShdw>
                </a:effectLst>
                <a:latin typeface="Arial" panose="020b0604020202020204" pitchFamily="34" charset="0"/>
                <a:ea typeface="Arial" panose="020b0604020202020204" pitchFamily="34" charset="0"/>
              </a:rPr>
              <a:t>The structure</a:t>
            </a:r>
            <a:r>
              <a:rPr lang="zh-CN" altLang="en-US" sz="3600" b="1">
                <a:ln w="9525" cap="flat" cmpd="sng">
                  <a:solidFill>
                    <a:schemeClr val="tx1"/>
                  </a:solidFill>
                  <a:prstDash val="solid"/>
                  <a:headEnd type="none" w="med" len="med"/>
                  <a:tailEnd type="none" w="med" len="med"/>
                </a:ln>
                <a:solidFill>
                  <a:srgbClr val="CC0000"/>
                </a:solidFill>
                <a:effectLst>
                  <a:outerShdw dist="53882" dir="2699999" algn="ctr" rotWithShape="0">
                    <a:srgbClr val="9999FF">
                      <a:alpha val="79999"/>
                    </a:srgbClr>
                  </a:outerShdw>
                </a:effectLst>
                <a:latin typeface="Arial" panose="020b0604020202020204" pitchFamily="34" charset="0"/>
                <a:ea typeface="Arial" panose="020b0604020202020204" pitchFamily="34" charset="0"/>
              </a:rPr>
              <a:t> </a:t>
            </a:r>
            <a:r>
              <a:rPr lang="en-US" altLang="zh-CN" sz="3600" b="1">
                <a:ln w="9525" cap="flat" cmpd="sng">
                  <a:solidFill>
                    <a:schemeClr val="tx1"/>
                  </a:solidFill>
                  <a:prstDash val="solid"/>
                  <a:headEnd type="none" w="med" len="med"/>
                  <a:tailEnd type="none" w="med" len="med"/>
                </a:ln>
                <a:solidFill>
                  <a:srgbClr val="CC0000"/>
                </a:solidFill>
                <a:effectLst>
                  <a:outerShdw dist="53882" dir="2699999" algn="ctr" rotWithShape="0">
                    <a:srgbClr val="9999FF">
                      <a:alpha val="79999"/>
                    </a:srgbClr>
                  </a:outerShdw>
                </a:effectLst>
                <a:latin typeface="Arial" panose="020b0604020202020204" pitchFamily="34" charset="0"/>
                <a:ea typeface="Arial" panose="020b0604020202020204" pitchFamily="34" charset="0"/>
              </a:rPr>
              <a:t>of </a:t>
            </a:r>
            <a:r>
              <a:rPr lang="zh-CN" altLang="en-US" sz="3600" b="1">
                <a:ln w="9525" cap="flat" cmpd="sng">
                  <a:solidFill>
                    <a:schemeClr val="tx1"/>
                  </a:solidFill>
                  <a:prstDash val="solid"/>
                  <a:headEnd type="none" w="med" len="med"/>
                  <a:tailEnd type="none" w="med" len="med"/>
                </a:ln>
                <a:solidFill>
                  <a:srgbClr val="CC0000"/>
                </a:solidFill>
                <a:effectLst>
                  <a:outerShdw dist="53882" dir="2699999" algn="ctr" rotWithShape="0">
                    <a:srgbClr val="9999FF">
                      <a:alpha val="79999"/>
                    </a:srgbClr>
                  </a:outerShdw>
                </a:effectLst>
                <a:latin typeface="Arial" panose="020b0604020202020204" pitchFamily="34" charset="0"/>
                <a:ea typeface="Arial" panose="020b0604020202020204" pitchFamily="34" charset="0"/>
              </a:rPr>
              <a:t>the article.</a:t>
            </a:r>
            <a:endParaRPr lang="zh-CN" altLang="en-US" sz="3600" b="1">
              <a:ln w="9525" cap="flat" cmpd="sng">
                <a:solidFill>
                  <a:schemeClr val="tx1"/>
                </a:solidFill>
                <a:prstDash val="solid"/>
                <a:headEnd type="none" w="med" len="med"/>
                <a:tailEnd type="none" w="med" len="med"/>
              </a:ln>
              <a:solidFill>
                <a:srgbClr val="CC0000"/>
              </a:solidFill>
              <a:effectLst>
                <a:outerShdw dist="53882" dir="2699999" algn="ctr" rotWithShape="0">
                  <a:srgbClr val="9999FF">
                    <a:alpha val="79999"/>
                  </a:srgbClr>
                </a:outerShdw>
              </a:effectLst>
              <a:latin typeface="Arial" panose="020b0604020202020204" pitchFamily="34" charset="0"/>
              <a:ea typeface="Arial" panose="020b0604020202020204" pitchFamily="34" charset="0"/>
            </a:endParaRPr>
          </a:p>
        </p:txBody>
      </p:sp>
    </p:spTree>
  </p:cSld>
  <p:clrMapOvr>
    <a:masterClrMapping/>
  </p:clrMapOvr>
  <p:transition>
    <p:zoom/>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410" name="Rectangle 2" title=""/>
          <p:cNvSpPr>
            <a:spLocks noGrp="1" noRot="1"/>
          </p:cNvSpPr>
          <p:nvPr>
            <p:ph type="body" idx="4294967295"/>
          </p:nvPr>
        </p:nvSpPr>
        <p:spPr>
          <a:xfrm>
            <a:off x="1919288" y="2332038"/>
            <a:ext cx="8229600" cy="4525962"/>
          </a:xfrm>
        </p:spPr>
        <p:txBody>
          <a:bodyPr vert="horz" wrap="square" lIns="91440" tIns="45720" rIns="91440" bIns="45720" anchor="t"/>
          <a:lstStyle/>
          <a:p>
            <a:pPr eaLnBrk="1" hangingPunct="1">
              <a:buNone/>
            </a:pPr>
            <a:r>
              <a:rPr lang="zh-CN" altLang="en-US" b="1"/>
              <a:t>   </a:t>
            </a:r>
            <a:r>
              <a:rPr lang="en-US" altLang="zh-CN" sz="4000">
                <a:ea typeface="华文新魏" pitchFamily="2" charset="-122"/>
              </a:rPr>
              <a:t>Kate is both my neighbour and my best friend. I first met her five years ago.</a:t>
            </a:r>
            <a:endParaRPr lang="en-US" altLang="zh-CN" sz="4000">
              <a:ea typeface="华文新魏" pitchFamily="2" charset="-122"/>
            </a:endParaRPr>
          </a:p>
          <a:p>
            <a:pPr eaLnBrk="1" hangingPunct="1"/>
            <a:endParaRPr lang="en-US" altLang="zh-CN" sz="4000">
              <a:ea typeface="华文新魏" pitchFamily="2" charset="-122"/>
            </a:endParaRPr>
          </a:p>
          <a:p>
            <a:pPr eaLnBrk="1" hangingPunct="1"/>
            <a:endParaRPr lang="zh-CN" altLang="en-US" sz="4000">
              <a:latin typeface="华文新魏" pitchFamily="2" charset="-122"/>
              <a:ea typeface="华文新魏" pitchFamily="2" charset="-122"/>
            </a:endParaRPr>
          </a:p>
        </p:txBody>
      </p:sp>
      <p:sp>
        <p:nvSpPr>
          <p:cNvPr id="13315" name="Rectangle 3" title=""/>
          <p:cNvSpPr/>
          <p:nvPr/>
        </p:nvSpPr>
        <p:spPr>
          <a:xfrm>
            <a:off x="2351088" y="4581525"/>
            <a:ext cx="7185025" cy="583565"/>
          </a:xfrm>
          <a:prstGeom prst="rect">
            <a:avLst/>
          </a:prstGeom>
          <a:noFill/>
          <a:ln w="9525">
            <a:noFill/>
          </a:ln>
        </p:spPr>
        <p:txBody>
          <a:bodyPr wrap="none">
            <a:spAutoFit/>
          </a:bodyPr>
          <a:lstStyle/>
          <a:p>
            <a:pPr eaLnBrk="1" hangingPunct="1"/>
            <a:r>
              <a:rPr lang="en-US" altLang="zh-CN" sz="3200" b="1">
                <a:solidFill>
                  <a:srgbClr val="FF3300"/>
                </a:solidFill>
                <a:latin typeface="Arial" panose="020b0604020202020204" pitchFamily="34" charset="0"/>
              </a:rPr>
              <a:t>(Part 1: say who your best friend is.)</a:t>
            </a:r>
            <a:endParaRPr lang="en-US" altLang="zh-CN" sz="3200" b="1">
              <a:solidFill>
                <a:srgbClr val="FF3300"/>
              </a:solidFill>
              <a:latin typeface="Arial" panose="020b0604020202020204" pitchFamily="34" charset="0"/>
            </a:endParaRPr>
          </a:p>
        </p:txBody>
      </p:sp>
      <p:pic>
        <p:nvPicPr>
          <p:cNvPr id="17412" name="WordArt 4" title=""/>
          <p:cNvPicPr/>
          <p:nvPr/>
        </p:nvPicPr>
        <p:blipFill>
          <a:blip r:embed="rId2"/>
          <a:stretch>
            <a:fillRect/>
          </a:stretch>
        </p:blipFill>
        <p:spPr>
          <a:xfrm>
            <a:off x="1169988" y="298450"/>
            <a:ext cx="9424987" cy="211613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diamond(in)">
                                      <p:cBhvr>
                                        <p:cTn id="7" dur="2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434" name="Rectangle 2" title=""/>
          <p:cNvSpPr>
            <a:spLocks noGrp="1" noRot="1"/>
          </p:cNvSpPr>
          <p:nvPr>
            <p:ph type="body" idx="4294967295"/>
          </p:nvPr>
        </p:nvSpPr>
        <p:spPr>
          <a:xfrm>
            <a:off x="1524000" y="1412875"/>
            <a:ext cx="8458200" cy="4525963"/>
          </a:xfrm>
        </p:spPr>
        <p:txBody>
          <a:bodyPr vert="horz" wrap="square" lIns="91440" tIns="45720" rIns="91440" bIns="45720" anchor="t"/>
          <a:lstStyle/>
          <a:p>
            <a:pPr eaLnBrk="1" hangingPunct="1">
              <a:buNone/>
            </a:pPr>
            <a:r>
              <a:rPr lang="zh-CN" altLang="en-US" sz="2800" b="1"/>
              <a:t>   </a:t>
            </a:r>
            <a:r>
              <a:rPr lang="en-US" altLang="zh-CN" sz="2800" b="1"/>
              <a:t>Kate is tall and slim. She has long hair. She has a round face and a small nose. I like her bright, smiling eyes. They make her look really pretty and kind. </a:t>
            </a:r>
            <a:endParaRPr lang="en-US" altLang="zh-CN" sz="2800" b="1"/>
          </a:p>
          <a:p>
            <a:pPr eaLnBrk="1" hangingPunct="1">
              <a:buNone/>
            </a:pPr>
            <a:r>
              <a:rPr lang="en-US" altLang="zh-CN" sz="2800" b="1"/>
              <a:t>   Kate is a friendly girl. She always has smile on her face and looks happy. she likes to help people. She helps me with my homework and she is patient. When I feel bored or unhappy, I often go to her. He will talk to me and tell me interesting things. </a:t>
            </a:r>
            <a:endParaRPr lang="zh-CN" altLang="en-US" sz="2800"/>
          </a:p>
        </p:txBody>
      </p:sp>
      <p:pic>
        <p:nvPicPr>
          <p:cNvPr id="18435" name="WordArt 3" title=""/>
          <p:cNvPicPr>
            <a:picLocks noRot="1"/>
          </p:cNvPicPr>
          <p:nvPr/>
        </p:nvPicPr>
        <p:blipFill>
          <a:blip r:embed="rId2"/>
          <a:stretch>
            <a:fillRect/>
          </a:stretch>
        </p:blipFill>
        <p:spPr>
          <a:xfrm>
            <a:off x="1481138" y="-487362"/>
            <a:ext cx="9339262" cy="2286000"/>
          </a:xfrm>
          <a:prstGeom prst="rect">
            <a:avLst/>
          </a:prstGeom>
          <a:noFill/>
          <a:ln w="9525">
            <a:noFill/>
          </a:ln>
        </p:spPr>
      </p:pic>
      <p:sp>
        <p:nvSpPr>
          <p:cNvPr id="14340" name="Text Box 4" title=""/>
          <p:cNvSpPr txBox="1"/>
          <p:nvPr/>
        </p:nvSpPr>
        <p:spPr>
          <a:xfrm>
            <a:off x="1847850" y="5805488"/>
            <a:ext cx="9144000" cy="460375"/>
          </a:xfrm>
          <a:prstGeom prst="rect">
            <a:avLst/>
          </a:prstGeom>
          <a:noFill/>
          <a:ln w="9525">
            <a:noFill/>
          </a:ln>
        </p:spPr>
        <p:txBody>
          <a:bodyPr>
            <a:spAutoFit/>
          </a:bodyPr>
          <a:lstStyle/>
          <a:p>
            <a:pPr eaLnBrk="1" hangingPunct="1"/>
            <a:r>
              <a:rPr lang="en-US" altLang="zh-CN" sz="2400" b="1">
                <a:solidFill>
                  <a:srgbClr val="FF3300"/>
                </a:solidFill>
                <a:latin typeface="Arial" panose="020b0604020202020204" pitchFamily="34" charset="0"/>
              </a:rPr>
              <a:t>(Part 2: Describe her looks, personality, )</a:t>
            </a:r>
            <a:endParaRPr lang="en-US" altLang="zh-CN" sz="2400" b="1">
              <a:solidFill>
                <a:srgbClr val="FF33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linds(horizontal)">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458" name="Rectangle 2" title=""/>
          <p:cNvSpPr>
            <a:spLocks noGrp="1" noRot="1"/>
          </p:cNvSpPr>
          <p:nvPr>
            <p:ph type="body" idx="4294967295"/>
          </p:nvPr>
        </p:nvSpPr>
        <p:spPr>
          <a:xfrm>
            <a:off x="1919288" y="1773238"/>
            <a:ext cx="8229600" cy="4525962"/>
          </a:xfrm>
        </p:spPr>
        <p:txBody>
          <a:bodyPr vert="horz" wrap="square" lIns="91440" tIns="45720" rIns="91440" bIns="45720" anchor="t"/>
          <a:lstStyle/>
          <a:p>
            <a:pPr eaLnBrk="1" hangingPunct="1">
              <a:spcBef>
                <a:spcPct val="0"/>
              </a:spcBef>
              <a:buNone/>
            </a:pPr>
            <a:r>
              <a:rPr lang="zh-CN" altLang="en-US" b="1"/>
              <a:t>   </a:t>
            </a:r>
            <a:r>
              <a:rPr lang="en-US" altLang="zh-CN" b="1"/>
              <a:t>Kate wants to work with children. She would like to be a teacher when she grows up. I think she will make an excellent teacher.</a:t>
            </a:r>
            <a:endParaRPr lang="en-US" altLang="zh-CN" b="1"/>
          </a:p>
          <a:p>
            <a:pPr eaLnBrk="1" hangingPunct="1"/>
            <a:endParaRPr lang="zh-CN" altLang="en-US"/>
          </a:p>
        </p:txBody>
      </p:sp>
      <p:pic>
        <p:nvPicPr>
          <p:cNvPr id="19459" name="WordArt 3" title=""/>
          <p:cNvPicPr>
            <a:picLocks noRot="1"/>
          </p:cNvPicPr>
          <p:nvPr/>
        </p:nvPicPr>
        <p:blipFill>
          <a:blip r:embed="rId2"/>
          <a:stretch>
            <a:fillRect/>
          </a:stretch>
        </p:blipFill>
        <p:spPr>
          <a:xfrm>
            <a:off x="1481138" y="-212725"/>
            <a:ext cx="8809037" cy="2212975"/>
          </a:xfrm>
          <a:prstGeom prst="rect">
            <a:avLst/>
          </a:prstGeom>
          <a:noFill/>
          <a:ln w="9525">
            <a:noFill/>
          </a:ln>
        </p:spPr>
      </p:pic>
      <p:sp>
        <p:nvSpPr>
          <p:cNvPr id="15364" name="Rectangle 4" title=""/>
          <p:cNvSpPr/>
          <p:nvPr/>
        </p:nvSpPr>
        <p:spPr>
          <a:xfrm>
            <a:off x="2495550" y="4365625"/>
            <a:ext cx="6562090" cy="521970"/>
          </a:xfrm>
          <a:prstGeom prst="rect">
            <a:avLst/>
          </a:prstGeom>
          <a:noFill/>
          <a:ln w="9525">
            <a:noFill/>
          </a:ln>
        </p:spPr>
        <p:txBody>
          <a:bodyPr wrap="none">
            <a:spAutoFit/>
          </a:bodyPr>
          <a:lstStyle/>
          <a:p>
            <a:pPr eaLnBrk="1" hangingPunct="1"/>
            <a:r>
              <a:rPr lang="en-US" altLang="zh-CN" sz="2800" b="1">
                <a:solidFill>
                  <a:srgbClr val="FF3300"/>
                </a:solidFill>
                <a:latin typeface="Arial" panose="020b0604020202020204" pitchFamily="34" charset="0"/>
              </a:rPr>
              <a:t>(Part 3:say something about her plan)</a:t>
            </a:r>
            <a:endParaRPr lang="en-US" altLang="zh-CN" sz="2800" b="1">
              <a:solidFill>
                <a:srgbClr val="FF330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361" name="TextBox 4" title=""/>
          <p:cNvSpPr/>
          <p:nvPr/>
        </p:nvSpPr>
        <p:spPr>
          <a:xfrm>
            <a:off x="2595563" y="1643063"/>
            <a:ext cx="8072437" cy="4707890"/>
          </a:xfrm>
          <a:prstGeom prst="rect">
            <a:avLst/>
          </a:prstGeom>
          <a:solidFill>
            <a:srgbClr val="ADEFF1"/>
          </a:solidFill>
          <a:ln w="9525">
            <a:noFill/>
          </a:ln>
        </p:spPr>
        <p:txBody>
          <a:bodyPr anchor="t">
            <a:spAutoFit/>
          </a:bodyPr>
          <a:lstStyle/>
          <a:p>
            <a:pPr marL="342900" indent="-342900" eaLnBrk="0" hangingPunct="0"/>
            <a:r>
              <a:rPr lang="en-US" altLang="zh-CN" sz="2000">
                <a:latin typeface="Times New Roman" panose="02020603050405020304" pitchFamily="18" charset="0"/>
                <a:ea typeface="宋体" panose="02010600030101010101" pitchFamily="2" charset="-122"/>
                <a:sym typeface="Times New Roman" panose="02020603050405020304" pitchFamily="18" charset="0"/>
              </a:rPr>
              <a:t>Kate is both my neighbor and my best friend. </a:t>
            </a:r>
            <a:endParaRPr lang="zh-CN" altLang="en-US" sz="2000">
              <a:latin typeface="Times New Roman" panose="02020603050405020304" pitchFamily="18" charset="0"/>
              <a:ea typeface="宋体" panose="02010600030101010101" pitchFamily="2" charset="-122"/>
              <a:sym typeface="Times New Roman" panose="02020603050405020304" pitchFamily="18" charset="0"/>
            </a:endParaRPr>
          </a:p>
          <a:p>
            <a:pPr marL="342900" indent="-342900" eaLnBrk="0" hangingPunct="0"/>
            <a:r>
              <a:rPr lang="en-US" altLang="zh-CN" sz="2000">
                <a:latin typeface="Times New Roman" panose="02020603050405020304" pitchFamily="18" charset="0"/>
                <a:ea typeface="宋体" panose="02010600030101010101" pitchFamily="2" charset="-122"/>
                <a:sym typeface="Times New Roman" panose="02020603050405020304" pitchFamily="18" charset="0"/>
              </a:rPr>
              <a:t>I first met her five years ago.</a:t>
            </a:r>
            <a:endParaRPr lang="zh-CN" altLang="en-US" sz="2000">
              <a:latin typeface="Times New Roman" panose="02020603050405020304" pitchFamily="18" charset="0"/>
              <a:ea typeface="宋体" panose="02010600030101010101" pitchFamily="2" charset="-122"/>
              <a:sym typeface="Times New Roman" panose="02020603050405020304" pitchFamily="18" charset="0"/>
            </a:endParaRPr>
          </a:p>
          <a:p>
            <a:pPr marL="342900" indent="-342900" eaLnBrk="0" hangingPunct="0"/>
            <a:endParaRPr lang="zh-CN" altLang="en-US" sz="2000">
              <a:latin typeface="Times New Roman" panose="02020603050405020304" pitchFamily="18" charset="0"/>
              <a:ea typeface="宋体" panose="02010600030101010101" pitchFamily="2" charset="-122"/>
              <a:sym typeface="Times New Roman" panose="02020603050405020304" pitchFamily="18" charset="0"/>
            </a:endParaRPr>
          </a:p>
          <a:p>
            <a:pPr marL="342900" indent="-342900" eaLnBrk="0" hangingPunct="0"/>
            <a:r>
              <a:rPr lang="en-US" altLang="zh-CN" sz="2000">
                <a:latin typeface="Times New Roman" panose="02020603050405020304" pitchFamily="18" charset="0"/>
                <a:ea typeface="宋体" panose="02010600030101010101" pitchFamily="2" charset="-122"/>
                <a:sym typeface="Times New Roman" panose="02020603050405020304" pitchFamily="18" charset="0"/>
              </a:rPr>
              <a:t>Kate is tall and slim. She has long hair. She </a:t>
            </a:r>
            <a:endParaRPr lang="zh-CN" altLang="en-US" sz="2000">
              <a:latin typeface="Times New Roman" panose="02020603050405020304" pitchFamily="18" charset="0"/>
              <a:ea typeface="宋体" panose="02010600030101010101" pitchFamily="2" charset="-122"/>
              <a:sym typeface="Times New Roman" panose="02020603050405020304" pitchFamily="18" charset="0"/>
            </a:endParaRPr>
          </a:p>
          <a:p>
            <a:pPr marL="342900" indent="-342900" eaLnBrk="0" hangingPunct="0"/>
            <a:r>
              <a:rPr lang="en-US" altLang="zh-CN" sz="2000">
                <a:latin typeface="Times New Roman" panose="02020603050405020304" pitchFamily="18" charset="0"/>
                <a:ea typeface="宋体" panose="02010600030101010101" pitchFamily="2" charset="-122"/>
                <a:sym typeface="Times New Roman" panose="02020603050405020304" pitchFamily="18" charset="0"/>
              </a:rPr>
              <a:t>has a round face and a small nose. I like her </a:t>
            </a:r>
            <a:endParaRPr lang="zh-CN" altLang="en-US" sz="2000">
              <a:latin typeface="Times New Roman" panose="02020603050405020304" pitchFamily="18" charset="0"/>
              <a:ea typeface="宋体" panose="02010600030101010101" pitchFamily="2" charset="-122"/>
              <a:sym typeface="Times New Roman" panose="02020603050405020304" pitchFamily="18" charset="0"/>
            </a:endParaRPr>
          </a:p>
          <a:p>
            <a:pPr marL="342900" indent="-342900" eaLnBrk="0" hangingPunct="0"/>
            <a:r>
              <a:rPr lang="en-US" altLang="zh-CN" sz="2000">
                <a:latin typeface="Times New Roman" panose="02020603050405020304" pitchFamily="18" charset="0"/>
                <a:ea typeface="宋体" panose="02010600030101010101" pitchFamily="2" charset="-122"/>
                <a:sym typeface="Times New Roman" panose="02020603050405020304" pitchFamily="18" charset="0"/>
              </a:rPr>
              <a:t>bright, smiling eyes .They make her look really </a:t>
            </a:r>
            <a:endParaRPr lang="zh-CN" altLang="en-US" sz="2000">
              <a:latin typeface="Times New Roman" panose="02020603050405020304" pitchFamily="18" charset="0"/>
              <a:ea typeface="宋体" panose="02010600030101010101" pitchFamily="2" charset="-122"/>
              <a:sym typeface="Times New Roman" panose="02020603050405020304" pitchFamily="18" charset="0"/>
            </a:endParaRPr>
          </a:p>
          <a:p>
            <a:pPr marL="342900" indent="-342900" eaLnBrk="0" hangingPunct="0"/>
            <a:r>
              <a:rPr lang="en-US" altLang="zh-CN" sz="2000">
                <a:latin typeface="Times New Roman" panose="02020603050405020304" pitchFamily="18" charset="0"/>
                <a:ea typeface="宋体" panose="02010600030101010101" pitchFamily="2" charset="-122"/>
                <a:sym typeface="Times New Roman" panose="02020603050405020304" pitchFamily="18" charset="0"/>
              </a:rPr>
              <a:t>pretty and kind .</a:t>
            </a:r>
            <a:endParaRPr lang="zh-CN" altLang="en-US" sz="2000">
              <a:latin typeface="Times New Roman" panose="02020603050405020304" pitchFamily="18" charset="0"/>
              <a:ea typeface="宋体" panose="02010600030101010101" pitchFamily="2" charset="-122"/>
              <a:sym typeface="Times New Roman" panose="02020603050405020304" pitchFamily="18" charset="0"/>
            </a:endParaRPr>
          </a:p>
          <a:p>
            <a:pPr marL="342900" indent="-342900" eaLnBrk="0" hangingPunct="0"/>
            <a:br>
              <a:rPr lang="zh-CN" altLang="en-US" sz="20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br>
            <a:r>
              <a:rPr lang="en-US" altLang="zh-CN" sz="2000">
                <a:latin typeface="Times New Roman" panose="02020603050405020304" pitchFamily="18" charset="0"/>
                <a:ea typeface="宋体" panose="02010600030101010101" pitchFamily="2" charset="-122"/>
                <a:sym typeface="Times New Roman" panose="02020603050405020304" pitchFamily="18" charset="0"/>
              </a:rPr>
              <a:t>Kate is a friendly girl. She always has a smile on her face and looks happy. She likes to help people. She helps me with my homework and is very patient. When I feel bored or unhappy, I often go to her. She will talk to me and tell me interesting things.</a:t>
            </a:r>
            <a:endParaRPr lang="zh-CN" altLang="en-US" sz="2000">
              <a:latin typeface="Times New Roman" panose="02020603050405020304" pitchFamily="18" charset="0"/>
              <a:ea typeface="宋体" panose="02010600030101010101" pitchFamily="2" charset="-122"/>
              <a:sym typeface="Times New Roman" panose="02020603050405020304" pitchFamily="18" charset="0"/>
            </a:endParaRPr>
          </a:p>
          <a:p>
            <a:pPr marL="342900" indent="-342900" eaLnBrk="0" hangingPunct="0"/>
            <a:br>
              <a:rPr lang="zh-CN" altLang="en-US" sz="2000">
                <a:solidFill>
                  <a:srgbClr val="000000"/>
                </a:solidFill>
                <a:latin typeface="Times New Roman" panose="02020603050405020304" pitchFamily="18" charset="0"/>
                <a:ea typeface="宋体" panose="02010600030101010101" pitchFamily="2" charset="-122"/>
                <a:sym typeface="Times New Roman" panose="02020603050405020304" pitchFamily="18" charset="0"/>
              </a:rPr>
            </a:br>
            <a:r>
              <a:rPr lang="en-US" altLang="zh-CN" sz="2000">
                <a:latin typeface="Times New Roman" panose="02020603050405020304" pitchFamily="18" charset="0"/>
                <a:ea typeface="宋体" panose="02010600030101010101" pitchFamily="2" charset="-122"/>
                <a:sym typeface="Times New Roman" panose="02020603050405020304" pitchFamily="18" charset="0"/>
              </a:rPr>
              <a:t>Kate wants to work with children. She would like to be a teacher when she grows up. I think she will make an excellent teacher. </a:t>
            </a:r>
            <a:endParaRPr lang="zh-CN" altLang="en-US" sz="2000">
              <a:latin typeface="Times New Roman" panose="02020603050405020304" pitchFamily="18" charset="0"/>
              <a:ea typeface="Times New Roman" panose="02020603050405020304" pitchFamily="18" charset="0"/>
              <a:sym typeface="Times New Roman" panose="02020603050405020304" pitchFamily="18" charset="0"/>
            </a:endParaRPr>
          </a:p>
        </p:txBody>
      </p:sp>
      <p:pic>
        <p:nvPicPr>
          <p:cNvPr id="15362" name="Picture 129" title=""/>
          <p:cNvPicPr>
            <a:picLocks noChangeAspect="1"/>
          </p:cNvPicPr>
          <p:nvPr/>
        </p:nvPicPr>
        <p:blipFill>
          <a:blip r:embed="rId2"/>
          <a:stretch>
            <a:fillRect/>
          </a:stretch>
        </p:blipFill>
        <p:spPr>
          <a:xfrm>
            <a:off x="7739063" y="1714500"/>
            <a:ext cx="2786062" cy="2089150"/>
          </a:xfrm>
          <a:prstGeom prst="rect">
            <a:avLst/>
          </a:prstGeom>
          <a:noFill/>
          <a:ln w="9525">
            <a:noFill/>
          </a:ln>
        </p:spPr>
      </p:pic>
      <p:sp>
        <p:nvSpPr>
          <p:cNvPr id="15363" name="TextBox 6" title=""/>
          <p:cNvSpPr/>
          <p:nvPr/>
        </p:nvSpPr>
        <p:spPr>
          <a:xfrm>
            <a:off x="1174750" y="-90487"/>
            <a:ext cx="6450013" cy="1322070"/>
          </a:xfrm>
          <a:prstGeom prst="rect">
            <a:avLst/>
          </a:prstGeom>
          <a:noFill/>
          <a:ln w="9525">
            <a:noFill/>
          </a:ln>
        </p:spPr>
        <p:txBody>
          <a:bodyPr anchor="t">
            <a:spAutoFit/>
          </a:bodyPr>
          <a:lstStyle/>
          <a:p>
            <a:pPr marL="342900" indent="-342900" algn="ctr" eaLnBrk="0" hangingPunct="0"/>
            <a:r>
              <a:rPr lang="en-US" altLang="zh-CN" sz="4000" b="1" u="sng">
                <a:solidFill>
                  <a:srgbClr val="FF0000"/>
                </a:solidFill>
                <a:latin typeface="Comic Sans MS" panose="030f0702030302020204" pitchFamily="66" charset="0"/>
                <a:ea typeface="宋体" panose="02010600030101010101" pitchFamily="2" charset="-122"/>
                <a:sym typeface="Times New Roman" panose="02020603050405020304" pitchFamily="18" charset="0"/>
              </a:rPr>
              <a:t>Read and conclude</a:t>
            </a:r>
            <a:r>
              <a:rPr lang="zh-CN" altLang="en-US" sz="4000" b="1" u="sng">
                <a:solidFill>
                  <a:srgbClr val="FF0000"/>
                </a:solidFill>
                <a:latin typeface="Comic Sans MS" panose="030f0702030302020204" pitchFamily="66" charset="0"/>
                <a:ea typeface="宋体" panose="02010600030101010101" pitchFamily="2" charset="-122"/>
                <a:sym typeface="Times New Roman" panose="02020603050405020304" pitchFamily="18" charset="0"/>
              </a:rPr>
              <a:t>:</a:t>
            </a:r>
            <a:endParaRPr lang="en-US" altLang="zh-CN" sz="4000" b="1" u="sng">
              <a:solidFill>
                <a:srgbClr val="FF0000"/>
              </a:solidFill>
              <a:latin typeface="Comic Sans MS" panose="030f0702030302020204" pitchFamily="66" charset="0"/>
              <a:ea typeface="宋体" panose="02010600030101010101" pitchFamily="2" charset="-122"/>
              <a:sym typeface="Times New Roman" panose="02020603050405020304" pitchFamily="18" charset="0"/>
            </a:endParaRPr>
          </a:p>
          <a:p>
            <a:pPr marL="342900" indent="-342900" eaLnBrk="0" hangingPunct="0"/>
            <a:endParaRPr lang="zh-CN" altLang="en-US" sz="4000">
              <a:solidFill>
                <a:srgbClr val="FF0000"/>
              </a:solidFill>
              <a:latin typeface="Comic Sans MS" panose="030f0702030302020204" pitchFamily="66" charset="0"/>
              <a:ea typeface="宋体" panose="02010600030101010101" pitchFamily="2" charset="-122"/>
              <a:sym typeface="Comic Sans MS" panose="030f0702030302020204" pitchFamily="66" charset="0"/>
            </a:endParaRPr>
          </a:p>
        </p:txBody>
      </p:sp>
      <p:sp>
        <p:nvSpPr>
          <p:cNvPr id="11273" name="Text Box 3" title=""/>
          <p:cNvSpPr/>
          <p:nvPr/>
        </p:nvSpPr>
        <p:spPr>
          <a:xfrm>
            <a:off x="4799013" y="901700"/>
            <a:ext cx="3684587" cy="583565"/>
          </a:xfrm>
          <a:prstGeom prst="rect">
            <a:avLst/>
          </a:prstGeom>
          <a:solidFill>
            <a:srgbClr val="FF0000"/>
          </a:solidFill>
          <a:ln w="9525">
            <a:noFill/>
          </a:ln>
        </p:spPr>
        <p:txBody>
          <a:bodyPr anchor="t">
            <a:spAutoFit/>
          </a:bodyPr>
          <a:lstStyle/>
          <a:p>
            <a:pPr marL="342900" indent="-342900" algn="ctr"/>
            <a:r>
              <a:rPr lang="en-US" altLang="zh-CN" sz="3200" b="1">
                <a:solidFill>
                  <a:schemeClr val="bg1"/>
                </a:solidFill>
                <a:latin typeface="Times New Roman" panose="02020603050405020304" pitchFamily="18" charset="0"/>
                <a:ea typeface="宋体" panose="02010600030101010101" pitchFamily="2" charset="-122"/>
                <a:sym typeface="Times New Roman" panose="02020603050405020304" pitchFamily="18" charset="0"/>
              </a:rPr>
              <a:t>Structure</a:t>
            </a:r>
            <a:endParaRPr lang="en-US" altLang="zh-CN" sz="3200" b="1">
              <a:solidFill>
                <a:schemeClr val="bg1"/>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1274" name="Text Box 139" title=""/>
          <p:cNvSpPr/>
          <p:nvPr/>
        </p:nvSpPr>
        <p:spPr>
          <a:xfrm>
            <a:off x="2634933" y="1539558"/>
            <a:ext cx="7858125" cy="1045210"/>
          </a:xfrm>
          <a:prstGeom prst="rect">
            <a:avLst/>
          </a:prstGeom>
          <a:solidFill>
            <a:srgbClr val="FFFF99"/>
          </a:solidFill>
          <a:ln w="9525">
            <a:noFill/>
          </a:ln>
        </p:spPr>
        <p:txBody>
          <a:bodyPr anchor="t">
            <a:spAutoFit/>
          </a:bodyPr>
          <a:lstStyle/>
          <a:p>
            <a:pPr marL="342900" indent="-342900" eaLnBrk="0" hangingPunct="0">
              <a:spcBef>
                <a:spcPct val="50000"/>
              </a:spcBef>
            </a:pPr>
            <a:endParaRPr lang="zh-CN" altLang="en-US" sz="800" b="1">
              <a:latin typeface="Times New Roman" panose="02020603050405020304" pitchFamily="18" charset="0"/>
              <a:ea typeface="宋体" panose="02010600030101010101" pitchFamily="2" charset="-122"/>
              <a:sym typeface="Times New Roman" panose="02020603050405020304" pitchFamily="18" charset="0"/>
            </a:endParaRPr>
          </a:p>
          <a:p>
            <a:pPr marL="342900" indent="-342900" eaLnBrk="0" hangingPunct="0">
              <a:spcBef>
                <a:spcPct val="50000"/>
              </a:spcBef>
            </a:pPr>
            <a:r>
              <a:rPr lang="en-US" altLang="zh-CN" sz="2800" b="1">
                <a:latin typeface="Times New Roman" panose="02020603050405020304" pitchFamily="18" charset="0"/>
                <a:ea typeface="宋体" panose="02010600030101010101" pitchFamily="2" charset="-122"/>
                <a:sym typeface="Times New Roman" panose="02020603050405020304" pitchFamily="18" charset="0"/>
              </a:rPr>
              <a:t>                Daniel’s best friend</a:t>
            </a:r>
            <a:endParaRPr lang="zh-CN" altLang="en-US" sz="2800" b="1">
              <a:latin typeface="Times New Roman" panose="02020603050405020304" pitchFamily="18" charset="0"/>
              <a:ea typeface="宋体" panose="02010600030101010101" pitchFamily="2" charset="-122"/>
              <a:sym typeface="Times New Roman" panose="02020603050405020304" pitchFamily="18" charset="0"/>
            </a:endParaRPr>
          </a:p>
          <a:p>
            <a:pPr marL="342900" indent="-342900" eaLnBrk="0" hangingPunct="0">
              <a:spcBef>
                <a:spcPct val="50000"/>
              </a:spcBef>
            </a:pPr>
            <a:endParaRPr lang="zh-CN" altLang="en-US" sz="800" b="1">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1275" name="Text Box 140" title=""/>
          <p:cNvSpPr/>
          <p:nvPr/>
        </p:nvSpPr>
        <p:spPr>
          <a:xfrm>
            <a:off x="2582863" y="2615565"/>
            <a:ext cx="7858125" cy="1407160"/>
          </a:xfrm>
          <a:prstGeom prst="rect">
            <a:avLst/>
          </a:prstGeom>
          <a:solidFill>
            <a:srgbClr val="FFFF99"/>
          </a:solidFill>
          <a:ln w="9525">
            <a:noFill/>
          </a:ln>
        </p:spPr>
        <p:txBody>
          <a:bodyPr anchor="t">
            <a:spAutoFit/>
          </a:bodyPr>
          <a:lstStyle/>
          <a:p>
            <a:pPr marL="342900" indent="-342900" eaLnBrk="0" hangingPunct="0">
              <a:spcBef>
                <a:spcPct val="50000"/>
              </a:spcBef>
            </a:pPr>
            <a:endParaRPr lang="zh-CN" altLang="en-US" sz="900" b="1">
              <a:latin typeface="Times New Roman" panose="02020603050405020304" pitchFamily="18" charset="0"/>
              <a:ea typeface="宋体" panose="02010600030101010101" pitchFamily="2" charset="-122"/>
              <a:sym typeface="Times New Roman" panose="02020603050405020304" pitchFamily="18" charset="0"/>
            </a:endParaRPr>
          </a:p>
          <a:p>
            <a:pPr marL="342900" indent="-342900" eaLnBrk="0" hangingPunct="0">
              <a:spcBef>
                <a:spcPct val="50000"/>
              </a:spcBef>
            </a:pPr>
            <a:endParaRPr lang="zh-CN" altLang="en-US" sz="900" b="1">
              <a:latin typeface="Times New Roman" panose="02020603050405020304" pitchFamily="18" charset="0"/>
              <a:ea typeface="宋体" panose="02010600030101010101" pitchFamily="2" charset="-122"/>
              <a:sym typeface="Times New Roman" panose="02020603050405020304" pitchFamily="18" charset="0"/>
            </a:endParaRPr>
          </a:p>
          <a:p>
            <a:pPr marL="342900" indent="-342900" eaLnBrk="0" hangingPunct="0">
              <a:spcBef>
                <a:spcPct val="50000"/>
              </a:spcBef>
            </a:pPr>
            <a:r>
              <a:rPr lang="en-US" altLang="zh-CN" sz="2800" b="1">
                <a:latin typeface="Times New Roman" panose="02020603050405020304" pitchFamily="18" charset="0"/>
                <a:ea typeface="宋体" panose="02010600030101010101" pitchFamily="2" charset="-122"/>
                <a:sym typeface="Times New Roman" panose="02020603050405020304" pitchFamily="18" charset="0"/>
              </a:rPr>
              <a:t>                 Kate’s looks</a:t>
            </a:r>
            <a:endParaRPr lang="zh-CN" altLang="en-US" sz="2800" b="1">
              <a:latin typeface="Times New Roman" panose="02020603050405020304" pitchFamily="18" charset="0"/>
              <a:ea typeface="宋体" panose="02010600030101010101" pitchFamily="2" charset="-122"/>
              <a:sym typeface="Times New Roman" panose="02020603050405020304" pitchFamily="18" charset="0"/>
            </a:endParaRPr>
          </a:p>
          <a:p>
            <a:pPr marL="342900" indent="-342900" eaLnBrk="0" hangingPunct="0">
              <a:spcBef>
                <a:spcPct val="50000"/>
              </a:spcBef>
            </a:pPr>
            <a:endParaRPr lang="zh-CN" altLang="en-US" sz="1400" b="1">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1276" name="Text Box 141" title=""/>
          <p:cNvSpPr/>
          <p:nvPr/>
        </p:nvSpPr>
        <p:spPr>
          <a:xfrm>
            <a:off x="2626360" y="4062730"/>
            <a:ext cx="7858125" cy="1291590"/>
          </a:xfrm>
          <a:prstGeom prst="rect">
            <a:avLst/>
          </a:prstGeom>
          <a:solidFill>
            <a:srgbClr val="FFFF99"/>
          </a:solidFill>
          <a:ln w="9525">
            <a:noFill/>
          </a:ln>
        </p:spPr>
        <p:txBody>
          <a:bodyPr anchor="t">
            <a:spAutoFit/>
          </a:bodyPr>
          <a:lstStyle/>
          <a:p>
            <a:pPr marL="342900" indent="-342900" eaLnBrk="0" hangingPunct="0">
              <a:spcBef>
                <a:spcPct val="50000"/>
              </a:spcBef>
            </a:pPr>
            <a:endParaRPr lang="zh-CN" altLang="en-US" sz="900" b="1">
              <a:latin typeface="Times New Roman" panose="02020603050405020304" pitchFamily="18" charset="0"/>
              <a:ea typeface="宋体" panose="02010600030101010101" pitchFamily="2" charset="-122"/>
              <a:sym typeface="Times New Roman" panose="02020603050405020304" pitchFamily="18" charset="0"/>
            </a:endParaRPr>
          </a:p>
          <a:p>
            <a:pPr marL="342900" indent="-342900" eaLnBrk="0" hangingPunct="0">
              <a:spcBef>
                <a:spcPct val="50000"/>
              </a:spcBef>
            </a:pPr>
            <a:r>
              <a:rPr lang="en-US" altLang="zh-CN" sz="2800" b="1">
                <a:latin typeface="Times New Roman" panose="02020603050405020304" pitchFamily="18" charset="0"/>
                <a:ea typeface="宋体" panose="02010600030101010101" pitchFamily="2" charset="-122"/>
                <a:sym typeface="Times New Roman" panose="02020603050405020304" pitchFamily="18" charset="0"/>
              </a:rPr>
              <a:t>                 Kate’s personality</a:t>
            </a:r>
            <a:endParaRPr lang="zh-CN" altLang="en-US" sz="2800" b="1">
              <a:latin typeface="Times New Roman" panose="02020603050405020304" pitchFamily="18" charset="0"/>
              <a:ea typeface="宋体" panose="02010600030101010101" pitchFamily="2" charset="-122"/>
              <a:sym typeface="Times New Roman" panose="02020603050405020304" pitchFamily="18" charset="0"/>
            </a:endParaRPr>
          </a:p>
          <a:p>
            <a:pPr marL="342900" indent="-342900" eaLnBrk="0" hangingPunct="0">
              <a:spcBef>
                <a:spcPct val="50000"/>
              </a:spcBef>
            </a:pPr>
            <a:endParaRPr lang="zh-CN" altLang="en-US" sz="900" b="1">
              <a:latin typeface="Times New Roman" panose="02020603050405020304" pitchFamily="18" charset="0"/>
              <a:ea typeface="宋体" panose="02010600030101010101" pitchFamily="2" charset="-122"/>
              <a:sym typeface="Times New Roman" panose="02020603050405020304" pitchFamily="18" charset="0"/>
            </a:endParaRPr>
          </a:p>
          <a:p>
            <a:pPr marL="342900" indent="-342900" eaLnBrk="0" hangingPunct="0">
              <a:spcBef>
                <a:spcPct val="50000"/>
              </a:spcBef>
            </a:pPr>
            <a:endParaRPr lang="zh-CN" altLang="en-US" sz="900" b="1">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1277" name="Text Box 142" title=""/>
          <p:cNvSpPr/>
          <p:nvPr/>
        </p:nvSpPr>
        <p:spPr>
          <a:xfrm>
            <a:off x="2609215" y="5384483"/>
            <a:ext cx="7858125" cy="1068070"/>
          </a:xfrm>
          <a:prstGeom prst="rect">
            <a:avLst/>
          </a:prstGeom>
          <a:solidFill>
            <a:srgbClr val="FFFF99"/>
          </a:solidFill>
          <a:ln w="9525">
            <a:noFill/>
          </a:ln>
        </p:spPr>
        <p:txBody>
          <a:bodyPr anchor="t">
            <a:spAutoFit/>
          </a:bodyPr>
          <a:lstStyle/>
          <a:p>
            <a:pPr marL="342900" indent="-342900" eaLnBrk="0" hangingPunct="0">
              <a:spcBef>
                <a:spcPct val="50000"/>
              </a:spcBef>
            </a:pPr>
            <a:endParaRPr lang="zh-CN" altLang="en-US" sz="800" b="1">
              <a:latin typeface="Times New Roman" panose="02020603050405020304" pitchFamily="18" charset="0"/>
              <a:ea typeface="宋体" panose="02010600030101010101" pitchFamily="2" charset="-122"/>
              <a:sym typeface="Times New Roman" panose="02020603050405020304" pitchFamily="18" charset="0"/>
            </a:endParaRPr>
          </a:p>
          <a:p>
            <a:pPr marL="342900" indent="-342900" eaLnBrk="0" hangingPunct="0">
              <a:spcBef>
                <a:spcPct val="50000"/>
              </a:spcBef>
            </a:pPr>
            <a:r>
              <a:rPr lang="en-US" altLang="zh-CN" sz="2800" b="1">
                <a:latin typeface="Times New Roman" panose="02020603050405020304" pitchFamily="18" charset="0"/>
                <a:ea typeface="宋体" panose="02010600030101010101" pitchFamily="2" charset="-122"/>
                <a:sym typeface="Times New Roman" panose="02020603050405020304" pitchFamily="18" charset="0"/>
              </a:rPr>
              <a:t>                Kate’s future plans</a:t>
            </a:r>
            <a:endParaRPr lang="zh-CN" altLang="en-US" sz="2800" b="1">
              <a:latin typeface="Times New Roman" panose="02020603050405020304" pitchFamily="18" charset="0"/>
              <a:ea typeface="宋体" panose="02010600030101010101" pitchFamily="2" charset="-122"/>
              <a:sym typeface="Times New Roman" panose="02020603050405020304" pitchFamily="18" charset="0"/>
            </a:endParaRPr>
          </a:p>
          <a:p>
            <a:pPr marL="342900" indent="-342900" eaLnBrk="0" hangingPunct="0">
              <a:spcBef>
                <a:spcPct val="50000"/>
              </a:spcBef>
            </a:pPr>
            <a:endParaRPr lang="zh-CN" altLang="en-US" sz="900" b="1">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1278" name="Text Box 27" title=""/>
          <p:cNvSpPr/>
          <p:nvPr/>
        </p:nvSpPr>
        <p:spPr>
          <a:xfrm>
            <a:off x="1429385" y="1801178"/>
            <a:ext cx="2238375" cy="521970"/>
          </a:xfrm>
          <a:prstGeom prst="rect">
            <a:avLst/>
          </a:prstGeom>
          <a:solidFill>
            <a:srgbClr val="9CC2E5"/>
          </a:solidFill>
          <a:ln w="9525">
            <a:noFill/>
          </a:ln>
        </p:spPr>
        <p:txBody>
          <a:bodyPr anchor="t">
            <a:spAutoFit/>
          </a:bodyPr>
          <a:lstStyle/>
          <a:p>
            <a:pPr marL="342900" indent="-342900" algn="ctr"/>
            <a:r>
              <a:rPr lang="en-US" altLang="zh-CN" sz="2800" b="1">
                <a:latin typeface="Times New Roman" panose="02020603050405020304" pitchFamily="18" charset="0"/>
                <a:ea typeface="宋体" panose="02010600030101010101" pitchFamily="2" charset="-122"/>
                <a:sym typeface="Times New Roman" panose="02020603050405020304" pitchFamily="18" charset="0"/>
              </a:rPr>
              <a:t>Introduction </a:t>
            </a:r>
            <a:endParaRPr lang="zh-CN" altLang="en-US">
              <a:latin typeface="Arial" panose="020b0604020202020204" pitchFamily="34" charset="0"/>
              <a:ea typeface="宋体" panose="02010600030101010101" pitchFamily="2" charset="-122"/>
            </a:endParaRPr>
          </a:p>
        </p:txBody>
      </p:sp>
      <p:sp>
        <p:nvSpPr>
          <p:cNvPr id="11279" name="Text Box 29" title=""/>
          <p:cNvSpPr/>
          <p:nvPr/>
        </p:nvSpPr>
        <p:spPr>
          <a:xfrm>
            <a:off x="1524000" y="3762375"/>
            <a:ext cx="2292350" cy="521970"/>
          </a:xfrm>
          <a:prstGeom prst="rect">
            <a:avLst/>
          </a:prstGeom>
          <a:solidFill>
            <a:srgbClr val="9CC2E5"/>
          </a:solidFill>
          <a:ln w="9525">
            <a:noFill/>
          </a:ln>
        </p:spPr>
        <p:txBody>
          <a:bodyPr anchor="t">
            <a:spAutoFit/>
          </a:bodyPr>
          <a:lstStyle/>
          <a:p>
            <a:pPr marL="342900" indent="-342900" algn="ctr"/>
            <a:r>
              <a:rPr lang="en-US" altLang="zh-CN" sz="2800" b="1">
                <a:latin typeface="Times New Roman" panose="02020603050405020304" pitchFamily="18" charset="0"/>
                <a:ea typeface="宋体" panose="02010600030101010101" pitchFamily="2" charset="-122"/>
                <a:sym typeface="Times New Roman" panose="02020603050405020304" pitchFamily="18" charset="0"/>
              </a:rPr>
              <a:t>Main body</a:t>
            </a:r>
            <a:endParaRPr lang="en-US" altLang="zh-CN" sz="2800" b="1">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1280" name="矩形 26" title=""/>
          <p:cNvSpPr/>
          <p:nvPr/>
        </p:nvSpPr>
        <p:spPr>
          <a:xfrm>
            <a:off x="2582863" y="1508125"/>
            <a:ext cx="7910512" cy="1000125"/>
          </a:xfrm>
          <a:prstGeom prst="rect">
            <a:avLst/>
          </a:prstGeom>
          <a:noFill/>
          <a:ln w="38100" cap="flat" cmpd="sng">
            <a:solidFill>
              <a:schemeClr val="tx1"/>
            </a:solidFill>
            <a:prstDash val="solid"/>
            <a:miter/>
            <a:headEnd type="none" w="med" len="med"/>
            <a:tailEnd type="none" w="med" len="med"/>
          </a:ln>
        </p:spPr>
        <p:txBody>
          <a:bodyPr anchor="t"/>
          <a:lstStyle/>
          <a:p>
            <a:pPr marL="342900" indent="-342900" eaLnBrk="0" hangingPunct="0"/>
            <a:endParaRPr lang="zh-CN" altLang="en-US">
              <a:latin typeface="Calibri"/>
              <a:ea typeface="宋体" panose="02010600030101010101" pitchFamily="2" charset="-122"/>
              <a:sym typeface="Calibri"/>
            </a:endParaRPr>
          </a:p>
        </p:txBody>
      </p:sp>
      <p:sp>
        <p:nvSpPr>
          <p:cNvPr id="11282" name="Text Box 30" title=""/>
          <p:cNvSpPr/>
          <p:nvPr/>
        </p:nvSpPr>
        <p:spPr>
          <a:xfrm>
            <a:off x="1524000" y="5722938"/>
            <a:ext cx="2251075" cy="521970"/>
          </a:xfrm>
          <a:prstGeom prst="rect">
            <a:avLst/>
          </a:prstGeom>
          <a:solidFill>
            <a:srgbClr val="9CC2E5"/>
          </a:solidFill>
          <a:ln w="9525">
            <a:noFill/>
          </a:ln>
        </p:spPr>
        <p:txBody>
          <a:bodyPr anchor="t">
            <a:spAutoFit/>
          </a:bodyPr>
          <a:lstStyle/>
          <a:p>
            <a:pPr marL="342900" indent="-342900"/>
            <a:r>
              <a:rPr lang="en-US" altLang="zh-CN" sz="2800" b="1">
                <a:latin typeface="Times New Roman" panose="02020603050405020304" pitchFamily="18" charset="0"/>
                <a:ea typeface="宋体" panose="02010600030101010101" pitchFamily="2" charset="-122"/>
                <a:sym typeface="Times New Roman" panose="02020603050405020304" pitchFamily="18" charset="0"/>
              </a:rPr>
              <a:t>Conclusion</a:t>
            </a:r>
            <a:endParaRPr lang="zh-CN" altLang="en-US">
              <a:latin typeface="Arial" panose="020b0604020202020204" pitchFamily="34" charset="0"/>
              <a:ea typeface="宋体" panose="02010600030101010101" pitchFamily="2" charset="-122"/>
            </a:endParaRPr>
          </a:p>
        </p:txBody>
      </p:sp>
      <p:sp>
        <p:nvSpPr>
          <p:cNvPr id="11283" name="矩形 29" title=""/>
          <p:cNvSpPr/>
          <p:nvPr/>
        </p:nvSpPr>
        <p:spPr>
          <a:xfrm>
            <a:off x="2626360" y="2585085"/>
            <a:ext cx="7858125" cy="2769235"/>
          </a:xfrm>
          <a:prstGeom prst="rect">
            <a:avLst/>
          </a:prstGeom>
          <a:noFill/>
          <a:ln w="38100" cap="flat" cmpd="sng">
            <a:solidFill>
              <a:schemeClr val="tx1"/>
            </a:solidFill>
            <a:prstDash val="solid"/>
            <a:miter/>
            <a:headEnd type="none" w="med" len="med"/>
            <a:tailEnd type="none" w="med" len="med"/>
          </a:ln>
        </p:spPr>
        <p:txBody>
          <a:bodyPr anchor="t"/>
          <a:lstStyle/>
          <a:p>
            <a:pPr marL="342900" indent="-342900" eaLnBrk="0" hangingPunct="0"/>
            <a:endParaRPr lang="zh-CN" altLang="zh-CN">
              <a:latin typeface="Calibri"/>
              <a:ea typeface="宋体" panose="02010600030101010101" pitchFamily="2" charset="-122"/>
              <a:sym typeface="Calibri"/>
            </a:endParaRPr>
          </a:p>
        </p:txBody>
      </p:sp>
      <p:sp>
        <p:nvSpPr>
          <p:cNvPr id="2" name="矩形 29" title=""/>
          <p:cNvSpPr/>
          <p:nvPr/>
        </p:nvSpPr>
        <p:spPr>
          <a:xfrm>
            <a:off x="2626360" y="5384483"/>
            <a:ext cx="7858125" cy="1071562"/>
          </a:xfrm>
          <a:prstGeom prst="rect">
            <a:avLst/>
          </a:prstGeom>
          <a:noFill/>
          <a:ln w="38100" cap="flat" cmpd="sng">
            <a:solidFill>
              <a:schemeClr val="tx1"/>
            </a:solidFill>
            <a:prstDash val="solid"/>
            <a:miter/>
            <a:headEnd type="none" w="med" len="med"/>
            <a:tailEnd type="none" w="med" len="med"/>
          </a:ln>
        </p:spPr>
        <p:txBody>
          <a:bodyPr anchor="t"/>
          <a:lstStyle/>
          <a:p>
            <a:pPr marL="342900" indent="-342900" eaLnBrk="0" hangingPunct="0"/>
            <a:endParaRPr lang="zh-CN" altLang="zh-CN">
              <a:latin typeface="Calibri"/>
              <a:ea typeface="宋体" panose="02010600030101010101" pitchFamily="2" charset="-122"/>
              <a:sym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4"/>
                                        </p:tgtEl>
                                        <p:attrNameLst>
                                          <p:attrName>style.visibility</p:attrName>
                                        </p:attrNameLst>
                                      </p:cBhvr>
                                      <p:to>
                                        <p:strVal val="visible"/>
                                      </p:to>
                                    </p:set>
                                    <p:anim calcmode="lin" valueType="num">
                                      <p:cBhvr>
                                        <p:cTn id="7" dur="500" fill="hold"/>
                                        <p:tgtEl>
                                          <p:spTgt spid="11274"/>
                                        </p:tgtEl>
                                        <p:attrNameLst>
                                          <p:attrName>ppt_x</p:attrName>
                                        </p:attrNameLst>
                                      </p:cBhvr>
                                      <p:tavLst>
                                        <p:tav tm="0">
                                          <p:val>
                                            <p:strVal val="#ppt_x"/>
                                          </p:val>
                                        </p:tav>
                                        <p:tav tm="100000">
                                          <p:val>
                                            <p:strVal val="#ppt_x"/>
                                          </p:val>
                                        </p:tav>
                                      </p:tavLst>
                                    </p:anim>
                                    <p:anim calcmode="lin" valueType="num">
                                      <p:cBhvr>
                                        <p:cTn id="8" dur="500" fill="hold"/>
                                        <p:tgtEl>
                                          <p:spTgt spid="1127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1275"/>
                                        </p:tgtEl>
                                        <p:attrNameLst>
                                          <p:attrName>style.visibility</p:attrName>
                                        </p:attrNameLst>
                                      </p:cBhvr>
                                      <p:to>
                                        <p:strVal val="visible"/>
                                      </p:to>
                                    </p:set>
                                    <p:animEffect filter="checkerboard(across)">
                                      <p:cBhvr>
                                        <p:cTn id="13" dur="500"/>
                                        <p:tgtEl>
                                          <p:spTgt spid="11275"/>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1276"/>
                                        </p:tgtEl>
                                        <p:attrNameLst>
                                          <p:attrName>style.visibility</p:attrName>
                                        </p:attrNameLst>
                                      </p:cBhvr>
                                      <p:to>
                                        <p:strVal val="visible"/>
                                      </p:to>
                                    </p:set>
                                    <p:animEffect filter="checkerboard(across)">
                                      <p:cBhvr>
                                        <p:cTn id="18" dur="500"/>
                                        <p:tgtEl>
                                          <p:spTgt spid="11276"/>
                                        </p:tgtEl>
                                      </p:cBhvr>
                                    </p:animEffect>
                                  </p:childTnLst>
                                </p:cTn>
                              </p:par>
                            </p:childTnLst>
                          </p:cTn>
                        </p:par>
                      </p:childTnLst>
                    </p:cTn>
                  </p:par>
                  <p:par>
                    <p:cTn id="19" fill="hold" nodeType="clickPar">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277"/>
                                        </p:tgtEl>
                                        <p:attrNameLst>
                                          <p:attrName>style.visibility</p:attrName>
                                        </p:attrNameLst>
                                      </p:cBhvr>
                                      <p:to>
                                        <p:strVal val="visible"/>
                                      </p:to>
                                    </p:set>
                                    <p:animEffect filter="blinds(horizontal)">
                                      <p:cBhvr>
                                        <p:cTn id="23" dur="500"/>
                                        <p:tgtEl>
                                          <p:spTgt spid="11277"/>
                                        </p:tgtEl>
                                      </p:cBhvr>
                                    </p:animEffect>
                                  </p:childTnLst>
                                </p:cTn>
                              </p:par>
                            </p:childTnLst>
                          </p:cTn>
                        </p:par>
                      </p:childTnLst>
                    </p:cTn>
                  </p:par>
                  <p:par>
                    <p:cTn id="24" fill="hold" nodeType="clickPar">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278"/>
                                        </p:tgtEl>
                                        <p:attrNameLst>
                                          <p:attrName>style.visibility</p:attrName>
                                        </p:attrNameLst>
                                      </p:cBhvr>
                                      <p:to>
                                        <p:strVal val="visible"/>
                                      </p:to>
                                    </p:set>
                                    <p:anim calcmode="lin" valueType="num">
                                      <p:cBhvr>
                                        <p:cTn id="28" dur="500" fill="hold"/>
                                        <p:tgtEl>
                                          <p:spTgt spid="11278"/>
                                        </p:tgtEl>
                                        <p:attrNameLst>
                                          <p:attrName>ppt_x</p:attrName>
                                        </p:attrNameLst>
                                      </p:cBhvr>
                                      <p:tavLst>
                                        <p:tav tm="0">
                                          <p:val>
                                            <p:strVal val="#ppt_x"/>
                                          </p:val>
                                        </p:tav>
                                        <p:tav tm="100000">
                                          <p:val>
                                            <p:strVal val="#ppt_x"/>
                                          </p:val>
                                        </p:tav>
                                      </p:tavLst>
                                    </p:anim>
                                    <p:anim calcmode="lin" valueType="num">
                                      <p:cBhvr>
                                        <p:cTn id="29" dur="500" fill="hold"/>
                                        <p:tgtEl>
                                          <p:spTgt spid="1127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1280"/>
                                        </p:tgtEl>
                                        <p:attrNameLst>
                                          <p:attrName>style.visibility</p:attrName>
                                        </p:attrNameLst>
                                      </p:cBhvr>
                                      <p:to>
                                        <p:strVal val="visible"/>
                                      </p:to>
                                    </p:set>
                                    <p:anim calcmode="lin" valueType="num">
                                      <p:cBhvr>
                                        <p:cTn id="32" dur="500" fill="hold"/>
                                        <p:tgtEl>
                                          <p:spTgt spid="11280"/>
                                        </p:tgtEl>
                                        <p:attrNameLst>
                                          <p:attrName>ppt_x</p:attrName>
                                        </p:attrNameLst>
                                      </p:cBhvr>
                                      <p:tavLst>
                                        <p:tav tm="0">
                                          <p:val>
                                            <p:strVal val="#ppt_x"/>
                                          </p:val>
                                        </p:tav>
                                        <p:tav tm="100000">
                                          <p:val>
                                            <p:strVal val="#ppt_x"/>
                                          </p:val>
                                        </p:tav>
                                      </p:tavLst>
                                    </p:anim>
                                    <p:anim calcmode="lin" valueType="num">
                                      <p:cBhvr>
                                        <p:cTn id="33"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279"/>
                                        </p:tgtEl>
                                        <p:attrNameLst>
                                          <p:attrName>style.visibility</p:attrName>
                                        </p:attrNameLst>
                                      </p:cBhvr>
                                      <p:to>
                                        <p:strVal val="visible"/>
                                      </p:to>
                                    </p:set>
                                    <p:anim calcmode="lin" valueType="num">
                                      <p:cBhvr>
                                        <p:cTn id="38" dur="500" fill="hold"/>
                                        <p:tgtEl>
                                          <p:spTgt spid="11279"/>
                                        </p:tgtEl>
                                        <p:attrNameLst>
                                          <p:attrName>ppt_x</p:attrName>
                                        </p:attrNameLst>
                                      </p:cBhvr>
                                      <p:tavLst>
                                        <p:tav tm="0">
                                          <p:val>
                                            <p:strVal val="#ppt_x"/>
                                          </p:val>
                                        </p:tav>
                                        <p:tav tm="100000">
                                          <p:val>
                                            <p:strVal val="#ppt_x"/>
                                          </p:val>
                                        </p:tav>
                                      </p:tavLst>
                                    </p:anim>
                                    <p:anim calcmode="lin" valueType="num">
                                      <p:cBhvr>
                                        <p:cTn id="39" dur="500" fill="hold"/>
                                        <p:tgtEl>
                                          <p:spTgt spid="1127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1283"/>
                                        </p:tgtEl>
                                        <p:attrNameLst>
                                          <p:attrName>style.visibility</p:attrName>
                                        </p:attrNameLst>
                                      </p:cBhvr>
                                      <p:to>
                                        <p:strVal val="visible"/>
                                      </p:to>
                                    </p:set>
                                    <p:anim calcmode="lin" valueType="num">
                                      <p:cBhvr>
                                        <p:cTn id="42" dur="500" fill="hold"/>
                                        <p:tgtEl>
                                          <p:spTgt spid="11283"/>
                                        </p:tgtEl>
                                        <p:attrNameLst>
                                          <p:attrName>ppt_x</p:attrName>
                                        </p:attrNameLst>
                                      </p:cBhvr>
                                      <p:tavLst>
                                        <p:tav tm="0">
                                          <p:val>
                                            <p:strVal val="#ppt_x"/>
                                          </p:val>
                                        </p:tav>
                                        <p:tav tm="100000">
                                          <p:val>
                                            <p:strVal val="#ppt_x"/>
                                          </p:val>
                                        </p:tav>
                                      </p:tavLst>
                                    </p:anim>
                                    <p:anim calcmode="lin" valueType="num">
                                      <p:cBhvr>
                                        <p:cTn id="43" dur="500" fill="hold"/>
                                        <p:tgtEl>
                                          <p:spTgt spid="11283"/>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282"/>
                                        </p:tgtEl>
                                        <p:attrNameLst>
                                          <p:attrName>style.visibility</p:attrName>
                                        </p:attrNameLst>
                                      </p:cBhvr>
                                      <p:to>
                                        <p:strVal val="visible"/>
                                      </p:to>
                                    </p:set>
                                    <p:anim calcmode="lin" valueType="num">
                                      <p:cBhvr>
                                        <p:cTn id="48" dur="500" fill="hold"/>
                                        <p:tgtEl>
                                          <p:spTgt spid="11282"/>
                                        </p:tgtEl>
                                        <p:attrNameLst>
                                          <p:attrName>ppt_x</p:attrName>
                                        </p:attrNameLst>
                                      </p:cBhvr>
                                      <p:tavLst>
                                        <p:tav tm="0">
                                          <p:val>
                                            <p:strVal val="#ppt_x"/>
                                          </p:val>
                                        </p:tav>
                                        <p:tav tm="100000">
                                          <p:val>
                                            <p:strVal val="#ppt_x"/>
                                          </p:val>
                                        </p:tav>
                                      </p:tavLst>
                                    </p:anim>
                                    <p:anim calcmode="lin" valueType="num">
                                      <p:cBhvr>
                                        <p:cTn id="49" dur="500" fill="hold"/>
                                        <p:tgtEl>
                                          <p:spTgt spid="1128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ppt_x</p:attrName>
                                        </p:attrNameLst>
                                      </p:cBhvr>
                                      <p:tavLst>
                                        <p:tav tm="0">
                                          <p:val>
                                            <p:strVal val="#ppt_x"/>
                                          </p:val>
                                        </p:tav>
                                        <p:tav tm="100000">
                                          <p:val>
                                            <p:strVal val="#ppt_x"/>
                                          </p:val>
                                        </p:tav>
                                      </p:tavLst>
                                    </p:anim>
                                    <p:anim calcmode="lin" valueType="num">
                                      <p:cBhvr>
                                        <p:cTn id="5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273"/>
                                        </p:tgtEl>
                                        <p:attrNameLst>
                                          <p:attrName>style.visibility</p:attrName>
                                        </p:attrNameLst>
                                      </p:cBhvr>
                                      <p:to>
                                        <p:strVal val="visible"/>
                                      </p:to>
                                    </p:set>
                                    <p:anim calcmode="lin" valueType="num">
                                      <p:cBhvr>
                                        <p:cTn id="58" dur="500" fill="hold"/>
                                        <p:tgtEl>
                                          <p:spTgt spid="11273"/>
                                        </p:tgtEl>
                                        <p:attrNameLst>
                                          <p:attrName>ppt_x</p:attrName>
                                        </p:attrNameLst>
                                      </p:cBhvr>
                                      <p:tavLst>
                                        <p:tav tm="0">
                                          <p:val>
                                            <p:strVal val="#ppt_x"/>
                                          </p:val>
                                        </p:tav>
                                        <p:tav tm="100000">
                                          <p:val>
                                            <p:strVal val="#ppt_x"/>
                                          </p:val>
                                        </p:tav>
                                      </p:tavLst>
                                    </p:anim>
                                    <p:anim calcmode="lin" valueType="num">
                                      <p:cBhvr>
                                        <p:cTn id="59"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P spid="11274" grpId="0" animBg="1"/>
      <p:bldP spid="11275" grpId="0" animBg="1"/>
      <p:bldP spid="11276" grpId="0" animBg="1"/>
      <p:bldP spid="11277" grpId="0" animBg="1"/>
      <p:bldP spid="11278" grpId="0" animBg="1"/>
      <p:bldP spid="11279" grpId="0" animBg="1"/>
      <p:bldP spid="11280" grpId="0" animBg="1"/>
      <p:bldP spid="11282" grpId="0" animBg="1"/>
      <p:bldP spid="11283" grpId="0" animBg="1"/>
      <p:bldP spid="2" grpId="0" animBg="1"/>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0">
          <a:blip r:embed="rId2"/>
          <a:stretch>
            <a:fillRect/>
          </a:stretch>
        </a:blipFill>
        <a:effectLst/>
      </p:bgPr>
    </p:bg>
    <p:spTree>
      <p:nvGrpSpPr>
        <p:cNvPr id="1" name=""/>
        <p:cNvGrpSpPr/>
        <p:nvPr/>
      </p:nvGrpSpPr>
      <p:grpSpPr>
        <a:xfrm>
          <a:off x="0" y="0"/>
          <a:ext cx="0" cy="0"/>
        </a:xfrm>
      </p:grpSpPr>
      <p:sp>
        <p:nvSpPr>
          <p:cNvPr id="57351" name="Text Box 7" title=""/>
          <p:cNvSpPr txBox="1"/>
          <p:nvPr/>
        </p:nvSpPr>
        <p:spPr>
          <a:xfrm>
            <a:off x="2057400" y="2125663"/>
            <a:ext cx="8001000" cy="4384675"/>
          </a:xfrm>
          <a:prstGeom prst="rect">
            <a:avLst/>
          </a:prstGeom>
          <a:noFill/>
          <a:ln w="9525">
            <a:noFill/>
          </a:ln>
        </p:spPr>
        <p:txBody>
          <a:bodyPr>
            <a:spAutoFit/>
          </a:bodyPr>
          <a:lstStyle/>
          <a:p>
            <a:pPr defTabSz="914400" eaLnBrk="1" hangingPunct="1">
              <a:spcBef>
                <a:spcPct val="25000"/>
              </a:spcBef>
              <a:tabLst>
                <a:tab pos="449580"/>
              </a:tabLst>
            </a:pPr>
            <a:r>
              <a:rPr lang="en-US" altLang="zh-CN" sz="3600" b="1">
                <a:solidFill>
                  <a:srgbClr val="0000CC"/>
                </a:solidFill>
                <a:latin typeface="Times New Roman" panose="02020603050405020304" pitchFamily="18" charset="0"/>
              </a:rPr>
              <a:t>    </a:t>
            </a:r>
            <a:r>
              <a:rPr lang="zh-CN" altLang="en-US" sz="3600" b="1">
                <a:solidFill>
                  <a:srgbClr val="0000CC"/>
                </a:solidFill>
                <a:latin typeface="Times New Roman" panose="02020603050405020304" pitchFamily="18" charset="0"/>
              </a:rPr>
              <a:t>用所给词的适当形式填空：</a:t>
            </a:r>
            <a:endParaRPr lang="zh-CN" altLang="en-US" sz="3600" b="1">
              <a:solidFill>
                <a:srgbClr val="0000CC"/>
              </a:solidFill>
              <a:latin typeface="Times New Roman" panose="02020603050405020304" pitchFamily="18" charset="0"/>
            </a:endParaRPr>
          </a:p>
          <a:p>
            <a:pPr defTabSz="914400" eaLnBrk="1" hangingPunct="1">
              <a:spcBef>
                <a:spcPct val="25000"/>
              </a:spcBef>
              <a:tabLst>
                <a:tab pos="449580"/>
              </a:tabLst>
            </a:pPr>
            <a:r>
              <a:rPr lang="en-US" altLang="zh-CN" sz="3600" b="1">
                <a:latin typeface="Times New Roman" panose="02020603050405020304" pitchFamily="18" charset="0"/>
              </a:rPr>
              <a:t>1. Pan Changjiang is a very _________ 	(humour) person.</a:t>
            </a:r>
            <a:endParaRPr lang="en-US" altLang="zh-CN" sz="3600" b="1">
              <a:latin typeface="Times New Roman" panose="02020603050405020304" pitchFamily="18" charset="0"/>
            </a:endParaRPr>
          </a:p>
          <a:p>
            <a:pPr defTabSz="914400" eaLnBrk="1" hangingPunct="1">
              <a:spcBef>
                <a:spcPct val="25000"/>
              </a:spcBef>
              <a:tabLst>
                <a:tab pos="449580"/>
              </a:tabLst>
            </a:pPr>
            <a:r>
              <a:rPr lang="en-US" altLang="zh-CN" sz="3600" b="1">
                <a:latin typeface="Times New Roman" panose="02020603050405020304" pitchFamily="18" charset="0"/>
              </a:rPr>
              <a:t>2. I’m the ______ (shy) student in our 	class.</a:t>
            </a:r>
            <a:endParaRPr lang="en-US" altLang="zh-CN" sz="3600" b="1">
              <a:latin typeface="Times New Roman" panose="02020603050405020304" pitchFamily="18" charset="0"/>
            </a:endParaRPr>
          </a:p>
          <a:p>
            <a:pPr defTabSz="914400" eaLnBrk="1" hangingPunct="1">
              <a:spcBef>
                <a:spcPct val="25000"/>
              </a:spcBef>
              <a:tabLst>
                <a:tab pos="449580"/>
              </a:tabLst>
            </a:pPr>
            <a:r>
              <a:rPr lang="en-US" altLang="zh-CN" sz="3600" b="1">
                <a:latin typeface="Times New Roman" panose="02020603050405020304" pitchFamily="18" charset="0"/>
              </a:rPr>
              <a:t>3. She thinks she is a little ______ (fat) 	than last year.</a:t>
            </a:r>
            <a:endParaRPr lang="en-US" altLang="zh-CN" sz="3600" b="1">
              <a:latin typeface="Times New Roman" panose="02020603050405020304" pitchFamily="18" charset="0"/>
            </a:endParaRPr>
          </a:p>
        </p:txBody>
      </p:sp>
      <p:sp>
        <p:nvSpPr>
          <p:cNvPr id="57352" name="Text Box 8" title=""/>
          <p:cNvSpPr txBox="1"/>
          <p:nvPr/>
        </p:nvSpPr>
        <p:spPr>
          <a:xfrm>
            <a:off x="7620000" y="2811463"/>
            <a:ext cx="2590800" cy="645160"/>
          </a:xfrm>
          <a:prstGeom prst="rect">
            <a:avLst/>
          </a:prstGeom>
          <a:noFill/>
          <a:ln w="9525">
            <a:noFill/>
          </a:ln>
        </p:spPr>
        <p:txBody>
          <a:bodyPr>
            <a:spAutoFit/>
          </a:bodyPr>
          <a:lstStyle/>
          <a:p>
            <a:pPr eaLnBrk="1" hangingPunct="1">
              <a:spcBef>
                <a:spcPct val="50000"/>
              </a:spcBef>
            </a:pPr>
            <a:r>
              <a:rPr lang="en-US" altLang="zh-CN" sz="3600" b="1">
                <a:solidFill>
                  <a:srgbClr val="FF0000"/>
                </a:solidFill>
                <a:latin typeface="Times New Roman" panose="02020603050405020304" pitchFamily="18" charset="0"/>
              </a:rPr>
              <a:t>humorous</a:t>
            </a:r>
            <a:endParaRPr lang="en-US" altLang="zh-CN" sz="3600" b="1">
              <a:solidFill>
                <a:srgbClr val="FF0000"/>
              </a:solidFill>
              <a:latin typeface="Times New Roman" panose="02020603050405020304" pitchFamily="18" charset="0"/>
            </a:endParaRPr>
          </a:p>
        </p:txBody>
      </p:sp>
      <p:sp>
        <p:nvSpPr>
          <p:cNvPr id="57353" name="Text Box 9" title=""/>
          <p:cNvSpPr txBox="1"/>
          <p:nvPr/>
        </p:nvSpPr>
        <p:spPr>
          <a:xfrm>
            <a:off x="4191000" y="4083050"/>
            <a:ext cx="2590800" cy="645160"/>
          </a:xfrm>
          <a:prstGeom prst="rect">
            <a:avLst/>
          </a:prstGeom>
          <a:noFill/>
          <a:ln w="9525">
            <a:noFill/>
          </a:ln>
        </p:spPr>
        <p:txBody>
          <a:bodyPr>
            <a:spAutoFit/>
          </a:bodyPr>
          <a:lstStyle/>
          <a:p>
            <a:pPr eaLnBrk="1" hangingPunct="1">
              <a:spcBef>
                <a:spcPct val="50000"/>
              </a:spcBef>
            </a:pPr>
            <a:r>
              <a:rPr lang="en-US" altLang="zh-CN" sz="3600" b="1">
                <a:solidFill>
                  <a:srgbClr val="FF0000"/>
                </a:solidFill>
                <a:latin typeface="Times New Roman" panose="02020603050405020304" pitchFamily="18" charset="0"/>
              </a:rPr>
              <a:t>shiest</a:t>
            </a:r>
            <a:endParaRPr lang="en-US" altLang="zh-CN" sz="3600" b="1">
              <a:solidFill>
                <a:srgbClr val="FF0000"/>
              </a:solidFill>
              <a:latin typeface="Times New Roman" panose="02020603050405020304" pitchFamily="18" charset="0"/>
            </a:endParaRPr>
          </a:p>
        </p:txBody>
      </p:sp>
      <p:sp>
        <p:nvSpPr>
          <p:cNvPr id="57354" name="Text Box 10" title=""/>
          <p:cNvSpPr txBox="1"/>
          <p:nvPr/>
        </p:nvSpPr>
        <p:spPr>
          <a:xfrm>
            <a:off x="7315200" y="5302250"/>
            <a:ext cx="2590800" cy="645160"/>
          </a:xfrm>
          <a:prstGeom prst="rect">
            <a:avLst/>
          </a:prstGeom>
          <a:noFill/>
          <a:ln w="9525">
            <a:noFill/>
          </a:ln>
        </p:spPr>
        <p:txBody>
          <a:bodyPr>
            <a:spAutoFit/>
          </a:bodyPr>
          <a:lstStyle/>
          <a:p>
            <a:pPr eaLnBrk="1" hangingPunct="1">
              <a:spcBef>
                <a:spcPct val="50000"/>
              </a:spcBef>
            </a:pPr>
            <a:r>
              <a:rPr lang="en-US" altLang="zh-CN" sz="3600" b="1">
                <a:solidFill>
                  <a:srgbClr val="FF0000"/>
                </a:solidFill>
                <a:latin typeface="Times New Roman" panose="02020603050405020304" pitchFamily="18" charset="0"/>
              </a:rPr>
              <a:t>fatter</a:t>
            </a:r>
            <a:endParaRPr lang="en-US" altLang="zh-CN" sz="3600" b="1">
              <a:solidFill>
                <a:srgbClr val="FF0000"/>
              </a:solidFill>
              <a:latin typeface="Times New Roman" panose="02020603050405020304" pitchFamily="18" charset="0"/>
            </a:endParaRPr>
          </a:p>
        </p:txBody>
      </p:sp>
      <p:sp>
        <p:nvSpPr>
          <p:cNvPr id="26630" name="WordArt 13" title=""/>
          <p:cNvSpPr>
            <a:spLocks noTextEdit="1"/>
          </p:cNvSpPr>
          <p:nvPr/>
        </p:nvSpPr>
        <p:spPr>
          <a:xfrm>
            <a:off x="4038600" y="685800"/>
            <a:ext cx="4419600" cy="873125"/>
          </a:xfrm>
          <a:prstGeom prst="rect">
            <a:avLst/>
          </a:prstGeom>
        </p:spPr>
        <p:txBody>
          <a:bodyPr wrap="none" fromWordArt="1">
            <a:prstTxWarp prst="textPlain">
              <a:avLst>
                <a:gd name="adj" fmla="val 50000"/>
              </a:avLst>
            </a:prstTxWarp>
            <a:normAutofit/>
          </a:bodyPr>
          <a:lstStyle/>
          <a:p>
            <a:pPr algn="ctr"/>
            <a:r>
              <a:rPr lang="zh-CN" altLang="en-US" sz="3600" b="1">
                <a:ln w="12700" cap="flat" cmpd="sng">
                  <a:solidFill>
                    <a:srgbClr val="CC0000"/>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prstShdw prst="shdw13" dist="53882" dir="13499999">
                    <a:srgbClr val="C0C0C0">
                      <a:alpha val="50000"/>
                    </a:srgbClr>
                  </a:prstShdw>
                </a:effectLst>
                <a:latin typeface="Arial" panose="020b0604020202020204" pitchFamily="34" charset="0"/>
                <a:ea typeface="Arial" panose="020b0604020202020204" pitchFamily="34" charset="0"/>
              </a:rPr>
              <a:t>Exercise</a:t>
            </a:r>
            <a:endParaRPr lang="zh-CN" altLang="en-US" sz="3600" b="1">
              <a:ln w="12700" cap="flat" cmpd="sng">
                <a:solidFill>
                  <a:srgbClr val="CC0000"/>
                </a:solidFill>
                <a:prstDash val="soli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prstShdw prst="shdw13" dist="53882" dir="13499999">
                  <a:srgbClr val="C0C0C0">
                    <a:alpha val="50000"/>
                  </a:srgbClr>
                </a:prstShdw>
              </a:effectLst>
              <a:latin typeface="Arial" panose="020b0604020202020204" pitchFamily="34" charset="0"/>
              <a:ea typeface="Arial" panose="020b0604020202020204" pitchFamily="34"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slide(fromBottom)">
                                      <p:cBhvr>
                                        <p:cTn id="7" dur="500"/>
                                        <p:tgtEl>
                                          <p:spTgt spid="26630"/>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7351"/>
                                        </p:tgtEl>
                                        <p:attrNameLst>
                                          <p:attrName>style.visibility</p:attrName>
                                        </p:attrNameLst>
                                      </p:cBhvr>
                                      <p:to>
                                        <p:strVal val="visible"/>
                                      </p:to>
                                    </p:set>
                                    <p:anim calcmode="lin" valueType="num">
                                      <p:cBhvr>
                                        <p:cTn id="12" dur="1000" fill="hold"/>
                                        <p:tgtEl>
                                          <p:spTgt spid="57351"/>
                                        </p:tgtEl>
                                        <p:attrNameLst>
                                          <p:attrName>ppt_w</p:attrName>
                                        </p:attrNameLst>
                                      </p:cBhvr>
                                      <p:tavLst>
                                        <p:tav tm="0">
                                          <p:val>
                                            <p:strVal val="#ppt_w+.3"/>
                                          </p:val>
                                        </p:tav>
                                        <p:tav tm="100000">
                                          <p:val>
                                            <p:strVal val="#ppt_w"/>
                                          </p:val>
                                        </p:tav>
                                      </p:tavLst>
                                    </p:anim>
                                    <p:anim calcmode="lin" valueType="num">
                                      <p:cBhvr>
                                        <p:cTn id="13" dur="1000" fill="hold"/>
                                        <p:tgtEl>
                                          <p:spTgt spid="57351"/>
                                        </p:tgtEl>
                                        <p:attrNameLst>
                                          <p:attrName>ppt_h</p:attrName>
                                        </p:attrNameLst>
                                      </p:cBhvr>
                                      <p:tavLst>
                                        <p:tav tm="0">
                                          <p:val>
                                            <p:strVal val="#ppt_h"/>
                                          </p:val>
                                        </p:tav>
                                        <p:tav tm="100000">
                                          <p:val>
                                            <p:strVal val="#ppt_h"/>
                                          </p:val>
                                        </p:tav>
                                      </p:tavLst>
                                    </p:anim>
                                    <p:animEffect transition="in" filter="fade">
                                      <p:cBhvr>
                                        <p:cTn id="14" dur="1000"/>
                                        <p:tgtEl>
                                          <p:spTgt spid="57351"/>
                                        </p:tgtEl>
                                      </p:cBhvr>
                                    </p:animEffect>
                                  </p:childTnLst>
                                </p:cTn>
                              </p:par>
                            </p:childTnLst>
                          </p:cTn>
                        </p:par>
                      </p:childTnLst>
                    </p:cTn>
                  </p:par>
                  <p:par>
                    <p:cTn id="15" fill="hold" nodeType="clickPar">
                      <p:stCondLst>
                        <p:cond delay="indefinite"/>
                        <p:cond evt="onBegin" delay="0">
                          <p:tn val="14"/>
                        </p:cond>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7352">
                                            <p:txEl>
                                              <p:pRg st="0" end="0"/>
                                            </p:txEl>
                                          </p:spTgt>
                                        </p:tgtEl>
                                        <p:attrNameLst>
                                          <p:attrName>style.visibility</p:attrName>
                                        </p:attrNameLst>
                                      </p:cBhvr>
                                      <p:to>
                                        <p:strVal val="visible"/>
                                      </p:to>
                                    </p:set>
                                    <p:animEffect transition="in" filter="randombar(horizontal)">
                                      <p:cBhvr>
                                        <p:cTn id="19" dur="500"/>
                                        <p:tgtEl>
                                          <p:spTgt spid="57352">
                                            <p:txEl>
                                              <p:pRg st="0" end="0"/>
                                            </p:txEl>
                                          </p:spTgt>
                                        </p:tgtEl>
                                      </p:cBhvr>
                                    </p:animEffect>
                                  </p:childTnLst>
                                </p:cTn>
                              </p:par>
                            </p:childTnLst>
                          </p:cTn>
                        </p:par>
                      </p:childTnLst>
                    </p:cTn>
                  </p:par>
                  <p:par>
                    <p:cTn id="20" fill="hold" nodeType="clickPar">
                      <p:stCondLst>
                        <p:cond delay="indefinite"/>
                        <p:cond evt="onBegin" delay="0">
                          <p:tn val="19"/>
                        </p:cond>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7353">
                                            <p:txEl>
                                              <p:pRg st="0" end="0"/>
                                            </p:txEl>
                                          </p:spTgt>
                                        </p:tgtEl>
                                        <p:attrNameLst>
                                          <p:attrName>style.visibility</p:attrName>
                                        </p:attrNameLst>
                                      </p:cBhvr>
                                      <p:to>
                                        <p:strVal val="visible"/>
                                      </p:to>
                                    </p:set>
                                    <p:animEffect transition="in" filter="randombar(horizontal)">
                                      <p:cBhvr>
                                        <p:cTn id="24" dur="500"/>
                                        <p:tgtEl>
                                          <p:spTgt spid="57353">
                                            <p:txEl>
                                              <p:pRg st="0" end="0"/>
                                            </p:txEl>
                                          </p:spTgt>
                                        </p:tgtEl>
                                      </p:cBhvr>
                                    </p:animEffect>
                                  </p:childTnLst>
                                </p:cTn>
                              </p:par>
                            </p:childTnLst>
                          </p:cTn>
                        </p:par>
                      </p:childTnLst>
                    </p:cTn>
                  </p:par>
                  <p:par>
                    <p:cTn id="25" fill="hold" nodeType="clickPar">
                      <p:stCondLst>
                        <p:cond delay="indefinite"/>
                        <p:cond evt="onBegin" delay="0">
                          <p:tn val="24"/>
                        </p:cond>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57354">
                                            <p:txEl>
                                              <p:pRg st="0" end="0"/>
                                            </p:txEl>
                                          </p:spTgt>
                                        </p:tgtEl>
                                        <p:attrNameLst>
                                          <p:attrName>style.visibility</p:attrName>
                                        </p:attrNameLst>
                                      </p:cBhvr>
                                      <p:to>
                                        <p:strVal val="visible"/>
                                      </p:to>
                                    </p:set>
                                    <p:animEffect transition="in" filter="randombar(horizontal)">
                                      <p:cBhvr>
                                        <p:cTn id="29" dur="500"/>
                                        <p:tgtEl>
                                          <p:spTgt spid="573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5778" name="Text Box 2" title=""/>
          <p:cNvSpPr txBox="1"/>
          <p:nvPr/>
        </p:nvSpPr>
        <p:spPr>
          <a:xfrm>
            <a:off x="2286000" y="685800"/>
            <a:ext cx="7391400" cy="5215890"/>
          </a:xfrm>
          <a:prstGeom prst="rect">
            <a:avLst/>
          </a:prstGeom>
          <a:solidFill>
            <a:schemeClr val="bg1"/>
          </a:solidFill>
          <a:ln w="9525">
            <a:noFill/>
          </a:ln>
        </p:spPr>
        <p:txBody>
          <a:bodyPr>
            <a:spAutoFit/>
          </a:bodyPr>
          <a:lstStyle/>
          <a:p>
            <a:pPr defTabSz="914400">
              <a:spcBef>
                <a:spcPct val="25000"/>
              </a:spcBef>
              <a:tabLst>
                <a:tab pos="449580"/>
              </a:tabLst>
            </a:pPr>
            <a:r>
              <a:rPr lang="en-US" altLang="zh-CN" sz="3600" b="1">
                <a:latin typeface="Times New Roman" panose="02020603050405020304" pitchFamily="18" charset="0"/>
              </a:rPr>
              <a:t>4. He is a boy with ________ (smile) 	eyes. </a:t>
            </a:r>
            <a:endParaRPr lang="en-US" altLang="zh-CN" sz="3600" b="1">
              <a:latin typeface="Times New Roman" panose="02020603050405020304" pitchFamily="18" charset="0"/>
            </a:endParaRPr>
          </a:p>
          <a:p>
            <a:pPr defTabSz="914400">
              <a:spcBef>
                <a:spcPct val="25000"/>
              </a:spcBef>
              <a:tabLst>
                <a:tab pos="449580"/>
              </a:tabLst>
            </a:pPr>
            <a:r>
              <a:rPr lang="en-US" altLang="zh-CN" sz="3600" b="1">
                <a:latin typeface="Times New Roman" panose="02020603050405020304" pitchFamily="18" charset="0"/>
              </a:rPr>
              <a:t>5. I watched an _________ (excite) 	football match last night.</a:t>
            </a:r>
            <a:endParaRPr lang="en-US" altLang="zh-CN" sz="3600" b="1">
              <a:latin typeface="Times New Roman" panose="02020603050405020304" pitchFamily="18" charset="0"/>
            </a:endParaRPr>
          </a:p>
          <a:p>
            <a:pPr defTabSz="914400">
              <a:spcBef>
                <a:spcPct val="25000"/>
              </a:spcBef>
              <a:tabLst>
                <a:tab pos="449580"/>
              </a:tabLst>
            </a:pPr>
            <a:r>
              <a:rPr lang="en-US" altLang="zh-CN" sz="3600" b="1">
                <a:latin typeface="Times New Roman" panose="02020603050405020304" pitchFamily="18" charset="0"/>
              </a:rPr>
              <a:t>6. He is a p _________ man and</a:t>
            </a:r>
            <a:endParaRPr lang="en-US" altLang="zh-CN" sz="3600" b="1">
              <a:latin typeface="Times New Roman" panose="02020603050405020304" pitchFamily="18" charset="0"/>
            </a:endParaRPr>
          </a:p>
          <a:p>
            <a:pPr defTabSz="914400">
              <a:spcBef>
                <a:spcPct val="25000"/>
              </a:spcBef>
              <a:tabLst>
                <a:tab pos="449580"/>
              </a:tabLst>
            </a:pPr>
            <a:r>
              <a:rPr lang="en-US" altLang="zh-CN" sz="3600" b="1">
                <a:latin typeface="Times New Roman" panose="02020603050405020304" pitchFamily="18" charset="0"/>
              </a:rPr>
              <a:t>    always explain(</a:t>
            </a:r>
            <a:r>
              <a:rPr lang="zh-CN" altLang="en-US" sz="3600" b="1">
                <a:latin typeface="Times New Roman" panose="02020603050405020304" pitchFamily="18" charset="0"/>
              </a:rPr>
              <a:t>解释</a:t>
            </a:r>
            <a:r>
              <a:rPr lang="en-US" altLang="zh-CN" sz="3600" b="1">
                <a:latin typeface="Times New Roman" panose="02020603050405020304" pitchFamily="18" charset="0"/>
              </a:rPr>
              <a:t>)things to me. </a:t>
            </a:r>
            <a:endParaRPr lang="en-US" altLang="zh-CN" sz="3600" b="1">
              <a:latin typeface="Times New Roman" panose="02020603050405020304" pitchFamily="18" charset="0"/>
            </a:endParaRPr>
          </a:p>
          <a:p>
            <a:pPr defTabSz="914400">
              <a:spcBef>
                <a:spcPct val="25000"/>
              </a:spcBef>
              <a:tabLst>
                <a:tab pos="449580"/>
              </a:tabLst>
            </a:pPr>
            <a:r>
              <a:rPr lang="en-US" altLang="zh-CN" sz="3600" b="1">
                <a:latin typeface="Times New Roman" panose="02020603050405020304" pitchFamily="18" charset="0"/>
              </a:rPr>
              <a:t>7. Yangzhou is one of _________ </a:t>
            </a:r>
            <a:endParaRPr lang="en-US" altLang="zh-CN" sz="3600" b="1">
              <a:latin typeface="Times New Roman" panose="02020603050405020304" pitchFamily="18" charset="0"/>
            </a:endParaRPr>
          </a:p>
          <a:p>
            <a:pPr defTabSz="914400">
              <a:spcBef>
                <a:spcPct val="25000"/>
              </a:spcBef>
              <a:tabLst>
                <a:tab pos="449580"/>
              </a:tabLst>
            </a:pPr>
            <a:r>
              <a:rPr lang="en-US" altLang="zh-CN" sz="3600" b="1">
                <a:latin typeface="Times New Roman" panose="02020603050405020304" pitchFamily="18" charset="0"/>
              </a:rPr>
              <a:t>    (popular)cities in China.</a:t>
            </a:r>
            <a:endParaRPr lang="en-US" altLang="zh-CN" sz="3600" b="1">
              <a:latin typeface="Times New Roman" panose="02020603050405020304" pitchFamily="18" charset="0"/>
            </a:endParaRPr>
          </a:p>
        </p:txBody>
      </p:sp>
      <p:sp>
        <p:nvSpPr>
          <p:cNvPr id="75782" name="Text Box 6" title=""/>
          <p:cNvSpPr txBox="1"/>
          <p:nvPr/>
        </p:nvSpPr>
        <p:spPr>
          <a:xfrm>
            <a:off x="6096000" y="685800"/>
            <a:ext cx="2057400" cy="645160"/>
          </a:xfrm>
          <a:prstGeom prst="rect">
            <a:avLst/>
          </a:prstGeom>
          <a:noFill/>
          <a:ln w="9525">
            <a:noFill/>
          </a:ln>
        </p:spPr>
        <p:txBody>
          <a:bodyPr>
            <a:spAutoFit/>
          </a:bodyPr>
          <a:lstStyle/>
          <a:p>
            <a:pPr>
              <a:spcBef>
                <a:spcPct val="50000"/>
              </a:spcBef>
            </a:pPr>
            <a:r>
              <a:rPr lang="en-US" altLang="zh-CN" sz="3600" b="1">
                <a:solidFill>
                  <a:srgbClr val="FF0000"/>
                </a:solidFill>
                <a:latin typeface="Times New Roman" panose="02020603050405020304" pitchFamily="18" charset="0"/>
              </a:rPr>
              <a:t>smiling</a:t>
            </a:r>
            <a:endParaRPr lang="en-US" altLang="zh-CN" sz="3600" b="1">
              <a:solidFill>
                <a:srgbClr val="FF0000"/>
              </a:solidFill>
              <a:latin typeface="Times New Roman" panose="02020603050405020304" pitchFamily="18" charset="0"/>
            </a:endParaRPr>
          </a:p>
        </p:txBody>
      </p:sp>
      <p:sp>
        <p:nvSpPr>
          <p:cNvPr id="75783" name="Text Box 7" title=""/>
          <p:cNvSpPr txBox="1"/>
          <p:nvPr/>
        </p:nvSpPr>
        <p:spPr>
          <a:xfrm>
            <a:off x="5562600" y="1949450"/>
            <a:ext cx="2057400" cy="645160"/>
          </a:xfrm>
          <a:prstGeom prst="rect">
            <a:avLst/>
          </a:prstGeom>
          <a:noFill/>
          <a:ln w="9525">
            <a:noFill/>
          </a:ln>
        </p:spPr>
        <p:txBody>
          <a:bodyPr>
            <a:spAutoFit/>
          </a:bodyPr>
          <a:lstStyle/>
          <a:p>
            <a:pPr>
              <a:spcBef>
                <a:spcPct val="50000"/>
              </a:spcBef>
            </a:pPr>
            <a:r>
              <a:rPr lang="en-US" altLang="zh-CN" sz="3600" b="1">
                <a:solidFill>
                  <a:srgbClr val="FF0000"/>
                </a:solidFill>
                <a:latin typeface="Times New Roman" panose="02020603050405020304" pitchFamily="18" charset="0"/>
              </a:rPr>
              <a:t>exciting</a:t>
            </a:r>
            <a:endParaRPr lang="en-US" altLang="zh-CN" sz="3600" b="1">
              <a:solidFill>
                <a:srgbClr val="FF0000"/>
              </a:solidFill>
              <a:latin typeface="Times New Roman" panose="02020603050405020304" pitchFamily="18" charset="0"/>
            </a:endParaRPr>
          </a:p>
        </p:txBody>
      </p:sp>
      <p:sp>
        <p:nvSpPr>
          <p:cNvPr id="5" name="Text Box 7" title=""/>
          <p:cNvSpPr txBox="1"/>
          <p:nvPr/>
        </p:nvSpPr>
        <p:spPr>
          <a:xfrm>
            <a:off x="4572000" y="3048000"/>
            <a:ext cx="2057400" cy="645160"/>
          </a:xfrm>
          <a:prstGeom prst="rect">
            <a:avLst/>
          </a:prstGeom>
          <a:noFill/>
          <a:ln w="9525">
            <a:noFill/>
          </a:ln>
        </p:spPr>
        <p:txBody>
          <a:bodyPr>
            <a:spAutoFit/>
          </a:bodyPr>
          <a:lstStyle/>
          <a:p>
            <a:pPr>
              <a:spcBef>
                <a:spcPct val="50000"/>
              </a:spcBef>
            </a:pPr>
            <a:r>
              <a:rPr lang="en-US" altLang="zh-CN" sz="3600" b="1" err="1">
                <a:solidFill>
                  <a:srgbClr val="FF0000"/>
                </a:solidFill>
                <a:latin typeface="Times New Roman" panose="02020603050405020304" pitchFamily="18" charset="0"/>
              </a:rPr>
              <a:t>atient</a:t>
            </a:r>
            <a:endParaRPr lang="en-US" altLang="zh-CN" sz="3600" b="1">
              <a:solidFill>
                <a:srgbClr val="FF0000"/>
              </a:solidFill>
              <a:latin typeface="Times New Roman" panose="02020603050405020304" pitchFamily="18" charset="0"/>
            </a:endParaRPr>
          </a:p>
        </p:txBody>
      </p:sp>
      <p:sp>
        <p:nvSpPr>
          <p:cNvPr id="6" name="Text Box 7" title=""/>
          <p:cNvSpPr txBox="1"/>
          <p:nvPr/>
        </p:nvSpPr>
        <p:spPr>
          <a:xfrm>
            <a:off x="6477000" y="4419600"/>
            <a:ext cx="3657600" cy="645160"/>
          </a:xfrm>
          <a:prstGeom prst="rect">
            <a:avLst/>
          </a:prstGeom>
          <a:noFill/>
          <a:ln w="9525">
            <a:noFill/>
          </a:ln>
        </p:spPr>
        <p:txBody>
          <a:bodyPr>
            <a:spAutoFit/>
          </a:bodyPr>
          <a:lstStyle/>
          <a:p>
            <a:pPr>
              <a:spcBef>
                <a:spcPct val="50000"/>
              </a:spcBef>
            </a:pPr>
            <a:r>
              <a:rPr lang="en-US" altLang="zh-CN" sz="3600" b="1">
                <a:solidFill>
                  <a:srgbClr val="FF0000"/>
                </a:solidFill>
                <a:latin typeface="Times New Roman" panose="02020603050405020304" pitchFamily="18" charset="0"/>
              </a:rPr>
              <a:t>the most popular</a:t>
            </a:r>
            <a:endParaRPr lang="en-US" altLang="zh-CN" sz="3600" b="1">
              <a:solidFill>
                <a:srgbClr val="FF0000"/>
              </a:solidFill>
              <a:latin typeface="Times New Roman" panose="02020603050405020304"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wipe(down)">
                                      <p:cBhvr>
                                        <p:cTn id="7" dur="500"/>
                                        <p:tgtEl>
                                          <p:spTgt spid="75778"/>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5782">
                                            <p:txEl>
                                              <p:pRg st="0" end="0"/>
                                            </p:txEl>
                                          </p:spTgt>
                                        </p:tgtEl>
                                        <p:attrNameLst>
                                          <p:attrName>style.visibility</p:attrName>
                                        </p:attrNameLst>
                                      </p:cBhvr>
                                      <p:to>
                                        <p:strVal val="visible"/>
                                      </p:to>
                                    </p:set>
                                    <p:animEffect transition="in" filter="randombar(horizontal)">
                                      <p:cBhvr>
                                        <p:cTn id="12" dur="500"/>
                                        <p:tgtEl>
                                          <p:spTgt spid="75782">
                                            <p:txEl>
                                              <p:pRg st="0" end="0"/>
                                            </p:txEl>
                                          </p:spTgt>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5783">
                                            <p:txEl>
                                              <p:pRg st="0" end="0"/>
                                            </p:txEl>
                                          </p:spTgt>
                                        </p:tgtEl>
                                        <p:attrNameLst>
                                          <p:attrName>style.visibility</p:attrName>
                                        </p:attrNameLst>
                                      </p:cBhvr>
                                      <p:to>
                                        <p:strVal val="visible"/>
                                      </p:to>
                                    </p:set>
                                    <p:animEffect transition="in" filter="randombar(horizontal)">
                                      <p:cBhvr>
                                        <p:cTn id="17" dur="500"/>
                                        <p:tgtEl>
                                          <p:spTgt spid="75783">
                                            <p:txEl>
                                              <p:pRg st="0" end="0"/>
                                            </p:txEl>
                                          </p:spTgt>
                                        </p:tgtEl>
                                      </p:cBhvr>
                                    </p:animEffect>
                                  </p:childTnLst>
                                </p:cTn>
                              </p:par>
                            </p:childTnLst>
                          </p:cTn>
                        </p:par>
                      </p:childTnLst>
                    </p:cTn>
                  </p:par>
                  <p:par>
                    <p:cTn id="18" fill="hold" nodeType="clickPar">
                      <p:stCondLst>
                        <p:cond delay="indefinite"/>
                        <p:cond evt="onBegin" delay="0">
                          <p:tn val="17"/>
                        </p:cond>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22" dur="500"/>
                                        <p:tgtEl>
                                          <p:spTgt spid="5">
                                            <p:txEl>
                                              <p:pRg st="0" end="0"/>
                                            </p:txEl>
                                          </p:spTgt>
                                        </p:tgtEl>
                                      </p:cBhvr>
                                    </p:animEffect>
                                  </p:childTnLst>
                                </p:cTn>
                              </p:par>
                            </p:childTnLst>
                          </p:cTn>
                        </p:par>
                      </p:childTnLst>
                    </p:cTn>
                  </p:par>
                  <p:par>
                    <p:cTn id="23" fill="hold" nodeType="clickPar">
                      <p:stCondLst>
                        <p:cond delay="indefinite"/>
                        <p:cond evt="onBegin" delay="0">
                          <p:tn val="22"/>
                        </p:cond>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410" name="标题 1" title=""/>
          <p:cNvSpPr>
            <a:spLocks noGrp="1"/>
          </p:cNvSpPr>
          <p:nvPr>
            <p:ph type="title"/>
          </p:nvPr>
        </p:nvSpPr>
        <p:spPr>
          <a:xfrm>
            <a:off x="1295400" y="982663"/>
            <a:ext cx="9601200" cy="1303337"/>
          </a:xfrm>
          <a:noFill/>
          <a:ln>
            <a:miter lim="800000"/>
          </a:ln>
        </p:spPr>
        <p:txBody>
          <a:bodyPr vert="horz" wrap="square" lIns="91440" tIns="45720" rIns="91440" bIns="45720" anchor="ctr" anchorCtr="0">
            <a:noAutofit/>
          </a:bodyPr>
          <a:lstStyle>
            <a:lvl1pPr marL="0" indent="0" algn="ctr" defTabSz="457200" rtl="0" eaLnBrk="1" fontAlgn="base" latinLnBrk="0" hangingPunct="1">
              <a:lnSpc>
                <a:spcPct val="100000"/>
              </a:lnSpc>
              <a:spcBef>
                <a:spcPct val="0"/>
              </a:spcBef>
              <a:spcAft>
                <a:spcPct val="0"/>
              </a:spcAft>
              <a:buClrTx/>
              <a:buSzTx/>
              <a:buFontTx/>
              <a:buNone/>
              <a:defRPr kumimoji="0" lang="en-US" altLang="en-US" sz="4400" b="0" i="0" u="none" kern="1200" cap="none" baseline="0">
                <a:ln w="3175" cmpd="sng">
                  <a:noFill/>
                </a:ln>
                <a:solidFill>
                  <a:srgbClr val="262626"/>
                </a:solidFill>
                <a:effectLst/>
                <a:latin typeface="Garamond" pitchFamily="18" charset="0"/>
                <a:ea typeface="+mj-ea"/>
                <a:cs typeface="+mj-cs"/>
              </a:defRPr>
            </a:lvl1pPr>
          </a:lstStyle>
          <a:p>
            <a:pPr lvl="0"/>
            <a:r>
              <a:rPr lang="en-US" altLang="zh-CN" sz="6000">
                <a:solidFill>
                  <a:schemeClr val="tx1"/>
                </a:solidFill>
                <a:ea typeface="方正舒体" pitchFamily="2" charset="-122"/>
              </a:rPr>
              <a:t>Review New Words</a:t>
            </a:r>
            <a:endParaRPr lang="zh-CN" altLang="en-US" sz="6000">
              <a:solidFill>
                <a:schemeClr val="tx1"/>
              </a:solidFill>
              <a:ea typeface="方正舒体" pitchFamily="2" charset="-122"/>
            </a:endParaRPr>
          </a:p>
        </p:txBody>
      </p:sp>
      <p:pic>
        <p:nvPicPr>
          <p:cNvPr id="17411" name="Picture 8" title=""/>
          <p:cNvPicPr>
            <a:picLocks noChangeAspect="1"/>
          </p:cNvPicPr>
          <p:nvPr/>
        </p:nvPicPr>
        <p:blipFill>
          <a:blip r:embed="rId2"/>
          <a:stretch>
            <a:fillRect/>
          </a:stretch>
        </p:blipFill>
        <p:spPr>
          <a:xfrm>
            <a:off x="1416050" y="2446338"/>
            <a:ext cx="2363788" cy="3589337"/>
          </a:xfrm>
          <a:prstGeom prst="rect">
            <a:avLst/>
          </a:prstGeom>
          <a:noFill/>
          <a:ln>
            <a:noFill/>
            <a:miter lim="800000"/>
          </a:ln>
        </p:spPr>
      </p:pic>
      <p:sp>
        <p:nvSpPr>
          <p:cNvPr id="17412" name="Text Box 6" title=""/>
          <p:cNvSpPr/>
          <p:nvPr/>
        </p:nvSpPr>
        <p:spPr>
          <a:xfrm>
            <a:off x="4151313" y="3889375"/>
            <a:ext cx="6096000" cy="701675"/>
          </a:xfrm>
          <a:prstGeom prst="rect">
            <a:avLst/>
          </a:prstGeom>
          <a:noFill/>
          <a:ln>
            <a:noFill/>
            <a:miter lim="800000"/>
          </a:ln>
        </p:spPr>
        <p:txBody>
          <a:bodyPr>
            <a:spAutoFit/>
          </a:bodyPr>
          <a:lstStyle>
            <a:defPPr>
              <a:defRPr lang="en-US"/>
            </a:defPPr>
            <a:lvl1pPr marL="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1pPr>
            <a:lvl2pPr marL="4572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2pPr>
            <a:lvl3pPr marL="9144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3pPr>
            <a:lvl4pPr marL="13716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4pPr>
            <a:lvl5pPr marL="18288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5pPr>
          </a:lstStyle>
          <a:p>
            <a:pPr marL="0" lvl="0" indent="0">
              <a:spcBef>
                <a:spcPct val="50000"/>
              </a:spcBef>
              <a:buFont typeface="Arial"/>
            </a:pPr>
            <a:r>
              <a:rPr lang="en-US" altLang="zh-CN" sz="4000" b="1">
                <a:latin typeface="Times New Roman" panose="02020603050405020304" pitchFamily="18" charset="0"/>
                <a:ea typeface="宋体" panose="02010600030101010101" pitchFamily="2" charset="-122"/>
              </a:rPr>
              <a:t>She has a s______ face. </a:t>
            </a:r>
            <a:endParaRPr lang="en-US" altLang="zh-CN" sz="4000" b="1">
              <a:latin typeface="Times New Roman" panose="02020603050405020304" pitchFamily="18" charset="0"/>
              <a:ea typeface="宋体" panose="02010600030101010101" pitchFamily="2" charset="-122"/>
            </a:endParaRPr>
          </a:p>
        </p:txBody>
      </p:sp>
      <p:sp>
        <p:nvSpPr>
          <p:cNvPr id="17413" name="Text Box 6" title=""/>
          <p:cNvSpPr/>
          <p:nvPr/>
        </p:nvSpPr>
        <p:spPr>
          <a:xfrm>
            <a:off x="6343650" y="3927475"/>
            <a:ext cx="1792288" cy="701675"/>
          </a:xfrm>
          <a:prstGeom prst="rect">
            <a:avLst/>
          </a:prstGeom>
          <a:noFill/>
          <a:ln>
            <a:noFill/>
            <a:miter lim="800000"/>
          </a:ln>
        </p:spPr>
        <p:txBody>
          <a:bodyPr>
            <a:spAutoFit/>
          </a:bodyPr>
          <a:lstStyle>
            <a:defPPr>
              <a:defRPr lang="en-US"/>
            </a:defPPr>
            <a:lvl1pPr marL="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1pPr>
            <a:lvl2pPr marL="4572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2pPr>
            <a:lvl3pPr marL="9144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3pPr>
            <a:lvl4pPr marL="13716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4pPr>
            <a:lvl5pPr marL="18288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5pPr>
          </a:lstStyle>
          <a:p>
            <a:pPr marL="0" lvl="0" indent="0">
              <a:spcBef>
                <a:spcPct val="50000"/>
              </a:spcBef>
              <a:buFont typeface="Arial"/>
            </a:pPr>
            <a:r>
              <a:rPr lang="en-US" altLang="zh-CN" sz="4000" b="1">
                <a:solidFill>
                  <a:srgbClr val="FF0000"/>
                </a:solidFill>
                <a:latin typeface="Times New Roman" panose="02020603050405020304" pitchFamily="18" charset="0"/>
                <a:ea typeface="宋体" panose="02010600030101010101" pitchFamily="2" charset="-122"/>
              </a:rPr>
              <a:t>  quare</a:t>
            </a:r>
            <a:endParaRPr lang="en-US" altLang="zh-CN" sz="40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p:cTn id="7" dur="1000" fill="hold"/>
                                        <p:tgtEl>
                                          <p:spTgt spid="17411"/>
                                        </p:tgtEl>
                                        <p:attrNameLst>
                                          <p:attrName>ppt_w</p:attrName>
                                        </p:attrNameLst>
                                      </p:cBhvr>
                                      <p:tavLst>
                                        <p:tav tm="0">
                                          <p:val>
                                            <p:strVal val="#ppt_w+.3"/>
                                          </p:val>
                                        </p:tav>
                                        <p:tav tm="100000">
                                          <p:val>
                                            <p:strVal val="#ppt_w"/>
                                          </p:val>
                                        </p:tav>
                                      </p:tavLst>
                                    </p:anim>
                                    <p:anim calcmode="lin" valueType="num">
                                      <p:cBhvr>
                                        <p:cTn id="8" dur="1000" fill="hold"/>
                                        <p:tgtEl>
                                          <p:spTgt spid="17411"/>
                                        </p:tgtEl>
                                        <p:attrNameLst>
                                          <p:attrName>ppt_h</p:attrName>
                                        </p:attrNameLst>
                                      </p:cBhvr>
                                      <p:tavLst>
                                        <p:tav tm="0">
                                          <p:val>
                                            <p:strVal val="#ppt_h"/>
                                          </p:val>
                                        </p:tav>
                                        <p:tav tm="100000">
                                          <p:val>
                                            <p:strVal val="#ppt_h"/>
                                          </p:val>
                                        </p:tav>
                                      </p:tavLst>
                                    </p:anim>
                                    <p:animEffect transition="in" filter="fade">
                                      <p:cBhvr>
                                        <p:cTn id="9" dur="1000"/>
                                        <p:tgtEl>
                                          <p:spTgt spid="17411"/>
                                        </p:tgtEl>
                                      </p:cBhvr>
                                    </p:animEffect>
                                  </p:childTnLst>
                                </p:cTn>
                              </p:par>
                            </p:childTnLst>
                          </p:cTn>
                        </p:par>
                        <p:par>
                          <p:cTn id="10" fill="hold" nodeType="afterGroup">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7412"/>
                                        </p:tgtEl>
                                        <p:attrNameLst>
                                          <p:attrName>style.visibility</p:attrName>
                                        </p:attrNameLst>
                                      </p:cBhvr>
                                      <p:to>
                                        <p:strVal val="visible"/>
                                      </p:to>
                                    </p:set>
                                    <p:animEffect transition="in" filter="wipe(down)">
                                      <p:cBhvr>
                                        <p:cTn id="13" dur="500"/>
                                        <p:tgtEl>
                                          <p:spTgt spid="17412"/>
                                        </p:tgtEl>
                                      </p:cBhvr>
                                    </p:animEffect>
                                  </p:childTnLst>
                                </p:cTn>
                              </p:par>
                            </p:childTnLst>
                          </p:cTn>
                        </p:par>
                      </p:childTnLst>
                    </p:cTn>
                  </p:par>
                  <p:par>
                    <p:cTn id="14" fill="hold" nodeType="clickPar">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413"/>
                                        </p:tgtEl>
                                        <p:attrNameLst>
                                          <p:attrName>style.visibility</p:attrName>
                                        </p:attrNameLst>
                                      </p:cBhvr>
                                      <p:to>
                                        <p:strVal val="visible"/>
                                      </p:to>
                                    </p:set>
                                    <p:animEffect transition="in" filter="wipe(down)">
                                      <p:cBhvr>
                                        <p:cTn id="18"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3"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554" name="标题 1" title=""/>
          <p:cNvSpPr>
            <a:spLocks noGrp="1"/>
          </p:cNvSpPr>
          <p:nvPr>
            <p:ph type="title"/>
          </p:nvPr>
        </p:nvSpPr>
        <p:spPr>
          <a:xfrm>
            <a:off x="1874838" y="381000"/>
            <a:ext cx="8540750" cy="1143000"/>
          </a:xfrm>
        </p:spPr>
        <p:txBody>
          <a:bodyPr vert="horz" wrap="square" lIns="91440" tIns="45720" rIns="91440" bIns="45720" anchor="ctr"/>
          <a:lstStyle/>
          <a:p>
            <a:pPr algn="l"/>
            <a:r>
              <a:rPr lang="en-US" altLang="zh-CN"/>
              <a:t>Read and recite the passage:</a:t>
            </a:r>
            <a:endParaRPr lang="zh-CN" altLang="en-US"/>
          </a:p>
        </p:txBody>
      </p:sp>
      <p:sp>
        <p:nvSpPr>
          <p:cNvPr id="17411" name="内容占位符 2" title=""/>
          <p:cNvSpPr>
            <a:spLocks noGrp="1"/>
          </p:cNvSpPr>
          <p:nvPr>
            <p:ph idx="1"/>
          </p:nvPr>
        </p:nvSpPr>
        <p:spPr>
          <a:xfrm>
            <a:off x="1763713" y="1752600"/>
            <a:ext cx="8763000" cy="5867400"/>
          </a:xfrm>
        </p:spPr>
        <p:txBody>
          <a:bodyPr vert="horz" wrap="square" lIns="91440" tIns="45720" rIns="91440" bIns="45720" numCol="1" anchor="t" anchorCtr="0" compatLnSpc="1"/>
          <a:lstStyle/>
          <a:p>
            <a:r>
              <a:rPr lang="en-US" altLang="zh-CN" sz="4000" b="1">
                <a:solidFill>
                  <a:srgbClr val="0000FF"/>
                </a:solidFill>
                <a:latin typeface="Times New Roman" panose="02020603050405020304" pitchFamily="18" charset="0"/>
                <a:cs typeface="Times New Roman" panose="02020603050405020304" pitchFamily="18" charset="0"/>
              </a:rPr>
              <a:t>Kate</a:t>
            </a:r>
            <a:r>
              <a:rPr lang="en-US" altLang="zh-CN" sz="4000" b="1">
                <a:latin typeface="Times New Roman" panose="02020603050405020304" pitchFamily="18" charset="0"/>
                <a:cs typeface="Times New Roman" panose="02020603050405020304" pitchFamily="18" charset="0"/>
              </a:rPr>
              <a:t> </a:t>
            </a:r>
            <a:r>
              <a:rPr lang="zh-CN" altLang="en-US" sz="4000" b="1">
                <a:latin typeface="Times New Roman" panose="02020603050405020304" pitchFamily="18" charset="0"/>
                <a:cs typeface="Times New Roman" panose="02020603050405020304" pitchFamily="18" charset="0"/>
              </a:rPr>
              <a:t>既是我的邻居又是我的好朋友</a:t>
            </a:r>
            <a:r>
              <a:rPr lang="en-US" altLang="zh-CN" sz="4000" b="1">
                <a:latin typeface="Times New Roman" panose="02020603050405020304" pitchFamily="18" charset="0"/>
                <a:cs typeface="Times New Roman" panose="02020603050405020304" pitchFamily="18" charset="0"/>
              </a:rPr>
              <a:t>.</a:t>
            </a:r>
            <a:r>
              <a:rPr lang="zh-CN" altLang="en-US" sz="4000" b="1">
                <a:latin typeface="Times New Roman" panose="02020603050405020304" pitchFamily="18" charset="0"/>
                <a:cs typeface="Times New Roman" panose="02020603050405020304" pitchFamily="18" charset="0"/>
              </a:rPr>
              <a:t> </a:t>
            </a:r>
            <a:r>
              <a:rPr lang="en-US" altLang="zh-CN" sz="4000" b="1">
                <a:solidFill>
                  <a:srgbClr val="0000FF"/>
                </a:solidFill>
                <a:latin typeface="Times New Roman" panose="02020603050405020304" pitchFamily="18" charset="0"/>
                <a:cs typeface="Times New Roman" panose="02020603050405020304" pitchFamily="18" charset="0"/>
              </a:rPr>
              <a:t>I</a:t>
            </a:r>
            <a:r>
              <a:rPr lang="zh-CN" altLang="en-US" sz="4000" b="1">
                <a:latin typeface="Times New Roman" panose="02020603050405020304" pitchFamily="18" charset="0"/>
                <a:cs typeface="Times New Roman" panose="02020603050405020304" pitchFamily="18" charset="0"/>
              </a:rPr>
              <a:t>第一次遇见她</a:t>
            </a:r>
            <a:r>
              <a:rPr lang="en-US" altLang="zh-CN" sz="4000" b="1">
                <a:solidFill>
                  <a:srgbClr val="0000FF"/>
                </a:solidFill>
                <a:latin typeface="Times New Roman" panose="02020603050405020304" pitchFamily="18" charset="0"/>
                <a:cs typeface="Times New Roman" panose="02020603050405020304" pitchFamily="18" charset="0"/>
              </a:rPr>
              <a:t>five years ago</a:t>
            </a:r>
            <a:r>
              <a:rPr lang="en-US" altLang="zh-CN" sz="4000" b="1">
                <a:latin typeface="Times New Roman" panose="02020603050405020304" pitchFamily="18" charset="0"/>
                <a:cs typeface="Times New Roman" panose="02020603050405020304" pitchFamily="18" charset="0"/>
              </a:rPr>
              <a:t>. </a:t>
            </a:r>
            <a:endParaRPr lang="en-US" altLang="zh-CN" sz="4000" b="1">
              <a:latin typeface="Times New Roman" panose="02020603050405020304" pitchFamily="18" charset="0"/>
              <a:cs typeface="Times New Roman" panose="02020603050405020304" pitchFamily="18" charset="0"/>
            </a:endParaRPr>
          </a:p>
          <a:p>
            <a:r>
              <a:rPr lang="en-US" altLang="zh-CN" sz="4000" b="1">
                <a:solidFill>
                  <a:srgbClr val="0000FF"/>
                </a:solidFill>
                <a:latin typeface="Times New Roman" panose="02020603050405020304" pitchFamily="18" charset="0"/>
                <a:cs typeface="Times New Roman" panose="02020603050405020304" pitchFamily="18" charset="0"/>
              </a:rPr>
              <a:t>Kate is</a:t>
            </a:r>
            <a:r>
              <a:rPr lang="zh-CN" altLang="en-US" sz="4000" b="1">
                <a:latin typeface="Times New Roman" panose="02020603050405020304" pitchFamily="18" charset="0"/>
                <a:cs typeface="Times New Roman" panose="02020603050405020304" pitchFamily="18" charset="0"/>
              </a:rPr>
              <a:t>高而苗条</a:t>
            </a:r>
            <a:r>
              <a:rPr lang="en-US" altLang="zh-CN" sz="4000" b="1">
                <a:latin typeface="Times New Roman" panose="02020603050405020304" pitchFamily="18" charset="0"/>
                <a:cs typeface="Times New Roman" panose="02020603050405020304" pitchFamily="18" charset="0"/>
              </a:rPr>
              <a:t>.</a:t>
            </a:r>
            <a:r>
              <a:rPr lang="en-US" altLang="zh-CN" sz="4000" b="1">
                <a:solidFill>
                  <a:srgbClr val="0000FF"/>
                </a:solidFill>
                <a:latin typeface="Times New Roman" panose="02020603050405020304" pitchFamily="18" charset="0"/>
                <a:cs typeface="Times New Roman" panose="02020603050405020304" pitchFamily="18" charset="0"/>
              </a:rPr>
              <a:t> She</a:t>
            </a:r>
            <a:r>
              <a:rPr lang="en-US" altLang="zh-CN" sz="4000" b="1">
                <a:solidFill>
                  <a:srgbClr val="000000"/>
                </a:solidFill>
                <a:latin typeface="Times New Roman" panose="02020603050405020304" pitchFamily="18" charset="0"/>
                <a:cs typeface="Times New Roman" panose="02020603050405020304" pitchFamily="18" charset="0"/>
              </a:rPr>
              <a:t> </a:t>
            </a:r>
            <a:r>
              <a:rPr lang="zh-CN" altLang="en-US" sz="4000" b="1">
                <a:solidFill>
                  <a:srgbClr val="000000"/>
                </a:solidFill>
                <a:latin typeface="Times New Roman" panose="02020603050405020304" pitchFamily="18" charset="0"/>
                <a:cs typeface="Times New Roman" panose="02020603050405020304" pitchFamily="18" charset="0"/>
              </a:rPr>
              <a:t>留着长发</a:t>
            </a:r>
            <a:r>
              <a:rPr lang="en-US" altLang="zh-CN" sz="4000" b="1">
                <a:solidFill>
                  <a:srgbClr val="000000"/>
                </a:solidFill>
                <a:latin typeface="Times New Roman" panose="02020603050405020304" pitchFamily="18" charset="0"/>
                <a:cs typeface="Times New Roman" panose="02020603050405020304" pitchFamily="18" charset="0"/>
              </a:rPr>
              <a:t>. </a:t>
            </a:r>
            <a:r>
              <a:rPr lang="en-US" altLang="zh-CN" sz="4000" b="1">
                <a:solidFill>
                  <a:srgbClr val="0000FF"/>
                </a:solidFill>
                <a:latin typeface="Times New Roman" panose="02020603050405020304" pitchFamily="18" charset="0"/>
                <a:cs typeface="Times New Roman" panose="02020603050405020304" pitchFamily="18" charset="0"/>
              </a:rPr>
              <a:t>She</a:t>
            </a:r>
            <a:r>
              <a:rPr lang="en-US" altLang="zh-CN" sz="4000" b="1">
                <a:solidFill>
                  <a:srgbClr val="3C8C93"/>
                </a:solidFill>
                <a:latin typeface="Times New Roman" panose="02020603050405020304" pitchFamily="18" charset="0"/>
                <a:cs typeface="Times New Roman" panose="02020603050405020304" pitchFamily="18" charset="0"/>
              </a:rPr>
              <a:t> </a:t>
            </a:r>
            <a:r>
              <a:rPr lang="zh-CN" altLang="en-US" sz="4000" b="1">
                <a:latin typeface="Times New Roman" panose="02020603050405020304" pitchFamily="18" charset="0"/>
                <a:cs typeface="Times New Roman" panose="02020603050405020304" pitchFamily="18" charset="0"/>
              </a:rPr>
              <a:t>圆脸</a:t>
            </a:r>
            <a:r>
              <a:rPr lang="en-US" altLang="zh-CN" sz="4000" b="1">
                <a:solidFill>
                  <a:srgbClr val="0000FF"/>
                </a:solidFill>
                <a:latin typeface="Times New Roman" panose="02020603050405020304" pitchFamily="18" charset="0"/>
                <a:cs typeface="Times New Roman" panose="02020603050405020304" pitchFamily="18" charset="0"/>
              </a:rPr>
              <a:t>and</a:t>
            </a:r>
            <a:r>
              <a:rPr lang="en-US" altLang="zh-CN" sz="4000" b="1">
                <a:solidFill>
                  <a:srgbClr val="3C8C93"/>
                </a:solidFill>
                <a:latin typeface="Times New Roman" panose="02020603050405020304" pitchFamily="18" charset="0"/>
                <a:cs typeface="Times New Roman" panose="02020603050405020304" pitchFamily="18" charset="0"/>
              </a:rPr>
              <a:t> </a:t>
            </a:r>
            <a:r>
              <a:rPr lang="zh-CN" altLang="en-US" sz="4000" b="1">
                <a:latin typeface="Times New Roman" panose="02020603050405020304" pitchFamily="18" charset="0"/>
                <a:cs typeface="Times New Roman" panose="02020603050405020304" pitchFamily="18" charset="0"/>
              </a:rPr>
              <a:t>小鼻子</a:t>
            </a:r>
            <a:r>
              <a:rPr lang="en-US" altLang="zh-CN" sz="4000" b="1">
                <a:latin typeface="Times New Roman" panose="02020603050405020304" pitchFamily="18" charset="0"/>
                <a:cs typeface="Times New Roman" panose="02020603050405020304" pitchFamily="18" charset="0"/>
              </a:rPr>
              <a:t>.</a:t>
            </a:r>
            <a:r>
              <a:rPr lang="zh-CN" altLang="en-US" sz="4000" b="1">
                <a:latin typeface="Times New Roman" panose="02020603050405020304" pitchFamily="18" charset="0"/>
                <a:cs typeface="Times New Roman" panose="02020603050405020304" pitchFamily="18" charset="0"/>
              </a:rPr>
              <a:t> </a:t>
            </a:r>
            <a:r>
              <a:rPr lang="en-US" altLang="zh-CN" sz="4000" b="1">
                <a:solidFill>
                  <a:srgbClr val="0000CC"/>
                </a:solidFill>
                <a:latin typeface="Times New Roman" panose="02020603050405020304" pitchFamily="18" charset="0"/>
                <a:cs typeface="Times New Roman" panose="02020603050405020304" pitchFamily="18" charset="0"/>
              </a:rPr>
              <a:t>I</a:t>
            </a:r>
            <a:r>
              <a:rPr lang="zh-CN" altLang="en-US" sz="4000" b="1">
                <a:latin typeface="Times New Roman" panose="02020603050405020304" pitchFamily="18" charset="0"/>
                <a:cs typeface="Times New Roman" panose="02020603050405020304" pitchFamily="18" charset="0"/>
              </a:rPr>
              <a:t>喜欢她明亮微笑的眼睛</a:t>
            </a:r>
            <a:r>
              <a:rPr lang="en-US" altLang="zh-CN" sz="4000" b="1">
                <a:latin typeface="Times New Roman" panose="02020603050405020304" pitchFamily="18" charset="0"/>
                <a:cs typeface="Times New Roman" panose="02020603050405020304" pitchFamily="18" charset="0"/>
              </a:rPr>
              <a:t>.</a:t>
            </a:r>
            <a:r>
              <a:rPr lang="en-US" altLang="zh-CN" sz="4000" b="1">
                <a:solidFill>
                  <a:srgbClr val="0000FF"/>
                </a:solidFill>
                <a:latin typeface="Times New Roman" panose="02020603050405020304" pitchFamily="18" charset="0"/>
                <a:cs typeface="Times New Roman" panose="02020603050405020304" pitchFamily="18" charset="0"/>
              </a:rPr>
              <a:t>They</a:t>
            </a:r>
            <a:r>
              <a:rPr lang="en-US" altLang="zh-CN" sz="4000" b="1">
                <a:solidFill>
                  <a:srgbClr val="3C8C93"/>
                </a:solidFill>
                <a:latin typeface="Times New Roman" panose="02020603050405020304" pitchFamily="18" charset="0"/>
                <a:cs typeface="Times New Roman" panose="02020603050405020304" pitchFamily="18" charset="0"/>
              </a:rPr>
              <a:t> </a:t>
            </a:r>
            <a:r>
              <a:rPr lang="zh-CN" altLang="en-US" sz="4000" b="1">
                <a:latin typeface="Times New Roman" panose="02020603050405020304" pitchFamily="18" charset="0"/>
                <a:cs typeface="Times New Roman" panose="02020603050405020304" pitchFamily="18" charset="0"/>
              </a:rPr>
              <a:t>使她看起来真的漂亮又和善</a:t>
            </a:r>
            <a:r>
              <a:rPr lang="en-US" altLang="zh-CN" sz="4000" b="1">
                <a:latin typeface="Times New Roman" panose="02020603050405020304" pitchFamily="18" charset="0"/>
                <a:cs typeface="Times New Roman" panose="02020603050405020304" pitchFamily="18" charset="0"/>
              </a:rPr>
              <a:t>.</a:t>
            </a:r>
            <a:endParaRPr lang="en-US" altLang="zh-CN" sz="4000" b="1">
              <a:latin typeface="Times New Roman" panose="02020603050405020304" pitchFamily="18" charset="0"/>
              <a:cs typeface="Times New Roman" panose="02020603050405020304" pitchFamily="18" charset="0"/>
            </a:endParaRPr>
          </a:p>
          <a:p>
            <a:endParaRPr lang="en-US" altLang="zh-CN" sz="4000" b="1">
              <a:latin typeface="Times New Roman" panose="02020603050405020304" pitchFamily="18" charset="0"/>
              <a:cs typeface="Times New Roman" panose="02020603050405020304" pitchFamily="18" charset="0"/>
            </a:endParaRPr>
          </a:p>
          <a:p>
            <a:endParaRPr lang="en-US" altLang="zh-CN" sz="4000" b="1">
              <a:latin typeface="Times New Roman" panose="02020603050405020304" pitchFamily="18" charset="0"/>
              <a:cs typeface="Times New Roman" panose="02020603050405020304" pitchFamily="18" charset="0"/>
            </a:endParaRPr>
          </a:p>
          <a:p>
            <a:pPr>
              <a:buFont typeface="Wingdings" panose="05000000000000000000" pitchFamily="2" charset="2"/>
              <a:buNone/>
            </a:pPr>
            <a:endParaRPr lang="zh-CN" altLang="en-US" sz="4000" b="1">
              <a:latin typeface="Times New Roman" panose="02020603050405020304" pitchFamily="18" charset="0"/>
              <a:ea typeface="Times New Roman" panose="02020603050405020304" pitchFamily="18" charset="0"/>
            </a:endParaRP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4578" name="内容占位符 2" title=""/>
          <p:cNvSpPr>
            <a:spLocks noGrp="1"/>
          </p:cNvSpPr>
          <p:nvPr>
            <p:ph idx="1"/>
          </p:nvPr>
        </p:nvSpPr>
        <p:spPr>
          <a:xfrm>
            <a:off x="1905000" y="533400"/>
            <a:ext cx="8534400" cy="4525963"/>
          </a:xfrm>
        </p:spPr>
        <p:txBody>
          <a:bodyPr vert="horz" wrap="square" lIns="91440" tIns="45720" rIns="91440" bIns="45720" anchor="t"/>
          <a:lstStyle/>
          <a:p>
            <a:r>
              <a:rPr lang="en-US" altLang="zh-CN" sz="4000" b="1">
                <a:solidFill>
                  <a:srgbClr val="0000FF"/>
                </a:solidFill>
                <a:latin typeface="Times New Roman" panose="02020603050405020304" pitchFamily="18" charset="0"/>
                <a:cs typeface="Times New Roman" panose="02020603050405020304" pitchFamily="18" charset="0"/>
              </a:rPr>
              <a:t> Kate is</a:t>
            </a:r>
            <a:r>
              <a:rPr lang="zh-CN" altLang="en-US" sz="4000" b="1">
                <a:solidFill>
                  <a:srgbClr val="000000"/>
                </a:solidFill>
                <a:latin typeface="Times New Roman" panose="02020603050405020304" pitchFamily="18" charset="0"/>
                <a:cs typeface="Times New Roman" panose="02020603050405020304" pitchFamily="18" charset="0"/>
              </a:rPr>
              <a:t>一个友好的女孩</a:t>
            </a:r>
            <a:r>
              <a:rPr lang="en-US" altLang="zh-CN" sz="4000" b="1">
                <a:solidFill>
                  <a:srgbClr val="000000"/>
                </a:solidFill>
                <a:latin typeface="Times New Roman" panose="02020603050405020304" pitchFamily="18" charset="0"/>
                <a:cs typeface="Times New Roman" panose="02020603050405020304" pitchFamily="18" charset="0"/>
              </a:rPr>
              <a:t>.</a:t>
            </a:r>
            <a:r>
              <a:rPr lang="en-US" altLang="zh-CN" sz="4000" b="1">
                <a:solidFill>
                  <a:srgbClr val="0000FF"/>
                </a:solidFill>
                <a:latin typeface="Times New Roman" panose="02020603050405020304" pitchFamily="18" charset="0"/>
                <a:cs typeface="Times New Roman" panose="02020603050405020304" pitchFamily="18" charset="0"/>
              </a:rPr>
              <a:t> She always</a:t>
            </a:r>
            <a:r>
              <a:rPr lang="zh-CN" altLang="en-US" sz="4000" b="1">
                <a:solidFill>
                  <a:srgbClr val="000000"/>
                </a:solidFill>
                <a:latin typeface="Times New Roman" panose="02020603050405020304" pitchFamily="18" charset="0"/>
                <a:cs typeface="Times New Roman" panose="02020603050405020304" pitchFamily="18" charset="0"/>
              </a:rPr>
              <a:t>面带微笑</a:t>
            </a:r>
            <a:r>
              <a:rPr lang="en-US" altLang="zh-CN" sz="4000" b="1">
                <a:solidFill>
                  <a:srgbClr val="0000FF"/>
                </a:solidFill>
                <a:latin typeface="Times New Roman" panose="02020603050405020304" pitchFamily="18" charset="0"/>
                <a:cs typeface="Times New Roman" panose="02020603050405020304" pitchFamily="18" charset="0"/>
              </a:rPr>
              <a:t>and</a:t>
            </a:r>
            <a:r>
              <a:rPr lang="zh-CN" altLang="en-US" sz="4000" b="1">
                <a:solidFill>
                  <a:srgbClr val="000000"/>
                </a:solidFill>
                <a:latin typeface="Times New Roman" panose="02020603050405020304" pitchFamily="18" charset="0"/>
                <a:cs typeface="Times New Roman" panose="02020603050405020304" pitchFamily="18" charset="0"/>
              </a:rPr>
              <a:t>看起来开心</a:t>
            </a:r>
            <a:r>
              <a:rPr lang="en-US" altLang="zh-CN" sz="4000" b="1">
                <a:solidFill>
                  <a:srgbClr val="000000"/>
                </a:solidFill>
                <a:latin typeface="Times New Roman" panose="02020603050405020304" pitchFamily="18" charset="0"/>
                <a:cs typeface="Times New Roman" panose="02020603050405020304" pitchFamily="18" charset="0"/>
              </a:rPr>
              <a:t>. </a:t>
            </a:r>
            <a:r>
              <a:rPr lang="en-US" altLang="zh-CN" sz="4000" b="1">
                <a:solidFill>
                  <a:srgbClr val="0000FF"/>
                </a:solidFill>
                <a:latin typeface="Times New Roman" panose="02020603050405020304" pitchFamily="18" charset="0"/>
                <a:cs typeface="Times New Roman" panose="02020603050405020304" pitchFamily="18" charset="0"/>
              </a:rPr>
              <a:t>She</a:t>
            </a:r>
            <a:r>
              <a:rPr lang="zh-CN" altLang="en-US" sz="4000" b="1">
                <a:solidFill>
                  <a:srgbClr val="000000"/>
                </a:solidFill>
                <a:latin typeface="Times New Roman" panose="02020603050405020304" pitchFamily="18" charset="0"/>
                <a:cs typeface="Times New Roman" panose="02020603050405020304" pitchFamily="18" charset="0"/>
              </a:rPr>
              <a:t>喜欢帮助人</a:t>
            </a:r>
            <a:r>
              <a:rPr lang="en-US" altLang="zh-CN" sz="4000" b="1">
                <a:solidFill>
                  <a:srgbClr val="000000"/>
                </a:solidFill>
                <a:latin typeface="Times New Roman" panose="02020603050405020304" pitchFamily="18" charset="0"/>
                <a:cs typeface="Times New Roman" panose="02020603050405020304" pitchFamily="18" charset="0"/>
              </a:rPr>
              <a:t>. </a:t>
            </a:r>
            <a:r>
              <a:rPr lang="en-US" altLang="zh-CN" sz="4000" b="1">
                <a:solidFill>
                  <a:srgbClr val="0000FF"/>
                </a:solidFill>
                <a:latin typeface="Times New Roman" panose="02020603050405020304" pitchFamily="18" charset="0"/>
                <a:cs typeface="Times New Roman" panose="02020603050405020304" pitchFamily="18" charset="0"/>
              </a:rPr>
              <a:t>She always</a:t>
            </a:r>
            <a:r>
              <a:rPr lang="zh-CN" altLang="en-US" sz="4000" b="1">
                <a:solidFill>
                  <a:srgbClr val="000000"/>
                </a:solidFill>
                <a:latin typeface="Times New Roman" panose="02020603050405020304" pitchFamily="18" charset="0"/>
                <a:cs typeface="Times New Roman" panose="02020603050405020304" pitchFamily="18" charset="0"/>
              </a:rPr>
              <a:t>帮我家作</a:t>
            </a:r>
            <a:r>
              <a:rPr lang="en-US" altLang="zh-CN" sz="4000" b="1">
                <a:solidFill>
                  <a:srgbClr val="0000CC"/>
                </a:solidFill>
                <a:latin typeface="Times New Roman" panose="02020603050405020304" pitchFamily="18" charset="0"/>
                <a:cs typeface="Times New Roman" panose="02020603050405020304" pitchFamily="18" charset="0"/>
              </a:rPr>
              <a:t>and she </a:t>
            </a:r>
            <a:r>
              <a:rPr lang="zh-CN" altLang="en-US" sz="4000" b="1">
                <a:solidFill>
                  <a:srgbClr val="000000"/>
                </a:solidFill>
                <a:latin typeface="Times New Roman" panose="02020603050405020304" pitchFamily="18" charset="0"/>
                <a:cs typeface="Times New Roman" panose="02020603050405020304" pitchFamily="18" charset="0"/>
              </a:rPr>
              <a:t>很耐心</a:t>
            </a:r>
            <a:r>
              <a:rPr lang="en-US" altLang="zh-CN" sz="4000" b="1">
                <a:solidFill>
                  <a:srgbClr val="000000"/>
                </a:solidFill>
                <a:latin typeface="Times New Roman" panose="02020603050405020304" pitchFamily="18" charset="0"/>
                <a:cs typeface="Times New Roman" panose="02020603050405020304" pitchFamily="18" charset="0"/>
              </a:rPr>
              <a:t>. </a:t>
            </a:r>
            <a:r>
              <a:rPr lang="en-US" altLang="zh-CN" sz="4000" b="1">
                <a:solidFill>
                  <a:srgbClr val="0000FF"/>
                </a:solidFill>
                <a:latin typeface="Times New Roman" panose="02020603050405020304" pitchFamily="18" charset="0"/>
                <a:cs typeface="Times New Roman" panose="02020603050405020304" pitchFamily="18" charset="0"/>
              </a:rPr>
              <a:t>When I</a:t>
            </a:r>
            <a:r>
              <a:rPr lang="en-US" altLang="zh-CN" sz="4000" b="1">
                <a:solidFill>
                  <a:srgbClr val="3C8C93"/>
                </a:solidFill>
                <a:latin typeface="Times New Roman" panose="02020603050405020304" pitchFamily="18" charset="0"/>
                <a:cs typeface="Times New Roman" panose="02020603050405020304" pitchFamily="18" charset="0"/>
              </a:rPr>
              <a:t> </a:t>
            </a:r>
            <a:r>
              <a:rPr lang="zh-CN" altLang="en-US" sz="4000" b="1">
                <a:solidFill>
                  <a:srgbClr val="000000"/>
                </a:solidFill>
                <a:latin typeface="Times New Roman" panose="02020603050405020304" pitchFamily="18" charset="0"/>
                <a:cs typeface="Times New Roman" panose="02020603050405020304" pitchFamily="18" charset="0"/>
              </a:rPr>
              <a:t>感到疲劳或不开心，</a:t>
            </a:r>
            <a:r>
              <a:rPr lang="en-US" altLang="zh-CN" sz="4000" b="1">
                <a:solidFill>
                  <a:srgbClr val="000000"/>
                </a:solidFill>
                <a:latin typeface="Times New Roman" panose="02020603050405020304" pitchFamily="18" charset="0"/>
                <a:cs typeface="Times New Roman" panose="02020603050405020304" pitchFamily="18" charset="0"/>
              </a:rPr>
              <a:t>I </a:t>
            </a:r>
            <a:r>
              <a:rPr lang="zh-CN" altLang="en-US" sz="4000" b="1">
                <a:solidFill>
                  <a:srgbClr val="000000"/>
                </a:solidFill>
                <a:latin typeface="Times New Roman" panose="02020603050405020304" pitchFamily="18" charset="0"/>
                <a:cs typeface="Times New Roman" panose="02020603050405020304" pitchFamily="18" charset="0"/>
              </a:rPr>
              <a:t>常去找她</a:t>
            </a:r>
            <a:r>
              <a:rPr lang="en-US" altLang="zh-CN" sz="4000" b="1">
                <a:solidFill>
                  <a:srgbClr val="000000"/>
                </a:solidFill>
                <a:latin typeface="Times New Roman" panose="02020603050405020304" pitchFamily="18" charset="0"/>
                <a:cs typeface="Times New Roman" panose="02020603050405020304" pitchFamily="18" charset="0"/>
              </a:rPr>
              <a:t>. </a:t>
            </a:r>
            <a:r>
              <a:rPr lang="en-US" altLang="zh-CN" sz="4000" b="1">
                <a:solidFill>
                  <a:srgbClr val="0000FF"/>
                </a:solidFill>
                <a:latin typeface="Times New Roman" panose="02020603050405020304" pitchFamily="18" charset="0"/>
                <a:cs typeface="Times New Roman" panose="02020603050405020304" pitchFamily="18" charset="0"/>
              </a:rPr>
              <a:t>She</a:t>
            </a:r>
            <a:r>
              <a:rPr lang="en-US" altLang="zh-CN" sz="4000" b="1">
                <a:solidFill>
                  <a:srgbClr val="000000"/>
                </a:solidFill>
                <a:latin typeface="Times New Roman" panose="02020603050405020304" pitchFamily="18" charset="0"/>
                <a:cs typeface="Times New Roman" panose="02020603050405020304" pitchFamily="18" charset="0"/>
              </a:rPr>
              <a:t> </a:t>
            </a:r>
            <a:r>
              <a:rPr lang="zh-CN" altLang="en-US" sz="4000" b="1">
                <a:solidFill>
                  <a:srgbClr val="000000"/>
                </a:solidFill>
                <a:latin typeface="Times New Roman" panose="02020603050405020304" pitchFamily="18" charset="0"/>
                <a:cs typeface="Times New Roman" panose="02020603050405020304" pitchFamily="18" charset="0"/>
              </a:rPr>
              <a:t>和我谈心</a:t>
            </a:r>
            <a:r>
              <a:rPr lang="en-US" altLang="zh-CN" sz="4000" b="1">
                <a:solidFill>
                  <a:srgbClr val="0000FF"/>
                </a:solidFill>
                <a:latin typeface="Times New Roman" panose="02020603050405020304" pitchFamily="18" charset="0"/>
                <a:cs typeface="Times New Roman" panose="02020603050405020304" pitchFamily="18" charset="0"/>
              </a:rPr>
              <a:t>and</a:t>
            </a:r>
            <a:r>
              <a:rPr lang="en-US" altLang="zh-CN" sz="4000" b="1">
                <a:solidFill>
                  <a:srgbClr val="3C8C93"/>
                </a:solidFill>
                <a:latin typeface="Times New Roman" panose="02020603050405020304" pitchFamily="18" charset="0"/>
                <a:cs typeface="Times New Roman" panose="02020603050405020304" pitchFamily="18" charset="0"/>
              </a:rPr>
              <a:t> </a:t>
            </a:r>
            <a:r>
              <a:rPr lang="zh-CN" altLang="en-US" sz="4000" b="1">
                <a:solidFill>
                  <a:srgbClr val="000000"/>
                </a:solidFill>
                <a:latin typeface="Times New Roman" panose="02020603050405020304" pitchFamily="18" charset="0"/>
                <a:cs typeface="Times New Roman" panose="02020603050405020304" pitchFamily="18" charset="0"/>
              </a:rPr>
              <a:t>给我讲有趣的事</a:t>
            </a:r>
            <a:r>
              <a:rPr lang="en-US" altLang="zh-CN" sz="4000" b="1">
                <a:solidFill>
                  <a:srgbClr val="000000"/>
                </a:solidFill>
                <a:latin typeface="Times New Roman" panose="02020603050405020304" pitchFamily="18" charset="0"/>
                <a:cs typeface="Times New Roman" panose="02020603050405020304" pitchFamily="18" charset="0"/>
              </a:rPr>
              <a:t>.</a:t>
            </a:r>
            <a:endParaRPr lang="en-US" altLang="zh-CN" sz="4000" b="1">
              <a:solidFill>
                <a:srgbClr val="000000"/>
              </a:solidFill>
              <a:latin typeface="Times New Roman" panose="02020603050405020304" pitchFamily="18" charset="0"/>
              <a:cs typeface="Times New Roman" panose="02020603050405020304" pitchFamily="18" charset="0"/>
            </a:endParaRPr>
          </a:p>
          <a:p>
            <a:r>
              <a:rPr lang="en-US" altLang="zh-CN" sz="4000" b="1">
                <a:solidFill>
                  <a:srgbClr val="0000FF"/>
                </a:solidFill>
                <a:latin typeface="Times New Roman" panose="02020603050405020304" pitchFamily="18" charset="0"/>
                <a:cs typeface="Times New Roman" panose="02020603050405020304" pitchFamily="18" charset="0"/>
              </a:rPr>
              <a:t>Kate</a:t>
            </a:r>
            <a:r>
              <a:rPr lang="en-US" altLang="zh-CN" sz="4000" b="1">
                <a:solidFill>
                  <a:srgbClr val="3C8C93"/>
                </a:solidFill>
                <a:latin typeface="Times New Roman" panose="02020603050405020304" pitchFamily="18" charset="0"/>
                <a:cs typeface="Times New Roman" panose="02020603050405020304" pitchFamily="18" charset="0"/>
              </a:rPr>
              <a:t> </a:t>
            </a:r>
            <a:r>
              <a:rPr lang="zh-CN" altLang="en-US" sz="4000" b="1">
                <a:solidFill>
                  <a:srgbClr val="000000"/>
                </a:solidFill>
                <a:latin typeface="Times New Roman" panose="02020603050405020304" pitchFamily="18" charset="0"/>
                <a:cs typeface="Times New Roman" panose="02020603050405020304" pitchFamily="18" charset="0"/>
              </a:rPr>
              <a:t>喜欢和孩子们一起工作</a:t>
            </a:r>
            <a:r>
              <a:rPr lang="en-US" altLang="zh-CN" sz="4000" b="1">
                <a:solidFill>
                  <a:srgbClr val="000000"/>
                </a:solidFill>
                <a:latin typeface="Times New Roman" panose="02020603050405020304" pitchFamily="18" charset="0"/>
                <a:cs typeface="Times New Roman" panose="02020603050405020304" pitchFamily="18" charset="0"/>
              </a:rPr>
              <a:t>. </a:t>
            </a:r>
            <a:r>
              <a:rPr lang="en-US" altLang="zh-CN" sz="4000" b="1">
                <a:solidFill>
                  <a:srgbClr val="0000FF"/>
                </a:solidFill>
                <a:latin typeface="Times New Roman" panose="02020603050405020304" pitchFamily="18" charset="0"/>
                <a:cs typeface="Times New Roman" panose="02020603050405020304" pitchFamily="18" charset="0"/>
              </a:rPr>
              <a:t>She</a:t>
            </a:r>
            <a:r>
              <a:rPr lang="zh-CN" altLang="en-US" sz="4000" b="1">
                <a:solidFill>
                  <a:srgbClr val="000000"/>
                </a:solidFill>
                <a:latin typeface="Times New Roman" panose="02020603050405020304" pitchFamily="18" charset="0"/>
                <a:cs typeface="Times New Roman" panose="02020603050405020304" pitchFamily="18" charset="0"/>
              </a:rPr>
              <a:t>想要当一名老师</a:t>
            </a:r>
            <a:r>
              <a:rPr lang="en-US" altLang="zh-CN" sz="4000" b="1">
                <a:solidFill>
                  <a:srgbClr val="0000FF"/>
                </a:solidFill>
                <a:latin typeface="Times New Roman" panose="02020603050405020304" pitchFamily="18" charset="0"/>
                <a:cs typeface="Times New Roman" panose="02020603050405020304" pitchFamily="18" charset="0"/>
              </a:rPr>
              <a:t>when she</a:t>
            </a:r>
            <a:r>
              <a:rPr lang="zh-CN" altLang="en-US" sz="4000" b="1">
                <a:solidFill>
                  <a:srgbClr val="000000"/>
                </a:solidFill>
                <a:latin typeface="Times New Roman" panose="02020603050405020304" pitchFamily="18" charset="0"/>
                <a:cs typeface="Times New Roman" panose="02020603050405020304" pitchFamily="18" charset="0"/>
              </a:rPr>
              <a:t>长大</a:t>
            </a:r>
            <a:r>
              <a:rPr lang="en-US" altLang="zh-CN" sz="4000" b="1">
                <a:solidFill>
                  <a:srgbClr val="000000"/>
                </a:solidFill>
                <a:latin typeface="Times New Roman" panose="02020603050405020304" pitchFamily="18" charset="0"/>
                <a:cs typeface="Times New Roman" panose="02020603050405020304" pitchFamily="18" charset="0"/>
              </a:rPr>
              <a:t>. </a:t>
            </a:r>
            <a:r>
              <a:rPr lang="en-US" altLang="zh-CN" sz="4000" b="1">
                <a:solidFill>
                  <a:srgbClr val="0000FF"/>
                </a:solidFill>
                <a:latin typeface="Times New Roman" panose="02020603050405020304" pitchFamily="18" charset="0"/>
                <a:cs typeface="Times New Roman" panose="02020603050405020304" pitchFamily="18" charset="0"/>
              </a:rPr>
              <a:t>I</a:t>
            </a:r>
            <a:r>
              <a:rPr lang="en-US" altLang="zh-CN" sz="4000" b="1">
                <a:solidFill>
                  <a:srgbClr val="000000"/>
                </a:solidFill>
                <a:latin typeface="Times New Roman" panose="02020603050405020304" pitchFamily="18" charset="0"/>
                <a:cs typeface="Times New Roman" panose="02020603050405020304" pitchFamily="18" charset="0"/>
              </a:rPr>
              <a:t> </a:t>
            </a:r>
            <a:r>
              <a:rPr lang="zh-CN" altLang="en-US" sz="4000" b="1">
                <a:solidFill>
                  <a:srgbClr val="000000"/>
                </a:solidFill>
                <a:latin typeface="Times New Roman" panose="02020603050405020304" pitchFamily="18" charset="0"/>
                <a:cs typeface="Times New Roman" panose="02020603050405020304" pitchFamily="18" charset="0"/>
              </a:rPr>
              <a:t>相信</a:t>
            </a:r>
            <a:r>
              <a:rPr lang="en-US" altLang="zh-CN" sz="4000" b="1">
                <a:solidFill>
                  <a:srgbClr val="0000FF"/>
                </a:solidFill>
                <a:latin typeface="Times New Roman" panose="02020603050405020304" pitchFamily="18" charset="0"/>
                <a:cs typeface="Times New Roman" panose="02020603050405020304" pitchFamily="18" charset="0"/>
              </a:rPr>
              <a:t>she</a:t>
            </a:r>
            <a:r>
              <a:rPr lang="zh-CN" altLang="en-US" sz="4000" b="1">
                <a:solidFill>
                  <a:srgbClr val="000000"/>
                </a:solidFill>
                <a:latin typeface="Times New Roman" panose="02020603050405020304" pitchFamily="18" charset="0"/>
                <a:cs typeface="Times New Roman" panose="02020603050405020304" pitchFamily="18" charset="0"/>
              </a:rPr>
              <a:t>将是一名优秀的老师</a:t>
            </a:r>
            <a:r>
              <a:rPr lang="en-US" altLang="zh-CN" sz="4000" b="1">
                <a:solidFill>
                  <a:srgbClr val="000000"/>
                </a:solidFill>
                <a:latin typeface="Times New Roman" panose="02020603050405020304" pitchFamily="18" charset="0"/>
                <a:cs typeface="Times New Roman" panose="02020603050405020304" pitchFamily="18" charset="0"/>
              </a:rPr>
              <a:t>.</a:t>
            </a:r>
            <a:endParaRPr lang="zh-CN" altLang="en-US" sz="4000"/>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1" title=""/>
          <p:cNvSpPr txBox="1"/>
          <p:nvPr/>
        </p:nvSpPr>
        <p:spPr>
          <a:xfrm>
            <a:off x="682625" y="1058545"/>
            <a:ext cx="4535170" cy="4523105"/>
          </a:xfrm>
          <a:prstGeom prst="rect">
            <a:avLst/>
          </a:prstGeom>
          <a:noFill/>
        </p:spPr>
        <p:txBody>
          <a:bodyPr wrap="square">
            <a:spAutoFit/>
          </a:bodyPr>
          <a:lstStyle/>
          <a:p>
            <a:pPr marR="0" indent="0" defTabSz="914400">
              <a:buClrTx/>
              <a:buSzTx/>
              <a:buFontTx/>
              <a:buNone/>
              <a:defRPr/>
            </a:pPr>
            <a:r>
              <a:rPr kumimoji="0" lang="en-US" altLang="zh-CN" sz="3200" b="1" kern="1200" cap="none" spc="0" normalizeH="0" baseline="0" noProof="0">
                <a:latin typeface="宋体" panose="02010600030101010101" pitchFamily="2" charset="-122"/>
                <a:ea typeface="宋体" panose="02010600030101010101" pitchFamily="2" charset="-122"/>
                <a:cs typeface="+mn-cs"/>
              </a:rPr>
              <a:t>1.</a:t>
            </a:r>
            <a:r>
              <a:rPr kumimoji="0" lang="zh-CN" altLang="en-US" sz="3200" b="1" kern="1200" cap="none" spc="0" normalizeH="0" baseline="0" noProof="0">
                <a:latin typeface="宋体" panose="02010600030101010101" pitchFamily="2" charset="-122"/>
                <a:ea typeface="宋体" panose="02010600030101010101" pitchFamily="2" charset="-122"/>
                <a:cs typeface="+mn-cs"/>
              </a:rPr>
              <a:t>既是</a:t>
            </a:r>
            <a:r>
              <a:rPr kumimoji="0" lang="en-US" altLang="zh-CN" sz="3200" b="1" kern="1200" cap="none" spc="0" normalizeH="0" baseline="0" noProof="0">
                <a:latin typeface="宋体" panose="02010600030101010101" pitchFamily="2" charset="-122"/>
                <a:ea typeface="宋体" panose="02010600030101010101" pitchFamily="2" charset="-122"/>
                <a:cs typeface="+mn-cs"/>
              </a:rPr>
              <a:t>……</a:t>
            </a:r>
            <a:r>
              <a:rPr kumimoji="0" lang="zh-CN" altLang="en-US" sz="3200" b="1" kern="1200" cap="none" spc="0" normalizeH="0" baseline="0" noProof="0">
                <a:latin typeface="宋体" panose="02010600030101010101" pitchFamily="2" charset="-122"/>
                <a:ea typeface="宋体" panose="02010600030101010101" pitchFamily="2" charset="-122"/>
                <a:cs typeface="+mn-cs"/>
              </a:rPr>
              <a:t>又是</a:t>
            </a:r>
            <a:r>
              <a:rPr kumimoji="0" lang="en-US" altLang="zh-CN" sz="3200" b="1" kern="1200" cap="none" spc="0" normalizeH="0" baseline="0" noProof="0">
                <a:latin typeface="宋体" panose="02010600030101010101" pitchFamily="2" charset="-122"/>
                <a:ea typeface="宋体" panose="02010600030101010101" pitchFamily="2" charset="-122"/>
                <a:cs typeface="+mn-cs"/>
              </a:rPr>
              <a:t>……</a:t>
            </a:r>
            <a:endParaRPr kumimoji="0" lang="en-US" altLang="zh-CN" sz="3200" b="1" kern="1200" cap="none" spc="0" normalizeH="0" baseline="0" noProof="0">
              <a:latin typeface="宋体" panose="02010600030101010101" pitchFamily="2" charset="-122"/>
              <a:ea typeface="宋体" panose="02010600030101010101" pitchFamily="2" charset="-122"/>
              <a:cs typeface="+mn-cs"/>
            </a:endParaRPr>
          </a:p>
          <a:p>
            <a:pPr marR="0" indent="0" defTabSz="914400">
              <a:buClrTx/>
              <a:buSzTx/>
              <a:buFontTx/>
              <a:buNone/>
              <a:defRPr/>
            </a:pPr>
            <a:r>
              <a:rPr kumimoji="0" lang="en-US" altLang="zh-CN" sz="3200" b="1" kern="1200" cap="none" spc="0" normalizeH="0" baseline="0" noProof="0">
                <a:latin typeface="宋体" panose="02010600030101010101" pitchFamily="2" charset="-122"/>
                <a:ea typeface="宋体" panose="02010600030101010101" pitchFamily="2" charset="-122"/>
                <a:cs typeface="+mn-cs"/>
              </a:rPr>
              <a:t>2.</a:t>
            </a:r>
            <a:r>
              <a:rPr kumimoji="0" lang="zh-CN" altLang="en-US" sz="3200" b="1" kern="1200" cap="none" spc="0" normalizeH="0" baseline="0" noProof="0">
                <a:latin typeface="宋体" panose="02010600030101010101" pitchFamily="2" charset="-122"/>
                <a:ea typeface="宋体" panose="02010600030101010101" pitchFamily="2" charset="-122"/>
                <a:cs typeface="+mn-cs"/>
              </a:rPr>
              <a:t>有一个圆脸</a:t>
            </a:r>
            <a:endParaRPr kumimoji="0" lang="zh-CN" altLang="en-US" sz="3200" b="1" kern="1200" cap="none" spc="0" normalizeH="0" baseline="0" noProof="0">
              <a:latin typeface="宋体" panose="02010600030101010101" pitchFamily="2" charset="-122"/>
              <a:ea typeface="宋体" panose="02010600030101010101" pitchFamily="2" charset="-122"/>
              <a:cs typeface="+mn-cs"/>
            </a:endParaRPr>
          </a:p>
          <a:p>
            <a:pPr marR="0" indent="0" defTabSz="914400">
              <a:buClrTx/>
              <a:buSzTx/>
              <a:buFontTx/>
              <a:buNone/>
              <a:defRPr/>
            </a:pPr>
            <a:r>
              <a:rPr kumimoji="0" lang="en-US" altLang="zh-CN" sz="3200" b="1" kern="1200" cap="none" spc="0" normalizeH="0" baseline="0" noProof="0">
                <a:latin typeface="宋体" panose="02010600030101010101" pitchFamily="2" charset="-122"/>
                <a:ea typeface="宋体" panose="02010600030101010101" pitchFamily="2" charset="-122"/>
                <a:cs typeface="+mn-cs"/>
              </a:rPr>
              <a:t>3.</a:t>
            </a:r>
            <a:r>
              <a:rPr kumimoji="0" lang="zh-CN" altLang="en-US" sz="3200" b="1" kern="1200" cap="none" spc="0" normalizeH="0" baseline="0" noProof="0">
                <a:latin typeface="宋体" panose="02010600030101010101" pitchFamily="2" charset="-122"/>
                <a:ea typeface="宋体" panose="02010600030101010101" pitchFamily="2" charset="-122"/>
                <a:cs typeface="+mn-cs"/>
              </a:rPr>
              <a:t>明亮微笑的眼睛</a:t>
            </a:r>
            <a:endParaRPr kumimoji="0" lang="zh-CN" altLang="en-US" sz="3200" b="1" kern="1200" cap="none" spc="0" normalizeH="0" baseline="0" noProof="0">
              <a:latin typeface="宋体" panose="02010600030101010101" pitchFamily="2" charset="-122"/>
              <a:ea typeface="宋体" panose="02010600030101010101" pitchFamily="2" charset="-122"/>
              <a:cs typeface="+mn-cs"/>
            </a:endParaRPr>
          </a:p>
          <a:p>
            <a:pPr marR="0" indent="0" defTabSz="914400">
              <a:buClrTx/>
              <a:buSzTx/>
              <a:buFontTx/>
              <a:buNone/>
              <a:defRPr/>
            </a:pPr>
            <a:r>
              <a:rPr kumimoji="0" lang="en-US" altLang="zh-CN" sz="3200" b="1" kern="1200" cap="none" spc="0" normalizeH="0" baseline="0" noProof="0">
                <a:latin typeface="宋体" panose="02010600030101010101" pitchFamily="2" charset="-122"/>
                <a:ea typeface="宋体" panose="02010600030101010101" pitchFamily="2" charset="-122"/>
                <a:cs typeface="+mn-cs"/>
              </a:rPr>
              <a:t>4.</a:t>
            </a:r>
            <a:r>
              <a:rPr kumimoji="0" lang="zh-CN" altLang="en-US" sz="3200" b="1" kern="1200" cap="none" spc="0" normalizeH="0" baseline="0" noProof="0">
                <a:latin typeface="宋体" panose="02010600030101010101" pitchFamily="2" charset="-122"/>
                <a:ea typeface="宋体" panose="02010600030101010101" pitchFamily="2" charset="-122"/>
                <a:cs typeface="+mn-cs"/>
              </a:rPr>
              <a:t>面带笑脸</a:t>
            </a:r>
            <a:endParaRPr kumimoji="0" lang="zh-CN" altLang="en-US" sz="3200" b="1" kern="1200" cap="none" spc="0" normalizeH="0" baseline="0" noProof="0">
              <a:latin typeface="宋体" panose="02010600030101010101" pitchFamily="2" charset="-122"/>
              <a:ea typeface="宋体" panose="02010600030101010101" pitchFamily="2" charset="-122"/>
              <a:cs typeface="+mn-cs"/>
            </a:endParaRPr>
          </a:p>
          <a:p>
            <a:pPr marR="0" indent="0" defTabSz="914400">
              <a:buClrTx/>
              <a:buSzTx/>
              <a:buFontTx/>
              <a:buNone/>
              <a:defRPr/>
            </a:pPr>
            <a:r>
              <a:rPr kumimoji="0" lang="en-US" altLang="zh-CN" sz="3200" b="1" kern="1200" cap="none" spc="0" normalizeH="0" baseline="0" noProof="0">
                <a:latin typeface="宋体" panose="02010600030101010101" pitchFamily="2" charset="-122"/>
                <a:ea typeface="宋体" panose="02010600030101010101" pitchFamily="2" charset="-122"/>
                <a:cs typeface="+mn-cs"/>
              </a:rPr>
              <a:t>5.</a:t>
            </a:r>
            <a:r>
              <a:rPr kumimoji="0" lang="zh-CN" altLang="en-US" sz="3200" b="1" kern="1200" cap="none" spc="0" normalizeH="0" baseline="0" noProof="0">
                <a:latin typeface="宋体" panose="02010600030101010101" pitchFamily="2" charset="-122"/>
                <a:ea typeface="宋体" panose="02010600030101010101" pitchFamily="2" charset="-122"/>
                <a:cs typeface="+mn-cs"/>
              </a:rPr>
              <a:t>使她看起来</a:t>
            </a:r>
            <a:endParaRPr kumimoji="0" lang="zh-CN" altLang="en-US" sz="3200" b="1" kern="1200" cap="none" spc="0" normalizeH="0" baseline="0" noProof="0">
              <a:latin typeface="宋体" panose="02010600030101010101" pitchFamily="2" charset="-122"/>
              <a:ea typeface="宋体" panose="02010600030101010101" pitchFamily="2" charset="-122"/>
              <a:cs typeface="+mn-cs"/>
            </a:endParaRPr>
          </a:p>
          <a:p>
            <a:pPr marR="0" indent="0" defTabSz="914400">
              <a:buClrTx/>
              <a:buSzTx/>
              <a:buFontTx/>
              <a:buNone/>
              <a:defRPr/>
            </a:pPr>
            <a:r>
              <a:rPr kumimoji="0" lang="zh-CN" altLang="en-US" sz="3200" b="1" kern="1200" cap="none" spc="0" normalizeH="0" baseline="0" noProof="0">
                <a:latin typeface="宋体" panose="02010600030101010101" pitchFamily="2" charset="-122"/>
                <a:ea typeface="宋体" panose="02010600030101010101" pitchFamily="2" charset="-122"/>
                <a:cs typeface="+mn-cs"/>
              </a:rPr>
              <a:t>   真的很漂亮和善良</a:t>
            </a:r>
            <a:endParaRPr kumimoji="0" lang="zh-CN" altLang="en-US" sz="3200" b="1" kern="1200" cap="none" spc="0" normalizeH="0" baseline="0" noProof="0">
              <a:latin typeface="宋体" panose="02010600030101010101" pitchFamily="2" charset="-122"/>
              <a:ea typeface="宋体" panose="02010600030101010101" pitchFamily="2" charset="-122"/>
              <a:cs typeface="+mn-cs"/>
            </a:endParaRPr>
          </a:p>
          <a:p>
            <a:pPr marR="0" indent="0" defTabSz="914400">
              <a:buClrTx/>
              <a:buSzTx/>
              <a:buFontTx/>
              <a:buNone/>
              <a:defRPr/>
            </a:pPr>
            <a:r>
              <a:rPr kumimoji="0" lang="en-US" altLang="zh-CN" sz="3200" b="1" kern="1200" cap="none" spc="0" normalizeH="0" baseline="0" noProof="0">
                <a:latin typeface="宋体" panose="02010600030101010101" pitchFamily="2" charset="-122"/>
                <a:ea typeface="宋体" panose="02010600030101010101" pitchFamily="2" charset="-122"/>
                <a:cs typeface="+mn-cs"/>
              </a:rPr>
              <a:t>6.</a:t>
            </a:r>
            <a:r>
              <a:rPr kumimoji="0" lang="zh-CN" altLang="en-US" sz="3200" b="1" kern="1200" cap="none" spc="0" normalizeH="0" baseline="0" noProof="0">
                <a:latin typeface="宋体" panose="02010600030101010101" pitchFamily="2" charset="-122"/>
                <a:ea typeface="宋体" panose="02010600030101010101" pitchFamily="2" charset="-122"/>
                <a:cs typeface="+mn-cs"/>
              </a:rPr>
              <a:t>成为一名杰出的老师</a:t>
            </a:r>
            <a:endParaRPr kumimoji="0" lang="zh-CN" altLang="en-US" sz="3200" b="1" kern="1200" cap="none" spc="0" normalizeH="0" baseline="0" noProof="0">
              <a:latin typeface="宋体" panose="02010600030101010101" pitchFamily="2" charset="-122"/>
              <a:ea typeface="宋体" panose="02010600030101010101" pitchFamily="2" charset="-122"/>
              <a:cs typeface="+mn-cs"/>
            </a:endParaRPr>
          </a:p>
          <a:p>
            <a:pPr marR="0" indent="0" defTabSz="914400">
              <a:buClrTx/>
              <a:buSzTx/>
              <a:buFontTx/>
              <a:buNone/>
              <a:defRPr/>
            </a:pPr>
            <a:r>
              <a:rPr kumimoji="0" lang="en-US" altLang="zh-CN" sz="3200" b="1" kern="1200" cap="none" spc="0" normalizeH="0" baseline="0" noProof="0">
                <a:latin typeface="宋体" panose="02010600030101010101" pitchFamily="2" charset="-122"/>
                <a:ea typeface="宋体" panose="02010600030101010101" pitchFamily="2" charset="-122"/>
                <a:cs typeface="+mn-cs"/>
              </a:rPr>
              <a:t>7.</a:t>
            </a:r>
            <a:r>
              <a:rPr kumimoji="0" lang="zh-CN" altLang="en-US" sz="3200" b="1" kern="1200" cap="none" spc="0" normalizeH="0" baseline="0" noProof="0">
                <a:latin typeface="宋体" panose="02010600030101010101" pitchFamily="2" charset="-122"/>
                <a:ea typeface="宋体" panose="02010600030101010101" pitchFamily="2" charset="-122"/>
                <a:cs typeface="+mn-cs"/>
              </a:rPr>
              <a:t>和某人工作</a:t>
            </a:r>
            <a:endParaRPr kumimoji="0" lang="zh-CN" altLang="en-US" sz="3200" b="1" kern="1200" cap="none" spc="0" normalizeH="0" baseline="0" noProof="0">
              <a:latin typeface="宋体" panose="02010600030101010101" pitchFamily="2" charset="-122"/>
              <a:ea typeface="宋体" panose="02010600030101010101" pitchFamily="2" charset="-122"/>
              <a:cs typeface="+mn-cs"/>
            </a:endParaRPr>
          </a:p>
          <a:p>
            <a:pPr marR="0" indent="0" defTabSz="914400">
              <a:buClrTx/>
              <a:buSzTx/>
              <a:buFontTx/>
              <a:buNone/>
              <a:defRPr/>
            </a:pPr>
            <a:r>
              <a:rPr kumimoji="0" lang="en-US" altLang="zh-CN" sz="3200" b="1" kern="1200" cap="none" spc="0" normalizeH="0" baseline="0" noProof="0">
                <a:latin typeface="宋体" panose="02010600030101010101" pitchFamily="2" charset="-122"/>
                <a:ea typeface="宋体" panose="02010600030101010101" pitchFamily="2" charset="-122"/>
                <a:cs typeface="+mn-cs"/>
              </a:rPr>
              <a:t>8.</a:t>
            </a:r>
            <a:r>
              <a:rPr kumimoji="0" lang="zh-CN" altLang="en-US" sz="3200" b="1" kern="1200" cap="none" spc="0" normalizeH="0" baseline="0" noProof="0">
                <a:latin typeface="宋体" panose="02010600030101010101" pitchFamily="2" charset="-122"/>
                <a:ea typeface="宋体" panose="02010600030101010101" pitchFamily="2" charset="-122"/>
                <a:cs typeface="+mn-cs"/>
              </a:rPr>
              <a:t>深棕色</a:t>
            </a:r>
            <a:endParaRPr kumimoji="0" lang="zh-CN" altLang="en-US" sz="3200" b="1" kern="1200" cap="none" spc="0" normalizeH="0" baseline="0" noProof="0">
              <a:latin typeface="宋体" panose="02010600030101010101" pitchFamily="2" charset="-122"/>
              <a:ea typeface="宋体" panose="02010600030101010101" pitchFamily="2" charset="-122"/>
              <a:cs typeface="+mn-cs"/>
            </a:endParaRPr>
          </a:p>
        </p:txBody>
      </p:sp>
      <p:sp>
        <p:nvSpPr>
          <p:cNvPr id="3" name="TextBox 1" title=""/>
          <p:cNvSpPr txBox="1"/>
          <p:nvPr/>
        </p:nvSpPr>
        <p:spPr>
          <a:xfrm>
            <a:off x="5045075" y="1058545"/>
            <a:ext cx="5469255" cy="5015865"/>
          </a:xfrm>
          <a:prstGeom prst="rect">
            <a:avLst/>
          </a:prstGeom>
          <a:noFill/>
        </p:spPr>
        <p:txBody>
          <a:bodyPr wrap="square">
            <a:spAutoFit/>
          </a:bodyPr>
          <a:lstStyle/>
          <a:p>
            <a:pPr marR="0" indent="0" defTabSz="914400">
              <a:buClrTx/>
              <a:buSzTx/>
              <a:buFontTx/>
              <a:buNone/>
              <a:defRPr/>
            </a:pPr>
            <a:r>
              <a:rPr kumimoji="0" lang="en-US" altLang="zh-CN" sz="3200" b="1" kern="1200" cap="none" spc="0" normalizeH="0" baseline="0" noProof="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both ……and……</a:t>
            </a:r>
            <a:endParaRPr kumimoji="0" lang="en-US" altLang="zh-CN" sz="3200" b="1" kern="1200" cap="none" spc="0" normalizeH="0" baseline="0" noProof="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R="0" indent="0" defTabSz="914400">
              <a:buClrTx/>
              <a:buSzTx/>
              <a:buFontTx/>
              <a:buNone/>
              <a:defRPr/>
            </a:pPr>
            <a:r>
              <a:rPr kumimoji="0" lang="en-US" altLang="zh-CN" sz="3200" b="1" kern="1200" cap="none" spc="0" normalizeH="0" baseline="0" noProof="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has a round face</a:t>
            </a:r>
            <a:endParaRPr kumimoji="0" lang="en-US" altLang="zh-CN" sz="3200" b="1" kern="1200" cap="none" spc="0" normalizeH="0" baseline="0" noProof="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R="0" indent="0" defTabSz="914400">
              <a:buClrTx/>
              <a:buSzTx/>
              <a:buFontTx/>
              <a:buNone/>
              <a:defRPr/>
            </a:pPr>
            <a:r>
              <a:rPr kumimoji="0" lang="en-US" altLang="zh-CN" sz="3200" b="1" kern="1200" cap="none" spc="0" normalizeH="0" baseline="0" noProof="0">
                <a:solidFill>
                  <a:srgbClr val="FF0000"/>
                </a:solidFill>
                <a:latin typeface="Times New Roman" panose="02020603050405020304" pitchFamily="18" charset="0"/>
                <a:ea typeface="宋体" panose="02010600030101010101" pitchFamily="2" charset="-122"/>
                <a:cs typeface="Times New Roman" panose="02020603050405020304" pitchFamily="18" charset="0"/>
              </a:rPr>
              <a:t>bright smiling eyes</a:t>
            </a:r>
            <a:endParaRPr kumimoji="0" lang="en-US" altLang="zh-CN" sz="3200" b="1" kern="1200" cap="none" spc="0" normalizeH="0" baseline="0" noProof="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R="0" indent="0" defTabSz="914400">
              <a:buClrTx/>
              <a:buSzTx/>
              <a:buFontTx/>
              <a:buNone/>
              <a:defRPr/>
            </a:pPr>
            <a:r>
              <a:rPr kumimoji="0" lang="en-US" altLang="zh-CN" sz="3200" b="1" kern="1200" cap="none" spc="0" normalizeH="0" baseline="0" noProof="0">
                <a:solidFill>
                  <a:srgbClr val="FF0000"/>
                </a:solidFill>
                <a:latin typeface="Times New Roman" panose="02020603050405020304" pitchFamily="18" charset="0"/>
                <a:ea typeface="宋体" panose="02010600030101010101" pitchFamily="2" charset="-122"/>
                <a:cs typeface="Times New Roman" panose="02020603050405020304" pitchFamily="18" charset="0"/>
              </a:rPr>
              <a:t>has a smile on her face</a:t>
            </a:r>
            <a:endParaRPr kumimoji="0" lang="en-US" altLang="zh-CN" sz="3200" b="1" kern="1200" cap="none" spc="0" normalizeH="0" baseline="0" noProof="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R="0" indent="0" defTabSz="914400">
              <a:buClrTx/>
              <a:buSzTx/>
              <a:buFontTx/>
              <a:buNone/>
              <a:defRPr/>
            </a:pPr>
            <a:r>
              <a:rPr kumimoji="0" lang="en-US" altLang="zh-CN" sz="3200" b="1" kern="1200" cap="none" spc="0" normalizeH="0" baseline="0" noProof="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make her look really </a:t>
            </a:r>
            <a:endParaRPr kumimoji="0" lang="en-US" altLang="zh-CN" sz="3200" b="1" kern="1200" cap="none" spc="0" normalizeH="0" baseline="0" noProof="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R="0" indent="0" defTabSz="914400">
              <a:buClrTx/>
              <a:buSzTx/>
              <a:buFontTx/>
              <a:buNone/>
              <a:defRPr/>
            </a:pPr>
            <a:r>
              <a:rPr kumimoji="0" lang="en-US" altLang="zh-CN" sz="3200" b="1" kern="1200" cap="none" spc="0" normalizeH="0" baseline="0" noProof="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pretty and kind</a:t>
            </a:r>
            <a:endParaRPr kumimoji="0" lang="en-US" altLang="zh-CN" sz="3200" b="1" kern="1200" cap="none" spc="0" normalizeH="0" baseline="0" noProof="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R="0" indent="0" defTabSz="914400">
              <a:buClrTx/>
              <a:buSzTx/>
              <a:buFontTx/>
              <a:buNone/>
              <a:defRPr/>
            </a:pPr>
            <a:r>
              <a:rPr kumimoji="0" lang="en-US" altLang="zh-CN" sz="3200" b="1" kern="1200" cap="none" spc="0" normalizeH="0" baseline="0" noProof="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make an excellent teacher</a:t>
            </a:r>
            <a:endParaRPr kumimoji="0" lang="en-US" altLang="zh-CN" sz="3200" b="1" kern="1200" cap="none" spc="0" normalizeH="0" baseline="0" noProof="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R="0" indent="0" defTabSz="914400">
              <a:buClrTx/>
              <a:buSzTx/>
              <a:buFontTx/>
              <a:buNone/>
              <a:defRPr/>
            </a:pPr>
            <a:r>
              <a:rPr kumimoji="0" lang="en-US" altLang="zh-CN" sz="3200" b="1" kern="1200" cap="none" spc="0" normalizeH="0" baseline="0" noProof="0">
                <a:solidFill>
                  <a:srgbClr val="FF0000"/>
                </a:solidFill>
                <a:latin typeface="Times New Roman" panose="02020603050405020304" pitchFamily="18" charset="0"/>
                <a:ea typeface="宋体" panose="02010600030101010101" pitchFamily="2" charset="-122"/>
                <a:cs typeface="Times New Roman" panose="02020603050405020304" pitchFamily="18" charset="0"/>
              </a:rPr>
              <a:t>work with sb</a:t>
            </a:r>
            <a:endParaRPr kumimoji="0" lang="en-US" altLang="zh-CN" sz="3200" b="1" kern="1200" cap="none" spc="0" normalizeH="0" baseline="0" noProof="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R="0" indent="0" defTabSz="914400">
              <a:buClrTx/>
              <a:buSzTx/>
              <a:buFontTx/>
              <a:buNone/>
              <a:defRPr/>
            </a:pPr>
            <a:r>
              <a:rPr kumimoji="0" lang="en-US" altLang="zh-CN" sz="3200" b="1" kern="1200" cap="none" spc="0" normalizeH="0" baseline="0" noProof="0">
                <a:solidFill>
                  <a:srgbClr val="FF0000"/>
                </a:solidFill>
                <a:latin typeface="Times New Roman" panose="02020603050405020304" pitchFamily="18" charset="0"/>
                <a:ea typeface="宋体" panose="02010600030101010101" pitchFamily="2" charset="-122"/>
                <a:cs typeface="Times New Roman" panose="02020603050405020304" pitchFamily="18" charset="0"/>
              </a:rPr>
              <a:t>dark brown</a:t>
            </a:r>
            <a:endParaRPr kumimoji="0" lang="en-US" altLang="zh-CN" sz="3200" b="1" kern="1200" cap="none" spc="0" normalizeH="0" baseline="0" noProof="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p>
            <a:pPr marR="0" indent="0" defTabSz="914400">
              <a:buClrTx/>
              <a:buSzTx/>
              <a:buFontTx/>
              <a:buNone/>
              <a:defRPr/>
            </a:pPr>
            <a:endParaRPr kumimoji="0" lang="en-US" altLang="zh-CN" sz="3200" b="1" kern="1200" cap="none" spc="0" normalizeH="0" baseline="0" noProof="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4" name="Picture 4"/>
          <p:cNvPicPr>
            <a:picLocks noChangeAspect="1"/>
          </p:cNvPicPr>
          <p:nvPr/>
        </p:nvPicPr>
        <p:blipFill>
          <a:blip r:embed="rId2"/>
          <a:stretch>
            <a:fillRect/>
          </a:stretch>
        </p:blipFill>
        <p:spPr>
          <a:xfrm flipH="1">
            <a:off x="11201400" y="12331700"/>
            <a:ext cx="0" cy="0"/>
          </a:xfrm>
          <a:prstGeom prst="rect">
            <a:avLst/>
          </a:prstGeom>
          <a:ln>
            <a:noFill/>
          </a:ln>
        </p:spPr>
      </p:pic>
    </p:spTree>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7351" name="Text Box 7" title=""/>
          <p:cNvSpPr txBox="1"/>
          <p:nvPr/>
        </p:nvSpPr>
        <p:spPr>
          <a:xfrm>
            <a:off x="614045" y="990600"/>
            <a:ext cx="11007725" cy="5262245"/>
          </a:xfrm>
          <a:prstGeom prst="rect">
            <a:avLst/>
          </a:prstGeom>
          <a:noFill/>
          <a:ln w="9525">
            <a:noFill/>
          </a:ln>
        </p:spPr>
        <p:txBody>
          <a:bodyPr wrap="square" anchor="t">
            <a:spAutoFit/>
          </a:bodyPr>
          <a:lstStyle/>
          <a:p>
            <a:pPr defTabSz="914400">
              <a:spcBef>
                <a:spcPct val="25000"/>
              </a:spcBef>
              <a:tabLst>
                <a:tab pos="449580"/>
              </a:tabLst>
            </a:pPr>
            <a:r>
              <a:rPr lang="en-US" altLang="zh-CN" sz="2800" b="1">
                <a:solidFill>
                  <a:srgbClr val="0000CC"/>
                </a:solidFill>
                <a:latin typeface="Times New Roman" panose="02020603050405020304" pitchFamily="18" charset="0"/>
                <a:ea typeface="宋体" panose="02010600030101010101" pitchFamily="2" charset="-122"/>
              </a:rPr>
              <a:t>   </a:t>
            </a:r>
            <a:r>
              <a:rPr lang="zh-CN" altLang="en-US" sz="2800" b="1">
                <a:solidFill>
                  <a:srgbClr val="0000CC"/>
                </a:solidFill>
                <a:latin typeface="Times New Roman" panose="02020603050405020304" pitchFamily="18" charset="0"/>
                <a:ea typeface="宋体" panose="02010600030101010101" pitchFamily="2" charset="-122"/>
              </a:rPr>
              <a:t>假设你有一位叫海伦的好朋友。请根据以下信息以</a:t>
            </a:r>
            <a:r>
              <a:rPr lang="en-US" altLang="zh-CN" sz="2800" b="1">
                <a:solidFill>
                  <a:srgbClr val="0000CC"/>
                </a:solidFill>
                <a:latin typeface="Times New Roman" panose="02020603050405020304" pitchFamily="18" charset="0"/>
                <a:ea typeface="宋体" panose="02010600030101010101" pitchFamily="2" charset="-122"/>
              </a:rPr>
              <a:t>My best friend </a:t>
            </a:r>
            <a:r>
              <a:rPr lang="zh-CN" altLang="en-US" sz="2800" b="1">
                <a:solidFill>
                  <a:srgbClr val="0000CC"/>
                </a:solidFill>
                <a:latin typeface="Times New Roman" panose="02020603050405020304" pitchFamily="18" charset="0"/>
                <a:ea typeface="宋体" panose="02010600030101010101" pitchFamily="2" charset="-122"/>
              </a:rPr>
              <a:t>为题，用英语写一篇介绍她的短文。</a:t>
            </a:r>
            <a:endParaRPr lang="zh-CN" altLang="en-US" sz="2800" b="1">
              <a:solidFill>
                <a:srgbClr val="0000CC"/>
              </a:solidFill>
              <a:latin typeface="Times New Roman" panose="02020603050405020304" pitchFamily="18" charset="0"/>
              <a:ea typeface="宋体" panose="02010600030101010101" pitchFamily="2" charset="-122"/>
            </a:endParaRPr>
          </a:p>
          <a:p>
            <a:pPr defTabSz="914400">
              <a:spcBef>
                <a:spcPct val="25000"/>
              </a:spcBef>
              <a:tabLst>
                <a:tab pos="449580"/>
              </a:tabLst>
            </a:pPr>
            <a:r>
              <a:rPr lang="zh-CN" altLang="en-US" sz="2800" b="1">
                <a:solidFill>
                  <a:srgbClr val="0000CC"/>
                </a:solidFill>
                <a:latin typeface="Times New Roman" panose="02020603050405020304" pitchFamily="18" charset="0"/>
                <a:ea typeface="宋体" panose="02010600030101010101" pitchFamily="2" charset="-122"/>
              </a:rPr>
              <a:t>要点：</a:t>
            </a:r>
            <a:r>
              <a:rPr lang="en-US" altLang="zh-CN" sz="2800" b="1">
                <a:solidFill>
                  <a:srgbClr val="FF0000"/>
                </a:solidFill>
                <a:latin typeface="Times New Roman" panose="02020603050405020304" pitchFamily="18" charset="0"/>
                <a:ea typeface="宋体" panose="02010600030101010101" pitchFamily="2" charset="-122"/>
              </a:rPr>
              <a:t>1.</a:t>
            </a:r>
            <a:r>
              <a:rPr lang="zh-CN" altLang="en-US" sz="2800" b="1">
                <a:solidFill>
                  <a:srgbClr val="FF0000"/>
                </a:solidFill>
                <a:latin typeface="Times New Roman" panose="02020603050405020304" pitchFamily="18" charset="0"/>
                <a:ea typeface="宋体" panose="02010600030101010101" pitchFamily="2" charset="-122"/>
              </a:rPr>
              <a:t>方脸，明亮而笑眯眯的眼睛，短而黑的头发，漂亮的女孩。</a:t>
            </a:r>
            <a:endParaRPr lang="zh-CN" altLang="en-US" sz="2800" b="1">
              <a:solidFill>
                <a:srgbClr val="FF0000"/>
              </a:solidFill>
              <a:latin typeface="Times New Roman" panose="02020603050405020304" pitchFamily="18" charset="0"/>
              <a:ea typeface="宋体" panose="02010600030101010101" pitchFamily="2" charset="-122"/>
            </a:endParaRPr>
          </a:p>
          <a:p>
            <a:pPr defTabSz="914400">
              <a:spcBef>
                <a:spcPct val="25000"/>
              </a:spcBef>
              <a:tabLst>
                <a:tab pos="449580"/>
              </a:tabLst>
            </a:pPr>
            <a:r>
              <a:rPr lang="zh-CN" altLang="en-US" sz="2800" b="1">
                <a:solidFill>
                  <a:srgbClr val="FF0000"/>
                </a:solidFill>
                <a:latin typeface="Times New Roman" panose="02020603050405020304" pitchFamily="18" charset="0"/>
                <a:ea typeface="宋体" panose="02010600030101010101" pitchFamily="2" charset="-122"/>
              </a:rPr>
              <a:t>            </a:t>
            </a:r>
            <a:r>
              <a:rPr lang="en-US" altLang="zh-CN" sz="2800" b="1">
                <a:solidFill>
                  <a:srgbClr val="FF0000"/>
                </a:solidFill>
                <a:latin typeface="Times New Roman" panose="02020603050405020304" pitchFamily="18" charset="0"/>
                <a:ea typeface="宋体" panose="02010600030101010101" pitchFamily="2" charset="-122"/>
              </a:rPr>
              <a:t>2.</a:t>
            </a:r>
            <a:r>
              <a:rPr lang="zh-CN" altLang="en-US" sz="2800" b="1">
                <a:solidFill>
                  <a:srgbClr val="FF0000"/>
                </a:solidFill>
                <a:latin typeface="Times New Roman" panose="02020603050405020304" pitchFamily="18" charset="0"/>
                <a:ea typeface="宋体" panose="02010600030101010101" pitchFamily="2" charset="-122"/>
              </a:rPr>
              <a:t>诚实，与人为善，助人为乐，愿意与别人分享东西；</a:t>
            </a:r>
            <a:endParaRPr lang="zh-CN" altLang="en-US" sz="2800" b="1">
              <a:solidFill>
                <a:srgbClr val="FF0000"/>
              </a:solidFill>
              <a:latin typeface="Times New Roman" panose="02020603050405020304" pitchFamily="18" charset="0"/>
              <a:ea typeface="宋体" panose="02010600030101010101" pitchFamily="2" charset="-122"/>
            </a:endParaRPr>
          </a:p>
          <a:p>
            <a:pPr defTabSz="914400">
              <a:spcBef>
                <a:spcPct val="25000"/>
              </a:spcBef>
              <a:tabLst>
                <a:tab pos="449580"/>
              </a:tabLst>
            </a:pPr>
            <a:r>
              <a:rPr lang="zh-CN" altLang="en-US" sz="2800" b="1">
                <a:solidFill>
                  <a:srgbClr val="FF0000"/>
                </a:solidFill>
                <a:latin typeface="Times New Roman" panose="02020603050405020304" pitchFamily="18" charset="0"/>
                <a:ea typeface="宋体" panose="02010600030101010101" pitchFamily="2" charset="-122"/>
              </a:rPr>
              <a:t>            </a:t>
            </a:r>
            <a:r>
              <a:rPr lang="en-US" altLang="zh-CN" sz="2800" b="1">
                <a:solidFill>
                  <a:srgbClr val="FF0000"/>
                </a:solidFill>
                <a:latin typeface="Times New Roman" panose="02020603050405020304" pitchFamily="18" charset="0"/>
                <a:ea typeface="宋体" panose="02010600030101010101" pitchFamily="2" charset="-122"/>
              </a:rPr>
              <a:t>3.</a:t>
            </a:r>
            <a:r>
              <a:rPr lang="zh-CN" altLang="en-US" sz="2800" b="1">
                <a:solidFill>
                  <a:srgbClr val="FF0000"/>
                </a:solidFill>
                <a:latin typeface="Times New Roman" panose="02020603050405020304" pitchFamily="18" charset="0"/>
                <a:ea typeface="宋体" panose="02010600030101010101" pitchFamily="2" charset="-122"/>
              </a:rPr>
              <a:t>朋友多，学习刻苦；</a:t>
            </a:r>
            <a:endParaRPr lang="zh-CN" altLang="en-US" sz="2800" b="1">
              <a:solidFill>
                <a:srgbClr val="FF0000"/>
              </a:solidFill>
              <a:latin typeface="Times New Roman" panose="02020603050405020304" pitchFamily="18" charset="0"/>
              <a:ea typeface="宋体" panose="02010600030101010101" pitchFamily="2" charset="-122"/>
            </a:endParaRPr>
          </a:p>
          <a:p>
            <a:pPr defTabSz="914400">
              <a:spcBef>
                <a:spcPct val="25000"/>
              </a:spcBef>
              <a:tabLst>
                <a:tab pos="449580"/>
              </a:tabLst>
            </a:pPr>
            <a:r>
              <a:rPr lang="zh-CN" altLang="en-US" sz="2800" b="1">
                <a:solidFill>
                  <a:srgbClr val="FF0000"/>
                </a:solidFill>
                <a:latin typeface="Times New Roman" panose="02020603050405020304" pitchFamily="18" charset="0"/>
                <a:ea typeface="宋体" panose="02010600030101010101" pitchFamily="2" charset="-122"/>
              </a:rPr>
              <a:t>            </a:t>
            </a:r>
            <a:r>
              <a:rPr lang="en-US" altLang="zh-CN" sz="2800" b="1">
                <a:solidFill>
                  <a:srgbClr val="FF0000"/>
                </a:solidFill>
                <a:latin typeface="Times New Roman" panose="02020603050405020304" pitchFamily="18" charset="0"/>
                <a:ea typeface="宋体" panose="02010600030101010101" pitchFamily="2" charset="-122"/>
              </a:rPr>
              <a:t>4.</a:t>
            </a:r>
            <a:r>
              <a:rPr lang="zh-CN" altLang="en-US" sz="2800" b="1">
                <a:solidFill>
                  <a:srgbClr val="FF0000"/>
                </a:solidFill>
                <a:latin typeface="Times New Roman" panose="02020603050405020304" pitchFamily="18" charset="0"/>
                <a:ea typeface="宋体" panose="02010600030101010101" pitchFamily="2" charset="-122"/>
              </a:rPr>
              <a:t>各门功课都很好，是班上最好的学生之一；</a:t>
            </a:r>
            <a:endParaRPr lang="zh-CN" altLang="en-US" sz="2800" b="1">
              <a:solidFill>
                <a:srgbClr val="FF0000"/>
              </a:solidFill>
              <a:latin typeface="Times New Roman" panose="02020603050405020304" pitchFamily="18" charset="0"/>
              <a:ea typeface="宋体" panose="02010600030101010101" pitchFamily="2" charset="-122"/>
            </a:endParaRPr>
          </a:p>
          <a:p>
            <a:pPr defTabSz="914400">
              <a:spcBef>
                <a:spcPct val="25000"/>
              </a:spcBef>
              <a:tabLst>
                <a:tab pos="449580"/>
              </a:tabLst>
            </a:pPr>
            <a:r>
              <a:rPr lang="zh-CN" altLang="en-US" sz="2800" b="1">
                <a:solidFill>
                  <a:srgbClr val="FF0000"/>
                </a:solidFill>
                <a:latin typeface="Times New Roman" panose="02020603050405020304" pitchFamily="18" charset="0"/>
                <a:ea typeface="宋体" panose="02010600030101010101" pitchFamily="2" charset="-122"/>
              </a:rPr>
              <a:t>            </a:t>
            </a:r>
            <a:r>
              <a:rPr lang="en-US" altLang="zh-CN" sz="2800" b="1">
                <a:solidFill>
                  <a:srgbClr val="FF0000"/>
                </a:solidFill>
                <a:latin typeface="Times New Roman" panose="02020603050405020304" pitchFamily="18" charset="0"/>
                <a:ea typeface="宋体" panose="02010600030101010101" pitchFamily="2" charset="-122"/>
              </a:rPr>
              <a:t>5.</a:t>
            </a:r>
            <a:r>
              <a:rPr lang="zh-CN" altLang="en-US" sz="2800" b="1">
                <a:solidFill>
                  <a:srgbClr val="FF0000"/>
                </a:solidFill>
                <a:latin typeface="Times New Roman" panose="02020603050405020304" pitchFamily="18" charset="0"/>
                <a:ea typeface="宋体" panose="02010600030101010101" pitchFamily="2" charset="-122"/>
              </a:rPr>
              <a:t>她喜欢</a:t>
            </a:r>
            <a:r>
              <a:rPr lang="en-US" altLang="zh-CN" sz="2800" b="1">
                <a:solidFill>
                  <a:srgbClr val="FF0000"/>
                </a:solidFill>
                <a:latin typeface="Times New Roman" panose="02020603050405020304" pitchFamily="18" charset="0"/>
                <a:ea typeface="宋体" panose="02010600030101010101" pitchFamily="2" charset="-122"/>
              </a:rPr>
              <a:t>…,</a:t>
            </a:r>
            <a:r>
              <a:rPr lang="zh-CN" altLang="en-US" sz="2800" b="1">
                <a:solidFill>
                  <a:srgbClr val="FF0000"/>
                </a:solidFill>
                <a:latin typeface="Times New Roman" panose="02020603050405020304" pitchFamily="18" charset="0"/>
                <a:ea typeface="宋体" panose="02010600030101010101" pitchFamily="2" charset="-122"/>
              </a:rPr>
              <a:t>长大后想</a:t>
            </a:r>
            <a:r>
              <a:rPr lang="en-US" altLang="zh-CN" sz="2800" b="1">
                <a:solidFill>
                  <a:srgbClr val="FF0000"/>
                </a:solidFill>
                <a:latin typeface="Times New Roman" panose="02020603050405020304" pitchFamily="18" charset="0"/>
                <a:ea typeface="宋体" panose="02010600030101010101" pitchFamily="2" charset="-122"/>
              </a:rPr>
              <a:t>…</a:t>
            </a:r>
            <a:endParaRPr lang="en-US" altLang="zh-CN" sz="2800" b="1">
              <a:solidFill>
                <a:srgbClr val="FF0000"/>
              </a:solidFill>
              <a:latin typeface="Times New Roman" panose="02020603050405020304" pitchFamily="18" charset="0"/>
              <a:ea typeface="宋体" panose="02010600030101010101" pitchFamily="2" charset="-122"/>
            </a:endParaRPr>
          </a:p>
          <a:p>
            <a:pPr defTabSz="914400">
              <a:spcBef>
                <a:spcPct val="25000"/>
              </a:spcBef>
              <a:tabLst>
                <a:tab pos="449580"/>
              </a:tabLst>
            </a:pPr>
            <a:r>
              <a:rPr lang="zh-CN" altLang="en-US" sz="2800" b="1">
                <a:solidFill>
                  <a:schemeClr val="tx1"/>
                </a:solidFill>
                <a:latin typeface="Times New Roman" panose="02020603050405020304" pitchFamily="18" charset="0"/>
                <a:ea typeface="宋体" panose="02010600030101010101" pitchFamily="2" charset="-122"/>
              </a:rPr>
              <a:t>要求：</a:t>
            </a:r>
            <a:r>
              <a:rPr lang="en-US" altLang="zh-CN" sz="2800" b="1">
                <a:solidFill>
                  <a:schemeClr val="tx1"/>
                </a:solidFill>
                <a:latin typeface="Times New Roman" panose="02020603050405020304" pitchFamily="18" charset="0"/>
                <a:ea typeface="宋体" panose="02010600030101010101" pitchFamily="2" charset="-122"/>
              </a:rPr>
              <a:t>1.</a:t>
            </a:r>
            <a:r>
              <a:rPr lang="zh-CN" altLang="en-US" sz="2800" b="1">
                <a:solidFill>
                  <a:schemeClr val="tx1"/>
                </a:solidFill>
                <a:latin typeface="Times New Roman" panose="02020603050405020304" pitchFamily="18" charset="0"/>
                <a:ea typeface="宋体" panose="02010600030101010101" pitchFamily="2" charset="-122"/>
              </a:rPr>
              <a:t>短文应包括要点中所给信息，可做适当的发挥；</a:t>
            </a:r>
            <a:endParaRPr lang="zh-CN" altLang="en-US" sz="2800" b="1">
              <a:solidFill>
                <a:schemeClr val="tx1"/>
              </a:solidFill>
              <a:latin typeface="Times New Roman" panose="02020603050405020304" pitchFamily="18" charset="0"/>
              <a:ea typeface="宋体" panose="02010600030101010101" pitchFamily="2" charset="-122"/>
            </a:endParaRPr>
          </a:p>
          <a:p>
            <a:pPr defTabSz="914400">
              <a:spcBef>
                <a:spcPct val="25000"/>
              </a:spcBef>
              <a:tabLst>
                <a:tab pos="449580"/>
              </a:tabLst>
            </a:pPr>
            <a:r>
              <a:rPr lang="zh-CN" altLang="en-US" sz="2800" b="1">
                <a:solidFill>
                  <a:schemeClr val="tx1"/>
                </a:solidFill>
                <a:latin typeface="Times New Roman" panose="02020603050405020304" pitchFamily="18" charset="0"/>
                <a:ea typeface="宋体" panose="02010600030101010101" pitchFamily="2" charset="-122"/>
              </a:rPr>
              <a:t>            </a:t>
            </a:r>
            <a:r>
              <a:rPr lang="en-US" altLang="zh-CN" sz="2800" b="1">
                <a:solidFill>
                  <a:schemeClr val="tx1"/>
                </a:solidFill>
                <a:latin typeface="Times New Roman" panose="02020603050405020304" pitchFamily="18" charset="0"/>
                <a:ea typeface="宋体" panose="02010600030101010101" pitchFamily="2" charset="-122"/>
              </a:rPr>
              <a:t>2. </a:t>
            </a:r>
            <a:r>
              <a:rPr lang="zh-CN" altLang="en-US" sz="2800" b="1">
                <a:solidFill>
                  <a:schemeClr val="tx1"/>
                </a:solidFill>
                <a:latin typeface="Times New Roman" panose="02020603050405020304" pitchFamily="18" charset="0"/>
                <a:ea typeface="宋体" panose="02010600030101010101" pitchFamily="2" charset="-122"/>
              </a:rPr>
              <a:t>行文连贯，书写规范；</a:t>
            </a:r>
            <a:endParaRPr lang="zh-CN" altLang="en-US" sz="2800" b="1">
              <a:solidFill>
                <a:schemeClr val="tx1"/>
              </a:solidFill>
              <a:latin typeface="Times New Roman" panose="02020603050405020304" pitchFamily="18" charset="0"/>
              <a:ea typeface="宋体" panose="02010600030101010101" pitchFamily="2" charset="-122"/>
            </a:endParaRPr>
          </a:p>
          <a:p>
            <a:pPr defTabSz="914400">
              <a:spcBef>
                <a:spcPct val="25000"/>
              </a:spcBef>
              <a:tabLst>
                <a:tab pos="449580"/>
              </a:tabLst>
            </a:pPr>
            <a:r>
              <a:rPr lang="zh-CN" altLang="en-US" sz="2800" b="1">
                <a:solidFill>
                  <a:schemeClr val="tx1"/>
                </a:solidFill>
                <a:latin typeface="Times New Roman" panose="02020603050405020304" pitchFamily="18" charset="0"/>
                <a:ea typeface="宋体" panose="02010600030101010101" pitchFamily="2" charset="-122"/>
              </a:rPr>
              <a:t>            </a:t>
            </a:r>
            <a:r>
              <a:rPr lang="en-US" altLang="zh-CN" sz="2800" b="1">
                <a:solidFill>
                  <a:schemeClr val="tx1"/>
                </a:solidFill>
                <a:latin typeface="Times New Roman" panose="02020603050405020304" pitchFamily="18" charset="0"/>
                <a:ea typeface="宋体" panose="02010600030101010101" pitchFamily="2" charset="-122"/>
              </a:rPr>
              <a:t>3. </a:t>
            </a:r>
            <a:r>
              <a:rPr lang="zh-CN" altLang="en-US" sz="2800" b="1">
                <a:solidFill>
                  <a:schemeClr val="tx1"/>
                </a:solidFill>
                <a:latin typeface="Times New Roman" panose="02020603050405020304" pitchFamily="18" charset="0"/>
                <a:ea typeface="宋体" panose="02010600030101010101" pitchFamily="2" charset="-122"/>
              </a:rPr>
              <a:t>词数</a:t>
            </a:r>
            <a:r>
              <a:rPr lang="en-US" altLang="zh-CN" sz="2800" b="1">
                <a:solidFill>
                  <a:schemeClr val="tx1"/>
                </a:solidFill>
                <a:latin typeface="Times New Roman" panose="02020603050405020304" pitchFamily="18" charset="0"/>
                <a:ea typeface="宋体" panose="02010600030101010101" pitchFamily="2" charset="-122"/>
              </a:rPr>
              <a:t>80</a:t>
            </a:r>
            <a:r>
              <a:rPr lang="zh-CN" altLang="en-US" sz="2800" b="1">
                <a:solidFill>
                  <a:schemeClr val="tx1"/>
                </a:solidFill>
                <a:latin typeface="Times New Roman" panose="02020603050405020304" pitchFamily="18" charset="0"/>
                <a:ea typeface="宋体" panose="02010600030101010101" pitchFamily="2" charset="-122"/>
              </a:rPr>
              <a:t>个左右</a:t>
            </a:r>
            <a:endParaRPr lang="zh-CN" altLang="en-US" sz="2800" b="1">
              <a:solidFill>
                <a:schemeClr val="tx1"/>
              </a:solidFill>
              <a:latin typeface="Times New Roman" panose="02020603050405020304" pitchFamily="18" charset="0"/>
              <a:ea typeface="宋体" panose="02010600030101010101" pitchFamily="2" charset="-122"/>
            </a:endParaRPr>
          </a:p>
        </p:txBody>
      </p:sp>
      <p:sp>
        <p:nvSpPr>
          <p:cNvPr id="100355" name="WordArt 13" title=""/>
          <p:cNvSpPr>
            <a:spLocks noTextEdit="1"/>
          </p:cNvSpPr>
          <p:nvPr/>
        </p:nvSpPr>
        <p:spPr>
          <a:xfrm>
            <a:off x="3810000" y="0"/>
            <a:ext cx="4419600" cy="873125"/>
          </a:xfrm>
          <a:prstGeom prst="rect">
            <a:avLst/>
          </a:prstGeom>
        </p:spPr>
        <p:txBody>
          <a:bodyPr wrap="none" fromWordArt="1">
            <a:prstTxWarp prst="textPlain">
              <a:avLst>
                <a:gd name="adj" fmla="val 50000"/>
              </a:avLst>
            </a:prstTxWarp>
            <a:normAutofit/>
          </a:bodyPr>
          <a:lstStyle/>
          <a:p>
            <a:pPr algn="ctr" eaLnBrk="0" hangingPunct="0"/>
            <a:r>
              <a:rPr lang="zh-CN" altLang="en-US" sz="3600" b="1">
                <a:ln w="12700" cap="flat" cmpd="sng">
                  <a:solidFill>
                    <a:srgbClr val="CC0000"/>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prstShdw prst="shdw13" dist="53882" dir="13499999">
                    <a:srgbClr val="C0C0C0">
                      <a:alpha val="50000"/>
                    </a:srgbClr>
                  </a:prstShdw>
                </a:effectLst>
                <a:latin typeface="Arial" panose="020b0604020202020204" pitchFamily="34" charset="0"/>
                <a:ea typeface="Arial" panose="020b0604020202020204" pitchFamily="34" charset="0"/>
              </a:rPr>
              <a:t>Exercise</a:t>
            </a:r>
            <a:endParaRPr lang="zh-CN" altLang="en-US" sz="3600" b="1">
              <a:ln w="12700" cap="flat" cmpd="sng">
                <a:solidFill>
                  <a:srgbClr val="CC0000"/>
                </a:solidFill>
                <a:prstDash val="solid"/>
                <a:round/>
                <a:headEnd type="none" w="med" len="med"/>
                <a:tailEnd type="none" w="med" len="med"/>
              </a:ln>
              <a:gradFill rotWithShape="1">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gradFill>
              <a:effectLst>
                <a:prstShdw prst="shdw13" dist="53882" dir="13499999">
                  <a:srgbClr val="C0C0C0">
                    <a:alpha val="50000"/>
                  </a:srgbClr>
                </a:prstShdw>
              </a:effectLst>
              <a:latin typeface="Arial" panose="020b0604020202020204" pitchFamily="34" charset="0"/>
              <a:ea typeface="Arial" panose="020b0604020202020204" pitchFamily="34"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100355"/>
                                        </p:tgtEl>
                                        <p:attrNameLst>
                                          <p:attrName>style.visibility</p:attrName>
                                        </p:attrNameLst>
                                      </p:cBhvr>
                                      <p:to>
                                        <p:strVal val="visible"/>
                                      </p:to>
                                    </p:set>
                                    <p:animEffect transition="in" filter="slide(fromBottom)">
                                      <p:cBhvr>
                                        <p:cTn id="7" dur="500"/>
                                        <p:tgtEl>
                                          <p:spTgt spid="100355"/>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57351"/>
                                        </p:tgtEl>
                                        <p:attrNameLst>
                                          <p:attrName>style.visibility</p:attrName>
                                        </p:attrNameLst>
                                      </p:cBhvr>
                                      <p:to>
                                        <p:strVal val="visible"/>
                                      </p:to>
                                    </p:set>
                                    <p:anim calcmode="lin" valueType="num">
                                      <p:cBhvr>
                                        <p:cTn id="12" dur="1000" fill="hold"/>
                                        <p:tgtEl>
                                          <p:spTgt spid="57351"/>
                                        </p:tgtEl>
                                        <p:attrNameLst>
                                          <p:attrName>ppt_w</p:attrName>
                                        </p:attrNameLst>
                                      </p:cBhvr>
                                      <p:tavLst>
                                        <p:tav tm="0">
                                          <p:val>
                                            <p:strVal val="#ppt_w+.3"/>
                                          </p:val>
                                        </p:tav>
                                        <p:tav tm="100000">
                                          <p:val>
                                            <p:strVal val="#ppt_w"/>
                                          </p:val>
                                        </p:tav>
                                      </p:tavLst>
                                    </p:anim>
                                    <p:anim calcmode="lin" valueType="num">
                                      <p:cBhvr>
                                        <p:cTn id="13" dur="1000" fill="hold"/>
                                        <p:tgtEl>
                                          <p:spTgt spid="57351"/>
                                        </p:tgtEl>
                                        <p:attrNameLst>
                                          <p:attrName>ppt_h</p:attrName>
                                        </p:attrNameLst>
                                      </p:cBhvr>
                                      <p:tavLst>
                                        <p:tav tm="0">
                                          <p:val>
                                            <p:strVal val="#ppt_h"/>
                                          </p:val>
                                        </p:tav>
                                        <p:tav tm="100000">
                                          <p:val>
                                            <p:strVal val="#ppt_h"/>
                                          </p:val>
                                        </p:tav>
                                      </p:tavLst>
                                    </p:anim>
                                    <p:animEffect transition="in" filter="fade">
                                      <p:cBhvr>
                                        <p:cTn id="14" dur="1000"/>
                                        <p:tgtEl>
                                          <p:spTgt spid="57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1377" name="Rectangle 2" title=""/>
          <p:cNvSpPr>
            <a:spLocks noGrp="1"/>
          </p:cNvSpPr>
          <p:nvPr>
            <p:ph type="title"/>
          </p:nvPr>
        </p:nvSpPr>
        <p:spPr/>
        <p:txBody>
          <a:bodyPr vert="horz" wrap="square" lIns="91440" tIns="45720" rIns="91440" bIns="45720" anchor="ctr"/>
          <a:lstStyle/>
          <a:p>
            <a:pPr eaLnBrk="1" hangingPunct="1"/>
            <a:r>
              <a:rPr lang="en-US" altLang="zh-CN"/>
              <a:t>My best friend</a:t>
            </a:r>
            <a:endParaRPr lang="en-US" altLang="zh-CN"/>
          </a:p>
        </p:txBody>
      </p:sp>
      <p:sp>
        <p:nvSpPr>
          <p:cNvPr id="101378" name="Rectangle 3" title=""/>
          <p:cNvSpPr>
            <a:spLocks noGrp="1"/>
          </p:cNvSpPr>
          <p:nvPr>
            <p:ph idx="1"/>
          </p:nvPr>
        </p:nvSpPr>
        <p:spPr>
          <a:xfrm>
            <a:off x="1524000" y="1600200"/>
            <a:ext cx="9144000" cy="5029200"/>
          </a:xfrm>
        </p:spPr>
        <p:txBody>
          <a:bodyPr vert="horz" wrap="square" lIns="91440" tIns="45720" rIns="91440" bIns="45720" anchor="t"/>
          <a:lstStyle/>
          <a:p>
            <a:pPr eaLnBrk="1" hangingPunct="1"/>
            <a:r>
              <a:rPr lang="en-US" altLang="zh-CN"/>
              <a:t>       Helen is my best friend .She has a square face and bright and smiling eyes.She is a pretty girl with short and black hair.She is honest,kind and helpful.She is willing to share things with others.She has many friends and works very hard.She is good at all her subjects .She is one of the best students in her class.She likes singing and She would like to be a singer when she grows up.</a:t>
            </a:r>
            <a:endParaRPr lang="en-US" altLang="zh-CN"/>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blipFill rotWithShape="0">
          <a:blip r:embed="rId2"/>
          <a:stretch>
            <a:fillRect/>
          </a:stretch>
        </a:blipFill>
        <a:effectLst/>
      </p:bgPr>
    </p:bg>
    <p:spTree>
      <p:nvGrpSpPr>
        <p:cNvPr id="1" name=""/>
        <p:cNvGrpSpPr/>
        <p:nvPr/>
      </p:nvGrpSpPr>
      <p:grpSpPr>
        <a:xfrm>
          <a:off x="0" y="0"/>
          <a:ext cx="0" cy="0"/>
        </a:xfrm>
      </p:grpSpPr>
      <p:sp>
        <p:nvSpPr>
          <p:cNvPr id="34818" name="WordArt 3" title=""/>
          <p:cNvSpPr>
            <a:spLocks noTextEdit="1"/>
          </p:cNvSpPr>
          <p:nvPr/>
        </p:nvSpPr>
        <p:spPr>
          <a:xfrm>
            <a:off x="1905000" y="4800600"/>
            <a:ext cx="8305800" cy="1676400"/>
          </a:xfrm>
          <a:prstGeom prst="rect">
            <a:avLst/>
          </a:prstGeom>
        </p:spPr>
        <p:txBody>
          <a:bodyPr wrap="none" fromWordArt="1">
            <a:prstTxWarp prst="textPlain">
              <a:avLst>
                <a:gd name="adj" fmla="val 50000"/>
              </a:avLst>
            </a:prstTxWarp>
            <a:normAutofit/>
          </a:bodyPr>
          <a:lstStyle/>
          <a:p>
            <a:pPr algn="ctr"/>
            <a:r>
              <a:rPr lang="zh-CN" altLang="en-US" sz="6600" b="1">
                <a:ln w="9525" cap="flat" cmpd="sng">
                  <a:solidFill>
                    <a:schemeClr val="tx1"/>
                  </a:solidFill>
                  <a:prstDash val="solid"/>
                  <a:headEnd type="none" w="med" len="med"/>
                  <a:tailEnd type="none" w="med" len="med"/>
                </a:ln>
                <a:solidFill>
                  <a:srgbClr val="FFFF00"/>
                </a:solidFill>
                <a:effectLst>
                  <a:prstShdw prst="shdw13" dist="53882" dir="13499999">
                    <a:srgbClr val="808080">
                      <a:alpha val="50000"/>
                    </a:srgbClr>
                  </a:prstShdw>
                </a:effectLst>
                <a:latin typeface="Arial" panose="020b0604020202020204" pitchFamily="34" charset="0"/>
                <a:ea typeface="Arial" panose="020b0604020202020204" pitchFamily="34" charset="0"/>
              </a:rPr>
              <a:t>Thank You!</a:t>
            </a:r>
            <a:endParaRPr lang="zh-CN" altLang="en-US" sz="6600" b="1">
              <a:ln w="9525" cap="flat" cmpd="sng">
                <a:solidFill>
                  <a:schemeClr val="tx1"/>
                </a:solidFill>
                <a:prstDash val="solid"/>
                <a:headEnd type="none" w="med" len="med"/>
                <a:tailEnd type="none" w="med" len="med"/>
              </a:ln>
              <a:solidFill>
                <a:srgbClr val="FFFF00"/>
              </a:solidFill>
              <a:effectLst>
                <a:prstShdw prst="shdw13" dist="53882" dir="13499999">
                  <a:srgbClr val="808080">
                    <a:alpha val="50000"/>
                  </a:srgbClr>
                </a:prstShdw>
              </a:effectLst>
              <a:latin typeface="Arial" panose="020b0604020202020204" pitchFamily="34" charset="0"/>
              <a:ea typeface="Arial" panose="020b0604020202020204" pitchFamily="34"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linds(horizontal)">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434" name="标题 1" title=""/>
          <p:cNvSpPr>
            <a:spLocks noGrp="1"/>
          </p:cNvSpPr>
          <p:nvPr>
            <p:ph type="title"/>
          </p:nvPr>
        </p:nvSpPr>
        <p:spPr>
          <a:xfrm>
            <a:off x="1295400" y="982663"/>
            <a:ext cx="9601200" cy="1303337"/>
          </a:xfrm>
          <a:noFill/>
          <a:ln>
            <a:miter lim="800000"/>
          </a:ln>
        </p:spPr>
        <p:txBody>
          <a:bodyPr vert="horz" wrap="square" lIns="91440" tIns="45720" rIns="91440" bIns="45720" anchor="ctr" anchorCtr="0">
            <a:noAutofit/>
          </a:bodyPr>
          <a:lstStyle>
            <a:lvl1pPr marL="0" indent="0" algn="ctr" defTabSz="457200" rtl="0" eaLnBrk="1" fontAlgn="base" latinLnBrk="0" hangingPunct="1">
              <a:lnSpc>
                <a:spcPct val="100000"/>
              </a:lnSpc>
              <a:spcBef>
                <a:spcPct val="0"/>
              </a:spcBef>
              <a:spcAft>
                <a:spcPct val="0"/>
              </a:spcAft>
              <a:buClrTx/>
              <a:buSzTx/>
              <a:buFontTx/>
              <a:buNone/>
              <a:defRPr kumimoji="0" lang="en-US" altLang="en-US" sz="4400" b="0" i="0" u="none" kern="1200" cap="none" baseline="0">
                <a:ln w="3175" cmpd="sng">
                  <a:noFill/>
                </a:ln>
                <a:solidFill>
                  <a:srgbClr val="262626"/>
                </a:solidFill>
                <a:effectLst/>
                <a:latin typeface="Garamond" pitchFamily="18" charset="0"/>
                <a:ea typeface="+mj-ea"/>
                <a:cs typeface="+mj-cs"/>
              </a:defRPr>
            </a:lvl1pPr>
          </a:lstStyle>
          <a:p>
            <a:pPr lvl="0"/>
            <a:r>
              <a:rPr lang="en-US" altLang="zh-CN" sz="6000">
                <a:solidFill>
                  <a:schemeClr val="tx1"/>
                </a:solidFill>
                <a:ea typeface="方正舒体" pitchFamily="2" charset="-122"/>
              </a:rPr>
              <a:t>Review New Words</a:t>
            </a:r>
            <a:endParaRPr lang="zh-CN" altLang="en-US" sz="6000">
              <a:solidFill>
                <a:schemeClr val="tx1"/>
              </a:solidFill>
              <a:ea typeface="方正舒体" pitchFamily="2" charset="-122"/>
            </a:endParaRPr>
          </a:p>
        </p:txBody>
      </p:sp>
      <p:sp>
        <p:nvSpPr>
          <p:cNvPr id="18435" name="Text Box 6" title=""/>
          <p:cNvSpPr/>
          <p:nvPr/>
        </p:nvSpPr>
        <p:spPr>
          <a:xfrm>
            <a:off x="4151313" y="3889375"/>
            <a:ext cx="6096000" cy="701675"/>
          </a:xfrm>
          <a:prstGeom prst="rect">
            <a:avLst/>
          </a:prstGeom>
          <a:noFill/>
          <a:ln>
            <a:noFill/>
            <a:miter lim="800000"/>
          </a:ln>
        </p:spPr>
        <p:txBody>
          <a:bodyPr>
            <a:spAutoFit/>
          </a:bodyPr>
          <a:lstStyle>
            <a:defPPr>
              <a:defRPr lang="en-US"/>
            </a:defPPr>
            <a:lvl1pPr marL="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1pPr>
            <a:lvl2pPr marL="4572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2pPr>
            <a:lvl3pPr marL="9144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3pPr>
            <a:lvl4pPr marL="13716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4pPr>
            <a:lvl5pPr marL="18288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5pPr>
          </a:lstStyle>
          <a:p>
            <a:pPr marL="0" lvl="0" indent="0">
              <a:spcBef>
                <a:spcPct val="50000"/>
              </a:spcBef>
              <a:buFont typeface="Arial"/>
            </a:pPr>
            <a:r>
              <a:rPr lang="en-US" altLang="zh-CN" sz="4000" b="1">
                <a:latin typeface="Times New Roman" panose="02020603050405020304" pitchFamily="18" charset="0"/>
                <a:ea typeface="宋体" panose="02010600030101010101" pitchFamily="2" charset="-122"/>
              </a:rPr>
              <a:t>He looks h_________. </a:t>
            </a:r>
            <a:endParaRPr lang="en-US" altLang="zh-CN" sz="4000" b="1">
              <a:latin typeface="Times New Roman" panose="02020603050405020304" pitchFamily="18" charset="0"/>
              <a:ea typeface="宋体" panose="02010600030101010101" pitchFamily="2" charset="-122"/>
            </a:endParaRPr>
          </a:p>
        </p:txBody>
      </p:sp>
      <p:sp>
        <p:nvSpPr>
          <p:cNvPr id="18436" name="Text Box 6" title=""/>
          <p:cNvSpPr/>
          <p:nvPr/>
        </p:nvSpPr>
        <p:spPr>
          <a:xfrm>
            <a:off x="6202363" y="3927475"/>
            <a:ext cx="2665412" cy="708025"/>
          </a:xfrm>
          <a:prstGeom prst="rect">
            <a:avLst/>
          </a:prstGeom>
          <a:noFill/>
          <a:ln>
            <a:noFill/>
            <a:miter lim="800000"/>
          </a:ln>
        </p:spPr>
        <p:txBody>
          <a:bodyPr>
            <a:spAutoFit/>
          </a:bodyPr>
          <a:lstStyle>
            <a:defPPr>
              <a:defRPr lang="en-US"/>
            </a:defPPr>
            <a:lvl1pPr marL="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1pPr>
            <a:lvl2pPr marL="4572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2pPr>
            <a:lvl3pPr marL="9144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3pPr>
            <a:lvl4pPr marL="13716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4pPr>
            <a:lvl5pPr marL="18288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5pPr>
          </a:lstStyle>
          <a:p>
            <a:pPr marL="0" lvl="0" indent="0">
              <a:spcBef>
                <a:spcPct val="50000"/>
              </a:spcBef>
              <a:buFont typeface="Arial"/>
            </a:pPr>
            <a:r>
              <a:rPr lang="en-US" altLang="zh-CN" sz="4000" b="1">
                <a:solidFill>
                  <a:srgbClr val="FF0000"/>
                </a:solidFill>
                <a:latin typeface="Times New Roman" panose="02020603050405020304" pitchFamily="18" charset="0"/>
                <a:ea typeface="宋体" panose="02010600030101010101" pitchFamily="2" charset="-122"/>
              </a:rPr>
              <a:t>  andsome</a:t>
            </a:r>
            <a:endParaRPr lang="en-US" altLang="zh-CN" sz="4000" b="1">
              <a:solidFill>
                <a:srgbClr val="FF0000"/>
              </a:solidFill>
              <a:latin typeface="Times New Roman" panose="02020603050405020304" pitchFamily="18" charset="0"/>
              <a:ea typeface="宋体" panose="02010600030101010101" pitchFamily="2" charset="-122"/>
            </a:endParaRPr>
          </a:p>
        </p:txBody>
      </p:sp>
      <p:pic>
        <p:nvPicPr>
          <p:cNvPr id="18437" name="Picture 6" title=""/>
          <p:cNvPicPr>
            <a:picLocks noChangeAspect="1"/>
          </p:cNvPicPr>
          <p:nvPr/>
        </p:nvPicPr>
        <p:blipFill>
          <a:blip r:embed="rId2"/>
          <a:srcRect b="10201"/>
          <a:stretch>
            <a:fillRect/>
          </a:stretch>
        </p:blipFill>
        <p:spPr>
          <a:xfrm>
            <a:off x="1196975" y="2708275"/>
            <a:ext cx="2663825" cy="3419475"/>
          </a:xfrm>
          <a:prstGeom prst="rect">
            <a:avLst/>
          </a:prstGeom>
          <a:noFill/>
          <a:ln>
            <a:noFill/>
            <a:miter lim="800000"/>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down)">
                                      <p:cBhvr>
                                        <p:cTn id="7" dur="500"/>
                                        <p:tgtEl>
                                          <p:spTgt spid="18435"/>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436"/>
                                        </p:tgtEl>
                                        <p:attrNameLst>
                                          <p:attrName>style.visibility</p:attrName>
                                        </p:attrNameLst>
                                      </p:cBhvr>
                                      <p:to>
                                        <p:strVal val="visible"/>
                                      </p:to>
                                    </p:set>
                                    <p:animEffect transition="in" filter="wipe(down)">
                                      <p:cBhvr>
                                        <p:cTn id="12"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458" name="标题 1" title=""/>
          <p:cNvSpPr>
            <a:spLocks noGrp="1"/>
          </p:cNvSpPr>
          <p:nvPr>
            <p:ph type="title"/>
          </p:nvPr>
        </p:nvSpPr>
        <p:spPr>
          <a:xfrm>
            <a:off x="1295400" y="982663"/>
            <a:ext cx="9601200" cy="1303337"/>
          </a:xfrm>
          <a:noFill/>
          <a:ln>
            <a:miter lim="800000"/>
          </a:ln>
        </p:spPr>
        <p:txBody>
          <a:bodyPr vert="horz" wrap="square" lIns="91440" tIns="45720" rIns="91440" bIns="45720" anchor="ctr" anchorCtr="0">
            <a:noAutofit/>
          </a:bodyPr>
          <a:lstStyle>
            <a:lvl1pPr marL="0" indent="0" algn="ctr" defTabSz="457200" rtl="0" eaLnBrk="1" fontAlgn="base" latinLnBrk="0" hangingPunct="1">
              <a:lnSpc>
                <a:spcPct val="100000"/>
              </a:lnSpc>
              <a:spcBef>
                <a:spcPct val="0"/>
              </a:spcBef>
              <a:spcAft>
                <a:spcPct val="0"/>
              </a:spcAft>
              <a:buClrTx/>
              <a:buSzTx/>
              <a:buFontTx/>
              <a:buNone/>
              <a:defRPr kumimoji="0" lang="en-US" altLang="en-US" sz="4400" b="0" i="0" u="none" kern="1200" cap="none" baseline="0">
                <a:ln w="3175" cmpd="sng">
                  <a:noFill/>
                </a:ln>
                <a:solidFill>
                  <a:srgbClr val="262626"/>
                </a:solidFill>
                <a:effectLst/>
                <a:latin typeface="Garamond" pitchFamily="18" charset="0"/>
                <a:ea typeface="+mj-ea"/>
                <a:cs typeface="+mj-cs"/>
              </a:defRPr>
            </a:lvl1pPr>
          </a:lstStyle>
          <a:p>
            <a:pPr lvl="0"/>
            <a:r>
              <a:rPr lang="en-US" altLang="zh-CN" sz="6000">
                <a:solidFill>
                  <a:schemeClr val="tx1"/>
                </a:solidFill>
                <a:ea typeface="方正舒体" pitchFamily="2" charset="-122"/>
              </a:rPr>
              <a:t>Review New Words</a:t>
            </a:r>
            <a:endParaRPr lang="zh-CN" altLang="en-US" sz="6000">
              <a:solidFill>
                <a:schemeClr val="tx1"/>
              </a:solidFill>
              <a:ea typeface="方正舒体" pitchFamily="2" charset="-122"/>
            </a:endParaRPr>
          </a:p>
        </p:txBody>
      </p:sp>
      <p:sp>
        <p:nvSpPr>
          <p:cNvPr id="19459" name="Text Box 6" title=""/>
          <p:cNvSpPr/>
          <p:nvPr/>
        </p:nvSpPr>
        <p:spPr>
          <a:xfrm>
            <a:off x="9155113" y="3733800"/>
            <a:ext cx="2663825" cy="706438"/>
          </a:xfrm>
          <a:prstGeom prst="rect">
            <a:avLst/>
          </a:prstGeom>
          <a:noFill/>
          <a:ln>
            <a:noFill/>
            <a:miter lim="800000"/>
          </a:ln>
        </p:spPr>
        <p:txBody>
          <a:bodyPr>
            <a:spAutoFit/>
          </a:bodyPr>
          <a:lstStyle>
            <a:defPPr>
              <a:defRPr lang="en-US"/>
            </a:defPPr>
            <a:lvl1pPr marL="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1pPr>
            <a:lvl2pPr marL="4572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2pPr>
            <a:lvl3pPr marL="9144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3pPr>
            <a:lvl4pPr marL="13716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4pPr>
            <a:lvl5pPr marL="18288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5pPr>
          </a:lstStyle>
          <a:p>
            <a:pPr marL="0" lvl="0" indent="0">
              <a:spcBef>
                <a:spcPct val="50000"/>
              </a:spcBef>
              <a:buFont typeface="Arial"/>
            </a:pPr>
            <a:r>
              <a:rPr lang="en-US" altLang="zh-CN" sz="4000" b="1">
                <a:solidFill>
                  <a:srgbClr val="FF0000"/>
                </a:solidFill>
                <a:latin typeface="Times New Roman" panose="02020603050405020304" pitchFamily="18" charset="0"/>
                <a:ea typeface="宋体" panose="02010600030101010101" pitchFamily="2" charset="-122"/>
              </a:rPr>
              <a:t>  mile</a:t>
            </a:r>
            <a:endParaRPr lang="en-US" altLang="zh-CN" sz="4000" b="1">
              <a:solidFill>
                <a:srgbClr val="FF0000"/>
              </a:solidFill>
              <a:latin typeface="Times New Roman" panose="02020603050405020304" pitchFamily="18" charset="0"/>
              <a:ea typeface="宋体" panose="02010600030101010101" pitchFamily="2" charset="-122"/>
            </a:endParaRPr>
          </a:p>
        </p:txBody>
      </p:sp>
      <p:pic>
        <p:nvPicPr>
          <p:cNvPr id="19460" name="Picture 4" title=""/>
          <p:cNvPicPr>
            <a:picLocks noChangeAspect="1"/>
          </p:cNvPicPr>
          <p:nvPr/>
        </p:nvPicPr>
        <p:blipFill>
          <a:blip r:embed="rId2"/>
          <a:stretch>
            <a:fillRect/>
          </a:stretch>
        </p:blipFill>
        <p:spPr>
          <a:xfrm>
            <a:off x="1055688" y="2894013"/>
            <a:ext cx="3975100" cy="2981325"/>
          </a:xfrm>
          <a:prstGeom prst="rect">
            <a:avLst/>
          </a:prstGeom>
          <a:noFill/>
          <a:ln>
            <a:noFill/>
            <a:miter lim="800000"/>
          </a:ln>
        </p:spPr>
      </p:pic>
      <p:sp>
        <p:nvSpPr>
          <p:cNvPr id="19461" name="Text Box 2" title=""/>
          <p:cNvSpPr/>
          <p:nvPr/>
        </p:nvSpPr>
        <p:spPr>
          <a:xfrm>
            <a:off x="5408613" y="3722688"/>
            <a:ext cx="5665787" cy="1323975"/>
          </a:xfrm>
          <a:prstGeom prst="rect">
            <a:avLst/>
          </a:prstGeom>
          <a:noFill/>
          <a:ln>
            <a:noFill/>
            <a:miter lim="800000"/>
          </a:ln>
        </p:spPr>
        <p:txBody>
          <a:bodyPr>
            <a:spAutoFit/>
          </a:bodyPr>
          <a:lstStyle>
            <a:defPPr>
              <a:defRPr lang="en-US"/>
            </a:defPPr>
            <a:lvl1pPr marL="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1pPr>
            <a:lvl2pPr marL="4572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2pPr>
            <a:lvl3pPr marL="9144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3pPr>
            <a:lvl4pPr marL="13716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4pPr>
            <a:lvl5pPr marL="18288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5pPr>
          </a:lstStyle>
          <a:p>
            <a:pPr marL="0" lvl="0" indent="0">
              <a:spcBef>
                <a:spcPct val="50000"/>
              </a:spcBef>
              <a:buFont typeface="Arial"/>
            </a:pPr>
            <a:r>
              <a:rPr lang="en-US" altLang="zh-CN" sz="4000" b="1">
                <a:latin typeface="Times New Roman" panose="02020603050405020304" pitchFamily="18" charset="0"/>
                <a:ea typeface="宋体" panose="02010600030101010101" pitchFamily="2" charset="-122"/>
              </a:rPr>
              <a:t>She always has a s______ on her face.</a:t>
            </a:r>
            <a:endParaRPr lang="en-US" altLang="zh-CN" sz="4000" b="1">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ipe(down)">
                                      <p:cBhvr>
                                        <p:cTn id="7" dur="500"/>
                                        <p:tgtEl>
                                          <p:spTgt spid="19461"/>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wipe(down)">
                                      <p:cBhvr>
                                        <p:cTn id="12" dur="1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9461"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482" name="标题 1" title=""/>
          <p:cNvSpPr>
            <a:spLocks noGrp="1"/>
          </p:cNvSpPr>
          <p:nvPr>
            <p:ph type="title"/>
          </p:nvPr>
        </p:nvSpPr>
        <p:spPr>
          <a:xfrm>
            <a:off x="1295400" y="982663"/>
            <a:ext cx="9601200" cy="1303337"/>
          </a:xfrm>
          <a:noFill/>
          <a:ln>
            <a:miter lim="800000"/>
          </a:ln>
        </p:spPr>
        <p:txBody>
          <a:bodyPr vert="horz" wrap="square" lIns="91440" tIns="45720" rIns="91440" bIns="45720" anchor="ctr" anchorCtr="0">
            <a:noAutofit/>
          </a:bodyPr>
          <a:lstStyle>
            <a:lvl1pPr marL="0" indent="0" algn="ctr" defTabSz="457200" rtl="0" eaLnBrk="1" fontAlgn="base" latinLnBrk="0" hangingPunct="1">
              <a:lnSpc>
                <a:spcPct val="100000"/>
              </a:lnSpc>
              <a:spcBef>
                <a:spcPct val="0"/>
              </a:spcBef>
              <a:spcAft>
                <a:spcPct val="0"/>
              </a:spcAft>
              <a:buClrTx/>
              <a:buSzTx/>
              <a:buFontTx/>
              <a:buNone/>
              <a:defRPr kumimoji="0" lang="en-US" altLang="en-US" sz="4400" b="0" i="0" u="none" kern="1200" cap="none" baseline="0">
                <a:ln w="3175" cmpd="sng">
                  <a:noFill/>
                </a:ln>
                <a:solidFill>
                  <a:srgbClr val="262626"/>
                </a:solidFill>
                <a:effectLst/>
                <a:latin typeface="Garamond" pitchFamily="18" charset="0"/>
                <a:ea typeface="+mj-ea"/>
                <a:cs typeface="+mj-cs"/>
              </a:defRPr>
            </a:lvl1pPr>
          </a:lstStyle>
          <a:p>
            <a:pPr lvl="0"/>
            <a:r>
              <a:rPr lang="en-US" altLang="zh-CN" sz="6000">
                <a:solidFill>
                  <a:schemeClr val="tx1"/>
                </a:solidFill>
                <a:ea typeface="方正舒体" pitchFamily="2" charset="-122"/>
              </a:rPr>
              <a:t>Review New Words</a:t>
            </a:r>
            <a:endParaRPr lang="zh-CN" altLang="en-US" sz="6000">
              <a:solidFill>
                <a:schemeClr val="tx1"/>
              </a:solidFill>
              <a:ea typeface="方正舒体" pitchFamily="2" charset="-122"/>
            </a:endParaRPr>
          </a:p>
        </p:txBody>
      </p:sp>
      <p:sp>
        <p:nvSpPr>
          <p:cNvPr id="20483" name="Text Box 6" title=""/>
          <p:cNvSpPr/>
          <p:nvPr/>
        </p:nvSpPr>
        <p:spPr>
          <a:xfrm>
            <a:off x="7248525" y="4003675"/>
            <a:ext cx="3314700" cy="708025"/>
          </a:xfrm>
          <a:prstGeom prst="rect">
            <a:avLst/>
          </a:prstGeom>
          <a:noFill/>
          <a:ln>
            <a:noFill/>
            <a:miter lim="800000"/>
          </a:ln>
        </p:spPr>
        <p:txBody>
          <a:bodyPr>
            <a:spAutoFit/>
          </a:bodyPr>
          <a:lstStyle>
            <a:defPPr>
              <a:defRPr lang="en-US"/>
            </a:defPPr>
            <a:lvl1pPr marL="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1pPr>
            <a:lvl2pPr marL="4572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2pPr>
            <a:lvl3pPr marL="9144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3pPr>
            <a:lvl4pPr marL="13716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4pPr>
            <a:lvl5pPr marL="18288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5pPr>
          </a:lstStyle>
          <a:p>
            <a:pPr marL="0" lvl="0" indent="0">
              <a:spcBef>
                <a:spcPct val="50000"/>
              </a:spcBef>
              <a:buFont typeface="Arial"/>
            </a:pPr>
            <a:r>
              <a:rPr lang="en-US" altLang="zh-CN" sz="4000" b="1">
                <a:solidFill>
                  <a:srgbClr val="FF0000"/>
                </a:solidFill>
                <a:latin typeface="Times New Roman" panose="02020603050405020304" pitchFamily="18" charset="0"/>
                <a:ea typeface="宋体" panose="02010600030101010101" pitchFamily="2" charset="-122"/>
              </a:rPr>
              <a:t>  ard-working</a:t>
            </a:r>
            <a:endParaRPr lang="en-US" altLang="zh-CN" sz="4000" b="1">
              <a:solidFill>
                <a:srgbClr val="FF0000"/>
              </a:solidFill>
              <a:latin typeface="Times New Roman" panose="02020603050405020304" pitchFamily="18" charset="0"/>
              <a:ea typeface="宋体" panose="02010600030101010101" pitchFamily="2" charset="-122"/>
            </a:endParaRPr>
          </a:p>
        </p:txBody>
      </p:sp>
      <p:pic>
        <p:nvPicPr>
          <p:cNvPr id="20484" name="Picture 5" title=""/>
          <p:cNvPicPr>
            <a:picLocks noChangeAspect="1"/>
          </p:cNvPicPr>
          <p:nvPr/>
        </p:nvPicPr>
        <p:blipFill>
          <a:blip r:embed="rId2"/>
          <a:srcRect r="22000"/>
          <a:stretch>
            <a:fillRect/>
          </a:stretch>
        </p:blipFill>
        <p:spPr>
          <a:xfrm>
            <a:off x="1347788" y="2941638"/>
            <a:ext cx="3314700" cy="2825750"/>
          </a:xfrm>
          <a:prstGeom prst="rect">
            <a:avLst/>
          </a:prstGeom>
          <a:noFill/>
          <a:ln>
            <a:noFill/>
            <a:miter lim="800000"/>
          </a:ln>
        </p:spPr>
      </p:pic>
      <p:sp>
        <p:nvSpPr>
          <p:cNvPr id="20485" name="Text Box 2" title=""/>
          <p:cNvSpPr/>
          <p:nvPr/>
        </p:nvSpPr>
        <p:spPr>
          <a:xfrm>
            <a:off x="5159375" y="4003675"/>
            <a:ext cx="6096000" cy="701675"/>
          </a:xfrm>
          <a:prstGeom prst="rect">
            <a:avLst/>
          </a:prstGeom>
          <a:noFill/>
          <a:ln>
            <a:noFill/>
            <a:miter lim="800000"/>
          </a:ln>
        </p:spPr>
        <p:txBody>
          <a:bodyPr>
            <a:spAutoFit/>
          </a:bodyPr>
          <a:lstStyle>
            <a:defPPr>
              <a:defRPr lang="en-US"/>
            </a:defPPr>
            <a:lvl1pPr marL="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1pPr>
            <a:lvl2pPr marL="4572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2pPr>
            <a:lvl3pPr marL="9144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3pPr>
            <a:lvl4pPr marL="13716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4pPr>
            <a:lvl5pPr marL="18288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5pPr>
          </a:lstStyle>
          <a:p>
            <a:pPr marL="0" lvl="0" indent="0">
              <a:spcBef>
                <a:spcPct val="50000"/>
              </a:spcBef>
              <a:buFont typeface="Arial"/>
            </a:pPr>
            <a:r>
              <a:rPr lang="en-US" altLang="zh-CN" sz="4000" b="1">
                <a:latin typeface="Times New Roman" panose="02020603050405020304" pitchFamily="18" charset="0"/>
                <a:ea typeface="宋体" panose="02010600030101010101" pitchFamily="2" charset="-122"/>
              </a:rPr>
              <a:t>They are h___________.</a:t>
            </a:r>
            <a:endParaRPr lang="en-US" altLang="zh-CN" sz="4000" b="1">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wipe(down)">
                                      <p:cBhvr>
                                        <p:cTn id="7" dur="500"/>
                                        <p:tgtEl>
                                          <p:spTgt spid="20485"/>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wipe(down)">
                                      <p:cBhvr>
                                        <p:cTn id="12"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5"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1506" name="标题 1" title=""/>
          <p:cNvSpPr>
            <a:spLocks noGrp="1"/>
          </p:cNvSpPr>
          <p:nvPr>
            <p:ph type="title"/>
          </p:nvPr>
        </p:nvSpPr>
        <p:spPr>
          <a:xfrm>
            <a:off x="1295400" y="982663"/>
            <a:ext cx="9601200" cy="1303337"/>
          </a:xfrm>
          <a:noFill/>
          <a:ln>
            <a:miter lim="800000"/>
          </a:ln>
        </p:spPr>
        <p:txBody>
          <a:bodyPr vert="horz" wrap="square" lIns="91440" tIns="45720" rIns="91440" bIns="45720" anchor="ctr" anchorCtr="0">
            <a:noAutofit/>
          </a:bodyPr>
          <a:lstStyle>
            <a:lvl1pPr marL="0" indent="0" algn="ctr" defTabSz="457200" rtl="0" eaLnBrk="1" fontAlgn="base" latinLnBrk="0" hangingPunct="1">
              <a:lnSpc>
                <a:spcPct val="100000"/>
              </a:lnSpc>
              <a:spcBef>
                <a:spcPct val="0"/>
              </a:spcBef>
              <a:spcAft>
                <a:spcPct val="0"/>
              </a:spcAft>
              <a:buClrTx/>
              <a:buSzTx/>
              <a:buFontTx/>
              <a:buNone/>
              <a:defRPr kumimoji="0" lang="en-US" altLang="en-US" sz="4400" b="0" i="0" u="none" kern="1200" cap="none" baseline="0">
                <a:ln w="3175" cmpd="sng">
                  <a:noFill/>
                </a:ln>
                <a:solidFill>
                  <a:srgbClr val="262626"/>
                </a:solidFill>
                <a:effectLst/>
                <a:latin typeface="Garamond" pitchFamily="18" charset="0"/>
                <a:ea typeface="+mj-ea"/>
                <a:cs typeface="+mj-cs"/>
              </a:defRPr>
            </a:lvl1pPr>
          </a:lstStyle>
          <a:p>
            <a:pPr lvl="0"/>
            <a:r>
              <a:rPr lang="en-US" altLang="zh-CN" sz="6000">
                <a:solidFill>
                  <a:schemeClr val="tx1"/>
                </a:solidFill>
                <a:ea typeface="方正舒体" pitchFamily="2" charset="-122"/>
              </a:rPr>
              <a:t>Review New Words</a:t>
            </a:r>
            <a:endParaRPr lang="zh-CN" altLang="en-US" sz="6000">
              <a:solidFill>
                <a:schemeClr val="tx1"/>
              </a:solidFill>
              <a:ea typeface="方正舒体" pitchFamily="2" charset="-122"/>
            </a:endParaRPr>
          </a:p>
        </p:txBody>
      </p:sp>
      <p:sp>
        <p:nvSpPr>
          <p:cNvPr id="21507" name="Text Box 6" title=""/>
          <p:cNvSpPr/>
          <p:nvPr/>
        </p:nvSpPr>
        <p:spPr>
          <a:xfrm>
            <a:off x="8896350" y="3348038"/>
            <a:ext cx="3314700" cy="708025"/>
          </a:xfrm>
          <a:prstGeom prst="rect">
            <a:avLst/>
          </a:prstGeom>
          <a:noFill/>
          <a:ln>
            <a:noFill/>
            <a:miter lim="800000"/>
          </a:ln>
        </p:spPr>
        <p:txBody>
          <a:bodyPr>
            <a:spAutoFit/>
          </a:bodyPr>
          <a:lstStyle>
            <a:defPPr>
              <a:defRPr lang="en-US"/>
            </a:defPPr>
            <a:lvl1pPr marL="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1pPr>
            <a:lvl2pPr marL="4572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2pPr>
            <a:lvl3pPr marL="9144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3pPr>
            <a:lvl4pPr marL="13716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4pPr>
            <a:lvl5pPr marL="18288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5pPr>
          </a:lstStyle>
          <a:p>
            <a:pPr marL="0" lvl="0" indent="0">
              <a:spcBef>
                <a:spcPct val="50000"/>
              </a:spcBef>
              <a:buFont typeface="Arial"/>
            </a:pPr>
            <a:r>
              <a:rPr lang="en-US" altLang="zh-CN" sz="4000" b="1">
                <a:solidFill>
                  <a:srgbClr val="FF0000"/>
                </a:solidFill>
                <a:latin typeface="Times New Roman" panose="02020603050405020304" pitchFamily="18" charset="0"/>
                <a:ea typeface="宋体" panose="02010600030101010101" pitchFamily="2" charset="-122"/>
              </a:rPr>
              <a:t>  xcellent</a:t>
            </a:r>
            <a:endParaRPr lang="en-US" altLang="zh-CN" sz="4000" b="1">
              <a:solidFill>
                <a:srgbClr val="FF0000"/>
              </a:solidFill>
              <a:latin typeface="Times New Roman" panose="02020603050405020304" pitchFamily="18" charset="0"/>
              <a:ea typeface="宋体" panose="02010600030101010101" pitchFamily="2" charset="-122"/>
            </a:endParaRPr>
          </a:p>
        </p:txBody>
      </p:sp>
      <p:pic>
        <p:nvPicPr>
          <p:cNvPr id="21508" name="Picture 7" title=""/>
          <p:cNvPicPr>
            <a:picLocks noChangeAspect="1"/>
          </p:cNvPicPr>
          <p:nvPr/>
        </p:nvPicPr>
        <p:blipFill>
          <a:blip r:embed="rId2"/>
          <a:stretch>
            <a:fillRect/>
          </a:stretch>
        </p:blipFill>
        <p:spPr>
          <a:xfrm>
            <a:off x="1074738" y="2643188"/>
            <a:ext cx="3886200" cy="3421062"/>
          </a:xfrm>
          <a:prstGeom prst="rect">
            <a:avLst/>
          </a:prstGeom>
          <a:noFill/>
          <a:ln>
            <a:noFill/>
            <a:miter lim="800000"/>
          </a:ln>
        </p:spPr>
      </p:pic>
      <p:sp>
        <p:nvSpPr>
          <p:cNvPr id="21509" name="Text Box 2" title=""/>
          <p:cNvSpPr/>
          <p:nvPr/>
        </p:nvSpPr>
        <p:spPr>
          <a:xfrm>
            <a:off x="5257800" y="3432175"/>
            <a:ext cx="6019800" cy="612775"/>
          </a:xfrm>
          <a:prstGeom prst="rect">
            <a:avLst/>
          </a:prstGeom>
          <a:noFill/>
          <a:ln>
            <a:noFill/>
            <a:miter lim="800000"/>
          </a:ln>
        </p:spPr>
        <p:txBody>
          <a:bodyPr>
            <a:spAutoFit/>
          </a:bodyPr>
          <a:lstStyle>
            <a:defPPr>
              <a:defRPr lang="en-US"/>
            </a:defPPr>
            <a:lvl1pPr marL="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1pPr>
            <a:lvl2pPr marL="4572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2pPr>
            <a:lvl3pPr marL="9144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3pPr>
            <a:lvl4pPr marL="13716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4pPr>
            <a:lvl5pPr marL="18288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5pPr>
          </a:lstStyle>
          <a:p>
            <a:pPr marL="0" lvl="0" indent="0">
              <a:lnSpc>
                <a:spcPct val="95000"/>
              </a:lnSpc>
              <a:spcBef>
                <a:spcPct val="40000"/>
              </a:spcBef>
              <a:buFont typeface="Arial"/>
            </a:pPr>
            <a:r>
              <a:rPr lang="en-US" altLang="zh-CN" sz="3600" b="1">
                <a:latin typeface="Times New Roman" panose="02020603050405020304" pitchFamily="18" charset="0"/>
                <a:ea typeface="宋体" panose="02010600030101010101" pitchFamily="2" charset="-122"/>
              </a:rPr>
              <a:t>All her lessons are e________. </a:t>
            </a:r>
            <a:endParaRPr lang="en-US" altLang="zh-CN" sz="3600" b="1">
              <a:latin typeface="Times New Roman" panose="02020603050405020304" pitchFamily="18" charset="0"/>
              <a:ea typeface="宋体" panose="02010600030101010101" pitchFamily="2" charset="-122"/>
            </a:endParaRPr>
          </a:p>
        </p:txBody>
      </p:sp>
      <p:sp>
        <p:nvSpPr>
          <p:cNvPr id="21510" name="Text Box 5" title=""/>
          <p:cNvSpPr/>
          <p:nvPr/>
        </p:nvSpPr>
        <p:spPr>
          <a:xfrm>
            <a:off x="5257800" y="4354513"/>
            <a:ext cx="8001000" cy="1449387"/>
          </a:xfrm>
          <a:prstGeom prst="rect">
            <a:avLst/>
          </a:prstGeom>
          <a:noFill/>
          <a:ln>
            <a:noFill/>
            <a:miter lim="800000"/>
          </a:ln>
        </p:spPr>
        <p:txBody>
          <a:bodyPr>
            <a:spAutoFit/>
          </a:bodyPr>
          <a:lstStyle>
            <a:defPPr>
              <a:defRPr lang="en-US"/>
            </a:defPPr>
            <a:lvl1pPr marL="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1pPr>
            <a:lvl2pPr marL="4572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2pPr>
            <a:lvl3pPr marL="9144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3pPr>
            <a:lvl4pPr marL="13716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4pPr>
            <a:lvl5pPr marL="1828800" indent="0" algn="l" defTabSz="457200" rtl="0" eaLnBrk="1" fontAlgn="base" hangingPunct="1">
              <a:lnSpc>
                <a:spcPct val="100000"/>
              </a:lnSpc>
              <a:spcBef>
                <a:spcPct val="0"/>
              </a:spcBef>
              <a:spcAft>
                <a:spcPct val="0"/>
              </a:spcAft>
              <a:buClrTx/>
              <a:buSzTx/>
              <a:buFontTx/>
              <a:buNone/>
              <a:defRPr kumimoji="0" lang="en-US" altLang="en-US" sz="1800" b="0" i="0" u="none" baseline="0">
                <a:solidFill>
                  <a:schemeClr val="tx1"/>
                </a:solidFill>
                <a:effectLst/>
                <a:latin typeface="Garamond" pitchFamily="18" charset="0"/>
              </a:defRPr>
            </a:lvl5pPr>
          </a:lstStyle>
          <a:p>
            <a:pPr marL="0" lvl="0" indent="0">
              <a:lnSpc>
                <a:spcPct val="95000"/>
              </a:lnSpc>
              <a:spcBef>
                <a:spcPct val="40000"/>
              </a:spcBef>
              <a:buFont typeface="Arial"/>
            </a:pPr>
            <a:r>
              <a:rPr lang="en-US" altLang="zh-CN" sz="3600" b="1">
                <a:latin typeface="Times New Roman" panose="02020603050405020304" pitchFamily="18" charset="0"/>
                <a:ea typeface="宋体" panose="02010600030101010101" pitchFamily="2" charset="-122"/>
              </a:rPr>
              <a:t>excellent </a:t>
            </a:r>
            <a:r>
              <a:rPr lang="en-US" altLang="zh-CN" sz="3600" b="1">
                <a:solidFill>
                  <a:srgbClr val="D60093"/>
                </a:solidFill>
                <a:latin typeface="Times New Roman" panose="02020603050405020304" pitchFamily="18" charset="0"/>
                <a:ea typeface="宋体" panose="02010600030101010101" pitchFamily="2" charset="-122"/>
              </a:rPr>
              <a:t>= very good</a:t>
            </a:r>
            <a:r>
              <a:rPr lang="en-US" altLang="zh-CN" sz="3600" b="1">
                <a:latin typeface="Times New Roman" panose="02020603050405020304" pitchFamily="18" charset="0"/>
                <a:ea typeface="宋体" panose="02010600030101010101" pitchFamily="2" charset="-122"/>
              </a:rPr>
              <a:t>  </a:t>
            </a:r>
            <a:endParaRPr lang="en-US" altLang="zh-CN" sz="3600" b="1">
              <a:latin typeface="Times New Roman" panose="02020603050405020304" pitchFamily="18" charset="0"/>
              <a:ea typeface="宋体" panose="02010600030101010101" pitchFamily="2" charset="-122"/>
            </a:endParaRPr>
          </a:p>
          <a:p>
            <a:pPr marL="0" lvl="0" indent="0">
              <a:lnSpc>
                <a:spcPct val="95000"/>
              </a:lnSpc>
              <a:spcBef>
                <a:spcPct val="40000"/>
              </a:spcBef>
              <a:buFont typeface="Arial"/>
            </a:pPr>
            <a:r>
              <a:rPr lang="en-US" altLang="zh-CN" sz="3600" b="1">
                <a:latin typeface="Times New Roman" panose="02020603050405020304" pitchFamily="18" charset="0"/>
                <a:ea typeface="宋体" panose="02010600030101010101" pitchFamily="2" charset="-122"/>
              </a:rPr>
              <a:t>	</a:t>
            </a:r>
            <a:r>
              <a:rPr lang="zh-CN" altLang="en-US" sz="3600" b="1">
                <a:latin typeface="Times New Roman" panose="02020603050405020304" pitchFamily="18" charset="0"/>
                <a:ea typeface="宋体" panose="02010600030101010101" pitchFamily="2" charset="-122"/>
              </a:rPr>
              <a:t>杰出的</a:t>
            </a:r>
            <a:r>
              <a:rPr lang="en-US" altLang="zh-CN" sz="3600" b="1">
                <a:latin typeface="Times New Roman" panose="02020603050405020304" pitchFamily="18" charset="0"/>
                <a:ea typeface="宋体" panose="02010600030101010101" pitchFamily="2" charset="-122"/>
              </a:rPr>
              <a:t>,</a:t>
            </a:r>
            <a:r>
              <a:rPr lang="zh-CN" altLang="en-US" sz="3600" b="1">
                <a:latin typeface="Times New Roman" panose="02020603050405020304" pitchFamily="18" charset="0"/>
                <a:ea typeface="宋体" panose="02010600030101010101" pitchFamily="2" charset="-122"/>
              </a:rPr>
              <a:t>极好的</a:t>
            </a:r>
            <a:r>
              <a:rPr lang="zh-CN" altLang="en-US" sz="4000" b="1">
                <a:latin typeface="Times New Roman" panose="02020603050405020304" pitchFamily="18" charset="0"/>
                <a:ea typeface="宋体" panose="02010600030101010101" pitchFamily="2" charset="-122"/>
              </a:rPr>
              <a:t> </a:t>
            </a:r>
            <a:endParaRPr lang="zh-CN" altLang="en-US" sz="4000" b="1">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wipe(down)">
                                      <p:cBhvr>
                                        <p:cTn id="7" dur="500"/>
                                        <p:tgtEl>
                                          <p:spTgt spid="21509"/>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507"/>
                                        </p:tgtEl>
                                        <p:attrNameLst>
                                          <p:attrName>style.visibility</p:attrName>
                                        </p:attrNameLst>
                                      </p:cBhvr>
                                      <p:to>
                                        <p:strVal val="visible"/>
                                      </p:to>
                                    </p:set>
                                    <p:animEffect transition="in" filter="wipe(down)">
                                      <p:cBhvr>
                                        <p:cTn id="12" dur="500"/>
                                        <p:tgtEl>
                                          <p:spTgt spid="21507"/>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down)">
                                      <p:cBhvr>
                                        <p:cTn id="17"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9" grpId="0"/>
      <p:bldP spid="2151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pattFill prst="pct5">
          <a:fgClr>
            <a:schemeClr val="accent1"/>
          </a:fgClr>
          <a:bgClr>
            <a:schemeClr val="bg1"/>
          </a:bgClr>
        </a:pattFill>
        <a:effectLst/>
      </p:bgPr>
    </p:bg>
    <p:spTree>
      <p:nvGrpSpPr>
        <p:cNvPr id="1" name=""/>
        <p:cNvGrpSpPr/>
        <p:nvPr/>
      </p:nvGrpSpPr>
      <p:grpSpPr>
        <a:xfrm>
          <a:off x="0" y="0"/>
          <a:ext cx="0" cy="0"/>
        </a:xfrm>
      </p:grpSpPr>
      <p:sp>
        <p:nvSpPr>
          <p:cNvPr id="31748" name="Text Box 4" title=""/>
          <p:cNvSpPr txBox="1"/>
          <p:nvPr/>
        </p:nvSpPr>
        <p:spPr>
          <a:xfrm>
            <a:off x="983615" y="533400"/>
            <a:ext cx="10240645" cy="1364615"/>
          </a:xfrm>
          <a:prstGeom prst="rect">
            <a:avLst/>
          </a:prstGeom>
          <a:noFill/>
          <a:ln w="9525">
            <a:noFill/>
          </a:ln>
        </p:spPr>
        <p:txBody>
          <a:bodyPr wrap="square" anchor="t">
            <a:spAutoFit/>
          </a:bodyPr>
          <a:lstStyle/>
          <a:p>
            <a:pPr>
              <a:lnSpc>
                <a:spcPct val="115000"/>
              </a:lnSpc>
            </a:pPr>
            <a:r>
              <a:rPr lang="en-US" altLang="zh-CN" sz="3600" b="1">
                <a:solidFill>
                  <a:srgbClr val="CC0000"/>
                </a:solidFill>
                <a:latin typeface="Times New Roman" panose="02020603050405020304" pitchFamily="18" charset="0"/>
                <a:ea typeface="宋体" panose="02010600030101010101" pitchFamily="2" charset="-122"/>
              </a:rPr>
              <a:t>Talk about your best friends with your partners by asking and answering some questions.</a:t>
            </a:r>
            <a:endParaRPr lang="en-US" altLang="zh-CN" sz="3600" b="1">
              <a:solidFill>
                <a:srgbClr val="CC0000"/>
              </a:solidFill>
              <a:latin typeface="Times New Roman" panose="02020603050405020304" pitchFamily="18" charset="0"/>
              <a:ea typeface="Times New Roman" panose="02020603050405020304" pitchFamily="18" charset="0"/>
            </a:endParaRPr>
          </a:p>
        </p:txBody>
      </p:sp>
      <p:sp>
        <p:nvSpPr>
          <p:cNvPr id="31749" name="Text Box 5" title=""/>
          <p:cNvSpPr txBox="1"/>
          <p:nvPr/>
        </p:nvSpPr>
        <p:spPr>
          <a:xfrm>
            <a:off x="1271905" y="2075180"/>
            <a:ext cx="7772400" cy="3911600"/>
          </a:xfrm>
          <a:prstGeom prst="rect">
            <a:avLst/>
          </a:prstGeom>
          <a:noFill/>
          <a:ln w="9525">
            <a:noFill/>
          </a:ln>
        </p:spPr>
        <p:txBody>
          <a:bodyPr anchor="t">
            <a:spAutoFit/>
          </a:bodyPr>
          <a:lstStyle/>
          <a:p>
            <a:pPr>
              <a:lnSpc>
                <a:spcPct val="115000"/>
              </a:lnSpc>
            </a:pPr>
            <a:r>
              <a:rPr lang="en-US" altLang="zh-CN" sz="3600" b="1">
                <a:latin typeface="Times New Roman" panose="02020603050405020304" pitchFamily="18" charset="0"/>
                <a:ea typeface="宋体" panose="02010600030101010101" pitchFamily="2" charset="-122"/>
              </a:rPr>
              <a:t>e.g. Who is your best friend? </a:t>
            </a:r>
            <a:endParaRPr lang="en-US" altLang="zh-CN" sz="3600" b="1">
              <a:latin typeface="Times New Roman" panose="02020603050405020304" pitchFamily="18" charset="0"/>
              <a:ea typeface="宋体" panose="02010600030101010101" pitchFamily="2" charset="-122"/>
            </a:endParaRPr>
          </a:p>
          <a:p>
            <a:pPr>
              <a:lnSpc>
                <a:spcPct val="115000"/>
              </a:lnSpc>
            </a:pPr>
            <a:r>
              <a:rPr lang="en-US" altLang="zh-CN" sz="3600" b="1">
                <a:latin typeface="Times New Roman" panose="02020603050405020304" pitchFamily="18" charset="0"/>
                <a:ea typeface="宋体" panose="02010600030101010101" pitchFamily="2" charset="-122"/>
              </a:rPr>
              <a:t>        </a:t>
            </a:r>
            <a:r>
              <a:rPr lang="en-US" altLang="zh-CN" sz="3600" b="1">
                <a:solidFill>
                  <a:srgbClr val="FF0000"/>
                </a:solidFill>
                <a:latin typeface="Times New Roman" panose="02020603050405020304" pitchFamily="18" charset="0"/>
                <a:ea typeface="宋体" panose="02010600030101010101" pitchFamily="2" charset="-122"/>
              </a:rPr>
              <a:t>My best friend is …</a:t>
            </a:r>
            <a:endParaRPr lang="en-US" altLang="zh-CN" sz="3600" b="1">
              <a:solidFill>
                <a:srgbClr val="FF0000"/>
              </a:solidFill>
              <a:latin typeface="Times New Roman" panose="02020603050405020304" pitchFamily="18" charset="0"/>
              <a:ea typeface="宋体" panose="02010600030101010101" pitchFamily="2" charset="-122"/>
            </a:endParaRPr>
          </a:p>
          <a:p>
            <a:pPr>
              <a:lnSpc>
                <a:spcPct val="115000"/>
              </a:lnSpc>
            </a:pPr>
            <a:r>
              <a:rPr lang="en-US" altLang="zh-CN" sz="3600" b="1">
                <a:solidFill>
                  <a:srgbClr val="FF0000"/>
                </a:solidFill>
                <a:latin typeface="Times New Roman" panose="02020603050405020304" pitchFamily="18" charset="0"/>
                <a:ea typeface="宋体" panose="02010600030101010101" pitchFamily="2" charset="-122"/>
              </a:rPr>
              <a:t>       </a:t>
            </a:r>
            <a:r>
              <a:rPr lang="en-US" altLang="zh-CN" sz="3600" b="1">
                <a:latin typeface="Times New Roman" panose="02020603050405020304" pitchFamily="18" charset="0"/>
                <a:ea typeface="宋体" panose="02010600030101010101" pitchFamily="2" charset="-122"/>
              </a:rPr>
              <a:t>What’s he/she like?</a:t>
            </a:r>
            <a:endParaRPr lang="en-US" altLang="zh-CN" sz="3600" b="1">
              <a:latin typeface="Times New Roman" panose="02020603050405020304" pitchFamily="18" charset="0"/>
              <a:ea typeface="宋体" panose="02010600030101010101" pitchFamily="2" charset="-122"/>
            </a:endParaRPr>
          </a:p>
          <a:p>
            <a:pPr>
              <a:lnSpc>
                <a:spcPct val="115000"/>
              </a:lnSpc>
            </a:pPr>
            <a:r>
              <a:rPr lang="en-US" altLang="zh-CN" sz="3600" b="1">
                <a:latin typeface="Times New Roman" panose="02020603050405020304" pitchFamily="18" charset="0"/>
                <a:ea typeface="宋体" panose="02010600030101010101" pitchFamily="2" charset="-122"/>
              </a:rPr>
              <a:t>       </a:t>
            </a:r>
            <a:r>
              <a:rPr lang="en-US" altLang="zh-CN" sz="3600" b="1">
                <a:solidFill>
                  <a:srgbClr val="FF0000"/>
                </a:solidFill>
                <a:latin typeface="Times New Roman" panose="02020603050405020304" pitchFamily="18" charset="0"/>
                <a:ea typeface="宋体" panose="02010600030101010101" pitchFamily="2" charset="-122"/>
              </a:rPr>
              <a:t>He/She is …</a:t>
            </a:r>
            <a:endParaRPr lang="en-US" altLang="zh-CN" sz="3600" b="1">
              <a:solidFill>
                <a:srgbClr val="FF0000"/>
              </a:solidFill>
              <a:latin typeface="Times New Roman" panose="02020603050405020304" pitchFamily="18" charset="0"/>
              <a:ea typeface="宋体" panose="02010600030101010101" pitchFamily="2" charset="-122"/>
            </a:endParaRPr>
          </a:p>
          <a:p>
            <a:pPr>
              <a:lnSpc>
                <a:spcPct val="115000"/>
              </a:lnSpc>
            </a:pPr>
            <a:r>
              <a:rPr lang="en-US" altLang="zh-CN" sz="3600" b="1">
                <a:latin typeface="Times New Roman" panose="02020603050405020304" pitchFamily="18" charset="0"/>
                <a:ea typeface="宋体" panose="02010600030101010101" pitchFamily="2" charset="-122"/>
              </a:rPr>
              <a:t>       What is his/her future plan?</a:t>
            </a:r>
            <a:endParaRPr lang="en-US" altLang="zh-CN" sz="3600" b="1">
              <a:latin typeface="Times New Roman" panose="02020603050405020304" pitchFamily="18" charset="0"/>
              <a:ea typeface="宋体" panose="02010600030101010101" pitchFamily="2" charset="-122"/>
            </a:endParaRPr>
          </a:p>
          <a:p>
            <a:pPr>
              <a:lnSpc>
                <a:spcPct val="115000"/>
              </a:lnSpc>
            </a:pPr>
            <a:r>
              <a:rPr lang="en-US" altLang="zh-CN" sz="3600" b="1">
                <a:latin typeface="Times New Roman" panose="02020603050405020304" pitchFamily="18" charset="0"/>
                <a:ea typeface="宋体" panose="02010600030101010101" pitchFamily="2" charset="-122"/>
              </a:rPr>
              <a:t>       </a:t>
            </a:r>
            <a:r>
              <a:rPr lang="en-US" altLang="zh-CN" sz="3600" b="1">
                <a:solidFill>
                  <a:srgbClr val="FF0000"/>
                </a:solidFill>
                <a:latin typeface="Times New Roman" panose="02020603050405020304" pitchFamily="18" charset="0"/>
                <a:ea typeface="宋体" panose="02010600030101010101" pitchFamily="2" charset="-122"/>
              </a:rPr>
              <a:t>He/She wants to…</a:t>
            </a:r>
            <a:endParaRPr lang="en-US" altLang="zh-CN" sz="36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cover dir="ld"/>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pattFill prst="pct5">
          <a:fgClr>
            <a:schemeClr val="accent1"/>
          </a:fgClr>
          <a:bgClr>
            <a:schemeClr val="bg1"/>
          </a:bgClr>
        </a:pattFill>
        <a:effectLst/>
      </p:bgPr>
    </p:bg>
    <p:spTree>
      <p:nvGrpSpPr>
        <p:cNvPr id="1" name=""/>
        <p:cNvGrpSpPr/>
        <p:nvPr/>
      </p:nvGrpSpPr>
      <p:grpSpPr>
        <a:xfrm>
          <a:off x="0" y="0"/>
          <a:ext cx="0" cy="0"/>
        </a:xfrm>
      </p:grpSpPr>
      <p:sp>
        <p:nvSpPr>
          <p:cNvPr id="6146" name="TextBox 3" title=""/>
          <p:cNvSpPr txBox="1"/>
          <p:nvPr/>
        </p:nvSpPr>
        <p:spPr>
          <a:xfrm>
            <a:off x="2057400" y="1143000"/>
            <a:ext cx="7848600" cy="1198880"/>
          </a:xfrm>
          <a:prstGeom prst="rect">
            <a:avLst/>
          </a:prstGeom>
          <a:noFill/>
          <a:ln w="9525">
            <a:noFill/>
          </a:ln>
        </p:spPr>
        <p:txBody>
          <a:bodyPr anchor="t">
            <a:spAutoFit/>
          </a:bodyPr>
          <a:lstStyle/>
          <a:p>
            <a:r>
              <a:rPr lang="en-US" altLang="zh-CN" sz="3600">
                <a:latin typeface="Comic Sans MS" panose="030f0702030302020204" pitchFamily="66" charset="0"/>
                <a:ea typeface="宋体" panose="02010600030101010101" pitchFamily="2" charset="-122"/>
              </a:rPr>
              <a:t>What can we talk about when we talk about our friends? </a:t>
            </a:r>
            <a:endParaRPr lang="zh-CN" altLang="en-US" sz="3600">
              <a:latin typeface="Comic Sans MS" panose="030f0702030302020204" pitchFamily="66" charset="0"/>
              <a:ea typeface="宋体" panose="02010600030101010101" pitchFamily="2" charset="-122"/>
            </a:endParaRPr>
          </a:p>
        </p:txBody>
      </p:sp>
      <p:sp>
        <p:nvSpPr>
          <p:cNvPr id="5" name="TextBox 4" title=""/>
          <p:cNvSpPr txBox="1"/>
          <p:nvPr/>
        </p:nvSpPr>
        <p:spPr>
          <a:xfrm>
            <a:off x="2133600" y="2362200"/>
            <a:ext cx="8153400" cy="1198880"/>
          </a:xfrm>
          <a:prstGeom prst="rect">
            <a:avLst/>
          </a:prstGeom>
          <a:noFill/>
          <a:ln w="9525">
            <a:noFill/>
          </a:ln>
        </p:spPr>
        <p:txBody>
          <a:bodyPr anchor="t">
            <a:spAutoFit/>
          </a:bodyPr>
          <a:lstStyle/>
          <a:p>
            <a:r>
              <a:rPr lang="en-US" altLang="zh-CN" sz="3600">
                <a:solidFill>
                  <a:srgbClr val="FF0000"/>
                </a:solidFill>
                <a:latin typeface="Comic Sans MS" panose="030f0702030302020204" pitchFamily="66" charset="0"/>
                <a:ea typeface="宋体" panose="02010600030101010101" pitchFamily="2" charset="-122"/>
              </a:rPr>
              <a:t>Looks, personality, hobbies, future plans …</a:t>
            </a:r>
            <a:endParaRPr lang="zh-CN" altLang="en-US" sz="3600">
              <a:solidFill>
                <a:srgbClr val="FF0000"/>
              </a:solidFill>
              <a:latin typeface="Comic Sans MS" panose="030f0702030302020204" pitchFamily="66"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aphicFrame>
        <p:nvGraphicFramePr>
          <p:cNvPr id="9218" name="表格 9217" title=""/>
          <p:cNvGraphicFramePr>
            <a:graphicFrameLocks noGrp="1"/>
          </p:cNvGraphicFramePr>
          <p:nvPr/>
        </p:nvGraphicFramePr>
        <p:xfrm>
          <a:off x="1677988" y="1389063"/>
          <a:ext cx="8913495" cy="5137150"/>
        </p:xfrm>
        <a:graphic>
          <a:graphicData uri="http://schemas.openxmlformats.org/drawingml/2006/table">
            <a:tbl>
              <a:tblPr/>
              <a:tblGrid>
                <a:gridCol w="2228850"/>
                <a:gridCol w="6684645"/>
              </a:tblGrid>
              <a:tr h="542925">
                <a:tc>
                  <a:txBody>
                    <a:bodyPr vert="horz" wrap="square"/>
                    <a:lstStyle>
                      <a:lvl1pPr marL="342900" lvl="0" indent="-3429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SzPct val="8500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Clr>
                          <a:schemeClr val="hlink"/>
                        </a:buClr>
                        <a:buFont typeface="Wingdings" panose="05000000000000000000" pitchFamily="2" charset="2"/>
                        <a:buNone/>
                      </a:pPr>
                      <a:r>
                        <a:rPr lang="en-US" altLang="zh-CN" sz="2800">
                          <a:latin typeface="Times New Roman" panose="02020603050405020304" pitchFamily="18" charset="0"/>
                        </a:rPr>
                        <a:t>Face</a:t>
                      </a:r>
                      <a:endParaRPr lang="zh-CN" altLang="en-US" sz="2800">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SzPct val="8500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Clr>
                          <a:schemeClr val="hlink"/>
                        </a:buClr>
                        <a:buFont typeface="Wingdings" panose="05000000000000000000" pitchFamily="2" charset="2"/>
                        <a:buNone/>
                      </a:pPr>
                      <a:r>
                        <a:rPr lang="en-US" altLang="zh-CN" sz="2800"/>
                        <a:t>                </a:t>
                      </a:r>
                      <a:endParaRPr lang="zh-CN" altLang="en-US" sz="28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04838">
                <a:tc>
                  <a:txBody>
                    <a:bodyPr vert="horz" wrap="square"/>
                    <a:lstStyle>
                      <a:lvl1pPr marL="342900" lvl="0" indent="-3429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SzPct val="8500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Clr>
                          <a:schemeClr val="hlink"/>
                        </a:buClr>
                        <a:buFont typeface="Wingdings" panose="05000000000000000000" pitchFamily="2" charset="2"/>
                        <a:buNone/>
                      </a:pPr>
                      <a:r>
                        <a:rPr lang="en-US" altLang="zh-CN" sz="2800">
                          <a:latin typeface="Times New Roman" panose="02020603050405020304" pitchFamily="18" charset="0"/>
                        </a:rPr>
                        <a:t>Eyes</a:t>
                      </a:r>
                      <a:endParaRPr lang="zh-CN" altLang="en-US" sz="2800">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SzPct val="8500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Clr>
                          <a:schemeClr val="hlink"/>
                        </a:buClr>
                        <a:buFont typeface="Wingdings" panose="05000000000000000000" pitchFamily="2" charset="2"/>
                        <a:buNone/>
                      </a:pPr>
                      <a:r>
                        <a:rPr lang="en-US" altLang="zh-CN" sz="2800"/>
                        <a:t>        </a:t>
                      </a:r>
                      <a:endParaRPr lang="zh-CN" altLang="en-US" sz="2800">
                        <a:solidFill>
                          <a:srgbClr val="FF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2925">
                <a:tc>
                  <a:txBody>
                    <a:bodyPr vert="horz" wrap="square"/>
                    <a:lstStyle>
                      <a:lvl1pPr marL="342900" lvl="0" indent="-3429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SzPct val="8500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Clr>
                          <a:schemeClr val="hlink"/>
                        </a:buClr>
                        <a:buFont typeface="Wingdings" panose="05000000000000000000" pitchFamily="2" charset="2"/>
                        <a:buNone/>
                      </a:pPr>
                      <a:r>
                        <a:rPr lang="en-US" altLang="zh-CN" sz="2800">
                          <a:latin typeface="Times New Roman" panose="02020603050405020304" pitchFamily="18" charset="0"/>
                        </a:rPr>
                        <a:t>Nose</a:t>
                      </a:r>
                      <a:endParaRPr lang="zh-CN" altLang="en-US" sz="2800">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SzPct val="8500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Clr>
                          <a:schemeClr val="hlink"/>
                        </a:buClr>
                        <a:buFont typeface="Wingdings" panose="05000000000000000000" pitchFamily="2" charset="2"/>
                        <a:buNone/>
                      </a:pPr>
                      <a:r>
                        <a:rPr lang="en-US" altLang="zh-CN" sz="2800"/>
                        <a:t>         </a:t>
                      </a:r>
                      <a:endParaRPr lang="zh-CN" altLang="en-US" sz="28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58800">
                <a:tc>
                  <a:txBody>
                    <a:bodyPr vert="horz" wrap="square"/>
                    <a:lstStyle>
                      <a:lvl1pPr marL="342900" lvl="0" indent="-3429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SzPct val="8500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Clr>
                          <a:schemeClr val="hlink"/>
                        </a:buClr>
                        <a:buFont typeface="Wingdings" panose="05000000000000000000" pitchFamily="2" charset="2"/>
                        <a:buNone/>
                      </a:pPr>
                      <a:r>
                        <a:rPr lang="en-US" altLang="zh-CN" sz="2800">
                          <a:latin typeface="Times New Roman" panose="02020603050405020304" pitchFamily="18" charset="0"/>
                        </a:rPr>
                        <a:t>Hair</a:t>
                      </a:r>
                      <a:endParaRPr lang="zh-CN" altLang="en-US" sz="2800">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SzPct val="8500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Clr>
                          <a:schemeClr val="hlink"/>
                        </a:buClr>
                        <a:buFont typeface="Wingdings" panose="05000000000000000000" pitchFamily="2" charset="2"/>
                        <a:buNone/>
                      </a:pPr>
                      <a:r>
                        <a:rPr lang="en-US" altLang="zh-CN" sz="2800"/>
                        <a:t>                            </a:t>
                      </a:r>
                      <a:endParaRPr lang="zh-CN" altLang="en-US" sz="280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344612">
                <a:tc>
                  <a:txBody>
                    <a:bodyPr vert="horz" wrap="square"/>
                    <a:lstStyle>
                      <a:lvl1pPr marL="342900" lvl="0" indent="-3429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SzPct val="8500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Clr>
                          <a:schemeClr val="hlink"/>
                        </a:buClr>
                        <a:buFont typeface="Wingdings" panose="05000000000000000000" pitchFamily="2" charset="2"/>
                        <a:buNone/>
                      </a:pPr>
                      <a:endParaRPr lang="en-US" altLang="zh-CN" sz="2800">
                        <a:latin typeface="Times New Roman" panose="02020603050405020304" pitchFamily="18" charset="0"/>
                      </a:endParaRPr>
                    </a:p>
                    <a:p>
                      <a:pPr marL="0" lvl="0" indent="0" eaLnBrk="1" hangingPunct="1">
                        <a:spcBef>
                          <a:spcPct val="20000"/>
                        </a:spcBef>
                        <a:buClr>
                          <a:schemeClr val="hlink"/>
                        </a:buClr>
                        <a:buFont typeface="Wingdings" panose="05000000000000000000" pitchFamily="2" charset="2"/>
                        <a:buNone/>
                      </a:pPr>
                      <a:r>
                        <a:rPr lang="en-US" altLang="zh-CN" sz="2800">
                          <a:latin typeface="Times New Roman" panose="02020603050405020304" pitchFamily="18" charset="0"/>
                        </a:rPr>
                        <a:t>Looks</a:t>
                      </a:r>
                      <a:endParaRPr lang="zh-CN" altLang="en-US" sz="2800">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SzPct val="8500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Clr>
                          <a:schemeClr val="hlink"/>
                        </a:buClr>
                        <a:buFont typeface="Wingdings" panose="05000000000000000000" pitchFamily="2" charset="2"/>
                        <a:buNone/>
                      </a:pPr>
                      <a:endParaRPr lang="zh-CN" altLang="en-US" sz="2800">
                        <a:solidFill>
                          <a:srgbClr val="FF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543050">
                <a:tc>
                  <a:txBody>
                    <a:bodyPr vert="horz" wrap="square"/>
                    <a:lstStyle>
                      <a:lvl1pPr marL="342900" lvl="0" indent="-3429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SzPct val="8500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Clr>
                          <a:schemeClr val="hlink"/>
                        </a:buClr>
                        <a:buFont typeface="Wingdings" panose="05000000000000000000" pitchFamily="2" charset="2"/>
                        <a:buNone/>
                      </a:pPr>
                      <a:endParaRPr lang="en-US" altLang="zh-CN" sz="2800">
                        <a:latin typeface="Times New Roman" panose="02020603050405020304" pitchFamily="18" charset="0"/>
                      </a:endParaRPr>
                    </a:p>
                    <a:p>
                      <a:pPr marL="0" lvl="0" indent="0" eaLnBrk="1" hangingPunct="1">
                        <a:spcBef>
                          <a:spcPct val="20000"/>
                        </a:spcBef>
                        <a:buClr>
                          <a:schemeClr val="hlink"/>
                        </a:buClr>
                        <a:buFont typeface="Wingdings" panose="05000000000000000000" pitchFamily="2" charset="2"/>
                        <a:buNone/>
                      </a:pPr>
                      <a:r>
                        <a:rPr lang="en-US" altLang="zh-CN" sz="2800">
                          <a:latin typeface="Times New Roman" panose="02020603050405020304" pitchFamily="18" charset="0"/>
                        </a:rPr>
                        <a:t>Personality</a:t>
                      </a:r>
                      <a:endParaRPr lang="zh-CN" altLang="en-US" sz="2800">
                        <a:latin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vert="horz" wrap="square"/>
                    <a:lstStyle>
                      <a:lvl1pPr marL="342900" lvl="0" indent="-342900" algn="l" defTabSz="914400" eaLnBrk="0" fontAlgn="base" latinLnBrk="0" hangingPunct="0">
                        <a:lnSpc>
                          <a:spcPct val="100000"/>
                        </a:lnSpc>
                        <a:spcBef>
                          <a:spcPct val="20000"/>
                        </a:spcBef>
                        <a:spcAft>
                          <a:spcPct val="0"/>
                        </a:spcAft>
                        <a:buClr>
                          <a:schemeClr val="hlink"/>
                        </a:buClr>
                        <a:buFont typeface="Wingdings" panose="05000000000000000000" pitchFamily="2" charset="2"/>
                        <a:buChar char="§"/>
                        <a:defRPr sz="2800" b="0" i="0" u="none" kern="1200" baseline="0">
                          <a:solidFill>
                            <a:schemeClr val="tx1"/>
                          </a:solidFill>
                          <a:latin typeface="Arial" panose="020b0604020202020204" pitchFamily="34" charset="0"/>
                          <a:ea typeface="宋体" panose="02010600030101010101" pitchFamily="2" charset="-122"/>
                        </a:defRPr>
                      </a:lvl1pPr>
                      <a:lvl2pPr marL="742950" lvl="1" indent="-285750" algn="l">
                        <a:buSzPct val="85000"/>
                        <a:defRPr sz="2400" kern="1200"/>
                      </a:lvl2pPr>
                      <a:lvl3pPr marL="1143000" lvl="2" indent="-228600" algn="l">
                        <a:defRPr sz="2000" kern="1200"/>
                      </a:lvl3pPr>
                      <a:lvl4pPr marL="1600200" lvl="3" indent="-228600" algn="l">
                        <a:defRPr sz="1800" kern="1200"/>
                      </a:lvl4pPr>
                      <a:lvl5pPr marL="2057400" lvl="4" indent="-228600" algn="l">
                        <a:defRPr sz="1800" kern="1200"/>
                      </a:lvl5pPr>
                    </a:lstStyle>
                    <a:p>
                      <a:pPr marL="0" lvl="0" indent="0" eaLnBrk="1" hangingPunct="1">
                        <a:spcBef>
                          <a:spcPct val="20000"/>
                        </a:spcBef>
                        <a:buClr>
                          <a:schemeClr val="hlink"/>
                        </a:buClr>
                        <a:buFont typeface="Wingdings" panose="05000000000000000000" pitchFamily="2" charset="2"/>
                        <a:buNone/>
                      </a:pPr>
                      <a:r>
                        <a:rPr lang="en-US" altLang="zh-CN" sz="2800"/>
                        <a:t>        </a:t>
                      </a:r>
                      <a:endParaRPr lang="en-US" altLang="zh-CN" sz="2800"/>
                    </a:p>
                    <a:p>
                      <a:pPr marL="0" lvl="0" indent="0" eaLnBrk="1" hangingPunct="1">
                        <a:spcBef>
                          <a:spcPct val="20000"/>
                        </a:spcBef>
                        <a:buClr>
                          <a:schemeClr val="hlink"/>
                        </a:buClr>
                        <a:buFont typeface="Wingdings" panose="05000000000000000000" pitchFamily="2" charset="2"/>
                        <a:buNone/>
                      </a:pPr>
                      <a:endParaRPr lang="en-US" altLang="zh-CN" sz="2800"/>
                    </a:p>
                    <a:p>
                      <a:pPr marL="0" lvl="0" indent="0" eaLnBrk="1" hangingPunct="1">
                        <a:spcBef>
                          <a:spcPct val="20000"/>
                        </a:spcBef>
                        <a:buClr>
                          <a:schemeClr val="hlink"/>
                        </a:buClr>
                        <a:buFont typeface="Wingdings" panose="05000000000000000000" pitchFamily="2" charset="2"/>
                        <a:buNone/>
                      </a:pPr>
                      <a:endParaRPr lang="zh-CN" altLang="en-US" sz="2800">
                        <a:solidFill>
                          <a:srgbClr val="FF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8216" name="Text Box 25" title=""/>
          <p:cNvSpPr txBox="1"/>
          <p:nvPr/>
        </p:nvSpPr>
        <p:spPr>
          <a:xfrm>
            <a:off x="1524000" y="20638"/>
            <a:ext cx="4963160" cy="706755"/>
          </a:xfrm>
          <a:prstGeom prst="rect">
            <a:avLst/>
          </a:prstGeom>
          <a:noFill/>
          <a:ln w="9525">
            <a:noFill/>
          </a:ln>
        </p:spPr>
        <p:txBody>
          <a:bodyPr wrap="none" anchor="t">
            <a:spAutoFit/>
          </a:bodyPr>
          <a:lstStyle/>
          <a:p>
            <a:r>
              <a:rPr lang="zh-CN" altLang="en-US" sz="4000" b="1">
                <a:solidFill>
                  <a:srgbClr val="0000FF"/>
                </a:solidFill>
                <a:latin typeface="Times New Roman" panose="02020603050405020304" pitchFamily="18" charset="0"/>
                <a:ea typeface="宋体" panose="02010600030101010101" pitchFamily="2" charset="-122"/>
              </a:rPr>
              <a:t>Task</a:t>
            </a:r>
            <a:r>
              <a:rPr lang="en-US" altLang="zh-CN" sz="4000" b="1">
                <a:solidFill>
                  <a:srgbClr val="0000FF"/>
                </a:solidFill>
                <a:latin typeface="Times New Roman" panose="02020603050405020304" pitchFamily="18" charset="0"/>
                <a:ea typeface="宋体" panose="02010600030101010101" pitchFamily="2" charset="-122"/>
              </a:rPr>
              <a:t>1</a:t>
            </a:r>
            <a:r>
              <a:rPr lang="zh-CN" altLang="en-US" sz="4000" b="1">
                <a:solidFill>
                  <a:srgbClr val="0000FF"/>
                </a:solidFill>
                <a:latin typeface="Times New Roman" panose="02020603050405020304" pitchFamily="18" charset="0"/>
                <a:ea typeface="宋体" panose="02010600030101010101" pitchFamily="2" charset="-122"/>
              </a:rPr>
              <a:t>:</a:t>
            </a:r>
            <a:r>
              <a:rPr lang="en-US" altLang="zh-CN" sz="4000" b="1">
                <a:solidFill>
                  <a:srgbClr val="0000FF"/>
                </a:solidFill>
                <a:latin typeface="Times New Roman" panose="02020603050405020304" pitchFamily="18" charset="0"/>
                <a:ea typeface="宋体" panose="02010600030101010101" pitchFamily="2" charset="-122"/>
              </a:rPr>
              <a:t>Look and learn</a:t>
            </a:r>
            <a:endParaRPr lang="zh-CN" altLang="en-US" sz="4000" b="1">
              <a:solidFill>
                <a:srgbClr val="0000FF"/>
              </a:solidFill>
              <a:latin typeface="Times New Roman" panose="02020603050405020304" pitchFamily="18" charset="0"/>
              <a:ea typeface="宋体" panose="02010600030101010101" pitchFamily="2" charset="-122"/>
            </a:endParaRPr>
          </a:p>
        </p:txBody>
      </p:sp>
      <p:sp>
        <p:nvSpPr>
          <p:cNvPr id="8217" name="Text Box 27" title=""/>
          <p:cNvSpPr txBox="1"/>
          <p:nvPr/>
        </p:nvSpPr>
        <p:spPr>
          <a:xfrm>
            <a:off x="7832725" y="174625"/>
            <a:ext cx="309880" cy="368300"/>
          </a:xfrm>
          <a:prstGeom prst="rect">
            <a:avLst/>
          </a:prstGeom>
          <a:noFill/>
          <a:ln w="9525">
            <a:noFill/>
          </a:ln>
        </p:spPr>
        <p:txBody>
          <a:bodyPr wrap="none" anchor="t">
            <a:spAutoFit/>
          </a:bodyPr>
          <a:lstStyle/>
          <a:p>
            <a:endParaRPr lang="zh-CN" altLang="en-US">
              <a:latin typeface="Arial" panose="020b0604020202020204" pitchFamily="34" charset="0"/>
              <a:ea typeface="宋体" panose="02010600030101010101" pitchFamily="2" charset="-122"/>
            </a:endParaRPr>
          </a:p>
        </p:txBody>
      </p:sp>
      <p:sp>
        <p:nvSpPr>
          <p:cNvPr id="8218" name="Text Box 28" title=""/>
          <p:cNvSpPr txBox="1"/>
          <p:nvPr/>
        </p:nvSpPr>
        <p:spPr>
          <a:xfrm>
            <a:off x="3336925" y="6346825"/>
            <a:ext cx="309880" cy="368300"/>
          </a:xfrm>
          <a:prstGeom prst="rect">
            <a:avLst/>
          </a:prstGeom>
          <a:noFill/>
          <a:ln w="9525">
            <a:noFill/>
          </a:ln>
        </p:spPr>
        <p:txBody>
          <a:bodyPr wrap="none" anchor="t">
            <a:spAutoFit/>
          </a:bodyPr>
          <a:lstStyle/>
          <a:p>
            <a:endParaRPr lang="zh-CN" altLang="en-US">
              <a:latin typeface="Arial" panose="020b0604020202020204" pitchFamily="34" charset="0"/>
              <a:ea typeface="宋体" panose="02010600030101010101" pitchFamily="2" charset="-122"/>
            </a:endParaRPr>
          </a:p>
        </p:txBody>
      </p:sp>
      <p:sp>
        <p:nvSpPr>
          <p:cNvPr id="9244" name="Text Box 29" title=""/>
          <p:cNvSpPr txBox="1"/>
          <p:nvPr/>
        </p:nvSpPr>
        <p:spPr>
          <a:xfrm>
            <a:off x="4114800" y="1295400"/>
            <a:ext cx="5867400" cy="521970"/>
          </a:xfrm>
          <a:prstGeom prst="rect">
            <a:avLst/>
          </a:prstGeom>
          <a:noFill/>
          <a:ln w="9525">
            <a:noFill/>
          </a:ln>
        </p:spPr>
        <p:txBody>
          <a:bodyPr anchor="t">
            <a:spAutoFit/>
          </a:bodyPr>
          <a:lstStyle/>
          <a:p>
            <a:r>
              <a:rPr lang="en-US" altLang="zh-CN" sz="2800">
                <a:latin typeface="Times New Roman" panose="02020603050405020304" pitchFamily="18" charset="0"/>
                <a:ea typeface="宋体" panose="02010600030101010101" pitchFamily="2" charset="-122"/>
              </a:rPr>
              <a:t>long, round, </a:t>
            </a:r>
            <a:r>
              <a:rPr lang="en-US" altLang="zh-CN" sz="2800">
                <a:solidFill>
                  <a:srgbClr val="FF0000"/>
                </a:solidFill>
                <a:latin typeface="Times New Roman" panose="02020603050405020304" pitchFamily="18" charset="0"/>
                <a:ea typeface="宋体" panose="02010600030101010101" pitchFamily="2" charset="-122"/>
              </a:rPr>
              <a:t>square</a:t>
            </a:r>
            <a:r>
              <a:rPr lang="en-US" altLang="zh-CN" sz="2800">
                <a:latin typeface="Times New Roman" panose="02020603050405020304" pitchFamily="18" charset="0"/>
                <a:ea typeface="宋体" panose="02010600030101010101" pitchFamily="2" charset="-122"/>
              </a:rPr>
              <a:t>, small</a:t>
            </a:r>
            <a:endParaRPr lang="en-US" altLang="zh-CN" sz="2800">
              <a:latin typeface="Times New Roman" panose="02020603050405020304" pitchFamily="18" charset="0"/>
              <a:ea typeface="宋体" panose="02010600030101010101" pitchFamily="2" charset="-122"/>
            </a:endParaRPr>
          </a:p>
        </p:txBody>
      </p:sp>
      <p:sp>
        <p:nvSpPr>
          <p:cNvPr id="9245" name="Text Box 30" title=""/>
          <p:cNvSpPr txBox="1"/>
          <p:nvPr/>
        </p:nvSpPr>
        <p:spPr>
          <a:xfrm>
            <a:off x="4114800" y="1905000"/>
            <a:ext cx="5867400" cy="521970"/>
          </a:xfrm>
          <a:prstGeom prst="rect">
            <a:avLst/>
          </a:prstGeom>
          <a:noFill/>
          <a:ln w="9525">
            <a:noFill/>
          </a:ln>
        </p:spPr>
        <p:txBody>
          <a:bodyPr anchor="t">
            <a:spAutoFit/>
          </a:bodyPr>
          <a:lstStyle/>
          <a:p>
            <a:r>
              <a:rPr lang="en-US" altLang="zh-CN" sz="2800">
                <a:latin typeface="Times New Roman" panose="02020603050405020304" pitchFamily="18" charset="0"/>
                <a:ea typeface="宋体" panose="02010600030101010101" pitchFamily="2" charset="-122"/>
              </a:rPr>
              <a:t>big, small,round,bright,</a:t>
            </a:r>
            <a:r>
              <a:rPr lang="en-US" altLang="zh-CN" sz="2800">
                <a:solidFill>
                  <a:srgbClr val="FF0000"/>
                </a:solidFill>
                <a:latin typeface="Times New Roman" panose="02020603050405020304" pitchFamily="18" charset="0"/>
                <a:ea typeface="宋体" panose="02010600030101010101" pitchFamily="2" charset="-122"/>
              </a:rPr>
              <a:t>smiling</a:t>
            </a:r>
            <a:endParaRPr lang="en-US" altLang="zh-CN" sz="2800">
              <a:solidFill>
                <a:srgbClr val="FF0000"/>
              </a:solidFill>
              <a:latin typeface="Times New Roman" panose="02020603050405020304" pitchFamily="18" charset="0"/>
              <a:ea typeface="宋体" panose="02010600030101010101" pitchFamily="2" charset="-122"/>
            </a:endParaRPr>
          </a:p>
        </p:txBody>
      </p:sp>
      <p:sp>
        <p:nvSpPr>
          <p:cNvPr id="9246" name="Text Box 31" title=""/>
          <p:cNvSpPr txBox="1"/>
          <p:nvPr/>
        </p:nvSpPr>
        <p:spPr>
          <a:xfrm>
            <a:off x="4114800" y="2528888"/>
            <a:ext cx="5867400" cy="521970"/>
          </a:xfrm>
          <a:prstGeom prst="rect">
            <a:avLst/>
          </a:prstGeom>
          <a:noFill/>
          <a:ln w="9525">
            <a:noFill/>
          </a:ln>
        </p:spPr>
        <p:txBody>
          <a:bodyPr anchor="t">
            <a:spAutoFit/>
          </a:bodyPr>
          <a:lstStyle/>
          <a:p>
            <a:r>
              <a:rPr lang="en-US" altLang="zh-CN" sz="2800">
                <a:latin typeface="Times New Roman" panose="02020603050405020304" pitchFamily="18" charset="0"/>
                <a:ea typeface="宋体" panose="02010600030101010101" pitchFamily="2" charset="-122"/>
              </a:rPr>
              <a:t>big,small,long,short,</a:t>
            </a:r>
            <a:r>
              <a:rPr lang="en-US" altLang="zh-CN" sz="2800">
                <a:solidFill>
                  <a:srgbClr val="FF0000"/>
                </a:solidFill>
                <a:latin typeface="Times New Roman" panose="02020603050405020304" pitchFamily="18" charset="0"/>
                <a:ea typeface="宋体" panose="02010600030101010101" pitchFamily="2" charset="-122"/>
              </a:rPr>
              <a:t>straight</a:t>
            </a:r>
            <a:endParaRPr lang="en-US" altLang="zh-CN" sz="2800">
              <a:solidFill>
                <a:srgbClr val="FF0000"/>
              </a:solidFill>
              <a:latin typeface="Times New Roman" panose="02020603050405020304" pitchFamily="18" charset="0"/>
              <a:ea typeface="宋体" panose="02010600030101010101" pitchFamily="2" charset="-122"/>
            </a:endParaRPr>
          </a:p>
        </p:txBody>
      </p:sp>
      <p:sp>
        <p:nvSpPr>
          <p:cNvPr id="9247" name="Text Box 32" title=""/>
          <p:cNvSpPr txBox="1"/>
          <p:nvPr/>
        </p:nvSpPr>
        <p:spPr>
          <a:xfrm>
            <a:off x="4114800" y="3063875"/>
            <a:ext cx="5867400" cy="521970"/>
          </a:xfrm>
          <a:prstGeom prst="rect">
            <a:avLst/>
          </a:prstGeom>
          <a:noFill/>
          <a:ln w="9525">
            <a:noFill/>
          </a:ln>
        </p:spPr>
        <p:txBody>
          <a:bodyPr anchor="t">
            <a:spAutoFit/>
          </a:bodyPr>
          <a:lstStyle/>
          <a:p>
            <a:r>
              <a:rPr lang="en-US" altLang="zh-CN" sz="2800">
                <a:latin typeface="Times New Roman" panose="02020603050405020304" pitchFamily="18" charset="0"/>
                <a:ea typeface="宋体" panose="02010600030101010101" pitchFamily="2" charset="-122"/>
              </a:rPr>
              <a:t>black,</a:t>
            </a:r>
            <a:r>
              <a:rPr lang="en-US" altLang="zh-CN" sz="2800">
                <a:solidFill>
                  <a:srgbClr val="FF0000"/>
                </a:solidFill>
                <a:latin typeface="Times New Roman" panose="02020603050405020304" pitchFamily="18" charset="0"/>
                <a:ea typeface="宋体" panose="02010600030101010101" pitchFamily="2" charset="-122"/>
              </a:rPr>
              <a:t>dark brown</a:t>
            </a:r>
            <a:r>
              <a:rPr lang="en-US" altLang="zh-CN" sz="2800">
                <a:latin typeface="Times New Roman" panose="02020603050405020304" pitchFamily="18" charset="0"/>
                <a:ea typeface="宋体" panose="02010600030101010101" pitchFamily="2" charset="-122"/>
              </a:rPr>
              <a:t>,long, short,straight</a:t>
            </a:r>
            <a:endParaRPr lang="en-US" altLang="zh-CN" sz="2800">
              <a:latin typeface="Times New Roman" panose="02020603050405020304" pitchFamily="18" charset="0"/>
              <a:ea typeface="宋体" panose="02010600030101010101" pitchFamily="2" charset="-122"/>
            </a:endParaRPr>
          </a:p>
        </p:txBody>
      </p:sp>
      <p:sp>
        <p:nvSpPr>
          <p:cNvPr id="9248" name="Text Box 33" title=""/>
          <p:cNvSpPr txBox="1"/>
          <p:nvPr/>
        </p:nvSpPr>
        <p:spPr>
          <a:xfrm>
            <a:off x="4114800" y="3810000"/>
            <a:ext cx="6629400" cy="953135"/>
          </a:xfrm>
          <a:prstGeom prst="rect">
            <a:avLst/>
          </a:prstGeom>
          <a:noFill/>
          <a:ln w="9525">
            <a:noFill/>
          </a:ln>
        </p:spPr>
        <p:txBody>
          <a:bodyPr anchor="t">
            <a:spAutoFit/>
          </a:bodyPr>
          <a:lstStyle/>
          <a:p>
            <a:r>
              <a:rPr lang="en-US" altLang="zh-CN" sz="2800">
                <a:latin typeface="Times New Roman" panose="02020603050405020304" pitchFamily="18" charset="0"/>
                <a:ea typeface="宋体" panose="02010600030101010101" pitchFamily="2" charset="-122"/>
              </a:rPr>
              <a:t>beautiful,pretty,</a:t>
            </a:r>
            <a:r>
              <a:rPr lang="en-US" altLang="zh-CN" sz="2800">
                <a:solidFill>
                  <a:srgbClr val="FF0000"/>
                </a:solidFill>
                <a:latin typeface="Times New Roman" panose="02020603050405020304" pitchFamily="18" charset="0"/>
                <a:ea typeface="宋体" panose="02010600030101010101" pitchFamily="2" charset="-122"/>
              </a:rPr>
              <a:t>good-looking</a:t>
            </a:r>
            <a:r>
              <a:rPr lang="en-US" altLang="zh-CN" sz="2800">
                <a:latin typeface="Times New Roman" panose="02020603050405020304" pitchFamily="18" charset="0"/>
                <a:ea typeface="宋体" panose="02010600030101010101" pitchFamily="2" charset="-122"/>
              </a:rPr>
              <a:t>, </a:t>
            </a:r>
            <a:r>
              <a:rPr lang="en-US" altLang="zh-CN" sz="2800">
                <a:solidFill>
                  <a:srgbClr val="FF0000"/>
                </a:solidFill>
                <a:latin typeface="Times New Roman" panose="02020603050405020304" pitchFamily="18" charset="0"/>
                <a:ea typeface="宋体" panose="02010600030101010101" pitchFamily="2" charset="-122"/>
              </a:rPr>
              <a:t>handsome</a:t>
            </a:r>
            <a:r>
              <a:rPr lang="en-US" altLang="zh-CN" sz="2800">
                <a:latin typeface="Times New Roman" panose="02020603050405020304" pitchFamily="18" charset="0"/>
                <a:ea typeface="宋体" panose="02010600030101010101" pitchFamily="2" charset="-122"/>
              </a:rPr>
              <a:t>,</a:t>
            </a:r>
            <a:endParaRPr lang="en-US" altLang="zh-CN" sz="2800">
              <a:latin typeface="Times New Roman" panose="02020603050405020304" pitchFamily="18" charset="0"/>
              <a:ea typeface="宋体" panose="02010600030101010101" pitchFamily="2" charset="-122"/>
            </a:endParaRPr>
          </a:p>
          <a:p>
            <a:r>
              <a:rPr lang="en-US" altLang="zh-CN" sz="2800">
                <a:latin typeface="Times New Roman" panose="02020603050405020304" pitchFamily="18" charset="0"/>
                <a:ea typeface="宋体" panose="02010600030101010101" pitchFamily="2" charset="-122"/>
              </a:rPr>
              <a:t>lovely,cute,short,tall,fat,slim,smart,strong</a:t>
            </a:r>
            <a:endParaRPr lang="en-US" altLang="zh-CN" sz="2800">
              <a:latin typeface="Times New Roman" panose="02020603050405020304" pitchFamily="18" charset="0"/>
              <a:ea typeface="宋体" panose="02010600030101010101" pitchFamily="2" charset="-122"/>
            </a:endParaRPr>
          </a:p>
        </p:txBody>
      </p:sp>
      <p:sp>
        <p:nvSpPr>
          <p:cNvPr id="9249" name="Text Box 34" title=""/>
          <p:cNvSpPr txBox="1"/>
          <p:nvPr/>
        </p:nvSpPr>
        <p:spPr>
          <a:xfrm>
            <a:off x="4114800" y="5029200"/>
            <a:ext cx="6630988" cy="1383665"/>
          </a:xfrm>
          <a:prstGeom prst="rect">
            <a:avLst/>
          </a:prstGeom>
          <a:noFill/>
          <a:ln w="9525">
            <a:noFill/>
          </a:ln>
        </p:spPr>
        <p:txBody>
          <a:bodyPr anchor="t">
            <a:spAutoFit/>
          </a:bodyPr>
          <a:lstStyle/>
          <a:p>
            <a:r>
              <a:rPr lang="en-US" altLang="zh-CN" sz="2800">
                <a:latin typeface="Times New Roman" panose="02020603050405020304" pitchFamily="18" charset="0"/>
                <a:ea typeface="宋体" panose="02010600030101010101" pitchFamily="2" charset="-122"/>
              </a:rPr>
              <a:t>clever,smart,polite,friendly,kind,</a:t>
            </a:r>
            <a:endParaRPr lang="en-US" altLang="zh-CN" sz="2800">
              <a:latin typeface="Times New Roman" panose="02020603050405020304" pitchFamily="18" charset="0"/>
              <a:ea typeface="宋体" panose="02010600030101010101" pitchFamily="2" charset="-122"/>
            </a:endParaRPr>
          </a:p>
          <a:p>
            <a:r>
              <a:rPr lang="en-US" altLang="zh-CN" sz="2800">
                <a:latin typeface="Times New Roman" panose="02020603050405020304" pitchFamily="18" charset="0"/>
                <a:ea typeface="宋体" panose="02010600030101010101" pitchFamily="2" charset="-122"/>
              </a:rPr>
              <a:t>generous,</a:t>
            </a:r>
            <a:r>
              <a:rPr lang="en-US" altLang="zh-CN" sz="2800">
                <a:solidFill>
                  <a:srgbClr val="FF0000"/>
                </a:solidFill>
                <a:latin typeface="Times New Roman" panose="02020603050405020304" pitchFamily="18" charset="0"/>
                <a:ea typeface="宋体" panose="02010600030101010101" pitchFamily="2" charset="-122"/>
              </a:rPr>
              <a:t>hard-working</a:t>
            </a:r>
            <a:r>
              <a:rPr lang="en-US" altLang="zh-CN" sz="2800">
                <a:latin typeface="Times New Roman" panose="02020603050405020304" pitchFamily="18" charset="0"/>
                <a:ea typeface="宋体" panose="02010600030101010101" pitchFamily="2" charset="-122"/>
              </a:rPr>
              <a:t>,helpful,honest,</a:t>
            </a:r>
            <a:endParaRPr lang="en-US" altLang="zh-CN" sz="2800">
              <a:latin typeface="Times New Roman" panose="02020603050405020304" pitchFamily="18" charset="0"/>
              <a:ea typeface="宋体" panose="02010600030101010101" pitchFamily="2" charset="-122"/>
            </a:endParaRPr>
          </a:p>
          <a:p>
            <a:r>
              <a:rPr lang="en-US" altLang="zh-CN" sz="2800">
                <a:latin typeface="Times New Roman" panose="02020603050405020304" pitchFamily="18" charset="0"/>
                <a:ea typeface="宋体" panose="02010600030101010101" pitchFamily="2" charset="-122"/>
              </a:rPr>
              <a:t>humorous,</a:t>
            </a:r>
            <a:r>
              <a:rPr lang="en-US" altLang="zh-CN" sz="2800">
                <a:solidFill>
                  <a:srgbClr val="FF0000"/>
                </a:solidFill>
                <a:latin typeface="Times New Roman" panose="02020603050405020304" pitchFamily="18" charset="0"/>
                <a:ea typeface="宋体" panose="02010600030101010101" pitchFamily="2" charset="-122"/>
              </a:rPr>
              <a:t>patient</a:t>
            </a:r>
            <a:endParaRPr lang="en-US" altLang="zh-CN" sz="2800">
              <a:solidFill>
                <a:srgbClr val="FF0000"/>
              </a:solidFill>
              <a:latin typeface="Times New Roman" panose="02020603050405020304" pitchFamily="18" charset="0"/>
              <a:ea typeface="宋体" panose="02010600030101010101" pitchFamily="2" charset="-122"/>
            </a:endParaRPr>
          </a:p>
        </p:txBody>
      </p:sp>
      <p:sp>
        <p:nvSpPr>
          <p:cNvPr id="8225" name="Text Box 35" title=""/>
          <p:cNvSpPr txBox="1"/>
          <p:nvPr/>
        </p:nvSpPr>
        <p:spPr>
          <a:xfrm>
            <a:off x="1663700" y="728663"/>
            <a:ext cx="4853305" cy="583565"/>
          </a:xfrm>
          <a:prstGeom prst="rect">
            <a:avLst/>
          </a:prstGeom>
          <a:noFill/>
          <a:ln w="9525">
            <a:noFill/>
          </a:ln>
        </p:spPr>
        <p:txBody>
          <a:bodyPr wrap="none" anchor="t">
            <a:spAutoFit/>
          </a:bodyPr>
          <a:lstStyle/>
          <a:p>
            <a:r>
              <a:rPr lang="zh-CN" altLang="en-US" sz="3200" b="1">
                <a:solidFill>
                  <a:srgbClr val="FF0000"/>
                </a:solidFill>
                <a:latin typeface="Times New Roman" panose="02020603050405020304" pitchFamily="18" charset="0"/>
                <a:ea typeface="宋体" panose="02010600030101010101" pitchFamily="2" charset="-122"/>
              </a:rPr>
              <a:t>words about people</a:t>
            </a:r>
            <a:r>
              <a:rPr lang="en-US" altLang="zh-CN" sz="3200" b="1">
                <a:solidFill>
                  <a:srgbClr val="FF0000"/>
                </a:solidFill>
                <a:latin typeface="Times New Roman" panose="02020603050405020304" pitchFamily="18" charset="0"/>
                <a:ea typeface="宋体" panose="02010600030101010101" pitchFamily="2" charset="-122"/>
              </a:rPr>
              <a:t>’s looks</a:t>
            </a:r>
            <a:endParaRPr lang="zh-CN" altLang="en-US" sz="3200" b="1">
              <a:solidFill>
                <a:srgbClr val="FF00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44"/>
                                        </p:tgtEl>
                                        <p:attrNameLst>
                                          <p:attrName>style.visibility</p:attrName>
                                        </p:attrNameLst>
                                      </p:cBhvr>
                                      <p:to>
                                        <p:strVal val="visible"/>
                                      </p:to>
                                    </p:set>
                                    <p:animEffect transition="in" filter="wipe(down)">
                                      <p:cBhvr>
                                        <p:cTn id="7" dur="500"/>
                                        <p:tgtEl>
                                          <p:spTgt spid="924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245"/>
                                        </p:tgtEl>
                                        <p:attrNameLst>
                                          <p:attrName>style.visibility</p:attrName>
                                        </p:attrNameLst>
                                      </p:cBhvr>
                                      <p:to>
                                        <p:strVal val="visible"/>
                                      </p:to>
                                    </p:set>
                                    <p:animEffect transition="in" filter="wipe(down)">
                                      <p:cBhvr>
                                        <p:cTn id="12" dur="500"/>
                                        <p:tgtEl>
                                          <p:spTgt spid="9245"/>
                                        </p:tgtEl>
                                      </p:cBhvr>
                                    </p:animEffect>
                                  </p:childTnLst>
                                </p:cTn>
                              </p:par>
                            </p:childTnLst>
                          </p:cTn>
                        </p:par>
                      </p:childTnLst>
                    </p:cTn>
                  </p:par>
                  <p:par>
                    <p:cTn id="13" fill="hold" nodeType="clickPar">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246"/>
                                        </p:tgtEl>
                                        <p:attrNameLst>
                                          <p:attrName>style.visibility</p:attrName>
                                        </p:attrNameLst>
                                      </p:cBhvr>
                                      <p:to>
                                        <p:strVal val="visible"/>
                                      </p:to>
                                    </p:set>
                                    <p:animEffect transition="in" filter="wipe(down)">
                                      <p:cBhvr>
                                        <p:cTn id="17" dur="500"/>
                                        <p:tgtEl>
                                          <p:spTgt spid="9246"/>
                                        </p:tgtEl>
                                      </p:cBhvr>
                                    </p:animEffect>
                                  </p:childTnLst>
                                </p:cTn>
                              </p:par>
                            </p:childTnLst>
                          </p:cTn>
                        </p:par>
                      </p:childTnLst>
                    </p:cTn>
                  </p:par>
                  <p:par>
                    <p:cTn id="18" fill="hold" nodeType="clickPar">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247"/>
                                        </p:tgtEl>
                                        <p:attrNameLst>
                                          <p:attrName>style.visibility</p:attrName>
                                        </p:attrNameLst>
                                      </p:cBhvr>
                                      <p:to>
                                        <p:strVal val="visible"/>
                                      </p:to>
                                    </p:set>
                                    <p:animEffect transition="in" filter="wipe(down)">
                                      <p:cBhvr>
                                        <p:cTn id="22" dur="500"/>
                                        <p:tgtEl>
                                          <p:spTgt spid="9247"/>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248"/>
                                        </p:tgtEl>
                                        <p:attrNameLst>
                                          <p:attrName>style.visibility</p:attrName>
                                        </p:attrNameLst>
                                      </p:cBhvr>
                                      <p:to>
                                        <p:strVal val="visible"/>
                                      </p:to>
                                    </p:set>
                                    <p:animEffect transition="in" filter="wipe(down)">
                                      <p:cBhvr>
                                        <p:cTn id="27" dur="500"/>
                                        <p:tgtEl>
                                          <p:spTgt spid="9248"/>
                                        </p:tgtEl>
                                      </p:cBhvr>
                                    </p:animEffect>
                                  </p:childTnLst>
                                </p:cTn>
                              </p:par>
                            </p:childTnLst>
                          </p:cTn>
                        </p:par>
                      </p:childTnLst>
                    </p:cTn>
                  </p:par>
                  <p:par>
                    <p:cTn id="28" fill="hold" nodeType="clickPar">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249"/>
                                        </p:tgtEl>
                                        <p:attrNameLst>
                                          <p:attrName>style.visibility</p:attrName>
                                        </p:attrNameLst>
                                      </p:cBhvr>
                                      <p:to>
                                        <p:strVal val="visible"/>
                                      </p:to>
                                    </p:set>
                                    <p:animEffect transition="in" filter="wipe(down)">
                                      <p:cBhvr>
                                        <p:cTn id="32" dur="500"/>
                                        <p:tgtEl>
                                          <p:spTgt spid="9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4" grpId="0"/>
      <p:bldP spid="9245" grpId="0"/>
      <p:bldP spid="9246" grpId="0"/>
      <p:bldP spid="9247" grpId="0"/>
      <p:bldP spid="9248" grpId="0"/>
      <p:bldP spid="9249" grpId="0"/>
    </p:bldLst>
  </p:timing>
</p:sld>
</file>

<file path=ppt/tags/tag1.xml><?xml version="1.0" encoding="utf-8"?>
<p:tagLst xmlns:p="http://schemas.openxmlformats.org/presentationml/2006/main">
  <p:tag name="KSO_WM_UNIT_PLACING_PICTURE_USER_VIEWPORT" val="{&quot;height&quot;:6071,&quot;width&quot;:4337}"/>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AS_OS" val="Unix 3.10 unknown"/>
  <p:tag name="AS_RELEASE_DATE" val="2023.03.31"/>
  <p:tag name="AS_TITLE" val="Aspose.Slides for Java"/>
  <p:tag name="AS_VERSION" val="23.3"/>
  <p:tag name="COMMONDATA" val="eyJoZGlkIjoiMWRlMWJmNjVmN2EzZGFiNGI1MThmMWUyNDQzZDEyNjkifQ=="/>
  <p:tag name="KSO_WPP_MARK_KEY" val="fc782021-d3b9-4468-8dfb-37a959dc9e6e"/>
</p:tagLst>
</file>

<file path=ppt/theme/_rels/theme7.xml.rels>&#65279;<?xml version="1.0" encoding="utf-8" standalone="yes"?><Relationships xmlns="http://schemas.openxmlformats.org/package/2006/relationships"><Relationship Id="rId1" Type="http://schemas.openxmlformats.org/officeDocument/2006/relationships/image" Target="../media/image11.jpeg" /><Relationship Id="rId2" Type="http://schemas.openxmlformats.org/officeDocument/2006/relationships/image" Target="../media/image7.jpeg" /></Relationships>
</file>

<file path=ppt/theme/theme1.xml><?xml version="1.0" encoding="utf-8"?>
<a:theme xmlns:r="http://schemas.openxmlformats.org/officeDocument/2006/relationships"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default">
  <a:themeElements>
    <a:clrScheme name="">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DF8FF"/>
      </a:accent5>
      <a:accent6>
        <a:srgbClr val="E5CAB0"/>
      </a:accent6>
      <a:hlink>
        <a:srgbClr val="0066CC"/>
      </a:hlink>
      <a:folHlink>
        <a:srgbClr val="9F9FBF"/>
      </a:folHlink>
    </a:clrScheme>
    <a:fontScheme name="">
      <a:majorFont>
        <a:latin typeface="Arial"/>
        <a:ea typeface="宋体"/>
        <a:cs typeface="Arial"/>
      </a:majorFont>
      <a:minorFont>
        <a:latin typeface="Arial"/>
        <a:ea typeface="宋体"/>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E40000"/>
        </a:dk2>
        <a:lt2>
          <a:srgbClr val="DDDDDD"/>
        </a:lt2>
        <a:accent1>
          <a:srgbClr val="E1F4FF"/>
        </a:accent1>
        <a:accent2>
          <a:srgbClr val="FFE2C5"/>
        </a:accent2>
        <a:accent3>
          <a:srgbClr val="FFFFFF"/>
        </a:accent3>
        <a:accent4>
          <a:srgbClr val="000000"/>
        </a:accent4>
        <a:accent5>
          <a:srgbClr val="EDF8FF"/>
        </a:accent5>
        <a:accent6>
          <a:srgbClr val="E5CAB0"/>
        </a:accent6>
        <a:hlink>
          <a:srgbClr val="0066CC"/>
        </a:hlink>
        <a:folHlink>
          <a:srgbClr val="9F9FBF"/>
        </a:folHlink>
      </a:clrScheme>
      <a:clrMap bg1="lt1" tx1="dk1" bg2="lt2" tx2="dk2" accent1="accent1" accent2="accent2" accent3="accent3" accent4="accent4" accent5="accent5" accent6="accent6" hlink="hlink" folHlink="folHlink"/>
    </a:extraClrScheme>
    <a:extraClrScheme>
      <a:clrScheme name="">
        <a:dk1>
          <a:srgbClr val="59582D"/>
        </a:dk1>
        <a:lt1>
          <a:srgbClr val="EAEAEA"/>
        </a:lt1>
        <a:dk2>
          <a:srgbClr val="666699"/>
        </a:dk2>
        <a:lt2>
          <a:srgbClr val="D9D9D9"/>
        </a:lt2>
        <a:accent1>
          <a:srgbClr val="CCECFF"/>
        </a:accent1>
        <a:accent2>
          <a:srgbClr val="B2D2C7"/>
        </a:accent2>
        <a:accent3>
          <a:srgbClr val="F2F2F2"/>
        </a:accent3>
        <a:accent4>
          <a:srgbClr val="4B4B25"/>
        </a:accent4>
        <a:accent5>
          <a:srgbClr val="E2F4FF"/>
        </a:accent5>
        <a:accent6>
          <a:srgbClr val="9FBCB2"/>
        </a:accent6>
        <a:hlink>
          <a:srgbClr val="993366"/>
        </a:hlink>
        <a:folHlink>
          <a:srgbClr val="92B9E0"/>
        </a:folHlink>
      </a:clrScheme>
      <a:clrMap bg1="lt1" tx1="dk1" bg2="lt2" tx2="dk2" accent1="accent1" accent2="accent2" accent3="accent3" accent4="accent4" accent5="accent5" accent6="accent6" hlink="hlink" folHlink="folHlink"/>
    </a:extraClrScheme>
    <a:extraClrScheme>
      <a:clrScheme name="">
        <a:dk1>
          <a:srgbClr val="000099"/>
        </a:dk1>
        <a:lt1>
          <a:srgbClr val="FFFFCC"/>
        </a:lt1>
        <a:dk2>
          <a:srgbClr val="004000"/>
        </a:dk2>
        <a:lt2>
          <a:srgbClr val="FFD9B3"/>
        </a:lt2>
        <a:accent1>
          <a:srgbClr val="FFD9D9"/>
        </a:accent1>
        <a:accent2>
          <a:srgbClr val="DDDDDD"/>
        </a:accent2>
        <a:accent3>
          <a:srgbClr val="FFFFE2"/>
        </a:accent3>
        <a:accent4>
          <a:srgbClr val="000083"/>
        </a:accent4>
        <a:accent5>
          <a:srgbClr val="FFE9E9"/>
        </a:accent5>
        <a:accent6>
          <a:srgbClr val="C6C6C6"/>
        </a:accent6>
        <a:hlink>
          <a:srgbClr val="FF0000"/>
        </a:hlink>
        <a:folHlink>
          <a:srgbClr val="FFAB57"/>
        </a:folHlink>
      </a:clrScheme>
      <a:clrMap bg1="lt1" tx1="dk1" bg2="lt2" tx2="dk2" accent1="accent1" accent2="accent2" accent3="accent3" accent4="accent4" accent5="accent5" accent6="accent6" hlink="hlink" folHlink="folHlink"/>
    </a:extraClrScheme>
    <a:extraClrScheme>
      <a:clrScheme name="">
        <a:dk1>
          <a:srgbClr val="000000"/>
        </a:dk1>
        <a:lt1>
          <a:srgbClr val="DCE8E2"/>
        </a:lt1>
        <a:dk2>
          <a:srgbClr val="0033CC"/>
        </a:dk2>
        <a:lt2>
          <a:srgbClr val="C4C4D8"/>
        </a:lt2>
        <a:accent1>
          <a:srgbClr val="FFFFFF"/>
        </a:accent1>
        <a:accent2>
          <a:srgbClr val="A9CFB1"/>
        </a:accent2>
        <a:accent3>
          <a:srgbClr val="EAF1EE"/>
        </a:accent3>
        <a:accent4>
          <a:srgbClr val="000000"/>
        </a:accent4>
        <a:accent5>
          <a:srgbClr val="FFFFFF"/>
        </a:accent5>
        <a:accent6>
          <a:srgbClr val="97B99E"/>
        </a:accent6>
        <a:hlink>
          <a:srgbClr val="CC3300"/>
        </a:hlink>
        <a:folHlink>
          <a:srgbClr val="666699"/>
        </a:folHlink>
      </a:clrScheme>
      <a:clrMap bg1="lt1" tx1="dk1" bg2="lt2" tx2="dk2" accent1="accent1" accent2="accent2" accent3="accent3" accent4="accent4" accent5="accent5" accent6="accent6" hlink="hlink" folHlink="folHlink"/>
    </a:extraClrScheme>
    <a:extraClrScheme>
      <a:clrScheme name="">
        <a:dk1>
          <a:srgbClr val="606090"/>
        </a:dk1>
        <a:lt1>
          <a:srgbClr val="E5FFFF"/>
        </a:lt1>
        <a:dk2>
          <a:srgbClr val="0000CC"/>
        </a:dk2>
        <a:lt2>
          <a:srgbClr val="91DAFF"/>
        </a:lt2>
        <a:accent1>
          <a:srgbClr val="EAEAEA"/>
        </a:accent1>
        <a:accent2>
          <a:srgbClr val="FFE2C5"/>
        </a:accent2>
        <a:accent3>
          <a:srgbClr val="EFFFFF"/>
        </a:accent3>
        <a:accent4>
          <a:srgbClr val="52527B"/>
        </a:accent4>
        <a:accent5>
          <a:srgbClr val="F2F2F2"/>
        </a:accent5>
        <a:accent6>
          <a:srgbClr val="E5CAB0"/>
        </a:accent6>
        <a:hlink>
          <a:srgbClr val="000000"/>
        </a:hlink>
        <a:folHlink>
          <a:srgbClr val="3DB77A"/>
        </a:folHlink>
      </a:clrScheme>
      <a:clrMap bg1="lt1" tx1="dk1" bg2="lt2" tx2="dk2" accent1="accent1" accent2="accent2" accent3="accent3" accent4="accent4" accent5="accent5" accent6="accent6" hlink="hlink" folHlink="folHlink"/>
    </a:extraClrScheme>
    <a:extraClrScheme>
      <a:clrScheme name="">
        <a:dk1>
          <a:srgbClr val="CC0066"/>
        </a:dk1>
        <a:lt1>
          <a:srgbClr val="FFDDBB"/>
        </a:lt1>
        <a:dk2>
          <a:srgbClr val="000000"/>
        </a:dk2>
        <a:lt2>
          <a:srgbClr val="C0C0C0"/>
        </a:lt2>
        <a:accent1>
          <a:srgbClr val="FFFFCC"/>
        </a:accent1>
        <a:accent2>
          <a:srgbClr val="FFFFFF"/>
        </a:accent2>
        <a:accent3>
          <a:srgbClr val="FFEBD9"/>
        </a:accent3>
        <a:accent4>
          <a:srgbClr val="AF0057"/>
        </a:accent4>
        <a:accent5>
          <a:srgbClr val="FFFFE2"/>
        </a:accent5>
        <a:accent6>
          <a:srgbClr val="E5E5E5"/>
        </a:accent6>
        <a:hlink>
          <a:srgbClr val="0066CC"/>
        </a:hlink>
        <a:folHlink>
          <a:srgbClr val="8EB37D"/>
        </a:folHlink>
      </a:clrScheme>
      <a:clrMap bg1="lt1" tx1="dk1" bg2="lt2" tx2="dk2" accent1="accent1" accent2="accent2" accent3="accent3" accent4="accent4" accent5="accent5" accent6="accent6" hlink="hlink" folHlink="folHlink"/>
    </a:extraClrScheme>
    <a:extraClrScheme>
      <a:clrScheme name="">
        <a:dk1>
          <a:srgbClr val="FFFF99"/>
        </a:dk1>
        <a:lt1>
          <a:srgbClr val="800000"/>
        </a:lt1>
        <a:dk2>
          <a:srgbClr val="FFFFFF"/>
        </a:dk2>
        <a:lt2>
          <a:srgbClr val="B60000"/>
        </a:lt2>
        <a:accent1>
          <a:srgbClr val="9888A4"/>
        </a:accent1>
        <a:accent2>
          <a:srgbClr val="A9335D"/>
        </a:accent2>
        <a:accent3>
          <a:srgbClr val="C1AAAA"/>
        </a:accent3>
        <a:accent4>
          <a:srgbClr val="DCDC83"/>
        </a:accent4>
        <a:accent5>
          <a:srgbClr val="CAC4CF"/>
        </a:accent5>
        <a:accent6>
          <a:srgbClr val="972D53"/>
        </a:accent6>
        <a:hlink>
          <a:srgbClr val="CCECFF"/>
        </a:hlink>
        <a:folHlink>
          <a:srgbClr val="FF6600"/>
        </a:folHlink>
      </a:clrScheme>
      <a:clrMap bg1="lt1" tx1="dk1" bg2="lt2" tx2="dk2" accent1="accent1" accent2="accent2" accent3="accent3" accent4="accent4" accent5="accent5" accent6="accent6" hlink="hlink" folHlink="folHlink"/>
    </a:extraClrScheme>
    <a:extraClrScheme>
      <a:clrScheme name="">
        <a:dk1>
          <a:srgbClr val="FFFFFF"/>
        </a:dk1>
        <a:lt1>
          <a:srgbClr val="1C1C1C"/>
        </a:lt1>
        <a:dk2>
          <a:srgbClr val="FFFF66"/>
        </a:dk2>
        <a:lt2>
          <a:srgbClr val="808080"/>
        </a:lt2>
        <a:accent1>
          <a:srgbClr val="9898BA"/>
        </a:accent1>
        <a:accent2>
          <a:srgbClr val="777777"/>
        </a:accent2>
        <a:accent3>
          <a:srgbClr val="AAAAAA"/>
        </a:accent3>
        <a:accent4>
          <a:srgbClr val="DCDCDC"/>
        </a:accent4>
        <a:accent5>
          <a:srgbClr val="CACAD9"/>
        </a:accent5>
        <a:accent6>
          <a:srgbClr val="6A6A6A"/>
        </a:accent6>
        <a:hlink>
          <a:srgbClr val="CCFF99"/>
        </a:hlink>
        <a:folHlink>
          <a:srgbClr val="E43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r="http://schemas.openxmlformats.org/officeDocument/2006/relationships" xmlns:a="http://schemas.openxmlformats.org/drawingml/2006/main" name="环保">
  <a:themeElements>
    <a:clrScheme name="环保">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环保">
      <a:majorFont>
        <a:latin typeface="Garamond"/>
        <a:ea typeface="Arial"/>
        <a:cs typeface="Arial"/>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Arial"/>
        <a:cs typeface="Arial"/>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环保">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aragraphs>148</Paragraphs>
  <Slides>25</Slides>
  <Notes>0</Notes>
  <TotalTime>0</TotalTime>
  <HiddenSlides>0</HiddenSlides>
  <MMClips>2</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25</vt:i4>
      </vt:variant>
    </vt:vector>
  </HeadingPairs>
  <TitlesOfParts>
    <vt:vector baseType="lpstr" size="37">
      <vt:lpstr>Arial</vt:lpstr>
      <vt:lpstr>宋体</vt:lpstr>
      <vt:lpstr>Wingdings</vt:lpstr>
      <vt:lpstr>Calibri Light</vt:lpstr>
      <vt:lpstr>Calibri</vt:lpstr>
      <vt:lpstr>Garamond</vt:lpstr>
      <vt:lpstr>Comic Sans MS</vt:lpstr>
      <vt:lpstr>方正舒体</vt:lpstr>
      <vt:lpstr>Times New Roman</vt:lpstr>
      <vt:lpstr>黑体</vt:lpstr>
      <vt:lpstr>华文新魏</vt:lpstr>
      <vt:lpstr>默认设计模板</vt:lpstr>
      <vt:lpstr>PowerPoint Presentation</vt:lpstr>
      <vt:lpstr>Review New Words</vt:lpstr>
      <vt:lpstr>Review New Words</vt:lpstr>
      <vt:lpstr>Review New Words</vt:lpstr>
      <vt:lpstr>Review New Words</vt:lpstr>
      <vt:lpstr>Review New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Read and recite the passage:</vt:lpstr>
      <vt:lpstr>PowerPoint Presentation</vt:lpstr>
      <vt:lpstr>PowerPoint Presentation</vt:lpstr>
      <vt:lpstr>PowerPoint Presentation</vt:lpstr>
      <vt:lpstr>My best friend</vt:lpstr>
      <vt:lpstr>PowerPoint Presentation</vt:lpstr>
    </vt:vector>
  </TitlesOfParts>
  <LinksUpToDate>0</LinksUpToDate>
  <SharedDoc>0</SharedDoc>
  <HyperlinksChanged>0</HyperlinksChanged>
  <Application>Aspose.Slides for Java</Application>
  <AppVersion>23.0300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2023-09-11T18:34:07.909</cp:lastPrinted>
  <dcterms:created xsi:type="dcterms:W3CDTF">2023-09-11T18:34:07Z</dcterms:created>
  <dcterms:modified xsi:type="dcterms:W3CDTF">2023-09-11T10:34:08Z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