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4a" ContentType="audi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</p:sldMasterIdLst>
  <p:notesMasterIdLst>
    <p:notesMasterId r:id="rId4"/>
  </p:notesMasterIdLst>
  <p:sldIdLst>
    <p:sldId id="256" r:id="rId3"/>
    <p:sldId id="335" r:id="rId5"/>
    <p:sldId id="257" r:id="rId6"/>
    <p:sldId id="258" r:id="rId7"/>
    <p:sldId id="365" r:id="rId8"/>
    <p:sldId id="364" r:id="rId9"/>
    <p:sldId id="334" r:id="rId10"/>
    <p:sldId id="278" r:id="rId11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4" pos="7270" userDrawn="1">
          <p15:clr>
            <a:srgbClr val="A4A3A4"/>
          </p15:clr>
        </p15:guide>
        <p15:guide id="5" orient="horz" pos="799" userDrawn="1">
          <p15:clr>
            <a:srgbClr val="A4A3A4"/>
          </p15:clr>
        </p15:guide>
        <p15:guide id="6" orient="horz" pos="40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80B9"/>
    <a:srgbClr val="D2144F"/>
    <a:srgbClr val="FC7410"/>
    <a:srgbClr val="31A8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37" autoAdjust="0"/>
    <p:restoredTop sz="95488" autoAdjust="0"/>
  </p:normalViewPr>
  <p:slideViewPr>
    <p:cSldViewPr snapToGrid="0" showGuides="1">
      <p:cViewPr varScale="1">
        <p:scale>
          <a:sx n="89" d="100"/>
          <a:sy n="89" d="100"/>
        </p:scale>
        <p:origin x="173" y="58"/>
      </p:cViewPr>
      <p:guideLst>
        <p:guide orient="horz" pos="2432"/>
        <p:guide pos="3840"/>
        <p:guide pos="438"/>
        <p:guide pos="7270"/>
        <p:guide orient="horz" pos="799"/>
        <p:guide orient="horz" pos="40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10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95DA7-C378-4EA6-96C8-9729AD8A43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398E3-16CD-4F8A-A268-FE366D8E738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398E3-16CD-4F8A-A268-FE366D8E73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398E3-16CD-4F8A-A268-FE366D8E73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398E3-16CD-4F8A-A268-FE366D8E73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398E3-16CD-4F8A-A268-FE366D8E73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398E3-16CD-4F8A-A268-FE366D8E73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398E3-16CD-4F8A-A268-FE366D8E73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398E3-16CD-4F8A-A268-FE366D8E73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398E3-16CD-4F8A-A268-FE366D8E73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任意多边形: 形状 22"/>
          <p:cNvSpPr>
            <a:spLocks noGrp="1"/>
          </p:cNvSpPr>
          <p:nvPr>
            <p:ph type="pic" sz="quarter" idx="12"/>
          </p:nvPr>
        </p:nvSpPr>
        <p:spPr>
          <a:xfrm>
            <a:off x="10890792" y="3345440"/>
            <a:ext cx="1301207" cy="3069398"/>
          </a:xfrm>
          <a:custGeom>
            <a:avLst/>
            <a:gdLst>
              <a:gd name="connsiteX0" fmla="*/ 1301207 w 1301207"/>
              <a:gd name="connsiteY0" fmla="*/ 0 h 3069398"/>
              <a:gd name="connsiteX1" fmla="*/ 1301207 w 1301207"/>
              <a:gd name="connsiteY1" fmla="*/ 3069398 h 3069398"/>
              <a:gd name="connsiteX2" fmla="*/ 165104 w 1301207"/>
              <a:gd name="connsiteY2" fmla="*/ 1933295 h 3069398"/>
              <a:gd name="connsiteX3" fmla="*/ 165104 w 1301207"/>
              <a:gd name="connsiteY3" fmla="*/ 1136103 h 3069398"/>
              <a:gd name="connsiteX0-1" fmla="*/ 1301207 w 1301207"/>
              <a:gd name="connsiteY0-2" fmla="*/ 0 h 3069398"/>
              <a:gd name="connsiteX1-3" fmla="*/ 1288508 w 1301207"/>
              <a:gd name="connsiteY1-4" fmla="*/ 1251960 h 3069398"/>
              <a:gd name="connsiteX2-5" fmla="*/ 1301207 w 1301207"/>
              <a:gd name="connsiteY2-6" fmla="*/ 3069398 h 3069398"/>
              <a:gd name="connsiteX3-7" fmla="*/ 165104 w 1301207"/>
              <a:gd name="connsiteY3-8" fmla="*/ 1933295 h 3069398"/>
              <a:gd name="connsiteX4" fmla="*/ 165104 w 1301207"/>
              <a:gd name="connsiteY4" fmla="*/ 1136103 h 3069398"/>
              <a:gd name="connsiteX5" fmla="*/ 1301207 w 1301207"/>
              <a:gd name="connsiteY5" fmla="*/ 0 h 3069398"/>
              <a:gd name="connsiteX0-9" fmla="*/ 1288508 w 1379948"/>
              <a:gd name="connsiteY0-10" fmla="*/ 1251960 h 3069398"/>
              <a:gd name="connsiteX1-11" fmla="*/ 1301207 w 1379948"/>
              <a:gd name="connsiteY1-12" fmla="*/ 3069398 h 3069398"/>
              <a:gd name="connsiteX2-13" fmla="*/ 165104 w 1379948"/>
              <a:gd name="connsiteY2-14" fmla="*/ 1933295 h 3069398"/>
              <a:gd name="connsiteX3-15" fmla="*/ 165104 w 1379948"/>
              <a:gd name="connsiteY3-16" fmla="*/ 1136103 h 3069398"/>
              <a:gd name="connsiteX4-17" fmla="*/ 1301207 w 1379948"/>
              <a:gd name="connsiteY4-18" fmla="*/ 0 h 3069398"/>
              <a:gd name="connsiteX5-19" fmla="*/ 1379948 w 1379948"/>
              <a:gd name="connsiteY5-20" fmla="*/ 1343400 h 3069398"/>
              <a:gd name="connsiteX0-21" fmla="*/ 1288508 w 1301207"/>
              <a:gd name="connsiteY0-22" fmla="*/ 1251960 h 3069398"/>
              <a:gd name="connsiteX1-23" fmla="*/ 1301207 w 1301207"/>
              <a:gd name="connsiteY1-24" fmla="*/ 3069398 h 3069398"/>
              <a:gd name="connsiteX2-25" fmla="*/ 165104 w 1301207"/>
              <a:gd name="connsiteY2-26" fmla="*/ 1933295 h 3069398"/>
              <a:gd name="connsiteX3-27" fmla="*/ 165104 w 1301207"/>
              <a:gd name="connsiteY3-28" fmla="*/ 1136103 h 3069398"/>
              <a:gd name="connsiteX4-29" fmla="*/ 1301207 w 1301207"/>
              <a:gd name="connsiteY4-30" fmla="*/ 0 h 3069398"/>
              <a:gd name="connsiteX0-31" fmla="*/ 1301207 w 1301207"/>
              <a:gd name="connsiteY0-32" fmla="*/ 3069398 h 3069398"/>
              <a:gd name="connsiteX1-33" fmla="*/ 165104 w 1301207"/>
              <a:gd name="connsiteY1-34" fmla="*/ 1933295 h 3069398"/>
              <a:gd name="connsiteX2-35" fmla="*/ 165104 w 1301207"/>
              <a:gd name="connsiteY2-36" fmla="*/ 1136103 h 3069398"/>
              <a:gd name="connsiteX3-37" fmla="*/ 1301207 w 1301207"/>
              <a:gd name="connsiteY3-38" fmla="*/ 0 h 30693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301207" h="3069398">
                <a:moveTo>
                  <a:pt x="1301207" y="3069398"/>
                </a:moveTo>
                <a:lnTo>
                  <a:pt x="165104" y="1933295"/>
                </a:lnTo>
                <a:cubicBezTo>
                  <a:pt x="-55034" y="1713157"/>
                  <a:pt x="-55034" y="1356242"/>
                  <a:pt x="165104" y="1136103"/>
                </a:cubicBezTo>
                <a:lnTo>
                  <a:pt x="1301207" y="0"/>
                </a:lnTo>
              </a:path>
            </a:pathLst>
          </a:cu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20" name="任意多边形: 形状 19"/>
          <p:cNvSpPr>
            <a:spLocks noGrp="1"/>
          </p:cNvSpPr>
          <p:nvPr>
            <p:ph type="pic" sz="quarter" idx="11"/>
          </p:nvPr>
        </p:nvSpPr>
        <p:spPr>
          <a:xfrm>
            <a:off x="8311358" y="142667"/>
            <a:ext cx="3880643" cy="4316073"/>
          </a:xfrm>
          <a:custGeom>
            <a:avLst/>
            <a:gdLst>
              <a:gd name="connsiteX0" fmla="*/ 2158037 w 3880643"/>
              <a:gd name="connsiteY0" fmla="*/ 0 h 4316073"/>
              <a:gd name="connsiteX1" fmla="*/ 2556633 w 3880643"/>
              <a:gd name="connsiteY1" fmla="*/ 165103 h 4316073"/>
              <a:gd name="connsiteX2" fmla="*/ 3880643 w 3880643"/>
              <a:gd name="connsiteY2" fmla="*/ 1489113 h 4316073"/>
              <a:gd name="connsiteX3" fmla="*/ 3880643 w 3880643"/>
              <a:gd name="connsiteY3" fmla="*/ 2826959 h 4316073"/>
              <a:gd name="connsiteX4" fmla="*/ 2556634 w 3880643"/>
              <a:gd name="connsiteY4" fmla="*/ 4150970 h 4316073"/>
              <a:gd name="connsiteX5" fmla="*/ 1759440 w 3880643"/>
              <a:gd name="connsiteY5" fmla="*/ 4150970 h 4316073"/>
              <a:gd name="connsiteX6" fmla="*/ 165104 w 3880643"/>
              <a:gd name="connsiteY6" fmla="*/ 2556633 h 4316073"/>
              <a:gd name="connsiteX7" fmla="*/ 165104 w 3880643"/>
              <a:gd name="connsiteY7" fmla="*/ 1759440 h 4316073"/>
              <a:gd name="connsiteX8" fmla="*/ 1759441 w 3880643"/>
              <a:gd name="connsiteY8" fmla="*/ 165103 h 4316073"/>
              <a:gd name="connsiteX9" fmla="*/ 2158037 w 3880643"/>
              <a:gd name="connsiteY9" fmla="*/ 0 h 4316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80643" h="4316073">
                <a:moveTo>
                  <a:pt x="2158037" y="0"/>
                </a:moveTo>
                <a:cubicBezTo>
                  <a:pt x="2302301" y="0"/>
                  <a:pt x="2446564" y="55034"/>
                  <a:pt x="2556633" y="165103"/>
                </a:cubicBezTo>
                <a:lnTo>
                  <a:pt x="3880643" y="1489113"/>
                </a:lnTo>
                <a:lnTo>
                  <a:pt x="3880643" y="2826959"/>
                </a:lnTo>
                <a:lnTo>
                  <a:pt x="2556634" y="4150970"/>
                </a:lnTo>
                <a:cubicBezTo>
                  <a:pt x="2336494" y="4371108"/>
                  <a:pt x="1979580" y="4371108"/>
                  <a:pt x="1759440" y="4150970"/>
                </a:cubicBezTo>
                <a:lnTo>
                  <a:pt x="165104" y="2556633"/>
                </a:lnTo>
                <a:cubicBezTo>
                  <a:pt x="-55034" y="2336494"/>
                  <a:pt x="-55034" y="1979579"/>
                  <a:pt x="165104" y="1759440"/>
                </a:cubicBezTo>
                <a:lnTo>
                  <a:pt x="1759441" y="165103"/>
                </a:lnTo>
                <a:cubicBezTo>
                  <a:pt x="1869511" y="55034"/>
                  <a:pt x="2013773" y="0"/>
                  <a:pt x="2158037" y="0"/>
                </a:cubicBezTo>
                <a:close/>
              </a:path>
            </a:pathLst>
          </a:cu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2" name="任意多边形: 形状 11"/>
          <p:cNvSpPr>
            <a:spLocks noGrp="1"/>
          </p:cNvSpPr>
          <p:nvPr>
            <p:ph type="pic" sz="quarter" idx="10"/>
          </p:nvPr>
        </p:nvSpPr>
        <p:spPr>
          <a:xfrm>
            <a:off x="5808252" y="1"/>
            <a:ext cx="4163416" cy="1879305"/>
          </a:xfrm>
          <a:custGeom>
            <a:avLst/>
            <a:gdLst>
              <a:gd name="connsiteX0" fmla="*/ 0 w 4163416"/>
              <a:gd name="connsiteY0" fmla="*/ 0 h 1879305"/>
              <a:gd name="connsiteX1" fmla="*/ 4163416 w 4163416"/>
              <a:gd name="connsiteY1" fmla="*/ 0 h 1879305"/>
              <a:gd name="connsiteX2" fmla="*/ 4146874 w 4163416"/>
              <a:gd name="connsiteY2" fmla="*/ 31436 h 1879305"/>
              <a:gd name="connsiteX3" fmla="*/ 4074640 w 4163416"/>
              <a:gd name="connsiteY3" fmla="*/ 119865 h 1879305"/>
              <a:gd name="connsiteX4" fmla="*/ 2480303 w 4163416"/>
              <a:gd name="connsiteY4" fmla="*/ 1714202 h 1879305"/>
              <a:gd name="connsiteX5" fmla="*/ 1683111 w 4163416"/>
              <a:gd name="connsiteY5" fmla="*/ 1714202 h 1879305"/>
              <a:gd name="connsiteX6" fmla="*/ 88774 w 4163416"/>
              <a:gd name="connsiteY6" fmla="*/ 119865 h 1879305"/>
              <a:gd name="connsiteX7" fmla="*/ 16541 w 4163416"/>
              <a:gd name="connsiteY7" fmla="*/ 31436 h 1879305"/>
              <a:gd name="connsiteX0-1" fmla="*/ 0 w 4163416"/>
              <a:gd name="connsiteY0-2" fmla="*/ 1 h 1879306"/>
              <a:gd name="connsiteX1-3" fmla="*/ 2002248 w 4163416"/>
              <a:gd name="connsiteY1-4" fmla="*/ 0 h 1879306"/>
              <a:gd name="connsiteX2-5" fmla="*/ 4163416 w 4163416"/>
              <a:gd name="connsiteY2-6" fmla="*/ 1 h 1879306"/>
              <a:gd name="connsiteX3-7" fmla="*/ 4146874 w 4163416"/>
              <a:gd name="connsiteY3-8" fmla="*/ 31437 h 1879306"/>
              <a:gd name="connsiteX4-9" fmla="*/ 4074640 w 4163416"/>
              <a:gd name="connsiteY4-10" fmla="*/ 119866 h 1879306"/>
              <a:gd name="connsiteX5-11" fmla="*/ 2480303 w 4163416"/>
              <a:gd name="connsiteY5-12" fmla="*/ 1714203 h 1879306"/>
              <a:gd name="connsiteX6-13" fmla="*/ 1683111 w 4163416"/>
              <a:gd name="connsiteY6-14" fmla="*/ 1714203 h 1879306"/>
              <a:gd name="connsiteX7-15" fmla="*/ 88774 w 4163416"/>
              <a:gd name="connsiteY7-16" fmla="*/ 119866 h 1879306"/>
              <a:gd name="connsiteX8" fmla="*/ 16541 w 4163416"/>
              <a:gd name="connsiteY8" fmla="*/ 31437 h 1879306"/>
              <a:gd name="connsiteX9" fmla="*/ 0 w 4163416"/>
              <a:gd name="connsiteY9" fmla="*/ 1 h 1879306"/>
              <a:gd name="connsiteX0-17" fmla="*/ 2002248 w 4163416"/>
              <a:gd name="connsiteY0-18" fmla="*/ 0 h 1879306"/>
              <a:gd name="connsiteX1-19" fmla="*/ 4163416 w 4163416"/>
              <a:gd name="connsiteY1-20" fmla="*/ 1 h 1879306"/>
              <a:gd name="connsiteX2-21" fmla="*/ 4146874 w 4163416"/>
              <a:gd name="connsiteY2-22" fmla="*/ 31437 h 1879306"/>
              <a:gd name="connsiteX3-23" fmla="*/ 4074640 w 4163416"/>
              <a:gd name="connsiteY3-24" fmla="*/ 119866 h 1879306"/>
              <a:gd name="connsiteX4-25" fmla="*/ 2480303 w 4163416"/>
              <a:gd name="connsiteY4-26" fmla="*/ 1714203 h 1879306"/>
              <a:gd name="connsiteX5-27" fmla="*/ 1683111 w 4163416"/>
              <a:gd name="connsiteY5-28" fmla="*/ 1714203 h 1879306"/>
              <a:gd name="connsiteX6-29" fmla="*/ 88774 w 4163416"/>
              <a:gd name="connsiteY6-30" fmla="*/ 119866 h 1879306"/>
              <a:gd name="connsiteX7-31" fmla="*/ 16541 w 4163416"/>
              <a:gd name="connsiteY7-32" fmla="*/ 31437 h 1879306"/>
              <a:gd name="connsiteX8-33" fmla="*/ 0 w 4163416"/>
              <a:gd name="connsiteY8-34" fmla="*/ 1 h 1879306"/>
              <a:gd name="connsiteX9-35" fmla="*/ 2093688 w 4163416"/>
              <a:gd name="connsiteY9-36" fmla="*/ 91440 h 1879306"/>
              <a:gd name="connsiteX0-37" fmla="*/ 2002248 w 4163416"/>
              <a:gd name="connsiteY0-38" fmla="*/ 0 h 1879306"/>
              <a:gd name="connsiteX1-39" fmla="*/ 4163416 w 4163416"/>
              <a:gd name="connsiteY1-40" fmla="*/ 1 h 1879306"/>
              <a:gd name="connsiteX2-41" fmla="*/ 4146874 w 4163416"/>
              <a:gd name="connsiteY2-42" fmla="*/ 31437 h 1879306"/>
              <a:gd name="connsiteX3-43" fmla="*/ 4074640 w 4163416"/>
              <a:gd name="connsiteY3-44" fmla="*/ 119866 h 1879306"/>
              <a:gd name="connsiteX4-45" fmla="*/ 2480303 w 4163416"/>
              <a:gd name="connsiteY4-46" fmla="*/ 1714203 h 1879306"/>
              <a:gd name="connsiteX5-47" fmla="*/ 1683111 w 4163416"/>
              <a:gd name="connsiteY5-48" fmla="*/ 1714203 h 1879306"/>
              <a:gd name="connsiteX6-49" fmla="*/ 88774 w 4163416"/>
              <a:gd name="connsiteY6-50" fmla="*/ 119866 h 1879306"/>
              <a:gd name="connsiteX7-51" fmla="*/ 16541 w 4163416"/>
              <a:gd name="connsiteY7-52" fmla="*/ 31437 h 1879306"/>
              <a:gd name="connsiteX8-53" fmla="*/ 0 w 4163416"/>
              <a:gd name="connsiteY8-54" fmla="*/ 1 h 1879306"/>
              <a:gd name="connsiteX0-55" fmla="*/ 4163416 w 4163416"/>
              <a:gd name="connsiteY0-56" fmla="*/ 0 h 1879305"/>
              <a:gd name="connsiteX1-57" fmla="*/ 4146874 w 4163416"/>
              <a:gd name="connsiteY1-58" fmla="*/ 31436 h 1879305"/>
              <a:gd name="connsiteX2-59" fmla="*/ 4074640 w 4163416"/>
              <a:gd name="connsiteY2-60" fmla="*/ 119865 h 1879305"/>
              <a:gd name="connsiteX3-61" fmla="*/ 2480303 w 4163416"/>
              <a:gd name="connsiteY3-62" fmla="*/ 1714202 h 1879305"/>
              <a:gd name="connsiteX4-63" fmla="*/ 1683111 w 4163416"/>
              <a:gd name="connsiteY4-64" fmla="*/ 1714202 h 1879305"/>
              <a:gd name="connsiteX5-65" fmla="*/ 88774 w 4163416"/>
              <a:gd name="connsiteY5-66" fmla="*/ 119865 h 1879305"/>
              <a:gd name="connsiteX6-67" fmla="*/ 16541 w 4163416"/>
              <a:gd name="connsiteY6-68" fmla="*/ 31436 h 1879305"/>
              <a:gd name="connsiteX7-69" fmla="*/ 0 w 4163416"/>
              <a:gd name="connsiteY7-70" fmla="*/ 0 h 187930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163416" h="1879305">
                <a:moveTo>
                  <a:pt x="4163416" y="0"/>
                </a:moveTo>
                <a:lnTo>
                  <a:pt x="4146874" y="31436"/>
                </a:lnTo>
                <a:cubicBezTo>
                  <a:pt x="4126236" y="62693"/>
                  <a:pt x="4102157" y="92348"/>
                  <a:pt x="4074640" y="119865"/>
                </a:cubicBezTo>
                <a:lnTo>
                  <a:pt x="2480303" y="1714202"/>
                </a:lnTo>
                <a:cubicBezTo>
                  <a:pt x="2260165" y="1934340"/>
                  <a:pt x="1903250" y="1934340"/>
                  <a:pt x="1683111" y="1714202"/>
                </a:cubicBezTo>
                <a:lnTo>
                  <a:pt x="88774" y="119865"/>
                </a:lnTo>
                <a:cubicBezTo>
                  <a:pt x="61257" y="92348"/>
                  <a:pt x="37179" y="62693"/>
                  <a:pt x="16541" y="31436"/>
                </a:cubicBezTo>
                <a:lnTo>
                  <a:pt x="0" y="0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1991" y="0"/>
            <a:ext cx="590009" cy="5812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3A9BDC7-51D5-4E75-AFA7-8DB3B79EFC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F4E9246-7466-432C-9422-A9D616681F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1991" y="0"/>
            <a:ext cx="590009" cy="5812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/>
          <p:cNvSpPr>
            <a:spLocks noGrp="1"/>
          </p:cNvSpPr>
          <p:nvPr>
            <p:ph type="pic" sz="quarter" idx="10"/>
          </p:nvPr>
        </p:nvSpPr>
        <p:spPr>
          <a:xfrm>
            <a:off x="1295495" y="1716603"/>
            <a:ext cx="4262993" cy="4262992"/>
          </a:xfrm>
          <a:custGeom>
            <a:avLst/>
            <a:gdLst>
              <a:gd name="connsiteX0" fmla="*/ 2187077 w 4262993"/>
              <a:gd name="connsiteY0" fmla="*/ 0 h 4262992"/>
              <a:gd name="connsiteX1" fmla="*/ 2323431 w 4262993"/>
              <a:gd name="connsiteY1" fmla="*/ 56479 h 4262992"/>
              <a:gd name="connsiteX2" fmla="*/ 4206514 w 4262993"/>
              <a:gd name="connsiteY2" fmla="*/ 1939563 h 4262992"/>
              <a:gd name="connsiteX3" fmla="*/ 4206514 w 4262993"/>
              <a:gd name="connsiteY3" fmla="*/ 2212270 h 4262992"/>
              <a:gd name="connsiteX4" fmla="*/ 2212271 w 4262993"/>
              <a:gd name="connsiteY4" fmla="*/ 4206513 h 4262992"/>
              <a:gd name="connsiteX5" fmla="*/ 1939564 w 4262993"/>
              <a:gd name="connsiteY5" fmla="*/ 4206513 h 4262992"/>
              <a:gd name="connsiteX6" fmla="*/ 56480 w 4262993"/>
              <a:gd name="connsiteY6" fmla="*/ 2323430 h 4262992"/>
              <a:gd name="connsiteX7" fmla="*/ 56480 w 4262993"/>
              <a:gd name="connsiteY7" fmla="*/ 2050723 h 4262992"/>
              <a:gd name="connsiteX8" fmla="*/ 2050724 w 4262993"/>
              <a:gd name="connsiteY8" fmla="*/ 56479 h 4262992"/>
              <a:gd name="connsiteX9" fmla="*/ 2187077 w 4262993"/>
              <a:gd name="connsiteY9" fmla="*/ 0 h 4262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62993" h="4262992">
                <a:moveTo>
                  <a:pt x="2187077" y="0"/>
                </a:moveTo>
                <a:cubicBezTo>
                  <a:pt x="2236427" y="0"/>
                  <a:pt x="2285777" y="18826"/>
                  <a:pt x="2323431" y="56479"/>
                </a:cubicBezTo>
                <a:lnTo>
                  <a:pt x="4206514" y="1939563"/>
                </a:lnTo>
                <a:cubicBezTo>
                  <a:pt x="4281820" y="2014869"/>
                  <a:pt x="4281820" y="2136963"/>
                  <a:pt x="4206514" y="2212270"/>
                </a:cubicBezTo>
                <a:lnTo>
                  <a:pt x="2212271" y="4206513"/>
                </a:lnTo>
                <a:cubicBezTo>
                  <a:pt x="2136964" y="4281819"/>
                  <a:pt x="2014870" y="4281819"/>
                  <a:pt x="1939564" y="4206513"/>
                </a:cubicBezTo>
                <a:lnTo>
                  <a:pt x="56480" y="2323430"/>
                </a:lnTo>
                <a:cubicBezTo>
                  <a:pt x="-18826" y="2248123"/>
                  <a:pt x="-18826" y="2126029"/>
                  <a:pt x="56480" y="2050723"/>
                </a:cubicBezTo>
                <a:lnTo>
                  <a:pt x="2050724" y="56479"/>
                </a:lnTo>
                <a:cubicBezTo>
                  <a:pt x="2088377" y="18826"/>
                  <a:pt x="2137727" y="0"/>
                  <a:pt x="218707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: 形状 13"/>
          <p:cNvSpPr>
            <a:spLocks noGrp="1"/>
          </p:cNvSpPr>
          <p:nvPr>
            <p:ph type="pic" sz="quarter" idx="11"/>
          </p:nvPr>
        </p:nvSpPr>
        <p:spPr>
          <a:xfrm>
            <a:off x="5349054" y="2130866"/>
            <a:ext cx="2011319" cy="2011318"/>
          </a:xfrm>
          <a:custGeom>
            <a:avLst/>
            <a:gdLst>
              <a:gd name="connsiteX0" fmla="*/ 1031884 w 2011319"/>
              <a:gd name="connsiteY0" fmla="*/ 0 h 2011318"/>
              <a:gd name="connsiteX1" fmla="*/ 1096217 w 2011319"/>
              <a:gd name="connsiteY1" fmla="*/ 26647 h 2011318"/>
              <a:gd name="connsiteX2" fmla="*/ 1984672 w 2011319"/>
              <a:gd name="connsiteY2" fmla="*/ 915103 h 2011318"/>
              <a:gd name="connsiteX3" fmla="*/ 1984672 w 2011319"/>
              <a:gd name="connsiteY3" fmla="*/ 1043769 h 2011318"/>
              <a:gd name="connsiteX4" fmla="*/ 1043770 w 2011319"/>
              <a:gd name="connsiteY4" fmla="*/ 1984671 h 2011318"/>
              <a:gd name="connsiteX5" fmla="*/ 915104 w 2011319"/>
              <a:gd name="connsiteY5" fmla="*/ 1984671 h 2011318"/>
              <a:gd name="connsiteX6" fmla="*/ 26648 w 2011319"/>
              <a:gd name="connsiteY6" fmla="*/ 1096215 h 2011318"/>
              <a:gd name="connsiteX7" fmla="*/ 26648 w 2011319"/>
              <a:gd name="connsiteY7" fmla="*/ 967549 h 2011318"/>
              <a:gd name="connsiteX8" fmla="*/ 967550 w 2011319"/>
              <a:gd name="connsiteY8" fmla="*/ 26647 h 2011318"/>
              <a:gd name="connsiteX9" fmla="*/ 1031884 w 2011319"/>
              <a:gd name="connsiteY9" fmla="*/ 0 h 201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1319" h="2011318">
                <a:moveTo>
                  <a:pt x="1031884" y="0"/>
                </a:moveTo>
                <a:cubicBezTo>
                  <a:pt x="1055168" y="0"/>
                  <a:pt x="1078452" y="8882"/>
                  <a:pt x="1096217" y="26647"/>
                </a:cubicBezTo>
                <a:lnTo>
                  <a:pt x="1984672" y="915103"/>
                </a:lnTo>
                <a:cubicBezTo>
                  <a:pt x="2020202" y="950633"/>
                  <a:pt x="2020202" y="1008239"/>
                  <a:pt x="1984672" y="1043769"/>
                </a:cubicBezTo>
                <a:lnTo>
                  <a:pt x="1043770" y="1984671"/>
                </a:lnTo>
                <a:cubicBezTo>
                  <a:pt x="1008240" y="2020201"/>
                  <a:pt x="950634" y="2020201"/>
                  <a:pt x="915104" y="1984671"/>
                </a:cubicBezTo>
                <a:lnTo>
                  <a:pt x="26648" y="1096215"/>
                </a:lnTo>
                <a:cubicBezTo>
                  <a:pt x="-8882" y="1060685"/>
                  <a:pt x="-8882" y="1003079"/>
                  <a:pt x="26648" y="967549"/>
                </a:cubicBezTo>
                <a:lnTo>
                  <a:pt x="967550" y="26647"/>
                </a:lnTo>
                <a:cubicBezTo>
                  <a:pt x="985315" y="8882"/>
                  <a:pt x="1008599" y="0"/>
                  <a:pt x="103188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任意多边形: 形状 14"/>
          <p:cNvSpPr>
            <a:spLocks noGrp="1"/>
          </p:cNvSpPr>
          <p:nvPr>
            <p:ph type="pic" sz="quarter" idx="12"/>
          </p:nvPr>
        </p:nvSpPr>
        <p:spPr>
          <a:xfrm>
            <a:off x="4739453" y="4010466"/>
            <a:ext cx="2011319" cy="2011318"/>
          </a:xfrm>
          <a:custGeom>
            <a:avLst/>
            <a:gdLst>
              <a:gd name="connsiteX0" fmla="*/ 1031884 w 2011319"/>
              <a:gd name="connsiteY0" fmla="*/ 0 h 2011318"/>
              <a:gd name="connsiteX1" fmla="*/ 1096217 w 2011319"/>
              <a:gd name="connsiteY1" fmla="*/ 26647 h 2011318"/>
              <a:gd name="connsiteX2" fmla="*/ 1984672 w 2011319"/>
              <a:gd name="connsiteY2" fmla="*/ 915103 h 2011318"/>
              <a:gd name="connsiteX3" fmla="*/ 1984672 w 2011319"/>
              <a:gd name="connsiteY3" fmla="*/ 1043769 h 2011318"/>
              <a:gd name="connsiteX4" fmla="*/ 1043770 w 2011319"/>
              <a:gd name="connsiteY4" fmla="*/ 1984671 h 2011318"/>
              <a:gd name="connsiteX5" fmla="*/ 915104 w 2011319"/>
              <a:gd name="connsiteY5" fmla="*/ 1984671 h 2011318"/>
              <a:gd name="connsiteX6" fmla="*/ 26648 w 2011319"/>
              <a:gd name="connsiteY6" fmla="*/ 1096216 h 2011318"/>
              <a:gd name="connsiteX7" fmla="*/ 26648 w 2011319"/>
              <a:gd name="connsiteY7" fmla="*/ 967549 h 2011318"/>
              <a:gd name="connsiteX8" fmla="*/ 967550 w 2011319"/>
              <a:gd name="connsiteY8" fmla="*/ 26647 h 2011318"/>
              <a:gd name="connsiteX9" fmla="*/ 1031884 w 2011319"/>
              <a:gd name="connsiteY9" fmla="*/ 0 h 201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1319" h="2011318">
                <a:moveTo>
                  <a:pt x="1031884" y="0"/>
                </a:moveTo>
                <a:cubicBezTo>
                  <a:pt x="1055168" y="0"/>
                  <a:pt x="1078452" y="8882"/>
                  <a:pt x="1096217" y="26647"/>
                </a:cubicBezTo>
                <a:lnTo>
                  <a:pt x="1984672" y="915103"/>
                </a:lnTo>
                <a:cubicBezTo>
                  <a:pt x="2020202" y="950633"/>
                  <a:pt x="2020202" y="1008239"/>
                  <a:pt x="1984672" y="1043769"/>
                </a:cubicBezTo>
                <a:lnTo>
                  <a:pt x="1043770" y="1984671"/>
                </a:lnTo>
                <a:cubicBezTo>
                  <a:pt x="1008240" y="2020201"/>
                  <a:pt x="950634" y="2020201"/>
                  <a:pt x="915104" y="1984671"/>
                </a:cubicBezTo>
                <a:lnTo>
                  <a:pt x="26648" y="1096216"/>
                </a:lnTo>
                <a:cubicBezTo>
                  <a:pt x="-8882" y="1060686"/>
                  <a:pt x="-8882" y="1003079"/>
                  <a:pt x="26648" y="967549"/>
                </a:cubicBezTo>
                <a:lnTo>
                  <a:pt x="967550" y="26647"/>
                </a:lnTo>
                <a:cubicBezTo>
                  <a:pt x="985315" y="8882"/>
                  <a:pt x="1008600" y="0"/>
                  <a:pt x="103188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1991" y="0"/>
            <a:ext cx="590009" cy="5812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: 形状 13"/>
          <p:cNvSpPr>
            <a:spLocks noGrp="1"/>
          </p:cNvSpPr>
          <p:nvPr>
            <p:ph type="pic" sz="quarter" idx="13"/>
          </p:nvPr>
        </p:nvSpPr>
        <p:spPr>
          <a:xfrm>
            <a:off x="4315366" y="2034973"/>
            <a:ext cx="2093747" cy="1201420"/>
          </a:xfrm>
          <a:custGeom>
            <a:avLst/>
            <a:gdLst>
              <a:gd name="connsiteX0" fmla="*/ 115228 w 2093747"/>
              <a:gd name="connsiteY0" fmla="*/ 0 h 1201420"/>
              <a:gd name="connsiteX1" fmla="*/ 1978519 w 2093747"/>
              <a:gd name="connsiteY1" fmla="*/ 0 h 1201420"/>
              <a:gd name="connsiteX2" fmla="*/ 2093747 w 2093747"/>
              <a:gd name="connsiteY2" fmla="*/ 115228 h 1201420"/>
              <a:gd name="connsiteX3" fmla="*/ 2093747 w 2093747"/>
              <a:gd name="connsiteY3" fmla="*/ 1086192 h 1201420"/>
              <a:gd name="connsiteX4" fmla="*/ 1978519 w 2093747"/>
              <a:gd name="connsiteY4" fmla="*/ 1201420 h 1201420"/>
              <a:gd name="connsiteX5" fmla="*/ 115228 w 2093747"/>
              <a:gd name="connsiteY5" fmla="*/ 1201420 h 1201420"/>
              <a:gd name="connsiteX6" fmla="*/ 0 w 2093747"/>
              <a:gd name="connsiteY6" fmla="*/ 1086192 h 1201420"/>
              <a:gd name="connsiteX7" fmla="*/ 0 w 2093747"/>
              <a:gd name="connsiteY7" fmla="*/ 115228 h 1201420"/>
              <a:gd name="connsiteX8" fmla="*/ 115228 w 2093747"/>
              <a:gd name="connsiteY8" fmla="*/ 0 h 1201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3747" h="1201420">
                <a:moveTo>
                  <a:pt x="115228" y="0"/>
                </a:moveTo>
                <a:lnTo>
                  <a:pt x="1978519" y="0"/>
                </a:lnTo>
                <a:cubicBezTo>
                  <a:pt x="2042158" y="0"/>
                  <a:pt x="2093747" y="51589"/>
                  <a:pt x="2093747" y="115228"/>
                </a:cubicBezTo>
                <a:lnTo>
                  <a:pt x="2093747" y="1086192"/>
                </a:lnTo>
                <a:cubicBezTo>
                  <a:pt x="2093747" y="1149831"/>
                  <a:pt x="2042158" y="1201420"/>
                  <a:pt x="1978519" y="1201420"/>
                </a:cubicBezTo>
                <a:lnTo>
                  <a:pt x="115228" y="1201420"/>
                </a:lnTo>
                <a:cubicBezTo>
                  <a:pt x="51589" y="1201420"/>
                  <a:pt x="0" y="1149831"/>
                  <a:pt x="0" y="1086192"/>
                </a:cubicBezTo>
                <a:lnTo>
                  <a:pt x="0" y="115228"/>
                </a:lnTo>
                <a:cubicBezTo>
                  <a:pt x="0" y="51589"/>
                  <a:pt x="51589" y="0"/>
                  <a:pt x="11522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任意多边形: 形状 14"/>
          <p:cNvSpPr>
            <a:spLocks noGrp="1"/>
          </p:cNvSpPr>
          <p:nvPr>
            <p:ph type="pic" sz="quarter" idx="14"/>
          </p:nvPr>
        </p:nvSpPr>
        <p:spPr>
          <a:xfrm>
            <a:off x="4315366" y="3368473"/>
            <a:ext cx="2093747" cy="2298700"/>
          </a:xfrm>
          <a:custGeom>
            <a:avLst/>
            <a:gdLst>
              <a:gd name="connsiteX0" fmla="*/ 107849 w 2093747"/>
              <a:gd name="connsiteY0" fmla="*/ 0 h 2298700"/>
              <a:gd name="connsiteX1" fmla="*/ 1985898 w 2093747"/>
              <a:gd name="connsiteY1" fmla="*/ 0 h 2298700"/>
              <a:gd name="connsiteX2" fmla="*/ 2093747 w 2093747"/>
              <a:gd name="connsiteY2" fmla="*/ 107849 h 2298700"/>
              <a:gd name="connsiteX3" fmla="*/ 2093747 w 2093747"/>
              <a:gd name="connsiteY3" fmla="*/ 2190851 h 2298700"/>
              <a:gd name="connsiteX4" fmla="*/ 1985898 w 2093747"/>
              <a:gd name="connsiteY4" fmla="*/ 2298700 h 2298700"/>
              <a:gd name="connsiteX5" fmla="*/ 107849 w 2093747"/>
              <a:gd name="connsiteY5" fmla="*/ 2298700 h 2298700"/>
              <a:gd name="connsiteX6" fmla="*/ 0 w 2093747"/>
              <a:gd name="connsiteY6" fmla="*/ 2190851 h 2298700"/>
              <a:gd name="connsiteX7" fmla="*/ 0 w 2093747"/>
              <a:gd name="connsiteY7" fmla="*/ 107849 h 2298700"/>
              <a:gd name="connsiteX8" fmla="*/ 107849 w 2093747"/>
              <a:gd name="connsiteY8" fmla="*/ 0 h 229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3747" h="2298700">
                <a:moveTo>
                  <a:pt x="107849" y="0"/>
                </a:moveTo>
                <a:lnTo>
                  <a:pt x="1985898" y="0"/>
                </a:lnTo>
                <a:cubicBezTo>
                  <a:pt x="2045461" y="0"/>
                  <a:pt x="2093747" y="48286"/>
                  <a:pt x="2093747" y="107849"/>
                </a:cubicBezTo>
                <a:lnTo>
                  <a:pt x="2093747" y="2190851"/>
                </a:lnTo>
                <a:cubicBezTo>
                  <a:pt x="2093747" y="2250414"/>
                  <a:pt x="2045461" y="2298700"/>
                  <a:pt x="1985898" y="2298700"/>
                </a:cubicBezTo>
                <a:lnTo>
                  <a:pt x="107849" y="2298700"/>
                </a:lnTo>
                <a:cubicBezTo>
                  <a:pt x="48286" y="2298700"/>
                  <a:pt x="0" y="2250414"/>
                  <a:pt x="0" y="2190851"/>
                </a:cubicBezTo>
                <a:lnTo>
                  <a:pt x="0" y="107849"/>
                </a:lnTo>
                <a:cubicBezTo>
                  <a:pt x="0" y="48286"/>
                  <a:pt x="48286" y="0"/>
                  <a:pt x="10784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任意多边形: 形状 12"/>
          <p:cNvSpPr>
            <a:spLocks noGrp="1"/>
          </p:cNvSpPr>
          <p:nvPr>
            <p:ph type="pic" sz="quarter" idx="15"/>
          </p:nvPr>
        </p:nvSpPr>
        <p:spPr>
          <a:xfrm>
            <a:off x="6596436" y="2034973"/>
            <a:ext cx="4773780" cy="3632200"/>
          </a:xfrm>
          <a:custGeom>
            <a:avLst/>
            <a:gdLst>
              <a:gd name="connsiteX0" fmla="*/ 187095 w 4773780"/>
              <a:gd name="connsiteY0" fmla="*/ 0 h 3632200"/>
              <a:gd name="connsiteX1" fmla="*/ 4586685 w 4773780"/>
              <a:gd name="connsiteY1" fmla="*/ 0 h 3632200"/>
              <a:gd name="connsiteX2" fmla="*/ 4773780 w 4773780"/>
              <a:gd name="connsiteY2" fmla="*/ 187095 h 3632200"/>
              <a:gd name="connsiteX3" fmla="*/ 4773780 w 4773780"/>
              <a:gd name="connsiteY3" fmla="*/ 3445105 h 3632200"/>
              <a:gd name="connsiteX4" fmla="*/ 4586685 w 4773780"/>
              <a:gd name="connsiteY4" fmla="*/ 3632200 h 3632200"/>
              <a:gd name="connsiteX5" fmla="*/ 187095 w 4773780"/>
              <a:gd name="connsiteY5" fmla="*/ 3632200 h 3632200"/>
              <a:gd name="connsiteX6" fmla="*/ 0 w 4773780"/>
              <a:gd name="connsiteY6" fmla="*/ 3445105 h 3632200"/>
              <a:gd name="connsiteX7" fmla="*/ 0 w 4773780"/>
              <a:gd name="connsiteY7" fmla="*/ 187095 h 3632200"/>
              <a:gd name="connsiteX8" fmla="*/ 187095 w 4773780"/>
              <a:gd name="connsiteY8" fmla="*/ 0 h 363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73780" h="3632200">
                <a:moveTo>
                  <a:pt x="187095" y="0"/>
                </a:moveTo>
                <a:lnTo>
                  <a:pt x="4586685" y="0"/>
                </a:lnTo>
                <a:cubicBezTo>
                  <a:pt x="4690015" y="0"/>
                  <a:pt x="4773780" y="83765"/>
                  <a:pt x="4773780" y="187095"/>
                </a:cubicBezTo>
                <a:lnTo>
                  <a:pt x="4773780" y="3445105"/>
                </a:lnTo>
                <a:cubicBezTo>
                  <a:pt x="4773780" y="3548435"/>
                  <a:pt x="4690015" y="3632200"/>
                  <a:pt x="4586685" y="3632200"/>
                </a:cubicBezTo>
                <a:lnTo>
                  <a:pt x="187095" y="3632200"/>
                </a:lnTo>
                <a:cubicBezTo>
                  <a:pt x="83765" y="3632200"/>
                  <a:pt x="0" y="3548435"/>
                  <a:pt x="0" y="3445105"/>
                </a:cubicBezTo>
                <a:lnTo>
                  <a:pt x="0" y="187095"/>
                </a:lnTo>
                <a:cubicBezTo>
                  <a:pt x="0" y="83765"/>
                  <a:pt x="83765" y="0"/>
                  <a:pt x="18709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C28D3-987D-401E-95A8-72784AD93D3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A4A5A-5C6D-4E6F-81A3-06DF189A7A65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1991" y="0"/>
            <a:ext cx="590009" cy="5812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任意多边形: 形状 25"/>
          <p:cNvSpPr>
            <a:spLocks noGrp="1"/>
          </p:cNvSpPr>
          <p:nvPr>
            <p:ph type="pic" sz="quarter" idx="18"/>
          </p:nvPr>
        </p:nvSpPr>
        <p:spPr>
          <a:xfrm>
            <a:off x="9089489" y="3405481"/>
            <a:ext cx="1599710" cy="1599710"/>
          </a:xfrm>
          <a:custGeom>
            <a:avLst/>
            <a:gdLst>
              <a:gd name="connsiteX0" fmla="*/ 799855 w 1599710"/>
              <a:gd name="connsiteY0" fmla="*/ 0 h 1599710"/>
              <a:gd name="connsiteX1" fmla="*/ 947591 w 1599710"/>
              <a:gd name="connsiteY1" fmla="*/ 61194 h 1599710"/>
              <a:gd name="connsiteX2" fmla="*/ 1538516 w 1599710"/>
              <a:gd name="connsiteY2" fmla="*/ 652119 h 1599710"/>
              <a:gd name="connsiteX3" fmla="*/ 1538516 w 1599710"/>
              <a:gd name="connsiteY3" fmla="*/ 947591 h 1599710"/>
              <a:gd name="connsiteX4" fmla="*/ 947591 w 1599710"/>
              <a:gd name="connsiteY4" fmla="*/ 1538516 h 1599710"/>
              <a:gd name="connsiteX5" fmla="*/ 652119 w 1599710"/>
              <a:gd name="connsiteY5" fmla="*/ 1538516 h 1599710"/>
              <a:gd name="connsiteX6" fmla="*/ 61194 w 1599710"/>
              <a:gd name="connsiteY6" fmla="*/ 947591 h 1599710"/>
              <a:gd name="connsiteX7" fmla="*/ 61194 w 1599710"/>
              <a:gd name="connsiteY7" fmla="*/ 652119 h 1599710"/>
              <a:gd name="connsiteX8" fmla="*/ 652119 w 1599710"/>
              <a:gd name="connsiteY8" fmla="*/ 61194 h 1599710"/>
              <a:gd name="connsiteX9" fmla="*/ 799855 w 1599710"/>
              <a:gd name="connsiteY9" fmla="*/ 0 h 1599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99710" h="1599710">
                <a:moveTo>
                  <a:pt x="799855" y="0"/>
                </a:moveTo>
                <a:cubicBezTo>
                  <a:pt x="853325" y="0"/>
                  <a:pt x="906795" y="20398"/>
                  <a:pt x="947591" y="61194"/>
                </a:cubicBezTo>
                <a:lnTo>
                  <a:pt x="1538516" y="652119"/>
                </a:lnTo>
                <a:cubicBezTo>
                  <a:pt x="1620108" y="733712"/>
                  <a:pt x="1620108" y="865999"/>
                  <a:pt x="1538516" y="947591"/>
                </a:cubicBezTo>
                <a:lnTo>
                  <a:pt x="947591" y="1538516"/>
                </a:lnTo>
                <a:cubicBezTo>
                  <a:pt x="865998" y="1620108"/>
                  <a:pt x="733712" y="1620108"/>
                  <a:pt x="652119" y="1538516"/>
                </a:cubicBezTo>
                <a:lnTo>
                  <a:pt x="61194" y="947591"/>
                </a:lnTo>
                <a:cubicBezTo>
                  <a:pt x="-20398" y="865999"/>
                  <a:pt x="-20398" y="733712"/>
                  <a:pt x="61194" y="652119"/>
                </a:cubicBezTo>
                <a:lnTo>
                  <a:pt x="652119" y="61194"/>
                </a:lnTo>
                <a:cubicBezTo>
                  <a:pt x="692916" y="20398"/>
                  <a:pt x="746385" y="0"/>
                  <a:pt x="79985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1" name="任意多边形: 形状 30"/>
          <p:cNvSpPr>
            <a:spLocks noGrp="1"/>
          </p:cNvSpPr>
          <p:nvPr>
            <p:ph type="pic" sz="quarter" idx="14"/>
          </p:nvPr>
        </p:nvSpPr>
        <p:spPr>
          <a:xfrm>
            <a:off x="1538935" y="3405481"/>
            <a:ext cx="1599710" cy="1599710"/>
          </a:xfrm>
          <a:custGeom>
            <a:avLst/>
            <a:gdLst>
              <a:gd name="connsiteX0" fmla="*/ 799855 w 1599710"/>
              <a:gd name="connsiteY0" fmla="*/ 0 h 1599710"/>
              <a:gd name="connsiteX1" fmla="*/ 947591 w 1599710"/>
              <a:gd name="connsiteY1" fmla="*/ 61194 h 1599710"/>
              <a:gd name="connsiteX2" fmla="*/ 1538516 w 1599710"/>
              <a:gd name="connsiteY2" fmla="*/ 652119 h 1599710"/>
              <a:gd name="connsiteX3" fmla="*/ 1538516 w 1599710"/>
              <a:gd name="connsiteY3" fmla="*/ 947591 h 1599710"/>
              <a:gd name="connsiteX4" fmla="*/ 947591 w 1599710"/>
              <a:gd name="connsiteY4" fmla="*/ 1538516 h 1599710"/>
              <a:gd name="connsiteX5" fmla="*/ 652119 w 1599710"/>
              <a:gd name="connsiteY5" fmla="*/ 1538516 h 1599710"/>
              <a:gd name="connsiteX6" fmla="*/ 61194 w 1599710"/>
              <a:gd name="connsiteY6" fmla="*/ 947591 h 1599710"/>
              <a:gd name="connsiteX7" fmla="*/ 61194 w 1599710"/>
              <a:gd name="connsiteY7" fmla="*/ 652119 h 1599710"/>
              <a:gd name="connsiteX8" fmla="*/ 652119 w 1599710"/>
              <a:gd name="connsiteY8" fmla="*/ 61194 h 1599710"/>
              <a:gd name="connsiteX9" fmla="*/ 799855 w 1599710"/>
              <a:gd name="connsiteY9" fmla="*/ 0 h 1599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99710" h="1599710">
                <a:moveTo>
                  <a:pt x="799855" y="0"/>
                </a:moveTo>
                <a:cubicBezTo>
                  <a:pt x="853325" y="0"/>
                  <a:pt x="906795" y="20398"/>
                  <a:pt x="947591" y="61194"/>
                </a:cubicBezTo>
                <a:lnTo>
                  <a:pt x="1538516" y="652119"/>
                </a:lnTo>
                <a:cubicBezTo>
                  <a:pt x="1620108" y="733712"/>
                  <a:pt x="1620108" y="865999"/>
                  <a:pt x="1538516" y="947591"/>
                </a:cubicBezTo>
                <a:lnTo>
                  <a:pt x="947591" y="1538516"/>
                </a:lnTo>
                <a:cubicBezTo>
                  <a:pt x="865999" y="1620108"/>
                  <a:pt x="733712" y="1620108"/>
                  <a:pt x="652119" y="1538516"/>
                </a:cubicBezTo>
                <a:lnTo>
                  <a:pt x="61194" y="947591"/>
                </a:lnTo>
                <a:cubicBezTo>
                  <a:pt x="-20398" y="865999"/>
                  <a:pt x="-20398" y="733712"/>
                  <a:pt x="61194" y="652119"/>
                </a:cubicBezTo>
                <a:lnTo>
                  <a:pt x="652119" y="61194"/>
                </a:lnTo>
                <a:cubicBezTo>
                  <a:pt x="692916" y="20398"/>
                  <a:pt x="746385" y="0"/>
                  <a:pt x="79985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2" name="任意多边形: 形状 31"/>
          <p:cNvSpPr>
            <a:spLocks noGrp="1"/>
          </p:cNvSpPr>
          <p:nvPr>
            <p:ph type="pic" sz="quarter" idx="15"/>
          </p:nvPr>
        </p:nvSpPr>
        <p:spPr>
          <a:xfrm>
            <a:off x="3426574" y="3405481"/>
            <a:ext cx="1599710" cy="1599710"/>
          </a:xfrm>
          <a:custGeom>
            <a:avLst/>
            <a:gdLst>
              <a:gd name="connsiteX0" fmla="*/ 799855 w 1599710"/>
              <a:gd name="connsiteY0" fmla="*/ 0 h 1599710"/>
              <a:gd name="connsiteX1" fmla="*/ 947591 w 1599710"/>
              <a:gd name="connsiteY1" fmla="*/ 61194 h 1599710"/>
              <a:gd name="connsiteX2" fmla="*/ 1538516 w 1599710"/>
              <a:gd name="connsiteY2" fmla="*/ 652119 h 1599710"/>
              <a:gd name="connsiteX3" fmla="*/ 1538516 w 1599710"/>
              <a:gd name="connsiteY3" fmla="*/ 947591 h 1599710"/>
              <a:gd name="connsiteX4" fmla="*/ 947591 w 1599710"/>
              <a:gd name="connsiteY4" fmla="*/ 1538516 h 1599710"/>
              <a:gd name="connsiteX5" fmla="*/ 652119 w 1599710"/>
              <a:gd name="connsiteY5" fmla="*/ 1538516 h 1599710"/>
              <a:gd name="connsiteX6" fmla="*/ 61194 w 1599710"/>
              <a:gd name="connsiteY6" fmla="*/ 947591 h 1599710"/>
              <a:gd name="connsiteX7" fmla="*/ 61194 w 1599710"/>
              <a:gd name="connsiteY7" fmla="*/ 652119 h 1599710"/>
              <a:gd name="connsiteX8" fmla="*/ 652119 w 1599710"/>
              <a:gd name="connsiteY8" fmla="*/ 61194 h 1599710"/>
              <a:gd name="connsiteX9" fmla="*/ 799855 w 1599710"/>
              <a:gd name="connsiteY9" fmla="*/ 0 h 1599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99710" h="1599710">
                <a:moveTo>
                  <a:pt x="799855" y="0"/>
                </a:moveTo>
                <a:cubicBezTo>
                  <a:pt x="853325" y="0"/>
                  <a:pt x="906795" y="20398"/>
                  <a:pt x="947591" y="61194"/>
                </a:cubicBezTo>
                <a:lnTo>
                  <a:pt x="1538516" y="652119"/>
                </a:lnTo>
                <a:cubicBezTo>
                  <a:pt x="1620108" y="733712"/>
                  <a:pt x="1620108" y="865999"/>
                  <a:pt x="1538516" y="947591"/>
                </a:cubicBezTo>
                <a:lnTo>
                  <a:pt x="947591" y="1538516"/>
                </a:lnTo>
                <a:cubicBezTo>
                  <a:pt x="865999" y="1620108"/>
                  <a:pt x="733712" y="1620108"/>
                  <a:pt x="652119" y="1538516"/>
                </a:cubicBezTo>
                <a:lnTo>
                  <a:pt x="61194" y="947591"/>
                </a:lnTo>
                <a:cubicBezTo>
                  <a:pt x="-20398" y="865999"/>
                  <a:pt x="-20398" y="733712"/>
                  <a:pt x="61194" y="652119"/>
                </a:cubicBezTo>
                <a:lnTo>
                  <a:pt x="652119" y="61194"/>
                </a:lnTo>
                <a:cubicBezTo>
                  <a:pt x="692916" y="20398"/>
                  <a:pt x="746385" y="0"/>
                  <a:pt x="79985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3" name="任意多边形: 形状 32"/>
          <p:cNvSpPr>
            <a:spLocks noGrp="1"/>
          </p:cNvSpPr>
          <p:nvPr>
            <p:ph type="pic" sz="quarter" idx="16"/>
          </p:nvPr>
        </p:nvSpPr>
        <p:spPr>
          <a:xfrm>
            <a:off x="5314212" y="3405481"/>
            <a:ext cx="1599710" cy="1599710"/>
          </a:xfrm>
          <a:custGeom>
            <a:avLst/>
            <a:gdLst>
              <a:gd name="connsiteX0" fmla="*/ 799855 w 1599710"/>
              <a:gd name="connsiteY0" fmla="*/ 0 h 1599710"/>
              <a:gd name="connsiteX1" fmla="*/ 947591 w 1599710"/>
              <a:gd name="connsiteY1" fmla="*/ 61194 h 1599710"/>
              <a:gd name="connsiteX2" fmla="*/ 1538516 w 1599710"/>
              <a:gd name="connsiteY2" fmla="*/ 652119 h 1599710"/>
              <a:gd name="connsiteX3" fmla="*/ 1538516 w 1599710"/>
              <a:gd name="connsiteY3" fmla="*/ 947591 h 1599710"/>
              <a:gd name="connsiteX4" fmla="*/ 947591 w 1599710"/>
              <a:gd name="connsiteY4" fmla="*/ 1538516 h 1599710"/>
              <a:gd name="connsiteX5" fmla="*/ 652119 w 1599710"/>
              <a:gd name="connsiteY5" fmla="*/ 1538516 h 1599710"/>
              <a:gd name="connsiteX6" fmla="*/ 61195 w 1599710"/>
              <a:gd name="connsiteY6" fmla="*/ 947591 h 1599710"/>
              <a:gd name="connsiteX7" fmla="*/ 61195 w 1599710"/>
              <a:gd name="connsiteY7" fmla="*/ 652119 h 1599710"/>
              <a:gd name="connsiteX8" fmla="*/ 652119 w 1599710"/>
              <a:gd name="connsiteY8" fmla="*/ 61194 h 1599710"/>
              <a:gd name="connsiteX9" fmla="*/ 799855 w 1599710"/>
              <a:gd name="connsiteY9" fmla="*/ 0 h 1599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99710" h="1599710">
                <a:moveTo>
                  <a:pt x="799855" y="0"/>
                </a:moveTo>
                <a:cubicBezTo>
                  <a:pt x="853325" y="0"/>
                  <a:pt x="906795" y="20398"/>
                  <a:pt x="947591" y="61194"/>
                </a:cubicBezTo>
                <a:lnTo>
                  <a:pt x="1538516" y="652119"/>
                </a:lnTo>
                <a:cubicBezTo>
                  <a:pt x="1620108" y="733712"/>
                  <a:pt x="1620108" y="865999"/>
                  <a:pt x="1538516" y="947591"/>
                </a:cubicBezTo>
                <a:lnTo>
                  <a:pt x="947591" y="1538516"/>
                </a:lnTo>
                <a:cubicBezTo>
                  <a:pt x="865999" y="1620108"/>
                  <a:pt x="733712" y="1620108"/>
                  <a:pt x="652119" y="1538516"/>
                </a:cubicBezTo>
                <a:lnTo>
                  <a:pt x="61195" y="947591"/>
                </a:lnTo>
                <a:cubicBezTo>
                  <a:pt x="-20398" y="865999"/>
                  <a:pt x="-20398" y="733712"/>
                  <a:pt x="61195" y="652119"/>
                </a:cubicBezTo>
                <a:lnTo>
                  <a:pt x="652119" y="61194"/>
                </a:lnTo>
                <a:cubicBezTo>
                  <a:pt x="692916" y="20398"/>
                  <a:pt x="746385" y="0"/>
                  <a:pt x="79985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4" name="任意多边形: 形状 33"/>
          <p:cNvSpPr>
            <a:spLocks noGrp="1"/>
          </p:cNvSpPr>
          <p:nvPr>
            <p:ph type="pic" sz="quarter" idx="17"/>
          </p:nvPr>
        </p:nvSpPr>
        <p:spPr>
          <a:xfrm>
            <a:off x="7201851" y="3405481"/>
            <a:ext cx="1599710" cy="1599710"/>
          </a:xfrm>
          <a:custGeom>
            <a:avLst/>
            <a:gdLst>
              <a:gd name="connsiteX0" fmla="*/ 799855 w 1599710"/>
              <a:gd name="connsiteY0" fmla="*/ 0 h 1599710"/>
              <a:gd name="connsiteX1" fmla="*/ 947591 w 1599710"/>
              <a:gd name="connsiteY1" fmla="*/ 61194 h 1599710"/>
              <a:gd name="connsiteX2" fmla="*/ 1538516 w 1599710"/>
              <a:gd name="connsiteY2" fmla="*/ 652119 h 1599710"/>
              <a:gd name="connsiteX3" fmla="*/ 1538516 w 1599710"/>
              <a:gd name="connsiteY3" fmla="*/ 947591 h 1599710"/>
              <a:gd name="connsiteX4" fmla="*/ 947591 w 1599710"/>
              <a:gd name="connsiteY4" fmla="*/ 1538516 h 1599710"/>
              <a:gd name="connsiteX5" fmla="*/ 652119 w 1599710"/>
              <a:gd name="connsiteY5" fmla="*/ 1538516 h 1599710"/>
              <a:gd name="connsiteX6" fmla="*/ 61195 w 1599710"/>
              <a:gd name="connsiteY6" fmla="*/ 947591 h 1599710"/>
              <a:gd name="connsiteX7" fmla="*/ 61195 w 1599710"/>
              <a:gd name="connsiteY7" fmla="*/ 652119 h 1599710"/>
              <a:gd name="connsiteX8" fmla="*/ 652119 w 1599710"/>
              <a:gd name="connsiteY8" fmla="*/ 61194 h 1599710"/>
              <a:gd name="connsiteX9" fmla="*/ 799855 w 1599710"/>
              <a:gd name="connsiteY9" fmla="*/ 0 h 1599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99710" h="1599710">
                <a:moveTo>
                  <a:pt x="799855" y="0"/>
                </a:moveTo>
                <a:cubicBezTo>
                  <a:pt x="853325" y="0"/>
                  <a:pt x="906795" y="20398"/>
                  <a:pt x="947591" y="61194"/>
                </a:cubicBezTo>
                <a:lnTo>
                  <a:pt x="1538516" y="652119"/>
                </a:lnTo>
                <a:cubicBezTo>
                  <a:pt x="1620108" y="733712"/>
                  <a:pt x="1620108" y="865999"/>
                  <a:pt x="1538516" y="947591"/>
                </a:cubicBezTo>
                <a:lnTo>
                  <a:pt x="947591" y="1538516"/>
                </a:lnTo>
                <a:cubicBezTo>
                  <a:pt x="865999" y="1620108"/>
                  <a:pt x="733712" y="1620108"/>
                  <a:pt x="652119" y="1538516"/>
                </a:cubicBezTo>
                <a:lnTo>
                  <a:pt x="61195" y="947591"/>
                </a:lnTo>
                <a:cubicBezTo>
                  <a:pt x="-20398" y="865999"/>
                  <a:pt x="-20398" y="733712"/>
                  <a:pt x="61195" y="652119"/>
                </a:cubicBezTo>
                <a:lnTo>
                  <a:pt x="652119" y="61194"/>
                </a:lnTo>
                <a:cubicBezTo>
                  <a:pt x="692916" y="20398"/>
                  <a:pt x="746385" y="0"/>
                  <a:pt x="79985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7" name="任意多边形: 形状 26"/>
          <p:cNvSpPr>
            <a:spLocks noGrp="1"/>
          </p:cNvSpPr>
          <p:nvPr>
            <p:ph type="pic" sz="quarter" idx="10"/>
          </p:nvPr>
        </p:nvSpPr>
        <p:spPr>
          <a:xfrm>
            <a:off x="2461837" y="1675581"/>
            <a:ext cx="1599710" cy="1599710"/>
          </a:xfrm>
          <a:custGeom>
            <a:avLst/>
            <a:gdLst>
              <a:gd name="connsiteX0" fmla="*/ 799855 w 1599710"/>
              <a:gd name="connsiteY0" fmla="*/ 0 h 1599710"/>
              <a:gd name="connsiteX1" fmla="*/ 947591 w 1599710"/>
              <a:gd name="connsiteY1" fmla="*/ 61194 h 1599710"/>
              <a:gd name="connsiteX2" fmla="*/ 1538516 w 1599710"/>
              <a:gd name="connsiteY2" fmla="*/ 652119 h 1599710"/>
              <a:gd name="connsiteX3" fmla="*/ 1538516 w 1599710"/>
              <a:gd name="connsiteY3" fmla="*/ 947591 h 1599710"/>
              <a:gd name="connsiteX4" fmla="*/ 947591 w 1599710"/>
              <a:gd name="connsiteY4" fmla="*/ 1538516 h 1599710"/>
              <a:gd name="connsiteX5" fmla="*/ 652119 w 1599710"/>
              <a:gd name="connsiteY5" fmla="*/ 1538516 h 1599710"/>
              <a:gd name="connsiteX6" fmla="*/ 61194 w 1599710"/>
              <a:gd name="connsiteY6" fmla="*/ 947591 h 1599710"/>
              <a:gd name="connsiteX7" fmla="*/ 61194 w 1599710"/>
              <a:gd name="connsiteY7" fmla="*/ 652119 h 1599710"/>
              <a:gd name="connsiteX8" fmla="*/ 652119 w 1599710"/>
              <a:gd name="connsiteY8" fmla="*/ 61194 h 1599710"/>
              <a:gd name="connsiteX9" fmla="*/ 799855 w 1599710"/>
              <a:gd name="connsiteY9" fmla="*/ 0 h 1599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99710" h="1599710">
                <a:moveTo>
                  <a:pt x="799855" y="0"/>
                </a:moveTo>
                <a:cubicBezTo>
                  <a:pt x="853325" y="0"/>
                  <a:pt x="906795" y="20398"/>
                  <a:pt x="947591" y="61194"/>
                </a:cubicBezTo>
                <a:lnTo>
                  <a:pt x="1538516" y="652119"/>
                </a:lnTo>
                <a:cubicBezTo>
                  <a:pt x="1620108" y="733712"/>
                  <a:pt x="1620108" y="865999"/>
                  <a:pt x="1538516" y="947591"/>
                </a:cubicBezTo>
                <a:lnTo>
                  <a:pt x="947591" y="1538516"/>
                </a:lnTo>
                <a:cubicBezTo>
                  <a:pt x="865999" y="1620108"/>
                  <a:pt x="733712" y="1620108"/>
                  <a:pt x="652119" y="1538516"/>
                </a:cubicBezTo>
                <a:lnTo>
                  <a:pt x="61194" y="947591"/>
                </a:lnTo>
                <a:cubicBezTo>
                  <a:pt x="-20398" y="865999"/>
                  <a:pt x="-20398" y="733712"/>
                  <a:pt x="61194" y="652119"/>
                </a:cubicBezTo>
                <a:lnTo>
                  <a:pt x="652119" y="61194"/>
                </a:lnTo>
                <a:cubicBezTo>
                  <a:pt x="692916" y="20398"/>
                  <a:pt x="746385" y="0"/>
                  <a:pt x="79985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28" name="任意多边形: 形状 27"/>
          <p:cNvSpPr>
            <a:spLocks noGrp="1"/>
          </p:cNvSpPr>
          <p:nvPr>
            <p:ph type="pic" sz="quarter" idx="11"/>
          </p:nvPr>
        </p:nvSpPr>
        <p:spPr>
          <a:xfrm>
            <a:off x="4349476" y="1675581"/>
            <a:ext cx="1599710" cy="1599710"/>
          </a:xfrm>
          <a:custGeom>
            <a:avLst/>
            <a:gdLst>
              <a:gd name="connsiteX0" fmla="*/ 799855 w 1599710"/>
              <a:gd name="connsiteY0" fmla="*/ 0 h 1599710"/>
              <a:gd name="connsiteX1" fmla="*/ 947591 w 1599710"/>
              <a:gd name="connsiteY1" fmla="*/ 61194 h 1599710"/>
              <a:gd name="connsiteX2" fmla="*/ 1538516 w 1599710"/>
              <a:gd name="connsiteY2" fmla="*/ 652119 h 1599710"/>
              <a:gd name="connsiteX3" fmla="*/ 1538516 w 1599710"/>
              <a:gd name="connsiteY3" fmla="*/ 947591 h 1599710"/>
              <a:gd name="connsiteX4" fmla="*/ 947591 w 1599710"/>
              <a:gd name="connsiteY4" fmla="*/ 1538516 h 1599710"/>
              <a:gd name="connsiteX5" fmla="*/ 652119 w 1599710"/>
              <a:gd name="connsiteY5" fmla="*/ 1538516 h 1599710"/>
              <a:gd name="connsiteX6" fmla="*/ 61195 w 1599710"/>
              <a:gd name="connsiteY6" fmla="*/ 947591 h 1599710"/>
              <a:gd name="connsiteX7" fmla="*/ 61195 w 1599710"/>
              <a:gd name="connsiteY7" fmla="*/ 652119 h 1599710"/>
              <a:gd name="connsiteX8" fmla="*/ 652119 w 1599710"/>
              <a:gd name="connsiteY8" fmla="*/ 61194 h 1599710"/>
              <a:gd name="connsiteX9" fmla="*/ 799855 w 1599710"/>
              <a:gd name="connsiteY9" fmla="*/ 0 h 1599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99710" h="1599710">
                <a:moveTo>
                  <a:pt x="799855" y="0"/>
                </a:moveTo>
                <a:cubicBezTo>
                  <a:pt x="853325" y="0"/>
                  <a:pt x="906795" y="20398"/>
                  <a:pt x="947591" y="61194"/>
                </a:cubicBezTo>
                <a:lnTo>
                  <a:pt x="1538516" y="652119"/>
                </a:lnTo>
                <a:cubicBezTo>
                  <a:pt x="1620108" y="733712"/>
                  <a:pt x="1620108" y="865999"/>
                  <a:pt x="1538516" y="947591"/>
                </a:cubicBezTo>
                <a:lnTo>
                  <a:pt x="947591" y="1538516"/>
                </a:lnTo>
                <a:cubicBezTo>
                  <a:pt x="865999" y="1620108"/>
                  <a:pt x="733712" y="1620108"/>
                  <a:pt x="652119" y="1538516"/>
                </a:cubicBezTo>
                <a:lnTo>
                  <a:pt x="61195" y="947591"/>
                </a:lnTo>
                <a:cubicBezTo>
                  <a:pt x="-20398" y="865999"/>
                  <a:pt x="-20398" y="733712"/>
                  <a:pt x="61195" y="652119"/>
                </a:cubicBezTo>
                <a:lnTo>
                  <a:pt x="652119" y="61194"/>
                </a:lnTo>
                <a:cubicBezTo>
                  <a:pt x="692916" y="20398"/>
                  <a:pt x="746385" y="0"/>
                  <a:pt x="79985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29" name="任意多边形: 形状 28"/>
          <p:cNvSpPr>
            <a:spLocks noGrp="1"/>
          </p:cNvSpPr>
          <p:nvPr>
            <p:ph type="pic" sz="quarter" idx="12"/>
          </p:nvPr>
        </p:nvSpPr>
        <p:spPr>
          <a:xfrm>
            <a:off x="6237114" y="1675581"/>
            <a:ext cx="1599710" cy="1599710"/>
          </a:xfrm>
          <a:custGeom>
            <a:avLst/>
            <a:gdLst>
              <a:gd name="connsiteX0" fmla="*/ 799855 w 1599710"/>
              <a:gd name="connsiteY0" fmla="*/ 0 h 1599710"/>
              <a:gd name="connsiteX1" fmla="*/ 947591 w 1599710"/>
              <a:gd name="connsiteY1" fmla="*/ 61194 h 1599710"/>
              <a:gd name="connsiteX2" fmla="*/ 1538516 w 1599710"/>
              <a:gd name="connsiteY2" fmla="*/ 652119 h 1599710"/>
              <a:gd name="connsiteX3" fmla="*/ 1538516 w 1599710"/>
              <a:gd name="connsiteY3" fmla="*/ 947591 h 1599710"/>
              <a:gd name="connsiteX4" fmla="*/ 947591 w 1599710"/>
              <a:gd name="connsiteY4" fmla="*/ 1538516 h 1599710"/>
              <a:gd name="connsiteX5" fmla="*/ 652119 w 1599710"/>
              <a:gd name="connsiteY5" fmla="*/ 1538516 h 1599710"/>
              <a:gd name="connsiteX6" fmla="*/ 61195 w 1599710"/>
              <a:gd name="connsiteY6" fmla="*/ 947591 h 1599710"/>
              <a:gd name="connsiteX7" fmla="*/ 61195 w 1599710"/>
              <a:gd name="connsiteY7" fmla="*/ 652119 h 1599710"/>
              <a:gd name="connsiteX8" fmla="*/ 652119 w 1599710"/>
              <a:gd name="connsiteY8" fmla="*/ 61194 h 1599710"/>
              <a:gd name="connsiteX9" fmla="*/ 799855 w 1599710"/>
              <a:gd name="connsiteY9" fmla="*/ 0 h 1599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99710" h="1599710">
                <a:moveTo>
                  <a:pt x="799855" y="0"/>
                </a:moveTo>
                <a:cubicBezTo>
                  <a:pt x="853325" y="0"/>
                  <a:pt x="906795" y="20398"/>
                  <a:pt x="947591" y="61194"/>
                </a:cubicBezTo>
                <a:lnTo>
                  <a:pt x="1538516" y="652119"/>
                </a:lnTo>
                <a:cubicBezTo>
                  <a:pt x="1620108" y="733712"/>
                  <a:pt x="1620108" y="865999"/>
                  <a:pt x="1538516" y="947591"/>
                </a:cubicBezTo>
                <a:lnTo>
                  <a:pt x="947591" y="1538516"/>
                </a:lnTo>
                <a:cubicBezTo>
                  <a:pt x="865999" y="1620108"/>
                  <a:pt x="733712" y="1620108"/>
                  <a:pt x="652119" y="1538516"/>
                </a:cubicBezTo>
                <a:lnTo>
                  <a:pt x="61195" y="947591"/>
                </a:lnTo>
                <a:cubicBezTo>
                  <a:pt x="-20398" y="865999"/>
                  <a:pt x="-20398" y="733712"/>
                  <a:pt x="61195" y="652119"/>
                </a:cubicBezTo>
                <a:lnTo>
                  <a:pt x="652119" y="61194"/>
                </a:lnTo>
                <a:cubicBezTo>
                  <a:pt x="692915" y="20398"/>
                  <a:pt x="746385" y="0"/>
                  <a:pt x="79985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0" name="任意多边形: 形状 29"/>
          <p:cNvSpPr>
            <a:spLocks noGrp="1"/>
          </p:cNvSpPr>
          <p:nvPr>
            <p:ph type="pic" sz="quarter" idx="13"/>
          </p:nvPr>
        </p:nvSpPr>
        <p:spPr>
          <a:xfrm>
            <a:off x="8124752" y="1675581"/>
            <a:ext cx="1599710" cy="1599710"/>
          </a:xfrm>
          <a:custGeom>
            <a:avLst/>
            <a:gdLst>
              <a:gd name="connsiteX0" fmla="*/ 799855 w 1599710"/>
              <a:gd name="connsiteY0" fmla="*/ 0 h 1599710"/>
              <a:gd name="connsiteX1" fmla="*/ 947591 w 1599710"/>
              <a:gd name="connsiteY1" fmla="*/ 61194 h 1599710"/>
              <a:gd name="connsiteX2" fmla="*/ 1538516 w 1599710"/>
              <a:gd name="connsiteY2" fmla="*/ 652119 h 1599710"/>
              <a:gd name="connsiteX3" fmla="*/ 1538516 w 1599710"/>
              <a:gd name="connsiteY3" fmla="*/ 947591 h 1599710"/>
              <a:gd name="connsiteX4" fmla="*/ 947591 w 1599710"/>
              <a:gd name="connsiteY4" fmla="*/ 1538516 h 1599710"/>
              <a:gd name="connsiteX5" fmla="*/ 652119 w 1599710"/>
              <a:gd name="connsiteY5" fmla="*/ 1538516 h 1599710"/>
              <a:gd name="connsiteX6" fmla="*/ 61195 w 1599710"/>
              <a:gd name="connsiteY6" fmla="*/ 947591 h 1599710"/>
              <a:gd name="connsiteX7" fmla="*/ 61195 w 1599710"/>
              <a:gd name="connsiteY7" fmla="*/ 652119 h 1599710"/>
              <a:gd name="connsiteX8" fmla="*/ 652119 w 1599710"/>
              <a:gd name="connsiteY8" fmla="*/ 61194 h 1599710"/>
              <a:gd name="connsiteX9" fmla="*/ 799855 w 1599710"/>
              <a:gd name="connsiteY9" fmla="*/ 0 h 1599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99710" h="1599710">
                <a:moveTo>
                  <a:pt x="799855" y="0"/>
                </a:moveTo>
                <a:cubicBezTo>
                  <a:pt x="853325" y="0"/>
                  <a:pt x="906794" y="20398"/>
                  <a:pt x="947591" y="61194"/>
                </a:cubicBezTo>
                <a:lnTo>
                  <a:pt x="1538516" y="652119"/>
                </a:lnTo>
                <a:cubicBezTo>
                  <a:pt x="1620108" y="733712"/>
                  <a:pt x="1620108" y="865999"/>
                  <a:pt x="1538516" y="947591"/>
                </a:cubicBezTo>
                <a:lnTo>
                  <a:pt x="947591" y="1538516"/>
                </a:lnTo>
                <a:cubicBezTo>
                  <a:pt x="865998" y="1620108"/>
                  <a:pt x="733712" y="1620108"/>
                  <a:pt x="652119" y="1538516"/>
                </a:cubicBezTo>
                <a:lnTo>
                  <a:pt x="61195" y="947591"/>
                </a:lnTo>
                <a:cubicBezTo>
                  <a:pt x="-20398" y="865999"/>
                  <a:pt x="-20398" y="733712"/>
                  <a:pt x="61195" y="652119"/>
                </a:cubicBezTo>
                <a:lnTo>
                  <a:pt x="652119" y="61194"/>
                </a:lnTo>
                <a:cubicBezTo>
                  <a:pt x="692916" y="20398"/>
                  <a:pt x="746385" y="0"/>
                  <a:pt x="79985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1991" y="0"/>
            <a:ext cx="590009" cy="5812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: 形状 14"/>
          <p:cNvSpPr>
            <a:spLocks noGrp="1"/>
          </p:cNvSpPr>
          <p:nvPr>
            <p:ph type="pic" sz="quarter" idx="10"/>
          </p:nvPr>
        </p:nvSpPr>
        <p:spPr>
          <a:xfrm>
            <a:off x="3507265" y="2359368"/>
            <a:ext cx="1627407" cy="2887019"/>
          </a:xfrm>
          <a:custGeom>
            <a:avLst/>
            <a:gdLst>
              <a:gd name="connsiteX0" fmla="*/ 0 w 1627407"/>
              <a:gd name="connsiteY0" fmla="*/ 0 h 2887019"/>
              <a:gd name="connsiteX1" fmla="*/ 1627407 w 1627407"/>
              <a:gd name="connsiteY1" fmla="*/ 0 h 2887019"/>
              <a:gd name="connsiteX2" fmla="*/ 1627407 w 1627407"/>
              <a:gd name="connsiteY2" fmla="*/ 2887019 h 2887019"/>
              <a:gd name="connsiteX3" fmla="*/ 0 w 1627407"/>
              <a:gd name="connsiteY3" fmla="*/ 2887019 h 2887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7407" h="2887019">
                <a:moveTo>
                  <a:pt x="0" y="0"/>
                </a:moveTo>
                <a:lnTo>
                  <a:pt x="1627407" y="0"/>
                </a:lnTo>
                <a:lnTo>
                  <a:pt x="1627407" y="2887019"/>
                </a:lnTo>
                <a:lnTo>
                  <a:pt x="0" y="288701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: 形状 13"/>
          <p:cNvSpPr>
            <a:spLocks noGrp="1"/>
          </p:cNvSpPr>
          <p:nvPr>
            <p:ph type="pic" sz="quarter" idx="11"/>
          </p:nvPr>
        </p:nvSpPr>
        <p:spPr>
          <a:xfrm>
            <a:off x="1311274" y="2359368"/>
            <a:ext cx="1627407" cy="2887019"/>
          </a:xfrm>
          <a:custGeom>
            <a:avLst/>
            <a:gdLst>
              <a:gd name="connsiteX0" fmla="*/ 0 w 1627407"/>
              <a:gd name="connsiteY0" fmla="*/ 0 h 2887019"/>
              <a:gd name="connsiteX1" fmla="*/ 1627407 w 1627407"/>
              <a:gd name="connsiteY1" fmla="*/ 0 h 2887019"/>
              <a:gd name="connsiteX2" fmla="*/ 1627407 w 1627407"/>
              <a:gd name="connsiteY2" fmla="*/ 2887019 h 2887019"/>
              <a:gd name="connsiteX3" fmla="*/ 0 w 1627407"/>
              <a:gd name="connsiteY3" fmla="*/ 2887019 h 2887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7407" h="2887019">
                <a:moveTo>
                  <a:pt x="0" y="0"/>
                </a:moveTo>
                <a:lnTo>
                  <a:pt x="1627407" y="0"/>
                </a:lnTo>
                <a:lnTo>
                  <a:pt x="1627407" y="2887019"/>
                </a:lnTo>
                <a:lnTo>
                  <a:pt x="0" y="288701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任意多边形: 形状 12"/>
          <p:cNvSpPr>
            <a:spLocks noGrp="1"/>
          </p:cNvSpPr>
          <p:nvPr>
            <p:ph type="pic" sz="quarter" idx="12"/>
          </p:nvPr>
        </p:nvSpPr>
        <p:spPr>
          <a:xfrm>
            <a:off x="2295507" y="1895063"/>
            <a:ext cx="1901775" cy="3373748"/>
          </a:xfrm>
          <a:custGeom>
            <a:avLst/>
            <a:gdLst>
              <a:gd name="connsiteX0" fmla="*/ 0 w 1901775"/>
              <a:gd name="connsiteY0" fmla="*/ 0 h 3373748"/>
              <a:gd name="connsiteX1" fmla="*/ 1901775 w 1901775"/>
              <a:gd name="connsiteY1" fmla="*/ 0 h 3373748"/>
              <a:gd name="connsiteX2" fmla="*/ 1901775 w 1901775"/>
              <a:gd name="connsiteY2" fmla="*/ 3373748 h 3373748"/>
              <a:gd name="connsiteX3" fmla="*/ 0 w 1901775"/>
              <a:gd name="connsiteY3" fmla="*/ 3373748 h 3373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1775" h="3373748">
                <a:moveTo>
                  <a:pt x="0" y="0"/>
                </a:moveTo>
                <a:lnTo>
                  <a:pt x="1901775" y="0"/>
                </a:lnTo>
                <a:lnTo>
                  <a:pt x="1901775" y="3373748"/>
                </a:lnTo>
                <a:lnTo>
                  <a:pt x="0" y="337374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1991" y="0"/>
            <a:ext cx="590009" cy="5812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5778474" cy="5747783"/>
          </a:xfrm>
          <a:custGeom>
            <a:avLst/>
            <a:gdLst>
              <a:gd name="connsiteX0" fmla="*/ 2119001 w 5778474"/>
              <a:gd name="connsiteY0" fmla="*/ 3618970 h 5747783"/>
              <a:gd name="connsiteX1" fmla="*/ 2315600 w 5778474"/>
              <a:gd name="connsiteY1" fmla="*/ 3700404 h 5747783"/>
              <a:gd name="connsiteX2" fmla="*/ 3101974 w 5778474"/>
              <a:gd name="connsiteY2" fmla="*/ 4486778 h 5747783"/>
              <a:gd name="connsiteX3" fmla="*/ 3101974 w 5778474"/>
              <a:gd name="connsiteY3" fmla="*/ 4879976 h 5747783"/>
              <a:gd name="connsiteX4" fmla="*/ 2315600 w 5778474"/>
              <a:gd name="connsiteY4" fmla="*/ 5666350 h 5747783"/>
              <a:gd name="connsiteX5" fmla="*/ 1922402 w 5778474"/>
              <a:gd name="connsiteY5" fmla="*/ 5666350 h 5747783"/>
              <a:gd name="connsiteX6" fmla="*/ 1136028 w 5778474"/>
              <a:gd name="connsiteY6" fmla="*/ 4879976 h 5747783"/>
              <a:gd name="connsiteX7" fmla="*/ 1136028 w 5778474"/>
              <a:gd name="connsiteY7" fmla="*/ 4486778 h 5747783"/>
              <a:gd name="connsiteX8" fmla="*/ 1922402 w 5778474"/>
              <a:gd name="connsiteY8" fmla="*/ 3700404 h 5747783"/>
              <a:gd name="connsiteX9" fmla="*/ 2119001 w 5778474"/>
              <a:gd name="connsiteY9" fmla="*/ 3618970 h 5747783"/>
              <a:gd name="connsiteX10" fmla="*/ 821473 w 5778474"/>
              <a:gd name="connsiteY10" fmla="*/ 2321442 h 5747783"/>
              <a:gd name="connsiteX11" fmla="*/ 1018072 w 5778474"/>
              <a:gd name="connsiteY11" fmla="*/ 2402876 h 5747783"/>
              <a:gd name="connsiteX12" fmla="*/ 1804446 w 5778474"/>
              <a:gd name="connsiteY12" fmla="*/ 3189250 h 5747783"/>
              <a:gd name="connsiteX13" fmla="*/ 1804446 w 5778474"/>
              <a:gd name="connsiteY13" fmla="*/ 3582448 h 5747783"/>
              <a:gd name="connsiteX14" fmla="*/ 1018072 w 5778474"/>
              <a:gd name="connsiteY14" fmla="*/ 4368823 h 5747783"/>
              <a:gd name="connsiteX15" fmla="*/ 624874 w 5778474"/>
              <a:gd name="connsiteY15" fmla="*/ 4368823 h 5747783"/>
              <a:gd name="connsiteX16" fmla="*/ 0 w 5778474"/>
              <a:gd name="connsiteY16" fmla="*/ 3743949 h 5747783"/>
              <a:gd name="connsiteX17" fmla="*/ 0 w 5778474"/>
              <a:gd name="connsiteY17" fmla="*/ 3027750 h 5747783"/>
              <a:gd name="connsiteX18" fmla="*/ 624874 w 5778474"/>
              <a:gd name="connsiteY18" fmla="*/ 2402876 h 5747783"/>
              <a:gd name="connsiteX19" fmla="*/ 821473 w 5778474"/>
              <a:gd name="connsiteY19" fmla="*/ 2321442 h 5747783"/>
              <a:gd name="connsiteX20" fmla="*/ 3416534 w 5778474"/>
              <a:gd name="connsiteY20" fmla="*/ 2321437 h 5747783"/>
              <a:gd name="connsiteX21" fmla="*/ 3613133 w 5778474"/>
              <a:gd name="connsiteY21" fmla="*/ 2402870 h 5747783"/>
              <a:gd name="connsiteX22" fmla="*/ 4399507 w 5778474"/>
              <a:gd name="connsiteY22" fmla="*/ 3189245 h 5747783"/>
              <a:gd name="connsiteX23" fmla="*/ 4399507 w 5778474"/>
              <a:gd name="connsiteY23" fmla="*/ 3582443 h 5747783"/>
              <a:gd name="connsiteX24" fmla="*/ 3613133 w 5778474"/>
              <a:gd name="connsiteY24" fmla="*/ 4368817 h 5747783"/>
              <a:gd name="connsiteX25" fmla="*/ 3219935 w 5778474"/>
              <a:gd name="connsiteY25" fmla="*/ 4368817 h 5747783"/>
              <a:gd name="connsiteX26" fmla="*/ 2433561 w 5778474"/>
              <a:gd name="connsiteY26" fmla="*/ 3582443 h 5747783"/>
              <a:gd name="connsiteX27" fmla="*/ 2433561 w 5778474"/>
              <a:gd name="connsiteY27" fmla="*/ 3189245 h 5747783"/>
              <a:gd name="connsiteX28" fmla="*/ 3219935 w 5778474"/>
              <a:gd name="connsiteY28" fmla="*/ 2402870 h 5747783"/>
              <a:gd name="connsiteX29" fmla="*/ 3416534 w 5778474"/>
              <a:gd name="connsiteY29" fmla="*/ 2321437 h 5747783"/>
              <a:gd name="connsiteX30" fmla="*/ 0 w 5778474"/>
              <a:gd name="connsiteY30" fmla="*/ 1384804 h 5747783"/>
              <a:gd name="connsiteX31" fmla="*/ 506920 w 5778474"/>
              <a:gd name="connsiteY31" fmla="*/ 1891724 h 5747783"/>
              <a:gd name="connsiteX32" fmla="*/ 506919 w 5778474"/>
              <a:gd name="connsiteY32" fmla="*/ 2284921 h 5747783"/>
              <a:gd name="connsiteX33" fmla="*/ 0 w 5778474"/>
              <a:gd name="connsiteY33" fmla="*/ 2791839 h 5747783"/>
              <a:gd name="connsiteX34" fmla="*/ 2119006 w 5778474"/>
              <a:gd name="connsiteY34" fmla="*/ 1023909 h 5747783"/>
              <a:gd name="connsiteX35" fmla="*/ 2315606 w 5778474"/>
              <a:gd name="connsiteY35" fmla="*/ 1105343 h 5747783"/>
              <a:gd name="connsiteX36" fmla="*/ 3101980 w 5778474"/>
              <a:gd name="connsiteY36" fmla="*/ 1891717 h 5747783"/>
              <a:gd name="connsiteX37" fmla="*/ 3101980 w 5778474"/>
              <a:gd name="connsiteY37" fmla="*/ 2284914 h 5747783"/>
              <a:gd name="connsiteX38" fmla="*/ 2315606 w 5778474"/>
              <a:gd name="connsiteY38" fmla="*/ 3071289 h 5747783"/>
              <a:gd name="connsiteX39" fmla="*/ 1922408 w 5778474"/>
              <a:gd name="connsiteY39" fmla="*/ 3071289 h 5747783"/>
              <a:gd name="connsiteX40" fmla="*/ 1136034 w 5778474"/>
              <a:gd name="connsiteY40" fmla="*/ 2284914 h 5747783"/>
              <a:gd name="connsiteX41" fmla="*/ 1136034 w 5778474"/>
              <a:gd name="connsiteY41" fmla="*/ 1891716 h 5747783"/>
              <a:gd name="connsiteX42" fmla="*/ 1922408 w 5778474"/>
              <a:gd name="connsiteY42" fmla="*/ 1105342 h 5747783"/>
              <a:gd name="connsiteX43" fmla="*/ 2119006 w 5778474"/>
              <a:gd name="connsiteY43" fmla="*/ 1023909 h 5747783"/>
              <a:gd name="connsiteX44" fmla="*/ 4714068 w 5778474"/>
              <a:gd name="connsiteY44" fmla="*/ 1023903 h 5747783"/>
              <a:gd name="connsiteX45" fmla="*/ 4910667 w 5778474"/>
              <a:gd name="connsiteY45" fmla="*/ 1105337 h 5747783"/>
              <a:gd name="connsiteX46" fmla="*/ 5697041 w 5778474"/>
              <a:gd name="connsiteY46" fmla="*/ 1891711 h 5747783"/>
              <a:gd name="connsiteX47" fmla="*/ 5697041 w 5778474"/>
              <a:gd name="connsiteY47" fmla="*/ 2284909 h 5747783"/>
              <a:gd name="connsiteX48" fmla="*/ 4910667 w 5778474"/>
              <a:gd name="connsiteY48" fmla="*/ 3071283 h 5747783"/>
              <a:gd name="connsiteX49" fmla="*/ 4517469 w 5778474"/>
              <a:gd name="connsiteY49" fmla="*/ 3071283 h 5747783"/>
              <a:gd name="connsiteX50" fmla="*/ 3731095 w 5778474"/>
              <a:gd name="connsiteY50" fmla="*/ 2284909 h 5747783"/>
              <a:gd name="connsiteX51" fmla="*/ 3731095 w 5778474"/>
              <a:gd name="connsiteY51" fmla="*/ 1891711 h 5747783"/>
              <a:gd name="connsiteX52" fmla="*/ 4517469 w 5778474"/>
              <a:gd name="connsiteY52" fmla="*/ 1105337 h 5747783"/>
              <a:gd name="connsiteX53" fmla="*/ 4714068 w 5778474"/>
              <a:gd name="connsiteY53" fmla="*/ 1023903 h 5747783"/>
              <a:gd name="connsiteX54" fmla="*/ 3027750 w 5778474"/>
              <a:gd name="connsiteY54" fmla="*/ 0 h 5747783"/>
              <a:gd name="connsiteX55" fmla="*/ 3805329 w 5778474"/>
              <a:gd name="connsiteY55" fmla="*/ 0 h 5747783"/>
              <a:gd name="connsiteX56" fmla="*/ 4399513 w 5778474"/>
              <a:gd name="connsiteY56" fmla="*/ 594184 h 5747783"/>
              <a:gd name="connsiteX57" fmla="*/ 4399513 w 5778474"/>
              <a:gd name="connsiteY57" fmla="*/ 987382 h 5747783"/>
              <a:gd name="connsiteX58" fmla="*/ 3613139 w 5778474"/>
              <a:gd name="connsiteY58" fmla="*/ 1773756 h 5747783"/>
              <a:gd name="connsiteX59" fmla="*/ 3219941 w 5778474"/>
              <a:gd name="connsiteY59" fmla="*/ 1773756 h 5747783"/>
              <a:gd name="connsiteX60" fmla="*/ 2433567 w 5778474"/>
              <a:gd name="connsiteY60" fmla="*/ 987382 h 5747783"/>
              <a:gd name="connsiteX61" fmla="*/ 2433567 w 5778474"/>
              <a:gd name="connsiteY61" fmla="*/ 594184 h 5747783"/>
              <a:gd name="connsiteX62" fmla="*/ 2791841 w 5778474"/>
              <a:gd name="connsiteY62" fmla="*/ 0 h 5747783"/>
              <a:gd name="connsiteX63" fmla="*/ 2315612 w 5778474"/>
              <a:gd name="connsiteY63" fmla="*/ 476229 h 5747783"/>
              <a:gd name="connsiteX64" fmla="*/ 1922415 w 5778474"/>
              <a:gd name="connsiteY64" fmla="*/ 476230 h 5747783"/>
              <a:gd name="connsiteX65" fmla="*/ 1446185 w 5778474"/>
              <a:gd name="connsiteY65" fmla="*/ 1 h 5747783"/>
              <a:gd name="connsiteX66" fmla="*/ 432697 w 5778474"/>
              <a:gd name="connsiteY66" fmla="*/ 0 h 5747783"/>
              <a:gd name="connsiteX67" fmla="*/ 1210263 w 5778474"/>
              <a:gd name="connsiteY67" fmla="*/ 0 h 5747783"/>
              <a:gd name="connsiteX68" fmla="*/ 1804453 w 5778474"/>
              <a:gd name="connsiteY68" fmla="*/ 594190 h 5747783"/>
              <a:gd name="connsiteX69" fmla="*/ 1804453 w 5778474"/>
              <a:gd name="connsiteY69" fmla="*/ 987388 h 5747783"/>
              <a:gd name="connsiteX70" fmla="*/ 1018079 w 5778474"/>
              <a:gd name="connsiteY70" fmla="*/ 1773762 h 5747783"/>
              <a:gd name="connsiteX71" fmla="*/ 624881 w 5778474"/>
              <a:gd name="connsiteY71" fmla="*/ 1773762 h 5747783"/>
              <a:gd name="connsiteX72" fmla="*/ 0 w 5778474"/>
              <a:gd name="connsiteY72" fmla="*/ 1148882 h 5747783"/>
              <a:gd name="connsiteX73" fmla="*/ 0 w 5778474"/>
              <a:gd name="connsiteY73" fmla="*/ 432696 h 5747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5778474" h="5747783">
                <a:moveTo>
                  <a:pt x="2119001" y="3618970"/>
                </a:moveTo>
                <a:cubicBezTo>
                  <a:pt x="2190156" y="3618970"/>
                  <a:pt x="2261310" y="3646114"/>
                  <a:pt x="2315600" y="3700404"/>
                </a:cubicBezTo>
                <a:lnTo>
                  <a:pt x="3101974" y="4486778"/>
                </a:lnTo>
                <a:cubicBezTo>
                  <a:pt x="3210552" y="4595356"/>
                  <a:pt x="3210552" y="4771398"/>
                  <a:pt x="3101974" y="4879976"/>
                </a:cubicBezTo>
                <a:lnTo>
                  <a:pt x="2315600" y="5666350"/>
                </a:lnTo>
                <a:cubicBezTo>
                  <a:pt x="2207022" y="5774928"/>
                  <a:pt x="2030980" y="5774928"/>
                  <a:pt x="1922402" y="5666350"/>
                </a:cubicBezTo>
                <a:lnTo>
                  <a:pt x="1136028" y="4879976"/>
                </a:lnTo>
                <a:cubicBezTo>
                  <a:pt x="1027449" y="4771398"/>
                  <a:pt x="1027449" y="4595356"/>
                  <a:pt x="1136028" y="4486778"/>
                </a:cubicBezTo>
                <a:lnTo>
                  <a:pt x="1922402" y="3700404"/>
                </a:lnTo>
                <a:cubicBezTo>
                  <a:pt x="1976691" y="3646114"/>
                  <a:pt x="2047846" y="3618970"/>
                  <a:pt x="2119001" y="3618970"/>
                </a:cubicBezTo>
                <a:close/>
                <a:moveTo>
                  <a:pt x="821473" y="2321442"/>
                </a:moveTo>
                <a:cubicBezTo>
                  <a:pt x="892629" y="2321443"/>
                  <a:pt x="963784" y="2348587"/>
                  <a:pt x="1018072" y="2402876"/>
                </a:cubicBezTo>
                <a:lnTo>
                  <a:pt x="1804446" y="3189250"/>
                </a:lnTo>
                <a:cubicBezTo>
                  <a:pt x="1913025" y="3297829"/>
                  <a:pt x="1913025" y="3473870"/>
                  <a:pt x="1804446" y="3582448"/>
                </a:cubicBezTo>
                <a:lnTo>
                  <a:pt x="1018072" y="4368823"/>
                </a:lnTo>
                <a:cubicBezTo>
                  <a:pt x="909494" y="4477401"/>
                  <a:pt x="733453" y="4477401"/>
                  <a:pt x="624874" y="4368823"/>
                </a:cubicBezTo>
                <a:lnTo>
                  <a:pt x="0" y="3743949"/>
                </a:lnTo>
                <a:lnTo>
                  <a:pt x="0" y="3027750"/>
                </a:lnTo>
                <a:lnTo>
                  <a:pt x="624874" y="2402876"/>
                </a:lnTo>
                <a:cubicBezTo>
                  <a:pt x="679163" y="2348587"/>
                  <a:pt x="750318" y="2321443"/>
                  <a:pt x="821473" y="2321442"/>
                </a:cubicBezTo>
                <a:close/>
                <a:moveTo>
                  <a:pt x="3416534" y="2321437"/>
                </a:moveTo>
                <a:cubicBezTo>
                  <a:pt x="3487689" y="2321437"/>
                  <a:pt x="3558844" y="2348582"/>
                  <a:pt x="3613133" y="2402870"/>
                </a:cubicBezTo>
                <a:lnTo>
                  <a:pt x="4399507" y="3189245"/>
                </a:lnTo>
                <a:cubicBezTo>
                  <a:pt x="4508086" y="3297822"/>
                  <a:pt x="4508086" y="3473865"/>
                  <a:pt x="4399507" y="3582443"/>
                </a:cubicBezTo>
                <a:lnTo>
                  <a:pt x="3613133" y="4368817"/>
                </a:lnTo>
                <a:cubicBezTo>
                  <a:pt x="3504555" y="4477395"/>
                  <a:pt x="3328513" y="4477395"/>
                  <a:pt x="3219935" y="4368817"/>
                </a:cubicBezTo>
                <a:lnTo>
                  <a:pt x="2433561" y="3582443"/>
                </a:lnTo>
                <a:cubicBezTo>
                  <a:pt x="2324983" y="3473864"/>
                  <a:pt x="2324983" y="3297823"/>
                  <a:pt x="2433561" y="3189245"/>
                </a:cubicBezTo>
                <a:lnTo>
                  <a:pt x="3219935" y="2402870"/>
                </a:lnTo>
                <a:cubicBezTo>
                  <a:pt x="3274224" y="2348582"/>
                  <a:pt x="3345379" y="2321437"/>
                  <a:pt x="3416534" y="2321437"/>
                </a:cubicBezTo>
                <a:close/>
                <a:moveTo>
                  <a:pt x="0" y="1384804"/>
                </a:moveTo>
                <a:lnTo>
                  <a:pt x="506920" y="1891724"/>
                </a:lnTo>
                <a:cubicBezTo>
                  <a:pt x="615498" y="2000302"/>
                  <a:pt x="615497" y="2176342"/>
                  <a:pt x="506919" y="2284921"/>
                </a:cubicBezTo>
                <a:lnTo>
                  <a:pt x="0" y="2791839"/>
                </a:lnTo>
                <a:close/>
                <a:moveTo>
                  <a:pt x="2119006" y="1023909"/>
                </a:moveTo>
                <a:cubicBezTo>
                  <a:pt x="2190162" y="1023908"/>
                  <a:pt x="2261317" y="1051054"/>
                  <a:pt x="2315606" y="1105343"/>
                </a:cubicBezTo>
                <a:lnTo>
                  <a:pt x="3101980" y="1891717"/>
                </a:lnTo>
                <a:cubicBezTo>
                  <a:pt x="3210558" y="2000296"/>
                  <a:pt x="3210558" y="2176337"/>
                  <a:pt x="3101980" y="2284914"/>
                </a:cubicBezTo>
                <a:lnTo>
                  <a:pt x="2315606" y="3071289"/>
                </a:lnTo>
                <a:cubicBezTo>
                  <a:pt x="2207028" y="3179867"/>
                  <a:pt x="2030987" y="3179867"/>
                  <a:pt x="1922408" y="3071289"/>
                </a:cubicBezTo>
                <a:lnTo>
                  <a:pt x="1136034" y="2284914"/>
                </a:lnTo>
                <a:cubicBezTo>
                  <a:pt x="1027455" y="2176337"/>
                  <a:pt x="1027455" y="2000296"/>
                  <a:pt x="1136034" y="1891716"/>
                </a:cubicBezTo>
                <a:lnTo>
                  <a:pt x="1922408" y="1105342"/>
                </a:lnTo>
                <a:cubicBezTo>
                  <a:pt x="1976697" y="1051053"/>
                  <a:pt x="2047852" y="1023909"/>
                  <a:pt x="2119006" y="1023909"/>
                </a:cubicBezTo>
                <a:close/>
                <a:moveTo>
                  <a:pt x="4714068" y="1023903"/>
                </a:moveTo>
                <a:cubicBezTo>
                  <a:pt x="4785223" y="1023903"/>
                  <a:pt x="4856377" y="1051048"/>
                  <a:pt x="4910667" y="1105337"/>
                </a:cubicBezTo>
                <a:lnTo>
                  <a:pt x="5697041" y="1891711"/>
                </a:lnTo>
                <a:cubicBezTo>
                  <a:pt x="5805619" y="2000289"/>
                  <a:pt x="5805619" y="2176331"/>
                  <a:pt x="5697041" y="2284909"/>
                </a:cubicBezTo>
                <a:lnTo>
                  <a:pt x="4910667" y="3071283"/>
                </a:lnTo>
                <a:cubicBezTo>
                  <a:pt x="4802089" y="3179862"/>
                  <a:pt x="4626047" y="3179861"/>
                  <a:pt x="4517469" y="3071283"/>
                </a:cubicBezTo>
                <a:lnTo>
                  <a:pt x="3731095" y="2284909"/>
                </a:lnTo>
                <a:cubicBezTo>
                  <a:pt x="3622516" y="2176331"/>
                  <a:pt x="3622516" y="2000289"/>
                  <a:pt x="3731095" y="1891711"/>
                </a:cubicBezTo>
                <a:lnTo>
                  <a:pt x="4517469" y="1105337"/>
                </a:lnTo>
                <a:cubicBezTo>
                  <a:pt x="4571758" y="1051048"/>
                  <a:pt x="4642912" y="1023903"/>
                  <a:pt x="4714068" y="1023903"/>
                </a:cubicBezTo>
                <a:close/>
                <a:moveTo>
                  <a:pt x="3027750" y="0"/>
                </a:moveTo>
                <a:lnTo>
                  <a:pt x="3805329" y="0"/>
                </a:lnTo>
                <a:lnTo>
                  <a:pt x="4399513" y="594184"/>
                </a:lnTo>
                <a:cubicBezTo>
                  <a:pt x="4508091" y="702762"/>
                  <a:pt x="4508091" y="878804"/>
                  <a:pt x="4399513" y="987382"/>
                </a:cubicBezTo>
                <a:lnTo>
                  <a:pt x="3613139" y="1773756"/>
                </a:lnTo>
                <a:cubicBezTo>
                  <a:pt x="3504560" y="1882335"/>
                  <a:pt x="3328519" y="1882335"/>
                  <a:pt x="3219941" y="1773756"/>
                </a:cubicBezTo>
                <a:lnTo>
                  <a:pt x="2433567" y="987382"/>
                </a:lnTo>
                <a:cubicBezTo>
                  <a:pt x="2324988" y="878804"/>
                  <a:pt x="2324989" y="702763"/>
                  <a:pt x="2433567" y="594184"/>
                </a:cubicBezTo>
                <a:close/>
                <a:moveTo>
                  <a:pt x="2791841" y="0"/>
                </a:moveTo>
                <a:lnTo>
                  <a:pt x="2315612" y="476229"/>
                </a:lnTo>
                <a:cubicBezTo>
                  <a:pt x="2207034" y="584808"/>
                  <a:pt x="2030993" y="584808"/>
                  <a:pt x="1922415" y="476230"/>
                </a:cubicBezTo>
                <a:lnTo>
                  <a:pt x="1446185" y="1"/>
                </a:lnTo>
                <a:close/>
                <a:moveTo>
                  <a:pt x="432697" y="0"/>
                </a:moveTo>
                <a:lnTo>
                  <a:pt x="1210263" y="0"/>
                </a:lnTo>
                <a:lnTo>
                  <a:pt x="1804453" y="594190"/>
                </a:lnTo>
                <a:cubicBezTo>
                  <a:pt x="1913031" y="702769"/>
                  <a:pt x="1913031" y="878810"/>
                  <a:pt x="1804453" y="987388"/>
                </a:cubicBezTo>
                <a:lnTo>
                  <a:pt x="1018079" y="1773762"/>
                </a:lnTo>
                <a:cubicBezTo>
                  <a:pt x="909500" y="1882341"/>
                  <a:pt x="733459" y="1882341"/>
                  <a:pt x="624881" y="1773762"/>
                </a:cubicBezTo>
                <a:lnTo>
                  <a:pt x="0" y="1148882"/>
                </a:lnTo>
                <a:lnTo>
                  <a:pt x="0" y="43269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1991" y="0"/>
            <a:ext cx="590009" cy="5812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79257" cy="5530032"/>
          </a:xfrm>
          <a:custGeom>
            <a:avLst/>
            <a:gdLst>
              <a:gd name="connsiteX0" fmla="*/ 0 w 5279257"/>
              <a:gd name="connsiteY0" fmla="*/ 0 h 5530032"/>
              <a:gd name="connsiteX1" fmla="*/ 3641372 w 5279257"/>
              <a:gd name="connsiteY1" fmla="*/ 0 h 5530032"/>
              <a:gd name="connsiteX2" fmla="*/ 5010556 w 5279257"/>
              <a:gd name="connsiteY2" fmla="*/ 1369184 h 5530032"/>
              <a:gd name="connsiteX3" fmla="*/ 5010556 w 5279257"/>
              <a:gd name="connsiteY3" fmla="*/ 2666592 h 5530032"/>
              <a:gd name="connsiteX4" fmla="*/ 2415817 w 5279257"/>
              <a:gd name="connsiteY4" fmla="*/ 5261331 h 5530032"/>
              <a:gd name="connsiteX5" fmla="*/ 1118409 w 5279257"/>
              <a:gd name="connsiteY5" fmla="*/ 5261331 h 5530032"/>
              <a:gd name="connsiteX6" fmla="*/ 1 w 5279257"/>
              <a:gd name="connsiteY6" fmla="*/ 4142923 h 553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9257" h="5530032">
                <a:moveTo>
                  <a:pt x="0" y="0"/>
                </a:moveTo>
                <a:lnTo>
                  <a:pt x="3641372" y="0"/>
                </a:lnTo>
                <a:lnTo>
                  <a:pt x="5010556" y="1369184"/>
                </a:lnTo>
                <a:cubicBezTo>
                  <a:pt x="5368825" y="1727453"/>
                  <a:pt x="5368825" y="2308323"/>
                  <a:pt x="5010556" y="2666592"/>
                </a:cubicBezTo>
                <a:lnTo>
                  <a:pt x="2415817" y="5261331"/>
                </a:lnTo>
                <a:cubicBezTo>
                  <a:pt x="2057548" y="5619600"/>
                  <a:pt x="1476678" y="5619600"/>
                  <a:pt x="1118409" y="5261331"/>
                </a:cubicBezTo>
                <a:lnTo>
                  <a:pt x="1" y="414292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1991" y="0"/>
            <a:ext cx="590009" cy="5812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C28D3-987D-401E-95A8-72784AD93D3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A4A5A-5C6D-4E6F-81A3-06DF189A7A65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1991" y="0"/>
            <a:ext cx="590009" cy="58128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C28D3-987D-401E-95A8-72784AD93D3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A4A5A-5C6D-4E6F-81A3-06DF189A7A6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microsoft.com/office/2007/relationships/media" Target="../media/media1.m4a"/><Relationship Id="rId4" Type="http://schemas.openxmlformats.org/officeDocument/2006/relationships/audio" Target="../media/media1.m4a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3" Type="http://schemas.openxmlformats.org/officeDocument/2006/relationships/notesSlide" Target="../notesSlides/notesSlide3.xml"/><Relationship Id="rId12" Type="http://schemas.openxmlformats.org/officeDocument/2006/relationships/slideLayout" Target="../slideLayouts/slideLayout7.xml"/><Relationship Id="rId11" Type="http://schemas.openxmlformats.org/officeDocument/2006/relationships/themeOverride" Target="../theme/themeOverride2.xml"/><Relationship Id="rId10" Type="http://schemas.openxmlformats.org/officeDocument/2006/relationships/tags" Target="../tags/tag9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8.xml"/><Relationship Id="rId3" Type="http://schemas.openxmlformats.org/officeDocument/2006/relationships/themeOverride" Target="../theme/themeOverride3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8.xml"/><Relationship Id="rId3" Type="http://schemas.openxmlformats.org/officeDocument/2006/relationships/themeOverride" Target="../theme/themeOverride4.xml"/><Relationship Id="rId2" Type="http://schemas.openxmlformats.org/officeDocument/2006/relationships/image" Target="../media/image8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8.xml"/><Relationship Id="rId3" Type="http://schemas.openxmlformats.org/officeDocument/2006/relationships/themeOverride" Target="../theme/themeOverride5.xml"/><Relationship Id="rId2" Type="http://schemas.openxmlformats.org/officeDocument/2006/relationships/image" Target="../media/image9.jpeg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: 形状 15"/>
          <p:cNvSpPr/>
          <p:nvPr/>
        </p:nvSpPr>
        <p:spPr>
          <a:xfrm rot="2700000">
            <a:off x="5158740" y="3947795"/>
            <a:ext cx="5662930" cy="5664835"/>
          </a:xfrm>
          <a:custGeom>
            <a:avLst/>
            <a:gdLst>
              <a:gd name="connsiteX0" fmla="*/ 210727 w 6764267"/>
              <a:gd name="connsiteY0" fmla="*/ 210726 h 6764267"/>
              <a:gd name="connsiteX1" fmla="*/ 719464 w 6764267"/>
              <a:gd name="connsiteY1" fmla="*/ 0 h 6764267"/>
              <a:gd name="connsiteX2" fmla="*/ 6764267 w 6764267"/>
              <a:gd name="connsiteY2" fmla="*/ 0 h 6764267"/>
              <a:gd name="connsiteX3" fmla="*/ 0 w 6764267"/>
              <a:gd name="connsiteY3" fmla="*/ 6764267 h 6764267"/>
              <a:gd name="connsiteX4" fmla="*/ 0 w 6764267"/>
              <a:gd name="connsiteY4" fmla="*/ 719463 h 6764267"/>
              <a:gd name="connsiteX5" fmla="*/ 210727 w 6764267"/>
              <a:gd name="connsiteY5" fmla="*/ 210726 h 6764267"/>
              <a:gd name="connsiteX0-1" fmla="*/ 210727 w 6764267"/>
              <a:gd name="connsiteY0-2" fmla="*/ 210726 h 6764267"/>
              <a:gd name="connsiteX1-3" fmla="*/ 719464 w 6764267"/>
              <a:gd name="connsiteY1-4" fmla="*/ 0 h 6764267"/>
              <a:gd name="connsiteX2-5" fmla="*/ 6764267 w 6764267"/>
              <a:gd name="connsiteY2-6" fmla="*/ 0 h 6764267"/>
              <a:gd name="connsiteX3-7" fmla="*/ 3308399 w 6764267"/>
              <a:gd name="connsiteY3-8" fmla="*/ 3454528 h 6764267"/>
              <a:gd name="connsiteX4-9" fmla="*/ 0 w 6764267"/>
              <a:gd name="connsiteY4-10" fmla="*/ 6764267 h 6764267"/>
              <a:gd name="connsiteX5-11" fmla="*/ 0 w 6764267"/>
              <a:gd name="connsiteY5-12" fmla="*/ 719463 h 6764267"/>
              <a:gd name="connsiteX6" fmla="*/ 210727 w 6764267"/>
              <a:gd name="connsiteY6" fmla="*/ 210726 h 6764267"/>
              <a:gd name="connsiteX0-13" fmla="*/ 3308399 w 6764267"/>
              <a:gd name="connsiteY0-14" fmla="*/ 3454528 h 6764267"/>
              <a:gd name="connsiteX1-15" fmla="*/ 0 w 6764267"/>
              <a:gd name="connsiteY1-16" fmla="*/ 6764267 h 6764267"/>
              <a:gd name="connsiteX2-17" fmla="*/ 0 w 6764267"/>
              <a:gd name="connsiteY2-18" fmla="*/ 719463 h 6764267"/>
              <a:gd name="connsiteX3-19" fmla="*/ 210727 w 6764267"/>
              <a:gd name="connsiteY3-20" fmla="*/ 210726 h 6764267"/>
              <a:gd name="connsiteX4-21" fmla="*/ 719464 w 6764267"/>
              <a:gd name="connsiteY4-22" fmla="*/ 0 h 6764267"/>
              <a:gd name="connsiteX5-23" fmla="*/ 6764267 w 6764267"/>
              <a:gd name="connsiteY5-24" fmla="*/ 0 h 6764267"/>
              <a:gd name="connsiteX6-25" fmla="*/ 3399839 w 6764267"/>
              <a:gd name="connsiteY6-26" fmla="*/ 3545968 h 6764267"/>
              <a:gd name="connsiteX0-27" fmla="*/ 3308399 w 6764267"/>
              <a:gd name="connsiteY0-28" fmla="*/ 3454528 h 6764267"/>
              <a:gd name="connsiteX1-29" fmla="*/ 0 w 6764267"/>
              <a:gd name="connsiteY1-30" fmla="*/ 6764267 h 6764267"/>
              <a:gd name="connsiteX2-31" fmla="*/ 0 w 6764267"/>
              <a:gd name="connsiteY2-32" fmla="*/ 719463 h 6764267"/>
              <a:gd name="connsiteX3-33" fmla="*/ 210727 w 6764267"/>
              <a:gd name="connsiteY3-34" fmla="*/ 210726 h 6764267"/>
              <a:gd name="connsiteX4-35" fmla="*/ 719464 w 6764267"/>
              <a:gd name="connsiteY4-36" fmla="*/ 0 h 6764267"/>
              <a:gd name="connsiteX5-37" fmla="*/ 6764267 w 6764267"/>
              <a:gd name="connsiteY5-38" fmla="*/ 0 h 6764267"/>
              <a:gd name="connsiteX0-39" fmla="*/ 0 w 6764267"/>
              <a:gd name="connsiteY0-40" fmla="*/ 6764267 h 6764267"/>
              <a:gd name="connsiteX1-41" fmla="*/ 0 w 6764267"/>
              <a:gd name="connsiteY1-42" fmla="*/ 719463 h 6764267"/>
              <a:gd name="connsiteX2-43" fmla="*/ 210727 w 6764267"/>
              <a:gd name="connsiteY2-44" fmla="*/ 210726 h 6764267"/>
              <a:gd name="connsiteX3-45" fmla="*/ 719464 w 6764267"/>
              <a:gd name="connsiteY3-46" fmla="*/ 0 h 6764267"/>
              <a:gd name="connsiteX4-47" fmla="*/ 6764267 w 6764267"/>
              <a:gd name="connsiteY4-48" fmla="*/ 0 h 67642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764267" h="6764267">
                <a:moveTo>
                  <a:pt x="0" y="6764267"/>
                </a:moveTo>
                <a:lnTo>
                  <a:pt x="0" y="719463"/>
                </a:lnTo>
                <a:cubicBezTo>
                  <a:pt x="0" y="520789"/>
                  <a:pt x="80529" y="340923"/>
                  <a:pt x="210727" y="210726"/>
                </a:cubicBezTo>
                <a:cubicBezTo>
                  <a:pt x="340924" y="80529"/>
                  <a:pt x="520790" y="0"/>
                  <a:pt x="719464" y="0"/>
                </a:cubicBezTo>
                <a:lnTo>
                  <a:pt x="6764267" y="0"/>
                </a:lnTo>
              </a:path>
            </a:pathLst>
          </a:custGeom>
          <a:ln w="1524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图片占位符 27"/>
          <p:cNvPicPr>
            <a:picLocks noGrp="1" noChangeAspect="1"/>
          </p:cNvPicPr>
          <p:nvPr>
            <p:ph type="pic" sz="quarter" idx="12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8" r="33438"/>
          <a:stretch>
            <a:fillRect/>
          </a:stretch>
        </p:blipFill>
        <p:spPr>
          <a:xfrm>
            <a:off x="10890792" y="3345440"/>
            <a:ext cx="1301207" cy="3069398"/>
          </a:xfrm>
        </p:spPr>
      </p:pic>
      <p:pic>
        <p:nvPicPr>
          <p:cNvPr id="26" name="图片占位符 25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6" r="14046"/>
          <a:stretch>
            <a:fillRect/>
          </a:stretch>
        </p:blipFill>
        <p:spPr/>
      </p:pic>
      <p:pic>
        <p:nvPicPr>
          <p:cNvPr id="21" name="图片占位符 20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29" b="20829"/>
          <a:stretch>
            <a:fillRect/>
          </a:stretch>
        </p:blipFill>
        <p:spPr/>
      </p:pic>
      <p:sp>
        <p:nvSpPr>
          <p:cNvPr id="29" name="文本框 28"/>
          <p:cNvSpPr txBox="1"/>
          <p:nvPr/>
        </p:nvSpPr>
        <p:spPr>
          <a:xfrm>
            <a:off x="0" y="1283970"/>
            <a:ext cx="8533765" cy="1938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6350"/>
          </a:bodyPr>
          <a:lstStyle>
            <a:defPPr>
              <a:defRPr lang="zh-CN"/>
            </a:defPPr>
            <a:lvl1pPr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zh-CN" altLang="en-US" sz="6000" b="0" dirty="0" smtClean="0">
                <a:solidFill>
                  <a:srgbClr val="C0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教育家型教师</a:t>
            </a:r>
            <a:endParaRPr lang="zh-CN" altLang="en-US" sz="6000" b="0" dirty="0" smtClean="0">
              <a:solidFill>
                <a:srgbClr val="C0000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  <a:p>
            <a:r>
              <a:rPr lang="zh-CN" altLang="en-US" sz="6000" b="0" dirty="0" smtClean="0">
                <a:solidFill>
                  <a:srgbClr val="C0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 </a:t>
            </a:r>
            <a:r>
              <a:rPr lang="en-US" altLang="zh-CN" sz="6000" b="0" dirty="0" smtClean="0">
                <a:solidFill>
                  <a:srgbClr val="C0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      </a:t>
            </a:r>
            <a:r>
              <a:rPr lang="zh-CN" altLang="en-US" sz="6000" b="0" dirty="0" smtClean="0">
                <a:solidFill>
                  <a:schemeClr val="accent1">
                    <a:lumMod val="50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成长路径规划和实现</a:t>
            </a:r>
            <a:endParaRPr lang="zh-CN" altLang="en-US" sz="6000" b="0" dirty="0" smtClean="0">
              <a:solidFill>
                <a:schemeClr val="accent1">
                  <a:lumMod val="50000"/>
                </a:schemeClr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pic>
        <p:nvPicPr>
          <p:cNvPr id="37" name="AudioJoiner150910135131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-880236" y="-304800"/>
            <a:ext cx="609600" cy="6096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09246" y="5395948"/>
            <a:ext cx="5169528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常州市新北区新桥第二实验小学</a:t>
            </a:r>
            <a:endParaRPr lang="en-US" altLang="zh-CN" sz="2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           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徐文娟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endParaRPr lang="en-US" altLang="zh-CN" sz="2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          2024.10</a:t>
            </a:r>
            <a:endParaRPr lang="en-US" altLang="zh-CN" sz="2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000">
        <p:fade/>
      </p:transition>
    </mc:Choice>
    <mc:Fallback>
      <p:transition spd="med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decel="9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16" grpId="0" bldLvl="0" animBg="1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 rot="2700000">
            <a:off x="481528" y="324463"/>
            <a:ext cx="608141" cy="608141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046328" y="1023585"/>
            <a:ext cx="1114567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521743" y="40032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01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1" name="任意多边形: 形状 10"/>
          <p:cNvSpPr/>
          <p:nvPr/>
        </p:nvSpPr>
        <p:spPr>
          <a:xfrm rot="2700000">
            <a:off x="10236192" y="807057"/>
            <a:ext cx="433056" cy="433056"/>
          </a:xfrm>
          <a:custGeom>
            <a:avLst/>
            <a:gdLst>
              <a:gd name="connsiteX0" fmla="*/ 29688 w 542085"/>
              <a:gd name="connsiteY0" fmla="*/ 29687 h 542085"/>
              <a:gd name="connsiteX1" fmla="*/ 101359 w 542085"/>
              <a:gd name="connsiteY1" fmla="*/ 0 h 542085"/>
              <a:gd name="connsiteX2" fmla="*/ 506782 w 542085"/>
              <a:gd name="connsiteY2" fmla="*/ 0 h 542085"/>
              <a:gd name="connsiteX3" fmla="*/ 542085 w 542085"/>
              <a:gd name="connsiteY3" fmla="*/ 7127 h 542085"/>
              <a:gd name="connsiteX4" fmla="*/ 7127 w 542085"/>
              <a:gd name="connsiteY4" fmla="*/ 542085 h 542085"/>
              <a:gd name="connsiteX5" fmla="*/ 0 w 542085"/>
              <a:gd name="connsiteY5" fmla="*/ 506782 h 542085"/>
              <a:gd name="connsiteX6" fmla="*/ 0 w 542085"/>
              <a:gd name="connsiteY6" fmla="*/ 101359 h 542085"/>
              <a:gd name="connsiteX7" fmla="*/ 29688 w 542085"/>
              <a:gd name="connsiteY7" fmla="*/ 29687 h 542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2085" h="542085">
                <a:moveTo>
                  <a:pt x="29688" y="29687"/>
                </a:moveTo>
                <a:cubicBezTo>
                  <a:pt x="48030" y="11345"/>
                  <a:pt x="73370" y="0"/>
                  <a:pt x="101359" y="0"/>
                </a:cubicBezTo>
                <a:lnTo>
                  <a:pt x="506782" y="0"/>
                </a:lnTo>
                <a:lnTo>
                  <a:pt x="542085" y="7127"/>
                </a:lnTo>
                <a:lnTo>
                  <a:pt x="7127" y="542085"/>
                </a:lnTo>
                <a:lnTo>
                  <a:pt x="0" y="506782"/>
                </a:lnTo>
                <a:lnTo>
                  <a:pt x="0" y="101359"/>
                </a:lnTo>
                <a:cubicBezTo>
                  <a:pt x="0" y="73369"/>
                  <a:pt x="11345" y="48029"/>
                  <a:pt x="29688" y="29687"/>
                </a:cubicBezTo>
                <a:close/>
              </a:path>
            </a:pathLst>
          </a:cu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2" name="任意多边形: 形状 11"/>
          <p:cNvSpPr/>
          <p:nvPr/>
        </p:nvSpPr>
        <p:spPr>
          <a:xfrm rot="2700000">
            <a:off x="10688014" y="807057"/>
            <a:ext cx="433056" cy="433056"/>
          </a:xfrm>
          <a:custGeom>
            <a:avLst/>
            <a:gdLst>
              <a:gd name="connsiteX0" fmla="*/ 29688 w 542085"/>
              <a:gd name="connsiteY0" fmla="*/ 29687 h 542085"/>
              <a:gd name="connsiteX1" fmla="*/ 101359 w 542085"/>
              <a:gd name="connsiteY1" fmla="*/ 0 h 542085"/>
              <a:gd name="connsiteX2" fmla="*/ 506782 w 542085"/>
              <a:gd name="connsiteY2" fmla="*/ 0 h 542085"/>
              <a:gd name="connsiteX3" fmla="*/ 542085 w 542085"/>
              <a:gd name="connsiteY3" fmla="*/ 7127 h 542085"/>
              <a:gd name="connsiteX4" fmla="*/ 7127 w 542085"/>
              <a:gd name="connsiteY4" fmla="*/ 542085 h 542085"/>
              <a:gd name="connsiteX5" fmla="*/ 0 w 542085"/>
              <a:gd name="connsiteY5" fmla="*/ 506782 h 542085"/>
              <a:gd name="connsiteX6" fmla="*/ 0 w 542085"/>
              <a:gd name="connsiteY6" fmla="*/ 101359 h 542085"/>
              <a:gd name="connsiteX7" fmla="*/ 29688 w 542085"/>
              <a:gd name="connsiteY7" fmla="*/ 29687 h 542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2085" h="542085">
                <a:moveTo>
                  <a:pt x="29688" y="29687"/>
                </a:moveTo>
                <a:cubicBezTo>
                  <a:pt x="48030" y="11345"/>
                  <a:pt x="73370" y="0"/>
                  <a:pt x="101359" y="0"/>
                </a:cubicBezTo>
                <a:lnTo>
                  <a:pt x="506782" y="0"/>
                </a:lnTo>
                <a:lnTo>
                  <a:pt x="542085" y="7127"/>
                </a:lnTo>
                <a:lnTo>
                  <a:pt x="7127" y="542085"/>
                </a:lnTo>
                <a:lnTo>
                  <a:pt x="0" y="506782"/>
                </a:lnTo>
                <a:lnTo>
                  <a:pt x="0" y="101359"/>
                </a:lnTo>
                <a:cubicBezTo>
                  <a:pt x="0" y="73369"/>
                  <a:pt x="11345" y="48029"/>
                  <a:pt x="29688" y="29687"/>
                </a:cubicBezTo>
                <a:close/>
              </a:path>
            </a:pathLst>
          </a:cu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3" name="任意多边形: 形状 12"/>
          <p:cNvSpPr/>
          <p:nvPr/>
        </p:nvSpPr>
        <p:spPr>
          <a:xfrm rot="2700000">
            <a:off x="11139835" y="807057"/>
            <a:ext cx="433056" cy="433056"/>
          </a:xfrm>
          <a:custGeom>
            <a:avLst/>
            <a:gdLst>
              <a:gd name="connsiteX0" fmla="*/ 29688 w 542085"/>
              <a:gd name="connsiteY0" fmla="*/ 29687 h 542085"/>
              <a:gd name="connsiteX1" fmla="*/ 101359 w 542085"/>
              <a:gd name="connsiteY1" fmla="*/ 0 h 542085"/>
              <a:gd name="connsiteX2" fmla="*/ 506782 w 542085"/>
              <a:gd name="connsiteY2" fmla="*/ 0 h 542085"/>
              <a:gd name="connsiteX3" fmla="*/ 542085 w 542085"/>
              <a:gd name="connsiteY3" fmla="*/ 7127 h 542085"/>
              <a:gd name="connsiteX4" fmla="*/ 7127 w 542085"/>
              <a:gd name="connsiteY4" fmla="*/ 542085 h 542085"/>
              <a:gd name="connsiteX5" fmla="*/ 0 w 542085"/>
              <a:gd name="connsiteY5" fmla="*/ 506782 h 542085"/>
              <a:gd name="connsiteX6" fmla="*/ 0 w 542085"/>
              <a:gd name="connsiteY6" fmla="*/ 101359 h 542085"/>
              <a:gd name="connsiteX7" fmla="*/ 29688 w 542085"/>
              <a:gd name="connsiteY7" fmla="*/ 29687 h 542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2085" h="542085">
                <a:moveTo>
                  <a:pt x="29688" y="29687"/>
                </a:moveTo>
                <a:cubicBezTo>
                  <a:pt x="48030" y="11345"/>
                  <a:pt x="73370" y="0"/>
                  <a:pt x="101359" y="0"/>
                </a:cubicBezTo>
                <a:lnTo>
                  <a:pt x="506782" y="0"/>
                </a:lnTo>
                <a:lnTo>
                  <a:pt x="542085" y="7127"/>
                </a:lnTo>
                <a:lnTo>
                  <a:pt x="7127" y="542085"/>
                </a:lnTo>
                <a:lnTo>
                  <a:pt x="0" y="506782"/>
                </a:lnTo>
                <a:lnTo>
                  <a:pt x="0" y="101359"/>
                </a:lnTo>
                <a:cubicBezTo>
                  <a:pt x="0" y="73369"/>
                  <a:pt x="11345" y="48029"/>
                  <a:pt x="29688" y="29687"/>
                </a:cubicBezTo>
                <a:close/>
              </a:path>
            </a:pathLst>
          </a:cu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91515" y="1999615"/>
            <a:ext cx="10897235" cy="243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zh-CN" altLang="en-US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zh-CN" sz="28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教师</a:t>
            </a:r>
            <a:r>
              <a:rPr lang="zh-CN" altLang="zh-CN" sz="28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对于学校，犹如太阳对于宇宙，他是推动整个学校机器运转的力量和源泉。”学校发展，关键在</a:t>
            </a:r>
            <a:r>
              <a:rPr lang="zh-CN" altLang="zh-CN" sz="28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教师</a:t>
            </a:r>
            <a:r>
              <a:rPr lang="zh-CN" altLang="en-US" sz="28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800" dirty="0" smtClean="0">
              <a:solidFill>
                <a:schemeClr val="accent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0" hangingPunct="0"/>
            <a:endParaRPr lang="en-US" altLang="zh-CN" sz="2800" dirty="0" smtClean="0">
              <a:solidFill>
                <a:schemeClr val="accent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0" hangingPunct="0"/>
            <a:r>
              <a:rPr lang="en-US" altLang="zh-CN" sz="28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28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教师</a:t>
            </a:r>
            <a:r>
              <a:rPr lang="zh-CN" altLang="zh-CN" sz="28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的发展，需要外部推动，更需要内部动力，我们期待教师成为能量源，为自己赋能也为学生赋能，从而实现</a:t>
            </a:r>
            <a:r>
              <a:rPr lang="zh-CN" altLang="zh-CN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立己达人</a:t>
            </a:r>
            <a:r>
              <a:rPr lang="zh-CN" altLang="zh-CN" sz="28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zh-CN" sz="2800" dirty="0">
              <a:solidFill>
                <a:schemeClr val="accent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4000">
        <p15:prstTrans prst="airplane"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占位符 38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0" r="9790"/>
          <a:stretch>
            <a:fillRect/>
          </a:stretch>
        </p:blipFill>
        <p:spPr/>
      </p:pic>
      <p:sp>
        <p:nvSpPr>
          <p:cNvPr id="7" name="矩形: 圆角 6"/>
          <p:cNvSpPr/>
          <p:nvPr/>
        </p:nvSpPr>
        <p:spPr>
          <a:xfrm rot="2700000">
            <a:off x="1284923" y="1254233"/>
            <a:ext cx="1668167" cy="1668167"/>
          </a:xfrm>
          <a:prstGeom prst="round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任意多边形: 形状 23"/>
          <p:cNvSpPr/>
          <p:nvPr/>
        </p:nvSpPr>
        <p:spPr>
          <a:xfrm rot="2700000">
            <a:off x="4687212" y="-1348712"/>
            <a:ext cx="2717656" cy="2717656"/>
          </a:xfrm>
          <a:custGeom>
            <a:avLst/>
            <a:gdLst>
              <a:gd name="connsiteX0" fmla="*/ 0 w 2717656"/>
              <a:gd name="connsiteY0" fmla="*/ 2703351 h 2717656"/>
              <a:gd name="connsiteX1" fmla="*/ 2703351 w 2717656"/>
              <a:gd name="connsiteY1" fmla="*/ 0 h 2717656"/>
              <a:gd name="connsiteX2" fmla="*/ 2717656 w 2717656"/>
              <a:gd name="connsiteY2" fmla="*/ 70857 h 2717656"/>
              <a:gd name="connsiteX3" fmla="*/ 2717656 w 2717656"/>
              <a:gd name="connsiteY3" fmla="*/ 2511563 h 2717656"/>
              <a:gd name="connsiteX4" fmla="*/ 2511563 w 2717656"/>
              <a:gd name="connsiteY4" fmla="*/ 2717656 h 2717656"/>
              <a:gd name="connsiteX5" fmla="*/ 70857 w 2717656"/>
              <a:gd name="connsiteY5" fmla="*/ 2717656 h 2717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7656" h="2717656">
                <a:moveTo>
                  <a:pt x="0" y="2703351"/>
                </a:moveTo>
                <a:lnTo>
                  <a:pt x="2703351" y="0"/>
                </a:lnTo>
                <a:lnTo>
                  <a:pt x="2717656" y="70857"/>
                </a:lnTo>
                <a:lnTo>
                  <a:pt x="2717656" y="2511563"/>
                </a:lnTo>
                <a:cubicBezTo>
                  <a:pt x="2717656" y="2625385"/>
                  <a:pt x="2625385" y="2717656"/>
                  <a:pt x="2511563" y="2717656"/>
                </a:cubicBezTo>
                <a:lnTo>
                  <a:pt x="70857" y="271765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0" name="组合 39"/>
          <p:cNvGrpSpPr/>
          <p:nvPr>
            <p:custDataLst>
              <p:tags r:id="rId2"/>
            </p:custDataLst>
          </p:nvPr>
        </p:nvGrpSpPr>
        <p:grpSpPr>
          <a:xfrm>
            <a:off x="6918586" y="2452132"/>
            <a:ext cx="2403758" cy="521970"/>
            <a:chOff x="6918586" y="2452132"/>
            <a:chExt cx="2403758" cy="521970"/>
          </a:xfrm>
        </p:grpSpPr>
        <p:sp>
          <p:nvSpPr>
            <p:cNvPr id="29" name="文本框 28"/>
            <p:cNvSpPr txBox="1"/>
            <p:nvPr>
              <p:custDataLst>
                <p:tags r:id="rId3"/>
              </p:custDataLst>
            </p:nvPr>
          </p:nvSpPr>
          <p:spPr>
            <a:xfrm>
              <a:off x="7717064" y="2452132"/>
              <a:ext cx="16052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6350"/>
            </a:bodyPr>
            <a:lstStyle/>
            <a:p>
              <a:r>
                <a:rPr lang="zh-CN" altLang="en-US" sz="2800" b="1" dirty="0" smtClean="0">
                  <a:solidFill>
                    <a:schemeClr val="accent1"/>
                  </a:solidFill>
                </a:rPr>
                <a:t>成长</a:t>
              </a:r>
              <a:r>
                <a:rPr lang="zh-CN" altLang="en-US" sz="2800" b="1" dirty="0" smtClean="0">
                  <a:solidFill>
                    <a:schemeClr val="accent1"/>
                  </a:solidFill>
                </a:rPr>
                <a:t>目标</a:t>
              </a:r>
              <a:endParaRPr lang="zh-CN" altLang="en-US" sz="2800" b="1" dirty="0" smtClean="0">
                <a:solidFill>
                  <a:schemeClr val="accent1"/>
                </a:solidFill>
              </a:endParaRPr>
            </a:p>
          </p:txBody>
        </p:sp>
        <p:sp>
          <p:nvSpPr>
            <p:cNvPr id="33" name="文本框 32"/>
            <p:cNvSpPr txBox="1"/>
            <p:nvPr>
              <p:custDataLst>
                <p:tags r:id="rId4"/>
              </p:custDataLst>
            </p:nvPr>
          </p:nvSpPr>
          <p:spPr>
            <a:xfrm>
              <a:off x="6918586" y="2452132"/>
              <a:ext cx="8940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6350"/>
            </a:bodyPr>
            <a:lstStyle>
              <a:defPPr>
                <a:defRPr lang="zh-CN"/>
              </a:defPPr>
              <a:lvl1pPr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zh-CN" altLang="en-US" dirty="0">
                  <a:solidFill>
                    <a:schemeClr val="accent1"/>
                  </a:solidFill>
                </a:rPr>
                <a:t>一、</a:t>
              </a:r>
              <a:endParaRPr lang="zh-CN" alt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1" name="组合 40"/>
          <p:cNvGrpSpPr/>
          <p:nvPr>
            <p:custDataLst>
              <p:tags r:id="rId5"/>
            </p:custDataLst>
          </p:nvPr>
        </p:nvGrpSpPr>
        <p:grpSpPr>
          <a:xfrm>
            <a:off x="6919221" y="3267889"/>
            <a:ext cx="2403758" cy="521970"/>
            <a:chOff x="6918586" y="3267889"/>
            <a:chExt cx="2403758" cy="521970"/>
          </a:xfrm>
        </p:grpSpPr>
        <p:sp>
          <p:nvSpPr>
            <p:cNvPr id="30" name="文本框 29"/>
            <p:cNvSpPr txBox="1"/>
            <p:nvPr>
              <p:custDataLst>
                <p:tags r:id="rId6"/>
              </p:custDataLst>
            </p:nvPr>
          </p:nvSpPr>
          <p:spPr>
            <a:xfrm>
              <a:off x="7717064" y="3267889"/>
              <a:ext cx="16052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6350"/>
            </a:bodyPr>
            <a:lstStyle/>
            <a:p>
              <a:r>
                <a:rPr lang="zh-CN" altLang="en-US" sz="2800" b="1" dirty="0" smtClean="0">
                  <a:solidFill>
                    <a:schemeClr val="accent1"/>
                  </a:solidFill>
                </a:rPr>
                <a:t>成长</a:t>
              </a:r>
              <a:r>
                <a:rPr lang="zh-CN" altLang="en-US" sz="2800" b="1" dirty="0" smtClean="0">
                  <a:solidFill>
                    <a:schemeClr val="accent1"/>
                  </a:solidFill>
                </a:rPr>
                <a:t>路径</a:t>
              </a:r>
              <a:endParaRPr lang="zh-CN" altLang="en-US" sz="2800" b="1" dirty="0" smtClean="0">
                <a:solidFill>
                  <a:schemeClr val="accent1"/>
                </a:solidFill>
              </a:endParaRPr>
            </a:p>
          </p:txBody>
        </p:sp>
        <p:sp>
          <p:nvSpPr>
            <p:cNvPr id="34" name="文本框 33"/>
            <p:cNvSpPr txBox="1"/>
            <p:nvPr>
              <p:custDataLst>
                <p:tags r:id="rId7"/>
              </p:custDataLst>
            </p:nvPr>
          </p:nvSpPr>
          <p:spPr>
            <a:xfrm>
              <a:off x="6918586" y="3267889"/>
              <a:ext cx="8940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6350"/>
            </a:bodyPr>
            <a:lstStyle>
              <a:defPPr>
                <a:defRPr lang="zh-CN"/>
              </a:defPPr>
              <a:lvl1pPr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zh-CN" altLang="en-US" dirty="0">
                  <a:solidFill>
                    <a:schemeClr val="accent1"/>
                  </a:solidFill>
                </a:rPr>
                <a:t>二、</a:t>
              </a:r>
              <a:endParaRPr lang="zh-CN" alt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2" name="组合 41"/>
          <p:cNvGrpSpPr/>
          <p:nvPr>
            <p:custDataLst>
              <p:tags r:id="rId8"/>
            </p:custDataLst>
          </p:nvPr>
        </p:nvGrpSpPr>
        <p:grpSpPr>
          <a:xfrm>
            <a:off x="6918586" y="4083646"/>
            <a:ext cx="2403758" cy="521970"/>
            <a:chOff x="6918586" y="4083646"/>
            <a:chExt cx="2403758" cy="521970"/>
          </a:xfrm>
        </p:grpSpPr>
        <p:sp>
          <p:nvSpPr>
            <p:cNvPr id="31" name="文本框 30"/>
            <p:cNvSpPr txBox="1"/>
            <p:nvPr>
              <p:custDataLst>
                <p:tags r:id="rId9"/>
              </p:custDataLst>
            </p:nvPr>
          </p:nvSpPr>
          <p:spPr>
            <a:xfrm>
              <a:off x="7717064" y="4083646"/>
              <a:ext cx="16052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6350"/>
            </a:bodyPr>
            <a:lstStyle/>
            <a:p>
              <a:r>
                <a:rPr lang="zh-CN" altLang="en-US" sz="2800" b="1" dirty="0" smtClean="0">
                  <a:solidFill>
                    <a:schemeClr val="accent1"/>
                  </a:solidFill>
                </a:rPr>
                <a:t>突破</a:t>
              </a:r>
              <a:r>
                <a:rPr lang="zh-CN" altLang="en-US" sz="2800" b="1" dirty="0" smtClean="0">
                  <a:solidFill>
                    <a:schemeClr val="accent1"/>
                  </a:solidFill>
                </a:rPr>
                <a:t>困境</a:t>
              </a:r>
              <a:endParaRPr lang="zh-CN" altLang="en-US" sz="2800" b="1" dirty="0" smtClean="0">
                <a:solidFill>
                  <a:schemeClr val="accent1"/>
                </a:solidFill>
              </a:endParaRPr>
            </a:p>
          </p:txBody>
        </p:sp>
        <p:sp>
          <p:nvSpPr>
            <p:cNvPr id="35" name="文本框 34"/>
            <p:cNvSpPr txBox="1"/>
            <p:nvPr>
              <p:custDataLst>
                <p:tags r:id="rId10"/>
              </p:custDataLst>
            </p:nvPr>
          </p:nvSpPr>
          <p:spPr>
            <a:xfrm>
              <a:off x="6918586" y="4083646"/>
              <a:ext cx="8940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6350"/>
            </a:bodyPr>
            <a:lstStyle>
              <a:defPPr>
                <a:defRPr lang="zh-CN"/>
              </a:defPPr>
              <a:lvl1pPr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zh-CN" altLang="en-US" dirty="0">
                  <a:solidFill>
                    <a:schemeClr val="accent1"/>
                  </a:solidFill>
                </a:rPr>
                <a:t>三、</a:t>
              </a:r>
              <a:endParaRPr lang="zh-CN" altLang="en-US" dirty="0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4000">
        <p15:prstTrans prst="airplane"/>
      </p:transition>
    </mc:Choice>
    <mc:Fallback>
      <p:transition spd="slow" advTm="4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5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9000">
                                          <p:cBhvr additive="base">
                                            <p:cTn id="7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9000">
                                          <p:cBhvr additive="base">
                                            <p:cTn id="8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59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9000">
                                          <p:cBhvr additive="base">
                                            <p:cTn id="11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9000">
                                          <p:cBhvr additive="base">
                                            <p:cTn id="12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59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9000">
                                          <p:cBhvr additive="base">
                                            <p:cTn id="15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9000">
                                          <p:cBhvr additive="base">
                                            <p:cTn id="16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10"/>
          <p:cNvSpPr/>
          <p:nvPr/>
        </p:nvSpPr>
        <p:spPr>
          <a:xfrm rot="2700000">
            <a:off x="-803840" y="-755763"/>
            <a:ext cx="5428563" cy="5833960"/>
          </a:xfrm>
          <a:custGeom>
            <a:avLst/>
            <a:gdLst>
              <a:gd name="connsiteX0" fmla="*/ 0 w 5428563"/>
              <a:gd name="connsiteY0" fmla="*/ 2574839 h 5504327"/>
              <a:gd name="connsiteX1" fmla="*/ 2574839 w 5428563"/>
              <a:gd name="connsiteY1" fmla="*/ 0 h 5504327"/>
              <a:gd name="connsiteX2" fmla="*/ 4511157 w 5428563"/>
              <a:gd name="connsiteY2" fmla="*/ 0 h 5504327"/>
              <a:gd name="connsiteX3" fmla="*/ 5428563 w 5428563"/>
              <a:gd name="connsiteY3" fmla="*/ 917406 h 5504327"/>
              <a:gd name="connsiteX4" fmla="*/ 5428563 w 5428563"/>
              <a:gd name="connsiteY4" fmla="*/ 4586921 h 5504327"/>
              <a:gd name="connsiteX5" fmla="*/ 4511157 w 5428563"/>
              <a:gd name="connsiteY5" fmla="*/ 5504327 h 5504327"/>
              <a:gd name="connsiteX6" fmla="*/ 2929489 w 5428563"/>
              <a:gd name="connsiteY6" fmla="*/ 5504327 h 5504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28563" h="5504327">
                <a:moveTo>
                  <a:pt x="0" y="2574839"/>
                </a:moveTo>
                <a:lnTo>
                  <a:pt x="2574839" y="0"/>
                </a:lnTo>
                <a:lnTo>
                  <a:pt x="4511157" y="0"/>
                </a:lnTo>
                <a:cubicBezTo>
                  <a:pt x="5017826" y="0"/>
                  <a:pt x="5428563" y="410737"/>
                  <a:pt x="5428563" y="917406"/>
                </a:cubicBezTo>
                <a:lnTo>
                  <a:pt x="5428563" y="4586921"/>
                </a:lnTo>
                <a:cubicBezTo>
                  <a:pt x="5428563" y="5093590"/>
                  <a:pt x="5017826" y="5504327"/>
                  <a:pt x="4511157" y="5504327"/>
                </a:cubicBezTo>
                <a:lnTo>
                  <a:pt x="2929489" y="550432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占位符 15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7" r="15527"/>
          <a:stretch>
            <a:fillRect/>
          </a:stretch>
        </p:blipFill>
        <p:spPr/>
      </p:pic>
      <p:pic>
        <p:nvPicPr>
          <p:cNvPr id="4" name="图片 3" descr="IMG_20241005_1606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6060" y="-635"/>
            <a:ext cx="8056245" cy="6771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4000">
        <p15:prstTrans prst="airplane"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10"/>
          <p:cNvSpPr/>
          <p:nvPr/>
        </p:nvSpPr>
        <p:spPr>
          <a:xfrm rot="2700000">
            <a:off x="-803840" y="-755763"/>
            <a:ext cx="5428563" cy="5833960"/>
          </a:xfrm>
          <a:custGeom>
            <a:avLst/>
            <a:gdLst>
              <a:gd name="connsiteX0" fmla="*/ 0 w 5428563"/>
              <a:gd name="connsiteY0" fmla="*/ 2574839 h 5504327"/>
              <a:gd name="connsiteX1" fmla="*/ 2574839 w 5428563"/>
              <a:gd name="connsiteY1" fmla="*/ 0 h 5504327"/>
              <a:gd name="connsiteX2" fmla="*/ 4511157 w 5428563"/>
              <a:gd name="connsiteY2" fmla="*/ 0 h 5504327"/>
              <a:gd name="connsiteX3" fmla="*/ 5428563 w 5428563"/>
              <a:gd name="connsiteY3" fmla="*/ 917406 h 5504327"/>
              <a:gd name="connsiteX4" fmla="*/ 5428563 w 5428563"/>
              <a:gd name="connsiteY4" fmla="*/ 4586921 h 5504327"/>
              <a:gd name="connsiteX5" fmla="*/ 4511157 w 5428563"/>
              <a:gd name="connsiteY5" fmla="*/ 5504327 h 5504327"/>
              <a:gd name="connsiteX6" fmla="*/ 2929489 w 5428563"/>
              <a:gd name="connsiteY6" fmla="*/ 5504327 h 5504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28563" h="5504327">
                <a:moveTo>
                  <a:pt x="0" y="2574839"/>
                </a:moveTo>
                <a:lnTo>
                  <a:pt x="2574839" y="0"/>
                </a:lnTo>
                <a:lnTo>
                  <a:pt x="4511157" y="0"/>
                </a:lnTo>
                <a:cubicBezTo>
                  <a:pt x="5017826" y="0"/>
                  <a:pt x="5428563" y="410737"/>
                  <a:pt x="5428563" y="917406"/>
                </a:cubicBezTo>
                <a:lnTo>
                  <a:pt x="5428563" y="4586921"/>
                </a:lnTo>
                <a:cubicBezTo>
                  <a:pt x="5428563" y="5093590"/>
                  <a:pt x="5017826" y="5504327"/>
                  <a:pt x="4511157" y="5504327"/>
                </a:cubicBezTo>
                <a:lnTo>
                  <a:pt x="2929489" y="550432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占位符 15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7" r="15527"/>
          <a:stretch>
            <a:fillRect/>
          </a:stretch>
        </p:blipFill>
        <p:spPr/>
      </p:pic>
      <p:pic>
        <p:nvPicPr>
          <p:cNvPr id="5" name="图片 4" descr="IMG_20241005_1606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60" y="73660"/>
            <a:ext cx="8194040" cy="65874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4000">
        <p15:prstTrans prst="airplane"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10"/>
          <p:cNvSpPr/>
          <p:nvPr/>
        </p:nvSpPr>
        <p:spPr>
          <a:xfrm rot="2700000">
            <a:off x="-491490" y="-936625"/>
            <a:ext cx="4679950" cy="5259705"/>
          </a:xfrm>
          <a:custGeom>
            <a:avLst/>
            <a:gdLst>
              <a:gd name="connsiteX0" fmla="*/ 0 w 5428563"/>
              <a:gd name="connsiteY0" fmla="*/ 2574839 h 5504327"/>
              <a:gd name="connsiteX1" fmla="*/ 2574839 w 5428563"/>
              <a:gd name="connsiteY1" fmla="*/ 0 h 5504327"/>
              <a:gd name="connsiteX2" fmla="*/ 4511157 w 5428563"/>
              <a:gd name="connsiteY2" fmla="*/ 0 h 5504327"/>
              <a:gd name="connsiteX3" fmla="*/ 5428563 w 5428563"/>
              <a:gd name="connsiteY3" fmla="*/ 917406 h 5504327"/>
              <a:gd name="connsiteX4" fmla="*/ 5428563 w 5428563"/>
              <a:gd name="connsiteY4" fmla="*/ 4586921 h 5504327"/>
              <a:gd name="connsiteX5" fmla="*/ 4511157 w 5428563"/>
              <a:gd name="connsiteY5" fmla="*/ 5504327 h 5504327"/>
              <a:gd name="connsiteX6" fmla="*/ 2929489 w 5428563"/>
              <a:gd name="connsiteY6" fmla="*/ 5504327 h 5504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28563" h="5504327">
                <a:moveTo>
                  <a:pt x="0" y="2574839"/>
                </a:moveTo>
                <a:lnTo>
                  <a:pt x="2574839" y="0"/>
                </a:lnTo>
                <a:lnTo>
                  <a:pt x="4511157" y="0"/>
                </a:lnTo>
                <a:cubicBezTo>
                  <a:pt x="5017826" y="0"/>
                  <a:pt x="5428563" y="410737"/>
                  <a:pt x="5428563" y="917406"/>
                </a:cubicBezTo>
                <a:lnTo>
                  <a:pt x="5428563" y="4586921"/>
                </a:lnTo>
                <a:cubicBezTo>
                  <a:pt x="5428563" y="5093590"/>
                  <a:pt x="5017826" y="5504327"/>
                  <a:pt x="4511157" y="5504327"/>
                </a:cubicBezTo>
                <a:lnTo>
                  <a:pt x="2929489" y="550432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占位符 15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7" r="15527"/>
          <a:stretch>
            <a:fillRect/>
          </a:stretch>
        </p:blipFill>
        <p:spPr>
          <a:xfrm>
            <a:off x="0" y="0"/>
            <a:ext cx="4297680" cy="4502150"/>
          </a:xfrm>
        </p:spPr>
      </p:pic>
      <p:pic>
        <p:nvPicPr>
          <p:cNvPr id="6" name="图片 5" descr="IMG_20241005_1607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745" y="0"/>
            <a:ext cx="8101330" cy="6858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4000">
        <p15:prstTrans prst="airplane"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1046328" y="1023585"/>
            <a:ext cx="1114567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521743" y="40032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0</a:t>
            </a:r>
            <a:r>
              <a:rPr lang="en-US" altLang="zh-CN" sz="2400" b="1" dirty="0" smtClean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1" name="任意多边形: 形状 10"/>
          <p:cNvSpPr/>
          <p:nvPr/>
        </p:nvSpPr>
        <p:spPr>
          <a:xfrm rot="2700000">
            <a:off x="10236192" y="807057"/>
            <a:ext cx="433056" cy="433056"/>
          </a:xfrm>
          <a:custGeom>
            <a:avLst/>
            <a:gdLst>
              <a:gd name="connsiteX0" fmla="*/ 29688 w 542085"/>
              <a:gd name="connsiteY0" fmla="*/ 29687 h 542085"/>
              <a:gd name="connsiteX1" fmla="*/ 101359 w 542085"/>
              <a:gd name="connsiteY1" fmla="*/ 0 h 542085"/>
              <a:gd name="connsiteX2" fmla="*/ 506782 w 542085"/>
              <a:gd name="connsiteY2" fmla="*/ 0 h 542085"/>
              <a:gd name="connsiteX3" fmla="*/ 542085 w 542085"/>
              <a:gd name="connsiteY3" fmla="*/ 7127 h 542085"/>
              <a:gd name="connsiteX4" fmla="*/ 7127 w 542085"/>
              <a:gd name="connsiteY4" fmla="*/ 542085 h 542085"/>
              <a:gd name="connsiteX5" fmla="*/ 0 w 542085"/>
              <a:gd name="connsiteY5" fmla="*/ 506782 h 542085"/>
              <a:gd name="connsiteX6" fmla="*/ 0 w 542085"/>
              <a:gd name="connsiteY6" fmla="*/ 101359 h 542085"/>
              <a:gd name="connsiteX7" fmla="*/ 29688 w 542085"/>
              <a:gd name="connsiteY7" fmla="*/ 29687 h 542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2085" h="542085">
                <a:moveTo>
                  <a:pt x="29688" y="29687"/>
                </a:moveTo>
                <a:cubicBezTo>
                  <a:pt x="48030" y="11345"/>
                  <a:pt x="73370" y="0"/>
                  <a:pt x="101359" y="0"/>
                </a:cubicBezTo>
                <a:lnTo>
                  <a:pt x="506782" y="0"/>
                </a:lnTo>
                <a:lnTo>
                  <a:pt x="542085" y="7127"/>
                </a:lnTo>
                <a:lnTo>
                  <a:pt x="7127" y="542085"/>
                </a:lnTo>
                <a:lnTo>
                  <a:pt x="0" y="506782"/>
                </a:lnTo>
                <a:lnTo>
                  <a:pt x="0" y="101359"/>
                </a:lnTo>
                <a:cubicBezTo>
                  <a:pt x="0" y="73369"/>
                  <a:pt x="11345" y="48029"/>
                  <a:pt x="29688" y="29687"/>
                </a:cubicBezTo>
                <a:close/>
              </a:path>
            </a:pathLst>
          </a:cu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2" name="任意多边形: 形状 11"/>
          <p:cNvSpPr/>
          <p:nvPr/>
        </p:nvSpPr>
        <p:spPr>
          <a:xfrm rot="2700000">
            <a:off x="10688014" y="807057"/>
            <a:ext cx="433056" cy="433056"/>
          </a:xfrm>
          <a:custGeom>
            <a:avLst/>
            <a:gdLst>
              <a:gd name="connsiteX0" fmla="*/ 29688 w 542085"/>
              <a:gd name="connsiteY0" fmla="*/ 29687 h 542085"/>
              <a:gd name="connsiteX1" fmla="*/ 101359 w 542085"/>
              <a:gd name="connsiteY1" fmla="*/ 0 h 542085"/>
              <a:gd name="connsiteX2" fmla="*/ 506782 w 542085"/>
              <a:gd name="connsiteY2" fmla="*/ 0 h 542085"/>
              <a:gd name="connsiteX3" fmla="*/ 542085 w 542085"/>
              <a:gd name="connsiteY3" fmla="*/ 7127 h 542085"/>
              <a:gd name="connsiteX4" fmla="*/ 7127 w 542085"/>
              <a:gd name="connsiteY4" fmla="*/ 542085 h 542085"/>
              <a:gd name="connsiteX5" fmla="*/ 0 w 542085"/>
              <a:gd name="connsiteY5" fmla="*/ 506782 h 542085"/>
              <a:gd name="connsiteX6" fmla="*/ 0 w 542085"/>
              <a:gd name="connsiteY6" fmla="*/ 101359 h 542085"/>
              <a:gd name="connsiteX7" fmla="*/ 29688 w 542085"/>
              <a:gd name="connsiteY7" fmla="*/ 29687 h 542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2085" h="542085">
                <a:moveTo>
                  <a:pt x="29688" y="29687"/>
                </a:moveTo>
                <a:cubicBezTo>
                  <a:pt x="48030" y="11345"/>
                  <a:pt x="73370" y="0"/>
                  <a:pt x="101359" y="0"/>
                </a:cubicBezTo>
                <a:lnTo>
                  <a:pt x="506782" y="0"/>
                </a:lnTo>
                <a:lnTo>
                  <a:pt x="542085" y="7127"/>
                </a:lnTo>
                <a:lnTo>
                  <a:pt x="7127" y="542085"/>
                </a:lnTo>
                <a:lnTo>
                  <a:pt x="0" y="506782"/>
                </a:lnTo>
                <a:lnTo>
                  <a:pt x="0" y="101359"/>
                </a:lnTo>
                <a:cubicBezTo>
                  <a:pt x="0" y="73369"/>
                  <a:pt x="11345" y="48029"/>
                  <a:pt x="29688" y="29687"/>
                </a:cubicBezTo>
                <a:close/>
              </a:path>
            </a:pathLst>
          </a:cu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3" name="任意多边形: 形状 12"/>
          <p:cNvSpPr/>
          <p:nvPr/>
        </p:nvSpPr>
        <p:spPr>
          <a:xfrm rot="2700000">
            <a:off x="11139835" y="807057"/>
            <a:ext cx="433056" cy="433056"/>
          </a:xfrm>
          <a:custGeom>
            <a:avLst/>
            <a:gdLst>
              <a:gd name="connsiteX0" fmla="*/ 29688 w 542085"/>
              <a:gd name="connsiteY0" fmla="*/ 29687 h 542085"/>
              <a:gd name="connsiteX1" fmla="*/ 101359 w 542085"/>
              <a:gd name="connsiteY1" fmla="*/ 0 h 542085"/>
              <a:gd name="connsiteX2" fmla="*/ 506782 w 542085"/>
              <a:gd name="connsiteY2" fmla="*/ 0 h 542085"/>
              <a:gd name="connsiteX3" fmla="*/ 542085 w 542085"/>
              <a:gd name="connsiteY3" fmla="*/ 7127 h 542085"/>
              <a:gd name="connsiteX4" fmla="*/ 7127 w 542085"/>
              <a:gd name="connsiteY4" fmla="*/ 542085 h 542085"/>
              <a:gd name="connsiteX5" fmla="*/ 0 w 542085"/>
              <a:gd name="connsiteY5" fmla="*/ 506782 h 542085"/>
              <a:gd name="connsiteX6" fmla="*/ 0 w 542085"/>
              <a:gd name="connsiteY6" fmla="*/ 101359 h 542085"/>
              <a:gd name="connsiteX7" fmla="*/ 29688 w 542085"/>
              <a:gd name="connsiteY7" fmla="*/ 29687 h 542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2085" h="542085">
                <a:moveTo>
                  <a:pt x="29688" y="29687"/>
                </a:moveTo>
                <a:cubicBezTo>
                  <a:pt x="48030" y="11345"/>
                  <a:pt x="73370" y="0"/>
                  <a:pt x="101359" y="0"/>
                </a:cubicBezTo>
                <a:lnTo>
                  <a:pt x="506782" y="0"/>
                </a:lnTo>
                <a:lnTo>
                  <a:pt x="542085" y="7127"/>
                </a:lnTo>
                <a:lnTo>
                  <a:pt x="7127" y="542085"/>
                </a:lnTo>
                <a:lnTo>
                  <a:pt x="0" y="506782"/>
                </a:lnTo>
                <a:lnTo>
                  <a:pt x="0" y="101359"/>
                </a:lnTo>
                <a:cubicBezTo>
                  <a:pt x="0" y="73369"/>
                  <a:pt x="11345" y="48029"/>
                  <a:pt x="29688" y="29687"/>
                </a:cubicBezTo>
                <a:close/>
              </a:path>
            </a:pathLst>
          </a:cu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31" name="TextBox 11"/>
          <p:cNvSpPr txBox="1">
            <a:spLocks noChangeArrowheads="1"/>
          </p:cNvSpPr>
          <p:nvPr/>
        </p:nvSpPr>
        <p:spPr bwMode="auto">
          <a:xfrm flipH="1">
            <a:off x="4659177" y="2579797"/>
            <a:ext cx="14573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en-US" sz="28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TextBox 11"/>
          <p:cNvSpPr txBox="1">
            <a:spLocks noChangeArrowheads="1"/>
          </p:cNvSpPr>
          <p:nvPr/>
        </p:nvSpPr>
        <p:spPr bwMode="auto">
          <a:xfrm flipH="1">
            <a:off x="4679368" y="4398501"/>
            <a:ext cx="14557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en-US" sz="28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858260" y="1263650"/>
            <a:ext cx="4743450" cy="48120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no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4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每位</a:t>
            </a: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教师内心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都有一个美好的教育梦想</a:t>
            </a:r>
            <a:endParaRPr kumimoji="0" lang="zh-CN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学校就应该是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一个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充满无限可能</a:t>
            </a: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的赋能场</a:t>
            </a:r>
            <a:endParaRPr kumimoji="0" lang="zh-CN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让教师感受到自己的重要价值</a:t>
            </a:r>
            <a:endParaRPr kumimoji="0" lang="zh-CN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在合适的岗位</a:t>
            </a:r>
            <a:endParaRPr kumimoji="0" lang="zh-CN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在有挑战的历练中</a:t>
            </a:r>
            <a:endParaRPr kumimoji="0" lang="zh-CN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不断增值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赋予自己和他人更多能量</a:t>
            </a:r>
            <a:endParaRPr kumimoji="0" lang="zh-CN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成全自己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4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成功他人</a:t>
            </a:r>
            <a:endParaRPr lang="en-US" altLang="zh-CN" sz="2400" b="1" dirty="0" smtClean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4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成就学校</a:t>
            </a:r>
            <a:endParaRPr kumimoji="0" 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4000">
        <p15:prstTrans prst="airplane"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 rot="2700000">
            <a:off x="481528" y="324463"/>
            <a:ext cx="608141" cy="608141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046328" y="1023585"/>
            <a:ext cx="1114567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521743" y="40032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04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1" name="任意多边形: 形状 10"/>
          <p:cNvSpPr/>
          <p:nvPr/>
        </p:nvSpPr>
        <p:spPr>
          <a:xfrm rot="2700000">
            <a:off x="10236192" y="807057"/>
            <a:ext cx="433056" cy="433056"/>
          </a:xfrm>
          <a:custGeom>
            <a:avLst/>
            <a:gdLst>
              <a:gd name="connsiteX0" fmla="*/ 29688 w 542085"/>
              <a:gd name="connsiteY0" fmla="*/ 29687 h 542085"/>
              <a:gd name="connsiteX1" fmla="*/ 101359 w 542085"/>
              <a:gd name="connsiteY1" fmla="*/ 0 h 542085"/>
              <a:gd name="connsiteX2" fmla="*/ 506782 w 542085"/>
              <a:gd name="connsiteY2" fmla="*/ 0 h 542085"/>
              <a:gd name="connsiteX3" fmla="*/ 542085 w 542085"/>
              <a:gd name="connsiteY3" fmla="*/ 7127 h 542085"/>
              <a:gd name="connsiteX4" fmla="*/ 7127 w 542085"/>
              <a:gd name="connsiteY4" fmla="*/ 542085 h 542085"/>
              <a:gd name="connsiteX5" fmla="*/ 0 w 542085"/>
              <a:gd name="connsiteY5" fmla="*/ 506782 h 542085"/>
              <a:gd name="connsiteX6" fmla="*/ 0 w 542085"/>
              <a:gd name="connsiteY6" fmla="*/ 101359 h 542085"/>
              <a:gd name="connsiteX7" fmla="*/ 29688 w 542085"/>
              <a:gd name="connsiteY7" fmla="*/ 29687 h 542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2085" h="542085">
                <a:moveTo>
                  <a:pt x="29688" y="29687"/>
                </a:moveTo>
                <a:cubicBezTo>
                  <a:pt x="48030" y="11345"/>
                  <a:pt x="73370" y="0"/>
                  <a:pt x="101359" y="0"/>
                </a:cubicBezTo>
                <a:lnTo>
                  <a:pt x="506782" y="0"/>
                </a:lnTo>
                <a:lnTo>
                  <a:pt x="542085" y="7127"/>
                </a:lnTo>
                <a:lnTo>
                  <a:pt x="7127" y="542085"/>
                </a:lnTo>
                <a:lnTo>
                  <a:pt x="0" y="506782"/>
                </a:lnTo>
                <a:lnTo>
                  <a:pt x="0" y="101359"/>
                </a:lnTo>
                <a:cubicBezTo>
                  <a:pt x="0" y="73369"/>
                  <a:pt x="11345" y="48029"/>
                  <a:pt x="29688" y="29687"/>
                </a:cubicBezTo>
                <a:close/>
              </a:path>
            </a:pathLst>
          </a:cu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2" name="任意多边形: 形状 11"/>
          <p:cNvSpPr/>
          <p:nvPr/>
        </p:nvSpPr>
        <p:spPr>
          <a:xfrm rot="2700000">
            <a:off x="10688014" y="807057"/>
            <a:ext cx="433056" cy="433056"/>
          </a:xfrm>
          <a:custGeom>
            <a:avLst/>
            <a:gdLst>
              <a:gd name="connsiteX0" fmla="*/ 29688 w 542085"/>
              <a:gd name="connsiteY0" fmla="*/ 29687 h 542085"/>
              <a:gd name="connsiteX1" fmla="*/ 101359 w 542085"/>
              <a:gd name="connsiteY1" fmla="*/ 0 h 542085"/>
              <a:gd name="connsiteX2" fmla="*/ 506782 w 542085"/>
              <a:gd name="connsiteY2" fmla="*/ 0 h 542085"/>
              <a:gd name="connsiteX3" fmla="*/ 542085 w 542085"/>
              <a:gd name="connsiteY3" fmla="*/ 7127 h 542085"/>
              <a:gd name="connsiteX4" fmla="*/ 7127 w 542085"/>
              <a:gd name="connsiteY4" fmla="*/ 542085 h 542085"/>
              <a:gd name="connsiteX5" fmla="*/ 0 w 542085"/>
              <a:gd name="connsiteY5" fmla="*/ 506782 h 542085"/>
              <a:gd name="connsiteX6" fmla="*/ 0 w 542085"/>
              <a:gd name="connsiteY6" fmla="*/ 101359 h 542085"/>
              <a:gd name="connsiteX7" fmla="*/ 29688 w 542085"/>
              <a:gd name="connsiteY7" fmla="*/ 29687 h 542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2085" h="542085">
                <a:moveTo>
                  <a:pt x="29688" y="29687"/>
                </a:moveTo>
                <a:cubicBezTo>
                  <a:pt x="48030" y="11345"/>
                  <a:pt x="73370" y="0"/>
                  <a:pt x="101359" y="0"/>
                </a:cubicBezTo>
                <a:lnTo>
                  <a:pt x="506782" y="0"/>
                </a:lnTo>
                <a:lnTo>
                  <a:pt x="542085" y="7127"/>
                </a:lnTo>
                <a:lnTo>
                  <a:pt x="7127" y="542085"/>
                </a:lnTo>
                <a:lnTo>
                  <a:pt x="0" y="506782"/>
                </a:lnTo>
                <a:lnTo>
                  <a:pt x="0" y="101359"/>
                </a:lnTo>
                <a:cubicBezTo>
                  <a:pt x="0" y="73369"/>
                  <a:pt x="11345" y="48029"/>
                  <a:pt x="29688" y="29687"/>
                </a:cubicBezTo>
                <a:close/>
              </a:path>
            </a:pathLst>
          </a:cu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3" name="任意多边形: 形状 12"/>
          <p:cNvSpPr/>
          <p:nvPr/>
        </p:nvSpPr>
        <p:spPr>
          <a:xfrm rot="2700000">
            <a:off x="11139835" y="807057"/>
            <a:ext cx="433056" cy="433056"/>
          </a:xfrm>
          <a:custGeom>
            <a:avLst/>
            <a:gdLst>
              <a:gd name="connsiteX0" fmla="*/ 29688 w 542085"/>
              <a:gd name="connsiteY0" fmla="*/ 29687 h 542085"/>
              <a:gd name="connsiteX1" fmla="*/ 101359 w 542085"/>
              <a:gd name="connsiteY1" fmla="*/ 0 h 542085"/>
              <a:gd name="connsiteX2" fmla="*/ 506782 w 542085"/>
              <a:gd name="connsiteY2" fmla="*/ 0 h 542085"/>
              <a:gd name="connsiteX3" fmla="*/ 542085 w 542085"/>
              <a:gd name="connsiteY3" fmla="*/ 7127 h 542085"/>
              <a:gd name="connsiteX4" fmla="*/ 7127 w 542085"/>
              <a:gd name="connsiteY4" fmla="*/ 542085 h 542085"/>
              <a:gd name="connsiteX5" fmla="*/ 0 w 542085"/>
              <a:gd name="connsiteY5" fmla="*/ 506782 h 542085"/>
              <a:gd name="connsiteX6" fmla="*/ 0 w 542085"/>
              <a:gd name="connsiteY6" fmla="*/ 101359 h 542085"/>
              <a:gd name="connsiteX7" fmla="*/ 29688 w 542085"/>
              <a:gd name="connsiteY7" fmla="*/ 29687 h 542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2085" h="542085">
                <a:moveTo>
                  <a:pt x="29688" y="29687"/>
                </a:moveTo>
                <a:cubicBezTo>
                  <a:pt x="48030" y="11345"/>
                  <a:pt x="73370" y="0"/>
                  <a:pt x="101359" y="0"/>
                </a:cubicBezTo>
                <a:lnTo>
                  <a:pt x="506782" y="0"/>
                </a:lnTo>
                <a:lnTo>
                  <a:pt x="542085" y="7127"/>
                </a:lnTo>
                <a:lnTo>
                  <a:pt x="7127" y="542085"/>
                </a:lnTo>
                <a:lnTo>
                  <a:pt x="0" y="506782"/>
                </a:lnTo>
                <a:lnTo>
                  <a:pt x="0" y="101359"/>
                </a:lnTo>
                <a:cubicBezTo>
                  <a:pt x="0" y="73369"/>
                  <a:pt x="11345" y="48029"/>
                  <a:pt x="29688" y="29687"/>
                </a:cubicBezTo>
                <a:close/>
              </a:path>
            </a:pathLst>
          </a:cu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20" name="图片占位符 19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4" r="11314"/>
          <a:stretch>
            <a:fillRect/>
          </a:stretch>
        </p:blipFill>
        <p:spPr/>
      </p:pic>
      <p:pic>
        <p:nvPicPr>
          <p:cNvPr id="22" name="图片占位符 21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r="10000"/>
          <a:stretch>
            <a:fillRect/>
          </a:stretch>
        </p:blipFill>
        <p:spPr/>
      </p:pic>
      <p:pic>
        <p:nvPicPr>
          <p:cNvPr id="24" name="图片占位符 23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  <p:sp>
        <p:nvSpPr>
          <p:cNvPr id="15" name="TextBox 14"/>
          <p:cNvSpPr txBox="1"/>
          <p:nvPr/>
        </p:nvSpPr>
        <p:spPr>
          <a:xfrm>
            <a:off x="7311482" y="2819400"/>
            <a:ext cx="4500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solidFill>
                  <a:srgbClr val="C00000"/>
                </a:solidFill>
                <a:latin typeface="方正粗倩简体" panose="03000509000000000000" charset="-122"/>
                <a:ea typeface="方正粗倩简体" panose="03000509000000000000" charset="-122"/>
              </a:rPr>
              <a:t>感谢您的倾听！</a:t>
            </a:r>
            <a:endParaRPr lang="zh-CN" altLang="en-US" sz="4800" dirty="0">
              <a:solidFill>
                <a:srgbClr val="C00000"/>
              </a:solidFill>
              <a:latin typeface="方正粗倩简体" panose="03000509000000000000" charset="-122"/>
              <a:ea typeface="方正粗倩简体" panose="03000509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4000">
        <p15:prstTrans prst="airplane"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DIAGRAM_VIRTUALLY_FRAME" val="{&quot;height&quot;:169.664094488189,&quot;left&quot;:544.7705511811024,&quot;top&quot;:193.08125984251964,&quot;width&quot;:303.6003937007874}"/>
</p:tagLst>
</file>

<file path=ppt/tags/tag10.xml><?xml version="1.0" encoding="utf-8"?>
<p:tagLst xmlns:p="http://schemas.openxmlformats.org/presentationml/2006/main">
  <p:tag name="commondata" val="eyJoZGlkIjoiMGQwNjFhMTE0MjEzODQ1OTg3MzFlNTE3NzcyOGU2OWUifQ=="/>
</p:tagLst>
</file>

<file path=ppt/tags/tag2.xml><?xml version="1.0" encoding="utf-8"?>
<p:tagLst xmlns:p="http://schemas.openxmlformats.org/presentationml/2006/main">
  <p:tag name="KSO_WM_DIAGRAM_VIRTUALLY_FRAME" val="{&quot;height&quot;:169.664094488189,&quot;left&quot;:544.7705511811024,&quot;top&quot;:193.08125984251964,&quot;width&quot;:303.6003937007874}"/>
</p:tagLst>
</file>

<file path=ppt/tags/tag3.xml><?xml version="1.0" encoding="utf-8"?>
<p:tagLst xmlns:p="http://schemas.openxmlformats.org/presentationml/2006/main">
  <p:tag name="KSO_WM_DIAGRAM_VIRTUALLY_FRAME" val="{&quot;height&quot;:169.664094488189,&quot;left&quot;:544.7705511811024,&quot;top&quot;:193.08125984251964,&quot;width&quot;:303.6003937007874}"/>
</p:tagLst>
</file>

<file path=ppt/tags/tag4.xml><?xml version="1.0" encoding="utf-8"?>
<p:tagLst xmlns:p="http://schemas.openxmlformats.org/presentationml/2006/main">
  <p:tag name="KSO_WM_DIAGRAM_VIRTUALLY_FRAME" val="{&quot;height&quot;:169.664094488189,&quot;left&quot;:544.7705511811024,&quot;top&quot;:193.08125984251964,&quot;width&quot;:303.6003937007874}"/>
</p:tagLst>
</file>

<file path=ppt/tags/tag5.xml><?xml version="1.0" encoding="utf-8"?>
<p:tagLst xmlns:p="http://schemas.openxmlformats.org/presentationml/2006/main">
  <p:tag name="KSO_WM_DIAGRAM_VIRTUALLY_FRAME" val="{&quot;height&quot;:169.664094488189,&quot;left&quot;:544.7705511811024,&quot;top&quot;:193.08125984251964,&quot;width&quot;:303.6003937007874}"/>
</p:tagLst>
</file>

<file path=ppt/tags/tag6.xml><?xml version="1.0" encoding="utf-8"?>
<p:tagLst xmlns:p="http://schemas.openxmlformats.org/presentationml/2006/main">
  <p:tag name="KSO_WM_DIAGRAM_VIRTUALLY_FRAME" val="{&quot;height&quot;:169.664094488189,&quot;left&quot;:544.7705511811024,&quot;top&quot;:193.08125984251964,&quot;width&quot;:303.6003937007874}"/>
</p:tagLst>
</file>

<file path=ppt/tags/tag7.xml><?xml version="1.0" encoding="utf-8"?>
<p:tagLst xmlns:p="http://schemas.openxmlformats.org/presentationml/2006/main">
  <p:tag name="KSO_WM_DIAGRAM_VIRTUALLY_FRAME" val="{&quot;height&quot;:169.664094488189,&quot;left&quot;:544.7705511811024,&quot;top&quot;:193.08125984251964,&quot;width&quot;:303.6003937007874}"/>
</p:tagLst>
</file>

<file path=ppt/tags/tag8.xml><?xml version="1.0" encoding="utf-8"?>
<p:tagLst xmlns:p="http://schemas.openxmlformats.org/presentationml/2006/main">
  <p:tag name="KSO_WM_DIAGRAM_VIRTUALLY_FRAME" val="{&quot;height&quot;:169.664094488189,&quot;left&quot;:544.7705511811024,&quot;top&quot;:193.08125984251964,&quot;width&quot;:303.6003937007874}"/>
</p:tagLst>
</file>

<file path=ppt/tags/tag9.xml><?xml version="1.0" encoding="utf-8"?>
<p:tagLst xmlns:p="http://schemas.openxmlformats.org/presentationml/2006/main">
  <p:tag name="KSO_WM_DIAGRAM_VIRTUALLY_FRAME" val="{&quot;height&quot;:169.664094488189,&quot;left&quot;:544.7705511811024,&quot;top&quot;:193.08125984251964,&quot;width&quot;:303.6003937007874}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2C3F50"/>
      </a:accent6>
      <a:hlink>
        <a:srgbClr val="2980B9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2980B9"/>
    </a:accent1>
    <a:accent2>
      <a:srgbClr val="16A085"/>
    </a:accent2>
    <a:accent3>
      <a:srgbClr val="9BBB59"/>
    </a:accent3>
    <a:accent4>
      <a:srgbClr val="F39C12"/>
    </a:accent4>
    <a:accent5>
      <a:srgbClr val="C0392B"/>
    </a:accent5>
    <a:accent6>
      <a:srgbClr val="2C3F50"/>
    </a:accent6>
    <a:hlink>
      <a:srgbClr val="2980B9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2980B9"/>
    </a:accent1>
    <a:accent2>
      <a:srgbClr val="16A085"/>
    </a:accent2>
    <a:accent3>
      <a:srgbClr val="9BBB59"/>
    </a:accent3>
    <a:accent4>
      <a:srgbClr val="F39C12"/>
    </a:accent4>
    <a:accent5>
      <a:srgbClr val="C0392B"/>
    </a:accent5>
    <a:accent6>
      <a:srgbClr val="2C3F50"/>
    </a:accent6>
    <a:hlink>
      <a:srgbClr val="2980B9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2980B9"/>
    </a:accent1>
    <a:accent2>
      <a:srgbClr val="16A085"/>
    </a:accent2>
    <a:accent3>
      <a:srgbClr val="9BBB59"/>
    </a:accent3>
    <a:accent4>
      <a:srgbClr val="F39C12"/>
    </a:accent4>
    <a:accent5>
      <a:srgbClr val="C0392B"/>
    </a:accent5>
    <a:accent6>
      <a:srgbClr val="2C3F50"/>
    </a:accent6>
    <a:hlink>
      <a:srgbClr val="2980B9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2980B9"/>
    </a:accent1>
    <a:accent2>
      <a:srgbClr val="16A085"/>
    </a:accent2>
    <a:accent3>
      <a:srgbClr val="9BBB59"/>
    </a:accent3>
    <a:accent4>
      <a:srgbClr val="F39C12"/>
    </a:accent4>
    <a:accent5>
      <a:srgbClr val="C0392B"/>
    </a:accent5>
    <a:accent6>
      <a:srgbClr val="2C3F50"/>
    </a:accent6>
    <a:hlink>
      <a:srgbClr val="2980B9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2980B9"/>
    </a:accent1>
    <a:accent2>
      <a:srgbClr val="16A085"/>
    </a:accent2>
    <a:accent3>
      <a:srgbClr val="9BBB59"/>
    </a:accent3>
    <a:accent4>
      <a:srgbClr val="F39C12"/>
    </a:accent4>
    <a:accent5>
      <a:srgbClr val="C0392B"/>
    </a:accent5>
    <a:accent6>
      <a:srgbClr val="2C3F50"/>
    </a:accent6>
    <a:hlink>
      <a:srgbClr val="2980B9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313</Words>
  <Application>WPS 演示</Application>
  <PresentationFormat>宽屏</PresentationFormat>
  <Paragraphs>48</Paragraphs>
  <Slides>8</Slides>
  <Notes>31</Notes>
  <HiddenSlides>0</HiddenSlides>
  <MMClips>1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3" baseType="lpstr">
      <vt:lpstr>Arial</vt:lpstr>
      <vt:lpstr>宋体</vt:lpstr>
      <vt:lpstr>Wingdings</vt:lpstr>
      <vt:lpstr>华文琥珀</vt:lpstr>
      <vt:lpstr>楷体</vt:lpstr>
      <vt:lpstr>Arial</vt:lpstr>
      <vt:lpstr>微软雅黑</vt:lpstr>
      <vt:lpstr>Calibri</vt:lpstr>
      <vt:lpstr>黑体</vt:lpstr>
      <vt:lpstr>方正粗倩简体</vt:lpstr>
      <vt:lpstr>Arial Unicode MS</vt:lpstr>
      <vt:lpstr>等线</vt:lpstr>
      <vt:lpstr>Times New Roman</vt:lpstr>
      <vt:lpstr>华文楷体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逆流的小鱼</dc:creator>
  <cp:lastModifiedBy>xqex</cp:lastModifiedBy>
  <cp:revision>118</cp:revision>
  <dcterms:created xsi:type="dcterms:W3CDTF">2017-05-13T03:05:00Z</dcterms:created>
  <dcterms:modified xsi:type="dcterms:W3CDTF">2024-10-05T08:24:01Z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2052-12.1.0.18276</vt:lpwstr>
  </property>
  <property fmtid="{D5CDD505-2E9C-101B-9397-08002B2CF9AE}" pid="3" name="ICV">
    <vt:lpwstr>50BA3AF58F104FDA997F1EEAE1050FFA_12</vt:lpwstr>
  </property>
</Properties>
</file>