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2"/>
    <p:sldMasterId id="2147483675" r:id="rId3"/>
    <p:sldMasterId id="2147483689" r:id="rId4"/>
    <p:sldMasterId id="2147483701" r:id="rId5"/>
  </p:sldMasterIdLst>
  <p:sldIdLst>
    <p:sldId id="256" r:id="rId6"/>
    <p:sldId id="297" r:id="rId7"/>
    <p:sldId id="445" r:id="rId8"/>
    <p:sldId id="369" r:id="rId9"/>
    <p:sldId id="407" r:id="rId10"/>
    <p:sldId id="408" r:id="rId11"/>
    <p:sldId id="409" r:id="rId12"/>
    <p:sldId id="268" r:id="rId13"/>
    <p:sldId id="276" r:id="rId14"/>
    <p:sldId id="410" r:id="rId15"/>
    <p:sldId id="411" r:id="rId16"/>
    <p:sldId id="412" r:id="rId17"/>
    <p:sldId id="448" r:id="rId18"/>
    <p:sldId id="278" r:id="rId19"/>
    <p:sldId id="366" r:id="rId20"/>
    <p:sldId id="279" r:id="rId21"/>
    <p:sldId id="413" r:id="rId22"/>
    <p:sldId id="367" r:id="rId23"/>
    <p:sldId id="280" r:id="rId24"/>
    <p:sldId id="325" r:id="rId25"/>
    <p:sldId id="282" r:id="rId26"/>
    <p:sldId id="284" r:id="rId27"/>
    <p:sldId id="281" r:id="rId28"/>
    <p:sldId id="283" r:id="rId29"/>
    <p:sldId id="285" r:id="rId30"/>
    <p:sldId id="286" r:id="rId31"/>
    <p:sldId id="404" r:id="rId32"/>
    <p:sldId id="447" r:id="rId33"/>
    <p:sldId id="288" r:id="rId34"/>
    <p:sldId id="446" r:id="rId35"/>
    <p:sldId id="289" r:id="rId36"/>
    <p:sldId id="443" r:id="rId37"/>
    <p:sldId id="444" r:id="rId38"/>
    <p:sldId id="290" r:id="rId39"/>
    <p:sldId id="414" r:id="rId40"/>
    <p:sldId id="415" r:id="rId41"/>
    <p:sldId id="416" r:id="rId42"/>
    <p:sldId id="296" r:id="rId43"/>
    <p:sldId id="295" r:id="rId44"/>
    <p:sldId id="293" r:id="rId45"/>
    <p:sldId id="442" r:id="rId46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2">
          <p15:clr>
            <a:srgbClr val="A4A3A4"/>
          </p15:clr>
        </p15:guide>
        <p15:guide id="2" pos="290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 snapToGrid="0">
      <p:cViewPr varScale="1">
        <p:scale>
          <a:sx n="108" d="100"/>
          <a:sy n="108" d="100"/>
        </p:scale>
        <p:origin x="1704" y="96"/>
      </p:cViewPr>
      <p:guideLst>
        <p:guide orient="horz" pos="2152"/>
        <p:guide pos="290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viewProps" Target="viewProps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2049"/>
          <p:cNvSpPr>
            <a:spLocks noGrp="1"/>
          </p:cNvSpPr>
          <p:nvPr>
            <p:ph type="ctrTitle"/>
          </p:nvPr>
        </p:nvSpPr>
        <p:spPr>
          <a:xfrm>
            <a:off x="755650" y="2852738"/>
            <a:ext cx="7772400" cy="14700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lvl="0">
              <a:buClrTx/>
              <a:buSzTx/>
              <a:buFontTx/>
              <a:defRPr/>
            </a:lvl1pPr>
          </a:lstStyle>
          <a:p>
            <a:pPr lvl="0"/>
            <a:r>
              <a:rPr lang="zh-CN" altLang="en-US" noProof="1"/>
              <a:t>单击此处编辑母版标题样式</a:t>
            </a:r>
          </a:p>
        </p:txBody>
      </p:sp>
      <p:sp>
        <p:nvSpPr>
          <p:cNvPr id="2051" name="副标题 2050"/>
          <p:cNvSpPr>
            <a:spLocks noGrp="1"/>
          </p:cNvSpPr>
          <p:nvPr>
            <p:ph type="subTitle" idx="1"/>
          </p:nvPr>
        </p:nvSpPr>
        <p:spPr>
          <a:xfrm>
            <a:off x="1403350" y="4725988"/>
            <a:ext cx="6400800" cy="8413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lvl="0" indent="0" algn="ctr">
              <a:buClrTx/>
              <a:buSzTx/>
              <a:buFontTx/>
              <a:buNone/>
              <a:defRPr/>
            </a:lvl1pPr>
            <a:lvl2pPr marL="457200" lvl="1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2pPr>
            <a:lvl3pPr marL="914400" lvl="2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3pPr>
            <a:lvl4pPr marL="1371600" lvl="3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4pPr>
            <a:lvl5pPr marL="1828800" lvl="4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日期占位符 2051"/>
          <p:cNvSpPr>
            <a:spLocks noGrp="1"/>
          </p:cNvSpPr>
          <p:nvPr>
            <p:ph type="dt" sz="half" idx="10"/>
          </p:nvPr>
        </p:nvSpPr>
        <p:spPr/>
        <p:txBody>
          <a:bodyPr anchor="t" anchorCtr="0"/>
          <a:lstStyle>
            <a:lvl1pPr>
              <a:defRPr sz="1400"/>
            </a:lvl1pPr>
          </a:lstStyle>
          <a:p>
            <a:pPr>
              <a:defRPr/>
            </a:pPr>
            <a:fld id="{6B55EA14-CD75-49DA-AD4B-213D390C2890}" type="datetime1">
              <a:rPr lang="zh-CN" altLang="en-US"/>
              <a:t>2023/10/19</a:t>
            </a:fld>
            <a:endParaRPr lang="zh-CN" altLang="en-US"/>
          </a:p>
        </p:txBody>
      </p:sp>
      <p:sp>
        <p:nvSpPr>
          <p:cNvPr id="5" name="页脚占位符 2052"/>
          <p:cNvSpPr>
            <a:spLocks noGrp="1"/>
          </p:cNvSpPr>
          <p:nvPr>
            <p:ph type="ftr" sz="quarter" idx="11"/>
          </p:nvPr>
        </p:nvSpPr>
        <p:spPr/>
        <p:txBody>
          <a:bodyPr anchor="t" anchorCtr="0"/>
          <a:lstStyle>
            <a:lvl1pPr algn="ctr">
              <a:defRPr sz="14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20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F138F-727B-4AD4-9E76-6518672D6CBF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D8240-57EA-4019-ACC6-C3F4DF3A477F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6544" y="276225"/>
            <a:ext cx="2059781" cy="5664200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6225"/>
            <a:ext cx="6059936" cy="5664200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F359A-8B74-4CA6-AFDD-B66A47724448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6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DEC4B-4766-43F4-A4BF-E6D18C5D7E29}" type="datetime1">
              <a:rPr lang="zh-CN" altLang="en-US"/>
              <a:t>2023/10/19</a:t>
            </a:fld>
            <a:endParaRPr lang="zh-CN" altLang="en-US"/>
          </a:p>
        </p:txBody>
      </p:sp>
      <p:sp>
        <p:nvSpPr>
          <p:cNvPr id="7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B406C-135E-4AA6-B6CD-210A45AC61EA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D7673-5273-4038-9DE7-FDFDFEF72E6E}" type="datetime1">
              <a:rPr lang="zh-CN" altLang="en-US"/>
              <a:t>2023/10/19</a:t>
            </a:fld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3ED7B-51EB-4AE6-93DC-55D54E54B13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4097"/>
          <p:cNvSpPr>
            <a:spLocks noGrp="1"/>
          </p:cNvSpPr>
          <p:nvPr>
            <p:ph type="ctrTitle"/>
          </p:nvPr>
        </p:nvSpPr>
        <p:spPr>
          <a:xfrm>
            <a:off x="755650" y="2852738"/>
            <a:ext cx="7772400" cy="14700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lvl="0">
              <a:buClrTx/>
              <a:buSzTx/>
              <a:buFontTx/>
              <a:defRPr/>
            </a:lvl1pPr>
          </a:lstStyle>
          <a:p>
            <a:pPr lvl="0"/>
            <a:r>
              <a:rPr lang="zh-CN" altLang="en-US" noProof="1"/>
              <a:t>单击此处编辑母版标题样式</a:t>
            </a:r>
          </a:p>
        </p:txBody>
      </p:sp>
      <p:sp>
        <p:nvSpPr>
          <p:cNvPr id="4099" name="副标题 4098"/>
          <p:cNvSpPr>
            <a:spLocks noGrp="1"/>
          </p:cNvSpPr>
          <p:nvPr>
            <p:ph type="subTitle" idx="1"/>
          </p:nvPr>
        </p:nvSpPr>
        <p:spPr>
          <a:xfrm>
            <a:off x="1403350" y="4725988"/>
            <a:ext cx="6400800" cy="8413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lvl="0" indent="0" algn="ctr">
              <a:buClrTx/>
              <a:buSzTx/>
              <a:buFontTx/>
              <a:buNone/>
              <a:defRPr/>
            </a:lvl1pPr>
            <a:lvl2pPr marL="457200" lvl="1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2pPr>
            <a:lvl3pPr marL="914400" lvl="2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3pPr>
            <a:lvl4pPr marL="1371600" lvl="3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4pPr>
            <a:lvl5pPr marL="1828800" lvl="4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日期占位符 4099"/>
          <p:cNvSpPr>
            <a:spLocks noGrp="1"/>
          </p:cNvSpPr>
          <p:nvPr>
            <p:ph type="dt" sz="half" idx="10"/>
          </p:nvPr>
        </p:nvSpPr>
        <p:spPr/>
        <p:txBody>
          <a:bodyPr anchor="t" anchorCtr="0"/>
          <a:lstStyle>
            <a:lvl1pPr>
              <a:defRPr sz="14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100"/>
          <p:cNvSpPr>
            <a:spLocks noGrp="1"/>
          </p:cNvSpPr>
          <p:nvPr>
            <p:ph type="ftr" sz="quarter" idx="11"/>
          </p:nvPr>
        </p:nvSpPr>
        <p:spPr/>
        <p:txBody>
          <a:bodyPr anchor="t" anchorCtr="0"/>
          <a:lstStyle>
            <a:lvl1pPr algn="ctr">
              <a:defRPr sz="14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10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7792B-F13C-497E-A031-FB922E4D1F10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07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307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07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F247B-2D32-436E-89CD-442491959D57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307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307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07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27B32-2ADE-4FC8-88FF-21079CD66C2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6725" y="1412875"/>
            <a:ext cx="4032504" cy="452755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63821" y="1412875"/>
            <a:ext cx="4032504" cy="452755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307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307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07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BE410-CDB8-439C-B9E2-46CAB952F24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307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307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307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8A613-841A-4B4B-9AF2-BC559FDFBEAB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07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07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07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E9B02-0434-4F37-8033-9093B9CF68D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8721F-EA31-4F7B-83A6-BE2D91EF6DAE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07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307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07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B18D3-3714-4067-A585-7EB4E7F8E3ED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307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307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07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26CF8-26CA-4357-A0FC-6B7AEA75270D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307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307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07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26192-6591-40EA-B0A6-194740FDFDAE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07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307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07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CAD10-B044-4D2F-9FEB-7B0D6C4D178E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6544" y="276225"/>
            <a:ext cx="2059781" cy="5664200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6225"/>
            <a:ext cx="6059936" cy="5664200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07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307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07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5BE45-A162-4A7B-A9A0-8CAE8557694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307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307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07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44208-B456-4E8F-A722-10A62D79D211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6145"/>
          <p:cNvSpPr>
            <a:spLocks noGrp="1"/>
          </p:cNvSpPr>
          <p:nvPr>
            <p:ph type="ctrTitle"/>
          </p:nvPr>
        </p:nvSpPr>
        <p:spPr>
          <a:xfrm>
            <a:off x="755650" y="2852738"/>
            <a:ext cx="7772400" cy="14700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lvl="0">
              <a:buClrTx/>
              <a:buSzTx/>
              <a:buFontTx/>
              <a:defRPr/>
            </a:lvl1pPr>
          </a:lstStyle>
          <a:p>
            <a:pPr lvl="0"/>
            <a:r>
              <a:rPr lang="zh-CN" altLang="en-US" noProof="1"/>
              <a:t>单击此处编辑母版标题样式</a:t>
            </a:r>
          </a:p>
        </p:txBody>
      </p:sp>
      <p:sp>
        <p:nvSpPr>
          <p:cNvPr id="6147" name="副标题 6146"/>
          <p:cNvSpPr>
            <a:spLocks noGrp="1"/>
          </p:cNvSpPr>
          <p:nvPr>
            <p:ph type="subTitle" idx="1"/>
          </p:nvPr>
        </p:nvSpPr>
        <p:spPr>
          <a:xfrm>
            <a:off x="1403350" y="4725988"/>
            <a:ext cx="6400800" cy="8413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lvl="0" indent="0" algn="ctr">
              <a:buClrTx/>
              <a:buSzTx/>
              <a:buFontTx/>
              <a:buNone/>
              <a:defRPr/>
            </a:lvl1pPr>
            <a:lvl2pPr marL="457200" lvl="1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2pPr>
            <a:lvl3pPr marL="914400" lvl="2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3pPr>
            <a:lvl4pPr marL="1371600" lvl="3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4pPr>
            <a:lvl5pPr marL="1828800" lvl="4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日期占位符 6147"/>
          <p:cNvSpPr>
            <a:spLocks noGrp="1"/>
          </p:cNvSpPr>
          <p:nvPr>
            <p:ph type="dt" sz="half" idx="10"/>
          </p:nvPr>
        </p:nvSpPr>
        <p:spPr/>
        <p:txBody>
          <a:bodyPr anchor="t" anchorCtr="0"/>
          <a:lstStyle>
            <a:lvl1pPr>
              <a:defRPr sz="14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6148"/>
          <p:cNvSpPr>
            <a:spLocks noGrp="1"/>
          </p:cNvSpPr>
          <p:nvPr>
            <p:ph type="ftr" sz="quarter" idx="11"/>
          </p:nvPr>
        </p:nvSpPr>
        <p:spPr/>
        <p:txBody>
          <a:bodyPr anchor="t" anchorCtr="0"/>
          <a:lstStyle>
            <a:lvl1pPr algn="ctr">
              <a:defRPr sz="14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1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E3032-D828-4BAF-9387-A7FB1E44605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51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12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1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66FB1-BE21-40B8-A1F9-B96AA28BCE4A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51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12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1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0209C-5012-4C0C-9AB4-4F8F13226F75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6725" y="1412875"/>
            <a:ext cx="4032504" cy="452755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63821" y="1412875"/>
            <a:ext cx="4032504" cy="452755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51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12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1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27FEC-5A35-4BA3-B03F-DCCD7DAC8964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42C31-450E-4B71-944B-CDC23FE97BFE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51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512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1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5172F-F546-4AD5-BBFD-5B562887607D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51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512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1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E8ACD-A2A9-4145-BD4E-340E27B1DEA5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51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512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1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A4AED-57B6-4B91-A0DB-58267E572244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51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12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1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87312-A942-4CD1-B7F1-6A1AB3849D1E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51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12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1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4A826-14F7-4C11-BDC3-FC58F16B9511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51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12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1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8951D-2C6F-4497-ABEE-897A2A7837A0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6544" y="276225"/>
            <a:ext cx="2059781" cy="5664200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6225"/>
            <a:ext cx="6059936" cy="5664200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51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12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1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91BA1-F083-4A64-B9BE-37FE8135F2DB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51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12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1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D0266-5964-4954-BFBE-8D0D297D124E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6" name="日期占位符 51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页脚占位符 512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51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327AF-4863-4CA0-BFA9-E6FE57E6D74B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8193"/>
          <p:cNvSpPr>
            <a:spLocks noGrp="1"/>
          </p:cNvSpPr>
          <p:nvPr>
            <p:ph type="ctrTitle"/>
          </p:nvPr>
        </p:nvSpPr>
        <p:spPr>
          <a:xfrm>
            <a:off x="755650" y="2852738"/>
            <a:ext cx="7772400" cy="14700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lvl="0">
              <a:buClrTx/>
              <a:buSzTx/>
              <a:buFontTx/>
              <a:defRPr/>
            </a:lvl1pPr>
          </a:lstStyle>
          <a:p>
            <a:pPr lvl="0"/>
            <a:r>
              <a:rPr lang="zh-CN" altLang="en-US" noProof="1"/>
              <a:t>单击此处编辑母版标题样式</a:t>
            </a:r>
          </a:p>
        </p:txBody>
      </p:sp>
      <p:sp>
        <p:nvSpPr>
          <p:cNvPr id="8195" name="副标题 8194"/>
          <p:cNvSpPr>
            <a:spLocks noGrp="1"/>
          </p:cNvSpPr>
          <p:nvPr>
            <p:ph type="subTitle" idx="1"/>
          </p:nvPr>
        </p:nvSpPr>
        <p:spPr>
          <a:xfrm>
            <a:off x="1403350" y="4725988"/>
            <a:ext cx="6400800" cy="8413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lvl="0" indent="0" algn="ctr">
              <a:buClrTx/>
              <a:buSzTx/>
              <a:buFontTx/>
              <a:buNone/>
              <a:defRPr/>
            </a:lvl1pPr>
            <a:lvl2pPr marL="457200" lvl="1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2pPr>
            <a:lvl3pPr marL="914400" lvl="2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3pPr>
            <a:lvl4pPr marL="1371600" lvl="3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4pPr>
            <a:lvl5pPr marL="1828800" lvl="4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日期占位符 8195"/>
          <p:cNvSpPr>
            <a:spLocks noGrp="1"/>
          </p:cNvSpPr>
          <p:nvPr>
            <p:ph type="dt" sz="half" idx="10"/>
          </p:nvPr>
        </p:nvSpPr>
        <p:spPr/>
        <p:txBody>
          <a:bodyPr anchor="t" anchorCtr="0"/>
          <a:lstStyle>
            <a:lvl1pPr>
              <a:defRPr sz="14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8196"/>
          <p:cNvSpPr>
            <a:spLocks noGrp="1"/>
          </p:cNvSpPr>
          <p:nvPr>
            <p:ph type="ftr" sz="quarter" idx="11"/>
          </p:nvPr>
        </p:nvSpPr>
        <p:spPr/>
        <p:txBody>
          <a:bodyPr anchor="t" anchorCtr="0"/>
          <a:lstStyle>
            <a:lvl1pPr algn="ctr">
              <a:defRPr sz="14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19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679E2-C757-4ED1-BE9C-9255DBFA072F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6725" y="1412875"/>
            <a:ext cx="4032504" cy="452755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63821" y="1412875"/>
            <a:ext cx="4032504" cy="452755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AAABB-CADA-4A27-BC9A-9D1326E061FC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717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717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717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363B4-DCD7-4213-91A0-CF6A1871F6F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717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717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717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5DED6-F454-4AC7-A0ED-362E635CDBBA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6725" y="1412875"/>
            <a:ext cx="4032504" cy="452755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63821" y="1412875"/>
            <a:ext cx="4032504" cy="452755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717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717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717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E2825-D63D-4334-AF2B-4FA140B58CCE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717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717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717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8F661-5FA4-43D7-AB05-F8331C9C533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717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717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717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3D58A-EFAD-4B2E-AA99-1A1F85C2B8E1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717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717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717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F0DCB-3A1A-4AC9-B8CE-E14BD6538C9A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717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717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717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5EA0C-728C-4E6E-BD11-4B10AFF33E5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717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717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717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5C545-24B9-4882-BC9D-0FA908E230C4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717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717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717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C2A80-0B22-4511-ADED-AE3391E92374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6544" y="276225"/>
            <a:ext cx="2059781" cy="5664200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6225"/>
            <a:ext cx="6059936" cy="5664200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717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717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717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B5B29-D60B-4ABA-8EE5-8E62256CA3E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B20B7-70E2-40C1-9A9F-17022B68DD71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0241"/>
          <p:cNvSpPr>
            <a:spLocks noGrp="1"/>
          </p:cNvSpPr>
          <p:nvPr>
            <p:ph type="ctrTitle"/>
          </p:nvPr>
        </p:nvSpPr>
        <p:spPr>
          <a:xfrm>
            <a:off x="755650" y="2852738"/>
            <a:ext cx="7772400" cy="14700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lvl="0">
              <a:buClrTx/>
              <a:buSzTx/>
              <a:buFontTx/>
              <a:defRPr/>
            </a:lvl1pPr>
          </a:lstStyle>
          <a:p>
            <a:pPr lvl="0"/>
            <a:r>
              <a:rPr lang="zh-CN" altLang="en-US" noProof="1"/>
              <a:t>单击此处编辑母版标题样式</a:t>
            </a:r>
          </a:p>
        </p:txBody>
      </p:sp>
      <p:sp>
        <p:nvSpPr>
          <p:cNvPr id="10243" name="副标题 10242"/>
          <p:cNvSpPr>
            <a:spLocks noGrp="1"/>
          </p:cNvSpPr>
          <p:nvPr>
            <p:ph type="subTitle" idx="1"/>
          </p:nvPr>
        </p:nvSpPr>
        <p:spPr>
          <a:xfrm>
            <a:off x="1403350" y="4725988"/>
            <a:ext cx="6400800" cy="8413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lvl="0" indent="0" algn="ctr">
              <a:buClrTx/>
              <a:buSzTx/>
              <a:buFontTx/>
              <a:buNone/>
              <a:defRPr/>
            </a:lvl1pPr>
            <a:lvl2pPr marL="457200" lvl="1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2pPr>
            <a:lvl3pPr marL="914400" lvl="2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3pPr>
            <a:lvl4pPr marL="1371600" lvl="3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4pPr>
            <a:lvl5pPr marL="1828800" lvl="4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日期占位符 10243"/>
          <p:cNvSpPr>
            <a:spLocks noGrp="1"/>
          </p:cNvSpPr>
          <p:nvPr>
            <p:ph type="dt" sz="half" idx="10"/>
          </p:nvPr>
        </p:nvSpPr>
        <p:spPr/>
        <p:txBody>
          <a:bodyPr anchor="t" anchorCtr="0"/>
          <a:lstStyle>
            <a:lvl1pPr>
              <a:defRPr sz="14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44"/>
          <p:cNvSpPr>
            <a:spLocks noGrp="1"/>
          </p:cNvSpPr>
          <p:nvPr>
            <p:ph type="ftr" sz="quarter" idx="11"/>
          </p:nvPr>
        </p:nvSpPr>
        <p:spPr/>
        <p:txBody>
          <a:bodyPr anchor="t" anchorCtr="0"/>
          <a:lstStyle>
            <a:lvl1pPr algn="ctr">
              <a:defRPr sz="14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4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1390F-E53F-4BCD-9452-5C877BA0BF4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921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92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92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5B0EC-B801-423E-B0BD-0DB6AC33F224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921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92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92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0F30C-B56B-482D-B302-C4BF9488D46D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6725" y="1412875"/>
            <a:ext cx="4032504" cy="452755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63821" y="1412875"/>
            <a:ext cx="4032504" cy="452755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921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92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92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798AB-6E3C-4473-B025-10923E5250C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921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92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92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C7318-86C9-4457-9169-28C95406BCD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921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92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92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69EEA-0F86-45A0-829D-C2CD9674FD3F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921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92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92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3B5B8-76A9-4A82-9E74-FE4F43E34A8E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921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92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92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B0202-3D46-42FC-9070-3FADF8F799EC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921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92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92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33351-18F2-4AE0-90B0-11337BE10EFA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921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92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92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3D3D58-B64E-407C-86D5-992343054C7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C3DFE-07A7-4900-9233-90C452C39C6D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6544" y="276225"/>
            <a:ext cx="2059781" cy="5664200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6225"/>
            <a:ext cx="6059936" cy="5664200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921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92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92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CD7C0-3B5C-4700-B65C-FC9D34E4C75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42AA9-C9F1-4F7B-9B22-8C2982C14DD4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7751B-CA05-407A-B50F-F956E10BE14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FF176-CACF-4117-A28C-1D43D96B357D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6225"/>
            <a:ext cx="82296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 noChangeArrowheads="1"/>
          </p:cNvSpPr>
          <p:nvPr>
            <p:ph type="body" idx="9"/>
          </p:nvPr>
        </p:nvSpPr>
        <p:spPr bwMode="auto">
          <a:xfrm>
            <a:off x="466725" y="1412875"/>
            <a:ext cx="8229600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eaLnBrk="1" hangingPunct="1">
              <a:defRPr sz="1400" noProof="1"/>
            </a:lvl1pPr>
          </a:lstStyle>
          <a:p>
            <a:pPr>
              <a:defRPr/>
            </a:pPr>
            <a:fld id="{89D963B5-E7D6-4286-B384-809472ED9A99}" type="datetime1">
              <a:rPr lang="zh-CN" altLang="en-US"/>
              <a:t>2023/10/19</a:t>
            </a:fld>
            <a:endParaRPr lang="zh-CN" altLang="en-US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 eaLnBrk="1" hangingPunct="1">
              <a:defRPr sz="14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/>
            </a:lvl1pPr>
          </a:lstStyle>
          <a:p>
            <a:pPr>
              <a:defRPr/>
            </a:pPr>
            <a:fld id="{144F806C-67F6-4C7B-8F79-AAED0052A571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307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6225"/>
            <a:ext cx="82296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051" name="文本占位符 3074"/>
          <p:cNvSpPr>
            <a:spLocks noGrp="1" noChangeArrowheads="1"/>
          </p:cNvSpPr>
          <p:nvPr>
            <p:ph type="body" idx="9"/>
          </p:nvPr>
        </p:nvSpPr>
        <p:spPr bwMode="auto">
          <a:xfrm>
            <a:off x="466725" y="1412875"/>
            <a:ext cx="8229600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076" name="日期占位符 3075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eaLnBrk="1" hangingPunct="1">
              <a:defRPr sz="14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7" name="页脚占位符 3076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 eaLnBrk="1" hangingPunct="1">
              <a:defRPr sz="14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8" name="灯片编号占位符 3077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/>
            </a:lvl1pPr>
          </a:lstStyle>
          <a:p>
            <a:pPr>
              <a:defRPr/>
            </a:pPr>
            <a:fld id="{B2763A87-B7B3-4867-8044-8F88D6410894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512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6225"/>
            <a:ext cx="82296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075" name="文本占位符 5122"/>
          <p:cNvSpPr>
            <a:spLocks noGrp="1" noChangeArrowheads="1"/>
          </p:cNvSpPr>
          <p:nvPr>
            <p:ph type="body" idx="9"/>
          </p:nvPr>
        </p:nvSpPr>
        <p:spPr bwMode="auto">
          <a:xfrm>
            <a:off x="466725" y="1412875"/>
            <a:ext cx="8229600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124" name="日期占位符 512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eaLnBrk="1" hangingPunct="1">
              <a:defRPr sz="14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5" name="页脚占位符 512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 eaLnBrk="1" hangingPunct="1">
              <a:defRPr sz="14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6" name="灯片编号占位符 512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/>
            </a:lvl1pPr>
          </a:lstStyle>
          <a:p>
            <a:pPr>
              <a:defRPr/>
            </a:pPr>
            <a:fld id="{38CE218C-FAB2-4A92-84B9-EA0F4A0D9955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7169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6225"/>
            <a:ext cx="82296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4099" name="文本占位符 7170"/>
          <p:cNvSpPr>
            <a:spLocks noGrp="1" noChangeArrowheads="1"/>
          </p:cNvSpPr>
          <p:nvPr>
            <p:ph type="body" idx="9"/>
          </p:nvPr>
        </p:nvSpPr>
        <p:spPr bwMode="auto">
          <a:xfrm>
            <a:off x="466725" y="1412875"/>
            <a:ext cx="8229600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172" name="日期占位符 7171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eaLnBrk="1" hangingPunct="1">
              <a:defRPr sz="14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173" name="页脚占位符 7172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 eaLnBrk="1" hangingPunct="1">
              <a:defRPr sz="14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174" name="灯片编号占位符 7173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/>
            </a:lvl1pPr>
          </a:lstStyle>
          <a:p>
            <a:pPr>
              <a:defRPr/>
            </a:pPr>
            <a:fld id="{AF58C8BB-7360-4AC3-9BCE-9524C83A7157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9217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6225"/>
            <a:ext cx="82296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5123" name="文本占位符 9218"/>
          <p:cNvSpPr>
            <a:spLocks noGrp="1" noChangeArrowheads="1"/>
          </p:cNvSpPr>
          <p:nvPr>
            <p:ph type="body" idx="9"/>
          </p:nvPr>
        </p:nvSpPr>
        <p:spPr bwMode="auto">
          <a:xfrm>
            <a:off x="466725" y="1412875"/>
            <a:ext cx="8229600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220" name="日期占位符 9219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eaLnBrk="1" hangingPunct="1">
              <a:defRPr sz="14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221" name="页脚占位符 9220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 eaLnBrk="1" hangingPunct="1">
              <a:defRPr sz="14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222" name="灯片编号占位符 92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/>
            </a:lvl1pPr>
          </a:lstStyle>
          <a:p>
            <a:pPr>
              <a:defRPr/>
            </a:pPr>
            <a:fld id="{6BF62283-7FB5-440D-A578-0D9A6B1FD23F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slide" Target="slide17.xml"/><Relationship Id="rId18" Type="http://schemas.openxmlformats.org/officeDocument/2006/relationships/slide" Target="slide24.xml"/><Relationship Id="rId26" Type="http://schemas.openxmlformats.org/officeDocument/2006/relationships/slide" Target="slide32.xml"/><Relationship Id="rId3" Type="http://schemas.openxmlformats.org/officeDocument/2006/relationships/slide" Target="slide5.xml"/><Relationship Id="rId21" Type="http://schemas.openxmlformats.org/officeDocument/2006/relationships/slide" Target="slide27.xml"/><Relationship Id="rId7" Type="http://schemas.openxmlformats.org/officeDocument/2006/relationships/slide" Target="slide10.xml"/><Relationship Id="rId12" Type="http://schemas.openxmlformats.org/officeDocument/2006/relationships/slide" Target="slide16.xml"/><Relationship Id="rId17" Type="http://schemas.openxmlformats.org/officeDocument/2006/relationships/slide" Target="slide22.xml"/><Relationship Id="rId25" Type="http://schemas.openxmlformats.org/officeDocument/2006/relationships/slide" Target="slide31.xml"/><Relationship Id="rId33" Type="http://schemas.openxmlformats.org/officeDocument/2006/relationships/slide" Target="slide40.xml"/><Relationship Id="rId2" Type="http://schemas.openxmlformats.org/officeDocument/2006/relationships/slide" Target="slide3.xml"/><Relationship Id="rId16" Type="http://schemas.openxmlformats.org/officeDocument/2006/relationships/slide" Target="slide21.xml"/><Relationship Id="rId20" Type="http://schemas.openxmlformats.org/officeDocument/2006/relationships/slide" Target="slide26.xml"/><Relationship Id="rId29" Type="http://schemas.openxmlformats.org/officeDocument/2006/relationships/slide" Target="slide36.xml"/><Relationship Id="rId1" Type="http://schemas.openxmlformats.org/officeDocument/2006/relationships/slideLayout" Target="../slideLayouts/slideLayout4.xml"/><Relationship Id="rId6" Type="http://schemas.openxmlformats.org/officeDocument/2006/relationships/slide" Target="slide8.xml"/><Relationship Id="rId11" Type="http://schemas.openxmlformats.org/officeDocument/2006/relationships/slide" Target="slide14.xml"/><Relationship Id="rId24" Type="http://schemas.openxmlformats.org/officeDocument/2006/relationships/slide" Target="slide30.xml"/><Relationship Id="rId32" Type="http://schemas.openxmlformats.org/officeDocument/2006/relationships/slide" Target="slide39.xml"/><Relationship Id="rId5" Type="http://schemas.openxmlformats.org/officeDocument/2006/relationships/slide" Target="slide7.xml"/><Relationship Id="rId15" Type="http://schemas.openxmlformats.org/officeDocument/2006/relationships/slide" Target="slide20.xml"/><Relationship Id="rId23" Type="http://schemas.openxmlformats.org/officeDocument/2006/relationships/slide" Target="slide29.xml"/><Relationship Id="rId28" Type="http://schemas.openxmlformats.org/officeDocument/2006/relationships/slide" Target="slide35.xml"/><Relationship Id="rId10" Type="http://schemas.openxmlformats.org/officeDocument/2006/relationships/slide" Target="slide12.xml"/><Relationship Id="rId19" Type="http://schemas.openxmlformats.org/officeDocument/2006/relationships/slide" Target="slide25.xml"/><Relationship Id="rId31" Type="http://schemas.openxmlformats.org/officeDocument/2006/relationships/slide" Target="slide38.xml"/><Relationship Id="rId4" Type="http://schemas.openxmlformats.org/officeDocument/2006/relationships/slide" Target="slide6.xml"/><Relationship Id="rId9" Type="http://schemas.openxmlformats.org/officeDocument/2006/relationships/slide" Target="slide11.xml"/><Relationship Id="rId14" Type="http://schemas.openxmlformats.org/officeDocument/2006/relationships/slide" Target="slide19.xml"/><Relationship Id="rId22" Type="http://schemas.openxmlformats.org/officeDocument/2006/relationships/slide" Target="slide28.xml"/><Relationship Id="rId27" Type="http://schemas.openxmlformats.org/officeDocument/2006/relationships/slide" Target="slide34.xml"/><Relationship Id="rId30" Type="http://schemas.openxmlformats.org/officeDocument/2006/relationships/slide" Target="slide37.xml"/><Relationship Id="rId8" Type="http://schemas.openxmlformats.org/officeDocument/2006/relationships/slide" Target="slide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35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4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4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标题 12289"/>
          <p:cNvSpPr>
            <a:spLocks noGrp="1" noChangeArrowheads="1"/>
          </p:cNvSpPr>
          <p:nvPr>
            <p:ph type="ctrTitle"/>
          </p:nvPr>
        </p:nvSpPr>
        <p:spPr>
          <a:xfrm>
            <a:off x="684213" y="2709863"/>
            <a:ext cx="8459787" cy="1470025"/>
          </a:xfrm>
        </p:spPr>
        <p:txBody>
          <a:bodyPr/>
          <a:lstStyle/>
          <a:p>
            <a:pPr eaLnBrk="1" hangingPunct="1"/>
            <a:r>
              <a:rPr lang="zh-CN" altLang="en-US" noProof="1">
                <a:latin typeface="微软雅黑" panose="020B0503020204020204" pitchFamily="34" charset="-122"/>
              </a:rPr>
              <a:t>职称评审系统使用说明（申报者）</a:t>
            </a:r>
          </a:p>
        </p:txBody>
      </p:sp>
      <p:sp>
        <p:nvSpPr>
          <p:cNvPr id="21507" name="副标题 12290"/>
          <p:cNvSpPr>
            <a:spLocks noGrp="1" noChangeArrowheads="1"/>
          </p:cNvSpPr>
          <p:nvPr>
            <p:ph type="subTitle" idx="1"/>
          </p:nvPr>
        </p:nvSpPr>
        <p:spPr>
          <a:xfrm>
            <a:off x="1482725" y="4797425"/>
            <a:ext cx="6400800" cy="9366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zh-CN" altLang="en-US" noProof="1">
                <a:latin typeface="微软雅黑" panose="020B0503020204020204" pitchFamily="34" charset="-122"/>
              </a:rPr>
              <a:t>20</a:t>
            </a:r>
            <a:r>
              <a:rPr lang="zh-CN" altLang="zh-CN" noProof="1">
                <a:latin typeface="微软雅黑" panose="020B0503020204020204" pitchFamily="34" charset="-122"/>
              </a:rPr>
              <a:t>23年9</a:t>
            </a:r>
            <a:r>
              <a:rPr lang="zh-CN" altLang="en-US" noProof="1">
                <a:latin typeface="微软雅黑" panose="020B0503020204020204" pitchFamily="34" charset="-122"/>
              </a:rPr>
              <a:t>月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noProof="1">
                <a:solidFill>
                  <a:srgbClr val="FF3300"/>
                </a:solidFill>
                <a:latin typeface="微软雅黑" panose="020B0503020204020204" pitchFamily="34" charset="-122"/>
              </a:rPr>
              <a:t>ver</a:t>
            </a:r>
            <a:r>
              <a:rPr lang="en-US" altLang="zh-CN" noProof="1">
                <a:solidFill>
                  <a:srgbClr val="FF3300"/>
                </a:solidFill>
                <a:latin typeface="微软雅黑" panose="020B0503020204020204" pitchFamily="34" charset="-122"/>
              </a:rPr>
              <a:t>3</a:t>
            </a:r>
            <a:r>
              <a:rPr lang="en-US" altLang="en-US" noProof="1">
                <a:solidFill>
                  <a:srgbClr val="FF3300"/>
                </a:solidFill>
                <a:latin typeface="微软雅黑" panose="020B0503020204020204" pitchFamily="34" charset="-122"/>
              </a:rPr>
              <a:t>.1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2" name="内容占位符 20481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5048250" y="4006850"/>
          <a:ext cx="3552825" cy="2397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04" r:id="rId3" imgW="3162300" imgH="2133600" progId="Photoshop.Image.7">
                  <p:embed/>
                </p:oleObj>
              </mc:Choice>
              <mc:Fallback>
                <p:oleObj r:id="rId3" imgW="3162300" imgH="2133600" progId="Photoshop.Image.7">
                  <p:embed/>
                  <p:pic>
                    <p:nvPicPr>
                      <p:cNvPr id="0" name="内容占位符 204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8250" y="4006850"/>
                        <a:ext cx="3552825" cy="2397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dist="107763" dir="2700000" algn="ctr" rotWithShape="0">
                          <a:schemeClr val="bg2">
                            <a:alpha val="50000"/>
                          </a:schemeClr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3" name="标题 2048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制作扫描件的注意事项</a:t>
            </a:r>
          </a:p>
        </p:txBody>
      </p:sp>
      <p:graphicFrame>
        <p:nvGraphicFramePr>
          <p:cNvPr id="30724" name="内容占位符 2048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460375" y="3876675"/>
          <a:ext cx="3802063" cy="268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05" r:id="rId5" imgW="4470400" imgH="3162300" progId="Photoshop.Image.7">
                  <p:embed/>
                </p:oleObj>
              </mc:Choice>
              <mc:Fallback>
                <p:oleObj r:id="rId5" imgW="4470400" imgH="3162300" progId="Photoshop.Image.7">
                  <p:embed/>
                  <p:pic>
                    <p:nvPicPr>
                      <p:cNvPr id="0" name="内容占位符 204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375" y="3876675"/>
                        <a:ext cx="3802063" cy="2689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dist="107763" dir="2700000" algn="ctr" rotWithShape="0">
                          <a:schemeClr val="bg2">
                            <a:alpha val="50000"/>
                          </a:schemeClr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5" name="文本占位符 20484"/>
          <p:cNvSpPr>
            <a:spLocks noGrp="1" noChangeArrowheads="1"/>
          </p:cNvSpPr>
          <p:nvPr>
            <p:ph type="body" sz="half" idx="1"/>
          </p:nvPr>
        </p:nvSpPr>
        <p:spPr>
          <a:xfrm>
            <a:off x="466725" y="1412875"/>
            <a:ext cx="8272463" cy="4527550"/>
          </a:xfrm>
        </p:spPr>
        <p:txBody>
          <a:bodyPr/>
          <a:lstStyle/>
          <a:p>
            <a:pPr eaLnBrk="1" hangingPunct="1"/>
            <a:r>
              <a:rPr lang="zh-CN" altLang="en-US" sz="2000"/>
              <a:t>推荐使用扫描仪将纸质材料扫描成图片（</a:t>
            </a:r>
            <a:r>
              <a:rPr lang="en-US" altLang="zh-CN" sz="2000"/>
              <a:t>JPG</a:t>
            </a:r>
            <a:r>
              <a:rPr lang="zh-CN" altLang="en-US" sz="2000"/>
              <a:t>格式），若使用照相机拍摄材料，请保证图片质量</a:t>
            </a:r>
            <a:endParaRPr lang="zh-CN" altLang="en-US" sz="1800"/>
          </a:p>
          <a:p>
            <a:pPr eaLnBrk="1" hangingPunct="1"/>
            <a:r>
              <a:rPr lang="zh-CN" altLang="en-US" sz="2000"/>
              <a:t>推荐扫描仪分辨率为</a:t>
            </a:r>
            <a:r>
              <a:rPr lang="en-US" altLang="zh-CN" sz="2000"/>
              <a:t>300DPI</a:t>
            </a:r>
            <a:endParaRPr lang="zh-CN" altLang="en-US" sz="2000"/>
          </a:p>
          <a:p>
            <a:pPr eaLnBrk="1" hangingPunct="1"/>
            <a:r>
              <a:rPr lang="zh-CN" altLang="en-US" sz="2000"/>
              <a:t>扫描时留白要少，对有效内容进行扫描，增加可视性</a:t>
            </a:r>
          </a:p>
          <a:p>
            <a:pPr eaLnBrk="1" hangingPunct="1"/>
            <a:r>
              <a:rPr lang="zh-CN" altLang="en-US" sz="2000"/>
              <a:t>在内容较多的图片中，申报者需用红笔将自己的信息标出</a:t>
            </a:r>
            <a:endParaRPr lang="zh-CN" altLang="en-US" sz="1800"/>
          </a:p>
          <a:p>
            <a:pPr eaLnBrk="1" hangingPunct="1"/>
            <a:r>
              <a:rPr lang="zh-CN" altLang="en-US" sz="2000"/>
              <a:t>图片中文字要清晰易认，因图片质量差而影响评审，申报人自行承担责任</a:t>
            </a:r>
          </a:p>
        </p:txBody>
      </p:sp>
      <p:sp>
        <p:nvSpPr>
          <p:cNvPr id="30726" name="爆炸形 1 20485"/>
          <p:cNvSpPr>
            <a:spLocks noChangeArrowheads="1"/>
          </p:cNvSpPr>
          <p:nvPr/>
        </p:nvSpPr>
        <p:spPr bwMode="auto">
          <a:xfrm>
            <a:off x="3044825" y="5943600"/>
            <a:ext cx="914400" cy="914400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ea typeface="宋体" panose="02010600030101010101" pitchFamily="2" charset="-122"/>
              </a:rPr>
              <a:t>不推荐</a:t>
            </a:r>
          </a:p>
        </p:txBody>
      </p:sp>
      <p:sp>
        <p:nvSpPr>
          <p:cNvPr id="30727" name="爆炸形 1 20486"/>
          <p:cNvSpPr>
            <a:spLocks noChangeArrowheads="1"/>
          </p:cNvSpPr>
          <p:nvPr/>
        </p:nvSpPr>
        <p:spPr bwMode="auto">
          <a:xfrm>
            <a:off x="7102475" y="5764213"/>
            <a:ext cx="914400" cy="914400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ea typeface="宋体" panose="02010600030101010101" pitchFamily="2" charset="-122"/>
              </a:rPr>
              <a:t>推荐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标题 2150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使用</a:t>
            </a:r>
            <a:r>
              <a:rPr lang="en-US" altLang="zh-CN"/>
              <a:t>WORD</a:t>
            </a:r>
            <a:r>
              <a:rPr lang="zh-CN" altLang="en-US"/>
              <a:t>模板制作附件</a:t>
            </a:r>
          </a:p>
        </p:txBody>
      </p:sp>
      <p:sp>
        <p:nvSpPr>
          <p:cNvPr id="31747" name="文本占位符 2150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要从评审知识库下载、使用最新的</a:t>
            </a:r>
            <a:r>
              <a:rPr lang="en-US" altLang="zh-CN"/>
              <a:t>WORD</a:t>
            </a:r>
            <a:r>
              <a:rPr lang="zh-CN" altLang="en-US"/>
              <a:t>模板</a:t>
            </a:r>
          </a:p>
          <a:p>
            <a:pPr eaLnBrk="1" hangingPunct="1"/>
            <a:r>
              <a:rPr lang="zh-CN" altLang="en-US"/>
              <a:t>制作附件必须使用指定的</a:t>
            </a:r>
            <a:r>
              <a:rPr lang="en-US" altLang="zh-CN"/>
              <a:t>WORD</a:t>
            </a:r>
            <a:r>
              <a:rPr lang="zh-CN" altLang="en-US"/>
              <a:t>模板，并按要求插入图片，网址等内容后，压缩后另命名保存</a:t>
            </a:r>
          </a:p>
          <a:p>
            <a:pPr eaLnBrk="1" hangingPunct="1"/>
            <a:r>
              <a:rPr lang="zh-CN" altLang="en-US"/>
              <a:t>评审系统对附件的大小有限制（4M）</a:t>
            </a:r>
          </a:p>
          <a:p>
            <a:pPr eaLnBrk="1" hangingPunct="1"/>
            <a:r>
              <a:rPr lang="zh-CN" altLang="en-US"/>
              <a:t>用word对文档中的图片进行</a:t>
            </a:r>
            <a:r>
              <a:rPr lang="zh-CN" altLang="en-US">
                <a:solidFill>
                  <a:srgbClr val="FF3300"/>
                </a:solidFill>
              </a:rPr>
              <a:t>压缩</a:t>
            </a:r>
            <a:r>
              <a:rPr lang="zh-CN" altLang="en-US"/>
              <a:t>，在不影响可视效果的情况下能减小文档大小，</a:t>
            </a:r>
            <a:r>
              <a:rPr lang="zh-CN" altLang="en-US">
                <a:solidFill>
                  <a:srgbClr val="FF3300"/>
                </a:solidFill>
              </a:rPr>
              <a:t>显著节约上传时间，加快上传材料的进度</a:t>
            </a:r>
          </a:p>
          <a:p>
            <a:pPr eaLnBrk="1" hangingPunct="1"/>
            <a:r>
              <a:rPr lang="zh-CN" altLang="en-US"/>
              <a:t>word版本为</a:t>
            </a:r>
            <a:r>
              <a:rPr lang="zh-CN" altLang="en-US" b="1">
                <a:solidFill>
                  <a:srgbClr val="FF0000"/>
                </a:solidFill>
              </a:rPr>
              <a:t>200</a:t>
            </a:r>
            <a:r>
              <a:rPr lang="en-US" altLang="zh-CN" b="1">
                <a:solidFill>
                  <a:srgbClr val="FF0000"/>
                </a:solidFill>
              </a:rPr>
              <a:t>7</a:t>
            </a:r>
            <a:r>
              <a:rPr lang="zh-CN" altLang="en-US"/>
              <a:t>版</a:t>
            </a:r>
          </a:p>
          <a:p>
            <a:pPr eaLnBrk="1" hangingPunct="1">
              <a:buFontTx/>
              <a:buNone/>
            </a:pPr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标题 2252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在</a:t>
            </a:r>
            <a:r>
              <a:rPr lang="en-US" altLang="zh-CN"/>
              <a:t>WORD</a:t>
            </a:r>
            <a:r>
              <a:rPr lang="zh-CN" altLang="en-US"/>
              <a:t>中压缩图片的操作</a:t>
            </a:r>
          </a:p>
        </p:txBody>
      </p:sp>
      <p:sp>
        <p:nvSpPr>
          <p:cNvPr id="32775" name="文本框 22534"/>
          <p:cNvSpPr txBox="1">
            <a:spLocks noChangeArrowheads="1"/>
          </p:cNvSpPr>
          <p:nvPr/>
        </p:nvSpPr>
        <p:spPr bwMode="auto">
          <a:xfrm>
            <a:off x="1278385" y="5540375"/>
            <a:ext cx="685596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>
                <a:ea typeface="宋体" panose="02010600030101010101" pitchFamily="2" charset="-122"/>
              </a:rPr>
              <a:t>选中任意一张已插入的图片，单击“图片格式”，点击“压缩图片”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>
                <a:ea typeface="宋体" panose="02010600030101010101" pitchFamily="2" charset="-122"/>
              </a:rPr>
              <a:t>在“压缩图片”对话框中取消选择“仅应用于此图片”，勾选“打印”选项后，点击“确定”。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408" y="1490769"/>
            <a:ext cx="5076580" cy="368437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6391" y="1557261"/>
            <a:ext cx="2961905" cy="3228571"/>
          </a:xfrm>
          <a:prstGeom prst="rect">
            <a:avLst/>
          </a:prstGeom>
        </p:spPr>
      </p:pic>
      <p:sp>
        <p:nvSpPr>
          <p:cNvPr id="32773" name="左弧形箭头 22532"/>
          <p:cNvSpPr>
            <a:spLocks noChangeArrowheads="1"/>
          </p:cNvSpPr>
          <p:nvPr/>
        </p:nvSpPr>
        <p:spPr bwMode="auto">
          <a:xfrm rot="-3271465">
            <a:off x="4847431" y="2904674"/>
            <a:ext cx="773113" cy="3282950"/>
          </a:xfrm>
          <a:prstGeom prst="curvedRightArrow">
            <a:avLst>
              <a:gd name="adj1" fmla="val 84928"/>
              <a:gd name="adj2" fmla="val 169856"/>
              <a:gd name="adj3" fmla="val 5308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标题 5529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录入基础档案</a:t>
            </a:r>
          </a:p>
        </p:txBody>
      </p:sp>
      <p:sp>
        <p:nvSpPr>
          <p:cNvPr id="55300" name="文本框 55299"/>
          <p:cNvSpPr txBox="1"/>
          <p:nvPr/>
        </p:nvSpPr>
        <p:spPr>
          <a:xfrm>
            <a:off x="4381500" y="4162425"/>
            <a:ext cx="4621213" cy="18034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35921" dir="2699999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所有信息要保证真实性，填写要完整规范</a:t>
            </a:r>
          </a:p>
          <a:p>
            <a:pPr eaLnBrk="1" hangingPunct="1">
              <a:buFontTx/>
              <a:buChar char="•"/>
              <a:defRPr/>
            </a:pPr>
            <a:r>
              <a:rPr lang="zh-CN" altLang="en-US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年月日期格式为：年</a:t>
            </a:r>
            <a:r>
              <a:rPr lang="en-US" altLang="zh-CN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4</a:t>
            </a:r>
            <a:r>
              <a:rPr lang="zh-CN" altLang="en-US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位，月</a:t>
            </a:r>
            <a:r>
              <a:rPr lang="en-US" altLang="zh-CN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2</a:t>
            </a:r>
            <a:r>
              <a:rPr lang="zh-CN" altLang="en-US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位，如</a:t>
            </a:r>
            <a:r>
              <a:rPr lang="en-US" altLang="zh-CN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200008</a:t>
            </a:r>
          </a:p>
          <a:p>
            <a:pPr eaLnBrk="1" hangingPunct="1">
              <a:buFontTx/>
              <a:buChar char="•"/>
              <a:defRPr/>
            </a:pPr>
            <a:r>
              <a:rPr lang="zh-CN" altLang="en-US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填写</a:t>
            </a:r>
            <a:r>
              <a:rPr lang="zh-CN" altLang="en-US" sz="1400" b="1" noProof="1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从教以来</a:t>
            </a:r>
            <a:r>
              <a:rPr lang="zh-CN" altLang="en-US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班主任工作年限</a:t>
            </a:r>
          </a:p>
          <a:p>
            <a:pPr eaLnBrk="1" hangingPunct="1">
              <a:buFontTx/>
              <a:buChar char="•"/>
              <a:defRPr/>
            </a:pPr>
            <a:r>
              <a:rPr lang="zh-CN" altLang="en-US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填写</a:t>
            </a:r>
            <a:r>
              <a:rPr lang="zh-CN" altLang="en-US" sz="1400" b="1" noProof="1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现职务聘用时间</a:t>
            </a:r>
          </a:p>
          <a:p>
            <a:pPr eaLnBrk="1" hangingPunct="1">
              <a:buFontTx/>
              <a:buChar char="•"/>
              <a:defRPr/>
            </a:pPr>
            <a:r>
              <a:rPr lang="zh-CN" altLang="en-US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如在多个年级任教，填写反映主要工作量的任教年级</a:t>
            </a:r>
          </a:p>
          <a:p>
            <a:pPr eaLnBrk="1" hangingPunct="1">
              <a:buFontTx/>
              <a:buChar char="•"/>
              <a:defRPr/>
            </a:pPr>
            <a:r>
              <a:rPr lang="zh-CN" altLang="en-US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填写申报学科</a:t>
            </a:r>
          </a:p>
          <a:p>
            <a:pPr eaLnBrk="1" hangingPunct="1">
              <a:buFontTx/>
              <a:buChar char="•"/>
              <a:defRPr/>
            </a:pPr>
            <a:r>
              <a:rPr lang="zh-CN" altLang="en-US" sz="1400" b="1" noProof="1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本栏目不要上传附件</a:t>
            </a:r>
          </a:p>
          <a:p>
            <a:pPr eaLnBrk="1" hangingPunct="1">
              <a:buFontTx/>
              <a:buChar char="•"/>
              <a:defRPr/>
            </a:pPr>
            <a:r>
              <a:rPr lang="zh-CN" altLang="en-US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录入完毕后，要</a:t>
            </a:r>
            <a:r>
              <a:rPr lang="en-US" altLang="zh-CN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【</a:t>
            </a:r>
            <a:r>
              <a:rPr lang="zh-CN" altLang="en-US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保存</a:t>
            </a:r>
            <a:r>
              <a:rPr lang="en-US" altLang="zh-CN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】</a:t>
            </a:r>
            <a:endParaRPr lang="zh-CN" altLang="en-US" sz="1400" b="1" noProof="1">
              <a:effectLst>
                <a:outerShdw blurRad="38100" dist="38100" dir="2700000">
                  <a:srgbClr val="FFFFFF"/>
                </a:outerShdw>
              </a:effectLst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913" y="1268776"/>
            <a:ext cx="8478174" cy="2704003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标题 2457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录入基本情况</a:t>
            </a:r>
          </a:p>
        </p:txBody>
      </p:sp>
      <p:sp>
        <p:nvSpPr>
          <p:cNvPr id="24580" name="文本框 24579"/>
          <p:cNvSpPr txBox="1"/>
          <p:nvPr/>
        </p:nvSpPr>
        <p:spPr>
          <a:xfrm>
            <a:off x="4700588" y="4981575"/>
            <a:ext cx="4308475" cy="1590675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35921" dir="2699999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eaLnBrk="1" hangingPunct="1">
              <a:buFontTx/>
              <a:buChar char="•"/>
              <a:defRPr/>
            </a:pPr>
            <a:r>
              <a:rPr lang="zh-CN" altLang="en-US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所有信息要保证真实性，填写要完整规范</a:t>
            </a:r>
          </a:p>
          <a:p>
            <a:pPr eaLnBrk="1" hangingPunct="1">
              <a:buFontTx/>
              <a:buChar char="•"/>
              <a:defRPr/>
            </a:pPr>
            <a:r>
              <a:rPr lang="zh-CN" altLang="en-US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一定要选择正确的“拟评审类型”，否则后果严重</a:t>
            </a:r>
          </a:p>
          <a:p>
            <a:pPr eaLnBrk="1" hangingPunct="1">
              <a:buFontTx/>
              <a:buChar char="•"/>
              <a:defRPr/>
            </a:pPr>
            <a:r>
              <a:rPr lang="zh-CN" altLang="en-US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学生满意度不必填百分号。如</a:t>
            </a:r>
            <a:r>
              <a:rPr lang="en-US" altLang="zh-CN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98</a:t>
            </a:r>
          </a:p>
          <a:p>
            <a:pPr eaLnBrk="1" hangingPunct="1">
              <a:buFontTx/>
              <a:buChar char="•"/>
              <a:defRPr/>
            </a:pPr>
            <a:r>
              <a:rPr lang="zh-CN" altLang="en-US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无需填写教育理论和教育科研成绩</a:t>
            </a:r>
          </a:p>
          <a:p>
            <a:pPr eaLnBrk="1" hangingPunct="1">
              <a:buFontTx/>
              <a:buChar char="•"/>
              <a:defRPr/>
            </a:pPr>
            <a:r>
              <a:rPr lang="zh-CN" altLang="en-US" sz="1400" b="1" noProof="1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申报类别选择按普通教师申报、乡村教师申报、乡村</a:t>
            </a:r>
            <a:r>
              <a:rPr lang="en-US" altLang="zh-CN" sz="1400" b="1" noProof="1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30</a:t>
            </a:r>
            <a:r>
              <a:rPr lang="zh-CN" altLang="en-US" sz="1400" b="1" noProof="1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年初定一级申报</a:t>
            </a:r>
          </a:p>
          <a:p>
            <a:pPr eaLnBrk="1" hangingPunct="1">
              <a:buFontTx/>
              <a:buChar char="•"/>
              <a:defRPr/>
            </a:pPr>
            <a:r>
              <a:rPr lang="zh-CN" altLang="en-US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录入完毕后，要</a:t>
            </a:r>
            <a:r>
              <a:rPr lang="en-US" altLang="zh-CN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【</a:t>
            </a:r>
            <a:r>
              <a:rPr lang="zh-CN" altLang="en-US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保存</a:t>
            </a:r>
            <a:r>
              <a:rPr lang="en-US" altLang="zh-CN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】</a:t>
            </a:r>
            <a:endParaRPr lang="zh-CN" altLang="en-US" sz="1400" b="1" noProof="1">
              <a:effectLst>
                <a:outerShdw blurRad="38100" dist="38100" dir="2700000">
                  <a:srgbClr val="FFFFFF"/>
                </a:outerShdw>
              </a:effectLst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30321"/>
            <a:ext cx="9144000" cy="372265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标题 2560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修改基础档案</a:t>
            </a:r>
          </a:p>
        </p:txBody>
      </p:sp>
      <p:sp>
        <p:nvSpPr>
          <p:cNvPr id="35843" name="文本占位符 2560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57300"/>
            <a:ext cx="8342313" cy="719138"/>
          </a:xfrm>
        </p:spPr>
        <p:txBody>
          <a:bodyPr/>
          <a:lstStyle/>
          <a:p>
            <a:pPr eaLnBrk="1" hangingPunct="1"/>
            <a:r>
              <a:rPr lang="zh-CN" altLang="en-US" sz="2000"/>
              <a:t>如果基础档案部分的</a:t>
            </a:r>
            <a:r>
              <a:rPr lang="en-US" altLang="zh-CN" sz="2000"/>
              <a:t>现专业技术职务</a:t>
            </a:r>
            <a:r>
              <a:rPr lang="zh-CN" altLang="en-US" sz="2000"/>
              <a:t>、职务聘用时间、参加工作时间、所教年级、所教学科，修改保存后，申报表会自动更新。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290" y="1916886"/>
            <a:ext cx="6738151" cy="209869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8711" y="4078581"/>
            <a:ext cx="6272074" cy="2645449"/>
          </a:xfrm>
          <a:prstGeom prst="rect">
            <a:avLst/>
          </a:prstGeom>
        </p:spPr>
      </p:pic>
      <p:sp>
        <p:nvSpPr>
          <p:cNvPr id="35846" name="左右箭头 25605"/>
          <p:cNvSpPr>
            <a:spLocks noChangeArrowheads="1"/>
          </p:cNvSpPr>
          <p:nvPr/>
        </p:nvSpPr>
        <p:spPr bwMode="auto">
          <a:xfrm rot="13620000" flipH="1">
            <a:off x="4402335" y="4049180"/>
            <a:ext cx="1569630" cy="218516"/>
          </a:xfrm>
          <a:prstGeom prst="leftRightArrow">
            <a:avLst>
              <a:gd name="adj1" fmla="val 50000"/>
              <a:gd name="adj2" fmla="val 24620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标题 2662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>
                <a:ea typeface="宋体" panose="02010600030101010101" pitchFamily="2" charset="-122"/>
              </a:rPr>
              <a:t>录入任现职考核表</a:t>
            </a:r>
          </a:p>
        </p:txBody>
      </p:sp>
      <p:sp>
        <p:nvSpPr>
          <p:cNvPr id="26628" name="文本框 26627"/>
          <p:cNvSpPr txBox="1"/>
          <p:nvPr/>
        </p:nvSpPr>
        <p:spPr>
          <a:xfrm>
            <a:off x="4708525" y="5886450"/>
            <a:ext cx="4308475" cy="739775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35921" dir="2699999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eaLnBrk="1" hangingPunct="1">
              <a:buFontTx/>
              <a:buChar char="•"/>
              <a:defRPr/>
            </a:pPr>
            <a:r>
              <a:rPr lang="zh-CN" altLang="en-US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所有信息要保证真实性，填写要完整规范</a:t>
            </a:r>
          </a:p>
          <a:p>
            <a:pPr eaLnBrk="1" hangingPunct="1">
              <a:buFontTx/>
              <a:buChar char="•"/>
              <a:defRPr/>
            </a:pPr>
            <a:r>
              <a:rPr lang="zh-CN" altLang="en-US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录入完毕后，要</a:t>
            </a:r>
            <a:r>
              <a:rPr lang="en-US" altLang="zh-CN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【</a:t>
            </a:r>
            <a:r>
              <a:rPr lang="zh-CN" altLang="en-US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保存</a:t>
            </a:r>
            <a:r>
              <a:rPr lang="en-US" altLang="zh-CN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】</a:t>
            </a:r>
          </a:p>
          <a:p>
            <a:pPr eaLnBrk="1" hangingPunct="1">
              <a:buFontTx/>
              <a:buChar char="•"/>
              <a:defRPr/>
            </a:pPr>
            <a:r>
              <a:rPr lang="zh-CN" altLang="en-US" sz="1400" b="1" noProof="1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任现职期间获行政“嘉奖”（考核“优秀”）须提供。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03948"/>
            <a:ext cx="9144000" cy="4050104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标题 2764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录入信息和上传附件</a:t>
            </a:r>
          </a:p>
        </p:txBody>
      </p:sp>
      <p:sp>
        <p:nvSpPr>
          <p:cNvPr id="37891" name="文本占位符 27650"/>
          <p:cNvSpPr>
            <a:spLocks noGrp="1" noChangeArrowheads="1"/>
          </p:cNvSpPr>
          <p:nvPr>
            <p:ph type="body" sz="half" idx="1"/>
          </p:nvPr>
        </p:nvSpPr>
        <p:spPr>
          <a:xfrm>
            <a:off x="466725" y="1281113"/>
            <a:ext cx="8086725" cy="4527550"/>
          </a:xfrm>
        </p:spPr>
        <p:txBody>
          <a:bodyPr/>
          <a:lstStyle/>
          <a:p>
            <a:pPr eaLnBrk="1" hangingPunct="1"/>
            <a:r>
              <a:rPr lang="zh-CN" altLang="en-US" sz="2400" dirty="0"/>
              <a:t>所有信息的填写方法同“年度考核表”填写方法</a:t>
            </a:r>
          </a:p>
          <a:p>
            <a:pPr eaLnBrk="1" hangingPunct="1"/>
            <a:r>
              <a:rPr lang="zh-CN" altLang="en-US" sz="2400" dirty="0"/>
              <a:t>所有佐证材料（证书等）上传方法与上传年度考核表的操作方法一样</a:t>
            </a:r>
          </a:p>
          <a:p>
            <a:pPr eaLnBrk="1" hangingPunct="1"/>
            <a:r>
              <a:rPr lang="zh-CN" altLang="en-US" sz="2400" dirty="0"/>
              <a:t>如教师资格证书不需要填写信息，不再显示表格，直接上传佐证材料即可。</a:t>
            </a:r>
          </a:p>
          <a:p>
            <a:pPr eaLnBrk="1" hangingPunct="1">
              <a:buFontTx/>
              <a:buNone/>
            </a:pPr>
            <a:endParaRPr lang="zh-CN" altLang="en-US" dirty="0">
              <a:solidFill>
                <a:srgbClr val="FF3300"/>
              </a:solidFill>
            </a:endParaRPr>
          </a:p>
          <a:p>
            <a:pPr eaLnBrk="1" hangingPunct="1"/>
            <a:endParaRPr lang="zh-CN" altLang="en-US" dirty="0">
              <a:solidFill>
                <a:srgbClr val="FF3300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2" y="3343694"/>
            <a:ext cx="7651750" cy="2783563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标题 2969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录入聘书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4175" y="1461384"/>
            <a:ext cx="8229600" cy="3287531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标题 3072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录入继续教育、其他进修证明材料</a:t>
            </a:r>
          </a:p>
        </p:txBody>
      </p:sp>
      <p:sp>
        <p:nvSpPr>
          <p:cNvPr id="39939" name="文本占位符 30722"/>
          <p:cNvSpPr>
            <a:spLocks noGrp="1" noChangeArrowheads="1"/>
          </p:cNvSpPr>
          <p:nvPr>
            <p:ph type="body" sz="half" idx="1"/>
          </p:nvPr>
        </p:nvSpPr>
        <p:spPr>
          <a:xfrm>
            <a:off x="466725" y="1412875"/>
            <a:ext cx="8120063" cy="2801938"/>
          </a:xfrm>
        </p:spPr>
        <p:txBody>
          <a:bodyPr/>
          <a:lstStyle/>
          <a:p>
            <a:pPr eaLnBrk="1" hangingPunct="1"/>
            <a:r>
              <a:rPr lang="zh-CN" altLang="en-US"/>
              <a:t>将已经认定的课时按校、区、市等级分行填写，并上传对应佐证材料，每级别一行</a:t>
            </a:r>
          </a:p>
        </p:txBody>
      </p:sp>
      <p:pic>
        <p:nvPicPr>
          <p:cNvPr id="39940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2613025"/>
            <a:ext cx="8955088" cy="23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标题 133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目录</a:t>
            </a:r>
          </a:p>
        </p:txBody>
      </p:sp>
      <p:sp>
        <p:nvSpPr>
          <p:cNvPr id="22531" name="文本占位符 13314"/>
          <p:cNvSpPr>
            <a:spLocks noGrp="1" noChangeArrowheads="1"/>
          </p:cNvSpPr>
          <p:nvPr>
            <p:ph type="body" sz="half" idx="1"/>
          </p:nvPr>
        </p:nvSpPr>
        <p:spPr>
          <a:xfrm>
            <a:off x="466725" y="1412875"/>
            <a:ext cx="4038600" cy="45275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zh-CN" altLang="en-US" sz="1600">
                <a:hlinkClick r:id="rId2" action="ppaction://hlinksldjump"/>
              </a:rPr>
              <a:t>声明</a:t>
            </a:r>
            <a:endParaRPr lang="zh-CN" altLang="en-US" sz="1600"/>
          </a:p>
          <a:p>
            <a:pPr eaLnBrk="1" hangingPunct="1">
              <a:lnSpc>
                <a:spcPct val="80000"/>
              </a:lnSpc>
            </a:pPr>
            <a:r>
              <a:rPr lang="zh-CN" altLang="en-US" sz="1600">
                <a:hlinkClick r:id="rId3" action="ppaction://hlinksldjump"/>
              </a:rPr>
              <a:t>评审系统的登录与退出</a:t>
            </a:r>
            <a:endParaRPr lang="zh-CN" altLang="en-US" sz="1600"/>
          </a:p>
          <a:p>
            <a:pPr eaLnBrk="1" hangingPunct="1">
              <a:lnSpc>
                <a:spcPct val="80000"/>
              </a:lnSpc>
            </a:pPr>
            <a:r>
              <a:rPr lang="zh-CN" altLang="en-US" sz="1600">
                <a:hlinkClick r:id="rId4" action="ppaction://hlinksldjump"/>
              </a:rPr>
              <a:t>修改密码</a:t>
            </a:r>
            <a:endParaRPr lang="en-US" altLang="zh-CN" sz="1600"/>
          </a:p>
          <a:p>
            <a:pPr eaLnBrk="1" hangingPunct="1">
              <a:lnSpc>
                <a:spcPct val="80000"/>
              </a:lnSpc>
            </a:pPr>
            <a:r>
              <a:rPr lang="zh-CN" altLang="en-US" sz="1600">
                <a:hlinkClick r:id="rId5" action="ppaction://hlinksldjump"/>
              </a:rPr>
              <a:t>使用评审知识库</a:t>
            </a:r>
            <a:endParaRPr lang="zh-CN" altLang="en-US" sz="1600"/>
          </a:p>
          <a:p>
            <a:pPr eaLnBrk="1" hangingPunct="1">
              <a:lnSpc>
                <a:spcPct val="80000"/>
              </a:lnSpc>
            </a:pPr>
            <a:r>
              <a:rPr lang="zh-CN" altLang="en-US" sz="1600">
                <a:hlinkClick r:id="rId6" action="ppaction://hlinksldjump"/>
              </a:rPr>
              <a:t>网上提交材料的流程</a:t>
            </a:r>
            <a:endParaRPr lang="zh-CN" altLang="en-US" sz="1600"/>
          </a:p>
          <a:p>
            <a:pPr eaLnBrk="1" hangingPunct="1">
              <a:lnSpc>
                <a:spcPct val="80000"/>
              </a:lnSpc>
            </a:pPr>
            <a:r>
              <a:rPr lang="zh-CN" altLang="en-US" sz="1600">
                <a:hlinkClick r:id="rId7" action="ppaction://hlinksldjump"/>
              </a:rPr>
              <a:t>制作扫描件的注意事项</a:t>
            </a:r>
            <a:endParaRPr lang="zh-CN" altLang="en-US" sz="1600"/>
          </a:p>
          <a:p>
            <a:pPr eaLnBrk="1" hangingPunct="1">
              <a:lnSpc>
                <a:spcPct val="80000"/>
              </a:lnSpc>
            </a:pPr>
            <a:r>
              <a:rPr lang="zh-CN" altLang="en-US" sz="1600">
                <a:hlinkClick r:id="rId8" action="ppaction://hlinksldjump"/>
              </a:rPr>
              <a:t>上传评审材料简介</a:t>
            </a:r>
            <a:endParaRPr lang="zh-CN" altLang="en-US" sz="1600"/>
          </a:p>
          <a:p>
            <a:pPr eaLnBrk="1" hangingPunct="1">
              <a:lnSpc>
                <a:spcPct val="80000"/>
              </a:lnSpc>
            </a:pPr>
            <a:r>
              <a:rPr lang="zh-CN" altLang="en-US" sz="1600">
                <a:hlinkClick r:id="rId9" action="ppaction://hlinksldjump"/>
              </a:rPr>
              <a:t>使用WORD模板制作附件</a:t>
            </a:r>
            <a:endParaRPr lang="zh-CN" altLang="en-US" sz="1600"/>
          </a:p>
          <a:p>
            <a:pPr eaLnBrk="1" hangingPunct="1">
              <a:lnSpc>
                <a:spcPct val="80000"/>
              </a:lnSpc>
            </a:pPr>
            <a:r>
              <a:rPr lang="zh-CN" altLang="en-US" sz="1600">
                <a:hlinkClick r:id="rId10" action="ppaction://hlinksldjump"/>
              </a:rPr>
              <a:t>在WORD中压缩图片的操作</a:t>
            </a:r>
            <a:endParaRPr lang="zh-CN" altLang="en-US" sz="1600"/>
          </a:p>
          <a:p>
            <a:pPr eaLnBrk="1" hangingPunct="1">
              <a:lnSpc>
                <a:spcPct val="80000"/>
              </a:lnSpc>
            </a:pPr>
            <a:r>
              <a:rPr lang="zh-CN" altLang="en-US" sz="1600"/>
              <a:t>录入基础档案</a:t>
            </a:r>
          </a:p>
          <a:p>
            <a:pPr eaLnBrk="1" hangingPunct="1">
              <a:lnSpc>
                <a:spcPct val="80000"/>
              </a:lnSpc>
            </a:pPr>
            <a:r>
              <a:rPr lang="zh-CN" altLang="en-US" sz="1600">
                <a:hlinkClick r:id="rId11" action="ppaction://hlinksldjump"/>
              </a:rPr>
              <a:t>录入基本情况</a:t>
            </a:r>
            <a:endParaRPr lang="zh-CN" altLang="en-US" sz="1600"/>
          </a:p>
          <a:p>
            <a:pPr eaLnBrk="1" hangingPunct="1">
              <a:lnSpc>
                <a:spcPct val="80000"/>
              </a:lnSpc>
            </a:pPr>
            <a:r>
              <a:rPr lang="zh-CN" altLang="en-US" sz="1600">
                <a:hlinkClick r:id="rId12" action="ppaction://hlinksldjump"/>
              </a:rPr>
              <a:t>录入任现职考核表</a:t>
            </a:r>
            <a:endParaRPr lang="zh-CN" altLang="en-US" sz="1600"/>
          </a:p>
          <a:p>
            <a:pPr eaLnBrk="1" hangingPunct="1">
              <a:lnSpc>
                <a:spcPct val="80000"/>
              </a:lnSpc>
            </a:pPr>
            <a:r>
              <a:rPr lang="zh-CN" altLang="en-US" sz="1600">
                <a:hlinkClick r:id="rId13" action="ppaction://hlinksldjump"/>
              </a:rPr>
              <a:t>录入信息和上传附件</a:t>
            </a:r>
            <a:endParaRPr lang="zh-CN" altLang="en-US" sz="1600"/>
          </a:p>
          <a:p>
            <a:pPr eaLnBrk="1" hangingPunct="1">
              <a:lnSpc>
                <a:spcPct val="80000"/>
              </a:lnSpc>
            </a:pPr>
            <a:r>
              <a:rPr lang="zh-CN" altLang="en-US" sz="1600">
                <a:hlinkClick r:id="rId14" action="ppaction://hlinksldjump"/>
              </a:rPr>
              <a:t>录入继续教育、其他进修证明材料</a:t>
            </a:r>
            <a:endParaRPr lang="zh-CN" altLang="en-US" sz="1600"/>
          </a:p>
          <a:p>
            <a:pPr eaLnBrk="1" hangingPunct="1">
              <a:lnSpc>
                <a:spcPct val="80000"/>
              </a:lnSpc>
            </a:pPr>
            <a:r>
              <a:rPr lang="zh-CN" altLang="en-US" sz="1600">
                <a:hlinkClick r:id="rId15" action="ppaction://hlinksldjump"/>
              </a:rPr>
              <a:t>录入任现职以来工作总结</a:t>
            </a:r>
            <a:endParaRPr lang="zh-CN" altLang="en-US" sz="1600"/>
          </a:p>
          <a:p>
            <a:pPr eaLnBrk="1" hangingPunct="1">
              <a:lnSpc>
                <a:spcPct val="80000"/>
              </a:lnSpc>
            </a:pPr>
            <a:r>
              <a:rPr lang="zh-CN" altLang="en-US" sz="1600">
                <a:hlinkClick r:id="rId16" action="ppaction://hlinksldjump"/>
              </a:rPr>
              <a:t>录入从教以来其他教育管理工作</a:t>
            </a:r>
            <a:endParaRPr lang="zh-CN" altLang="en-US" sz="1600"/>
          </a:p>
          <a:p>
            <a:pPr eaLnBrk="1" hangingPunct="1">
              <a:lnSpc>
                <a:spcPct val="80000"/>
              </a:lnSpc>
            </a:pPr>
            <a:r>
              <a:rPr lang="zh-CN" altLang="en-US" sz="1600">
                <a:hlinkClick r:id="rId16" action="ppaction://hlinksldjump"/>
              </a:rPr>
              <a:t>录入从教以来班主任工作</a:t>
            </a:r>
            <a:endParaRPr lang="zh-CN" altLang="en-US" sz="1600"/>
          </a:p>
        </p:txBody>
      </p:sp>
      <p:sp>
        <p:nvSpPr>
          <p:cNvPr id="22532" name="文本占位符 13315"/>
          <p:cNvSpPr>
            <a:spLocks noGrp="1" noChangeArrowheads="1"/>
          </p:cNvSpPr>
          <p:nvPr>
            <p:ph type="body" sz="half" idx="2"/>
          </p:nvPr>
        </p:nvSpPr>
        <p:spPr>
          <a:xfrm>
            <a:off x="4657725" y="1412875"/>
            <a:ext cx="4038600" cy="45275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zh-CN" altLang="en-US" sz="1600">
                <a:hlinkClick r:id="rId17" action="ppaction://hlinksldjump"/>
              </a:rPr>
              <a:t>录入从教以来辅导员指导教师工作</a:t>
            </a:r>
            <a:endParaRPr lang="zh-CN" altLang="en-US" sz="1600"/>
          </a:p>
          <a:p>
            <a:pPr eaLnBrk="1" hangingPunct="1">
              <a:lnSpc>
                <a:spcPct val="80000"/>
              </a:lnSpc>
            </a:pPr>
            <a:r>
              <a:rPr lang="zh-CN" altLang="en-US" sz="1600">
                <a:hlinkClick r:id="rId18" action="ppaction://hlinksldjump"/>
              </a:rPr>
              <a:t>录入任现职以来教育工作获奖荣誉</a:t>
            </a:r>
            <a:endParaRPr lang="zh-CN" altLang="en-US" sz="1600"/>
          </a:p>
          <a:p>
            <a:pPr eaLnBrk="1" hangingPunct="1">
              <a:lnSpc>
                <a:spcPct val="80000"/>
              </a:lnSpc>
            </a:pPr>
            <a:r>
              <a:rPr lang="zh-CN" altLang="en-US" sz="1600">
                <a:hlinkClick r:id="rId19" action="ppaction://hlinksldjump"/>
              </a:rPr>
              <a:t>录入任现职以来教学工作统计表</a:t>
            </a:r>
            <a:endParaRPr lang="zh-CN" altLang="en-US" sz="1600"/>
          </a:p>
          <a:p>
            <a:pPr eaLnBrk="1" hangingPunct="1">
              <a:lnSpc>
                <a:spcPct val="80000"/>
              </a:lnSpc>
            </a:pPr>
            <a:r>
              <a:rPr lang="zh-CN" altLang="en-US" sz="1600">
                <a:hlinkClick r:id="rId20" action="ppaction://hlinksldjump"/>
              </a:rPr>
              <a:t>录入任现职以来公开课</a:t>
            </a:r>
            <a:endParaRPr lang="en-US" altLang="zh-CN" sz="1600"/>
          </a:p>
          <a:p>
            <a:pPr eaLnBrk="1" hangingPunct="1">
              <a:lnSpc>
                <a:spcPct val="80000"/>
              </a:lnSpc>
            </a:pPr>
            <a:r>
              <a:rPr lang="zh-CN" altLang="en-US" sz="1600">
                <a:hlinkClick r:id="rId21" action="ppaction://hlinksldjump"/>
              </a:rPr>
              <a:t>录入课堂教学能力考核成绩单</a:t>
            </a:r>
            <a:endParaRPr lang="zh-CN" altLang="en-US" sz="1600"/>
          </a:p>
          <a:p>
            <a:pPr eaLnBrk="1" hangingPunct="1">
              <a:lnSpc>
                <a:spcPct val="80000"/>
              </a:lnSpc>
            </a:pPr>
            <a:r>
              <a:rPr lang="zh-CN" altLang="en-US" sz="1600">
                <a:hlinkClick r:id="rId22" action="ppaction://hlinksldjump"/>
              </a:rPr>
              <a:t>录入教学质量综合考核表</a:t>
            </a:r>
            <a:endParaRPr lang="en-US" altLang="zh-CN" sz="1600"/>
          </a:p>
          <a:p>
            <a:pPr eaLnBrk="1" hangingPunct="1">
              <a:lnSpc>
                <a:spcPct val="80000"/>
              </a:lnSpc>
            </a:pPr>
            <a:r>
              <a:rPr lang="zh-CN" altLang="en-US" sz="1600">
                <a:hlinkClick r:id="rId23" action="ppaction://hlinksldjump"/>
              </a:rPr>
              <a:t>录入任现职以来教学工作获奖荣誉</a:t>
            </a:r>
            <a:endParaRPr lang="zh-CN" altLang="en-US" sz="1600"/>
          </a:p>
          <a:p>
            <a:pPr eaLnBrk="1" hangingPunct="1">
              <a:lnSpc>
                <a:spcPct val="80000"/>
              </a:lnSpc>
            </a:pPr>
            <a:r>
              <a:rPr lang="zh-CN" altLang="en-US" sz="1600">
                <a:hlinkClick r:id="rId24" action="ppaction://hlinksldjump"/>
              </a:rPr>
              <a:t>录入任现职以前部分教学工作统计表</a:t>
            </a:r>
            <a:endParaRPr lang="zh-CN" altLang="en-US" sz="1600"/>
          </a:p>
          <a:p>
            <a:pPr eaLnBrk="1" hangingPunct="1">
              <a:lnSpc>
                <a:spcPct val="80000"/>
              </a:lnSpc>
            </a:pPr>
            <a:r>
              <a:rPr lang="zh-CN" altLang="en-US" sz="1600">
                <a:hlinkClick r:id="rId25" action="ppaction://hlinksldjump"/>
              </a:rPr>
              <a:t>录入教育教学科研工作</a:t>
            </a:r>
            <a:endParaRPr lang="zh-CN" altLang="en-US" sz="1600"/>
          </a:p>
          <a:p>
            <a:pPr eaLnBrk="1" hangingPunct="1">
              <a:lnSpc>
                <a:spcPct val="80000"/>
              </a:lnSpc>
            </a:pPr>
            <a:r>
              <a:rPr lang="zh-CN" altLang="en-US" sz="1600">
                <a:hlinkClick r:id="rId26" action="ppaction://hlinksldjump"/>
              </a:rPr>
              <a:t>查询刊物的合法性</a:t>
            </a:r>
            <a:endParaRPr lang="zh-CN" altLang="en-US" sz="1600"/>
          </a:p>
          <a:p>
            <a:pPr eaLnBrk="1" hangingPunct="1">
              <a:lnSpc>
                <a:spcPct val="80000"/>
              </a:lnSpc>
            </a:pPr>
            <a:r>
              <a:rPr lang="zh-CN" altLang="en-US" sz="1600">
                <a:hlinkClick r:id="rId27" action="ppaction://hlinksldjump"/>
              </a:rPr>
              <a:t>录入培养指导青年教师</a:t>
            </a:r>
            <a:endParaRPr lang="zh-CN" altLang="en-US" sz="1600"/>
          </a:p>
          <a:p>
            <a:pPr eaLnBrk="1" hangingPunct="1">
              <a:lnSpc>
                <a:spcPct val="80000"/>
              </a:lnSpc>
            </a:pPr>
            <a:r>
              <a:rPr lang="zh-CN" altLang="en-US" sz="1600">
                <a:hlinkClick r:id="rId28" action="ppaction://hlinksldjump"/>
              </a:rPr>
              <a:t>提交材料进入审核阶段</a:t>
            </a:r>
            <a:endParaRPr lang="zh-CN" altLang="en-US" sz="1600"/>
          </a:p>
          <a:p>
            <a:pPr eaLnBrk="1" hangingPunct="1">
              <a:lnSpc>
                <a:spcPct val="80000"/>
              </a:lnSpc>
            </a:pPr>
            <a:r>
              <a:rPr lang="zh-CN" altLang="en-US" sz="1600">
                <a:hlinkClick r:id="rId29" action="ppaction://hlinksldjump"/>
              </a:rPr>
              <a:t>查看已经送审的材料</a:t>
            </a:r>
            <a:endParaRPr lang="zh-CN" altLang="en-US" sz="1600"/>
          </a:p>
          <a:p>
            <a:pPr eaLnBrk="1" hangingPunct="1">
              <a:lnSpc>
                <a:spcPct val="80000"/>
              </a:lnSpc>
            </a:pPr>
            <a:r>
              <a:rPr lang="zh-CN" altLang="en-US" sz="1600">
                <a:hlinkClick r:id="rId30" action="ppaction://hlinksldjump"/>
              </a:rPr>
              <a:t>查看退回的材料</a:t>
            </a:r>
            <a:endParaRPr lang="zh-CN" altLang="en-US" sz="1600"/>
          </a:p>
          <a:p>
            <a:pPr eaLnBrk="1" hangingPunct="1">
              <a:lnSpc>
                <a:spcPct val="80000"/>
              </a:lnSpc>
            </a:pPr>
            <a:r>
              <a:rPr lang="zh-CN" altLang="en-US" sz="1600">
                <a:hlinkClick r:id="rId31" action="ppaction://hlinksldjump"/>
              </a:rPr>
              <a:t>关注自已的评审过程和结果 </a:t>
            </a:r>
            <a:endParaRPr lang="zh-CN" altLang="en-US" sz="1600"/>
          </a:p>
          <a:p>
            <a:pPr eaLnBrk="1" hangingPunct="1">
              <a:lnSpc>
                <a:spcPct val="80000"/>
              </a:lnSpc>
            </a:pPr>
            <a:r>
              <a:rPr lang="zh-CN" altLang="en-US" sz="1600">
                <a:hlinkClick r:id="rId32" action="ppaction://hlinksldjump"/>
              </a:rPr>
              <a:t>关注他人的评审过程和结果</a:t>
            </a:r>
            <a:r>
              <a:rPr lang="zh-CN" altLang="en-US" sz="1600"/>
              <a:t> </a:t>
            </a:r>
            <a:endParaRPr lang="en-US" altLang="zh-CN" sz="1600"/>
          </a:p>
          <a:p>
            <a:pPr eaLnBrk="1" hangingPunct="1">
              <a:lnSpc>
                <a:spcPct val="80000"/>
              </a:lnSpc>
            </a:pPr>
            <a:r>
              <a:rPr lang="zh-CN" altLang="en-US" sz="1600">
                <a:hlinkClick r:id="rId33" action="ppaction://hlinksldjump"/>
              </a:rPr>
              <a:t>评审系统其他功能 </a:t>
            </a:r>
            <a:endParaRPr lang="zh-CN" altLang="en-US" sz="1600"/>
          </a:p>
          <a:p>
            <a:pPr eaLnBrk="1" hangingPunct="1">
              <a:lnSpc>
                <a:spcPct val="80000"/>
              </a:lnSpc>
            </a:pPr>
            <a:endParaRPr lang="zh-CN" altLang="en-US" sz="16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标题 3174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录入任现职以来工作总结</a:t>
            </a:r>
          </a:p>
        </p:txBody>
      </p:sp>
      <p:sp>
        <p:nvSpPr>
          <p:cNvPr id="40963" name="文本占位符 3174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04938"/>
            <a:ext cx="8320088" cy="801687"/>
          </a:xfrm>
        </p:spPr>
        <p:txBody>
          <a:bodyPr/>
          <a:lstStyle/>
          <a:p>
            <a:pPr eaLnBrk="1" hangingPunct="1"/>
            <a:r>
              <a:rPr lang="zh-CN" altLang="en-US"/>
              <a:t>此处内容与纸质评审表中最后个人小结内容相同，是重要的评审内容</a:t>
            </a:r>
          </a:p>
        </p:txBody>
      </p:sp>
      <p:sp>
        <p:nvSpPr>
          <p:cNvPr id="2" name="内容占位符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5" y="1330339"/>
            <a:ext cx="8629650" cy="4071705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标题 3277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录入从教以来班主任工作</a:t>
            </a:r>
          </a:p>
        </p:txBody>
      </p:sp>
      <p:sp>
        <p:nvSpPr>
          <p:cNvPr id="32772" name="文本框 32771"/>
          <p:cNvSpPr txBox="1"/>
          <p:nvPr/>
        </p:nvSpPr>
        <p:spPr>
          <a:xfrm>
            <a:off x="4700588" y="5155873"/>
            <a:ext cx="4308475" cy="1166813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35921" dir="2699999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eaLnBrk="1" hangingPunct="1">
              <a:buFontTx/>
              <a:buChar char="•"/>
              <a:defRPr/>
            </a:pPr>
            <a:r>
              <a:rPr lang="zh-CN" altLang="en-US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所有信息要保证真实性，填写要完整规范</a:t>
            </a:r>
          </a:p>
          <a:p>
            <a:pPr eaLnBrk="1" hangingPunct="1">
              <a:buFontTx/>
              <a:buChar char="•"/>
              <a:defRPr/>
            </a:pPr>
            <a:r>
              <a:rPr lang="zh-CN" altLang="en-US" sz="1400" b="1" noProof="1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按学年</a:t>
            </a:r>
            <a:r>
              <a:rPr lang="zh-CN" altLang="en-US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填写</a:t>
            </a:r>
            <a:r>
              <a:rPr lang="zh-CN" altLang="en-US" sz="1400" b="1" noProof="1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从教以来</a:t>
            </a:r>
            <a:r>
              <a:rPr lang="zh-CN" altLang="en-US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班主任工作，每学年一行，按行上传对应附件，</a:t>
            </a:r>
          </a:p>
          <a:p>
            <a:pPr eaLnBrk="1" hangingPunct="1">
              <a:buFontTx/>
              <a:buChar char="•"/>
              <a:defRPr/>
            </a:pPr>
            <a:r>
              <a:rPr lang="zh-CN" altLang="en-US" sz="1400" b="1" noProof="1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需对照评审细则的要求填写信息</a:t>
            </a:r>
          </a:p>
          <a:p>
            <a:pPr eaLnBrk="1" hangingPunct="1">
              <a:buFontTx/>
              <a:buChar char="•"/>
              <a:defRPr/>
            </a:pPr>
            <a:r>
              <a:rPr lang="zh-CN" altLang="en-US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录入完毕后，要</a:t>
            </a:r>
            <a:r>
              <a:rPr lang="en-US" altLang="zh-CN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【</a:t>
            </a:r>
            <a:r>
              <a:rPr lang="zh-CN" altLang="en-US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保存</a:t>
            </a:r>
            <a:r>
              <a:rPr lang="en-US" altLang="zh-CN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】</a:t>
            </a:r>
            <a:endParaRPr lang="zh-CN" altLang="en-US" sz="1400" b="1" noProof="1">
              <a:effectLst>
                <a:outerShdw blurRad="38100" dist="38100" dir="2700000">
                  <a:srgbClr val="FFFFFF"/>
                </a:outerShdw>
              </a:effectLst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161" y="1339849"/>
            <a:ext cx="8619678" cy="3601713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标题 3379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录入从教以来辅导员指导教师工作</a:t>
            </a:r>
          </a:p>
        </p:txBody>
      </p:sp>
      <p:sp>
        <p:nvSpPr>
          <p:cNvPr id="43011" name="文本占位符 33794"/>
          <p:cNvSpPr>
            <a:spLocks noGrp="1" noChangeArrowheads="1"/>
          </p:cNvSpPr>
          <p:nvPr>
            <p:ph type="body" idx="1"/>
          </p:nvPr>
        </p:nvSpPr>
        <p:spPr>
          <a:xfrm>
            <a:off x="466725" y="1403350"/>
            <a:ext cx="8229600" cy="4527550"/>
          </a:xfrm>
        </p:spPr>
        <p:txBody>
          <a:bodyPr/>
          <a:lstStyle/>
          <a:p>
            <a:pPr eaLnBrk="1" hangingPunct="1"/>
            <a:r>
              <a:rPr lang="zh-CN" altLang="en-US" dirty="0"/>
              <a:t>此处填写</a:t>
            </a:r>
            <a:r>
              <a:rPr lang="zh-CN" altLang="en-US" dirty="0">
                <a:solidFill>
                  <a:srgbClr val="FF3300"/>
                </a:solidFill>
              </a:rPr>
              <a:t>从教以来</a:t>
            </a:r>
            <a:r>
              <a:rPr lang="zh-CN" altLang="en-US" dirty="0"/>
              <a:t>担任辅导员和兴趣小组指导教师有关工作情况，需对照评审细则要求填写信息</a:t>
            </a:r>
          </a:p>
          <a:p>
            <a:pPr eaLnBrk="1" hangingPunct="1"/>
            <a:r>
              <a:rPr lang="zh-CN" altLang="en-US" dirty="0"/>
              <a:t>按</a:t>
            </a:r>
            <a:r>
              <a:rPr lang="zh-CN" altLang="en-US" dirty="0">
                <a:solidFill>
                  <a:srgbClr val="FF3300"/>
                </a:solidFill>
              </a:rPr>
              <a:t>学期</a:t>
            </a:r>
            <a:r>
              <a:rPr lang="zh-CN" altLang="en-US" dirty="0"/>
              <a:t>填写，每学期一行并上传对应的附件（使用“辅导员指导教师”模板）</a:t>
            </a:r>
          </a:p>
          <a:p>
            <a:pPr eaLnBrk="1" hangingPunct="1">
              <a:buFontTx/>
              <a:buNone/>
            </a:pPr>
            <a:endParaRPr lang="zh-CN" altLang="en-US" dirty="0"/>
          </a:p>
          <a:p>
            <a:pPr eaLnBrk="1" hangingPunct="1"/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9034" y="3295650"/>
            <a:ext cx="6386215" cy="2570552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标题 348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录入从教以来其他教育管理工作</a:t>
            </a:r>
          </a:p>
        </p:txBody>
      </p:sp>
      <p:sp>
        <p:nvSpPr>
          <p:cNvPr id="34820" name="文本框 34819"/>
          <p:cNvSpPr txBox="1"/>
          <p:nvPr/>
        </p:nvSpPr>
        <p:spPr>
          <a:xfrm>
            <a:off x="4708525" y="4487863"/>
            <a:ext cx="4308475" cy="159385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35921" dir="2699999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eaLnBrk="1" hangingPunct="1">
              <a:buFontTx/>
              <a:buChar char="•"/>
              <a:defRPr/>
            </a:pPr>
            <a:r>
              <a:rPr lang="zh-CN" altLang="en-US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所有信息要保证真实性，填写要完整规范</a:t>
            </a:r>
          </a:p>
          <a:p>
            <a:pPr eaLnBrk="1" hangingPunct="1">
              <a:buFontTx/>
              <a:buChar char="•"/>
              <a:defRPr/>
            </a:pPr>
            <a:r>
              <a:rPr lang="zh-CN" altLang="en-US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填写</a:t>
            </a:r>
            <a:r>
              <a:rPr lang="zh-CN" altLang="en-US" sz="1400" b="1" noProof="1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从教以来</a:t>
            </a:r>
            <a:r>
              <a:rPr lang="zh-CN" altLang="en-US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其他教育管理工作：校领导、校中层、年级组长、教研组长、团（少先队）工作等</a:t>
            </a:r>
          </a:p>
          <a:p>
            <a:pPr eaLnBrk="1" hangingPunct="1">
              <a:buFontTx/>
              <a:buChar char="•"/>
              <a:defRPr/>
            </a:pPr>
            <a:r>
              <a:rPr lang="zh-CN" altLang="en-US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中层干部、教研组长等教育管理工作</a:t>
            </a:r>
            <a:r>
              <a:rPr lang="zh-CN" altLang="en-US" sz="1400" b="1" noProof="1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按聘期</a:t>
            </a:r>
            <a:r>
              <a:rPr lang="zh-CN" altLang="en-US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填写，每聘期一行，并按行上传对应的附件</a:t>
            </a:r>
          </a:p>
          <a:p>
            <a:pPr eaLnBrk="1" hangingPunct="1">
              <a:buFontTx/>
              <a:buChar char="•"/>
              <a:defRPr/>
            </a:pPr>
            <a:r>
              <a:rPr lang="zh-CN" altLang="en-US" sz="1400" b="1" noProof="1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需对照评审细则要求填写信息</a:t>
            </a:r>
          </a:p>
          <a:p>
            <a:pPr eaLnBrk="1" hangingPunct="1">
              <a:buFontTx/>
              <a:buChar char="•"/>
              <a:defRPr/>
            </a:pPr>
            <a:r>
              <a:rPr lang="zh-CN" altLang="en-US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录入完毕后，要</a:t>
            </a:r>
            <a:r>
              <a:rPr lang="en-US" altLang="zh-CN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【</a:t>
            </a:r>
            <a:r>
              <a:rPr lang="zh-CN" altLang="en-US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保存</a:t>
            </a:r>
            <a:r>
              <a:rPr lang="en-US" altLang="zh-CN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】</a:t>
            </a:r>
            <a:endParaRPr lang="zh-CN" altLang="en-US" sz="1400" b="1" noProof="1">
              <a:effectLst>
                <a:outerShdw blurRad="38100" dist="38100" dir="2700000">
                  <a:srgbClr val="FFFFFF"/>
                </a:outerShdw>
              </a:effectLst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276" y="1266280"/>
            <a:ext cx="8105774" cy="321678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标题 3584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3600"/>
              <a:t>录入任现职以来教育工作获奖、荣誉</a:t>
            </a:r>
          </a:p>
        </p:txBody>
      </p:sp>
      <p:sp>
        <p:nvSpPr>
          <p:cNvPr id="45059" name="文本占位符 35842"/>
          <p:cNvSpPr>
            <a:spLocks noGrp="1" noChangeArrowheads="1"/>
          </p:cNvSpPr>
          <p:nvPr>
            <p:ph type="body" sz="half" idx="1"/>
          </p:nvPr>
        </p:nvSpPr>
        <p:spPr>
          <a:xfrm>
            <a:off x="466725" y="1412875"/>
            <a:ext cx="7923213" cy="1387475"/>
          </a:xfrm>
        </p:spPr>
        <p:txBody>
          <a:bodyPr/>
          <a:lstStyle/>
          <a:p>
            <a:pPr eaLnBrk="1" hangingPunct="1"/>
            <a:r>
              <a:rPr lang="zh-CN" altLang="en-US" dirty="0"/>
              <a:t>填写任现职以来（任现职期间）关于教育管理工作的取得的荣誉和获奖情况，每荣誉一行，并按行上传附件（支撑材料）</a:t>
            </a:r>
          </a:p>
          <a:p>
            <a:pPr eaLnBrk="1" hangingPunct="1"/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062" y="2800350"/>
            <a:ext cx="7260472" cy="29591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标题 3686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录入任现职以来教学工作统计表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996" y="1244600"/>
            <a:ext cx="8381804" cy="3423120"/>
          </a:xfrm>
          <a:prstGeom prst="rect">
            <a:avLst/>
          </a:prstGeom>
        </p:spPr>
      </p:pic>
      <p:sp>
        <p:nvSpPr>
          <p:cNvPr id="36868" name="文本框 36867"/>
          <p:cNvSpPr txBox="1"/>
          <p:nvPr/>
        </p:nvSpPr>
        <p:spPr>
          <a:xfrm>
            <a:off x="4665663" y="4365625"/>
            <a:ext cx="4308475" cy="1590675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35921" dir="2699999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eaLnBrk="1" hangingPunct="1">
              <a:buFontTx/>
              <a:buChar char="•"/>
              <a:defRPr/>
            </a:pPr>
            <a:r>
              <a:rPr lang="zh-CN" altLang="en-US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所有信息要保证真实性，填写要完整规范</a:t>
            </a:r>
          </a:p>
          <a:p>
            <a:pPr eaLnBrk="1" hangingPunct="1">
              <a:buFontTx/>
              <a:buChar char="•"/>
              <a:defRPr/>
            </a:pPr>
            <a:r>
              <a:rPr lang="zh-CN" altLang="en-US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按学年填写</a:t>
            </a:r>
            <a:r>
              <a:rPr lang="zh-CN" altLang="en-US" sz="1400" b="1" noProof="1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任现职</a:t>
            </a:r>
            <a:r>
              <a:rPr lang="zh-CN" altLang="en-US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以来教学工作信息，每学年一行，并按行上传对应的附件</a:t>
            </a:r>
          </a:p>
          <a:p>
            <a:pPr eaLnBrk="1" hangingPunct="1">
              <a:buFontTx/>
              <a:buChar char="•"/>
              <a:defRPr/>
            </a:pPr>
            <a:r>
              <a:rPr lang="zh-CN" altLang="en-US" sz="1400" b="1" noProof="1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若同一学年任教多门学科，每门任教学科独立占一行，并按行上传对应的附件</a:t>
            </a:r>
          </a:p>
          <a:p>
            <a:pPr eaLnBrk="1" hangingPunct="1">
              <a:buFontTx/>
              <a:buChar char="•"/>
              <a:defRPr/>
            </a:pPr>
            <a:r>
              <a:rPr lang="zh-CN" altLang="en-US" sz="1400" b="1" noProof="1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“双肩挑”人员须提供听课情况证明</a:t>
            </a:r>
          </a:p>
          <a:p>
            <a:pPr eaLnBrk="1" hangingPunct="1">
              <a:buFontTx/>
              <a:buChar char="•"/>
              <a:defRPr/>
            </a:pPr>
            <a:r>
              <a:rPr lang="zh-CN" altLang="en-US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录入完毕后，要</a:t>
            </a:r>
            <a:r>
              <a:rPr lang="en-US" altLang="zh-CN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【</a:t>
            </a:r>
            <a:r>
              <a:rPr lang="zh-CN" altLang="en-US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保存</a:t>
            </a:r>
            <a:r>
              <a:rPr lang="en-US" altLang="zh-CN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】</a:t>
            </a:r>
            <a:endParaRPr lang="zh-CN" altLang="en-US" sz="1400" b="1" noProof="1">
              <a:effectLst>
                <a:outerShdw blurRad="38100" dist="38100" dir="2700000">
                  <a:srgbClr val="FFFFFF"/>
                </a:outerShdw>
              </a:effectLst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238250"/>
            <a:ext cx="9142412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7" name="标题 3788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录入任现职以来公开课</a:t>
            </a:r>
          </a:p>
        </p:txBody>
      </p:sp>
      <p:sp>
        <p:nvSpPr>
          <p:cNvPr id="37892" name="文本框 37891"/>
          <p:cNvSpPr txBox="1"/>
          <p:nvPr/>
        </p:nvSpPr>
        <p:spPr>
          <a:xfrm>
            <a:off x="4700588" y="4981575"/>
            <a:ext cx="4308475" cy="1381125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35921" dir="2699999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eaLnBrk="1" hangingPunct="1">
              <a:buFontTx/>
              <a:buChar char="•"/>
              <a:defRPr/>
            </a:pPr>
            <a:r>
              <a:rPr lang="zh-CN" altLang="en-US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所有信息要保证真实性，填写要完整规范</a:t>
            </a:r>
          </a:p>
          <a:p>
            <a:pPr eaLnBrk="1" hangingPunct="1">
              <a:buFontTx/>
              <a:buChar char="•"/>
              <a:defRPr/>
            </a:pPr>
            <a:r>
              <a:rPr lang="zh-CN" altLang="en-US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填写</a:t>
            </a:r>
            <a:r>
              <a:rPr lang="zh-CN" altLang="en-US" sz="1400" b="1" noProof="1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任现职以来</a:t>
            </a:r>
            <a:r>
              <a:rPr lang="zh-CN" altLang="en-US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公开课信息，每课一行，并按行上传对应的附件</a:t>
            </a:r>
          </a:p>
          <a:p>
            <a:pPr eaLnBrk="1" hangingPunct="1">
              <a:buFontTx/>
              <a:buChar char="•"/>
              <a:defRPr/>
            </a:pPr>
            <a:r>
              <a:rPr lang="zh-CN" altLang="en-US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精品课、评优课、与基本功竞赛有关的课、与教学设计比赛有关的课等内容不放在公开课栏目内</a:t>
            </a:r>
          </a:p>
          <a:p>
            <a:pPr eaLnBrk="1" hangingPunct="1">
              <a:buFontTx/>
              <a:buChar char="•"/>
              <a:defRPr/>
            </a:pPr>
            <a:r>
              <a:rPr lang="zh-CN" altLang="en-US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录入完毕后，要</a:t>
            </a:r>
            <a:r>
              <a:rPr lang="en-US" altLang="zh-CN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【</a:t>
            </a:r>
            <a:r>
              <a:rPr lang="zh-CN" altLang="en-US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保存</a:t>
            </a:r>
            <a:r>
              <a:rPr lang="en-US" altLang="zh-CN" sz="1400" b="1" noProof="1">
                <a:effectLst>
                  <a:outerShdw blurRad="38100" dist="38100" dir="2700000">
                    <a:srgbClr val="FFFFFF"/>
                  </a:outerShdw>
                </a:effectLst>
              </a:rPr>
              <a:t>】</a:t>
            </a:r>
            <a:endParaRPr lang="zh-CN" altLang="en-US" sz="1400" b="1" noProof="1">
              <a:effectLst>
                <a:outerShdw blurRad="38100" dist="38100" dir="2700000">
                  <a:srgbClr val="FFFFFF"/>
                </a:outerShdw>
              </a:effectLst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标题 389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录入课堂教学能力考核成绩单</a:t>
            </a:r>
          </a:p>
        </p:txBody>
      </p:sp>
      <p:sp>
        <p:nvSpPr>
          <p:cNvPr id="48131" name="文本占位符 3891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zh-CN" altLang="en-US" dirty="0"/>
              <a:t>上传课堂教学能力考核成绩单</a:t>
            </a:r>
          </a:p>
          <a:p>
            <a:pPr eaLnBrk="1" hangingPunct="1"/>
            <a:r>
              <a:rPr lang="zh-CN" altLang="en-US" dirty="0"/>
              <a:t>如因精品课而免于参加课堂教学能力考核，</a:t>
            </a:r>
            <a:r>
              <a:rPr lang="zh-CN" altLang="en-US" dirty="0">
                <a:solidFill>
                  <a:srgbClr val="FF3300"/>
                </a:solidFill>
              </a:rPr>
              <a:t>将精品课证书作为成绩单上传</a:t>
            </a:r>
          </a:p>
          <a:p>
            <a:pPr eaLnBrk="1" hangingPunct="1"/>
            <a:endParaRPr lang="zh-CN" altLang="en-US" dirty="0">
              <a:solidFill>
                <a:srgbClr val="FF3300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075" y="3080307"/>
            <a:ext cx="8705850" cy="2526332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标题 5427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录入教学质量综合考核表</a:t>
            </a:r>
          </a:p>
        </p:txBody>
      </p:sp>
      <p:sp>
        <p:nvSpPr>
          <p:cNvPr id="49155" name="文本占位符 54274"/>
          <p:cNvSpPr>
            <a:spLocks noGrp="1" noChangeArrowheads="1"/>
          </p:cNvSpPr>
          <p:nvPr>
            <p:ph type="body" idx="1"/>
          </p:nvPr>
        </p:nvSpPr>
        <p:spPr>
          <a:xfrm>
            <a:off x="466725" y="1412875"/>
            <a:ext cx="8229600" cy="56991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altLang="zh-CN" sz="100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zh-CN" altLang="en-US" sz="1000">
              <a:solidFill>
                <a:srgbClr val="FF3300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zh-CN" altLang="en-US" sz="1000">
              <a:solidFill>
                <a:srgbClr val="FF3300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925" y="1479363"/>
            <a:ext cx="8312150" cy="2921662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标题 3993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3600"/>
              <a:t>录入任现职以来教学工作获奖、荣誉</a:t>
            </a:r>
          </a:p>
        </p:txBody>
      </p:sp>
      <p:sp>
        <p:nvSpPr>
          <p:cNvPr id="50179" name="文本占位符 39938"/>
          <p:cNvSpPr>
            <a:spLocks noGrp="1" noChangeArrowheads="1"/>
          </p:cNvSpPr>
          <p:nvPr>
            <p:ph type="body" idx="1"/>
          </p:nvPr>
        </p:nvSpPr>
        <p:spPr>
          <a:xfrm>
            <a:off x="466725" y="1184275"/>
            <a:ext cx="8229600" cy="4527550"/>
          </a:xfrm>
        </p:spPr>
        <p:txBody>
          <a:bodyPr/>
          <a:lstStyle/>
          <a:p>
            <a:pPr eaLnBrk="1" hangingPunct="1"/>
            <a:r>
              <a:rPr lang="zh-CN" altLang="en-US" dirty="0"/>
              <a:t>填写任现职以来（任现职期间）关于教学工作的取得的荣誉和获奖情况，每荣誉上传一个附件（佐证材料）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" y="2652182"/>
            <a:ext cx="8159750" cy="271991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标题 5222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声 明</a:t>
            </a:r>
          </a:p>
        </p:txBody>
      </p:sp>
      <p:sp>
        <p:nvSpPr>
          <p:cNvPr id="23555" name="文本占位符 52226"/>
          <p:cNvSpPr>
            <a:spLocks noGrp="1" noChangeArrowheads="1"/>
          </p:cNvSpPr>
          <p:nvPr>
            <p:ph type="body" idx="1"/>
          </p:nvPr>
        </p:nvSpPr>
        <p:spPr>
          <a:xfrm>
            <a:off x="339725" y="1412875"/>
            <a:ext cx="8442325" cy="45275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en-US"/>
              <a:t>           申报者使用评审系统参加职称评审，若出现没有按要求填写信息（包括校内审核信息），或没按要求准备职评材料，或漏传材料，或上传的材料无法打开等情况，而造成没有通过当年评审，责任由申报者本人承担。</a:t>
            </a:r>
          </a:p>
          <a:p>
            <a:pPr eaLnBrk="1" hangingPunct="1">
              <a:buFontTx/>
              <a:buNone/>
            </a:pPr>
            <a:r>
              <a:rPr lang="zh-CN" altLang="en-US"/>
              <a:t>           上传的职评材料经校内三级审核，理应齐全且可打开。 评审委员不通知申报者补传或重传材料。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标题 5324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3600"/>
              <a:t>录入任现职以前部分教学工作统计表</a:t>
            </a:r>
          </a:p>
        </p:txBody>
      </p:sp>
      <p:sp>
        <p:nvSpPr>
          <p:cNvPr id="51203" name="文本占位符 53250"/>
          <p:cNvSpPr>
            <a:spLocks noGrp="1" noChangeArrowheads="1"/>
          </p:cNvSpPr>
          <p:nvPr>
            <p:ph type="body" idx="1"/>
          </p:nvPr>
        </p:nvSpPr>
        <p:spPr>
          <a:xfrm>
            <a:off x="250825" y="1425575"/>
            <a:ext cx="8489950" cy="4527550"/>
          </a:xfrm>
        </p:spPr>
        <p:txBody>
          <a:bodyPr/>
          <a:lstStyle/>
          <a:p>
            <a:pPr marL="533400" indent="-533400" eaLnBrk="1" hangingPunct="1"/>
            <a:r>
              <a:rPr lang="zh-CN" altLang="en-US" sz="2400"/>
              <a:t>申报者根据实际情况，只要在“</a:t>
            </a:r>
            <a:r>
              <a:rPr lang="en-US" altLang="zh-CN" sz="2400"/>
              <a:t>3.6</a:t>
            </a:r>
            <a:r>
              <a:rPr lang="zh-CN" altLang="en-US" sz="2400"/>
              <a:t>任职以前部分教学工作统计表”中填写必要信息</a:t>
            </a:r>
            <a:r>
              <a:rPr lang="zh-CN" altLang="en-US" sz="2400">
                <a:solidFill>
                  <a:srgbClr val="FF3300"/>
                </a:solidFill>
              </a:rPr>
              <a:t>（由学校确认的任教以来教学工作情况统计汇总表</a:t>
            </a:r>
            <a:r>
              <a:rPr lang="zh-CN" altLang="en-US" sz="2400"/>
              <a:t>），不必具体填写任职以前所有年份的教学工作情况。</a:t>
            </a:r>
          </a:p>
          <a:p>
            <a:pPr marL="533400" indent="-533400" eaLnBrk="1" hangingPunct="1"/>
            <a:r>
              <a:rPr lang="zh-CN" altLang="en-US" sz="2400"/>
              <a:t>通过补充任现职前教学工作信息来</a:t>
            </a:r>
            <a:r>
              <a:rPr lang="zh-CN" altLang="en-US" sz="2400">
                <a:solidFill>
                  <a:srgbClr val="FF3300"/>
                </a:solidFill>
              </a:rPr>
              <a:t>体现循环教学经历</a:t>
            </a:r>
            <a:r>
              <a:rPr lang="zh-CN" altLang="en-US" sz="2400"/>
              <a:t>的申报者需要详细填写“</a:t>
            </a:r>
            <a:r>
              <a:rPr lang="en-US" altLang="zh-CN" sz="2400"/>
              <a:t>3.6</a:t>
            </a:r>
            <a:r>
              <a:rPr lang="zh-CN" altLang="en-US" sz="2400"/>
              <a:t>任职以前部分教学工作统计表”。</a:t>
            </a:r>
          </a:p>
          <a:p>
            <a:pPr marL="533400" indent="-533400" eaLnBrk="1" hangingPunct="1"/>
            <a:r>
              <a:rPr lang="zh-CN" altLang="en-US" sz="2400"/>
              <a:t>通过补充任现职前教学工作信息来体现“</a:t>
            </a:r>
            <a:r>
              <a:rPr lang="zh-CN" altLang="en-US" sz="2400">
                <a:solidFill>
                  <a:srgbClr val="FF3300"/>
                </a:solidFill>
              </a:rPr>
              <a:t>在毕业班任教累计</a:t>
            </a:r>
            <a:r>
              <a:rPr lang="en-US" altLang="zh-CN" sz="2400">
                <a:solidFill>
                  <a:srgbClr val="FF3300"/>
                </a:solidFill>
              </a:rPr>
              <a:t>6</a:t>
            </a:r>
            <a:r>
              <a:rPr lang="zh-CN" altLang="en-US" sz="2400">
                <a:solidFill>
                  <a:srgbClr val="FF3300"/>
                </a:solidFill>
              </a:rPr>
              <a:t>年以上</a:t>
            </a:r>
            <a:r>
              <a:rPr lang="zh-CN" altLang="en-US" sz="2400"/>
              <a:t>”的申报者需要详细填写“</a:t>
            </a:r>
            <a:r>
              <a:rPr lang="en-US" altLang="zh-CN" sz="2400"/>
              <a:t>3.6</a:t>
            </a:r>
            <a:r>
              <a:rPr lang="zh-CN" altLang="en-US" sz="2400"/>
              <a:t>任职以前部分教学工作统计表”。</a:t>
            </a:r>
          </a:p>
          <a:p>
            <a:pPr marL="533400" indent="-533400" eaLnBrk="1" hangingPunct="1"/>
            <a:r>
              <a:rPr lang="zh-CN" altLang="en-US" sz="2400"/>
              <a:t>“</a:t>
            </a:r>
            <a:r>
              <a:rPr lang="en-US" altLang="zh-CN" sz="2400"/>
              <a:t>3.6</a:t>
            </a:r>
            <a:r>
              <a:rPr lang="zh-CN" altLang="en-US" sz="2400"/>
              <a:t>任职以前部分教学工作统计表”的附件仍用“教学工作”模板。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标题 4096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录入教育教学科研工作</a:t>
            </a:r>
          </a:p>
        </p:txBody>
      </p:sp>
      <p:sp>
        <p:nvSpPr>
          <p:cNvPr id="52227" name="文本占位符 4096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zh-CN" altLang="en-US" dirty="0"/>
              <a:t>上传任现职以来发表、获奖论文</a:t>
            </a:r>
            <a:r>
              <a:rPr lang="en-US" altLang="zh-CN" dirty="0">
                <a:solidFill>
                  <a:srgbClr val="FF3300"/>
                </a:solidFill>
              </a:rPr>
              <a:t>一</a:t>
            </a:r>
            <a:r>
              <a:rPr lang="zh-CN" altLang="en-US" dirty="0">
                <a:solidFill>
                  <a:srgbClr val="FF3300"/>
                </a:solidFill>
              </a:rPr>
              <a:t>般不超过8篇</a:t>
            </a:r>
          </a:p>
          <a:p>
            <a:pPr eaLnBrk="1" hangingPunct="1"/>
            <a:r>
              <a:rPr lang="zh-CN" altLang="en-US" dirty="0"/>
              <a:t>若论文能在数字期刊网（如中国知网、龙源期刊网等）查到，优先使用“发表论文（数字期刊网收录）”模板，</a:t>
            </a:r>
            <a:r>
              <a:rPr lang="zh-CN" altLang="en-US" dirty="0">
                <a:solidFill>
                  <a:srgbClr val="FF3300"/>
                </a:solidFill>
              </a:rPr>
              <a:t>如没被数字期刊网收录，可以使用其他模板</a:t>
            </a:r>
          </a:p>
          <a:p>
            <a:pPr eaLnBrk="1" hangingPunct="1"/>
            <a:r>
              <a:rPr lang="zh-CN" altLang="en-US" dirty="0"/>
              <a:t>课题</a:t>
            </a:r>
            <a:r>
              <a:rPr lang="zh-CN" altLang="en-US" dirty="0">
                <a:solidFill>
                  <a:srgbClr val="FF3300"/>
                </a:solidFill>
              </a:rPr>
              <a:t>限报1个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3549" y="3312344"/>
            <a:ext cx="5767131" cy="2332806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标题 4198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查询刊物的合法性</a:t>
            </a:r>
          </a:p>
        </p:txBody>
      </p:sp>
      <p:sp>
        <p:nvSpPr>
          <p:cNvPr id="53251" name="文本占位符 41986"/>
          <p:cNvSpPr>
            <a:spLocks noGrp="1" noChangeArrowheads="1"/>
          </p:cNvSpPr>
          <p:nvPr>
            <p:ph type="body" idx="1"/>
          </p:nvPr>
        </p:nvSpPr>
        <p:spPr>
          <a:xfrm>
            <a:off x="206375" y="1412875"/>
            <a:ext cx="8836025" cy="5362575"/>
          </a:xfrm>
        </p:spPr>
        <p:txBody>
          <a:bodyPr/>
          <a:lstStyle/>
          <a:p>
            <a:pPr eaLnBrk="1" hangingPunct="1"/>
            <a:r>
              <a:rPr lang="zh-CN" altLang="en-US"/>
              <a:t>“新闻出版机构查询”网站是查询刊物合法性的权威网站</a:t>
            </a:r>
          </a:p>
          <a:p>
            <a:pPr eaLnBrk="1" hangingPunct="1"/>
            <a:r>
              <a:rPr lang="zh-CN" altLang="en-US"/>
              <a:t>在上传发表的论文时，需将刊物在新闻出版机构查询网站的查询结果截图后贴入模板，需附网址</a:t>
            </a:r>
          </a:p>
          <a:p>
            <a:pPr eaLnBrk="1" hangingPunct="1"/>
            <a:r>
              <a:rPr lang="zh-CN" altLang="en-US"/>
              <a:t>具体操作方法如下：</a:t>
            </a:r>
          </a:p>
          <a:p>
            <a:pPr eaLnBrk="1" hangingPunct="1">
              <a:buFontTx/>
              <a:buNone/>
            </a:pPr>
            <a:r>
              <a:rPr lang="zh-CN" altLang="en-US"/>
              <a:t>（1）打开新闻出版总署“新闻出版机构查询”网站（网址：</a:t>
            </a:r>
            <a:r>
              <a:rPr lang="en-US" altLang="zh-CN" sz="2400"/>
              <a:t>http://www.gapp.gov.cn/govservice/134.shtml</a:t>
            </a:r>
            <a:r>
              <a:rPr lang="en-US" altLang="zh-CN"/>
              <a:t> </a:t>
            </a:r>
            <a:r>
              <a:rPr lang="zh-CN" altLang="en-US"/>
              <a:t>）</a:t>
            </a:r>
          </a:p>
          <a:p>
            <a:pPr eaLnBrk="1" hangingPunct="1">
              <a:buFontTx/>
              <a:buNone/>
            </a:pPr>
            <a:r>
              <a:rPr lang="zh-CN" altLang="en-US"/>
              <a:t>（2）选择正确的媒体类别进行查询</a:t>
            </a:r>
          </a:p>
          <a:p>
            <a:pPr eaLnBrk="1" hangingPunct="1">
              <a:buFontTx/>
              <a:buNone/>
            </a:pPr>
            <a:r>
              <a:rPr lang="zh-CN" altLang="en-US"/>
              <a:t>（</a:t>
            </a:r>
            <a:r>
              <a:rPr lang="en-US" altLang="zh-CN"/>
              <a:t>3</a:t>
            </a:r>
            <a:r>
              <a:rPr lang="zh-CN" altLang="en-US"/>
              <a:t>）将“媒体名录查询详细”页的网址和截图贴入模板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标题 43009" descr="cf7f0030a1384edfa05dc32f8d884c49# #矩形 30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查询刊物的合法性</a:t>
            </a:r>
          </a:p>
        </p:txBody>
      </p:sp>
      <p:pic>
        <p:nvPicPr>
          <p:cNvPr id="54275" name="图片 430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660" b="17668"/>
          <a:stretch>
            <a:fillRect/>
          </a:stretch>
        </p:blipFill>
        <p:spPr bwMode="auto">
          <a:xfrm>
            <a:off x="179388" y="1041400"/>
            <a:ext cx="3216275" cy="3586163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6" name="图片 430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0" r="32220" b="5865"/>
          <a:stretch>
            <a:fillRect/>
          </a:stretch>
        </p:blipFill>
        <p:spPr bwMode="auto">
          <a:xfrm>
            <a:off x="4341813" y="1563688"/>
            <a:ext cx="4514850" cy="2255837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7" name="图片 4302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8" y="4851400"/>
            <a:ext cx="7507287" cy="1793875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8" name="左弧形箭头 43027"/>
          <p:cNvSpPr>
            <a:spLocks noChangeArrowheads="1"/>
          </p:cNvSpPr>
          <p:nvPr/>
        </p:nvSpPr>
        <p:spPr bwMode="auto">
          <a:xfrm>
            <a:off x="1866900" y="4017963"/>
            <a:ext cx="923925" cy="2192337"/>
          </a:xfrm>
          <a:prstGeom prst="curvedRightArrow">
            <a:avLst>
              <a:gd name="adj1" fmla="val 47457"/>
              <a:gd name="adj2" fmla="val 94914"/>
              <a:gd name="adj3" fmla="val 33329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en-US" sz="1800" b="1">
              <a:ea typeface="宋体" panose="02010600030101010101" pitchFamily="2" charset="-122"/>
            </a:endParaRPr>
          </a:p>
        </p:txBody>
      </p:sp>
      <p:sp>
        <p:nvSpPr>
          <p:cNvPr id="54279" name="下弧形箭头 43028"/>
          <p:cNvSpPr>
            <a:spLocks noChangeArrowheads="1"/>
          </p:cNvSpPr>
          <p:nvPr/>
        </p:nvSpPr>
        <p:spPr bwMode="auto">
          <a:xfrm rot="-4320000">
            <a:off x="5864225" y="4200526"/>
            <a:ext cx="2162175" cy="774700"/>
          </a:xfrm>
          <a:prstGeom prst="curvedUpArrow">
            <a:avLst>
              <a:gd name="adj1" fmla="val 55820"/>
              <a:gd name="adj2" fmla="val 111639"/>
              <a:gd name="adj3" fmla="val 33329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标题 44033"/>
          <p:cNvSpPr>
            <a:spLocks noGrp="1" noChangeArrowheads="1"/>
          </p:cNvSpPr>
          <p:nvPr>
            <p:ph type="title"/>
          </p:nvPr>
        </p:nvSpPr>
        <p:spPr>
          <a:xfrm>
            <a:off x="457200" y="276225"/>
            <a:ext cx="8229600" cy="849313"/>
          </a:xfrm>
        </p:spPr>
        <p:txBody>
          <a:bodyPr/>
          <a:lstStyle/>
          <a:p>
            <a:r>
              <a:rPr lang="zh-CN" altLang="en-US"/>
              <a:t>录入培养指导青年教师</a:t>
            </a:r>
          </a:p>
        </p:txBody>
      </p:sp>
      <p:sp>
        <p:nvSpPr>
          <p:cNvPr id="55299" name="文本占位符 44034"/>
          <p:cNvSpPr>
            <a:spLocks noGrp="1" noChangeArrowheads="1"/>
          </p:cNvSpPr>
          <p:nvPr>
            <p:ph idx="1"/>
          </p:nvPr>
        </p:nvSpPr>
        <p:spPr>
          <a:xfrm>
            <a:off x="466725" y="1412875"/>
            <a:ext cx="8229600" cy="4527550"/>
          </a:xfrm>
        </p:spPr>
        <p:txBody>
          <a:bodyPr/>
          <a:lstStyle/>
          <a:p>
            <a:r>
              <a:rPr lang="zh-CN" altLang="en-US"/>
              <a:t>按照常州市</a:t>
            </a:r>
            <a:r>
              <a:rPr lang="en-US" altLang="zh-CN"/>
              <a:t>评审中学高级教师专业技术资格细化标准数量要求上报材料</a:t>
            </a:r>
          </a:p>
          <a:p>
            <a:r>
              <a:rPr lang="zh-CN" altLang="en-US"/>
              <a:t>亮点要精选，</a:t>
            </a:r>
            <a:r>
              <a:rPr lang="en-US" altLang="zh-CN"/>
              <a:t>与其他目录</a:t>
            </a:r>
            <a:r>
              <a:rPr lang="zh-CN" altLang="en-US"/>
              <a:t>中的内容不要重复</a:t>
            </a:r>
          </a:p>
          <a:p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6349" y="2909703"/>
            <a:ext cx="6484395" cy="3164072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标题 4505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提交材料进入审核阶段</a:t>
            </a:r>
          </a:p>
        </p:txBody>
      </p:sp>
      <p:sp>
        <p:nvSpPr>
          <p:cNvPr id="45059" name="文本占位符 4505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CN" altLang="en-US" sz="2400" noProof="1"/>
              <a:t>评审材料上传完毕，仔细检查核对无误后，提交</a:t>
            </a:r>
          </a:p>
          <a:p>
            <a:pPr eaLnBrk="1" hangingPunct="1">
              <a:defRPr/>
            </a:pPr>
            <a:r>
              <a:rPr lang="zh-CN" altLang="en-US" sz="2400" noProof="1"/>
              <a:t>提交时，系统会校验所有项目是否上传记录和佐证材料，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altLang="zh-CN" sz="2400" noProof="1"/>
              <a:t>   </a:t>
            </a:r>
            <a:r>
              <a:rPr lang="zh-CN" altLang="en-US" sz="2400" noProof="1"/>
              <a:t>不是必须全部填写，请按申报要求填写，这里仅仅是提示，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altLang="zh-CN" sz="2400" noProof="1"/>
              <a:t>    </a:t>
            </a:r>
            <a:r>
              <a:rPr lang="zh-CN" altLang="en-US" sz="2400" noProof="1"/>
              <a:t>检查无误后，提交</a:t>
            </a:r>
          </a:p>
          <a:p>
            <a:pPr eaLnBrk="1" hangingPunct="1">
              <a:defRPr/>
            </a:pPr>
            <a:endParaRPr lang="zh-CN" altLang="en-US" sz="2400" noProof="1"/>
          </a:p>
        </p:txBody>
      </p:sp>
      <p:pic>
        <p:nvPicPr>
          <p:cNvPr id="56324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3429000"/>
            <a:ext cx="4892675" cy="252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5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3363" y="3081338"/>
            <a:ext cx="3382962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标题 4608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3600"/>
              <a:t>查看已经送审的材料</a:t>
            </a:r>
            <a:br>
              <a:rPr lang="zh-CN" altLang="en-US" sz="3600"/>
            </a:br>
            <a:r>
              <a:rPr lang="zh-CN" altLang="en-US" sz="3600"/>
              <a:t>——</a:t>
            </a:r>
            <a:r>
              <a:rPr lang="zh-CN" altLang="en-US" sz="2400"/>
              <a:t>我提交的材料哪里去了</a:t>
            </a:r>
          </a:p>
        </p:txBody>
      </p:sp>
      <p:sp>
        <p:nvSpPr>
          <p:cNvPr id="57347" name="文本占位符 46082"/>
          <p:cNvSpPr>
            <a:spLocks noGrp="1" noChangeArrowheads="1"/>
          </p:cNvSpPr>
          <p:nvPr>
            <p:ph type="body" sz="half" idx="1"/>
          </p:nvPr>
        </p:nvSpPr>
        <p:spPr>
          <a:xfrm>
            <a:off x="466725" y="1412875"/>
            <a:ext cx="7739063" cy="4527550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FF3300"/>
                </a:solidFill>
              </a:rPr>
              <a:t>提交后</a:t>
            </a:r>
            <a:r>
              <a:rPr lang="zh-CN" altLang="en-US"/>
              <a:t>，申报者点击“已申报，查看申报情况”可查看自己送审的材料和审批进度</a:t>
            </a:r>
            <a:endParaRPr lang="zh-CN" altLang="en-US">
              <a:solidFill>
                <a:srgbClr val="FF3300"/>
              </a:solidFill>
            </a:endParaRPr>
          </a:p>
        </p:txBody>
      </p:sp>
      <p:pic>
        <p:nvPicPr>
          <p:cNvPr id="57348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00" y="2314575"/>
            <a:ext cx="4213225" cy="211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4075" y="3787910"/>
            <a:ext cx="5283200" cy="221079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612492">
            <a:off x="2498837" y="4183389"/>
            <a:ext cx="586829" cy="2004806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标题 4710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3600"/>
              <a:t>查看退回的材料</a:t>
            </a:r>
            <a:br>
              <a:rPr lang="zh-CN" altLang="en-US" sz="3600"/>
            </a:br>
            <a:r>
              <a:rPr lang="zh-CN" altLang="en-US" sz="3600"/>
              <a:t>——</a:t>
            </a:r>
            <a:r>
              <a:rPr lang="zh-CN" altLang="en-US" sz="2400"/>
              <a:t>如何修改、重新提交</a:t>
            </a:r>
          </a:p>
        </p:txBody>
      </p:sp>
      <p:sp>
        <p:nvSpPr>
          <p:cNvPr id="58371" name="文本占位符 47106"/>
          <p:cNvSpPr>
            <a:spLocks noGrp="1" noChangeArrowheads="1"/>
          </p:cNvSpPr>
          <p:nvPr>
            <p:ph type="body" sz="half" idx="1"/>
          </p:nvPr>
        </p:nvSpPr>
        <p:spPr>
          <a:xfrm>
            <a:off x="466725" y="1247775"/>
            <a:ext cx="7739063" cy="4527550"/>
          </a:xfrm>
        </p:spPr>
        <p:txBody>
          <a:bodyPr/>
          <a:lstStyle/>
          <a:p>
            <a:pPr eaLnBrk="1" hangingPunct="1"/>
            <a:r>
              <a:rPr lang="zh-CN" altLang="en-US" sz="2400">
                <a:solidFill>
                  <a:srgbClr val="FF3300"/>
                </a:solidFill>
              </a:rPr>
              <a:t>提交后</a:t>
            </a:r>
            <a:r>
              <a:rPr lang="zh-CN" altLang="en-US" sz="2400"/>
              <a:t>，申报者提交的材料若没有通过审核，被退回后，点击“填写申报材料”，可进行修改并重新提交</a:t>
            </a:r>
          </a:p>
          <a:p>
            <a:pPr eaLnBrk="1" hangingPunct="1"/>
            <a:r>
              <a:rPr lang="zh-CN" altLang="en-US" sz="2400"/>
              <a:t>退回的原因，可以在申报表中查看</a:t>
            </a:r>
          </a:p>
        </p:txBody>
      </p:sp>
      <p:pic>
        <p:nvPicPr>
          <p:cNvPr id="58372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" y="2509838"/>
            <a:ext cx="4262438" cy="223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8175" y="3377446"/>
            <a:ext cx="5626100" cy="252011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612492">
            <a:off x="1962902" y="4381281"/>
            <a:ext cx="586829" cy="2048055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标题 4812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关注自已的评审过程和结果</a:t>
            </a:r>
          </a:p>
        </p:txBody>
      </p:sp>
      <p:sp>
        <p:nvSpPr>
          <p:cNvPr id="59395" name="文本占位符 48130"/>
          <p:cNvSpPr>
            <a:spLocks noGrp="1" noChangeArrowheads="1"/>
          </p:cNvSpPr>
          <p:nvPr>
            <p:ph type="body" sz="half" idx="1"/>
          </p:nvPr>
        </p:nvSpPr>
        <p:spPr>
          <a:xfrm>
            <a:off x="466725" y="1412875"/>
            <a:ext cx="3897989" cy="4527550"/>
          </a:xfrm>
        </p:spPr>
        <p:txBody>
          <a:bodyPr/>
          <a:lstStyle/>
          <a:p>
            <a:pPr eaLnBrk="1" hangingPunct="1"/>
            <a:r>
              <a:rPr lang="zh-CN" altLang="en-US" sz="2400" dirty="0"/>
              <a:t>当申报者上传了第一个评审材料开始，在登录后的个人首页，点击“已申报，查看申报情况”，打开申报表，最后侧绿色块会指示材料审核进度</a:t>
            </a:r>
          </a:p>
          <a:p>
            <a:pPr eaLnBrk="1" hangingPunct="1"/>
            <a:r>
              <a:rPr lang="zh-CN" altLang="en-US" sz="2400" dirty="0"/>
              <a:t>查看评审结果，个人首页“已申报，查看申报情况”         下方，显示评审结果和理由。</a:t>
            </a:r>
          </a:p>
        </p:txBody>
      </p:sp>
      <p:pic>
        <p:nvPicPr>
          <p:cNvPr id="3" name="内容占位符 2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479925" y="2986976"/>
            <a:ext cx="4117064" cy="1832673"/>
          </a:xfr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4525" y="1059367"/>
            <a:ext cx="4142464" cy="1774015"/>
          </a:xfrm>
          <a:prstGeom prst="rect">
            <a:avLst/>
          </a:prstGeom>
        </p:spPr>
      </p:pic>
      <p:sp>
        <p:nvSpPr>
          <p:cNvPr id="10" name="箭头: 下 9"/>
          <p:cNvSpPr/>
          <p:nvPr/>
        </p:nvSpPr>
        <p:spPr>
          <a:xfrm>
            <a:off x="6888163" y="2505563"/>
            <a:ext cx="433387" cy="655638"/>
          </a:xfrm>
          <a:prstGeom prst="down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标题 4915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关注他人的评审过程和结果</a:t>
            </a:r>
          </a:p>
        </p:txBody>
      </p:sp>
      <p:sp>
        <p:nvSpPr>
          <p:cNvPr id="60419" name="文本占位符 49154"/>
          <p:cNvSpPr>
            <a:spLocks noGrp="1" noChangeArrowheads="1"/>
          </p:cNvSpPr>
          <p:nvPr>
            <p:ph type="body" sz="half" idx="1"/>
          </p:nvPr>
        </p:nvSpPr>
        <p:spPr>
          <a:xfrm>
            <a:off x="365125" y="1450975"/>
            <a:ext cx="3074988" cy="4527550"/>
          </a:xfrm>
        </p:spPr>
        <p:txBody>
          <a:bodyPr/>
          <a:lstStyle/>
          <a:p>
            <a:pPr eaLnBrk="1" hangingPunct="1"/>
            <a:r>
              <a:rPr lang="zh-CN" altLang="en-US" dirty="0"/>
              <a:t>当申报者的评审材料在校内的审核结束后，所有信息</a:t>
            </a:r>
            <a:r>
              <a:rPr lang="en-US" altLang="zh-CN" dirty="0"/>
              <a:t>(</a:t>
            </a:r>
            <a:r>
              <a:rPr lang="zh-CN" altLang="en-US" dirty="0"/>
              <a:t>不含身份证号和电话号码）将会在网上公示，请关注他们的评审过程结果</a:t>
            </a:r>
          </a:p>
          <a:p>
            <a:pPr eaLnBrk="1" hangingPunct="1"/>
            <a:r>
              <a:rPr lang="zh-CN" altLang="en-US" dirty="0"/>
              <a:t>可以用</a:t>
            </a:r>
            <a:r>
              <a:rPr lang="zh-CN" altLang="en-US" dirty="0">
                <a:solidFill>
                  <a:srgbClr val="FF3300"/>
                </a:solidFill>
              </a:rPr>
              <a:t>gs</a:t>
            </a:r>
            <a:r>
              <a:rPr lang="zh-CN" altLang="en-US" dirty="0"/>
              <a:t>账户查看公示材料</a:t>
            </a:r>
          </a:p>
        </p:txBody>
      </p:sp>
      <p:pic>
        <p:nvPicPr>
          <p:cNvPr id="3" name="内容占位符 2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539346" y="2184400"/>
            <a:ext cx="5380787" cy="255905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标题 1433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几点说明</a:t>
            </a:r>
          </a:p>
        </p:txBody>
      </p:sp>
      <p:sp>
        <p:nvSpPr>
          <p:cNvPr id="24579" name="文本占位符 14338"/>
          <p:cNvSpPr>
            <a:spLocks noGrp="1" noChangeArrowheads="1"/>
          </p:cNvSpPr>
          <p:nvPr>
            <p:ph type="body" idx="1"/>
          </p:nvPr>
        </p:nvSpPr>
        <p:spPr>
          <a:xfrm>
            <a:off x="396875" y="1412875"/>
            <a:ext cx="8488363" cy="45275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zh-CN" altLang="en-US"/>
              <a:t>学校不需要建立公示账户，全市统一使用公示账户，</a:t>
            </a:r>
            <a:r>
              <a:rPr lang="zh-CN" altLang="en-US">
                <a:solidFill>
                  <a:srgbClr val="FF3300"/>
                </a:solidFill>
              </a:rPr>
              <a:t>用户名为gs，密码</a:t>
            </a:r>
            <a:r>
              <a:rPr lang="en-US" altLang="zh-CN">
                <a:solidFill>
                  <a:srgbClr val="FF3300"/>
                </a:solidFill>
              </a:rPr>
              <a:t>123456</a:t>
            </a:r>
            <a:endParaRPr lang="zh-CN" altLang="en-US"/>
          </a:p>
          <a:p>
            <a:pPr eaLnBrk="1" hangingPunct="1">
              <a:lnSpc>
                <a:spcPct val="80000"/>
              </a:lnSpc>
            </a:pPr>
            <a:r>
              <a:rPr lang="zh-CN" altLang="en-US"/>
              <a:t>申报职称人员一律不担任学校三级审核工作</a:t>
            </a:r>
          </a:p>
          <a:p>
            <a:pPr eaLnBrk="1" hangingPunct="1">
              <a:lnSpc>
                <a:spcPct val="80000"/>
              </a:lnSpc>
            </a:pPr>
            <a:r>
              <a:rPr lang="zh-CN" altLang="en-US"/>
              <a:t>评委无法直接查看图片，图片要放入WORD后压缩上传</a:t>
            </a:r>
            <a:endParaRPr lang="zh-CN" altLang="en-US" sz="2400"/>
          </a:p>
          <a:p>
            <a:pPr eaLnBrk="1" hangingPunct="1">
              <a:lnSpc>
                <a:spcPct val="80000"/>
              </a:lnSpc>
            </a:pPr>
            <a:r>
              <a:rPr lang="zh-CN" altLang="en-US"/>
              <a:t>证书无证明文件的，由学校审核其真实性，并出具相关证明。如学校也无法判断真实性，模板中贴文件处空着</a:t>
            </a:r>
          </a:p>
          <a:p>
            <a:pPr eaLnBrk="1" hangingPunct="1">
              <a:lnSpc>
                <a:spcPct val="80000"/>
              </a:lnSpc>
            </a:pPr>
            <a:r>
              <a:rPr lang="zh-CN" altLang="en-US"/>
              <a:t>引用网上内容的，需提供网址，如要密码，需在word附件中写下账号</a:t>
            </a:r>
          </a:p>
          <a:p>
            <a:pPr eaLnBrk="1" hangingPunct="1">
              <a:lnSpc>
                <a:spcPct val="80000"/>
              </a:lnSpc>
            </a:pPr>
            <a:r>
              <a:rPr lang="zh-CN" altLang="en-US">
                <a:solidFill>
                  <a:srgbClr val="FF3300"/>
                </a:solidFill>
              </a:rPr>
              <a:t>论文没有被数字期刊网收录，仍然可作为申报材料</a:t>
            </a:r>
          </a:p>
          <a:p>
            <a:pPr eaLnBrk="1" hangingPunct="1">
              <a:lnSpc>
                <a:spcPct val="80000"/>
              </a:lnSpc>
            </a:pPr>
            <a:r>
              <a:rPr lang="zh-CN" altLang="en-US"/>
              <a:t>课题材料中重要内容页（签名、盖章、人员名单、成果列表）要扫描成图片贴到模板中，其他内容可直接粘贴电子稿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标题 5017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评审系统其他功能</a:t>
            </a:r>
          </a:p>
        </p:txBody>
      </p:sp>
      <p:sp>
        <p:nvSpPr>
          <p:cNvPr id="61443" name="矩形 50178"/>
          <p:cNvSpPr>
            <a:spLocks noChangeArrowheads="1"/>
          </p:cNvSpPr>
          <p:nvPr/>
        </p:nvSpPr>
        <p:spPr bwMode="auto">
          <a:xfrm>
            <a:off x="196851" y="1320800"/>
            <a:ext cx="2565399" cy="3517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342900" indent="-342900" eaLnBrk="1" hangingPunct="1">
              <a:buFontTx/>
              <a:buChar char="•"/>
            </a:pPr>
            <a:r>
              <a:rPr lang="zh-CN" altLang="en-US" sz="1400" dirty="0">
                <a:latin typeface="+mn-lt"/>
                <a:ea typeface="+mn-ea"/>
              </a:rPr>
              <a:t>评审材料上传完毕提交上级审核后，通过点击首页上的“已申报，查看申报情况”，可以实时看到材料和审核情况</a:t>
            </a:r>
            <a:endParaRPr lang="en-US" altLang="zh-CN" sz="1400" dirty="0">
              <a:latin typeface="+mn-lt"/>
              <a:ea typeface="+mn-ea"/>
            </a:endParaRPr>
          </a:p>
          <a:p>
            <a:pPr marL="342900" indent="-342900" eaLnBrk="1" hangingPunct="1">
              <a:buFontTx/>
              <a:buChar char="•"/>
            </a:pPr>
            <a:r>
              <a:rPr lang="zh-CN" altLang="en-US" sz="1400" dirty="0">
                <a:latin typeface="+mn-lt"/>
                <a:ea typeface="+mn-ea"/>
              </a:rPr>
              <a:t>评审材料提交后，只能由教研组长驳回。教研组长审核完，只能由办公室主任驳回。办公室主任审核完，只能由校主管领导驳回。校主管领导审核完，只能由区教育局领导驳回。材料可以驳回给上一审核人，也可以直接驳回给申报教师。</a:t>
            </a:r>
            <a:endParaRPr lang="en-US" altLang="zh-CN" sz="1400" dirty="0">
              <a:latin typeface="+mn-lt"/>
              <a:ea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7049" y="1320800"/>
            <a:ext cx="5207001" cy="211406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7049" y="3553499"/>
            <a:ext cx="5772151" cy="1212766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标题 51201"/>
          <p:cNvSpPr>
            <a:spLocks noGrp="1" noChangeArrowheads="1"/>
          </p:cNvSpPr>
          <p:nvPr>
            <p:ph type="ctrTitle"/>
          </p:nvPr>
        </p:nvSpPr>
        <p:spPr>
          <a:xfrm>
            <a:off x="684213" y="2709863"/>
            <a:ext cx="7772400" cy="1470025"/>
          </a:xfrm>
        </p:spPr>
        <p:txBody>
          <a:bodyPr/>
          <a:lstStyle/>
          <a:p>
            <a:pPr eaLnBrk="1" hangingPunct="1"/>
            <a:r>
              <a:rPr lang="zh-CN" altLang="en-US" noProof="1">
                <a:latin typeface="微软雅黑" panose="020B0503020204020204" pitchFamily="34" charset="-122"/>
              </a:rPr>
              <a:t>结束</a:t>
            </a:r>
          </a:p>
        </p:txBody>
      </p:sp>
      <p:sp>
        <p:nvSpPr>
          <p:cNvPr id="62467" name="副标题 51202"/>
          <p:cNvSpPr>
            <a:spLocks noGrp="1" noChangeArrowheads="1"/>
          </p:cNvSpPr>
          <p:nvPr>
            <p:ph type="subTitle" idx="1"/>
          </p:nvPr>
        </p:nvSpPr>
        <p:spPr>
          <a:xfrm>
            <a:off x="1482725" y="4797425"/>
            <a:ext cx="6400800" cy="9366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zh-CN" altLang="en-US" noProof="1">
                <a:latin typeface="微软雅黑" panose="020B0503020204020204" pitchFamily="34" charset="-122"/>
              </a:rPr>
              <a:t>20</a:t>
            </a:r>
            <a:r>
              <a:rPr lang="en-US" altLang="zh-CN" noProof="1">
                <a:latin typeface="微软雅黑" panose="020B0503020204020204" pitchFamily="34" charset="-122"/>
              </a:rPr>
              <a:t>23</a:t>
            </a:r>
            <a:r>
              <a:rPr lang="zh-CN" altLang="zh-CN" noProof="1">
                <a:latin typeface="微软雅黑" panose="020B0503020204020204" pitchFamily="34" charset="-122"/>
              </a:rPr>
              <a:t>年</a:t>
            </a:r>
            <a:r>
              <a:rPr lang="en-US" altLang="zh-CN" noProof="1">
                <a:latin typeface="微软雅黑" panose="020B0503020204020204" pitchFamily="34" charset="-122"/>
              </a:rPr>
              <a:t>9</a:t>
            </a:r>
            <a:r>
              <a:rPr lang="zh-CN" altLang="en-US" noProof="1">
                <a:latin typeface="微软雅黑" panose="020B0503020204020204" pitchFamily="34" charset="-122"/>
              </a:rPr>
              <a:t>月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noProof="1">
                <a:solidFill>
                  <a:srgbClr val="FF3300"/>
                </a:solidFill>
                <a:latin typeface="微软雅黑" panose="020B0503020204020204" pitchFamily="34" charset="-122"/>
              </a:rPr>
              <a:t>ver</a:t>
            </a:r>
            <a:r>
              <a:rPr lang="en-US" altLang="zh-CN" noProof="1">
                <a:solidFill>
                  <a:srgbClr val="FF3300"/>
                </a:solidFill>
                <a:latin typeface="微软雅黑" panose="020B0503020204020204" pitchFamily="34" charset="-122"/>
              </a:rPr>
              <a:t>3</a:t>
            </a:r>
            <a:r>
              <a:rPr lang="en-US" altLang="en-US" noProof="1">
                <a:solidFill>
                  <a:srgbClr val="FF3300"/>
                </a:solidFill>
                <a:latin typeface="微软雅黑" panose="020B0503020204020204" pitchFamily="34" charset="-122"/>
              </a:rPr>
              <a:t>.1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标题 1536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评审系统的登录与退出</a:t>
            </a:r>
          </a:p>
        </p:txBody>
      </p:sp>
      <p:sp>
        <p:nvSpPr>
          <p:cNvPr id="25603" name="文本占位符 15362"/>
          <p:cNvSpPr>
            <a:spLocks noGrp="1" noChangeArrowheads="1"/>
          </p:cNvSpPr>
          <p:nvPr>
            <p:ph type="body" sz="half" idx="1"/>
          </p:nvPr>
        </p:nvSpPr>
        <p:spPr>
          <a:xfrm>
            <a:off x="466725" y="1412875"/>
            <a:ext cx="8269288" cy="4527550"/>
          </a:xfrm>
        </p:spPr>
        <p:txBody>
          <a:bodyPr/>
          <a:lstStyle/>
          <a:p>
            <a:pPr eaLnBrk="1" hangingPunct="1"/>
            <a:r>
              <a:rPr lang="zh-CN" altLang="en-US"/>
              <a:t>登录：评审系统网址</a:t>
            </a:r>
          </a:p>
          <a:p>
            <a:pPr eaLnBrk="1" hangingPunct="1"/>
            <a:r>
              <a:rPr lang="zh-CN" altLang="en-US"/>
              <a:t>退出：点击工具栏中的</a:t>
            </a:r>
            <a:r>
              <a:rPr lang="en-US" altLang="zh-CN"/>
              <a:t>【</a:t>
            </a:r>
            <a:r>
              <a:rPr lang="zh-CN" altLang="en-US"/>
              <a:t>退出</a:t>
            </a:r>
            <a:r>
              <a:rPr lang="en-US" altLang="zh-CN"/>
              <a:t>】</a:t>
            </a:r>
            <a:r>
              <a:rPr lang="zh-CN" altLang="en-US"/>
              <a:t>或者浏览器右上方关闭按钮，退出评审系统</a:t>
            </a:r>
          </a:p>
          <a:p>
            <a:pPr eaLnBrk="1" hangingPunct="1"/>
            <a:endParaRPr lang="zh-CN" altLang="en-US"/>
          </a:p>
        </p:txBody>
      </p:sp>
      <p:pic>
        <p:nvPicPr>
          <p:cNvPr id="25604" name="图片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450" y="2908300"/>
            <a:ext cx="4987925" cy="292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标题 1638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>
                <a:sym typeface="Arial" panose="020B0604020202020204" pitchFamily="34" charset="0"/>
              </a:rPr>
              <a:t>修改密码</a:t>
            </a:r>
          </a:p>
        </p:txBody>
      </p:sp>
      <p:sp>
        <p:nvSpPr>
          <p:cNvPr id="26627" name="文本占位符 16386"/>
          <p:cNvSpPr>
            <a:spLocks noGrp="1" noChangeArrowheads="1"/>
          </p:cNvSpPr>
          <p:nvPr>
            <p:ph type="body" idx="1"/>
          </p:nvPr>
        </p:nvSpPr>
        <p:spPr>
          <a:xfrm>
            <a:off x="466725" y="1412875"/>
            <a:ext cx="8229600" cy="1646238"/>
          </a:xfrm>
        </p:spPr>
        <p:txBody>
          <a:bodyPr/>
          <a:lstStyle/>
          <a:p>
            <a:pPr eaLnBrk="1" hangingPunct="1"/>
            <a:r>
              <a:rPr lang="zh-CN" altLang="en-US"/>
              <a:t>请妥善保管好自己的账户信息</a:t>
            </a:r>
          </a:p>
          <a:p>
            <a:pPr eaLnBrk="1" hangingPunct="1"/>
            <a:r>
              <a:rPr lang="zh-CN" altLang="en-US"/>
              <a:t>建议第一次使用时修改密码</a:t>
            </a:r>
          </a:p>
          <a:p>
            <a:pPr eaLnBrk="1" hangingPunct="1"/>
            <a:r>
              <a:rPr lang="zh-CN" altLang="en-US"/>
              <a:t>如果遗忘了密码，可请学校管理员重新设置</a:t>
            </a:r>
          </a:p>
        </p:txBody>
      </p:sp>
      <p:pic>
        <p:nvPicPr>
          <p:cNvPr id="26628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63" y="3059113"/>
            <a:ext cx="3594100" cy="171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左弧形箭头 16389"/>
          <p:cNvSpPr>
            <a:spLocks noChangeArrowheads="1"/>
          </p:cNvSpPr>
          <p:nvPr/>
        </p:nvSpPr>
        <p:spPr bwMode="auto">
          <a:xfrm rot="-3786784">
            <a:off x="3510757" y="4547393"/>
            <a:ext cx="876300" cy="2017713"/>
          </a:xfrm>
          <a:prstGeom prst="curvedRightArrow">
            <a:avLst>
              <a:gd name="adj1" fmla="val 46051"/>
              <a:gd name="adj2" fmla="val 92101"/>
              <a:gd name="adj3" fmla="val 3332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>
              <a:ea typeface="宋体" panose="02010600030101010101" pitchFamily="2" charset="-122"/>
            </a:endParaRPr>
          </a:p>
        </p:txBody>
      </p:sp>
      <p:pic>
        <p:nvPicPr>
          <p:cNvPr id="26630" name="图片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8" y="3059113"/>
            <a:ext cx="4608512" cy="225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标题 1740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使用评审知识库</a:t>
            </a:r>
          </a:p>
        </p:txBody>
      </p:sp>
      <p:sp>
        <p:nvSpPr>
          <p:cNvPr id="27651" name="文本占位符 17410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412875"/>
            <a:ext cx="8220075" cy="1611313"/>
          </a:xfrm>
        </p:spPr>
        <p:txBody>
          <a:bodyPr/>
          <a:lstStyle/>
          <a:p>
            <a:pPr eaLnBrk="1" hangingPunct="1"/>
            <a:r>
              <a:rPr lang="zh-CN" altLang="en-US" dirty="0"/>
              <a:t>系统首页有使用帮助，评审细则等文档</a:t>
            </a:r>
          </a:p>
          <a:p>
            <a:pPr eaLnBrk="1" hangingPunct="1"/>
            <a:r>
              <a:rPr lang="zh-CN" altLang="en-US" dirty="0"/>
              <a:t>系统会根据实际需求更改内容</a:t>
            </a:r>
          </a:p>
          <a:p>
            <a:pPr eaLnBrk="1" hangingPunct="1"/>
            <a:r>
              <a:rPr lang="zh-CN" altLang="en-US" dirty="0">
                <a:solidFill>
                  <a:srgbClr val="FF3300"/>
                </a:solidFill>
              </a:rPr>
              <a:t>务必根据职称文件要求提供材料</a:t>
            </a:r>
          </a:p>
          <a:p>
            <a:pPr eaLnBrk="1" hangingPunct="1"/>
            <a:endParaRPr lang="zh-CN" altLang="en-US" dirty="0">
              <a:solidFill>
                <a:srgbClr val="FF3300"/>
              </a:solidFill>
            </a:endParaRPr>
          </a:p>
        </p:txBody>
      </p:sp>
      <p:sp>
        <p:nvSpPr>
          <p:cNvPr id="27652" name="矩形 17411"/>
          <p:cNvSpPr>
            <a:spLocks noChangeArrowheads="1"/>
          </p:cNvSpPr>
          <p:nvPr/>
        </p:nvSpPr>
        <p:spPr bwMode="auto">
          <a:xfrm>
            <a:off x="0" y="0"/>
            <a:ext cx="635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ea typeface="宋体" panose="02010600030101010101" pitchFamily="2" charset="-122"/>
              </a:rPr>
              <a:t> </a:t>
            </a:r>
          </a:p>
        </p:txBody>
      </p:sp>
      <p:sp>
        <p:nvSpPr>
          <p:cNvPr id="27653" name="矩形 17412"/>
          <p:cNvSpPr>
            <a:spLocks noChangeArrowheads="1"/>
          </p:cNvSpPr>
          <p:nvPr/>
        </p:nvSpPr>
        <p:spPr bwMode="auto">
          <a:xfrm>
            <a:off x="0" y="0"/>
            <a:ext cx="635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ea typeface="宋体" panose="02010600030101010101" pitchFamily="2" charset="-122"/>
              </a:rPr>
              <a:t> </a:t>
            </a:r>
          </a:p>
        </p:txBody>
      </p:sp>
      <p:sp>
        <p:nvSpPr>
          <p:cNvPr id="27654" name="矩形 17413"/>
          <p:cNvSpPr>
            <a:spLocks noChangeArrowheads="1"/>
          </p:cNvSpPr>
          <p:nvPr/>
        </p:nvSpPr>
        <p:spPr bwMode="auto">
          <a:xfrm>
            <a:off x="0" y="0"/>
            <a:ext cx="635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ea typeface="宋体" panose="02010600030101010101" pitchFamily="2" charset="-122"/>
              </a:rPr>
              <a:t> </a:t>
            </a:r>
          </a:p>
        </p:txBody>
      </p:sp>
      <p:sp>
        <p:nvSpPr>
          <p:cNvPr id="2" name="内容占位符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127" y="2986849"/>
            <a:ext cx="6906827" cy="300921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6837" y="3024188"/>
            <a:ext cx="3048513" cy="2633127"/>
          </a:xfrm>
          <a:prstGeom prst="rect">
            <a:avLst/>
          </a:prstGeom>
        </p:spPr>
      </p:pic>
      <p:sp>
        <p:nvSpPr>
          <p:cNvPr id="13" name="左弧形箭头 16389"/>
          <p:cNvSpPr>
            <a:spLocks noChangeArrowheads="1"/>
          </p:cNvSpPr>
          <p:nvPr/>
        </p:nvSpPr>
        <p:spPr bwMode="auto">
          <a:xfrm rot="16384068">
            <a:off x="4192738" y="4159841"/>
            <a:ext cx="893934" cy="3052886"/>
          </a:xfrm>
          <a:prstGeom prst="curvedRightArrow">
            <a:avLst>
              <a:gd name="adj1" fmla="val 46051"/>
              <a:gd name="adj2" fmla="val 92101"/>
              <a:gd name="adj3" fmla="val 3332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标题 184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网上提交材料的流程</a:t>
            </a:r>
          </a:p>
        </p:txBody>
      </p:sp>
      <p:sp>
        <p:nvSpPr>
          <p:cNvPr id="28675" name="文本占位符 1843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zh-CN"/>
              <a:t>       </a:t>
            </a:r>
            <a:r>
              <a:rPr lang="zh-CN" altLang="en-US"/>
              <a:t>网上提交材料的主要流程为：</a:t>
            </a:r>
          </a:p>
        </p:txBody>
      </p:sp>
      <p:grpSp>
        <p:nvGrpSpPr>
          <p:cNvPr id="28676" name="组合 18435"/>
          <p:cNvGrpSpPr/>
          <p:nvPr/>
        </p:nvGrpSpPr>
        <p:grpSpPr bwMode="auto">
          <a:xfrm>
            <a:off x="136525" y="2459038"/>
            <a:ext cx="2505075" cy="3576637"/>
            <a:chOff x="0" y="0"/>
            <a:chExt cx="1578" cy="2253"/>
          </a:xfrm>
        </p:grpSpPr>
        <p:sp>
          <p:nvSpPr>
            <p:cNvPr id="28691" name="矩形 18436"/>
            <p:cNvSpPr>
              <a:spLocks noChangeArrowheads="1"/>
            </p:cNvSpPr>
            <p:nvPr/>
          </p:nvSpPr>
          <p:spPr bwMode="auto">
            <a:xfrm>
              <a:off x="0" y="0"/>
              <a:ext cx="1578" cy="2123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42900" indent="-342900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AutoNum type="arabicPeriod"/>
              </a:pPr>
              <a:endParaRPr lang="zh-CN" altLang="en-US" sz="1800">
                <a:ea typeface="宋体" panose="02010600030101010101" pitchFamily="2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AutoNum type="arabicPeriod"/>
              </a:pPr>
              <a:endParaRPr lang="zh-CN" altLang="en-US" sz="1800">
                <a:ea typeface="宋体" panose="02010600030101010101" pitchFamily="2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AutoNum type="arabicPeriod"/>
              </a:pPr>
              <a:r>
                <a:rPr lang="zh-CN" altLang="en-US" sz="1700">
                  <a:solidFill>
                    <a:srgbClr val="FF3300"/>
                  </a:solidFill>
                  <a:ea typeface="宋体" panose="02010600030101010101" pitchFamily="2" charset="-122"/>
                </a:rPr>
                <a:t>根据职称文件准备纸质材料</a:t>
              </a:r>
            </a:p>
            <a:p>
              <a:pPr eaLnBrk="1" hangingPunct="1">
                <a:spcBef>
                  <a:spcPct val="0"/>
                </a:spcBef>
                <a:buFontTx/>
                <a:buAutoNum type="arabicPeriod"/>
              </a:pPr>
              <a:r>
                <a:rPr lang="zh-CN" altLang="en-US" sz="1700">
                  <a:ea typeface="宋体" panose="02010600030101010101" pitchFamily="2" charset="-122"/>
                </a:rPr>
                <a:t>将纸质材料扫描成图片，命名，分类保存</a:t>
              </a:r>
            </a:p>
            <a:p>
              <a:pPr eaLnBrk="1" hangingPunct="1">
                <a:spcBef>
                  <a:spcPct val="0"/>
                </a:spcBef>
                <a:buFontTx/>
                <a:buAutoNum type="arabicPeriod"/>
              </a:pPr>
              <a:r>
                <a:rPr lang="zh-CN" altLang="en-US" sz="1700">
                  <a:ea typeface="宋体" panose="02010600030101010101" pitchFamily="2" charset="-122"/>
                </a:rPr>
                <a:t>选择</a:t>
              </a:r>
              <a:r>
                <a:rPr lang="en-US" altLang="zh-CN" sz="1700">
                  <a:ea typeface="宋体" panose="02010600030101010101" pitchFamily="2" charset="-122"/>
                </a:rPr>
                <a:t>word</a:t>
              </a:r>
              <a:r>
                <a:rPr lang="zh-CN" altLang="en-US" sz="1700">
                  <a:ea typeface="宋体" panose="02010600030101010101" pitchFamily="2" charset="-122"/>
                </a:rPr>
                <a:t>模版，将扫描件插入</a:t>
              </a:r>
              <a:r>
                <a:rPr lang="en-US" altLang="zh-CN" sz="1700">
                  <a:ea typeface="宋体" panose="02010600030101010101" pitchFamily="2" charset="-122"/>
                </a:rPr>
                <a:t>word</a:t>
              </a:r>
              <a:r>
                <a:rPr lang="zh-CN" altLang="en-US" sz="1700">
                  <a:ea typeface="宋体" panose="02010600030101010101" pitchFamily="2" charset="-122"/>
                </a:rPr>
                <a:t>模版，压缩后命名保存</a:t>
              </a:r>
            </a:p>
            <a:p>
              <a:pPr eaLnBrk="1" hangingPunct="1">
                <a:spcBef>
                  <a:spcPct val="0"/>
                </a:spcBef>
                <a:buFontTx/>
                <a:buAutoNum type="arabicPeriod"/>
              </a:pPr>
              <a:r>
                <a:rPr lang="zh-CN" altLang="en-US" sz="1700">
                  <a:ea typeface="宋体" panose="02010600030101010101" pitchFamily="2" charset="-122"/>
                </a:rPr>
                <a:t>登录评审系统，选择目录，填写数据，上传</a:t>
              </a:r>
              <a:r>
                <a:rPr lang="en-US" altLang="zh-CN" sz="1700">
                  <a:ea typeface="宋体" panose="02010600030101010101" pitchFamily="2" charset="-122"/>
                </a:rPr>
                <a:t>word</a:t>
              </a:r>
              <a:r>
                <a:rPr lang="zh-CN" altLang="en-US" sz="1700">
                  <a:ea typeface="宋体" panose="02010600030101010101" pitchFamily="2" charset="-122"/>
                </a:rPr>
                <a:t>附件</a:t>
              </a:r>
            </a:p>
          </p:txBody>
        </p:sp>
        <p:sp>
          <p:nvSpPr>
            <p:cNvPr id="28692" name="任意多边形 18437"/>
            <p:cNvSpPr>
              <a:spLocks noChangeArrowheads="1"/>
            </p:cNvSpPr>
            <p:nvPr/>
          </p:nvSpPr>
          <p:spPr bwMode="auto">
            <a:xfrm>
              <a:off x="0" y="2113"/>
              <a:ext cx="1578" cy="140"/>
            </a:xfrm>
            <a:custGeom>
              <a:avLst/>
              <a:gdLst>
                <a:gd name="T0" fmla="*/ 0 w 21600"/>
                <a:gd name="T1" fmla="*/ 0 h 21600"/>
                <a:gd name="T2" fmla="*/ 6 w 21600"/>
                <a:gd name="T3" fmla="*/ 1 h 21600"/>
                <a:gd name="T4" fmla="*/ 110 w 21600"/>
                <a:gd name="T5" fmla="*/ 1 h 21600"/>
                <a:gd name="T6" fmla="*/ 115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1072" y="21600"/>
                  </a:lnTo>
                  <a:lnTo>
                    <a:pt x="20528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3" name="矩形 18438"/>
            <p:cNvSpPr>
              <a:spLocks noChangeArrowheads="1"/>
            </p:cNvSpPr>
            <p:nvPr/>
          </p:nvSpPr>
          <p:spPr bwMode="auto">
            <a:xfrm>
              <a:off x="37" y="40"/>
              <a:ext cx="1497" cy="354"/>
            </a:xfrm>
            <a:prstGeom prst="rect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>
                <a:ea typeface="宋体" panose="02010600030101010101" pitchFamily="2" charset="-122"/>
              </a:endParaRPr>
            </a:p>
          </p:txBody>
        </p:sp>
        <p:sp>
          <p:nvSpPr>
            <p:cNvPr id="28694" name="矩形 18439"/>
            <p:cNvSpPr>
              <a:spLocks noChangeArrowheads="1" noChangeShapeType="1" noTextEdit="1"/>
            </p:cNvSpPr>
            <p:nvPr/>
          </p:nvSpPr>
          <p:spPr bwMode="auto">
            <a:xfrm>
              <a:off x="115" y="131"/>
              <a:ext cx="1361" cy="15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2400" kern="10">
                  <a:ln w="9525">
                    <a:solidFill>
                      <a:schemeClr val="bg1"/>
                    </a:solidFill>
                    <a:round/>
                  </a:ln>
                  <a:solidFill>
                    <a:schemeClr val="bg1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申报者整理上传材料</a:t>
              </a:r>
            </a:p>
          </p:txBody>
        </p:sp>
        <p:sp>
          <p:nvSpPr>
            <p:cNvPr id="28695" name="任意多边形 18440"/>
            <p:cNvSpPr>
              <a:spLocks noChangeArrowheads="1"/>
            </p:cNvSpPr>
            <p:nvPr/>
          </p:nvSpPr>
          <p:spPr bwMode="auto">
            <a:xfrm>
              <a:off x="37" y="402"/>
              <a:ext cx="1497" cy="181"/>
            </a:xfrm>
            <a:custGeom>
              <a:avLst/>
              <a:gdLst>
                <a:gd name="T0" fmla="*/ 0 w 21600"/>
                <a:gd name="T1" fmla="*/ 0 h 21600"/>
                <a:gd name="T2" fmla="*/ 5 w 21600"/>
                <a:gd name="T3" fmla="*/ 2 h 21600"/>
                <a:gd name="T4" fmla="*/ 99 w 21600"/>
                <a:gd name="T5" fmla="*/ 2 h 21600"/>
                <a:gd name="T6" fmla="*/ 10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1072" y="21600"/>
                  </a:lnTo>
                  <a:lnTo>
                    <a:pt x="20528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8677" name="组合 18441"/>
          <p:cNvGrpSpPr/>
          <p:nvPr/>
        </p:nvGrpSpPr>
        <p:grpSpPr bwMode="auto">
          <a:xfrm>
            <a:off x="3362325" y="2459038"/>
            <a:ext cx="2505075" cy="3576637"/>
            <a:chOff x="0" y="0"/>
            <a:chExt cx="1578" cy="2253"/>
          </a:xfrm>
        </p:grpSpPr>
        <p:sp>
          <p:nvSpPr>
            <p:cNvPr id="28686" name="矩形 18442"/>
            <p:cNvSpPr>
              <a:spLocks noChangeArrowheads="1"/>
            </p:cNvSpPr>
            <p:nvPr/>
          </p:nvSpPr>
          <p:spPr bwMode="auto">
            <a:xfrm>
              <a:off x="0" y="0"/>
              <a:ext cx="1578" cy="2123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AutoNum type="arabicPeriod"/>
              </a:pPr>
              <a:endParaRPr lang="zh-CN" altLang="en-US" sz="1800">
                <a:ea typeface="宋体" panose="02010600030101010101" pitchFamily="2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AutoNum type="arabicPeriod"/>
              </a:pPr>
              <a:endParaRPr lang="zh-CN" altLang="en-US" sz="1800">
                <a:ea typeface="宋体" panose="02010600030101010101" pitchFamily="2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AutoNum type="arabicPeriod"/>
              </a:pPr>
              <a:endParaRPr lang="zh-CN" altLang="en-US" sz="1800">
                <a:ea typeface="宋体" panose="02010600030101010101" pitchFamily="2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AutoNum type="arabicPeriod"/>
              </a:pPr>
              <a:r>
                <a:rPr lang="zh-CN" altLang="en-US" sz="1800">
                  <a:ea typeface="宋体" panose="02010600030101010101" pitchFamily="2" charset="-122"/>
                </a:rPr>
                <a:t>教研组长审核</a:t>
              </a:r>
            </a:p>
            <a:p>
              <a:pPr eaLnBrk="1" hangingPunct="1">
                <a:spcBef>
                  <a:spcPct val="0"/>
                </a:spcBef>
                <a:buFontTx/>
                <a:buAutoNum type="arabicPeriod"/>
              </a:pPr>
              <a:r>
                <a:rPr lang="zh-CN" altLang="en-US" sz="1800">
                  <a:ea typeface="宋体" panose="02010600030101010101" pitchFamily="2" charset="-122"/>
                </a:rPr>
                <a:t>办公室主任审核</a:t>
              </a:r>
            </a:p>
            <a:p>
              <a:pPr eaLnBrk="1" hangingPunct="1">
                <a:spcBef>
                  <a:spcPct val="0"/>
                </a:spcBef>
                <a:buFontTx/>
                <a:buAutoNum type="arabicPeriod"/>
              </a:pPr>
              <a:r>
                <a:rPr lang="zh-CN" altLang="en-US" sz="1800">
                  <a:ea typeface="宋体" panose="02010600030101010101" pitchFamily="2" charset="-122"/>
                </a:rPr>
                <a:t>分管校长审核</a:t>
              </a:r>
            </a:p>
            <a:p>
              <a:pPr eaLnBrk="1" hangingPunct="1">
                <a:spcBef>
                  <a:spcPct val="0"/>
                </a:spcBef>
                <a:buFontTx/>
                <a:buAutoNum type="arabicPeriod"/>
              </a:pPr>
              <a:r>
                <a:rPr lang="zh-CN" altLang="en-US" sz="1800">
                  <a:ea typeface="宋体" panose="02010600030101010101" pitchFamily="2" charset="-122"/>
                </a:rPr>
                <a:t>校内述职、公示</a:t>
              </a:r>
            </a:p>
          </p:txBody>
        </p:sp>
        <p:sp>
          <p:nvSpPr>
            <p:cNvPr id="28687" name="任意多边形 18443"/>
            <p:cNvSpPr>
              <a:spLocks noChangeArrowheads="1"/>
            </p:cNvSpPr>
            <p:nvPr/>
          </p:nvSpPr>
          <p:spPr bwMode="auto">
            <a:xfrm>
              <a:off x="0" y="2113"/>
              <a:ext cx="1578" cy="140"/>
            </a:xfrm>
            <a:custGeom>
              <a:avLst/>
              <a:gdLst>
                <a:gd name="T0" fmla="*/ 0 w 21600"/>
                <a:gd name="T1" fmla="*/ 0 h 21600"/>
                <a:gd name="T2" fmla="*/ 6 w 21600"/>
                <a:gd name="T3" fmla="*/ 1 h 21600"/>
                <a:gd name="T4" fmla="*/ 110 w 21600"/>
                <a:gd name="T5" fmla="*/ 1 h 21600"/>
                <a:gd name="T6" fmla="*/ 115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1072" y="21600"/>
                  </a:lnTo>
                  <a:lnTo>
                    <a:pt x="20528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88" name="矩形 18444"/>
            <p:cNvSpPr>
              <a:spLocks noChangeArrowheads="1"/>
            </p:cNvSpPr>
            <p:nvPr/>
          </p:nvSpPr>
          <p:spPr bwMode="auto">
            <a:xfrm>
              <a:off x="37" y="40"/>
              <a:ext cx="1497" cy="354"/>
            </a:xfrm>
            <a:prstGeom prst="rect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>
                <a:ea typeface="宋体" panose="02010600030101010101" pitchFamily="2" charset="-122"/>
              </a:endParaRPr>
            </a:p>
          </p:txBody>
        </p:sp>
        <p:sp>
          <p:nvSpPr>
            <p:cNvPr id="28689" name="矩形 18445"/>
            <p:cNvSpPr>
              <a:spLocks noChangeArrowheads="1" noChangeShapeType="1" noTextEdit="1"/>
            </p:cNvSpPr>
            <p:nvPr/>
          </p:nvSpPr>
          <p:spPr bwMode="auto">
            <a:xfrm>
              <a:off x="115" y="131"/>
              <a:ext cx="1361" cy="15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2400" kern="10">
                  <a:ln w="9525">
                    <a:solidFill>
                      <a:schemeClr val="bg1"/>
                    </a:solidFill>
                    <a:round/>
                  </a:ln>
                  <a:solidFill>
                    <a:schemeClr val="bg1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校内审核申报材料</a:t>
              </a:r>
            </a:p>
          </p:txBody>
        </p:sp>
        <p:sp>
          <p:nvSpPr>
            <p:cNvPr id="28690" name="任意多边形 18446"/>
            <p:cNvSpPr>
              <a:spLocks noChangeArrowheads="1"/>
            </p:cNvSpPr>
            <p:nvPr/>
          </p:nvSpPr>
          <p:spPr bwMode="auto">
            <a:xfrm>
              <a:off x="37" y="402"/>
              <a:ext cx="1497" cy="181"/>
            </a:xfrm>
            <a:custGeom>
              <a:avLst/>
              <a:gdLst>
                <a:gd name="T0" fmla="*/ 0 w 21600"/>
                <a:gd name="T1" fmla="*/ 0 h 21600"/>
                <a:gd name="T2" fmla="*/ 5 w 21600"/>
                <a:gd name="T3" fmla="*/ 2 h 21600"/>
                <a:gd name="T4" fmla="*/ 99 w 21600"/>
                <a:gd name="T5" fmla="*/ 2 h 21600"/>
                <a:gd name="T6" fmla="*/ 10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1072" y="21600"/>
                  </a:lnTo>
                  <a:lnTo>
                    <a:pt x="20528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8678" name="组合 18447"/>
          <p:cNvGrpSpPr/>
          <p:nvPr/>
        </p:nvGrpSpPr>
        <p:grpSpPr bwMode="auto">
          <a:xfrm>
            <a:off x="6575425" y="2459038"/>
            <a:ext cx="2505075" cy="3576637"/>
            <a:chOff x="0" y="0"/>
            <a:chExt cx="1578" cy="2253"/>
          </a:xfrm>
        </p:grpSpPr>
        <p:sp>
          <p:nvSpPr>
            <p:cNvPr id="28681" name="矩形 18448"/>
            <p:cNvSpPr>
              <a:spLocks noChangeArrowheads="1"/>
            </p:cNvSpPr>
            <p:nvPr/>
          </p:nvSpPr>
          <p:spPr bwMode="auto">
            <a:xfrm>
              <a:off x="0" y="0"/>
              <a:ext cx="1578" cy="2123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AutoNum type="arabicPeriod"/>
              </a:pPr>
              <a:endParaRPr lang="zh-CN" altLang="en-US" sz="1800">
                <a:ea typeface="宋体" panose="02010600030101010101" pitchFamily="2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AutoNum type="arabicPeriod"/>
              </a:pPr>
              <a:endParaRPr lang="zh-CN" altLang="en-US" sz="1800">
                <a:ea typeface="宋体" panose="02010600030101010101" pitchFamily="2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AutoNum type="arabicPeriod"/>
              </a:pPr>
              <a:endParaRPr lang="zh-CN" altLang="en-US" sz="1800">
                <a:ea typeface="宋体" panose="02010600030101010101" pitchFamily="2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AutoNum type="arabicPeriod"/>
              </a:pPr>
              <a:r>
                <a:rPr lang="zh-CN" altLang="en-US" sz="1800">
                  <a:ea typeface="宋体" panose="02010600030101010101" pitchFamily="2" charset="-122"/>
                </a:rPr>
                <a:t>辖市区教育行政部门审核</a:t>
              </a:r>
            </a:p>
            <a:p>
              <a:pPr eaLnBrk="1" hangingPunct="1">
                <a:spcBef>
                  <a:spcPct val="0"/>
                </a:spcBef>
                <a:buFontTx/>
                <a:buAutoNum type="arabicPeriod"/>
              </a:pPr>
              <a:r>
                <a:rPr lang="zh-CN" altLang="en-US" sz="1800">
                  <a:ea typeface="宋体" panose="02010600030101010101" pitchFamily="2" charset="-122"/>
                </a:rPr>
                <a:t>市教育局审核</a:t>
              </a:r>
            </a:p>
            <a:p>
              <a:pPr eaLnBrk="1" hangingPunct="1">
                <a:spcBef>
                  <a:spcPct val="0"/>
                </a:spcBef>
                <a:buFontTx/>
                <a:buAutoNum type="arabicPeriod"/>
              </a:pPr>
              <a:r>
                <a:rPr lang="zh-CN" altLang="en-US" sz="1800">
                  <a:ea typeface="宋体" panose="02010600030101010101" pitchFamily="2" charset="-122"/>
                </a:rPr>
                <a:t>市人社局审核</a:t>
              </a:r>
            </a:p>
            <a:p>
              <a:pPr eaLnBrk="1" hangingPunct="1">
                <a:spcBef>
                  <a:spcPct val="0"/>
                </a:spcBef>
                <a:buFontTx/>
                <a:buAutoNum type="arabicPeriod"/>
              </a:pPr>
              <a:r>
                <a:rPr lang="zh-CN" altLang="en-US" sz="1800">
                  <a:ea typeface="宋体" panose="02010600030101010101" pitchFamily="2" charset="-122"/>
                </a:rPr>
                <a:t>省人社厅审核</a:t>
              </a:r>
            </a:p>
            <a:p>
              <a:pPr eaLnBrk="1" hangingPunct="1">
                <a:spcBef>
                  <a:spcPct val="0"/>
                </a:spcBef>
                <a:buFontTx/>
                <a:buAutoNum type="arabicPeriod"/>
              </a:pPr>
              <a:r>
                <a:rPr lang="zh-CN" altLang="en-US" sz="1800">
                  <a:ea typeface="宋体" panose="02010600030101010101" pitchFamily="2" charset="-122"/>
                </a:rPr>
                <a:t>网上公示</a:t>
              </a:r>
            </a:p>
          </p:txBody>
        </p:sp>
        <p:sp>
          <p:nvSpPr>
            <p:cNvPr id="28682" name="任意多边形 18449"/>
            <p:cNvSpPr>
              <a:spLocks noChangeArrowheads="1"/>
            </p:cNvSpPr>
            <p:nvPr/>
          </p:nvSpPr>
          <p:spPr bwMode="auto">
            <a:xfrm>
              <a:off x="0" y="2113"/>
              <a:ext cx="1578" cy="140"/>
            </a:xfrm>
            <a:custGeom>
              <a:avLst/>
              <a:gdLst>
                <a:gd name="T0" fmla="*/ 0 w 21600"/>
                <a:gd name="T1" fmla="*/ 0 h 21600"/>
                <a:gd name="T2" fmla="*/ 6 w 21600"/>
                <a:gd name="T3" fmla="*/ 1 h 21600"/>
                <a:gd name="T4" fmla="*/ 110 w 21600"/>
                <a:gd name="T5" fmla="*/ 1 h 21600"/>
                <a:gd name="T6" fmla="*/ 115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1072" y="21600"/>
                  </a:lnTo>
                  <a:lnTo>
                    <a:pt x="20528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83" name="矩形 18450"/>
            <p:cNvSpPr>
              <a:spLocks noChangeArrowheads="1"/>
            </p:cNvSpPr>
            <p:nvPr/>
          </p:nvSpPr>
          <p:spPr bwMode="auto">
            <a:xfrm>
              <a:off x="37" y="40"/>
              <a:ext cx="1497" cy="354"/>
            </a:xfrm>
            <a:prstGeom prst="rect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>
                <a:ea typeface="宋体" panose="02010600030101010101" pitchFamily="2" charset="-122"/>
              </a:endParaRPr>
            </a:p>
          </p:txBody>
        </p:sp>
        <p:sp>
          <p:nvSpPr>
            <p:cNvPr id="28684" name="矩形 18451"/>
            <p:cNvSpPr>
              <a:spLocks noChangeArrowheads="1" noChangeShapeType="1" noTextEdit="1"/>
            </p:cNvSpPr>
            <p:nvPr/>
          </p:nvSpPr>
          <p:spPr bwMode="auto">
            <a:xfrm>
              <a:off x="115" y="131"/>
              <a:ext cx="1361" cy="15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2400" kern="10">
                  <a:ln w="9525">
                    <a:solidFill>
                      <a:schemeClr val="bg1"/>
                    </a:solidFill>
                    <a:round/>
                  </a:ln>
                  <a:solidFill>
                    <a:schemeClr val="bg1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各级行政部门审核材料</a:t>
              </a:r>
            </a:p>
          </p:txBody>
        </p:sp>
        <p:sp>
          <p:nvSpPr>
            <p:cNvPr id="28685" name="任意多边形 18452"/>
            <p:cNvSpPr>
              <a:spLocks noChangeArrowheads="1"/>
            </p:cNvSpPr>
            <p:nvPr/>
          </p:nvSpPr>
          <p:spPr bwMode="auto">
            <a:xfrm>
              <a:off x="37" y="402"/>
              <a:ext cx="1497" cy="181"/>
            </a:xfrm>
            <a:custGeom>
              <a:avLst/>
              <a:gdLst>
                <a:gd name="T0" fmla="*/ 0 w 21600"/>
                <a:gd name="T1" fmla="*/ 0 h 21600"/>
                <a:gd name="T2" fmla="*/ 5 w 21600"/>
                <a:gd name="T3" fmla="*/ 2 h 21600"/>
                <a:gd name="T4" fmla="*/ 99 w 21600"/>
                <a:gd name="T5" fmla="*/ 2 h 21600"/>
                <a:gd name="T6" fmla="*/ 10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1072" y="21600"/>
                  </a:lnTo>
                  <a:lnTo>
                    <a:pt x="20528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8679" name="右箭头 18453"/>
          <p:cNvSpPr>
            <a:spLocks noChangeArrowheads="1"/>
          </p:cNvSpPr>
          <p:nvPr/>
        </p:nvSpPr>
        <p:spPr bwMode="auto">
          <a:xfrm>
            <a:off x="2716213" y="3460750"/>
            <a:ext cx="587375" cy="481013"/>
          </a:xfrm>
          <a:prstGeom prst="rightArrow">
            <a:avLst>
              <a:gd name="adj1" fmla="val 59759"/>
              <a:gd name="adj2" fmla="val 66602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>
              <a:ea typeface="宋体" panose="02010600030101010101" pitchFamily="2" charset="-122"/>
            </a:endParaRPr>
          </a:p>
        </p:txBody>
      </p:sp>
      <p:sp>
        <p:nvSpPr>
          <p:cNvPr id="28680" name="右箭头 18454"/>
          <p:cNvSpPr>
            <a:spLocks noChangeArrowheads="1"/>
          </p:cNvSpPr>
          <p:nvPr/>
        </p:nvSpPr>
        <p:spPr bwMode="auto">
          <a:xfrm>
            <a:off x="5940425" y="3475038"/>
            <a:ext cx="587375" cy="481012"/>
          </a:xfrm>
          <a:prstGeom prst="rightArrow">
            <a:avLst>
              <a:gd name="adj1" fmla="val 59759"/>
              <a:gd name="adj2" fmla="val 66602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标题 1945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>
                <a:sym typeface="Arial" panose="020B0604020202020204" pitchFamily="34" charset="0"/>
              </a:rPr>
              <a:t>上传评审材料简介</a:t>
            </a:r>
          </a:p>
        </p:txBody>
      </p:sp>
      <p:sp>
        <p:nvSpPr>
          <p:cNvPr id="29699" name="文本占位符 1945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申报者根据评审条件要求填写信息，并根据需要上传</a:t>
            </a:r>
            <a:r>
              <a:rPr lang="en-US" altLang="zh-CN"/>
              <a:t>WORD</a:t>
            </a:r>
            <a:r>
              <a:rPr lang="zh-CN" altLang="en-US"/>
              <a:t>附件，作为所填信息的支撑材料。</a:t>
            </a:r>
          </a:p>
          <a:p>
            <a:pPr eaLnBrk="1" hangingPunct="1"/>
            <a:r>
              <a:rPr lang="zh-CN" altLang="en-US"/>
              <a:t>操作路径：首页</a:t>
            </a:r>
            <a:r>
              <a:rPr lang="en-US" altLang="zh-CN"/>
              <a:t>—</a:t>
            </a:r>
            <a:r>
              <a:rPr lang="zh-CN" altLang="en-US"/>
              <a:t>申报</a:t>
            </a:r>
            <a:endParaRPr lang="en-US" altLang="zh-CN"/>
          </a:p>
        </p:txBody>
      </p:sp>
      <p:pic>
        <p:nvPicPr>
          <p:cNvPr id="29700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50" y="2832100"/>
            <a:ext cx="3860800" cy="195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525" y="2771775"/>
            <a:ext cx="4017963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2" name="左弧形箭头 19461"/>
          <p:cNvSpPr>
            <a:spLocks noChangeArrowheads="1"/>
          </p:cNvSpPr>
          <p:nvPr/>
        </p:nvSpPr>
        <p:spPr bwMode="auto">
          <a:xfrm rot="-3786784">
            <a:off x="4183857" y="3882231"/>
            <a:ext cx="876300" cy="2017713"/>
          </a:xfrm>
          <a:prstGeom prst="curvedRightArrow">
            <a:avLst>
              <a:gd name="adj1" fmla="val 46051"/>
              <a:gd name="adj2" fmla="val 92101"/>
              <a:gd name="adj3" fmla="val 3332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_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默认设计模板_5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_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默认设计模板_3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_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默认设计模板_4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_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2391</Words>
  <Application>Microsoft Office PowerPoint</Application>
  <PresentationFormat>全屏显示(4:3)</PresentationFormat>
  <Paragraphs>216</Paragraphs>
  <Slides>41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3</vt:i4>
      </vt:variant>
      <vt:variant>
        <vt:lpstr>主题</vt:lpstr>
      </vt:variant>
      <vt:variant>
        <vt:i4>5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41</vt:i4>
      </vt:variant>
    </vt:vector>
  </HeadingPairs>
  <TitlesOfParts>
    <vt:vector size="50" baseType="lpstr">
      <vt:lpstr>黑体</vt:lpstr>
      <vt:lpstr>微软雅黑</vt:lpstr>
      <vt:lpstr>Arial</vt:lpstr>
      <vt:lpstr>默认设计模板</vt:lpstr>
      <vt:lpstr>默认设计模板_2</vt:lpstr>
      <vt:lpstr>默认设计模板_5</vt:lpstr>
      <vt:lpstr>默认设计模板_3</vt:lpstr>
      <vt:lpstr>默认设计模板_4</vt:lpstr>
      <vt:lpstr>Photoshop.Image.7</vt:lpstr>
      <vt:lpstr>职称评审系统使用说明（申报者）</vt:lpstr>
      <vt:lpstr>目录</vt:lpstr>
      <vt:lpstr>声 明</vt:lpstr>
      <vt:lpstr>几点说明</vt:lpstr>
      <vt:lpstr>评审系统的登录与退出</vt:lpstr>
      <vt:lpstr>修改密码</vt:lpstr>
      <vt:lpstr>使用评审知识库</vt:lpstr>
      <vt:lpstr>网上提交材料的流程</vt:lpstr>
      <vt:lpstr>上传评审材料简介</vt:lpstr>
      <vt:lpstr>制作扫描件的注意事项</vt:lpstr>
      <vt:lpstr>使用WORD模板制作附件</vt:lpstr>
      <vt:lpstr>在WORD中压缩图片的操作</vt:lpstr>
      <vt:lpstr>录入基础档案</vt:lpstr>
      <vt:lpstr>录入基本情况</vt:lpstr>
      <vt:lpstr>修改基础档案</vt:lpstr>
      <vt:lpstr>录入任现职考核表</vt:lpstr>
      <vt:lpstr>录入信息和上传附件</vt:lpstr>
      <vt:lpstr>录入聘书</vt:lpstr>
      <vt:lpstr>录入继续教育、其他进修证明材料</vt:lpstr>
      <vt:lpstr>录入任现职以来工作总结</vt:lpstr>
      <vt:lpstr>录入从教以来班主任工作</vt:lpstr>
      <vt:lpstr>录入从教以来辅导员指导教师工作</vt:lpstr>
      <vt:lpstr>录入从教以来其他教育管理工作</vt:lpstr>
      <vt:lpstr>录入任现职以来教育工作获奖、荣誉</vt:lpstr>
      <vt:lpstr>录入任现职以来教学工作统计表</vt:lpstr>
      <vt:lpstr>录入任现职以来公开课</vt:lpstr>
      <vt:lpstr>录入课堂教学能力考核成绩单</vt:lpstr>
      <vt:lpstr>录入教学质量综合考核表</vt:lpstr>
      <vt:lpstr>录入任现职以来教学工作获奖、荣誉</vt:lpstr>
      <vt:lpstr>录入任现职以前部分教学工作统计表</vt:lpstr>
      <vt:lpstr>录入教育教学科研工作</vt:lpstr>
      <vt:lpstr>查询刊物的合法性</vt:lpstr>
      <vt:lpstr>查询刊物的合法性</vt:lpstr>
      <vt:lpstr>录入培养指导青年教师</vt:lpstr>
      <vt:lpstr>提交材料进入审核阶段</vt:lpstr>
      <vt:lpstr>查看已经送审的材料 ——我提交的材料哪里去了</vt:lpstr>
      <vt:lpstr>查看退回的材料 ——如何修改、重新提交</vt:lpstr>
      <vt:lpstr>关注自已的评审过程和结果</vt:lpstr>
      <vt:lpstr>关注他人的评审过程和结果</vt:lpstr>
      <vt:lpstr>评审系统其他功能</vt:lpstr>
      <vt:lpstr>结束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职称评审系统使用（申报者）</dc:title>
  <dc:creator>jukang</dc:creator>
  <cp:lastModifiedBy>jk</cp:lastModifiedBy>
  <cp:revision>169</cp:revision>
  <dcterms:created xsi:type="dcterms:W3CDTF">2010-10-28T16:01:00Z</dcterms:created>
  <dcterms:modified xsi:type="dcterms:W3CDTF">2023-10-19T07:41:55Z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2052-11.3.0.9228</vt:lpwstr>
  </property>
</Properties>
</file>