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sldIdLst>
    <p:sldId id="256" r:id="rId4"/>
    <p:sldId id="258" r:id="rId5"/>
    <p:sldId id="268" r:id="rId6"/>
    <p:sldId id="262" r:id="rId7"/>
    <p:sldId id="264" r:id="rId8"/>
    <p:sldId id="265" r:id="rId9"/>
    <p:sldId id="266" r:id="rId10"/>
    <p:sldId id="274" r:id="rId11"/>
    <p:sldId id="275" r:id="rId12"/>
    <p:sldId id="273" r:id="rId13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4">
          <p15:clr>
            <a:srgbClr val="A4A3A4"/>
          </p15:clr>
        </p15:guide>
        <p15:guide id="2" pos="28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14"/>
        <p:guide pos="28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755650" y="2852738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403350" y="4725988"/>
            <a:ext cx="6400800" cy="8413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ClrTx/>
              <a:buSzTx/>
              <a:buFontTx/>
              <a:buNone/>
              <a:defRPr/>
            </a:lvl1pPr>
            <a:lvl2pPr marL="457200" lvl="1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2pPr>
            <a:lvl3pPr marL="914400" lvl="2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3pPr>
            <a:lvl4pPr marL="1371600" lvl="3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4pPr>
            <a:lvl5pPr marL="1828800" lvl="4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2051">
            <a:extLst>
              <a:ext uri="{FF2B5EF4-FFF2-40B4-BE49-F238E27FC236}">
                <a16:creationId xmlns:a16="http://schemas.microsoft.com/office/drawing/2014/main" id="{95028337-6005-4DD4-A645-034D22319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052">
            <a:extLst>
              <a:ext uri="{FF2B5EF4-FFF2-40B4-BE49-F238E27FC236}">
                <a16:creationId xmlns:a16="http://schemas.microsoft.com/office/drawing/2014/main" id="{A3EF8779-E289-40FB-8049-B5E4E627E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ctr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053">
            <a:extLst>
              <a:ext uri="{FF2B5EF4-FFF2-40B4-BE49-F238E27FC236}">
                <a16:creationId xmlns:a16="http://schemas.microsoft.com/office/drawing/2014/main" id="{EA6316AA-6D8E-4FC2-9299-249C1B3B3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60DB9-8479-4B3E-9B01-86500EBB29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029595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1027">
            <a:extLst>
              <a:ext uri="{FF2B5EF4-FFF2-40B4-BE49-F238E27FC236}">
                <a16:creationId xmlns:a16="http://schemas.microsoft.com/office/drawing/2014/main" id="{BAAC8CC6-8D0C-40FF-916D-E3A081377B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>
            <a:extLst>
              <a:ext uri="{FF2B5EF4-FFF2-40B4-BE49-F238E27FC236}">
                <a16:creationId xmlns:a16="http://schemas.microsoft.com/office/drawing/2014/main" id="{C3DFCA71-1DAB-43E8-B6D0-77E54DC1C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>
            <a:extLst>
              <a:ext uri="{FF2B5EF4-FFF2-40B4-BE49-F238E27FC236}">
                <a16:creationId xmlns:a16="http://schemas.microsoft.com/office/drawing/2014/main" id="{D3CF648D-20F9-4D16-90AC-77DEB264E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27A5B-B452-466F-A635-59EE0DD9C2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84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6544" y="276225"/>
            <a:ext cx="2059781" cy="56642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59936" cy="56642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1027">
            <a:extLst>
              <a:ext uri="{FF2B5EF4-FFF2-40B4-BE49-F238E27FC236}">
                <a16:creationId xmlns:a16="http://schemas.microsoft.com/office/drawing/2014/main" id="{E68D28A0-935A-4AB1-A2DC-8239CB8A47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>
            <a:extLst>
              <a:ext uri="{FF2B5EF4-FFF2-40B4-BE49-F238E27FC236}">
                <a16:creationId xmlns:a16="http://schemas.microsoft.com/office/drawing/2014/main" id="{635C8978-BEF6-4669-9F86-F478B39C1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>
            <a:extLst>
              <a:ext uri="{FF2B5EF4-FFF2-40B4-BE49-F238E27FC236}">
                <a16:creationId xmlns:a16="http://schemas.microsoft.com/office/drawing/2014/main" id="{E589EFAF-F356-4F4F-9B0C-92FBB6F9D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96C57-658B-4088-8458-878652B6DF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841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1027">
            <a:extLst>
              <a:ext uri="{FF2B5EF4-FFF2-40B4-BE49-F238E27FC236}">
                <a16:creationId xmlns:a16="http://schemas.microsoft.com/office/drawing/2014/main" id="{49017744-9309-4CD7-BBB1-96202BED20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>
            <a:extLst>
              <a:ext uri="{FF2B5EF4-FFF2-40B4-BE49-F238E27FC236}">
                <a16:creationId xmlns:a16="http://schemas.microsoft.com/office/drawing/2014/main" id="{4ADA2159-27B9-4FA3-B229-6E2E18414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>
            <a:extLst>
              <a:ext uri="{FF2B5EF4-FFF2-40B4-BE49-F238E27FC236}">
                <a16:creationId xmlns:a16="http://schemas.microsoft.com/office/drawing/2014/main" id="{F8068C81-7412-45C3-9F77-48E1093B1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4FEAE-7E48-494F-87DF-DFA10DA436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4596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4097"/>
          <p:cNvSpPr>
            <a:spLocks noGrp="1"/>
          </p:cNvSpPr>
          <p:nvPr>
            <p:ph type="ctrTitle"/>
          </p:nvPr>
        </p:nvSpPr>
        <p:spPr>
          <a:xfrm>
            <a:off x="755650" y="2852738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4099" name="副标题 4098"/>
          <p:cNvSpPr>
            <a:spLocks noGrp="1"/>
          </p:cNvSpPr>
          <p:nvPr>
            <p:ph type="subTitle" idx="1"/>
          </p:nvPr>
        </p:nvSpPr>
        <p:spPr>
          <a:xfrm>
            <a:off x="1403350" y="4725988"/>
            <a:ext cx="6400800" cy="8413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ClrTx/>
              <a:buSzTx/>
              <a:buFontTx/>
              <a:buNone/>
              <a:defRPr/>
            </a:lvl1pPr>
            <a:lvl2pPr marL="457200" lvl="1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2pPr>
            <a:lvl3pPr marL="914400" lvl="2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3pPr>
            <a:lvl4pPr marL="1371600" lvl="3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4pPr>
            <a:lvl5pPr marL="1828800" lvl="4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4099">
            <a:extLst>
              <a:ext uri="{FF2B5EF4-FFF2-40B4-BE49-F238E27FC236}">
                <a16:creationId xmlns:a16="http://schemas.microsoft.com/office/drawing/2014/main" id="{E4076EF7-F326-4FDA-89D6-FB57B4E3A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100">
            <a:extLst>
              <a:ext uri="{FF2B5EF4-FFF2-40B4-BE49-F238E27FC236}">
                <a16:creationId xmlns:a16="http://schemas.microsoft.com/office/drawing/2014/main" id="{8C4D7AEF-556F-4CC3-BF4B-AEF733DCA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ctr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101">
            <a:extLst>
              <a:ext uri="{FF2B5EF4-FFF2-40B4-BE49-F238E27FC236}">
                <a16:creationId xmlns:a16="http://schemas.microsoft.com/office/drawing/2014/main" id="{5B7859DD-C25B-4E5E-B46D-A8CC988BC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5E910-7770-4F28-B393-E5290A76F6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50302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075">
            <a:extLst>
              <a:ext uri="{FF2B5EF4-FFF2-40B4-BE49-F238E27FC236}">
                <a16:creationId xmlns:a16="http://schemas.microsoft.com/office/drawing/2014/main" id="{3A8EF4E9-6F96-4E92-A868-CDD5AEEBE1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076">
            <a:extLst>
              <a:ext uri="{FF2B5EF4-FFF2-40B4-BE49-F238E27FC236}">
                <a16:creationId xmlns:a16="http://schemas.microsoft.com/office/drawing/2014/main" id="{55C0D97B-7B40-47C0-A610-988DCD7AA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077">
            <a:extLst>
              <a:ext uri="{FF2B5EF4-FFF2-40B4-BE49-F238E27FC236}">
                <a16:creationId xmlns:a16="http://schemas.microsoft.com/office/drawing/2014/main" id="{55B28B30-C09B-47ED-886D-968A3A7C2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A3B72-1AAF-49E7-BA38-5060FDA076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088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075">
            <a:extLst>
              <a:ext uri="{FF2B5EF4-FFF2-40B4-BE49-F238E27FC236}">
                <a16:creationId xmlns:a16="http://schemas.microsoft.com/office/drawing/2014/main" id="{C45A2709-AC6F-4E01-9A99-CB0632F6F1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076">
            <a:extLst>
              <a:ext uri="{FF2B5EF4-FFF2-40B4-BE49-F238E27FC236}">
                <a16:creationId xmlns:a16="http://schemas.microsoft.com/office/drawing/2014/main" id="{03D4DEF0-B9AC-468B-AB4E-314F43A73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077">
            <a:extLst>
              <a:ext uri="{FF2B5EF4-FFF2-40B4-BE49-F238E27FC236}">
                <a16:creationId xmlns:a16="http://schemas.microsoft.com/office/drawing/2014/main" id="{F467D139-C974-44F7-A15E-11E98A265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25DED-C0C3-448F-A322-E9BC6287A8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823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821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075">
            <a:extLst>
              <a:ext uri="{FF2B5EF4-FFF2-40B4-BE49-F238E27FC236}">
                <a16:creationId xmlns:a16="http://schemas.microsoft.com/office/drawing/2014/main" id="{DFB5491E-4FDD-4DBD-8C6B-54B8B9C97C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076">
            <a:extLst>
              <a:ext uri="{FF2B5EF4-FFF2-40B4-BE49-F238E27FC236}">
                <a16:creationId xmlns:a16="http://schemas.microsoft.com/office/drawing/2014/main" id="{0A0712BE-3695-4682-A42D-B5129B132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077">
            <a:extLst>
              <a:ext uri="{FF2B5EF4-FFF2-40B4-BE49-F238E27FC236}">
                <a16:creationId xmlns:a16="http://schemas.microsoft.com/office/drawing/2014/main" id="{C248DE5E-5461-4461-B128-1FD5BBAC8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BC0D7-FD22-4DCD-9B12-E9A2C9D518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165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075">
            <a:extLst>
              <a:ext uri="{FF2B5EF4-FFF2-40B4-BE49-F238E27FC236}">
                <a16:creationId xmlns:a16="http://schemas.microsoft.com/office/drawing/2014/main" id="{5E832A40-197B-4B6F-A8D6-3A9B2080E4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3076">
            <a:extLst>
              <a:ext uri="{FF2B5EF4-FFF2-40B4-BE49-F238E27FC236}">
                <a16:creationId xmlns:a16="http://schemas.microsoft.com/office/drawing/2014/main" id="{13041DEE-69EA-4C33-A6BD-120D63E66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077">
            <a:extLst>
              <a:ext uri="{FF2B5EF4-FFF2-40B4-BE49-F238E27FC236}">
                <a16:creationId xmlns:a16="http://schemas.microsoft.com/office/drawing/2014/main" id="{F474F355-6AC5-4D64-90E2-41D3D755D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B5456-04F9-4FCD-B96B-CBA41ADC97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4295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075">
            <a:extLst>
              <a:ext uri="{FF2B5EF4-FFF2-40B4-BE49-F238E27FC236}">
                <a16:creationId xmlns:a16="http://schemas.microsoft.com/office/drawing/2014/main" id="{DB9CE44E-C754-412C-BA96-736EF8E143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076">
            <a:extLst>
              <a:ext uri="{FF2B5EF4-FFF2-40B4-BE49-F238E27FC236}">
                <a16:creationId xmlns:a16="http://schemas.microsoft.com/office/drawing/2014/main" id="{2558BB20-2ADC-4C99-B2D4-DD636AFF3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077">
            <a:extLst>
              <a:ext uri="{FF2B5EF4-FFF2-40B4-BE49-F238E27FC236}">
                <a16:creationId xmlns:a16="http://schemas.microsoft.com/office/drawing/2014/main" id="{9B49E124-E303-469A-A948-785ED2B1C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B9DF6-8B44-4D39-B82A-5B84CD597E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572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075">
            <a:extLst>
              <a:ext uri="{FF2B5EF4-FFF2-40B4-BE49-F238E27FC236}">
                <a16:creationId xmlns:a16="http://schemas.microsoft.com/office/drawing/2014/main" id="{674CFFFB-CC08-417D-B594-CC14E11376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3076">
            <a:extLst>
              <a:ext uri="{FF2B5EF4-FFF2-40B4-BE49-F238E27FC236}">
                <a16:creationId xmlns:a16="http://schemas.microsoft.com/office/drawing/2014/main" id="{86EAE202-2C80-4267-BCC8-D7186317E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077">
            <a:extLst>
              <a:ext uri="{FF2B5EF4-FFF2-40B4-BE49-F238E27FC236}">
                <a16:creationId xmlns:a16="http://schemas.microsoft.com/office/drawing/2014/main" id="{3C15DD01-768C-467D-8A3A-D2B9CBE4A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32CD0-6E53-452C-8820-B8E2F4964F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066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1027">
            <a:extLst>
              <a:ext uri="{FF2B5EF4-FFF2-40B4-BE49-F238E27FC236}">
                <a16:creationId xmlns:a16="http://schemas.microsoft.com/office/drawing/2014/main" id="{5C61FBC1-B651-46F0-89A1-A46057B5A4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>
            <a:extLst>
              <a:ext uri="{FF2B5EF4-FFF2-40B4-BE49-F238E27FC236}">
                <a16:creationId xmlns:a16="http://schemas.microsoft.com/office/drawing/2014/main" id="{E9C53324-4AE9-469A-8CB2-B5BA3D786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>
            <a:extLst>
              <a:ext uri="{FF2B5EF4-FFF2-40B4-BE49-F238E27FC236}">
                <a16:creationId xmlns:a16="http://schemas.microsoft.com/office/drawing/2014/main" id="{77855899-A473-4E52-A80C-F92F8AD7A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331E0-F520-46EE-9F71-12BA6E9A79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9361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075">
            <a:extLst>
              <a:ext uri="{FF2B5EF4-FFF2-40B4-BE49-F238E27FC236}">
                <a16:creationId xmlns:a16="http://schemas.microsoft.com/office/drawing/2014/main" id="{259804BA-F443-471D-81AB-C068F8BC9A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076">
            <a:extLst>
              <a:ext uri="{FF2B5EF4-FFF2-40B4-BE49-F238E27FC236}">
                <a16:creationId xmlns:a16="http://schemas.microsoft.com/office/drawing/2014/main" id="{9EEE85C3-5E6D-4027-BB49-5361EF987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077">
            <a:extLst>
              <a:ext uri="{FF2B5EF4-FFF2-40B4-BE49-F238E27FC236}">
                <a16:creationId xmlns:a16="http://schemas.microsoft.com/office/drawing/2014/main" id="{D1C7D7F3-BF7E-4474-8D7C-8CE1A6E44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5E216-BA8C-4774-8EC4-AD80C79E3A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7011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075">
            <a:extLst>
              <a:ext uri="{FF2B5EF4-FFF2-40B4-BE49-F238E27FC236}">
                <a16:creationId xmlns:a16="http://schemas.microsoft.com/office/drawing/2014/main" id="{3737A2AE-29C6-49C4-943C-5BEF6E9E92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076">
            <a:extLst>
              <a:ext uri="{FF2B5EF4-FFF2-40B4-BE49-F238E27FC236}">
                <a16:creationId xmlns:a16="http://schemas.microsoft.com/office/drawing/2014/main" id="{189A8112-13AD-4F8A-96F8-D10623410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077">
            <a:extLst>
              <a:ext uri="{FF2B5EF4-FFF2-40B4-BE49-F238E27FC236}">
                <a16:creationId xmlns:a16="http://schemas.microsoft.com/office/drawing/2014/main" id="{A8105A85-B37B-4A7A-9494-903E46BF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F27B5-8096-4273-B998-09357B2068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908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075">
            <a:extLst>
              <a:ext uri="{FF2B5EF4-FFF2-40B4-BE49-F238E27FC236}">
                <a16:creationId xmlns:a16="http://schemas.microsoft.com/office/drawing/2014/main" id="{843CC2DE-0658-4AA7-945E-6FC52E96CF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076">
            <a:extLst>
              <a:ext uri="{FF2B5EF4-FFF2-40B4-BE49-F238E27FC236}">
                <a16:creationId xmlns:a16="http://schemas.microsoft.com/office/drawing/2014/main" id="{1C3D197C-62A8-4565-876F-091946915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077">
            <a:extLst>
              <a:ext uri="{FF2B5EF4-FFF2-40B4-BE49-F238E27FC236}">
                <a16:creationId xmlns:a16="http://schemas.microsoft.com/office/drawing/2014/main" id="{2B837845-D8BE-4AF0-A4FA-D119551BB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C5902-3B1F-4923-B15B-AB120463BB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3699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6544" y="276225"/>
            <a:ext cx="2059781" cy="56642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59936" cy="56642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075">
            <a:extLst>
              <a:ext uri="{FF2B5EF4-FFF2-40B4-BE49-F238E27FC236}">
                <a16:creationId xmlns:a16="http://schemas.microsoft.com/office/drawing/2014/main" id="{09D30AF3-0613-4BC4-8187-E88E1FC4B0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076">
            <a:extLst>
              <a:ext uri="{FF2B5EF4-FFF2-40B4-BE49-F238E27FC236}">
                <a16:creationId xmlns:a16="http://schemas.microsoft.com/office/drawing/2014/main" id="{CCFA357B-DCF8-4DF3-B782-4B5F15812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077">
            <a:extLst>
              <a:ext uri="{FF2B5EF4-FFF2-40B4-BE49-F238E27FC236}">
                <a16:creationId xmlns:a16="http://schemas.microsoft.com/office/drawing/2014/main" id="{E545499D-ADD6-445E-AA36-ECF821A15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8756A-1B87-46C6-9D7B-108108D416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9494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6145"/>
          <p:cNvSpPr>
            <a:spLocks noGrp="1"/>
          </p:cNvSpPr>
          <p:nvPr>
            <p:ph type="ctrTitle"/>
          </p:nvPr>
        </p:nvSpPr>
        <p:spPr>
          <a:xfrm>
            <a:off x="755650" y="2852738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6147" name="副标题 6146"/>
          <p:cNvSpPr>
            <a:spLocks noGrp="1"/>
          </p:cNvSpPr>
          <p:nvPr>
            <p:ph type="subTitle" idx="1"/>
          </p:nvPr>
        </p:nvSpPr>
        <p:spPr>
          <a:xfrm>
            <a:off x="1403350" y="4725988"/>
            <a:ext cx="6400800" cy="8413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ClrTx/>
              <a:buSzTx/>
              <a:buFontTx/>
              <a:buNone/>
              <a:defRPr/>
            </a:lvl1pPr>
            <a:lvl2pPr marL="457200" lvl="1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2pPr>
            <a:lvl3pPr marL="914400" lvl="2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3pPr>
            <a:lvl4pPr marL="1371600" lvl="3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4pPr>
            <a:lvl5pPr marL="1828800" lvl="4" indent="0" algn="ctr">
              <a:buClrTx/>
              <a:buSzTx/>
              <a:buFontTx/>
              <a:buNone/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6147">
            <a:extLst>
              <a:ext uri="{FF2B5EF4-FFF2-40B4-BE49-F238E27FC236}">
                <a16:creationId xmlns:a16="http://schemas.microsoft.com/office/drawing/2014/main" id="{2DEE3F47-C6D6-4FB2-A88B-78C29ED09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6148">
            <a:extLst>
              <a:ext uri="{FF2B5EF4-FFF2-40B4-BE49-F238E27FC236}">
                <a16:creationId xmlns:a16="http://schemas.microsoft.com/office/drawing/2014/main" id="{232F7BE0-4F82-4F8E-A480-F10BED064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ctr"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149">
            <a:extLst>
              <a:ext uri="{FF2B5EF4-FFF2-40B4-BE49-F238E27FC236}">
                <a16:creationId xmlns:a16="http://schemas.microsoft.com/office/drawing/2014/main" id="{DAD3D475-82AC-4D0A-8D94-FDF4590B7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6A1D7-7383-406C-9413-431F985C4A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042249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5123">
            <a:extLst>
              <a:ext uri="{FF2B5EF4-FFF2-40B4-BE49-F238E27FC236}">
                <a16:creationId xmlns:a16="http://schemas.microsoft.com/office/drawing/2014/main" id="{DD91EA29-E16A-4F5D-9207-FD6EBB027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124">
            <a:extLst>
              <a:ext uri="{FF2B5EF4-FFF2-40B4-BE49-F238E27FC236}">
                <a16:creationId xmlns:a16="http://schemas.microsoft.com/office/drawing/2014/main" id="{9ECDD362-13B0-41D9-81BE-B2A0F1CD8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125">
            <a:extLst>
              <a:ext uri="{FF2B5EF4-FFF2-40B4-BE49-F238E27FC236}">
                <a16:creationId xmlns:a16="http://schemas.microsoft.com/office/drawing/2014/main" id="{27113BAC-FD72-469A-9F01-ECF83BD55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6D70A-9451-4CD7-8CE1-2DD79B69B9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321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5123">
            <a:extLst>
              <a:ext uri="{FF2B5EF4-FFF2-40B4-BE49-F238E27FC236}">
                <a16:creationId xmlns:a16="http://schemas.microsoft.com/office/drawing/2014/main" id="{7F63B2C3-1F1F-4A28-8CB5-5CF49B82C6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124">
            <a:extLst>
              <a:ext uri="{FF2B5EF4-FFF2-40B4-BE49-F238E27FC236}">
                <a16:creationId xmlns:a16="http://schemas.microsoft.com/office/drawing/2014/main" id="{0E69AFDF-53F2-4342-843A-FC8A0B970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125">
            <a:extLst>
              <a:ext uri="{FF2B5EF4-FFF2-40B4-BE49-F238E27FC236}">
                <a16:creationId xmlns:a16="http://schemas.microsoft.com/office/drawing/2014/main" id="{5D56F70C-59B6-465B-A5BB-906496713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BC965-09BB-4C05-A04B-DBCF1E0ED4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3248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821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5123">
            <a:extLst>
              <a:ext uri="{FF2B5EF4-FFF2-40B4-BE49-F238E27FC236}">
                <a16:creationId xmlns:a16="http://schemas.microsoft.com/office/drawing/2014/main" id="{9BEB9936-C056-449C-825C-F7F3508FAB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124">
            <a:extLst>
              <a:ext uri="{FF2B5EF4-FFF2-40B4-BE49-F238E27FC236}">
                <a16:creationId xmlns:a16="http://schemas.microsoft.com/office/drawing/2014/main" id="{19CDB89A-C44D-4CDA-B646-58BD52317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125">
            <a:extLst>
              <a:ext uri="{FF2B5EF4-FFF2-40B4-BE49-F238E27FC236}">
                <a16:creationId xmlns:a16="http://schemas.microsoft.com/office/drawing/2014/main" id="{EAA6DE35-80B4-4FCE-90AA-F4B7C6535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D96DE-8519-410E-A1EA-C28D7DC437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144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5123">
            <a:extLst>
              <a:ext uri="{FF2B5EF4-FFF2-40B4-BE49-F238E27FC236}">
                <a16:creationId xmlns:a16="http://schemas.microsoft.com/office/drawing/2014/main" id="{314055E3-76D7-44A9-84BD-4E5D589AE7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5124">
            <a:extLst>
              <a:ext uri="{FF2B5EF4-FFF2-40B4-BE49-F238E27FC236}">
                <a16:creationId xmlns:a16="http://schemas.microsoft.com/office/drawing/2014/main" id="{767121AE-E6A0-49E4-8E2C-752663B73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125">
            <a:extLst>
              <a:ext uri="{FF2B5EF4-FFF2-40B4-BE49-F238E27FC236}">
                <a16:creationId xmlns:a16="http://schemas.microsoft.com/office/drawing/2014/main" id="{7158EE50-A74E-4329-9CB2-D336175F9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83390-D369-4EF5-BE64-B2F383C8B1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390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5123">
            <a:extLst>
              <a:ext uri="{FF2B5EF4-FFF2-40B4-BE49-F238E27FC236}">
                <a16:creationId xmlns:a16="http://schemas.microsoft.com/office/drawing/2014/main" id="{256FA0D8-F153-4A25-B843-D0BE4366CD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5124">
            <a:extLst>
              <a:ext uri="{FF2B5EF4-FFF2-40B4-BE49-F238E27FC236}">
                <a16:creationId xmlns:a16="http://schemas.microsoft.com/office/drawing/2014/main" id="{81AF014E-2431-4EDC-9EC5-EF3117C5D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125">
            <a:extLst>
              <a:ext uri="{FF2B5EF4-FFF2-40B4-BE49-F238E27FC236}">
                <a16:creationId xmlns:a16="http://schemas.microsoft.com/office/drawing/2014/main" id="{887D80E9-4BDC-4F42-8A6A-1536B7347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CB6DB9-6EA4-461C-8B73-11286E0D37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48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1027">
            <a:extLst>
              <a:ext uri="{FF2B5EF4-FFF2-40B4-BE49-F238E27FC236}">
                <a16:creationId xmlns:a16="http://schemas.microsoft.com/office/drawing/2014/main" id="{442B8400-409D-475C-90B5-1A176263D4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>
            <a:extLst>
              <a:ext uri="{FF2B5EF4-FFF2-40B4-BE49-F238E27FC236}">
                <a16:creationId xmlns:a16="http://schemas.microsoft.com/office/drawing/2014/main" id="{AD7A5560-3999-43D6-A2C8-6A7B6C099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>
            <a:extLst>
              <a:ext uri="{FF2B5EF4-FFF2-40B4-BE49-F238E27FC236}">
                <a16:creationId xmlns:a16="http://schemas.microsoft.com/office/drawing/2014/main" id="{B8307B6A-838D-4AA8-A041-A2B5F848A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3BB7B-5883-4C89-8954-48E9BFF919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7741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5123">
            <a:extLst>
              <a:ext uri="{FF2B5EF4-FFF2-40B4-BE49-F238E27FC236}">
                <a16:creationId xmlns:a16="http://schemas.microsoft.com/office/drawing/2014/main" id="{65D0D6D8-E2E5-4B27-B150-94FEF61F31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5124">
            <a:extLst>
              <a:ext uri="{FF2B5EF4-FFF2-40B4-BE49-F238E27FC236}">
                <a16:creationId xmlns:a16="http://schemas.microsoft.com/office/drawing/2014/main" id="{E3B4461D-53F0-4836-8523-665111AED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125">
            <a:extLst>
              <a:ext uri="{FF2B5EF4-FFF2-40B4-BE49-F238E27FC236}">
                <a16:creationId xmlns:a16="http://schemas.microsoft.com/office/drawing/2014/main" id="{C1134DF6-2D1E-43C4-9881-50BBDABF7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B2CD0-94BC-4571-BD3F-CA255C83FE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7591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5123">
            <a:extLst>
              <a:ext uri="{FF2B5EF4-FFF2-40B4-BE49-F238E27FC236}">
                <a16:creationId xmlns:a16="http://schemas.microsoft.com/office/drawing/2014/main" id="{2CCCA618-2C7B-4D3F-B51A-5DA433F3D2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124">
            <a:extLst>
              <a:ext uri="{FF2B5EF4-FFF2-40B4-BE49-F238E27FC236}">
                <a16:creationId xmlns:a16="http://schemas.microsoft.com/office/drawing/2014/main" id="{927FDE84-3BF3-413F-8AA6-DA89BF956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125">
            <a:extLst>
              <a:ext uri="{FF2B5EF4-FFF2-40B4-BE49-F238E27FC236}">
                <a16:creationId xmlns:a16="http://schemas.microsoft.com/office/drawing/2014/main" id="{1BC1A4FC-35B7-4E5F-8D81-C1F411BDD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C1C8F-CE83-47A4-9573-696054CE36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128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5123">
            <a:extLst>
              <a:ext uri="{FF2B5EF4-FFF2-40B4-BE49-F238E27FC236}">
                <a16:creationId xmlns:a16="http://schemas.microsoft.com/office/drawing/2014/main" id="{E1606121-37A0-4499-B0CB-F45A9ADE3B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124">
            <a:extLst>
              <a:ext uri="{FF2B5EF4-FFF2-40B4-BE49-F238E27FC236}">
                <a16:creationId xmlns:a16="http://schemas.microsoft.com/office/drawing/2014/main" id="{7BA96F10-3ECC-4B27-984E-B637805F9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125">
            <a:extLst>
              <a:ext uri="{FF2B5EF4-FFF2-40B4-BE49-F238E27FC236}">
                <a16:creationId xmlns:a16="http://schemas.microsoft.com/office/drawing/2014/main" id="{004096C1-24FD-4E41-964D-9BF307D86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40E81-2D30-4220-801E-43B8C07CA4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2922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5123">
            <a:extLst>
              <a:ext uri="{FF2B5EF4-FFF2-40B4-BE49-F238E27FC236}">
                <a16:creationId xmlns:a16="http://schemas.microsoft.com/office/drawing/2014/main" id="{4C5AE2F8-2425-44ED-93DE-E7E00BAF55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124">
            <a:extLst>
              <a:ext uri="{FF2B5EF4-FFF2-40B4-BE49-F238E27FC236}">
                <a16:creationId xmlns:a16="http://schemas.microsoft.com/office/drawing/2014/main" id="{28AFFAE8-C5DB-42F9-8302-F500406AC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125">
            <a:extLst>
              <a:ext uri="{FF2B5EF4-FFF2-40B4-BE49-F238E27FC236}">
                <a16:creationId xmlns:a16="http://schemas.microsoft.com/office/drawing/2014/main" id="{7D5D34FE-A84E-4F9F-A255-F1A706879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35EB0-D322-40E2-A1BB-9DD08AD8BF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6905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6544" y="276225"/>
            <a:ext cx="2059781" cy="56642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59936" cy="56642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5123">
            <a:extLst>
              <a:ext uri="{FF2B5EF4-FFF2-40B4-BE49-F238E27FC236}">
                <a16:creationId xmlns:a16="http://schemas.microsoft.com/office/drawing/2014/main" id="{44D8F1EF-156C-4439-9E9F-7FEC72265E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124">
            <a:extLst>
              <a:ext uri="{FF2B5EF4-FFF2-40B4-BE49-F238E27FC236}">
                <a16:creationId xmlns:a16="http://schemas.microsoft.com/office/drawing/2014/main" id="{08403E59-F8CA-4499-B6D8-5942137F5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125">
            <a:extLst>
              <a:ext uri="{FF2B5EF4-FFF2-40B4-BE49-F238E27FC236}">
                <a16:creationId xmlns:a16="http://schemas.microsoft.com/office/drawing/2014/main" id="{908E3C66-2CFF-4071-9C18-DB96ECEEB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21B4C-EF32-4CB1-BB07-E0B84AA65C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50850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5123">
            <a:extLst>
              <a:ext uri="{FF2B5EF4-FFF2-40B4-BE49-F238E27FC236}">
                <a16:creationId xmlns:a16="http://schemas.microsoft.com/office/drawing/2014/main" id="{A2740A33-C82C-46B5-82EA-2C1D8FBC2E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124">
            <a:extLst>
              <a:ext uri="{FF2B5EF4-FFF2-40B4-BE49-F238E27FC236}">
                <a16:creationId xmlns:a16="http://schemas.microsoft.com/office/drawing/2014/main" id="{D73FAF21-265D-48E1-BCC8-F2E053B92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125">
            <a:extLst>
              <a:ext uri="{FF2B5EF4-FFF2-40B4-BE49-F238E27FC236}">
                <a16:creationId xmlns:a16="http://schemas.microsoft.com/office/drawing/2014/main" id="{40BA8477-4C4E-45E4-ABBE-DF7B6DBEC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3E7F6-8C8E-4E4E-8C73-F68F81B3C0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42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3821" y="1412875"/>
            <a:ext cx="4032504" cy="452755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1027">
            <a:extLst>
              <a:ext uri="{FF2B5EF4-FFF2-40B4-BE49-F238E27FC236}">
                <a16:creationId xmlns:a16="http://schemas.microsoft.com/office/drawing/2014/main" id="{32E64E8D-BCC5-4DD8-9DC1-B160985BB2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>
            <a:extLst>
              <a:ext uri="{FF2B5EF4-FFF2-40B4-BE49-F238E27FC236}">
                <a16:creationId xmlns:a16="http://schemas.microsoft.com/office/drawing/2014/main" id="{82D9D572-A472-4B51-ACB3-A7DBDE27C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>
            <a:extLst>
              <a:ext uri="{FF2B5EF4-FFF2-40B4-BE49-F238E27FC236}">
                <a16:creationId xmlns:a16="http://schemas.microsoft.com/office/drawing/2014/main" id="{8F2CDA2E-5577-4887-AB48-7D4AC66BF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1B162-5F38-4450-85AA-8EFA145EF0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102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1027">
            <a:extLst>
              <a:ext uri="{FF2B5EF4-FFF2-40B4-BE49-F238E27FC236}">
                <a16:creationId xmlns:a16="http://schemas.microsoft.com/office/drawing/2014/main" id="{A6FCEC4C-3A04-4518-83E6-69A0572774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>
            <a:extLst>
              <a:ext uri="{FF2B5EF4-FFF2-40B4-BE49-F238E27FC236}">
                <a16:creationId xmlns:a16="http://schemas.microsoft.com/office/drawing/2014/main" id="{98D256B5-32BE-4674-86EA-F31EE3BB0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029">
            <a:extLst>
              <a:ext uri="{FF2B5EF4-FFF2-40B4-BE49-F238E27FC236}">
                <a16:creationId xmlns:a16="http://schemas.microsoft.com/office/drawing/2014/main" id="{58AC176E-3A66-46AA-AA40-C28C66EF8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B1F58-366F-4E6B-B343-D4F9CC4B9F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1136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1027">
            <a:extLst>
              <a:ext uri="{FF2B5EF4-FFF2-40B4-BE49-F238E27FC236}">
                <a16:creationId xmlns:a16="http://schemas.microsoft.com/office/drawing/2014/main" id="{51FCB343-CBBB-4C27-96E1-3A2620FEFF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>
            <a:extLst>
              <a:ext uri="{FF2B5EF4-FFF2-40B4-BE49-F238E27FC236}">
                <a16:creationId xmlns:a16="http://schemas.microsoft.com/office/drawing/2014/main" id="{BBB0B4F1-41BB-4B70-9717-63A18E12B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029">
            <a:extLst>
              <a:ext uri="{FF2B5EF4-FFF2-40B4-BE49-F238E27FC236}">
                <a16:creationId xmlns:a16="http://schemas.microsoft.com/office/drawing/2014/main" id="{B564BFF4-EEC9-4365-8C3D-12CBC477B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6E986-30A1-45D1-BEB1-61DC9EC4CC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596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>
            <a:extLst>
              <a:ext uri="{FF2B5EF4-FFF2-40B4-BE49-F238E27FC236}">
                <a16:creationId xmlns:a16="http://schemas.microsoft.com/office/drawing/2014/main" id="{80F8F436-8042-4F72-91B5-C73F5EF804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>
            <a:extLst>
              <a:ext uri="{FF2B5EF4-FFF2-40B4-BE49-F238E27FC236}">
                <a16:creationId xmlns:a16="http://schemas.microsoft.com/office/drawing/2014/main" id="{2F6D5EE2-ADD6-4B6C-BCBD-608672FAC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029">
            <a:extLst>
              <a:ext uri="{FF2B5EF4-FFF2-40B4-BE49-F238E27FC236}">
                <a16:creationId xmlns:a16="http://schemas.microsoft.com/office/drawing/2014/main" id="{7429AF4C-D831-46D2-A9DB-F8902B478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07ADB-EE4F-43FA-9C1D-FA4B48E742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8852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1027">
            <a:extLst>
              <a:ext uri="{FF2B5EF4-FFF2-40B4-BE49-F238E27FC236}">
                <a16:creationId xmlns:a16="http://schemas.microsoft.com/office/drawing/2014/main" id="{B1582663-9EE5-4681-BDAB-1A45CD24D0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>
            <a:extLst>
              <a:ext uri="{FF2B5EF4-FFF2-40B4-BE49-F238E27FC236}">
                <a16:creationId xmlns:a16="http://schemas.microsoft.com/office/drawing/2014/main" id="{ACA9DA2F-3AF6-49E7-9F5E-467E6B9F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>
            <a:extLst>
              <a:ext uri="{FF2B5EF4-FFF2-40B4-BE49-F238E27FC236}">
                <a16:creationId xmlns:a16="http://schemas.microsoft.com/office/drawing/2014/main" id="{667E492F-299D-40C9-A6FA-6EF04B4F1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2A7C8-524E-4E58-AD75-DAA1E4DF62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488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1027">
            <a:extLst>
              <a:ext uri="{FF2B5EF4-FFF2-40B4-BE49-F238E27FC236}">
                <a16:creationId xmlns:a16="http://schemas.microsoft.com/office/drawing/2014/main" id="{0C8DC3E4-E1C5-4295-A01C-93E42EA455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>
            <a:extLst>
              <a:ext uri="{FF2B5EF4-FFF2-40B4-BE49-F238E27FC236}">
                <a16:creationId xmlns:a16="http://schemas.microsoft.com/office/drawing/2014/main" id="{FCDAD648-D1C4-4A9C-B724-EF9B573E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>
            <a:extLst>
              <a:ext uri="{FF2B5EF4-FFF2-40B4-BE49-F238E27FC236}">
                <a16:creationId xmlns:a16="http://schemas.microsoft.com/office/drawing/2014/main" id="{DA3F6A30-6A10-4598-A9BB-8D52C9F8E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D63E0-984F-4005-BA7A-5DDDDE2D4E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001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>
            <a:extLst>
              <a:ext uri="{FF2B5EF4-FFF2-40B4-BE49-F238E27FC236}">
                <a16:creationId xmlns:a16="http://schemas.microsoft.com/office/drawing/2014/main" id="{7703C20F-7DD1-45AC-B670-B3556CBFF6D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6225"/>
            <a:ext cx="82296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>
            <a:extLst>
              <a:ext uri="{FF2B5EF4-FFF2-40B4-BE49-F238E27FC236}">
                <a16:creationId xmlns:a16="http://schemas.microsoft.com/office/drawing/2014/main" id="{8BB86A40-B659-4D12-A807-895DD8AA19A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6725" y="1412875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>
            <a:extLst>
              <a:ext uri="{FF2B5EF4-FFF2-40B4-BE49-F238E27FC236}">
                <a16:creationId xmlns:a16="http://schemas.microsoft.com/office/drawing/2014/main" id="{52DE5B91-E032-4C2D-9C1D-F4B1EAE181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1028">
            <a:extLst>
              <a:ext uri="{FF2B5EF4-FFF2-40B4-BE49-F238E27FC236}">
                <a16:creationId xmlns:a16="http://schemas.microsoft.com/office/drawing/2014/main" id="{7AC69735-D119-412E-BA6E-C56A44B5E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1029">
            <a:extLst>
              <a:ext uri="{FF2B5EF4-FFF2-40B4-BE49-F238E27FC236}">
                <a16:creationId xmlns:a16="http://schemas.microsoft.com/office/drawing/2014/main" id="{3DDBE5FA-4F65-40E4-A4B6-7DC4636535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818CAB6D-5869-460C-B2BE-422A6A1A63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3073">
            <a:extLst>
              <a:ext uri="{FF2B5EF4-FFF2-40B4-BE49-F238E27FC236}">
                <a16:creationId xmlns:a16="http://schemas.microsoft.com/office/drawing/2014/main" id="{E288BE51-9CFB-4303-917D-8CFBC449A6F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6225"/>
            <a:ext cx="82296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3074">
            <a:extLst>
              <a:ext uri="{FF2B5EF4-FFF2-40B4-BE49-F238E27FC236}">
                <a16:creationId xmlns:a16="http://schemas.microsoft.com/office/drawing/2014/main" id="{7E2F8AFA-66B1-4962-92CE-1B5E3FF2831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6725" y="1412875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6" name="日期占位符 3075">
            <a:extLst>
              <a:ext uri="{FF2B5EF4-FFF2-40B4-BE49-F238E27FC236}">
                <a16:creationId xmlns:a16="http://schemas.microsoft.com/office/drawing/2014/main" id="{EC97D8B1-4021-49E4-A0E6-3C9908E6AD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7" name="页脚占位符 3076">
            <a:extLst>
              <a:ext uri="{FF2B5EF4-FFF2-40B4-BE49-F238E27FC236}">
                <a16:creationId xmlns:a16="http://schemas.microsoft.com/office/drawing/2014/main" id="{22C8426B-2FD6-4C90-BDCF-E0002C375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3077">
            <a:extLst>
              <a:ext uri="{FF2B5EF4-FFF2-40B4-BE49-F238E27FC236}">
                <a16:creationId xmlns:a16="http://schemas.microsoft.com/office/drawing/2014/main" id="{2FF81419-22EA-4DC3-802C-AFCE9E63C7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48471D9-75A3-4BE9-83FC-6F1E9F265C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5121">
            <a:extLst>
              <a:ext uri="{FF2B5EF4-FFF2-40B4-BE49-F238E27FC236}">
                <a16:creationId xmlns:a16="http://schemas.microsoft.com/office/drawing/2014/main" id="{5C5ACA84-F01A-4606-9A05-5077A913CE9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6225"/>
            <a:ext cx="82296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075" name="文本占位符 5122">
            <a:extLst>
              <a:ext uri="{FF2B5EF4-FFF2-40B4-BE49-F238E27FC236}">
                <a16:creationId xmlns:a16="http://schemas.microsoft.com/office/drawing/2014/main" id="{034DEBAC-4195-4516-BBAB-DF61B007CBF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6725" y="1412875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124" name="日期占位符 5123">
            <a:extLst>
              <a:ext uri="{FF2B5EF4-FFF2-40B4-BE49-F238E27FC236}">
                <a16:creationId xmlns:a16="http://schemas.microsoft.com/office/drawing/2014/main" id="{4625DFAE-B054-4E3D-AFF5-1B295B7E73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5" name="页脚占位符 5124">
            <a:extLst>
              <a:ext uri="{FF2B5EF4-FFF2-40B4-BE49-F238E27FC236}">
                <a16:creationId xmlns:a16="http://schemas.microsoft.com/office/drawing/2014/main" id="{5A3586E2-A17F-4F5F-A824-E95BABF215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6" name="灯片编号占位符 5125">
            <a:extLst>
              <a:ext uri="{FF2B5EF4-FFF2-40B4-BE49-F238E27FC236}">
                <a16:creationId xmlns:a16="http://schemas.microsoft.com/office/drawing/2014/main" id="{7D88DBDE-BC7C-45EA-B0FE-C9373D367F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25D3EB0-2AE4-481A-A01D-70D1CCAB6F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8193">
            <a:extLst>
              <a:ext uri="{FF2B5EF4-FFF2-40B4-BE49-F238E27FC236}">
                <a16:creationId xmlns:a16="http://schemas.microsoft.com/office/drawing/2014/main" id="{A7A5DBD6-8F5A-4FB5-BB38-729283477C8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2709863"/>
            <a:ext cx="7991475" cy="1470025"/>
          </a:xfrm>
        </p:spPr>
        <p:txBody>
          <a:bodyPr/>
          <a:lstStyle/>
          <a:p>
            <a:pPr eaLnBrk="1" hangingPunct="1"/>
            <a:r>
              <a:rPr lang="zh-CN" altLang="en-US">
                <a:latin typeface="微软雅黑" panose="020B0503020204020204" pitchFamily="34" charset="-122"/>
              </a:rPr>
              <a:t>职称评审系统使用（学校管理员）</a:t>
            </a:r>
          </a:p>
        </p:txBody>
      </p:sp>
      <p:sp>
        <p:nvSpPr>
          <p:cNvPr id="7171" name="副标题 8194">
            <a:extLst>
              <a:ext uri="{FF2B5EF4-FFF2-40B4-BE49-F238E27FC236}">
                <a16:creationId xmlns:a16="http://schemas.microsoft.com/office/drawing/2014/main" id="{F2A69A8B-930F-4C10-BFA6-ADF74647B36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82725" y="4797425"/>
            <a:ext cx="6400800" cy="936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>
                <a:latin typeface="微软雅黑" panose="020B0503020204020204" pitchFamily="34" charset="-122"/>
              </a:rPr>
              <a:t>20</a:t>
            </a:r>
            <a:r>
              <a:rPr lang="en-US" altLang="zh-CN">
                <a:latin typeface="微软雅黑" panose="020B0503020204020204" pitchFamily="34" charset="-122"/>
              </a:rPr>
              <a:t>23</a:t>
            </a:r>
            <a:r>
              <a:rPr lang="zh-CN" altLang="en-US">
                <a:latin typeface="微软雅黑" panose="020B0503020204020204" pitchFamily="34" charset="-122"/>
              </a:rPr>
              <a:t>年</a:t>
            </a:r>
            <a:r>
              <a:rPr lang="en-US" altLang="zh-CN">
                <a:latin typeface="微软雅黑" panose="020B0503020204020204" pitchFamily="34" charset="-122"/>
              </a:rPr>
              <a:t>9</a:t>
            </a:r>
            <a:r>
              <a:rPr lang="zh-CN" altLang="en-US">
                <a:latin typeface="微软雅黑" panose="020B0503020204020204" pitchFamily="34" charset="-122"/>
              </a:rPr>
              <a:t>月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>
                <a:latin typeface="微软雅黑" panose="020B0503020204020204" pitchFamily="34" charset="-122"/>
              </a:rPr>
              <a:t>ver</a:t>
            </a:r>
            <a:r>
              <a:rPr lang="en-US" altLang="zh-CN">
                <a:latin typeface="微软雅黑" panose="020B0503020204020204" pitchFamily="34" charset="-122"/>
              </a:rPr>
              <a:t>3</a:t>
            </a:r>
            <a:r>
              <a:rPr lang="zh-CN" altLang="en-US">
                <a:latin typeface="微软雅黑" panose="020B0503020204020204" pitchFamily="34" charset="-122"/>
              </a:rPr>
              <a:t>.0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7409">
            <a:extLst>
              <a:ext uri="{FF2B5EF4-FFF2-40B4-BE49-F238E27FC236}">
                <a16:creationId xmlns:a16="http://schemas.microsoft.com/office/drawing/2014/main" id="{FA7C7B9B-3AEA-4025-B9C8-3587AD1D3D6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2709863"/>
            <a:ext cx="7772400" cy="1470025"/>
          </a:xfrm>
        </p:spPr>
        <p:txBody>
          <a:bodyPr/>
          <a:lstStyle/>
          <a:p>
            <a:pPr eaLnBrk="1" hangingPunct="1"/>
            <a:r>
              <a:rPr lang="zh-CN" altLang="en-US">
                <a:latin typeface="微软雅黑" panose="020B0503020204020204" pitchFamily="34" charset="-122"/>
              </a:rPr>
              <a:t>结束</a:t>
            </a:r>
          </a:p>
        </p:txBody>
      </p:sp>
      <p:sp>
        <p:nvSpPr>
          <p:cNvPr id="16387" name="副标题 17410">
            <a:extLst>
              <a:ext uri="{FF2B5EF4-FFF2-40B4-BE49-F238E27FC236}">
                <a16:creationId xmlns:a16="http://schemas.microsoft.com/office/drawing/2014/main" id="{8D0A6BE2-B395-4D70-A654-011D9421636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82725" y="4797425"/>
            <a:ext cx="6400800" cy="936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>
                <a:latin typeface="微软雅黑" panose="020B0503020204020204" pitchFamily="34" charset="-122"/>
              </a:rPr>
              <a:t>20</a:t>
            </a:r>
            <a:r>
              <a:rPr lang="en-US" altLang="zh-CN">
                <a:latin typeface="微软雅黑" panose="020B0503020204020204" pitchFamily="34" charset="-122"/>
              </a:rPr>
              <a:t>23</a:t>
            </a:r>
            <a:r>
              <a:rPr lang="zh-CN" altLang="en-US">
                <a:latin typeface="微软雅黑" panose="020B0503020204020204" pitchFamily="34" charset="-122"/>
              </a:rPr>
              <a:t>年</a:t>
            </a:r>
            <a:r>
              <a:rPr lang="en-US" altLang="zh-CN">
                <a:latin typeface="微软雅黑" panose="020B0503020204020204" pitchFamily="34" charset="-122"/>
              </a:rPr>
              <a:t>9</a:t>
            </a:r>
            <a:r>
              <a:rPr lang="zh-CN" altLang="en-US">
                <a:latin typeface="微软雅黑" panose="020B0503020204020204" pitchFamily="34" charset="-122"/>
              </a:rPr>
              <a:t>月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>
                <a:solidFill>
                  <a:srgbClr val="FF3300"/>
                </a:solidFill>
                <a:latin typeface="微软雅黑" panose="020B0503020204020204" pitchFamily="34" charset="-122"/>
              </a:rPr>
              <a:t>ver</a:t>
            </a:r>
            <a:r>
              <a:rPr lang="en-US" altLang="zh-CN">
                <a:solidFill>
                  <a:srgbClr val="FF3300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>
                <a:solidFill>
                  <a:srgbClr val="FF3300"/>
                </a:solidFill>
                <a:latin typeface="微软雅黑" panose="020B0503020204020204" pitchFamily="34" charset="-122"/>
              </a:rPr>
              <a:t>.0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9217">
            <a:extLst>
              <a:ext uri="{FF2B5EF4-FFF2-40B4-BE49-F238E27FC236}">
                <a16:creationId xmlns:a16="http://schemas.microsoft.com/office/drawing/2014/main" id="{113E97B1-7370-413D-8402-C047955321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目录</a:t>
            </a:r>
          </a:p>
        </p:txBody>
      </p:sp>
      <p:sp>
        <p:nvSpPr>
          <p:cNvPr id="8195" name="文本占位符 9218">
            <a:extLst>
              <a:ext uri="{FF2B5EF4-FFF2-40B4-BE49-F238E27FC236}">
                <a16:creationId xmlns:a16="http://schemas.microsoft.com/office/drawing/2014/main" id="{6B71D49D-7E0E-4A19-96E4-7D65C923393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学校管理员的任务</a:t>
            </a:r>
          </a:p>
          <a:p>
            <a:pPr eaLnBrk="1" hangingPunct="1"/>
            <a:r>
              <a:rPr lang="zh-CN" altLang="en-US"/>
              <a:t>添加用户操作步骤</a:t>
            </a:r>
          </a:p>
          <a:p>
            <a:pPr eaLnBrk="1" hangingPunct="1"/>
            <a:r>
              <a:rPr lang="zh-CN" altLang="en-US"/>
              <a:t>关键字段说明</a:t>
            </a:r>
          </a:p>
          <a:p>
            <a:pPr eaLnBrk="1" hangingPunct="1"/>
            <a:r>
              <a:rPr lang="zh-CN" altLang="en-US"/>
              <a:t>设定或解除用户角色（设置权限）</a:t>
            </a:r>
          </a:p>
          <a:p>
            <a:pPr eaLnBrk="1" hangingPunct="1"/>
            <a:r>
              <a:rPr lang="zh-CN" altLang="en-US"/>
              <a:t>禁用用户账号</a:t>
            </a:r>
          </a:p>
          <a:p>
            <a:pPr eaLnBrk="1" hangingPunct="1"/>
            <a:r>
              <a:rPr lang="zh-CN" altLang="en-US"/>
              <a:t>为忘记密码的用户设置密码</a:t>
            </a:r>
          </a:p>
          <a:p>
            <a:pPr eaLnBrk="1" hangingPunct="1"/>
            <a:r>
              <a:rPr lang="zh-CN" altLang="en-US"/>
              <a:t>有关说明</a:t>
            </a:r>
          </a:p>
          <a:p>
            <a:pPr eaLnBrk="1" hangingPunct="1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0241">
            <a:extLst>
              <a:ext uri="{FF2B5EF4-FFF2-40B4-BE49-F238E27FC236}">
                <a16:creationId xmlns:a16="http://schemas.microsoft.com/office/drawing/2014/main" id="{2BABCAD8-0EC8-4209-8FE8-CA33A6A5ED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有关说明</a:t>
            </a:r>
          </a:p>
        </p:txBody>
      </p:sp>
      <p:sp>
        <p:nvSpPr>
          <p:cNvPr id="9219" name="文本占位符 10242">
            <a:extLst>
              <a:ext uri="{FF2B5EF4-FFF2-40B4-BE49-F238E27FC236}">
                <a16:creationId xmlns:a16="http://schemas.microsoft.com/office/drawing/2014/main" id="{7DB7ACF3-5E76-44C5-9ECB-90A33116193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z="2400"/>
              <a:t>曾经建立的账号仍然有效</a:t>
            </a:r>
          </a:p>
          <a:p>
            <a:pPr eaLnBrk="1" hangingPunct="1"/>
            <a:r>
              <a:rPr lang="zh-CN" altLang="en-US" sz="2400"/>
              <a:t>若担任多个学科的教研组长，根据需要，针对每个学科设定账户</a:t>
            </a:r>
          </a:p>
          <a:p>
            <a:pPr eaLnBrk="1" hangingPunct="1"/>
            <a:r>
              <a:rPr lang="zh-CN" altLang="en-US" sz="2400">
                <a:solidFill>
                  <a:srgbClr val="FF3300"/>
                </a:solidFill>
              </a:rPr>
              <a:t>评审系统内所有“用户”必须是手机号，“用户名称”必须是实名，系统将定期删除不符合命名规则的账号</a:t>
            </a:r>
          </a:p>
          <a:p>
            <a:pPr eaLnBrk="1" hangingPunct="1"/>
            <a:r>
              <a:rPr lang="zh-CN" altLang="en-US" sz="2400"/>
              <a:t>若用户登录后菜单中没有选项或选项错误，说明没有设定岗位与用户关系或设定过程有错误。</a:t>
            </a:r>
          </a:p>
          <a:p>
            <a:pPr eaLnBrk="1" hangingPunct="1"/>
            <a:r>
              <a:rPr lang="zh-CN" altLang="en-US" sz="2400"/>
              <a:t>如20</a:t>
            </a:r>
            <a:r>
              <a:rPr lang="en-US" altLang="zh-CN" sz="2400"/>
              <a:t>22</a:t>
            </a:r>
            <a:r>
              <a:rPr lang="zh-CN" altLang="en-US" sz="2400"/>
              <a:t>参与审核工作的人员20</a:t>
            </a:r>
            <a:r>
              <a:rPr lang="en-US" altLang="zh-CN" sz="2400"/>
              <a:t>23</a:t>
            </a:r>
            <a:r>
              <a:rPr lang="zh-CN" altLang="en-US" sz="2400"/>
              <a:t>年申报职称，可以通过设置“岗位”来解除其审核权</a:t>
            </a:r>
          </a:p>
          <a:p>
            <a:pPr eaLnBrk="1" hangingPunct="1"/>
            <a:r>
              <a:rPr lang="zh-CN" altLang="en-US" sz="2400"/>
              <a:t>各校无需添加公示账号，应使用全市统一公示账号gs，密码</a:t>
            </a:r>
            <a:r>
              <a:rPr lang="en-US" altLang="zh-CN" sz="2400"/>
              <a:t>123456</a:t>
            </a:r>
            <a:endParaRPr lang="zh-CN" alt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1265">
            <a:extLst>
              <a:ext uri="{FF2B5EF4-FFF2-40B4-BE49-F238E27FC236}">
                <a16:creationId xmlns:a16="http://schemas.microsoft.com/office/drawing/2014/main" id="{B5E2452C-BCD3-404C-95B0-8497F967C5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学校管理员的任务</a:t>
            </a:r>
          </a:p>
        </p:txBody>
      </p:sp>
      <p:sp>
        <p:nvSpPr>
          <p:cNvPr id="10243" name="文本占位符 11266">
            <a:extLst>
              <a:ext uri="{FF2B5EF4-FFF2-40B4-BE49-F238E27FC236}">
                <a16:creationId xmlns:a16="http://schemas.microsoft.com/office/drawing/2014/main" id="{83401B46-E891-4D4E-AB0E-C113285FBA9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6725" y="1412875"/>
            <a:ext cx="8229600" cy="30241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zh-CN" altLang="en-US"/>
              <a:t>添加、禁用本校所有人员账户。操作路径：首页---用户管理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zh-CN" altLang="en-US"/>
              <a:t>为新增用户设置权限。操作路径：首页---用户管理</a:t>
            </a:r>
            <a:r>
              <a:rPr lang="en-US" altLang="zh-CN"/>
              <a:t>---</a:t>
            </a:r>
            <a:r>
              <a:rPr lang="zh-CN" altLang="en-US"/>
              <a:t>设置角色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zh-CN" altLang="en-US"/>
              <a:t>更改现有用户权限。操作路径：首页---用户管理</a:t>
            </a:r>
            <a:r>
              <a:rPr lang="en-US" altLang="zh-CN"/>
              <a:t>---</a:t>
            </a:r>
            <a:r>
              <a:rPr lang="zh-CN" altLang="en-US"/>
              <a:t>设置角色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zh-CN" altLang="en-US"/>
              <a:t>为忘记密码的用户重设密码。操作路径：首页---用户管理</a:t>
            </a:r>
          </a:p>
        </p:txBody>
      </p:sp>
      <p:pic>
        <p:nvPicPr>
          <p:cNvPr id="10244" name="图片 3">
            <a:extLst>
              <a:ext uri="{FF2B5EF4-FFF2-40B4-BE49-F238E27FC236}">
                <a16:creationId xmlns:a16="http://schemas.microsoft.com/office/drawing/2014/main" id="{9696F0C1-E450-4980-ADFD-653CA4B5B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581525"/>
            <a:ext cx="82296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2289">
            <a:extLst>
              <a:ext uri="{FF2B5EF4-FFF2-40B4-BE49-F238E27FC236}">
                <a16:creationId xmlns:a16="http://schemas.microsoft.com/office/drawing/2014/main" id="{31430AE2-32DA-4DC2-9C2E-3991F07DA5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添加用户操作步骤</a:t>
            </a:r>
          </a:p>
        </p:txBody>
      </p:sp>
      <p:sp>
        <p:nvSpPr>
          <p:cNvPr id="11267" name="文本占位符 12290">
            <a:extLst>
              <a:ext uri="{FF2B5EF4-FFF2-40B4-BE49-F238E27FC236}">
                <a16:creationId xmlns:a16="http://schemas.microsoft.com/office/drawing/2014/main" id="{50737971-BB09-4398-B1C6-C518267A4EC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点击【新增】，录入用户信息，【保存】。</a:t>
            </a:r>
          </a:p>
        </p:txBody>
      </p:sp>
      <p:pic>
        <p:nvPicPr>
          <p:cNvPr id="11268" name="图片 4">
            <a:extLst>
              <a:ext uri="{FF2B5EF4-FFF2-40B4-BE49-F238E27FC236}">
                <a16:creationId xmlns:a16="http://schemas.microsoft.com/office/drawing/2014/main" id="{D9FC34DC-F9F6-4DEB-A68D-3D47678AB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89138"/>
            <a:ext cx="7561262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3313">
            <a:extLst>
              <a:ext uri="{FF2B5EF4-FFF2-40B4-BE49-F238E27FC236}">
                <a16:creationId xmlns:a16="http://schemas.microsoft.com/office/drawing/2014/main" id="{A61BAA1C-E781-4FE7-80A1-5D58554053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关键字段说明</a:t>
            </a:r>
          </a:p>
        </p:txBody>
      </p:sp>
      <p:sp>
        <p:nvSpPr>
          <p:cNvPr id="13316" name="文本占位符 13315">
            <a:extLst>
              <a:ext uri="{FF2B5EF4-FFF2-40B4-BE49-F238E27FC236}">
                <a16:creationId xmlns:a16="http://schemas.microsoft.com/office/drawing/2014/main" id="{53EF39AF-E1C4-4218-8454-2C34C5C128D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07950" y="1339850"/>
            <a:ext cx="2663825" cy="45275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〖</a:t>
            </a:r>
            <a:r>
              <a:rPr lang="zh-CN" altLang="en-US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用户</a:t>
            </a:r>
            <a:r>
              <a:rPr lang="en-US" altLang="zh-CN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〗</a:t>
            </a:r>
            <a:r>
              <a:rPr lang="zh-CN" altLang="en-US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：统一用手机号码，作为登录评审系统的用户名</a:t>
            </a:r>
          </a:p>
          <a:p>
            <a:pPr eaLnBrk="1" hangingPunct="1">
              <a:defRPr/>
            </a:pPr>
            <a:r>
              <a:rPr lang="en-US" altLang="zh-CN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〖</a:t>
            </a:r>
            <a:r>
              <a:rPr lang="zh-CN" altLang="en-US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用户名称</a:t>
            </a:r>
            <a:r>
              <a:rPr lang="en-US" altLang="zh-CN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〗</a:t>
            </a:r>
            <a:r>
              <a:rPr lang="zh-CN" altLang="en-US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：必须是真实姓名</a:t>
            </a:r>
            <a:endParaRPr lang="en-US" altLang="zh-CN" sz="2000" noProof="1">
              <a:effectLst>
                <a:outerShdw blurRad="38100" dist="38100" dir="2700000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en-US" altLang="zh-CN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〖</a:t>
            </a:r>
            <a:r>
              <a:rPr lang="zh-CN" altLang="en-US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角色</a:t>
            </a:r>
            <a:r>
              <a:rPr lang="en-US" altLang="zh-CN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〗</a:t>
            </a:r>
            <a:r>
              <a:rPr lang="zh-CN" altLang="en-US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：申报账号设置角色为申报教师。审核者需要设置相应的角色。</a:t>
            </a:r>
          </a:p>
          <a:p>
            <a:pPr eaLnBrk="1" hangingPunct="1">
              <a:defRPr/>
            </a:pPr>
            <a:r>
              <a:rPr lang="en-US" altLang="zh-CN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〖</a:t>
            </a:r>
            <a:r>
              <a:rPr lang="zh-CN" altLang="en-US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教研组长</a:t>
            </a:r>
            <a:r>
              <a:rPr lang="en-US" altLang="zh-CN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〗</a:t>
            </a:r>
            <a:r>
              <a:rPr lang="zh-CN" altLang="en-US" sz="2000" noProof="1">
                <a:effectLst>
                  <a:outerShdw blurRad="38100" dist="38100" dir="2700000">
                    <a:srgbClr val="FFFFFF"/>
                  </a:outerShdw>
                </a:effectLst>
              </a:rPr>
              <a:t>：设定角色为教研组长时，需要设置是哪些学科的教研组长。</a:t>
            </a:r>
          </a:p>
        </p:txBody>
      </p:sp>
      <p:pic>
        <p:nvPicPr>
          <p:cNvPr id="12292" name="图片 3">
            <a:extLst>
              <a:ext uri="{FF2B5EF4-FFF2-40B4-BE49-F238E27FC236}">
                <a16:creationId xmlns:a16="http://schemas.microsoft.com/office/drawing/2014/main" id="{EE20FFAA-C171-4AD8-9220-D9574096A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628775"/>
            <a:ext cx="6264275" cy="339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4337">
            <a:extLst>
              <a:ext uri="{FF2B5EF4-FFF2-40B4-BE49-F238E27FC236}">
                <a16:creationId xmlns:a16="http://schemas.microsoft.com/office/drawing/2014/main" id="{C2CAD618-B86B-4850-982A-F0FF6DC0E3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设定或解除用户角色</a:t>
            </a:r>
          </a:p>
        </p:txBody>
      </p:sp>
      <p:sp>
        <p:nvSpPr>
          <p:cNvPr id="13315" name="文本占位符 14338">
            <a:extLst>
              <a:ext uri="{FF2B5EF4-FFF2-40B4-BE49-F238E27FC236}">
                <a16:creationId xmlns:a16="http://schemas.microsoft.com/office/drawing/2014/main" id="{5317B597-178B-46B9-8FF3-0DE0AA97F93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12875"/>
            <a:ext cx="8497887" cy="1152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zh-CN" altLang="en-US" dirty="0"/>
              <a:t>系统根据用户角色进行授权，给某个用户设置了申报教师角色，该用户就具备了申报教师权限。</a:t>
            </a:r>
            <a:endParaRPr lang="en-US" altLang="zh-CN" dirty="0"/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dirty="0"/>
              <a:t>根据用户实际情况，在角色列表中，选择角色或取消选择角色，选择完毕后点击【确定】，即设定或解除用户角色。</a:t>
            </a:r>
            <a:endParaRPr lang="en-US" altLang="zh-CN" dirty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zh-CN" altLang="en-US" dirty="0"/>
          </a:p>
          <a:p>
            <a:pPr eaLnBrk="1" hangingPunct="1">
              <a:lnSpc>
                <a:spcPct val="80000"/>
              </a:lnSpc>
              <a:defRPr/>
            </a:pPr>
            <a:endParaRPr lang="zh-CN" altLang="en-US" dirty="0"/>
          </a:p>
        </p:txBody>
      </p:sp>
      <p:pic>
        <p:nvPicPr>
          <p:cNvPr id="13316" name="图片 4">
            <a:extLst>
              <a:ext uri="{FF2B5EF4-FFF2-40B4-BE49-F238E27FC236}">
                <a16:creationId xmlns:a16="http://schemas.microsoft.com/office/drawing/2014/main" id="{D8C26AA8-6717-481D-8289-FBC71C0DB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2924175"/>
            <a:ext cx="4565650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5361">
            <a:extLst>
              <a:ext uri="{FF2B5EF4-FFF2-40B4-BE49-F238E27FC236}">
                <a16:creationId xmlns:a16="http://schemas.microsoft.com/office/drawing/2014/main" id="{0C9FB785-D30C-434A-8204-F42DF7451F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禁用账户</a:t>
            </a:r>
          </a:p>
        </p:txBody>
      </p:sp>
      <p:sp>
        <p:nvSpPr>
          <p:cNvPr id="14339" name="文本占位符 15362">
            <a:extLst>
              <a:ext uri="{FF2B5EF4-FFF2-40B4-BE49-F238E27FC236}">
                <a16:creationId xmlns:a16="http://schemas.microsoft.com/office/drawing/2014/main" id="{7CEAA05D-5BFA-4E1D-98ED-1C61BF81544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12875"/>
            <a:ext cx="8497887" cy="1152525"/>
          </a:xfrm>
        </p:spPr>
        <p:txBody>
          <a:bodyPr/>
          <a:lstStyle/>
          <a:p>
            <a:pPr eaLnBrk="1" hangingPunct="1"/>
            <a:r>
              <a:rPr lang="zh-CN" altLang="en-US"/>
              <a:t>学校管理员不建议删除用户，但可以禁用账户，操作路径：首页---用户管理。</a:t>
            </a:r>
          </a:p>
          <a:p>
            <a:pPr eaLnBrk="1" hangingPunct="1"/>
            <a:endParaRPr lang="zh-CN" altLang="en-US"/>
          </a:p>
        </p:txBody>
      </p:sp>
      <p:pic>
        <p:nvPicPr>
          <p:cNvPr id="14340" name="图片 2">
            <a:extLst>
              <a:ext uri="{FF2B5EF4-FFF2-40B4-BE49-F238E27FC236}">
                <a16:creationId xmlns:a16="http://schemas.microsoft.com/office/drawing/2014/main" id="{B5751DF4-C069-4818-B61E-DF30D9CE56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2708275"/>
            <a:ext cx="788511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6385">
            <a:extLst>
              <a:ext uri="{FF2B5EF4-FFF2-40B4-BE49-F238E27FC236}">
                <a16:creationId xmlns:a16="http://schemas.microsoft.com/office/drawing/2014/main" id="{4E2E40AF-E3A0-44EE-A0FB-B3B9FA00BE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为忘记密码的用户重置密码</a:t>
            </a:r>
          </a:p>
        </p:txBody>
      </p:sp>
      <p:sp>
        <p:nvSpPr>
          <p:cNvPr id="15363" name="文本占位符 16386">
            <a:extLst>
              <a:ext uri="{FF2B5EF4-FFF2-40B4-BE49-F238E27FC236}">
                <a16:creationId xmlns:a16="http://schemas.microsoft.com/office/drawing/2014/main" id="{4376F477-0B20-458B-9ACD-42CA63EFFF5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12875"/>
            <a:ext cx="8497887" cy="1152525"/>
          </a:xfrm>
        </p:spPr>
        <p:txBody>
          <a:bodyPr/>
          <a:lstStyle/>
          <a:p>
            <a:pPr eaLnBrk="1" hangingPunct="1"/>
            <a:r>
              <a:rPr lang="zh-CN" altLang="en-US"/>
              <a:t>学校管理员可以为忘记密码的用户重置密码，操作路径：首页---用户管理。重置后密码为</a:t>
            </a:r>
            <a:r>
              <a:rPr lang="en-US" altLang="zh-CN"/>
              <a:t>123456,</a:t>
            </a:r>
            <a:r>
              <a:rPr lang="zh-CN" altLang="en-US"/>
              <a:t>需及时提醒该用户修改密码</a:t>
            </a:r>
          </a:p>
          <a:p>
            <a:pPr eaLnBrk="1" hangingPunct="1"/>
            <a:endParaRPr lang="zh-CN" altLang="en-US"/>
          </a:p>
        </p:txBody>
      </p:sp>
      <p:pic>
        <p:nvPicPr>
          <p:cNvPr id="15364" name="图片 4">
            <a:extLst>
              <a:ext uri="{FF2B5EF4-FFF2-40B4-BE49-F238E27FC236}">
                <a16:creationId xmlns:a16="http://schemas.microsoft.com/office/drawing/2014/main" id="{74BBB207-D5CD-4D23-95E0-B6751E08B7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068638"/>
            <a:ext cx="6705600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默认设计模板_3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Pages>0</Pages>
  <Words>440</Words>
  <Characters>0</Characters>
  <Application>Microsoft Office PowerPoint</Application>
  <DocSecurity>0</DocSecurity>
  <PresentationFormat>全屏显示(4:3)</PresentationFormat>
  <Lines>0</Lines>
  <Paragraphs>40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微软雅黑</vt:lpstr>
      <vt:lpstr>等线</vt:lpstr>
      <vt:lpstr>默认设计模板</vt:lpstr>
      <vt:lpstr>默认设计模板_2</vt:lpstr>
      <vt:lpstr>默认设计模板_3</vt:lpstr>
      <vt:lpstr>职称评审系统使用（学校管理员）</vt:lpstr>
      <vt:lpstr>目录</vt:lpstr>
      <vt:lpstr>有关说明</vt:lpstr>
      <vt:lpstr>学校管理员的任务</vt:lpstr>
      <vt:lpstr>添加用户操作步骤</vt:lpstr>
      <vt:lpstr>关键字段说明</vt:lpstr>
      <vt:lpstr>设定或解除用户角色</vt:lpstr>
      <vt:lpstr>禁用账户</vt:lpstr>
      <vt:lpstr>为忘记密码的用户重置密码</vt:lpstr>
      <vt:lpstr>结束</vt:lpstr>
    </vt:vector>
  </TitlesOfParts>
  <Manager/>
  <Company/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职称评审系统使用（学校管理员）</dc:title>
  <dc:subject/>
  <dc:creator>jukang</dc:creator>
  <cp:keywords/>
  <dc:description/>
  <cp:lastModifiedBy>jk</cp:lastModifiedBy>
  <cp:revision>25</cp:revision>
  <dcterms:created xsi:type="dcterms:W3CDTF">2010-10-28T16:01:27Z</dcterms:created>
  <dcterms:modified xsi:type="dcterms:W3CDTF">2023-10-10T10:28:06Z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