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handoutMasterIdLst>
    <p:handoutMasterId r:id="rId24"/>
  </p:handoutMasterIdLst>
  <p:sldIdLst>
    <p:sldId id="275" r:id="rId3"/>
    <p:sldId id="273" r:id="rId4"/>
    <p:sldId id="274" r:id="rId5"/>
    <p:sldId id="294" r:id="rId6"/>
    <p:sldId id="321" r:id="rId7"/>
    <p:sldId id="370" r:id="rId8"/>
    <p:sldId id="345" r:id="rId9"/>
    <p:sldId id="350" r:id="rId10"/>
    <p:sldId id="310" r:id="rId11"/>
    <p:sldId id="382" r:id="rId12"/>
    <p:sldId id="296" r:id="rId13"/>
    <p:sldId id="383" r:id="rId15"/>
    <p:sldId id="349" r:id="rId16"/>
    <p:sldId id="384" r:id="rId17"/>
    <p:sldId id="298" r:id="rId18"/>
    <p:sldId id="344" r:id="rId19"/>
    <p:sldId id="322" r:id="rId20"/>
    <p:sldId id="341" r:id="rId21"/>
    <p:sldId id="287" r:id="rId22"/>
    <p:sldId id="352" r:id="rId23"/>
  </p:sldIdLst>
  <p:sldSz cx="12192000" cy="6858000"/>
  <p:notesSz cx="6858000" cy="9144000"/>
  <p:embeddedFontLst>
    <p:embeddedFont>
      <p:font typeface="楷体" panose="02010609060101010101" charset="-122"/>
      <p:regular r:id="rId29"/>
    </p:embeddedFont>
    <p:embeddedFont>
      <p:font typeface="字由点字虎啸体" panose="02010601030101010101" charset="-122"/>
      <p:regular r:id="rId30"/>
    </p:embeddedFont>
    <p:embeddedFont>
      <p:font typeface="汉仪文黑-55简" panose="00020600040101010101" pitchFamily="18" charset="-122"/>
      <p:regular r:id="rId31"/>
    </p:embeddedFont>
    <p:embeddedFont>
      <p:font typeface="微软雅黑" panose="020B0503020204020204" charset="-122"/>
      <p:regular r:id="rId32"/>
    </p:embeddedFont>
    <p:embeddedFont>
      <p:font typeface="方正小标宋简体" panose="03000509000000000000" charset="-122"/>
      <p:regular r:id="rId33"/>
    </p:embeddedFont>
    <p:embeddedFont>
      <p:font typeface="楷体_GB2312" panose="02010609030101010101" charset="-122"/>
      <p:regular r:id="rId34"/>
    </p:embeddedFont>
    <p:embeddedFont>
      <p:font typeface="等线 Light" panose="02010600030101010101" charset="-122"/>
      <p:regular r:id="rId35"/>
    </p:embeddedFont>
    <p:embeddedFont>
      <p:font typeface="等线" panose="02010600030101010101" charset="-122"/>
      <p:regular r:id="rId36"/>
    </p:embeddedFont>
    <p:embeddedFont>
      <p:font typeface="Calibri" panose="020F0502020204030204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DP004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3B6D48"/>
    <a:srgbClr val="008D89"/>
    <a:srgbClr val="FFFFFF"/>
    <a:srgbClr val="F4B183"/>
    <a:srgbClr val="E6E6E6"/>
    <a:srgbClr val="9FC3A8"/>
    <a:srgbClr val="F08380"/>
    <a:srgbClr val="005855"/>
    <a:srgbClr val="4FB0AE"/>
    <a:srgbClr val="F4A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103.xml"/><Relationship Id="rId40" Type="http://schemas.openxmlformats.org/officeDocument/2006/relationships/font" Target="fonts/font12.fntdata"/><Relationship Id="rId4" Type="http://schemas.openxmlformats.org/officeDocument/2006/relationships/slide" Target="slides/slide2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B2667-D494-4B89-A3D1-61DE02B5A8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F494-A6E2-4E86-9730-40EC1E7D07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DD21-A39B-4CD2-B77F-EBC411295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F494-A6E2-4E86-9730-40EC1E7D07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DD21-A39B-4CD2-B77F-EBC411295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F494-A6E2-4E86-9730-40EC1E7D07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DD21-A39B-4CD2-B77F-EBC411295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87" y="0"/>
            <a:ext cx="4118113" cy="6949316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082040" y="1120140"/>
            <a:ext cx="10027920" cy="4747260"/>
          </a:xfrm>
          <a:prstGeom prst="rect">
            <a:avLst/>
          </a:prstGeom>
          <a:solidFill>
            <a:schemeClr val="bg1"/>
          </a:solidFill>
          <a:ln w="76200">
            <a:solidFill>
              <a:srgbClr val="B7D2C8"/>
            </a:solidFill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F494-A6E2-4E86-9730-40EC1E7D07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DD21-A39B-4CD2-B77F-EBC411295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F494-A6E2-4E86-9730-40EC1E7D07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DD21-A39B-4CD2-B77F-EBC411295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F494-A6E2-4E86-9730-40EC1E7D07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DD21-A39B-4CD2-B77F-EBC411295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F494-A6E2-4E86-9730-40EC1E7D07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DD21-A39B-4CD2-B77F-EBC411295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F494-A6E2-4E86-9730-40EC1E7D07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DD21-A39B-4CD2-B77F-EBC411295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F494-A6E2-4E86-9730-40EC1E7D07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DD21-A39B-4CD2-B77F-EBC411295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F494-A6E2-4E86-9730-40EC1E7D07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DD21-A39B-4CD2-B77F-EBC411295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F494-A6E2-4E86-9730-40EC1E7D07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DD21-A39B-4CD2-B77F-EBC411295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AF494-A6E2-4E86-9730-40EC1E7D07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1DD21-A39B-4CD2-B77F-EBC41129533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image" Target="../media/image14.pn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43.xml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image" Target="../media/image26.png"/><Relationship Id="rId7" Type="http://schemas.openxmlformats.org/officeDocument/2006/relationships/image" Target="../media/image25.jpe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image" Target="../media/image9.jpeg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57.xml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77.xml"/><Relationship Id="rId20" Type="http://schemas.openxmlformats.org/officeDocument/2006/relationships/tags" Target="../tags/tag76.xml"/><Relationship Id="rId2" Type="http://schemas.openxmlformats.org/officeDocument/2006/relationships/tags" Target="../tags/tag58.xml"/><Relationship Id="rId19" Type="http://schemas.openxmlformats.org/officeDocument/2006/relationships/tags" Target="../tags/tag75.xml"/><Relationship Id="rId18" Type="http://schemas.openxmlformats.org/officeDocument/2006/relationships/tags" Target="../tags/tag74.xml"/><Relationship Id="rId17" Type="http://schemas.openxmlformats.org/officeDocument/2006/relationships/tags" Target="../tags/tag73.xml"/><Relationship Id="rId16" Type="http://schemas.openxmlformats.org/officeDocument/2006/relationships/tags" Target="../tags/tag72.xml"/><Relationship Id="rId15" Type="http://schemas.openxmlformats.org/officeDocument/2006/relationships/tags" Target="../tags/tag71.xml"/><Relationship Id="rId14" Type="http://schemas.openxmlformats.org/officeDocument/2006/relationships/tags" Target="../tags/tag70.xml"/><Relationship Id="rId13" Type="http://schemas.openxmlformats.org/officeDocument/2006/relationships/tags" Target="../tags/tag69.xml"/><Relationship Id="rId12" Type="http://schemas.openxmlformats.org/officeDocument/2006/relationships/tags" Target="../tags/tag68.xml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jpeg"/><Relationship Id="rId8" Type="http://schemas.openxmlformats.org/officeDocument/2006/relationships/image" Target="../media/image34.jpeg"/><Relationship Id="rId7" Type="http://schemas.openxmlformats.org/officeDocument/2006/relationships/image" Target="../media/image33.jpeg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tags" Target="../tags/tag80.xml"/><Relationship Id="rId32" Type="http://schemas.openxmlformats.org/officeDocument/2006/relationships/notesSlide" Target="../notesSlides/notesSlide4.xml"/><Relationship Id="rId31" Type="http://schemas.openxmlformats.org/officeDocument/2006/relationships/slideLayout" Target="../slideLayouts/slideLayout1.xml"/><Relationship Id="rId30" Type="http://schemas.openxmlformats.org/officeDocument/2006/relationships/tags" Target="../tags/tag81.xml"/><Relationship Id="rId3" Type="http://schemas.openxmlformats.org/officeDocument/2006/relationships/tags" Target="../tags/tag79.xml"/><Relationship Id="rId29" Type="http://schemas.openxmlformats.org/officeDocument/2006/relationships/image" Target="../media/image55.jpeg"/><Relationship Id="rId28" Type="http://schemas.openxmlformats.org/officeDocument/2006/relationships/image" Target="../media/image54.jpeg"/><Relationship Id="rId27" Type="http://schemas.openxmlformats.org/officeDocument/2006/relationships/image" Target="../media/image53.jpeg"/><Relationship Id="rId26" Type="http://schemas.openxmlformats.org/officeDocument/2006/relationships/image" Target="../media/image52.jpeg"/><Relationship Id="rId25" Type="http://schemas.openxmlformats.org/officeDocument/2006/relationships/image" Target="../media/image51.png"/><Relationship Id="rId24" Type="http://schemas.openxmlformats.org/officeDocument/2006/relationships/image" Target="../media/image50.jpeg"/><Relationship Id="rId23" Type="http://schemas.openxmlformats.org/officeDocument/2006/relationships/image" Target="../media/image49.jpeg"/><Relationship Id="rId22" Type="http://schemas.openxmlformats.org/officeDocument/2006/relationships/image" Target="../media/image48.jpeg"/><Relationship Id="rId21" Type="http://schemas.openxmlformats.org/officeDocument/2006/relationships/image" Target="../media/image47.jpeg"/><Relationship Id="rId20" Type="http://schemas.openxmlformats.org/officeDocument/2006/relationships/image" Target="../media/image46.jpeg"/><Relationship Id="rId2" Type="http://schemas.openxmlformats.org/officeDocument/2006/relationships/tags" Target="../tags/tag78.xml"/><Relationship Id="rId19" Type="http://schemas.openxmlformats.org/officeDocument/2006/relationships/image" Target="../media/image45.png"/><Relationship Id="rId18" Type="http://schemas.openxmlformats.org/officeDocument/2006/relationships/image" Target="../media/image44.jpeg"/><Relationship Id="rId17" Type="http://schemas.openxmlformats.org/officeDocument/2006/relationships/image" Target="../media/image43.jpeg"/><Relationship Id="rId16" Type="http://schemas.openxmlformats.org/officeDocument/2006/relationships/image" Target="../media/image42.png"/><Relationship Id="rId15" Type="http://schemas.openxmlformats.org/officeDocument/2006/relationships/image" Target="../media/image41.jpeg"/><Relationship Id="rId14" Type="http://schemas.openxmlformats.org/officeDocument/2006/relationships/image" Target="../media/image40.jpeg"/><Relationship Id="rId13" Type="http://schemas.openxmlformats.org/officeDocument/2006/relationships/image" Target="../media/image39.jpeg"/><Relationship Id="rId12" Type="http://schemas.openxmlformats.org/officeDocument/2006/relationships/image" Target="../media/image38.jpeg"/><Relationship Id="rId11" Type="http://schemas.openxmlformats.org/officeDocument/2006/relationships/image" Target="../media/image37.jpeg"/><Relationship Id="rId10" Type="http://schemas.openxmlformats.org/officeDocument/2006/relationships/image" Target="../media/image36.png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2.xml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12.xml"/><Relationship Id="rId20" Type="http://schemas.openxmlformats.org/officeDocument/2006/relationships/tags" Target="../tags/tag102.xml"/><Relationship Id="rId2" Type="http://schemas.openxmlformats.org/officeDocument/2006/relationships/tags" Target="../tags/tag84.xml"/><Relationship Id="rId19" Type="http://schemas.openxmlformats.org/officeDocument/2006/relationships/tags" Target="../tags/tag101.xml"/><Relationship Id="rId18" Type="http://schemas.openxmlformats.org/officeDocument/2006/relationships/tags" Target="../tags/tag100.xml"/><Relationship Id="rId17" Type="http://schemas.openxmlformats.org/officeDocument/2006/relationships/tags" Target="../tags/tag99.xml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tags" Target="../tags/tag93.xml"/><Relationship Id="rId10" Type="http://schemas.openxmlformats.org/officeDocument/2006/relationships/tags" Target="../tags/tag92.xml"/><Relationship Id="rId1" Type="http://schemas.openxmlformats.org/officeDocument/2006/relationships/tags" Target="../tags/tag8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9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jpeg"/><Relationship Id="rId7" Type="http://schemas.openxmlformats.org/officeDocument/2006/relationships/tags" Target="../tags/tag1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tags" Target="../tags/tag15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7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image" Target="../media/image9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9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稻壳繁华万千，盗取必究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sp>
        <p:nvSpPr>
          <p:cNvPr id="26" name="稻壳繁华万千，盗取必究。" descr="7b0a20202020227461726765744d6f64756c65223a202270726f636573734f6e6c696e65466f6e7473220a7d0a"/>
          <p:cNvSpPr/>
          <p:nvPr/>
        </p:nvSpPr>
        <p:spPr>
          <a:xfrm>
            <a:off x="1141095" y="1510665"/>
            <a:ext cx="10236835" cy="383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7200" b="1" spc="-3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由点字虎啸体" panose="02010601030101010101" charset="-122"/>
              </a:rPr>
              <a:t> </a:t>
            </a:r>
            <a:r>
              <a:rPr lang="zh-CN" sz="6600" b="1" spc="-3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由点字虎啸体" panose="02010601030101010101" charset="-122"/>
              </a:rPr>
              <a:t>聚焦</a:t>
            </a:r>
            <a:r>
              <a:rPr lang="en-US" altLang="zh-CN" sz="6600" b="1" spc="-3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由点字虎啸体" panose="02010601030101010101" charset="-122"/>
              </a:rPr>
              <a:t>“</a:t>
            </a:r>
            <a:r>
              <a:rPr lang="zh-CN" altLang="en-US" sz="6600" b="1" spc="-3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由点字虎啸体" panose="02010601030101010101" charset="-122"/>
              </a:rPr>
              <a:t>学业质量</a:t>
            </a:r>
            <a:r>
              <a:rPr lang="en-US" altLang="zh-CN" sz="6600" b="1" spc="-3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由点字虎啸体" panose="02010601030101010101" charset="-122"/>
              </a:rPr>
              <a:t>”</a:t>
            </a:r>
            <a:endParaRPr lang="en-US" altLang="zh-CN" sz="6600" b="1" spc="-3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由点字虎啸体" panose="02010601030101010101" charset="-122"/>
            </a:endParaRPr>
          </a:p>
          <a:p>
            <a:pPr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600" b="1" spc="-3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由点字虎啸体" panose="02010601030101010101" charset="-122"/>
              </a:rPr>
              <a:t>      </a:t>
            </a:r>
            <a:r>
              <a:rPr lang="zh-CN" altLang="en-US" sz="6600" b="1" spc="-3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由点字虎啸体" panose="02010601030101010101" charset="-122"/>
              </a:rPr>
              <a:t>提升九小师生新样态</a:t>
            </a:r>
            <a:endParaRPr lang="zh-CN" altLang="en-US" sz="6600" b="1" spc="-3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由点字虎啸体" panose="02010601030101010101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spc="-3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由点字虎啸体" panose="02010601030101010101" charset="-122"/>
              </a:rPr>
              <a:t>                            </a:t>
            </a:r>
            <a:r>
              <a:rPr lang="en-US" altLang="zh-CN" sz="2800" spc="-3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由点字虎啸体" panose="02010601030101010101" charset="-122"/>
              </a:rPr>
              <a:t>  </a:t>
            </a:r>
            <a:endParaRPr lang="zh-CN" altLang="en-US" sz="2800" spc="-3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由点字虎啸体" panose="02010601030101010101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稻壳繁华万千，盗取必究。"/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10" name="稻壳繁华万千，盗取必究。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66999" y="-2667001"/>
              <a:ext cx="6858000" cy="12192002"/>
            </a:xfrm>
            <a:prstGeom prst="rect">
              <a:avLst/>
            </a:prstGeom>
          </p:spPr>
        </p:pic>
        <p:sp>
          <p:nvSpPr>
            <p:cNvPr id="2" name="稻壳繁华万千，盗取必究。"/>
            <p:cNvSpPr/>
            <p:nvPr/>
          </p:nvSpPr>
          <p:spPr>
            <a:xfrm>
              <a:off x="159025" y="122583"/>
              <a:ext cx="11873948" cy="6612835"/>
            </a:xfrm>
            <a:prstGeom prst="roundRect">
              <a:avLst>
                <a:gd name="adj" fmla="val 24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884170" y="508635"/>
            <a:ext cx="741172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srgbClr val="016C2C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rgbClr val="016C2C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、学习课标</a:t>
            </a:r>
            <a:r>
              <a: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srgbClr val="016C2C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</a:t>
            </a: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rgbClr val="016C2C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明确方向</a:t>
            </a:r>
            <a:endParaRPr kumimoji="0" lang="zh-CN" altLang="en-US" sz="3600" b="1" i="0" u="none" strike="noStrike" kern="1200" cap="none" spc="600" normalizeH="0" baseline="0" noProof="0" dirty="0">
              <a:ln>
                <a:noFill/>
              </a:ln>
              <a:solidFill>
                <a:srgbClr val="016C2C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6" name="等腰三角形 5"/>
          <p:cNvSpPr/>
          <p:nvPr>
            <p:custDataLst>
              <p:tags r:id="rId3"/>
            </p:custDataLst>
          </p:nvPr>
        </p:nvSpPr>
        <p:spPr>
          <a:xfrm rot="5400000">
            <a:off x="91583" y="241436"/>
            <a:ext cx="523221" cy="360947"/>
          </a:xfrm>
          <a:prstGeom prst="triangle">
            <a:avLst/>
          </a:prstGeom>
          <a:solidFill>
            <a:srgbClr val="016C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4" name="图片 53" descr="图片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EFFFE">
                  <a:alpha val="100000"/>
                </a:srgbClr>
              </a:clrFrom>
              <a:clrTo>
                <a:srgbClr val="FEFFFE">
                  <a:alpha val="100000"/>
                  <a:alpha val="0"/>
                </a:srgbClr>
              </a:clrTo>
            </a:clrChange>
          </a:blip>
          <a:srcRect t="6175" r="6271" b="8393"/>
          <a:stretch>
            <a:fillRect/>
          </a:stretch>
        </p:blipFill>
        <p:spPr>
          <a:xfrm>
            <a:off x="1183640" y="1602740"/>
            <a:ext cx="2872740" cy="3765550"/>
          </a:xfrm>
          <a:prstGeom prst="rect">
            <a:avLst/>
          </a:prstGeom>
        </p:spPr>
      </p:pic>
      <p:sp>
        <p:nvSpPr>
          <p:cNvPr id="7" name="圆角矩形 6"/>
          <p:cNvSpPr/>
          <p:nvPr>
            <p:custDataLst>
              <p:tags r:id="rId6"/>
            </p:custDataLst>
          </p:nvPr>
        </p:nvSpPr>
        <p:spPr>
          <a:xfrm>
            <a:off x="4572000" y="1527175"/>
            <a:ext cx="1524000" cy="67500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FFFF">
                  <a:lumMod val="75000"/>
                </a:srgbClr>
              </a:gs>
              <a:gs pos="50000">
                <a:srgbClr val="FFFFFF">
                  <a:lumMod val="95000"/>
                </a:srgbClr>
              </a:gs>
              <a:gs pos="100000">
                <a:srgbClr val="FFFFFF"/>
              </a:gs>
            </a:gsLst>
            <a:lin ang="2700000" scaled="1"/>
            <a:tileRect/>
          </a:gradFill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rgbClr val="87102C">
              <a:shade val="50000"/>
            </a:srgbClr>
          </a:lnRef>
          <a:fillRef idx="1">
            <a:srgbClr val="87102C"/>
          </a:fillRef>
          <a:effectRef idx="0">
            <a:srgbClr val="87102C"/>
          </a:effectRef>
          <a:fontRef idx="minor">
            <a:srgbClr val="BFBFBF"/>
          </a:fontRef>
        </p:style>
        <p:txBody>
          <a:bodyPr vert="horz" wrap="square" lIns="90000" tIns="46800" rIns="90000" bIns="0" rtlCol="0" anchor="ctr" anchorCtr="0"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</a:rPr>
              <a:t>学期初</a:t>
            </a:r>
            <a:endParaRPr lang="zh-CN" altLang="en-US" sz="2800" b="1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+mn-ea"/>
            </a:endParaRPr>
          </a:p>
        </p:txBody>
      </p:sp>
      <p:sp>
        <p:nvSpPr>
          <p:cNvPr id="14" name="圆角矩形 13"/>
          <p:cNvSpPr/>
          <p:nvPr>
            <p:custDataLst>
              <p:tags r:id="rId7"/>
            </p:custDataLst>
          </p:nvPr>
        </p:nvSpPr>
        <p:spPr>
          <a:xfrm>
            <a:off x="4613910" y="3147060"/>
            <a:ext cx="1524000" cy="67500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FFFF">
                  <a:lumMod val="75000"/>
                </a:srgbClr>
              </a:gs>
              <a:gs pos="50000">
                <a:srgbClr val="FFFFFF">
                  <a:lumMod val="95000"/>
                </a:srgbClr>
              </a:gs>
              <a:gs pos="100000">
                <a:srgbClr val="FFFFFF"/>
              </a:gs>
            </a:gsLst>
            <a:lin ang="2700000" scaled="1"/>
            <a:tileRect/>
          </a:gradFill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rgbClr val="87102C">
              <a:shade val="50000"/>
            </a:srgbClr>
          </a:lnRef>
          <a:fillRef idx="1">
            <a:srgbClr val="87102C"/>
          </a:fillRef>
          <a:effectRef idx="0">
            <a:srgbClr val="87102C"/>
          </a:effectRef>
          <a:fontRef idx="minor">
            <a:srgbClr val="BFBFBF"/>
          </a:fontRef>
        </p:style>
        <p:txBody>
          <a:bodyPr vert="horz" wrap="square" lIns="90000" tIns="46800" rIns="90000" bIns="0" rtlCol="0" anchor="ctr" anchorCtr="0"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</a:rPr>
              <a:t>学期</a:t>
            </a:r>
            <a:r>
              <a:rPr lang="zh-CN" altLang="en-US" sz="2800" b="1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</a:rPr>
              <a:t>中</a:t>
            </a:r>
            <a:endParaRPr lang="zh-CN" altLang="en-US" sz="2800" b="1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+mn-ea"/>
            </a:endParaRPr>
          </a:p>
        </p:txBody>
      </p:sp>
      <p:sp>
        <p:nvSpPr>
          <p:cNvPr id="17" name="圆角矩形 16"/>
          <p:cNvSpPr/>
          <p:nvPr>
            <p:custDataLst>
              <p:tags r:id="rId8"/>
            </p:custDataLst>
          </p:nvPr>
        </p:nvSpPr>
        <p:spPr>
          <a:xfrm>
            <a:off x="4572000" y="4766945"/>
            <a:ext cx="1524000" cy="67500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FFFF">
                  <a:lumMod val="75000"/>
                </a:srgbClr>
              </a:gs>
              <a:gs pos="50000">
                <a:srgbClr val="FFFFFF">
                  <a:lumMod val="95000"/>
                </a:srgbClr>
              </a:gs>
              <a:gs pos="100000">
                <a:srgbClr val="FFFFFF"/>
              </a:gs>
            </a:gsLst>
            <a:lin ang="2700000" scaled="1"/>
            <a:tileRect/>
          </a:gradFill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rgbClr val="87102C">
              <a:shade val="50000"/>
            </a:srgbClr>
          </a:lnRef>
          <a:fillRef idx="1">
            <a:srgbClr val="87102C"/>
          </a:fillRef>
          <a:effectRef idx="0">
            <a:srgbClr val="87102C"/>
          </a:effectRef>
          <a:fontRef idx="minor">
            <a:srgbClr val="BFBFBF"/>
          </a:fontRef>
        </p:style>
        <p:txBody>
          <a:bodyPr vert="horz" wrap="square" lIns="90000" tIns="46800" rIns="90000" bIns="0" rtlCol="0" anchor="ctr" anchorCtr="0"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</a:rPr>
              <a:t>学期</a:t>
            </a:r>
            <a:r>
              <a:rPr lang="zh-CN" altLang="en-US" sz="2800" b="1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</a:rPr>
              <a:t>末</a:t>
            </a:r>
            <a:endParaRPr lang="zh-CN" altLang="en-US" sz="2800" b="1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+mn-ea"/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6363335" y="1727835"/>
            <a:ext cx="301625" cy="34480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6826885" y="1366520"/>
            <a:ext cx="4570730" cy="10674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组内共同研讨，制定本学期教研计划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，重点围绕新课标学习。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右箭头 24"/>
          <p:cNvSpPr/>
          <p:nvPr>
            <p:custDataLst>
              <p:tags r:id="rId9"/>
            </p:custDataLst>
          </p:nvPr>
        </p:nvSpPr>
        <p:spPr>
          <a:xfrm>
            <a:off x="6363335" y="3283585"/>
            <a:ext cx="301625" cy="34480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10"/>
            </p:custDataLst>
          </p:nvPr>
        </p:nvSpPr>
        <p:spPr>
          <a:xfrm>
            <a:off x="6890385" y="2950845"/>
            <a:ext cx="4570730" cy="10674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参加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学校组织的新课标讲座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每月新课标集中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研读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每周组内学习任务群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备课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右箭头 26"/>
          <p:cNvSpPr/>
          <p:nvPr>
            <p:custDataLst>
              <p:tags r:id="rId11"/>
            </p:custDataLst>
          </p:nvPr>
        </p:nvSpPr>
        <p:spPr>
          <a:xfrm>
            <a:off x="6363335" y="4989195"/>
            <a:ext cx="301625" cy="34480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>
            <p:custDataLst>
              <p:tags r:id="rId12"/>
            </p:custDataLst>
          </p:nvPr>
        </p:nvSpPr>
        <p:spPr>
          <a:xfrm>
            <a:off x="6899275" y="4766945"/>
            <a:ext cx="4570730" cy="8712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汇总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与整理新课标学习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案例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稻壳繁华万千，盗取必究。"/>
          <p:cNvGrpSpPr/>
          <p:nvPr/>
        </p:nvGrpSpPr>
        <p:grpSpPr>
          <a:xfrm>
            <a:off x="13968" y="0"/>
            <a:ext cx="12192002" cy="6858000"/>
            <a:chOff x="-2" y="0"/>
            <a:chExt cx="12192002" cy="6858000"/>
          </a:xfrm>
        </p:grpSpPr>
        <p:pic>
          <p:nvPicPr>
            <p:cNvPr id="10" name="稻壳繁华万千，盗取必究。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66999" y="-2667001"/>
              <a:ext cx="6858000" cy="12192002"/>
            </a:xfrm>
            <a:prstGeom prst="rect">
              <a:avLst/>
            </a:prstGeom>
          </p:spPr>
        </p:pic>
        <p:sp>
          <p:nvSpPr>
            <p:cNvPr id="2" name="稻壳繁华万千，盗取必究。"/>
            <p:cNvSpPr/>
            <p:nvPr/>
          </p:nvSpPr>
          <p:spPr>
            <a:xfrm>
              <a:off x="159025" y="122583"/>
              <a:ext cx="11873948" cy="6612835"/>
            </a:xfrm>
            <a:prstGeom prst="roundRect">
              <a:avLst>
                <a:gd name="adj" fmla="val 24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针对性作业设计，对标语文课程标准</a:t>
              </a:r>
              <a:endParaRPr lang="zh-CN" altLang="en-US"/>
            </a:p>
          </p:txBody>
        </p:sp>
      </p:grpSp>
      <p:sp>
        <p:nvSpPr>
          <p:cNvPr id="6" name="等腰三角形 5"/>
          <p:cNvSpPr/>
          <p:nvPr>
            <p:custDataLst>
              <p:tags r:id="rId2"/>
            </p:custDataLst>
          </p:nvPr>
        </p:nvSpPr>
        <p:spPr>
          <a:xfrm rot="5400000">
            <a:off x="91583" y="241436"/>
            <a:ext cx="523221" cy="360947"/>
          </a:xfrm>
          <a:prstGeom prst="triangle">
            <a:avLst/>
          </a:prstGeom>
          <a:solidFill>
            <a:srgbClr val="016C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3521075" y="353060"/>
            <a:ext cx="606679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srgbClr val="016C2C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2、</a:t>
            </a:r>
            <a:r>
              <a:rPr lang="en-US" altLang="zh-CN" sz="3600" b="1" spc="600" noProof="0" dirty="0">
                <a:ln>
                  <a:noFill/>
                </a:ln>
                <a:solidFill>
                  <a:srgbClr val="016C2C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微型教研 以小见大</a:t>
            </a:r>
            <a:endParaRPr kumimoji="0" lang="en-US" altLang="zh-CN" sz="3600" b="1" i="0" u="none" strike="noStrike" kern="1200" cap="none" spc="600" normalizeH="0" baseline="0" noProof="0" dirty="0">
              <a:ln>
                <a:noFill/>
              </a:ln>
              <a:solidFill>
                <a:srgbClr val="016C2C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pic>
        <p:nvPicPr>
          <p:cNvPr id="12" name="图片 11" descr="2"/>
          <p:cNvPicPr>
            <a:picLocks noChangeAspect="1"/>
          </p:cNvPicPr>
          <p:nvPr/>
        </p:nvPicPr>
        <p:blipFill>
          <a:blip r:embed="rId4"/>
          <a:srcRect l="2789" t="-1488" r="5978" b="1488"/>
          <a:stretch>
            <a:fillRect/>
          </a:stretch>
        </p:blipFill>
        <p:spPr>
          <a:xfrm>
            <a:off x="813435" y="946150"/>
            <a:ext cx="3188335" cy="2347595"/>
          </a:xfrm>
          <a:prstGeom prst="ellipse">
            <a:avLst/>
          </a:prstGeom>
        </p:spPr>
      </p:pic>
      <p:pic>
        <p:nvPicPr>
          <p:cNvPr id="11" name="图片 10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570" y="3103245"/>
            <a:ext cx="4202430" cy="3145155"/>
          </a:xfrm>
          <a:prstGeom prst="ellipse">
            <a:avLst/>
          </a:prstGeom>
        </p:spPr>
      </p:pic>
      <p:pic>
        <p:nvPicPr>
          <p:cNvPr id="17" name="图片 16" descr="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0710" y="1040130"/>
            <a:ext cx="3074035" cy="2305685"/>
          </a:xfrm>
          <a:prstGeom prst="ellipse">
            <a:avLst/>
          </a:prstGeom>
        </p:spPr>
      </p:pic>
      <p:pic>
        <p:nvPicPr>
          <p:cNvPr id="13" name="图片 12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960" y="3208020"/>
            <a:ext cx="4187190" cy="3141345"/>
          </a:xfrm>
          <a:prstGeom prst="ellipse">
            <a:avLst/>
          </a:prstGeom>
        </p:spPr>
      </p:pic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稻壳繁华万千，盗取必究。"/>
          <p:cNvGrpSpPr/>
          <p:nvPr/>
        </p:nvGrpSpPr>
        <p:grpSpPr>
          <a:xfrm>
            <a:off x="13968" y="0"/>
            <a:ext cx="12192002" cy="6858000"/>
            <a:chOff x="-2" y="0"/>
            <a:chExt cx="12192002" cy="6858000"/>
          </a:xfrm>
        </p:grpSpPr>
        <p:pic>
          <p:nvPicPr>
            <p:cNvPr id="10" name="稻壳繁华万千，盗取必究。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66999" y="-2667001"/>
              <a:ext cx="6858000" cy="12192002"/>
            </a:xfrm>
            <a:prstGeom prst="rect">
              <a:avLst/>
            </a:prstGeom>
          </p:spPr>
        </p:pic>
        <p:sp>
          <p:nvSpPr>
            <p:cNvPr id="2" name="稻壳繁华万千，盗取必究。"/>
            <p:cNvSpPr/>
            <p:nvPr/>
          </p:nvSpPr>
          <p:spPr>
            <a:xfrm>
              <a:off x="159025" y="122583"/>
              <a:ext cx="11873948" cy="6612835"/>
            </a:xfrm>
            <a:prstGeom prst="roundRect">
              <a:avLst>
                <a:gd name="adj" fmla="val 24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针对性作业设计，对标语文课程标准</a:t>
              </a:r>
              <a:endParaRPr lang="zh-CN" altLang="en-US"/>
            </a:p>
          </p:txBody>
        </p:sp>
      </p:grpSp>
      <p:sp>
        <p:nvSpPr>
          <p:cNvPr id="6" name="等腰三角形 5"/>
          <p:cNvSpPr/>
          <p:nvPr>
            <p:custDataLst>
              <p:tags r:id="rId2"/>
            </p:custDataLst>
          </p:nvPr>
        </p:nvSpPr>
        <p:spPr>
          <a:xfrm rot="5400000">
            <a:off x="91583" y="241436"/>
            <a:ext cx="523221" cy="360947"/>
          </a:xfrm>
          <a:prstGeom prst="triangle">
            <a:avLst/>
          </a:prstGeom>
          <a:solidFill>
            <a:srgbClr val="016C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125855" y="1094105"/>
            <a:ext cx="98082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在学校整体统筹下，立足单元整体目标，根据学生学情，整合单元教材资源，设计分层化、校本化、拓展性作业。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721995" y="1935480"/>
            <a:ext cx="2839720" cy="2110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3628390" y="1934845"/>
            <a:ext cx="3385185" cy="2110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圆角矩形 13"/>
          <p:cNvSpPr/>
          <p:nvPr/>
        </p:nvSpPr>
        <p:spPr>
          <a:xfrm>
            <a:off x="2719705" y="5266055"/>
            <a:ext cx="5455285" cy="4197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校本化作业设计，对标课程标准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5" name="圆角矩形 14"/>
          <p:cNvSpPr/>
          <p:nvPr>
            <p:custDataLst>
              <p:tags r:id="rId6"/>
            </p:custDataLst>
          </p:nvPr>
        </p:nvSpPr>
        <p:spPr>
          <a:xfrm>
            <a:off x="721995" y="4489450"/>
            <a:ext cx="4908550" cy="41973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分层化作业设计，关注个体差异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6" name="圆角矩形 15"/>
          <p:cNvSpPr/>
          <p:nvPr>
            <p:custDataLst>
              <p:tags r:id="rId7"/>
            </p:custDataLst>
          </p:nvPr>
        </p:nvSpPr>
        <p:spPr>
          <a:xfrm>
            <a:off x="6078855" y="6042025"/>
            <a:ext cx="4909185" cy="419735"/>
          </a:xfrm>
          <a:prstGeom prst="roundRect">
            <a:avLst/>
          </a:prstGeom>
          <a:solidFill>
            <a:srgbClr val="F0838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拓展性作业设计，培养综合能力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4" name="图片 3" descr="(TUEQG`90_BX4QM}@XFA{@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6390" y="1811655"/>
            <a:ext cx="2415540" cy="3169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0250" y="1935480"/>
            <a:ext cx="2242820" cy="317817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3561715" y="361950"/>
            <a:ext cx="615315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srgbClr val="016C2C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3、作业设计 减负提质</a:t>
            </a:r>
            <a:endParaRPr kumimoji="0" lang="en-US" altLang="zh-CN" sz="3600" b="1" i="0" u="none" strike="noStrike" kern="1200" cap="none" spc="600" normalizeH="0" baseline="0" noProof="0" dirty="0">
              <a:ln>
                <a:noFill/>
              </a:ln>
              <a:solidFill>
                <a:srgbClr val="016C2C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稻壳繁华万千，盗取必究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4" y="108"/>
            <a:ext cx="12224083" cy="6858528"/>
          </a:xfrm>
          <a:prstGeom prst="rect">
            <a:avLst/>
          </a:prstGeom>
        </p:spPr>
      </p:pic>
      <p:sp>
        <p:nvSpPr>
          <p:cNvPr id="7" name="流程图: 可选过程 6"/>
          <p:cNvSpPr/>
          <p:nvPr>
            <p:custDataLst>
              <p:tags r:id="rId3"/>
            </p:custDataLst>
          </p:nvPr>
        </p:nvSpPr>
        <p:spPr>
          <a:xfrm>
            <a:off x="4680585" y="854710"/>
            <a:ext cx="3382010" cy="755015"/>
          </a:xfrm>
          <a:prstGeom prst="flowChartAlternateProces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/>
              <a:t> </a:t>
            </a:r>
            <a:r>
              <a:rPr lang="zh-CN" altLang="en-US" sz="2800"/>
              <a:t>作业的“精准反馈”</a:t>
            </a:r>
            <a:endParaRPr lang="zh-CN" altLang="en-US" sz="2800"/>
          </a:p>
        </p:txBody>
      </p:sp>
      <p:sp>
        <p:nvSpPr>
          <p:cNvPr id="8" name="流程图: 可选过程 7"/>
          <p:cNvSpPr/>
          <p:nvPr>
            <p:custDataLst>
              <p:tags r:id="rId4"/>
            </p:custDataLst>
          </p:nvPr>
        </p:nvSpPr>
        <p:spPr>
          <a:xfrm>
            <a:off x="8473440" y="854710"/>
            <a:ext cx="3382010" cy="755650"/>
          </a:xfrm>
          <a:prstGeom prst="flowChartAlternateProces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/>
              <a:t> </a:t>
            </a:r>
            <a:r>
              <a:rPr lang="zh-CN" altLang="en-US" sz="2800"/>
              <a:t>作业的“精准巩固”</a:t>
            </a:r>
            <a:endParaRPr lang="zh-CN" altLang="en-US" sz="2800"/>
          </a:p>
        </p:txBody>
      </p:sp>
      <p:pic>
        <p:nvPicPr>
          <p:cNvPr id="10" name="图片 9" descr="3EDEB)8RAG(8GSOVIYN~49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70" y="1752600"/>
            <a:ext cx="3022600" cy="4168775"/>
          </a:xfrm>
          <a:prstGeom prst="rect">
            <a:avLst/>
          </a:prstGeom>
        </p:spPr>
      </p:pic>
      <p:pic>
        <p:nvPicPr>
          <p:cNvPr id="11" name="图片 10" descr="B7~~BZECV$T_S9LX}~G389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9415" y="1752600"/>
            <a:ext cx="3199765" cy="4336415"/>
          </a:xfrm>
          <a:prstGeom prst="rect">
            <a:avLst/>
          </a:prstGeom>
        </p:spPr>
      </p:pic>
      <p:pic>
        <p:nvPicPr>
          <p:cNvPr id="12" name="图片 11" descr="mmexport17002209966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6790" y="1721485"/>
            <a:ext cx="3413760" cy="4335780"/>
          </a:xfrm>
          <a:prstGeom prst="rect">
            <a:avLst/>
          </a:prstGeom>
        </p:spPr>
      </p:pic>
      <p:pic>
        <p:nvPicPr>
          <p:cNvPr id="13" name="图片 12" descr="3M%]TLA1GH`SGK$]_C2}S{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8605" y="1721485"/>
            <a:ext cx="2783840" cy="4367530"/>
          </a:xfrm>
          <a:prstGeom prst="rect">
            <a:avLst/>
          </a:prstGeom>
        </p:spPr>
      </p:pic>
      <p:sp>
        <p:nvSpPr>
          <p:cNvPr id="3" name="流程图: 可选过程 2"/>
          <p:cNvSpPr/>
          <p:nvPr/>
        </p:nvSpPr>
        <p:spPr>
          <a:xfrm>
            <a:off x="887730" y="882015"/>
            <a:ext cx="3382010" cy="727710"/>
          </a:xfrm>
          <a:prstGeom prst="flowChartAlternateProces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/>
              <a:t> </a:t>
            </a:r>
            <a:r>
              <a:rPr lang="zh-CN" altLang="en-US" sz="2800"/>
              <a:t>作业的“精准设计”</a:t>
            </a:r>
            <a:endParaRPr lang="zh-CN" altLang="en-US" sz="2800"/>
          </a:p>
        </p:txBody>
      </p:sp>
      <p:sp>
        <p:nvSpPr>
          <p:cNvPr id="14" name="文本框 13"/>
          <p:cNvSpPr txBox="1"/>
          <p:nvPr/>
        </p:nvSpPr>
        <p:spPr>
          <a:xfrm>
            <a:off x="734060" y="6064250"/>
            <a:ext cx="4935220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从重难点梳理出发设计针对性作业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6939915" y="6089015"/>
            <a:ext cx="4770755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班级错题集——学生个人错题库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3341370" y="155575"/>
            <a:ext cx="616331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srgbClr val="016C2C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3、作业设计 减负提质</a:t>
            </a:r>
            <a:endParaRPr kumimoji="0" lang="en-US" altLang="zh-CN" sz="3600" b="1" i="0" u="none" strike="noStrike" kern="1200" cap="none" spc="600" normalizeH="0" baseline="0" noProof="0" dirty="0">
              <a:ln>
                <a:noFill/>
              </a:ln>
              <a:solidFill>
                <a:srgbClr val="016C2C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稻壳繁华万千，盗取必究。"/>
          <p:cNvGrpSpPr/>
          <p:nvPr/>
        </p:nvGrpSpPr>
        <p:grpSpPr>
          <a:xfrm>
            <a:off x="13968" y="0"/>
            <a:ext cx="12192002" cy="6858000"/>
            <a:chOff x="-2" y="0"/>
            <a:chExt cx="12192002" cy="6858000"/>
          </a:xfrm>
        </p:grpSpPr>
        <p:pic>
          <p:nvPicPr>
            <p:cNvPr id="10" name="稻壳繁华万千，盗取必究。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66999" y="-2667001"/>
              <a:ext cx="6858000" cy="12192002"/>
            </a:xfrm>
            <a:prstGeom prst="rect">
              <a:avLst/>
            </a:prstGeom>
          </p:spPr>
        </p:pic>
        <p:sp>
          <p:nvSpPr>
            <p:cNvPr id="2" name="稻壳繁华万千，盗取必究。"/>
            <p:cNvSpPr/>
            <p:nvPr/>
          </p:nvSpPr>
          <p:spPr>
            <a:xfrm>
              <a:off x="159025" y="122583"/>
              <a:ext cx="11873948" cy="6612835"/>
            </a:xfrm>
            <a:prstGeom prst="roundRect">
              <a:avLst>
                <a:gd name="adj" fmla="val 24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针对性作业设计，对标语文课程标准</a:t>
              </a:r>
              <a:endParaRPr lang="zh-CN" altLang="en-US"/>
            </a:p>
          </p:txBody>
        </p:sp>
      </p:grpSp>
      <p:sp>
        <p:nvSpPr>
          <p:cNvPr id="6" name="等腰三角形 5"/>
          <p:cNvSpPr/>
          <p:nvPr>
            <p:custDataLst>
              <p:tags r:id="rId2"/>
            </p:custDataLst>
          </p:nvPr>
        </p:nvSpPr>
        <p:spPr>
          <a:xfrm rot="5400000">
            <a:off x="91583" y="241436"/>
            <a:ext cx="523221" cy="360947"/>
          </a:xfrm>
          <a:prstGeom prst="triangle">
            <a:avLst/>
          </a:prstGeom>
          <a:solidFill>
            <a:srgbClr val="016C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3590925" y="325755"/>
            <a:ext cx="577723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srgbClr val="016C2C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4、</a:t>
            </a:r>
            <a:r>
              <a:rPr lang="en-US" altLang="zh-CN" sz="3600" b="1" spc="600" noProof="0" dirty="0">
                <a:ln>
                  <a:noFill/>
                </a:ln>
                <a:solidFill>
                  <a:srgbClr val="016C2C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命题研究 提升素养</a:t>
            </a:r>
            <a:endParaRPr lang="en-US" altLang="zh-CN" sz="3600" b="1" spc="600" noProof="0" dirty="0">
              <a:ln>
                <a:noFill/>
              </a:ln>
              <a:solidFill>
                <a:srgbClr val="016C2C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90" y="1146810"/>
            <a:ext cx="3382010" cy="2536825"/>
          </a:xfrm>
          <a:prstGeom prst="rect">
            <a:avLst/>
          </a:prstGeom>
        </p:spPr>
      </p:pic>
      <p:pic>
        <p:nvPicPr>
          <p:cNvPr id="8" name="图片 7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20" y="3755390"/>
            <a:ext cx="3330575" cy="2498090"/>
          </a:xfrm>
          <a:prstGeom prst="rect">
            <a:avLst/>
          </a:prstGeom>
        </p:spPr>
      </p:pic>
      <p:pic>
        <p:nvPicPr>
          <p:cNvPr id="14" name="图片 13" descr="7E)VG0@1HC10MMF~IDH93R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730" y="1146810"/>
            <a:ext cx="4273550" cy="5189220"/>
          </a:xfrm>
          <a:prstGeom prst="rect">
            <a:avLst/>
          </a:prstGeom>
        </p:spPr>
      </p:pic>
      <p:pic>
        <p:nvPicPr>
          <p:cNvPr id="16" name="图片 15" descr="L00M8T38TM79S0}6`OB)K)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4925" y="1736090"/>
            <a:ext cx="3892550" cy="491236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5090795" y="1038860"/>
            <a:ext cx="2978785" cy="48069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8069580" y="1736090"/>
            <a:ext cx="2978785" cy="48069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稻壳繁华万千，盗取必究。"/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10" name="稻壳繁华万千，盗取必究。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66999" y="-2667001"/>
              <a:ext cx="6858000" cy="12192002"/>
            </a:xfrm>
            <a:prstGeom prst="rect">
              <a:avLst/>
            </a:prstGeom>
          </p:spPr>
        </p:pic>
        <p:sp>
          <p:nvSpPr>
            <p:cNvPr id="2" name="稻壳繁华万千，盗取必究。"/>
            <p:cNvSpPr/>
            <p:nvPr/>
          </p:nvSpPr>
          <p:spPr>
            <a:xfrm>
              <a:off x="159025" y="122583"/>
              <a:ext cx="11873948" cy="6612835"/>
            </a:xfrm>
            <a:prstGeom prst="roundRect">
              <a:avLst>
                <a:gd name="adj" fmla="val 24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等腰三角形 5"/>
          <p:cNvSpPr/>
          <p:nvPr>
            <p:custDataLst>
              <p:tags r:id="rId2"/>
            </p:custDataLst>
          </p:nvPr>
        </p:nvSpPr>
        <p:spPr>
          <a:xfrm rot="5400000">
            <a:off x="91583" y="241436"/>
            <a:ext cx="523221" cy="360947"/>
          </a:xfrm>
          <a:prstGeom prst="triangle">
            <a:avLst/>
          </a:prstGeom>
          <a:solidFill>
            <a:srgbClr val="016C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9" name="稻壳繁华万千，盗取必究。"/>
          <p:cNvCxnSpPr/>
          <p:nvPr>
            <p:custDataLst>
              <p:tags r:id="rId3"/>
            </p:custDataLst>
          </p:nvPr>
        </p:nvCxnSpPr>
        <p:spPr>
          <a:xfrm>
            <a:off x="6385572" y="3673717"/>
            <a:ext cx="1812490" cy="1251153"/>
          </a:xfrm>
          <a:prstGeom prst="bentConnector3">
            <a:avLst/>
          </a:prstGeom>
          <a:ln w="76200">
            <a:solidFill>
              <a:srgbClr val="3B6D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稻壳繁华万千，盗取必究。"/>
          <p:cNvCxnSpPr/>
          <p:nvPr>
            <p:custDataLst>
              <p:tags r:id="rId4"/>
            </p:custDataLst>
          </p:nvPr>
        </p:nvCxnSpPr>
        <p:spPr>
          <a:xfrm rot="10800000">
            <a:off x="3905816" y="2102357"/>
            <a:ext cx="1912364" cy="1257710"/>
          </a:xfrm>
          <a:prstGeom prst="bentConnector3">
            <a:avLst>
              <a:gd name="adj1" fmla="val 53151"/>
            </a:avLst>
          </a:prstGeom>
          <a:ln w="76200">
            <a:solidFill>
              <a:srgbClr val="3B6D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稻壳繁华万千，盗取必究。"/>
          <p:cNvCxnSpPr/>
          <p:nvPr>
            <p:custDataLst>
              <p:tags r:id="rId5"/>
            </p:custDataLst>
          </p:nvPr>
        </p:nvCxnSpPr>
        <p:spPr>
          <a:xfrm flipH="1">
            <a:off x="3901050" y="3673775"/>
            <a:ext cx="1812490" cy="1251153"/>
          </a:xfrm>
          <a:prstGeom prst="bentConnector3">
            <a:avLst/>
          </a:prstGeom>
          <a:ln w="76200">
            <a:solidFill>
              <a:srgbClr val="3B6D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稻壳繁华万千，盗取必究。"/>
          <p:cNvCxnSpPr/>
          <p:nvPr>
            <p:custDataLst>
              <p:tags r:id="rId6"/>
            </p:custDataLst>
          </p:nvPr>
        </p:nvCxnSpPr>
        <p:spPr>
          <a:xfrm rot="10800000" flipH="1">
            <a:off x="6166862" y="2102358"/>
            <a:ext cx="2026999" cy="1257709"/>
          </a:xfrm>
          <a:prstGeom prst="bentConnector3">
            <a:avLst>
              <a:gd name="adj1" fmla="val 55946"/>
            </a:avLst>
          </a:prstGeom>
          <a:ln w="76200">
            <a:solidFill>
              <a:srgbClr val="3B6D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稻壳繁华万千，盗取必究。"/>
          <p:cNvSpPr/>
          <p:nvPr>
            <p:custDataLst>
              <p:tags r:id="rId7"/>
            </p:custDataLst>
          </p:nvPr>
        </p:nvSpPr>
        <p:spPr>
          <a:xfrm>
            <a:off x="3265820" y="4647261"/>
            <a:ext cx="570221" cy="570221"/>
          </a:xfrm>
          <a:prstGeom prst="roundRect">
            <a:avLst/>
          </a:prstGeom>
          <a:solidFill>
            <a:srgbClr val="3B6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44" name="稻壳繁华万千，盗取必究。"/>
          <p:cNvSpPr/>
          <p:nvPr>
            <p:custDataLst>
              <p:tags r:id="rId8"/>
            </p:custDataLst>
          </p:nvPr>
        </p:nvSpPr>
        <p:spPr>
          <a:xfrm>
            <a:off x="3265820" y="1825178"/>
            <a:ext cx="570221" cy="570221"/>
          </a:xfrm>
          <a:prstGeom prst="roundRect">
            <a:avLst/>
          </a:prstGeom>
          <a:solidFill>
            <a:srgbClr val="3B6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45" name="稻壳繁华万千，盗取必究。"/>
          <p:cNvSpPr/>
          <p:nvPr>
            <p:custDataLst>
              <p:tags r:id="rId9"/>
            </p:custDataLst>
          </p:nvPr>
        </p:nvSpPr>
        <p:spPr>
          <a:xfrm>
            <a:off x="8254359" y="1817189"/>
            <a:ext cx="570221" cy="570221"/>
          </a:xfrm>
          <a:prstGeom prst="roundRect">
            <a:avLst/>
          </a:prstGeom>
          <a:solidFill>
            <a:srgbClr val="3B6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47" name="稻壳繁华万千，盗取必究。"/>
          <p:cNvSpPr/>
          <p:nvPr>
            <p:custDataLst>
              <p:tags r:id="rId10"/>
            </p:custDataLst>
          </p:nvPr>
        </p:nvSpPr>
        <p:spPr>
          <a:xfrm>
            <a:off x="8254359" y="4639273"/>
            <a:ext cx="570221" cy="570221"/>
          </a:xfrm>
          <a:prstGeom prst="roundRect">
            <a:avLst/>
          </a:prstGeom>
          <a:solidFill>
            <a:srgbClr val="3B6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48" name="稻壳繁华万千，盗取必究。"/>
          <p:cNvSpPr/>
          <p:nvPr>
            <p:custDataLst>
              <p:tags r:id="rId11"/>
            </p:custDataLst>
          </p:nvPr>
        </p:nvSpPr>
        <p:spPr>
          <a:xfrm>
            <a:off x="5189182" y="2603749"/>
            <a:ext cx="1747291" cy="1747291"/>
          </a:xfrm>
          <a:prstGeom prst="ellipse">
            <a:avLst/>
          </a:prstGeom>
          <a:solidFill>
            <a:srgbClr val="3B6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50" name="稻壳繁华万千，盗取必究。"/>
          <p:cNvSpPr txBox="1"/>
          <p:nvPr>
            <p:custDataLst>
              <p:tags r:id="rId12"/>
            </p:custDataLst>
          </p:nvPr>
        </p:nvSpPr>
        <p:spPr>
          <a:xfrm>
            <a:off x="527319" y="1817313"/>
            <a:ext cx="26689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zh-CN" altLang="en-US" sz="3600" b="1" spc="300" dirty="0">
                <a:latin typeface="楷体" panose="02010609060101010101" charset="-122"/>
                <a:ea typeface="楷体" panose="02010609060101010101" charset="-122"/>
              </a:rPr>
              <a:t>单科优胜奖</a:t>
            </a:r>
            <a:endParaRPr lang="zh-CN" altLang="en-US" sz="3600" b="1" spc="3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5" name="稻壳繁华万千，盗取必究。"/>
          <p:cNvSpPr txBox="1"/>
          <p:nvPr>
            <p:custDataLst>
              <p:tags r:id="rId13"/>
            </p:custDataLst>
          </p:nvPr>
        </p:nvSpPr>
        <p:spPr>
          <a:xfrm>
            <a:off x="3324043" y="188899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 spc="300" dirty="0">
                <a:solidFill>
                  <a:schemeClr val="bg1"/>
                </a:solidFill>
                <a:latin typeface="汉仪文黑-55简" panose="00020600040101010101" pitchFamily="18" charset="-122"/>
                <a:ea typeface="汉仪文黑-55简" panose="00020600040101010101" pitchFamily="18" charset="-122"/>
              </a:rPr>
              <a:t>1</a:t>
            </a:r>
            <a:endParaRPr lang="zh-CN" altLang="en-US" sz="2400" b="1" spc="300" dirty="0">
              <a:solidFill>
                <a:schemeClr val="bg1"/>
              </a:solidFill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67" name="稻壳繁华万千，盗取必究。"/>
          <p:cNvSpPr txBox="1"/>
          <p:nvPr>
            <p:custDataLst>
              <p:tags r:id="rId14"/>
            </p:custDataLst>
          </p:nvPr>
        </p:nvSpPr>
        <p:spPr>
          <a:xfrm>
            <a:off x="3324043" y="4701538"/>
            <a:ext cx="4044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 spc="300" dirty="0">
                <a:solidFill>
                  <a:schemeClr val="bg1"/>
                </a:solidFill>
                <a:latin typeface="汉仪文黑-55简" panose="00020600040101010101" pitchFamily="18" charset="-122"/>
                <a:ea typeface="汉仪文黑-55简" panose="00020600040101010101" pitchFamily="18" charset="-122"/>
              </a:rPr>
              <a:t>2</a:t>
            </a:r>
            <a:endParaRPr lang="zh-CN" altLang="en-US" sz="2400" b="1" spc="300" dirty="0">
              <a:solidFill>
                <a:schemeClr val="bg1"/>
              </a:solidFill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68" name="稻壳繁华万千，盗取必究。"/>
          <p:cNvSpPr txBox="1"/>
          <p:nvPr>
            <p:custDataLst>
              <p:tags r:id="rId15"/>
            </p:custDataLst>
          </p:nvPr>
        </p:nvSpPr>
        <p:spPr>
          <a:xfrm>
            <a:off x="8330696" y="1870484"/>
            <a:ext cx="4044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 spc="300" dirty="0">
                <a:solidFill>
                  <a:schemeClr val="bg1"/>
                </a:solidFill>
                <a:latin typeface="汉仪文黑-55简" panose="00020600040101010101" pitchFamily="18" charset="-122"/>
                <a:ea typeface="汉仪文黑-55简" panose="00020600040101010101" pitchFamily="18" charset="-122"/>
              </a:rPr>
              <a:t>3</a:t>
            </a:r>
            <a:endParaRPr lang="zh-CN" altLang="en-US" sz="2400" b="1" spc="300" dirty="0">
              <a:solidFill>
                <a:schemeClr val="bg1"/>
              </a:solidFill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70" name="稻壳繁华万千，盗取必究。"/>
          <p:cNvSpPr txBox="1"/>
          <p:nvPr>
            <p:custDataLst>
              <p:tags r:id="rId16"/>
            </p:custDataLst>
          </p:nvPr>
        </p:nvSpPr>
        <p:spPr>
          <a:xfrm>
            <a:off x="8330696" y="4683030"/>
            <a:ext cx="4044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 spc="300" dirty="0">
                <a:solidFill>
                  <a:schemeClr val="bg1"/>
                </a:solidFill>
                <a:latin typeface="汉仪文黑-55简" panose="00020600040101010101" pitchFamily="18" charset="-122"/>
                <a:ea typeface="汉仪文黑-55简" panose="00020600040101010101" pitchFamily="18" charset="-122"/>
              </a:rPr>
              <a:t>4</a:t>
            </a:r>
            <a:endParaRPr lang="zh-CN" altLang="en-US" sz="2400" b="1" spc="300" dirty="0">
              <a:solidFill>
                <a:schemeClr val="bg1"/>
              </a:solidFill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22" name="稻壳繁华万千，盗取必究。"/>
          <p:cNvSpPr txBox="1"/>
          <p:nvPr>
            <p:custDataLst>
              <p:tags r:id="rId17"/>
            </p:custDataLst>
          </p:nvPr>
        </p:nvSpPr>
        <p:spPr>
          <a:xfrm>
            <a:off x="5450840" y="2877820"/>
            <a:ext cx="12903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spc="300" dirty="0">
                <a:solidFill>
                  <a:schemeClr val="bg1"/>
                </a:solidFill>
              </a:rPr>
              <a:t>学业质量</a:t>
            </a:r>
            <a:endParaRPr lang="zh-CN" altLang="en-US" sz="3600" b="1" spc="300" dirty="0">
              <a:solidFill>
                <a:schemeClr val="bg1"/>
              </a:solidFill>
            </a:endParaRPr>
          </a:p>
        </p:txBody>
      </p:sp>
      <p:sp>
        <p:nvSpPr>
          <p:cNvPr id="7" name="稻壳繁华万千，盗取必究。"/>
          <p:cNvSpPr txBox="1"/>
          <p:nvPr>
            <p:custDataLst>
              <p:tags r:id="rId18"/>
            </p:custDataLst>
          </p:nvPr>
        </p:nvSpPr>
        <p:spPr>
          <a:xfrm>
            <a:off x="1138189" y="4639253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zh-CN" altLang="en-US" sz="3600" b="1" spc="300" dirty="0">
                <a:latin typeface="楷体" panose="02010609060101010101" charset="-122"/>
                <a:ea typeface="楷体" panose="02010609060101010101" charset="-122"/>
              </a:rPr>
              <a:t>进步奖</a:t>
            </a:r>
            <a:endParaRPr lang="zh-CN" altLang="en-US" sz="3600" b="1" spc="3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稻壳繁华万千，盗取必究。"/>
          <p:cNvSpPr txBox="1"/>
          <p:nvPr>
            <p:custDataLst>
              <p:tags r:id="rId19"/>
            </p:custDataLst>
          </p:nvPr>
        </p:nvSpPr>
        <p:spPr>
          <a:xfrm>
            <a:off x="9049654" y="1750003"/>
            <a:ext cx="26689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zh-CN" altLang="en-US" sz="3600" b="1" spc="300" dirty="0">
                <a:latin typeface="楷体" panose="02010609060101010101" charset="-122"/>
                <a:ea typeface="楷体" panose="02010609060101010101" charset="-122"/>
              </a:rPr>
              <a:t>班级团队奖</a:t>
            </a:r>
            <a:endParaRPr lang="zh-CN" altLang="en-US" sz="3600" b="1" spc="3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稻壳繁华万千，盗取必究。"/>
          <p:cNvSpPr txBox="1"/>
          <p:nvPr>
            <p:custDataLst>
              <p:tags r:id="rId20"/>
            </p:custDataLst>
          </p:nvPr>
        </p:nvSpPr>
        <p:spPr>
          <a:xfrm>
            <a:off x="8824864" y="4572578"/>
            <a:ext cx="31661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zh-CN" altLang="en-US" sz="3600" b="1" spc="300" dirty="0">
                <a:latin typeface="楷体" panose="02010609060101010101" charset="-122"/>
                <a:ea typeface="楷体" panose="02010609060101010101" charset="-122"/>
              </a:rPr>
              <a:t>备课组团队奖</a:t>
            </a:r>
            <a:endParaRPr lang="zh-CN" altLang="en-US" sz="3600" b="1" spc="3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1"/>
            </p:custDataLst>
          </p:nvPr>
        </p:nvSpPr>
        <p:spPr>
          <a:xfrm>
            <a:off x="894715" y="440690"/>
            <a:ext cx="1040257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（四）</a:t>
            </a:r>
            <a:r>
              <a:rPr kumimoji="0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完善机制</a:t>
            </a:r>
            <a:r>
              <a:rPr kumimoji="0" lang="zh-CN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，</a:t>
            </a:r>
            <a:r>
              <a:rPr kumimoji="0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激发内驱</a:t>
            </a:r>
            <a:r>
              <a:rPr kumimoji="0" lang="zh-CN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，共研教学新活力</a:t>
            </a:r>
            <a:endParaRPr kumimoji="0" lang="zh-CN" sz="3200" b="1" i="0" kern="1200" cap="none" spc="600" normalizeH="0" baseline="0" noProof="0" dirty="0">
              <a:solidFill>
                <a:srgbClr val="016C2C"/>
              </a:solidFill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稻壳繁华万千，盗取必究。"/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10" name="稻壳繁华万千，盗取必究。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66999" y="-2667001"/>
              <a:ext cx="6858000" cy="12192002"/>
            </a:xfrm>
            <a:prstGeom prst="rect">
              <a:avLst/>
            </a:prstGeom>
          </p:spPr>
        </p:pic>
        <p:sp>
          <p:nvSpPr>
            <p:cNvPr id="2" name="稻壳繁华万千，盗取必究。"/>
            <p:cNvSpPr/>
            <p:nvPr/>
          </p:nvSpPr>
          <p:spPr>
            <a:xfrm>
              <a:off x="159025" y="122583"/>
              <a:ext cx="11873948" cy="6612835"/>
            </a:xfrm>
            <a:prstGeom prst="roundRect">
              <a:avLst>
                <a:gd name="adj" fmla="val 24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针对性作业设计，对标语文课程标准</a:t>
              </a:r>
              <a:endParaRPr lang="zh-CN" altLang="en-US"/>
            </a:p>
          </p:txBody>
        </p:sp>
      </p:grp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894715" y="405765"/>
            <a:ext cx="1040257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（五）</a:t>
            </a:r>
            <a:r>
              <a:rPr kumimoji="0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加大步伐</a:t>
            </a:r>
            <a:r>
              <a:rPr kumimoji="0" lang="zh-CN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，</a:t>
            </a:r>
            <a:r>
              <a:rPr kumimoji="0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培养骨干</a:t>
            </a:r>
            <a:r>
              <a:rPr kumimoji="0" lang="zh-CN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，共研成长新愿景</a:t>
            </a:r>
            <a:endParaRPr kumimoji="0" lang="en-US" altLang="zh-CN" sz="3200" b="1" i="0" kern="1200" cap="none" spc="600" normalizeH="0" baseline="0" noProof="0" dirty="0">
              <a:solidFill>
                <a:srgbClr val="016C2C"/>
              </a:solidFill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6" name="等腰三角形 5"/>
          <p:cNvSpPr/>
          <p:nvPr>
            <p:custDataLst>
              <p:tags r:id="rId3"/>
            </p:custDataLst>
          </p:nvPr>
        </p:nvSpPr>
        <p:spPr>
          <a:xfrm rot="5400000">
            <a:off x="91583" y="241436"/>
            <a:ext cx="523221" cy="360947"/>
          </a:xfrm>
          <a:prstGeom prst="triangle">
            <a:avLst/>
          </a:prstGeom>
          <a:solidFill>
            <a:srgbClr val="016C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>
            <p:custDataLst>
              <p:tags r:id="rId4"/>
            </p:custDataLst>
          </p:nvPr>
        </p:nvSpPr>
        <p:spPr>
          <a:xfrm>
            <a:off x="423545" y="1204595"/>
            <a:ext cx="11487785" cy="691515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 bIns="0" rtlCol="0" anchor="b" anchorCtr="0">
            <a:normAutofit fontScale="25000"/>
          </a:bodyPr>
          <a:p>
            <a:pPr algn="l" defTabSz="457200">
              <a:lnSpc>
                <a:spcPct val="120000"/>
              </a:lnSpc>
            </a:pPr>
            <a:r>
              <a:rPr kumimoji="1" lang="en-US" sz="6400" b="1" spc="15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  </a:t>
            </a:r>
            <a:r>
              <a:rPr kumimoji="1" sz="11200" b="1" spc="15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我校现有17名五级梯队称号教师，5名市区级名班主任，占比</a:t>
            </a:r>
            <a:r>
              <a:rPr kumimoji="1" sz="14400" b="1" spc="15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4</a:t>
            </a:r>
            <a:r>
              <a:rPr kumimoji="1" lang="en-US" sz="14400" b="1" spc="15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4</a:t>
            </a:r>
            <a:r>
              <a:rPr kumimoji="1" sz="14400" b="1" spc="15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%</a:t>
            </a:r>
            <a:r>
              <a:rPr kumimoji="1" lang="zh-CN" sz="11200" b="1" spc="15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。</a:t>
            </a:r>
            <a:endParaRPr kumimoji="1" lang="zh-CN" sz="11200" b="1" spc="15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8" name="上箭头 7"/>
          <p:cNvSpPr/>
          <p:nvPr/>
        </p:nvSpPr>
        <p:spPr>
          <a:xfrm rot="4020000">
            <a:off x="9586595" y="1290955"/>
            <a:ext cx="671830" cy="2317115"/>
          </a:xfrm>
          <a:prstGeom prst="upArrow">
            <a:avLst/>
          </a:prstGeom>
          <a:solidFill>
            <a:srgbClr val="3B6D4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 descr="扫描全能王 2024-01-18 13.00_3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6765" y="2574290"/>
            <a:ext cx="2089150" cy="159956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395" y="2574925"/>
            <a:ext cx="2279650" cy="1598930"/>
          </a:xfrm>
          <a:prstGeom prst="rect">
            <a:avLst/>
          </a:prstGeom>
        </p:spPr>
      </p:pic>
      <p:pic>
        <p:nvPicPr>
          <p:cNvPr id="4" name="图片 3" descr="扫描全能王 2023-12-24 20.08_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5595" y="3147695"/>
            <a:ext cx="1974215" cy="1264285"/>
          </a:xfrm>
          <a:prstGeom prst="rect">
            <a:avLst/>
          </a:prstGeom>
        </p:spPr>
      </p:pic>
      <p:pic>
        <p:nvPicPr>
          <p:cNvPr id="7" name="图片 6" descr="扫描全能王 2023-12-24 20.08_2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9090" y="3147695"/>
            <a:ext cx="1919605" cy="1405890"/>
          </a:xfrm>
          <a:prstGeom prst="rect">
            <a:avLst/>
          </a:prstGeom>
        </p:spPr>
      </p:pic>
      <p:pic>
        <p:nvPicPr>
          <p:cNvPr id="30" name="图片 29" descr="扫描全能王 2024-01-12 14.34_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635" y="3173095"/>
            <a:ext cx="1998345" cy="143192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520" y="3789680"/>
            <a:ext cx="2035810" cy="1527810"/>
          </a:xfrm>
          <a:prstGeom prst="rect">
            <a:avLst/>
          </a:prstGeom>
        </p:spPr>
      </p:pic>
      <p:pic>
        <p:nvPicPr>
          <p:cNvPr id="11" name="图片 10" descr="扫描全能王 2023-02-15 09.22_10(1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6730" y="3789680"/>
            <a:ext cx="2068195" cy="1527810"/>
          </a:xfrm>
          <a:prstGeom prst="rect">
            <a:avLst/>
          </a:prstGeom>
        </p:spPr>
      </p:pic>
      <p:pic>
        <p:nvPicPr>
          <p:cNvPr id="29" name="图片 28" descr="扫描全能王 2023-12-26 13.00_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720" y="4827905"/>
            <a:ext cx="2271395" cy="1517015"/>
          </a:xfrm>
          <a:prstGeom prst="rect">
            <a:avLst/>
          </a:prstGeom>
        </p:spPr>
      </p:pic>
      <p:pic>
        <p:nvPicPr>
          <p:cNvPr id="21" name="图片 20" descr="扫描全能王 2024-02-28 13.21_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93060" y="3789680"/>
            <a:ext cx="1945640" cy="1407160"/>
          </a:xfrm>
          <a:prstGeom prst="rect">
            <a:avLst/>
          </a:prstGeom>
        </p:spPr>
      </p:pic>
      <p:pic>
        <p:nvPicPr>
          <p:cNvPr id="12" name="图片 11" descr="扫描全能王 2023-02-15 09.22_15(3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3185" y="3776345"/>
            <a:ext cx="2070100" cy="1496060"/>
          </a:xfrm>
          <a:prstGeom prst="rect">
            <a:avLst/>
          </a:prstGeom>
        </p:spPr>
      </p:pic>
      <p:pic>
        <p:nvPicPr>
          <p:cNvPr id="23" name="图片 22" descr="2022年新北区小学英语评优课二等奖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96705" y="3173095"/>
            <a:ext cx="1751965" cy="12388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7295" y="2562860"/>
            <a:ext cx="2093595" cy="1610995"/>
          </a:xfrm>
          <a:prstGeom prst="rect">
            <a:avLst/>
          </a:prstGeom>
        </p:spPr>
      </p:pic>
      <p:pic>
        <p:nvPicPr>
          <p:cNvPr id="9" name="图片 8" descr="扫描全能王 2023-05-30 08.05_1(4)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38850" y="3147695"/>
            <a:ext cx="1917700" cy="1406525"/>
          </a:xfrm>
          <a:prstGeom prst="rect">
            <a:avLst/>
          </a:prstGeom>
        </p:spPr>
      </p:pic>
      <p:pic>
        <p:nvPicPr>
          <p:cNvPr id="26" name="图片 25" descr="郝丹——常州市优秀班主任2022.0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42555" y="3147695"/>
            <a:ext cx="1769745" cy="13188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65555" y="4827905"/>
            <a:ext cx="2160905" cy="1525270"/>
          </a:xfrm>
          <a:prstGeom prst="rect">
            <a:avLst/>
          </a:prstGeom>
        </p:spPr>
      </p:pic>
      <p:pic>
        <p:nvPicPr>
          <p:cNvPr id="14" name="图片 13" descr="扫描全能王 2023-02-15 09.22_17(4)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41905" y="4827905"/>
            <a:ext cx="2113915" cy="1542415"/>
          </a:xfrm>
          <a:prstGeom prst="rect">
            <a:avLst/>
          </a:prstGeom>
        </p:spPr>
      </p:pic>
      <p:pic>
        <p:nvPicPr>
          <p:cNvPr id="13" name="图片 12" descr="扫描全能王 2023-02-15 09.22_16(3)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93185" y="4827905"/>
            <a:ext cx="2069465" cy="1558290"/>
          </a:xfrm>
          <a:prstGeom prst="rect">
            <a:avLst/>
          </a:prstGeom>
        </p:spPr>
      </p:pic>
      <p:pic>
        <p:nvPicPr>
          <p:cNvPr id="16" name="图片 15" descr="扫描全能王 2024-02-28 13.21_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25085" y="3763010"/>
            <a:ext cx="2092325" cy="1509395"/>
          </a:xfrm>
          <a:prstGeom prst="rect">
            <a:avLst/>
          </a:prstGeom>
        </p:spPr>
      </p:pic>
      <p:pic>
        <p:nvPicPr>
          <p:cNvPr id="18" name="图片 17" descr="扫描全能王 2024-02-28 13.21_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01130" y="3763010"/>
            <a:ext cx="2099310" cy="1539875"/>
          </a:xfrm>
          <a:prstGeom prst="rect">
            <a:avLst/>
          </a:prstGeom>
        </p:spPr>
      </p:pic>
      <p:pic>
        <p:nvPicPr>
          <p:cNvPr id="31" name="图片 30" descr="扫描全能王 2024-02-28 13.21_1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1105" y="4852670"/>
            <a:ext cx="2272665" cy="151765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88630" y="3776345"/>
            <a:ext cx="2004695" cy="1453515"/>
          </a:xfrm>
          <a:prstGeom prst="rect">
            <a:avLst/>
          </a:prstGeom>
        </p:spPr>
      </p:pic>
      <p:pic>
        <p:nvPicPr>
          <p:cNvPr id="20" name="图片 19" descr="扫描全能王 2024-02-28 13.21_1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512300" y="3776345"/>
            <a:ext cx="1837690" cy="1420495"/>
          </a:xfrm>
          <a:prstGeom prst="rect">
            <a:avLst/>
          </a:prstGeom>
        </p:spPr>
      </p:pic>
      <p:pic>
        <p:nvPicPr>
          <p:cNvPr id="15" name="图片 14" descr="扫描全能王 2024-02-28 13.21_3 (1)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473190" y="4816475"/>
            <a:ext cx="2040890" cy="1537335"/>
          </a:xfrm>
          <a:prstGeom prst="rect">
            <a:avLst/>
          </a:prstGeom>
        </p:spPr>
      </p:pic>
      <p:pic>
        <p:nvPicPr>
          <p:cNvPr id="19" name="图片 18" descr="扫描全能王 2024-02-28 13.21_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79055" y="4826635"/>
            <a:ext cx="2082165" cy="1490980"/>
          </a:xfrm>
          <a:prstGeom prst="rect">
            <a:avLst/>
          </a:prstGeom>
        </p:spPr>
      </p:pic>
      <p:pic>
        <p:nvPicPr>
          <p:cNvPr id="28" name="图片 27" descr="扫描全能王 2023-02-15 09.22_10(1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8415" y="4852670"/>
            <a:ext cx="1972310" cy="1458595"/>
          </a:xfrm>
          <a:prstGeom prst="rect">
            <a:avLst/>
          </a:prstGeom>
        </p:spPr>
      </p:pic>
      <p:pic>
        <p:nvPicPr>
          <p:cNvPr id="22" name="图片 21" descr="2021年新北区微型课题评比一等奖"/>
          <p:cNvPicPr>
            <a:picLocks noChangeAspect="1"/>
          </p:cNvPicPr>
          <p:nvPr/>
        </p:nvPicPr>
        <p:blipFill>
          <a:blip r:embed="rId29"/>
          <a:srcRect l="7983" t="7008" r="1358"/>
          <a:stretch>
            <a:fillRect/>
          </a:stretch>
        </p:blipFill>
        <p:spPr>
          <a:xfrm>
            <a:off x="9898380" y="4806950"/>
            <a:ext cx="2082800" cy="1510665"/>
          </a:xfrm>
          <a:prstGeom prst="rect">
            <a:avLst/>
          </a:prstGeom>
        </p:spPr>
      </p:pic>
    </p:spTree>
    <p:custDataLst>
      <p:tags r:id="rId30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稻壳繁华万千，盗取必究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sp>
        <p:nvSpPr>
          <p:cNvPr id="26" name="稻壳繁华万千，盗取必究。"/>
          <p:cNvSpPr/>
          <p:nvPr/>
        </p:nvSpPr>
        <p:spPr>
          <a:xfrm>
            <a:off x="1484492" y="1918233"/>
            <a:ext cx="1872973" cy="1614632"/>
          </a:xfrm>
          <a:prstGeom prst="hexagon">
            <a:avLst/>
          </a:prstGeom>
          <a:noFill/>
          <a:ln w="76200">
            <a:solidFill>
              <a:srgbClr val="3B6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29" name="稻壳繁华万千，盗取必究。"/>
          <p:cNvSpPr txBox="1"/>
          <p:nvPr/>
        </p:nvSpPr>
        <p:spPr>
          <a:xfrm>
            <a:off x="1979022" y="1918350"/>
            <a:ext cx="995045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3</a:t>
            </a:r>
            <a:endParaRPr lang="en-US" altLang="zh-CN" sz="11500" b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稻壳繁华万千，盗取必究。"/>
          <p:cNvSpPr txBox="1"/>
          <p:nvPr>
            <p:custDataLst>
              <p:tags r:id="rId2"/>
            </p:custDataLst>
          </p:nvPr>
        </p:nvSpPr>
        <p:spPr>
          <a:xfrm>
            <a:off x="3732530" y="2009775"/>
            <a:ext cx="768477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zh-CN" altLang="en-US" sz="5400" b="1" spc="600" dirty="0">
                <a:latin typeface="楷体" panose="02010609060101010101" charset="-122"/>
                <a:ea typeface="楷体" panose="02010609060101010101" charset="-122"/>
                <a:sym typeface="+mn-ea"/>
              </a:rPr>
              <a:t>长风破浪会有时</a:t>
            </a:r>
            <a:endParaRPr lang="zh-CN" altLang="en-US" sz="5400" b="1" spc="6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5400" b="1" spc="600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5400" b="1" spc="600" dirty="0">
                <a:latin typeface="楷体" panose="02010609060101010101" charset="-122"/>
                <a:ea typeface="楷体" panose="02010609060101010101" charset="-122"/>
                <a:sym typeface="+mn-ea"/>
              </a:rPr>
              <a:t>     ——</a:t>
            </a:r>
            <a:r>
              <a:rPr lang="zh-CN" altLang="en-US" sz="5400" b="1" spc="600" dirty="0">
                <a:latin typeface="楷体" panose="02010609060101010101" charset="-122"/>
                <a:ea typeface="楷体" panose="02010609060101010101" charset="-122"/>
                <a:sym typeface="+mn-ea"/>
              </a:rPr>
              <a:t>预期目标</a:t>
            </a:r>
            <a:endParaRPr lang="zh-CN" altLang="en-US" sz="4400" b="1" spc="6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6" descr="e7d195523061f1c0c2b73831c94a3edc981f60e396d3e182073EE1468018468A7F192AE5E5CD515B6C3125F8AF6E4EE646174E8CF0B46FD19828DCE8CDA3B3A044A74F0E769C5FA8CB87AB6FC303C8BA3785FAC64AF5424729F73D702B10A37FC3D67650A6B768A7E6DA3F135580AB3C82E22BBCF540F0801F11EB60CB43D6CCD96805BBA0FC2BC53D428B34F2254AA5"/>
          <p:cNvSpPr>
            <a:spLocks noChangeArrowheads="1"/>
          </p:cNvSpPr>
          <p:nvPr/>
        </p:nvSpPr>
        <p:spPr bwMode="auto">
          <a:xfrm>
            <a:off x="4255135" y="1464210"/>
            <a:ext cx="335915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000" b="1" dirty="0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</a:rPr>
              <a:t>预期目标</a:t>
            </a:r>
            <a:endParaRPr lang="zh-CN" altLang="en-US" sz="4000" b="1" dirty="0">
              <a:solidFill>
                <a:srgbClr val="00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85" name="Chord 6"/>
          <p:cNvSpPr/>
          <p:nvPr>
            <p:custDataLst>
              <p:tags r:id="rId1"/>
            </p:custDataLst>
          </p:nvPr>
        </p:nvSpPr>
        <p:spPr>
          <a:xfrm>
            <a:off x="3000997" y="3114099"/>
            <a:ext cx="1754377" cy="987728"/>
          </a:xfrm>
          <a:custGeom>
            <a:avLst/>
            <a:gdLst>
              <a:gd name="connsiteX0" fmla="*/ 1753824 w 1754372"/>
              <a:gd name="connsiteY0" fmla="*/ 846190 h 1754372"/>
              <a:gd name="connsiteX1" fmla="*/ 1322010 w 1754372"/>
              <a:gd name="connsiteY1" fmla="*/ 1633219 h 1754372"/>
              <a:gd name="connsiteX2" fmla="*/ 424315 w 1754372"/>
              <a:gd name="connsiteY2" fmla="*/ 1628427 h 1754372"/>
              <a:gd name="connsiteX3" fmla="*/ 929 w 1754372"/>
              <a:gd name="connsiteY3" fmla="*/ 836832 h 1754372"/>
              <a:gd name="connsiteX4" fmla="*/ 1753824 w 1754372"/>
              <a:gd name="connsiteY4" fmla="*/ 846190 h 1754372"/>
              <a:gd name="connsiteX0-1" fmla="*/ 1753827 w 1754377"/>
              <a:gd name="connsiteY0-2" fmla="*/ 9358 h 917539"/>
              <a:gd name="connsiteX1-3" fmla="*/ 1322013 w 1754377"/>
              <a:gd name="connsiteY1-4" fmla="*/ 796387 h 917539"/>
              <a:gd name="connsiteX2-5" fmla="*/ 424318 w 1754377"/>
              <a:gd name="connsiteY2-6" fmla="*/ 791595 h 917539"/>
              <a:gd name="connsiteX3-7" fmla="*/ 932 w 1754377"/>
              <a:gd name="connsiteY3-8" fmla="*/ 0 h 917539"/>
              <a:gd name="connsiteX4-9" fmla="*/ 1753827 w 1754377"/>
              <a:gd name="connsiteY4-10" fmla="*/ 9358 h 917539"/>
              <a:gd name="connsiteX0-11" fmla="*/ 1753827 w 1754377"/>
              <a:gd name="connsiteY0-12" fmla="*/ 79547 h 987728"/>
              <a:gd name="connsiteX1-13" fmla="*/ 1322013 w 1754377"/>
              <a:gd name="connsiteY1-14" fmla="*/ 866576 h 987728"/>
              <a:gd name="connsiteX2-15" fmla="*/ 424318 w 1754377"/>
              <a:gd name="connsiteY2-16" fmla="*/ 861784 h 987728"/>
              <a:gd name="connsiteX3-17" fmla="*/ 932 w 1754377"/>
              <a:gd name="connsiteY3-18" fmla="*/ 70189 h 987728"/>
              <a:gd name="connsiteX4-19" fmla="*/ 1753827 w 1754377"/>
              <a:gd name="connsiteY4-20" fmla="*/ 79547 h 9877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754377" h="987728">
                <a:moveTo>
                  <a:pt x="1753827" y="79547"/>
                </a:moveTo>
                <a:cubicBezTo>
                  <a:pt x="1765202" y="401249"/>
                  <a:pt x="1599457" y="703338"/>
                  <a:pt x="1322013" y="866576"/>
                </a:cubicBezTo>
                <a:cubicBezTo>
                  <a:pt x="1044569" y="1029814"/>
                  <a:pt x="700003" y="1027975"/>
                  <a:pt x="424318" y="861784"/>
                </a:cubicBezTo>
                <a:cubicBezTo>
                  <a:pt x="148633" y="695593"/>
                  <a:pt x="-13877" y="391751"/>
                  <a:pt x="932" y="70189"/>
                </a:cubicBezTo>
                <a:cubicBezTo>
                  <a:pt x="510802" y="371019"/>
                  <a:pt x="1382180" y="-200018"/>
                  <a:pt x="1753827" y="79547"/>
                </a:cubicBezTo>
                <a:close/>
              </a:path>
            </a:pathLst>
          </a:custGeom>
          <a:solidFill>
            <a:srgbClr val="B7D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10%</a:t>
            </a:r>
            <a:endParaRPr lang="en-US" sz="4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6" name="Oval 7"/>
          <p:cNvSpPr/>
          <p:nvPr>
            <p:custDataLst>
              <p:tags r:id="rId2"/>
            </p:custDataLst>
          </p:nvPr>
        </p:nvSpPr>
        <p:spPr>
          <a:xfrm>
            <a:off x="2981947" y="2355069"/>
            <a:ext cx="1755648" cy="1755648"/>
          </a:xfrm>
          <a:prstGeom prst="ellipse">
            <a:avLst/>
          </a:prstGeom>
          <a:noFill/>
          <a:ln w="1270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11"/>
          <p:cNvSpPr/>
          <p:nvPr>
            <p:custDataLst>
              <p:tags r:id="rId3"/>
            </p:custDataLst>
          </p:nvPr>
        </p:nvSpPr>
        <p:spPr>
          <a:xfrm>
            <a:off x="6877446" y="3096955"/>
            <a:ext cx="1774182" cy="1005328"/>
          </a:xfrm>
          <a:custGeom>
            <a:avLst/>
            <a:gdLst>
              <a:gd name="connsiteX0" fmla="*/ 1566215 w 1628832"/>
              <a:gd name="connsiteY0" fmla="*/ 825 h 672806"/>
              <a:gd name="connsiteX1" fmla="*/ 1628832 w 1628832"/>
              <a:gd name="connsiteY1" fmla="*/ 7793 h 672806"/>
              <a:gd name="connsiteX2" fmla="*/ 1616432 w 1628832"/>
              <a:gd name="connsiteY2" fmla="*/ 56020 h 672806"/>
              <a:gd name="connsiteX3" fmla="*/ 778073 w 1628832"/>
              <a:gd name="connsiteY3" fmla="*/ 672806 h 672806"/>
              <a:gd name="connsiteX4" fmla="*/ 50168 w 1628832"/>
              <a:gd name="connsiteY4" fmla="*/ 285782 h 672806"/>
              <a:gd name="connsiteX5" fmla="*/ 0 w 1628832"/>
              <a:gd name="connsiteY5" fmla="*/ 193355 h 672806"/>
              <a:gd name="connsiteX6" fmla="*/ 70648 w 1628832"/>
              <a:gd name="connsiteY6" fmla="*/ 201691 h 672806"/>
              <a:gd name="connsiteX7" fmla="*/ 1566215 w 1628832"/>
              <a:gd name="connsiteY7" fmla="*/ 825 h 672806"/>
              <a:gd name="connsiteX0-1" fmla="*/ 1566215 w 1628832"/>
              <a:gd name="connsiteY0-2" fmla="*/ 825 h 680049"/>
              <a:gd name="connsiteX1-3" fmla="*/ 1628832 w 1628832"/>
              <a:gd name="connsiteY1-4" fmla="*/ 7793 h 680049"/>
              <a:gd name="connsiteX2-5" fmla="*/ 1616432 w 1628832"/>
              <a:gd name="connsiteY2-6" fmla="*/ 56020 h 680049"/>
              <a:gd name="connsiteX3-7" fmla="*/ 807667 w 1628832"/>
              <a:gd name="connsiteY3-8" fmla="*/ 680049 h 680049"/>
              <a:gd name="connsiteX4-9" fmla="*/ 50168 w 1628832"/>
              <a:gd name="connsiteY4-10" fmla="*/ 285782 h 680049"/>
              <a:gd name="connsiteX5-11" fmla="*/ 0 w 1628832"/>
              <a:gd name="connsiteY5-12" fmla="*/ 193355 h 680049"/>
              <a:gd name="connsiteX6-13" fmla="*/ 70648 w 1628832"/>
              <a:gd name="connsiteY6-14" fmla="*/ 201691 h 680049"/>
              <a:gd name="connsiteX7-15" fmla="*/ 1566215 w 1628832"/>
              <a:gd name="connsiteY7-16" fmla="*/ 825 h 680049"/>
              <a:gd name="connsiteX0-17" fmla="*/ 1566215 w 1628832"/>
              <a:gd name="connsiteY0-18" fmla="*/ 825 h 682011"/>
              <a:gd name="connsiteX1-19" fmla="*/ 1628832 w 1628832"/>
              <a:gd name="connsiteY1-20" fmla="*/ 7793 h 682011"/>
              <a:gd name="connsiteX2-21" fmla="*/ 1616432 w 1628832"/>
              <a:gd name="connsiteY2-22" fmla="*/ 56020 h 682011"/>
              <a:gd name="connsiteX3-23" fmla="*/ 807667 w 1628832"/>
              <a:gd name="connsiteY3-24" fmla="*/ 680049 h 682011"/>
              <a:gd name="connsiteX4-25" fmla="*/ 50168 w 1628832"/>
              <a:gd name="connsiteY4-26" fmla="*/ 285782 h 682011"/>
              <a:gd name="connsiteX5-27" fmla="*/ 0 w 1628832"/>
              <a:gd name="connsiteY5-28" fmla="*/ 193355 h 682011"/>
              <a:gd name="connsiteX6-29" fmla="*/ 70648 w 1628832"/>
              <a:gd name="connsiteY6-30" fmla="*/ 201691 h 682011"/>
              <a:gd name="connsiteX7-31" fmla="*/ 1566215 w 1628832"/>
              <a:gd name="connsiteY7-32" fmla="*/ 825 h 682011"/>
              <a:gd name="connsiteX0-33" fmla="*/ 1566215 w 1646026"/>
              <a:gd name="connsiteY0-34" fmla="*/ 825 h 684795"/>
              <a:gd name="connsiteX1-35" fmla="*/ 1628832 w 1646026"/>
              <a:gd name="connsiteY1-36" fmla="*/ 7793 h 684795"/>
              <a:gd name="connsiteX2-37" fmla="*/ 1646026 w 1646026"/>
              <a:gd name="connsiteY2-38" fmla="*/ 56020 h 684795"/>
              <a:gd name="connsiteX3-39" fmla="*/ 807667 w 1646026"/>
              <a:gd name="connsiteY3-40" fmla="*/ 680049 h 684795"/>
              <a:gd name="connsiteX4-41" fmla="*/ 50168 w 1646026"/>
              <a:gd name="connsiteY4-42" fmla="*/ 285782 h 684795"/>
              <a:gd name="connsiteX5-43" fmla="*/ 0 w 1646026"/>
              <a:gd name="connsiteY5-44" fmla="*/ 193355 h 684795"/>
              <a:gd name="connsiteX6-45" fmla="*/ 70648 w 1646026"/>
              <a:gd name="connsiteY6-46" fmla="*/ 201691 h 684795"/>
              <a:gd name="connsiteX7-47" fmla="*/ 1566215 w 1646026"/>
              <a:gd name="connsiteY7-48" fmla="*/ 825 h 684795"/>
              <a:gd name="connsiteX0-49" fmla="*/ 1566215 w 1646026"/>
              <a:gd name="connsiteY0-50" fmla="*/ 825 h 684795"/>
              <a:gd name="connsiteX1-51" fmla="*/ 1628832 w 1646026"/>
              <a:gd name="connsiteY1-52" fmla="*/ 7793 h 684795"/>
              <a:gd name="connsiteX2-53" fmla="*/ 1646026 w 1646026"/>
              <a:gd name="connsiteY2-54" fmla="*/ 56020 h 684795"/>
              <a:gd name="connsiteX3-55" fmla="*/ 807667 w 1646026"/>
              <a:gd name="connsiteY3-56" fmla="*/ 680049 h 684795"/>
              <a:gd name="connsiteX4-57" fmla="*/ 50168 w 1646026"/>
              <a:gd name="connsiteY4-58" fmla="*/ 285782 h 684795"/>
              <a:gd name="connsiteX5-59" fmla="*/ 0 w 1646026"/>
              <a:gd name="connsiteY5-60" fmla="*/ 193355 h 684795"/>
              <a:gd name="connsiteX6-61" fmla="*/ 70648 w 1646026"/>
              <a:gd name="connsiteY6-62" fmla="*/ 201691 h 684795"/>
              <a:gd name="connsiteX7-63" fmla="*/ 1566215 w 1646026"/>
              <a:gd name="connsiteY7-64" fmla="*/ 825 h 6847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646026" h="684795">
                <a:moveTo>
                  <a:pt x="1566215" y="825"/>
                </a:moveTo>
                <a:lnTo>
                  <a:pt x="1628832" y="7793"/>
                </a:lnTo>
                <a:lnTo>
                  <a:pt x="1646026" y="56020"/>
                </a:lnTo>
                <a:cubicBezTo>
                  <a:pt x="1633529" y="427840"/>
                  <a:pt x="1073643" y="641755"/>
                  <a:pt x="807667" y="680049"/>
                </a:cubicBezTo>
                <a:cubicBezTo>
                  <a:pt x="541691" y="718343"/>
                  <a:pt x="207919" y="519285"/>
                  <a:pt x="50168" y="285782"/>
                </a:cubicBezTo>
                <a:lnTo>
                  <a:pt x="0" y="193355"/>
                </a:lnTo>
                <a:lnTo>
                  <a:pt x="70648" y="201691"/>
                </a:lnTo>
                <a:cubicBezTo>
                  <a:pt x="558950" y="229026"/>
                  <a:pt x="1146488" y="-15960"/>
                  <a:pt x="1566215" y="825"/>
                </a:cubicBezTo>
                <a:close/>
              </a:path>
            </a:pathLst>
          </a:custGeom>
          <a:solidFill>
            <a:srgbClr val="B7D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4%</a:t>
            </a:r>
            <a:endParaRPr lang="en-US" sz="4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8" name="Oval 10"/>
          <p:cNvSpPr/>
          <p:nvPr>
            <p:custDataLst>
              <p:tags r:id="rId4"/>
            </p:custDataLst>
          </p:nvPr>
        </p:nvSpPr>
        <p:spPr>
          <a:xfrm>
            <a:off x="6832361" y="2407948"/>
            <a:ext cx="1755648" cy="1747681"/>
          </a:xfrm>
          <a:prstGeom prst="ellipse">
            <a:avLst/>
          </a:prstGeom>
          <a:noFill/>
          <a:ln w="1270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组合 116"/>
          <p:cNvGrpSpPr/>
          <p:nvPr>
            <p:custDataLst>
              <p:tags r:id="rId5"/>
            </p:custDataLst>
          </p:nvPr>
        </p:nvGrpSpPr>
        <p:grpSpPr>
          <a:xfrm>
            <a:off x="2536926" y="4414494"/>
            <a:ext cx="2808605" cy="892810"/>
            <a:chOff x="206626" y="4115161"/>
            <a:chExt cx="2808605" cy="892810"/>
          </a:xfrm>
        </p:grpSpPr>
        <p:grpSp>
          <p:nvGrpSpPr>
            <p:cNvPr id="118" name="组合 117"/>
            <p:cNvGrpSpPr/>
            <p:nvPr/>
          </p:nvGrpSpPr>
          <p:grpSpPr>
            <a:xfrm>
              <a:off x="1169484" y="4145572"/>
              <a:ext cx="882505" cy="253069"/>
              <a:chOff x="1169484" y="4145572"/>
              <a:chExt cx="882505" cy="253069"/>
            </a:xfrm>
          </p:grpSpPr>
          <p:sp>
            <p:nvSpPr>
              <p:cNvPr id="124" name="1332"/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 flipV="1">
                <a:off x="1750793" y="4159631"/>
                <a:ext cx="301196" cy="224950"/>
              </a:xfrm>
              <a:custGeom>
                <a:avLst/>
                <a:gdLst>
                  <a:gd name="T0" fmla="*/ 0 w 43"/>
                  <a:gd name="T1" fmla="*/ 222250 h 32"/>
                  <a:gd name="T2" fmla="*/ 121831 w 43"/>
                  <a:gd name="T3" fmla="*/ 133350 h 32"/>
                  <a:gd name="T4" fmla="*/ 177209 w 43"/>
                  <a:gd name="T5" fmla="*/ 244475 h 32"/>
                  <a:gd name="T6" fmla="*/ 210436 w 43"/>
                  <a:gd name="T7" fmla="*/ 222250 h 32"/>
                  <a:gd name="T8" fmla="*/ 177209 w 43"/>
                  <a:gd name="T9" fmla="*/ 300038 h 32"/>
                  <a:gd name="T10" fmla="*/ 221512 w 43"/>
                  <a:gd name="T11" fmla="*/ 277813 h 32"/>
                  <a:gd name="T12" fmla="*/ 177209 w 43"/>
                  <a:gd name="T13" fmla="*/ 355600 h 32"/>
                  <a:gd name="T14" fmla="*/ 254738 w 43"/>
                  <a:gd name="T15" fmla="*/ 322263 h 32"/>
                  <a:gd name="T16" fmla="*/ 243663 w 43"/>
                  <a:gd name="T17" fmla="*/ 144463 h 32"/>
                  <a:gd name="T18" fmla="*/ 254738 w 43"/>
                  <a:gd name="T19" fmla="*/ 266700 h 32"/>
                  <a:gd name="T20" fmla="*/ 243663 w 43"/>
                  <a:gd name="T21" fmla="*/ 166688 h 32"/>
                  <a:gd name="T22" fmla="*/ 66453 w 43"/>
                  <a:gd name="T23" fmla="*/ 155575 h 32"/>
                  <a:gd name="T24" fmla="*/ 243663 w 43"/>
                  <a:gd name="T25" fmla="*/ 111125 h 32"/>
                  <a:gd name="T26" fmla="*/ 376570 w 43"/>
                  <a:gd name="T27" fmla="*/ 222250 h 32"/>
                  <a:gd name="T28" fmla="*/ 387645 w 43"/>
                  <a:gd name="T29" fmla="*/ 266700 h 32"/>
                  <a:gd name="T30" fmla="*/ 365494 w 43"/>
                  <a:gd name="T31" fmla="*/ 255588 h 32"/>
                  <a:gd name="T32" fmla="*/ 354419 w 43"/>
                  <a:gd name="T33" fmla="*/ 177800 h 32"/>
                  <a:gd name="T34" fmla="*/ 310116 w 43"/>
                  <a:gd name="T35" fmla="*/ 144463 h 32"/>
                  <a:gd name="T36" fmla="*/ 332267 w 43"/>
                  <a:gd name="T37" fmla="*/ 166688 h 32"/>
                  <a:gd name="T38" fmla="*/ 332267 w 43"/>
                  <a:gd name="T39" fmla="*/ 277813 h 32"/>
                  <a:gd name="T40" fmla="*/ 365494 w 43"/>
                  <a:gd name="T41" fmla="*/ 311150 h 32"/>
                  <a:gd name="T42" fmla="*/ 365494 w 43"/>
                  <a:gd name="T43" fmla="*/ 277813 h 32"/>
                  <a:gd name="T44" fmla="*/ 387645 w 43"/>
                  <a:gd name="T45" fmla="*/ 300038 h 32"/>
                  <a:gd name="T46" fmla="*/ 465174 w 43"/>
                  <a:gd name="T47" fmla="*/ 333375 h 32"/>
                  <a:gd name="T48" fmla="*/ 420872 w 43"/>
                  <a:gd name="T49" fmla="*/ 288925 h 32"/>
                  <a:gd name="T50" fmla="*/ 420872 w 43"/>
                  <a:gd name="T51" fmla="*/ 233363 h 32"/>
                  <a:gd name="T52" fmla="*/ 465174 w 43"/>
                  <a:gd name="T53" fmla="*/ 244475 h 32"/>
                  <a:gd name="T54" fmla="*/ 443023 w 43"/>
                  <a:gd name="T55" fmla="*/ 200025 h 32"/>
                  <a:gd name="T56" fmla="*/ 465174 w 43"/>
                  <a:gd name="T57" fmla="*/ 166688 h 32"/>
                  <a:gd name="T58" fmla="*/ 431948 w 43"/>
                  <a:gd name="T59" fmla="*/ 155575 h 32"/>
                  <a:gd name="T60" fmla="*/ 376570 w 43"/>
                  <a:gd name="T61" fmla="*/ 155575 h 32"/>
                  <a:gd name="T62" fmla="*/ 343343 w 43"/>
                  <a:gd name="T63" fmla="*/ 144463 h 32"/>
                  <a:gd name="T64" fmla="*/ 265814 w 43"/>
                  <a:gd name="T65" fmla="*/ 111125 h 32"/>
                  <a:gd name="T66" fmla="*/ 276890 w 43"/>
                  <a:gd name="T67" fmla="*/ 100013 h 32"/>
                  <a:gd name="T68" fmla="*/ 321192 w 43"/>
                  <a:gd name="T69" fmla="*/ 111125 h 32"/>
                  <a:gd name="T70" fmla="*/ 398721 w 43"/>
                  <a:gd name="T71" fmla="*/ 100013 h 32"/>
                  <a:gd name="T72" fmla="*/ 376570 w 43"/>
                  <a:gd name="T73" fmla="*/ 77788 h 32"/>
                  <a:gd name="T74" fmla="*/ 443023 w 43"/>
                  <a:gd name="T75" fmla="*/ 33338 h 32"/>
                  <a:gd name="T76" fmla="*/ 343343 w 43"/>
                  <a:gd name="T77" fmla="*/ 22225 h 32"/>
                  <a:gd name="T78" fmla="*/ 332267 w 43"/>
                  <a:gd name="T79" fmla="*/ 0 h 32"/>
                  <a:gd name="T80" fmla="*/ 299041 w 43"/>
                  <a:gd name="T81" fmla="*/ 33338 h 32"/>
                  <a:gd name="T82" fmla="*/ 276890 w 43"/>
                  <a:gd name="T83" fmla="*/ 88900 h 32"/>
                  <a:gd name="T84" fmla="*/ 99680 w 43"/>
                  <a:gd name="T85" fmla="*/ 122238 h 32"/>
                  <a:gd name="T86" fmla="*/ 0 w 43"/>
                  <a:gd name="T87" fmla="*/ 222250 h 32"/>
                  <a:gd name="T88" fmla="*/ 365494 w 43"/>
                  <a:gd name="T89" fmla="*/ 55563 h 32"/>
                  <a:gd name="T90" fmla="*/ 287965 w 43"/>
                  <a:gd name="T91" fmla="*/ 88900 h 32"/>
                  <a:gd name="T92" fmla="*/ 365494 w 43"/>
                  <a:gd name="T93" fmla="*/ 55563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0" y="20"/>
                    </a:moveTo>
                    <a:cubicBezTo>
                      <a:pt x="0" y="20"/>
                      <a:pt x="6" y="13"/>
                      <a:pt x="11" y="12"/>
                    </a:cubicBezTo>
                    <a:cubicBezTo>
                      <a:pt x="24" y="11"/>
                      <a:pt x="16" y="21"/>
                      <a:pt x="16" y="22"/>
                    </a:cubicBezTo>
                    <a:cubicBezTo>
                      <a:pt x="17" y="22"/>
                      <a:pt x="19" y="22"/>
                      <a:pt x="19" y="20"/>
                    </a:cubicBezTo>
                    <a:cubicBezTo>
                      <a:pt x="20" y="24"/>
                      <a:pt x="15" y="25"/>
                      <a:pt x="16" y="27"/>
                    </a:cubicBezTo>
                    <a:cubicBezTo>
                      <a:pt x="17" y="26"/>
                      <a:pt x="19" y="26"/>
                      <a:pt x="20" y="25"/>
                    </a:cubicBezTo>
                    <a:cubicBezTo>
                      <a:pt x="20" y="28"/>
                      <a:pt x="15" y="29"/>
                      <a:pt x="16" y="32"/>
                    </a:cubicBezTo>
                    <a:cubicBezTo>
                      <a:pt x="17" y="29"/>
                      <a:pt x="20" y="31"/>
                      <a:pt x="23" y="29"/>
                    </a:cubicBezTo>
                    <a:cubicBezTo>
                      <a:pt x="33" y="23"/>
                      <a:pt x="23" y="13"/>
                      <a:pt x="22" y="13"/>
                    </a:cubicBezTo>
                    <a:cubicBezTo>
                      <a:pt x="29" y="19"/>
                      <a:pt x="23" y="24"/>
                      <a:pt x="23" y="24"/>
                    </a:cubicBezTo>
                    <a:cubicBezTo>
                      <a:pt x="23" y="24"/>
                      <a:pt x="25" y="20"/>
                      <a:pt x="22" y="15"/>
                    </a:cubicBezTo>
                    <a:cubicBezTo>
                      <a:pt x="19" y="10"/>
                      <a:pt x="10" y="11"/>
                      <a:pt x="6" y="14"/>
                    </a:cubicBezTo>
                    <a:cubicBezTo>
                      <a:pt x="9" y="9"/>
                      <a:pt x="21" y="10"/>
                      <a:pt x="22" y="10"/>
                    </a:cubicBezTo>
                    <a:cubicBezTo>
                      <a:pt x="30" y="10"/>
                      <a:pt x="34" y="19"/>
                      <a:pt x="34" y="20"/>
                    </a:cubicBezTo>
                    <a:cubicBezTo>
                      <a:pt x="34" y="22"/>
                      <a:pt x="35" y="24"/>
                      <a:pt x="35" y="24"/>
                    </a:cubicBezTo>
                    <a:cubicBezTo>
                      <a:pt x="35" y="24"/>
                      <a:pt x="34" y="24"/>
                      <a:pt x="33" y="23"/>
                    </a:cubicBezTo>
                    <a:cubicBezTo>
                      <a:pt x="33" y="21"/>
                      <a:pt x="33" y="18"/>
                      <a:pt x="32" y="16"/>
                    </a:cubicBezTo>
                    <a:cubicBezTo>
                      <a:pt x="31" y="14"/>
                      <a:pt x="28" y="13"/>
                      <a:pt x="28" y="13"/>
                    </a:cubicBezTo>
                    <a:cubicBezTo>
                      <a:pt x="28" y="13"/>
                      <a:pt x="30" y="14"/>
                      <a:pt x="30" y="15"/>
                    </a:cubicBezTo>
                    <a:cubicBezTo>
                      <a:pt x="26" y="21"/>
                      <a:pt x="28" y="25"/>
                      <a:pt x="30" y="25"/>
                    </a:cubicBezTo>
                    <a:cubicBezTo>
                      <a:pt x="32" y="26"/>
                      <a:pt x="33" y="27"/>
                      <a:pt x="33" y="28"/>
                    </a:cubicBezTo>
                    <a:cubicBezTo>
                      <a:pt x="34" y="28"/>
                      <a:pt x="33" y="25"/>
                      <a:pt x="33" y="25"/>
                    </a:cubicBezTo>
                    <a:cubicBezTo>
                      <a:pt x="33" y="25"/>
                      <a:pt x="34" y="24"/>
                      <a:pt x="35" y="27"/>
                    </a:cubicBezTo>
                    <a:cubicBezTo>
                      <a:pt x="37" y="30"/>
                      <a:pt x="41" y="31"/>
                      <a:pt x="42" y="30"/>
                    </a:cubicBezTo>
                    <a:cubicBezTo>
                      <a:pt x="41" y="30"/>
                      <a:pt x="38" y="28"/>
                      <a:pt x="38" y="26"/>
                    </a:cubicBezTo>
                    <a:cubicBezTo>
                      <a:pt x="39" y="23"/>
                      <a:pt x="38" y="22"/>
                      <a:pt x="38" y="21"/>
                    </a:cubicBezTo>
                    <a:cubicBezTo>
                      <a:pt x="39" y="21"/>
                      <a:pt x="42" y="21"/>
                      <a:pt x="42" y="22"/>
                    </a:cubicBezTo>
                    <a:cubicBezTo>
                      <a:pt x="43" y="21"/>
                      <a:pt x="41" y="18"/>
                      <a:pt x="40" y="18"/>
                    </a:cubicBezTo>
                    <a:cubicBezTo>
                      <a:pt x="41" y="18"/>
                      <a:pt x="43" y="16"/>
                      <a:pt x="42" y="15"/>
                    </a:cubicBezTo>
                    <a:cubicBezTo>
                      <a:pt x="41" y="17"/>
                      <a:pt x="40" y="14"/>
                      <a:pt x="39" y="14"/>
                    </a:cubicBezTo>
                    <a:cubicBezTo>
                      <a:pt x="37" y="13"/>
                      <a:pt x="35" y="13"/>
                      <a:pt x="34" y="14"/>
                    </a:cubicBezTo>
                    <a:cubicBezTo>
                      <a:pt x="33" y="13"/>
                      <a:pt x="32" y="13"/>
                      <a:pt x="31" y="13"/>
                    </a:cubicBezTo>
                    <a:cubicBezTo>
                      <a:pt x="28" y="11"/>
                      <a:pt x="24" y="10"/>
                      <a:pt x="24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7" y="11"/>
                      <a:pt x="29" y="10"/>
                    </a:cubicBezTo>
                    <a:cubicBezTo>
                      <a:pt x="31" y="10"/>
                      <a:pt x="35" y="7"/>
                      <a:pt x="36" y="9"/>
                    </a:cubicBezTo>
                    <a:cubicBezTo>
                      <a:pt x="36" y="8"/>
                      <a:pt x="35" y="7"/>
                      <a:pt x="34" y="7"/>
                    </a:cubicBezTo>
                    <a:cubicBezTo>
                      <a:pt x="36" y="3"/>
                      <a:pt x="39" y="2"/>
                      <a:pt x="40" y="3"/>
                    </a:cubicBezTo>
                    <a:cubicBezTo>
                      <a:pt x="39" y="0"/>
                      <a:pt x="34" y="2"/>
                      <a:pt x="31" y="2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30" y="2"/>
                      <a:pt x="27" y="3"/>
                    </a:cubicBezTo>
                    <a:cubicBezTo>
                      <a:pt x="25" y="4"/>
                      <a:pt x="24" y="7"/>
                      <a:pt x="25" y="8"/>
                    </a:cubicBezTo>
                    <a:cubicBezTo>
                      <a:pt x="21" y="10"/>
                      <a:pt x="14" y="9"/>
                      <a:pt x="9" y="11"/>
                    </a:cubicBezTo>
                    <a:cubicBezTo>
                      <a:pt x="5" y="13"/>
                      <a:pt x="0" y="20"/>
                      <a:pt x="0" y="20"/>
                    </a:cubicBezTo>
                    <a:close/>
                    <a:moveTo>
                      <a:pt x="33" y="5"/>
                    </a:moveTo>
                    <a:cubicBezTo>
                      <a:pt x="34" y="7"/>
                      <a:pt x="26" y="8"/>
                      <a:pt x="26" y="8"/>
                    </a:cubicBezTo>
                    <a:cubicBezTo>
                      <a:pt x="26" y="8"/>
                      <a:pt x="32" y="2"/>
                      <a:pt x="33" y="5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" name="1333"/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 flipV="1">
                <a:off x="1169484" y="4159631"/>
                <a:ext cx="301196" cy="224950"/>
              </a:xfrm>
              <a:custGeom>
                <a:avLst/>
                <a:gdLst>
                  <a:gd name="T0" fmla="*/ 365494 w 43"/>
                  <a:gd name="T1" fmla="*/ 122238 h 32"/>
                  <a:gd name="T2" fmla="*/ 199360 w 43"/>
                  <a:gd name="T3" fmla="*/ 88900 h 32"/>
                  <a:gd name="T4" fmla="*/ 166134 w 43"/>
                  <a:gd name="T5" fmla="*/ 33338 h 32"/>
                  <a:gd name="T6" fmla="*/ 143983 w 43"/>
                  <a:gd name="T7" fmla="*/ 0 h 32"/>
                  <a:gd name="T8" fmla="*/ 121831 w 43"/>
                  <a:gd name="T9" fmla="*/ 22225 h 32"/>
                  <a:gd name="T10" fmla="*/ 22151 w 43"/>
                  <a:gd name="T11" fmla="*/ 33338 h 32"/>
                  <a:gd name="T12" fmla="*/ 88605 w 43"/>
                  <a:gd name="T13" fmla="*/ 77788 h 32"/>
                  <a:gd name="T14" fmla="*/ 77529 w 43"/>
                  <a:gd name="T15" fmla="*/ 100013 h 32"/>
                  <a:gd name="T16" fmla="*/ 143983 w 43"/>
                  <a:gd name="T17" fmla="*/ 111125 h 32"/>
                  <a:gd name="T18" fmla="*/ 188285 w 43"/>
                  <a:gd name="T19" fmla="*/ 100013 h 32"/>
                  <a:gd name="T20" fmla="*/ 210436 w 43"/>
                  <a:gd name="T21" fmla="*/ 111125 h 32"/>
                  <a:gd name="T22" fmla="*/ 121831 w 43"/>
                  <a:gd name="T23" fmla="*/ 144463 h 32"/>
                  <a:gd name="T24" fmla="*/ 99680 w 43"/>
                  <a:gd name="T25" fmla="*/ 155575 h 32"/>
                  <a:gd name="T26" fmla="*/ 44302 w 43"/>
                  <a:gd name="T27" fmla="*/ 155575 h 32"/>
                  <a:gd name="T28" fmla="*/ 0 w 43"/>
                  <a:gd name="T29" fmla="*/ 166688 h 32"/>
                  <a:gd name="T30" fmla="*/ 33227 w 43"/>
                  <a:gd name="T31" fmla="*/ 200025 h 32"/>
                  <a:gd name="T32" fmla="*/ 11076 w 43"/>
                  <a:gd name="T33" fmla="*/ 244475 h 32"/>
                  <a:gd name="T34" fmla="*/ 55378 w 43"/>
                  <a:gd name="T35" fmla="*/ 233363 h 32"/>
                  <a:gd name="T36" fmla="*/ 44302 w 43"/>
                  <a:gd name="T37" fmla="*/ 288925 h 32"/>
                  <a:gd name="T38" fmla="*/ 0 w 43"/>
                  <a:gd name="T39" fmla="*/ 333375 h 32"/>
                  <a:gd name="T40" fmla="*/ 77529 w 43"/>
                  <a:gd name="T41" fmla="*/ 300038 h 32"/>
                  <a:gd name="T42" fmla="*/ 99680 w 43"/>
                  <a:gd name="T43" fmla="*/ 277813 h 32"/>
                  <a:gd name="T44" fmla="*/ 99680 w 43"/>
                  <a:gd name="T45" fmla="*/ 311150 h 32"/>
                  <a:gd name="T46" fmla="*/ 132907 w 43"/>
                  <a:gd name="T47" fmla="*/ 277813 h 32"/>
                  <a:gd name="T48" fmla="*/ 143983 w 43"/>
                  <a:gd name="T49" fmla="*/ 166688 h 32"/>
                  <a:gd name="T50" fmla="*/ 155058 w 43"/>
                  <a:gd name="T51" fmla="*/ 144463 h 32"/>
                  <a:gd name="T52" fmla="*/ 121831 w 43"/>
                  <a:gd name="T53" fmla="*/ 177800 h 32"/>
                  <a:gd name="T54" fmla="*/ 99680 w 43"/>
                  <a:gd name="T55" fmla="*/ 255588 h 32"/>
                  <a:gd name="T56" fmla="*/ 77529 w 43"/>
                  <a:gd name="T57" fmla="*/ 266700 h 32"/>
                  <a:gd name="T58" fmla="*/ 88605 w 43"/>
                  <a:gd name="T59" fmla="*/ 222250 h 32"/>
                  <a:gd name="T60" fmla="*/ 221512 w 43"/>
                  <a:gd name="T61" fmla="*/ 111125 h 32"/>
                  <a:gd name="T62" fmla="*/ 398721 w 43"/>
                  <a:gd name="T63" fmla="*/ 155575 h 32"/>
                  <a:gd name="T64" fmla="*/ 221512 w 43"/>
                  <a:gd name="T65" fmla="*/ 166688 h 32"/>
                  <a:gd name="T66" fmla="*/ 210436 w 43"/>
                  <a:gd name="T67" fmla="*/ 266700 h 32"/>
                  <a:gd name="T68" fmla="*/ 232587 w 43"/>
                  <a:gd name="T69" fmla="*/ 144463 h 32"/>
                  <a:gd name="T70" fmla="*/ 221512 w 43"/>
                  <a:gd name="T71" fmla="*/ 322263 h 32"/>
                  <a:gd name="T72" fmla="*/ 299041 w 43"/>
                  <a:gd name="T73" fmla="*/ 355600 h 32"/>
                  <a:gd name="T74" fmla="*/ 243663 w 43"/>
                  <a:gd name="T75" fmla="*/ 277813 h 32"/>
                  <a:gd name="T76" fmla="*/ 299041 w 43"/>
                  <a:gd name="T77" fmla="*/ 300038 h 32"/>
                  <a:gd name="T78" fmla="*/ 254738 w 43"/>
                  <a:gd name="T79" fmla="*/ 222250 h 32"/>
                  <a:gd name="T80" fmla="*/ 287965 w 43"/>
                  <a:gd name="T81" fmla="*/ 244475 h 32"/>
                  <a:gd name="T82" fmla="*/ 343343 w 43"/>
                  <a:gd name="T83" fmla="*/ 133350 h 32"/>
                  <a:gd name="T84" fmla="*/ 476250 w 43"/>
                  <a:gd name="T85" fmla="*/ 222250 h 32"/>
                  <a:gd name="T86" fmla="*/ 365494 w 43"/>
                  <a:gd name="T87" fmla="*/ 122238 h 32"/>
                  <a:gd name="T88" fmla="*/ 177209 w 43"/>
                  <a:gd name="T89" fmla="*/ 88900 h 32"/>
                  <a:gd name="T90" fmla="*/ 99680 w 43"/>
                  <a:gd name="T91" fmla="*/ 55563 h 32"/>
                  <a:gd name="T92" fmla="*/ 177209 w 43"/>
                  <a:gd name="T93" fmla="*/ 88900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33" y="11"/>
                    </a:moveTo>
                    <a:cubicBezTo>
                      <a:pt x="28" y="9"/>
                      <a:pt x="21" y="10"/>
                      <a:pt x="18" y="8"/>
                    </a:cubicBezTo>
                    <a:cubicBezTo>
                      <a:pt x="18" y="7"/>
                      <a:pt x="17" y="4"/>
                      <a:pt x="15" y="3"/>
                    </a:cubicBezTo>
                    <a:cubicBezTo>
                      <a:pt x="12" y="2"/>
                      <a:pt x="13" y="0"/>
                      <a:pt x="13" y="0"/>
                    </a:cubicBezTo>
                    <a:cubicBezTo>
                      <a:pt x="13" y="0"/>
                      <a:pt x="10" y="1"/>
                      <a:pt x="11" y="2"/>
                    </a:cubicBezTo>
                    <a:cubicBezTo>
                      <a:pt x="9" y="2"/>
                      <a:pt x="4" y="0"/>
                      <a:pt x="2" y="3"/>
                    </a:cubicBezTo>
                    <a:cubicBezTo>
                      <a:pt x="3" y="2"/>
                      <a:pt x="6" y="3"/>
                      <a:pt x="8" y="7"/>
                    </a:cubicBezTo>
                    <a:cubicBezTo>
                      <a:pt x="7" y="7"/>
                      <a:pt x="6" y="8"/>
                      <a:pt x="7" y="9"/>
                    </a:cubicBezTo>
                    <a:cubicBezTo>
                      <a:pt x="8" y="7"/>
                      <a:pt x="11" y="10"/>
                      <a:pt x="13" y="10"/>
                    </a:cubicBezTo>
                    <a:cubicBezTo>
                      <a:pt x="16" y="11"/>
                      <a:pt x="17" y="9"/>
                      <a:pt x="17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4" y="11"/>
                      <a:pt x="11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7" y="13"/>
                      <a:pt x="5" y="13"/>
                      <a:pt x="4" y="14"/>
                    </a:cubicBezTo>
                    <a:cubicBezTo>
                      <a:pt x="2" y="14"/>
                      <a:pt x="1" y="17"/>
                      <a:pt x="0" y="15"/>
                    </a:cubicBezTo>
                    <a:cubicBezTo>
                      <a:pt x="0" y="16"/>
                      <a:pt x="1" y="18"/>
                      <a:pt x="3" y="18"/>
                    </a:cubicBezTo>
                    <a:cubicBezTo>
                      <a:pt x="2" y="18"/>
                      <a:pt x="0" y="21"/>
                      <a:pt x="1" y="22"/>
                    </a:cubicBezTo>
                    <a:cubicBezTo>
                      <a:pt x="1" y="21"/>
                      <a:pt x="3" y="21"/>
                      <a:pt x="5" y="21"/>
                    </a:cubicBezTo>
                    <a:cubicBezTo>
                      <a:pt x="4" y="22"/>
                      <a:pt x="3" y="23"/>
                      <a:pt x="4" y="26"/>
                    </a:cubicBezTo>
                    <a:cubicBezTo>
                      <a:pt x="5" y="28"/>
                      <a:pt x="1" y="30"/>
                      <a:pt x="0" y="30"/>
                    </a:cubicBezTo>
                    <a:cubicBezTo>
                      <a:pt x="2" y="31"/>
                      <a:pt x="5" y="30"/>
                      <a:pt x="7" y="27"/>
                    </a:cubicBezTo>
                    <a:cubicBezTo>
                      <a:pt x="9" y="24"/>
                      <a:pt x="9" y="25"/>
                      <a:pt x="9" y="25"/>
                    </a:cubicBezTo>
                    <a:cubicBezTo>
                      <a:pt x="9" y="25"/>
                      <a:pt x="8" y="28"/>
                      <a:pt x="9" y="28"/>
                    </a:cubicBezTo>
                    <a:cubicBezTo>
                      <a:pt x="10" y="27"/>
                      <a:pt x="11" y="26"/>
                      <a:pt x="12" y="25"/>
                    </a:cubicBezTo>
                    <a:cubicBezTo>
                      <a:pt x="14" y="25"/>
                      <a:pt x="16" y="21"/>
                      <a:pt x="13" y="15"/>
                    </a:cubicBezTo>
                    <a:cubicBezTo>
                      <a:pt x="12" y="14"/>
                      <a:pt x="14" y="13"/>
                      <a:pt x="14" y="13"/>
                    </a:cubicBezTo>
                    <a:cubicBezTo>
                      <a:pt x="14" y="13"/>
                      <a:pt x="12" y="14"/>
                      <a:pt x="11" y="16"/>
                    </a:cubicBezTo>
                    <a:cubicBezTo>
                      <a:pt x="10" y="18"/>
                      <a:pt x="10" y="21"/>
                      <a:pt x="9" y="23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9" y="22"/>
                      <a:pt x="8" y="20"/>
                    </a:cubicBezTo>
                    <a:cubicBezTo>
                      <a:pt x="8" y="19"/>
                      <a:pt x="12" y="10"/>
                      <a:pt x="20" y="10"/>
                    </a:cubicBezTo>
                    <a:cubicBezTo>
                      <a:pt x="21" y="10"/>
                      <a:pt x="33" y="9"/>
                      <a:pt x="36" y="14"/>
                    </a:cubicBezTo>
                    <a:cubicBezTo>
                      <a:pt x="33" y="11"/>
                      <a:pt x="23" y="10"/>
                      <a:pt x="20" y="15"/>
                    </a:cubicBezTo>
                    <a:cubicBezTo>
                      <a:pt x="17" y="20"/>
                      <a:pt x="19" y="24"/>
                      <a:pt x="19" y="24"/>
                    </a:cubicBezTo>
                    <a:cubicBezTo>
                      <a:pt x="19" y="24"/>
                      <a:pt x="14" y="19"/>
                      <a:pt x="21" y="13"/>
                    </a:cubicBezTo>
                    <a:cubicBezTo>
                      <a:pt x="20" y="13"/>
                      <a:pt x="9" y="23"/>
                      <a:pt x="20" y="29"/>
                    </a:cubicBezTo>
                    <a:cubicBezTo>
                      <a:pt x="23" y="31"/>
                      <a:pt x="26" y="29"/>
                      <a:pt x="27" y="32"/>
                    </a:cubicBezTo>
                    <a:cubicBezTo>
                      <a:pt x="27" y="29"/>
                      <a:pt x="23" y="28"/>
                      <a:pt x="22" y="25"/>
                    </a:cubicBezTo>
                    <a:cubicBezTo>
                      <a:pt x="23" y="26"/>
                      <a:pt x="25" y="26"/>
                      <a:pt x="27" y="27"/>
                    </a:cubicBezTo>
                    <a:cubicBezTo>
                      <a:pt x="27" y="25"/>
                      <a:pt x="22" y="24"/>
                      <a:pt x="23" y="20"/>
                    </a:cubicBezTo>
                    <a:cubicBezTo>
                      <a:pt x="23" y="22"/>
                      <a:pt x="25" y="22"/>
                      <a:pt x="26" y="22"/>
                    </a:cubicBezTo>
                    <a:cubicBezTo>
                      <a:pt x="26" y="21"/>
                      <a:pt x="19" y="11"/>
                      <a:pt x="31" y="12"/>
                    </a:cubicBezTo>
                    <a:cubicBezTo>
                      <a:pt x="37" y="13"/>
                      <a:pt x="43" y="20"/>
                      <a:pt x="43" y="20"/>
                    </a:cubicBezTo>
                    <a:cubicBezTo>
                      <a:pt x="43" y="20"/>
                      <a:pt x="38" y="13"/>
                      <a:pt x="33" y="11"/>
                    </a:cubicBezTo>
                    <a:close/>
                    <a:moveTo>
                      <a:pt x="16" y="8"/>
                    </a:moveTo>
                    <a:cubicBezTo>
                      <a:pt x="16" y="8"/>
                      <a:pt x="9" y="7"/>
                      <a:pt x="9" y="5"/>
                    </a:cubicBezTo>
                    <a:cubicBezTo>
                      <a:pt x="10" y="2"/>
                      <a:pt x="16" y="8"/>
                      <a:pt x="16" y="8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" name="1334"/>
              <p:cNvSpPr/>
              <p:nvPr>
                <p:custDataLst>
                  <p:tags r:id="rId8"/>
                </p:custDataLst>
              </p:nvPr>
            </p:nvSpPr>
            <p:spPr bwMode="auto">
              <a:xfrm flipV="1">
                <a:off x="1358234" y="4145572"/>
                <a:ext cx="231922" cy="140594"/>
              </a:xfrm>
              <a:custGeom>
                <a:avLst/>
                <a:gdLst>
                  <a:gd name="T0" fmla="*/ 366713 w 33"/>
                  <a:gd name="T1" fmla="*/ 122238 h 20"/>
                  <a:gd name="T2" fmla="*/ 366713 w 33"/>
                  <a:gd name="T3" fmla="*/ 133350 h 20"/>
                  <a:gd name="T4" fmla="*/ 255588 w 33"/>
                  <a:gd name="T5" fmla="*/ 122238 h 20"/>
                  <a:gd name="T6" fmla="*/ 200025 w 33"/>
                  <a:gd name="T7" fmla="*/ 166688 h 20"/>
                  <a:gd name="T8" fmla="*/ 244475 w 33"/>
                  <a:gd name="T9" fmla="*/ 122238 h 20"/>
                  <a:gd name="T10" fmla="*/ 255588 w 33"/>
                  <a:gd name="T11" fmla="*/ 111125 h 20"/>
                  <a:gd name="T12" fmla="*/ 133350 w 33"/>
                  <a:gd name="T13" fmla="*/ 144463 h 20"/>
                  <a:gd name="T14" fmla="*/ 111125 w 33"/>
                  <a:gd name="T15" fmla="*/ 177800 h 20"/>
                  <a:gd name="T16" fmla="*/ 66675 w 33"/>
                  <a:gd name="T17" fmla="*/ 222250 h 20"/>
                  <a:gd name="T18" fmla="*/ 122238 w 33"/>
                  <a:gd name="T19" fmla="*/ 144463 h 20"/>
                  <a:gd name="T20" fmla="*/ 88900 w 33"/>
                  <a:gd name="T21" fmla="*/ 144463 h 20"/>
                  <a:gd name="T22" fmla="*/ 0 w 33"/>
                  <a:gd name="T23" fmla="*/ 144463 h 20"/>
                  <a:gd name="T24" fmla="*/ 88900 w 33"/>
                  <a:gd name="T25" fmla="*/ 133350 h 20"/>
                  <a:gd name="T26" fmla="*/ 111125 w 33"/>
                  <a:gd name="T27" fmla="*/ 144463 h 20"/>
                  <a:gd name="T28" fmla="*/ 66675 w 33"/>
                  <a:gd name="T29" fmla="*/ 66675 h 20"/>
                  <a:gd name="T30" fmla="*/ 111125 w 33"/>
                  <a:gd name="T31" fmla="*/ 100013 h 20"/>
                  <a:gd name="T32" fmla="*/ 133350 w 33"/>
                  <a:gd name="T33" fmla="*/ 144463 h 20"/>
                  <a:gd name="T34" fmla="*/ 244475 w 33"/>
                  <a:gd name="T35" fmla="*/ 111125 h 20"/>
                  <a:gd name="T36" fmla="*/ 222250 w 33"/>
                  <a:gd name="T37" fmla="*/ 100013 h 20"/>
                  <a:gd name="T38" fmla="*/ 177800 w 33"/>
                  <a:gd name="T39" fmla="*/ 77788 h 20"/>
                  <a:gd name="T40" fmla="*/ 166688 w 33"/>
                  <a:gd name="T41" fmla="*/ 33338 h 20"/>
                  <a:gd name="T42" fmla="*/ 211138 w 33"/>
                  <a:gd name="T43" fmla="*/ 55563 h 20"/>
                  <a:gd name="T44" fmla="*/ 255588 w 33"/>
                  <a:gd name="T45" fmla="*/ 100013 h 20"/>
                  <a:gd name="T46" fmla="*/ 311150 w 33"/>
                  <a:gd name="T47" fmla="*/ 100013 h 20"/>
                  <a:gd name="T48" fmla="*/ 277813 w 33"/>
                  <a:gd name="T49" fmla="*/ 44450 h 20"/>
                  <a:gd name="T50" fmla="*/ 288925 w 33"/>
                  <a:gd name="T51" fmla="*/ 0 h 20"/>
                  <a:gd name="T52" fmla="*/ 311150 w 33"/>
                  <a:gd name="T53" fmla="*/ 44450 h 20"/>
                  <a:gd name="T54" fmla="*/ 322263 w 33"/>
                  <a:gd name="T55" fmla="*/ 100013 h 20"/>
                  <a:gd name="T56" fmla="*/ 366713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33" y="11"/>
                    </a:move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28" y="7"/>
                      <a:pt x="23" y="11"/>
                    </a:cubicBezTo>
                    <a:cubicBezTo>
                      <a:pt x="23" y="12"/>
                      <a:pt x="23" y="15"/>
                      <a:pt x="18" y="15"/>
                    </a:cubicBezTo>
                    <a:cubicBezTo>
                      <a:pt x="19" y="15"/>
                      <a:pt x="19" y="12"/>
                      <a:pt x="22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14" y="15"/>
                      <a:pt x="12" y="13"/>
                    </a:cubicBezTo>
                    <a:cubicBezTo>
                      <a:pt x="11" y="14"/>
                      <a:pt x="11" y="15"/>
                      <a:pt x="10" y="16"/>
                    </a:cubicBezTo>
                    <a:cubicBezTo>
                      <a:pt x="8" y="17"/>
                      <a:pt x="6" y="18"/>
                      <a:pt x="6" y="20"/>
                    </a:cubicBezTo>
                    <a:cubicBezTo>
                      <a:pt x="5" y="19"/>
                      <a:pt x="5" y="14"/>
                      <a:pt x="11" y="13"/>
                    </a:cubicBezTo>
                    <a:cubicBezTo>
                      <a:pt x="10" y="13"/>
                      <a:pt x="8" y="13"/>
                      <a:pt x="8" y="13"/>
                    </a:cubicBezTo>
                    <a:cubicBezTo>
                      <a:pt x="8" y="13"/>
                      <a:pt x="4" y="16"/>
                      <a:pt x="0" y="13"/>
                    </a:cubicBezTo>
                    <a:cubicBezTo>
                      <a:pt x="1" y="12"/>
                      <a:pt x="4" y="9"/>
                      <a:pt x="8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5" y="11"/>
                      <a:pt x="6" y="6"/>
                    </a:cubicBezTo>
                    <a:cubicBezTo>
                      <a:pt x="7" y="7"/>
                      <a:pt x="10" y="7"/>
                      <a:pt x="10" y="9"/>
                    </a:cubicBezTo>
                    <a:cubicBezTo>
                      <a:pt x="11" y="11"/>
                      <a:pt x="10" y="12"/>
                      <a:pt x="12" y="13"/>
                    </a:cubicBezTo>
                    <a:cubicBezTo>
                      <a:pt x="14" y="14"/>
                      <a:pt x="22" y="10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9" y="9"/>
                      <a:pt x="17" y="8"/>
                      <a:pt x="16" y="7"/>
                    </a:cubicBezTo>
                    <a:cubicBezTo>
                      <a:pt x="14" y="5"/>
                      <a:pt x="15" y="3"/>
                      <a:pt x="15" y="3"/>
                    </a:cubicBezTo>
                    <a:cubicBezTo>
                      <a:pt x="15" y="3"/>
                      <a:pt x="16" y="3"/>
                      <a:pt x="19" y="5"/>
                    </a:cubicBezTo>
                    <a:cubicBezTo>
                      <a:pt x="22" y="7"/>
                      <a:pt x="19" y="8"/>
                      <a:pt x="23" y="9"/>
                    </a:cubicBezTo>
                    <a:cubicBezTo>
                      <a:pt x="25" y="9"/>
                      <a:pt x="28" y="8"/>
                      <a:pt x="28" y="9"/>
                    </a:cubicBezTo>
                    <a:cubicBezTo>
                      <a:pt x="27" y="8"/>
                      <a:pt x="24" y="6"/>
                      <a:pt x="25" y="4"/>
                    </a:cubicBezTo>
                    <a:cubicBezTo>
                      <a:pt x="25" y="1"/>
                      <a:pt x="26" y="1"/>
                      <a:pt x="26" y="0"/>
                    </a:cubicBezTo>
                    <a:cubicBezTo>
                      <a:pt x="27" y="0"/>
                      <a:pt x="29" y="2"/>
                      <a:pt x="28" y="4"/>
                    </a:cubicBezTo>
                    <a:cubicBezTo>
                      <a:pt x="28" y="6"/>
                      <a:pt x="28" y="8"/>
                      <a:pt x="29" y="9"/>
                    </a:cubicBezTo>
                    <a:cubicBezTo>
                      <a:pt x="31" y="10"/>
                      <a:pt x="33" y="11"/>
                      <a:pt x="33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" name="1335"/>
              <p:cNvSpPr/>
              <p:nvPr>
                <p:custDataLst>
                  <p:tags r:id="rId9"/>
                </p:custDataLst>
              </p:nvPr>
            </p:nvSpPr>
            <p:spPr bwMode="auto">
              <a:xfrm flipV="1">
                <a:off x="1625294" y="4145572"/>
                <a:ext cx="230917" cy="140594"/>
              </a:xfrm>
              <a:custGeom>
                <a:avLst/>
                <a:gdLst>
                  <a:gd name="T0" fmla="*/ 0 w 33"/>
                  <a:gd name="T1" fmla="*/ 122238 h 20"/>
                  <a:gd name="T2" fmla="*/ 0 w 33"/>
                  <a:gd name="T3" fmla="*/ 133350 h 20"/>
                  <a:gd name="T4" fmla="*/ 121708 w 33"/>
                  <a:gd name="T5" fmla="*/ 122238 h 20"/>
                  <a:gd name="T6" fmla="*/ 165966 w 33"/>
                  <a:gd name="T7" fmla="*/ 166688 h 20"/>
                  <a:gd name="T8" fmla="*/ 121708 w 33"/>
                  <a:gd name="T9" fmla="*/ 122238 h 20"/>
                  <a:gd name="T10" fmla="*/ 110644 w 33"/>
                  <a:gd name="T11" fmla="*/ 111125 h 20"/>
                  <a:gd name="T12" fmla="*/ 243417 w 33"/>
                  <a:gd name="T13" fmla="*/ 144463 h 20"/>
                  <a:gd name="T14" fmla="*/ 265545 w 33"/>
                  <a:gd name="T15" fmla="*/ 177800 h 20"/>
                  <a:gd name="T16" fmla="*/ 298739 w 33"/>
                  <a:gd name="T17" fmla="*/ 222250 h 20"/>
                  <a:gd name="T18" fmla="*/ 243417 w 33"/>
                  <a:gd name="T19" fmla="*/ 144463 h 20"/>
                  <a:gd name="T20" fmla="*/ 287674 w 33"/>
                  <a:gd name="T21" fmla="*/ 144463 h 20"/>
                  <a:gd name="T22" fmla="*/ 365125 w 33"/>
                  <a:gd name="T23" fmla="*/ 144463 h 20"/>
                  <a:gd name="T24" fmla="*/ 287674 w 33"/>
                  <a:gd name="T25" fmla="*/ 133350 h 20"/>
                  <a:gd name="T26" fmla="*/ 254481 w 33"/>
                  <a:gd name="T27" fmla="*/ 144463 h 20"/>
                  <a:gd name="T28" fmla="*/ 298739 w 33"/>
                  <a:gd name="T29" fmla="*/ 66675 h 20"/>
                  <a:gd name="T30" fmla="*/ 254481 w 33"/>
                  <a:gd name="T31" fmla="*/ 100013 h 20"/>
                  <a:gd name="T32" fmla="*/ 232352 w 33"/>
                  <a:gd name="T33" fmla="*/ 144463 h 20"/>
                  <a:gd name="T34" fmla="*/ 121708 w 33"/>
                  <a:gd name="T35" fmla="*/ 111125 h 20"/>
                  <a:gd name="T36" fmla="*/ 143837 w 33"/>
                  <a:gd name="T37" fmla="*/ 100013 h 20"/>
                  <a:gd name="T38" fmla="*/ 199159 w 33"/>
                  <a:gd name="T39" fmla="*/ 77788 h 20"/>
                  <a:gd name="T40" fmla="*/ 210223 w 33"/>
                  <a:gd name="T41" fmla="*/ 33338 h 20"/>
                  <a:gd name="T42" fmla="*/ 154902 w 33"/>
                  <a:gd name="T43" fmla="*/ 55563 h 20"/>
                  <a:gd name="T44" fmla="*/ 121708 w 33"/>
                  <a:gd name="T45" fmla="*/ 100013 h 20"/>
                  <a:gd name="T46" fmla="*/ 55322 w 33"/>
                  <a:gd name="T47" fmla="*/ 100013 h 20"/>
                  <a:gd name="T48" fmla="*/ 99580 w 33"/>
                  <a:gd name="T49" fmla="*/ 44450 h 20"/>
                  <a:gd name="T50" fmla="*/ 88515 w 33"/>
                  <a:gd name="T51" fmla="*/ 0 h 20"/>
                  <a:gd name="T52" fmla="*/ 55322 w 33"/>
                  <a:gd name="T53" fmla="*/ 44450 h 20"/>
                  <a:gd name="T54" fmla="*/ 44258 w 33"/>
                  <a:gd name="T55" fmla="*/ 100013 h 20"/>
                  <a:gd name="T56" fmla="*/ 0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0" y="11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5" y="7"/>
                      <a:pt x="11" y="11"/>
                    </a:cubicBezTo>
                    <a:cubicBezTo>
                      <a:pt x="10" y="12"/>
                      <a:pt x="10" y="15"/>
                      <a:pt x="15" y="15"/>
                    </a:cubicBezTo>
                    <a:cubicBezTo>
                      <a:pt x="15" y="15"/>
                      <a:pt x="15" y="12"/>
                      <a:pt x="11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20" y="15"/>
                      <a:pt x="22" y="13"/>
                    </a:cubicBezTo>
                    <a:cubicBezTo>
                      <a:pt x="22" y="14"/>
                      <a:pt x="22" y="15"/>
                      <a:pt x="24" y="16"/>
                    </a:cubicBezTo>
                    <a:cubicBezTo>
                      <a:pt x="25" y="17"/>
                      <a:pt x="27" y="18"/>
                      <a:pt x="27" y="20"/>
                    </a:cubicBezTo>
                    <a:cubicBezTo>
                      <a:pt x="28" y="19"/>
                      <a:pt x="29" y="14"/>
                      <a:pt x="22" y="13"/>
                    </a:cubicBezTo>
                    <a:cubicBezTo>
                      <a:pt x="23" y="13"/>
                      <a:pt x="26" y="13"/>
                      <a:pt x="26" y="13"/>
                    </a:cubicBezTo>
                    <a:cubicBezTo>
                      <a:pt x="26" y="13"/>
                      <a:pt x="29" y="16"/>
                      <a:pt x="33" y="13"/>
                    </a:cubicBezTo>
                    <a:cubicBezTo>
                      <a:pt x="32" y="12"/>
                      <a:pt x="29" y="9"/>
                      <a:pt x="26" y="12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8" y="11"/>
                      <a:pt x="27" y="6"/>
                    </a:cubicBezTo>
                    <a:cubicBezTo>
                      <a:pt x="26" y="7"/>
                      <a:pt x="23" y="7"/>
                      <a:pt x="23" y="9"/>
                    </a:cubicBezTo>
                    <a:cubicBezTo>
                      <a:pt x="22" y="11"/>
                      <a:pt x="23" y="12"/>
                      <a:pt x="21" y="13"/>
                    </a:cubicBezTo>
                    <a:cubicBezTo>
                      <a:pt x="19" y="14"/>
                      <a:pt x="11" y="10"/>
                      <a:pt x="11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9"/>
                      <a:pt x="16" y="8"/>
                      <a:pt x="18" y="7"/>
                    </a:cubicBezTo>
                    <a:cubicBezTo>
                      <a:pt x="19" y="5"/>
                      <a:pt x="19" y="3"/>
                      <a:pt x="19" y="3"/>
                    </a:cubicBezTo>
                    <a:cubicBezTo>
                      <a:pt x="19" y="3"/>
                      <a:pt x="17" y="3"/>
                      <a:pt x="14" y="5"/>
                    </a:cubicBezTo>
                    <a:cubicBezTo>
                      <a:pt x="12" y="7"/>
                      <a:pt x="14" y="8"/>
                      <a:pt x="11" y="9"/>
                    </a:cubicBezTo>
                    <a:cubicBezTo>
                      <a:pt x="8" y="9"/>
                      <a:pt x="6" y="8"/>
                      <a:pt x="5" y="9"/>
                    </a:cubicBezTo>
                    <a:cubicBezTo>
                      <a:pt x="6" y="8"/>
                      <a:pt x="9" y="6"/>
                      <a:pt x="9" y="4"/>
                    </a:cubicBezTo>
                    <a:cubicBezTo>
                      <a:pt x="8" y="1"/>
                      <a:pt x="7" y="1"/>
                      <a:pt x="8" y="0"/>
                    </a:cubicBezTo>
                    <a:cubicBezTo>
                      <a:pt x="7" y="0"/>
                      <a:pt x="5" y="2"/>
                      <a:pt x="5" y="4"/>
                    </a:cubicBezTo>
                    <a:cubicBezTo>
                      <a:pt x="5" y="6"/>
                      <a:pt x="5" y="8"/>
                      <a:pt x="4" y="9"/>
                    </a:cubicBezTo>
                    <a:cubicBezTo>
                      <a:pt x="2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" name="1336"/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 flipV="1">
                <a:off x="1526904" y="4236958"/>
                <a:ext cx="153610" cy="161683"/>
              </a:xfrm>
              <a:custGeom>
                <a:avLst/>
                <a:gdLst>
                  <a:gd name="T0" fmla="*/ 143525 w 22"/>
                  <a:gd name="T1" fmla="*/ 144463 h 23"/>
                  <a:gd name="T2" fmla="*/ 187686 w 22"/>
                  <a:gd name="T3" fmla="*/ 188913 h 23"/>
                  <a:gd name="T4" fmla="*/ 187686 w 22"/>
                  <a:gd name="T5" fmla="*/ 166688 h 23"/>
                  <a:gd name="T6" fmla="*/ 209767 w 22"/>
                  <a:gd name="T7" fmla="*/ 155575 h 23"/>
                  <a:gd name="T8" fmla="*/ 242888 w 22"/>
                  <a:gd name="T9" fmla="*/ 166688 h 23"/>
                  <a:gd name="T10" fmla="*/ 198727 w 22"/>
                  <a:gd name="T11" fmla="*/ 122238 h 23"/>
                  <a:gd name="T12" fmla="*/ 198727 w 22"/>
                  <a:gd name="T13" fmla="*/ 111125 h 23"/>
                  <a:gd name="T14" fmla="*/ 143525 w 22"/>
                  <a:gd name="T15" fmla="*/ 122238 h 23"/>
                  <a:gd name="T16" fmla="*/ 143525 w 22"/>
                  <a:gd name="T17" fmla="*/ 33338 h 23"/>
                  <a:gd name="T18" fmla="*/ 132484 w 22"/>
                  <a:gd name="T19" fmla="*/ 55563 h 23"/>
                  <a:gd name="T20" fmla="*/ 66242 w 22"/>
                  <a:gd name="T21" fmla="*/ 0 h 23"/>
                  <a:gd name="T22" fmla="*/ 77283 w 22"/>
                  <a:gd name="T23" fmla="*/ 33338 h 23"/>
                  <a:gd name="T24" fmla="*/ 88323 w 22"/>
                  <a:gd name="T25" fmla="*/ 66675 h 23"/>
                  <a:gd name="T26" fmla="*/ 66242 w 22"/>
                  <a:gd name="T27" fmla="*/ 66675 h 23"/>
                  <a:gd name="T28" fmla="*/ 99363 w 22"/>
                  <a:gd name="T29" fmla="*/ 100013 h 23"/>
                  <a:gd name="T30" fmla="*/ 132484 w 22"/>
                  <a:gd name="T31" fmla="*/ 144463 h 23"/>
                  <a:gd name="T32" fmla="*/ 99363 w 22"/>
                  <a:gd name="T33" fmla="*/ 122238 h 23"/>
                  <a:gd name="T34" fmla="*/ 66242 w 22"/>
                  <a:gd name="T35" fmla="*/ 100013 h 23"/>
                  <a:gd name="T36" fmla="*/ 77283 w 22"/>
                  <a:gd name="T37" fmla="*/ 111125 h 23"/>
                  <a:gd name="T38" fmla="*/ 0 w 22"/>
                  <a:gd name="T39" fmla="*/ 133350 h 23"/>
                  <a:gd name="T40" fmla="*/ 55202 w 22"/>
                  <a:gd name="T41" fmla="*/ 155575 h 23"/>
                  <a:gd name="T42" fmla="*/ 55202 w 22"/>
                  <a:gd name="T43" fmla="*/ 188913 h 23"/>
                  <a:gd name="T44" fmla="*/ 77283 w 22"/>
                  <a:gd name="T45" fmla="*/ 177800 h 23"/>
                  <a:gd name="T46" fmla="*/ 110404 w 22"/>
                  <a:gd name="T47" fmla="*/ 144463 h 23"/>
                  <a:gd name="T48" fmla="*/ 132484 w 22"/>
                  <a:gd name="T49" fmla="*/ 144463 h 23"/>
                  <a:gd name="T50" fmla="*/ 110404 w 22"/>
                  <a:gd name="T51" fmla="*/ 200025 h 23"/>
                  <a:gd name="T52" fmla="*/ 143525 w 22"/>
                  <a:gd name="T53" fmla="*/ 255588 h 23"/>
                  <a:gd name="T54" fmla="*/ 143525 w 22"/>
                  <a:gd name="T55" fmla="*/ 144463 h 23"/>
                  <a:gd name="T56" fmla="*/ 110404 w 22"/>
                  <a:gd name="T57" fmla="*/ 55563 h 23"/>
                  <a:gd name="T58" fmla="*/ 132484 w 22"/>
                  <a:gd name="T59" fmla="*/ 122238 h 23"/>
                  <a:gd name="T60" fmla="*/ 110404 w 22"/>
                  <a:gd name="T61" fmla="*/ 55563 h 23"/>
                  <a:gd name="T62" fmla="*/ 143525 w 22"/>
                  <a:gd name="T63" fmla="*/ 133350 h 23"/>
                  <a:gd name="T64" fmla="*/ 209767 w 22"/>
                  <a:gd name="T65" fmla="*/ 144463 h 23"/>
                  <a:gd name="T66" fmla="*/ 143525 w 22"/>
                  <a:gd name="T67" fmla="*/ 133350 h 23"/>
                  <a:gd name="T68" fmla="*/ 99363 w 22"/>
                  <a:gd name="T69" fmla="*/ 144463 h 23"/>
                  <a:gd name="T70" fmla="*/ 33121 w 22"/>
                  <a:gd name="T71" fmla="*/ 122238 h 23"/>
                  <a:gd name="T72" fmla="*/ 99363 w 22"/>
                  <a:gd name="T73" fmla="*/ 144463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13" y="13"/>
                    </a:moveTo>
                    <a:cubicBezTo>
                      <a:pt x="12" y="16"/>
                      <a:pt x="17" y="16"/>
                      <a:pt x="17" y="17"/>
                    </a:cubicBezTo>
                    <a:cubicBezTo>
                      <a:pt x="18" y="16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9" y="14"/>
                    </a:cubicBezTo>
                    <a:cubicBezTo>
                      <a:pt x="20" y="14"/>
                      <a:pt x="21" y="14"/>
                      <a:pt x="22" y="15"/>
                    </a:cubicBezTo>
                    <a:cubicBezTo>
                      <a:pt x="22" y="12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6" y="8"/>
                      <a:pt x="13" y="11"/>
                    </a:cubicBezTo>
                    <a:cubicBezTo>
                      <a:pt x="15" y="8"/>
                      <a:pt x="13" y="3"/>
                      <a:pt x="13" y="3"/>
                    </a:cubicBezTo>
                    <a:cubicBezTo>
                      <a:pt x="13" y="3"/>
                      <a:pt x="13" y="4"/>
                      <a:pt x="12" y="5"/>
                    </a:cubicBezTo>
                    <a:cubicBezTo>
                      <a:pt x="12" y="2"/>
                      <a:pt x="7" y="0"/>
                      <a:pt x="6" y="0"/>
                    </a:cubicBezTo>
                    <a:cubicBezTo>
                      <a:pt x="7" y="0"/>
                      <a:pt x="7" y="2"/>
                      <a:pt x="7" y="3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7" y="6"/>
                      <a:pt x="6" y="6"/>
                    </a:cubicBezTo>
                    <a:cubicBezTo>
                      <a:pt x="7" y="7"/>
                      <a:pt x="8" y="9"/>
                      <a:pt x="9" y="9"/>
                    </a:cubicBezTo>
                    <a:cubicBezTo>
                      <a:pt x="11" y="10"/>
                      <a:pt x="10" y="12"/>
                      <a:pt x="12" y="13"/>
                    </a:cubicBezTo>
                    <a:cubicBezTo>
                      <a:pt x="11" y="13"/>
                      <a:pt x="9" y="13"/>
                      <a:pt x="9" y="11"/>
                    </a:cubicBezTo>
                    <a:cubicBezTo>
                      <a:pt x="8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4" y="8"/>
                      <a:pt x="0" y="11"/>
                      <a:pt x="0" y="12"/>
                    </a:cubicBezTo>
                    <a:cubicBezTo>
                      <a:pt x="1" y="11"/>
                      <a:pt x="3" y="14"/>
                      <a:pt x="5" y="14"/>
                    </a:cubicBezTo>
                    <a:cubicBezTo>
                      <a:pt x="4" y="15"/>
                      <a:pt x="4" y="16"/>
                      <a:pt x="5" y="17"/>
                    </a:cubicBezTo>
                    <a:cubicBezTo>
                      <a:pt x="5" y="15"/>
                      <a:pt x="6" y="15"/>
                      <a:pt x="7" y="16"/>
                    </a:cubicBezTo>
                    <a:cubicBezTo>
                      <a:pt x="9" y="16"/>
                      <a:pt x="10" y="14"/>
                      <a:pt x="10" y="13"/>
                    </a:cubicBezTo>
                    <a:cubicBezTo>
                      <a:pt x="10" y="13"/>
                      <a:pt x="12" y="13"/>
                      <a:pt x="12" y="13"/>
                    </a:cubicBezTo>
                    <a:cubicBezTo>
                      <a:pt x="12" y="13"/>
                      <a:pt x="10" y="15"/>
                      <a:pt x="10" y="18"/>
                    </a:cubicBezTo>
                    <a:cubicBezTo>
                      <a:pt x="9" y="22"/>
                      <a:pt x="13" y="23"/>
                      <a:pt x="13" y="23"/>
                    </a:cubicBezTo>
                    <a:cubicBezTo>
                      <a:pt x="7" y="20"/>
                      <a:pt x="12" y="14"/>
                      <a:pt x="13" y="13"/>
                    </a:cubicBezTo>
                    <a:close/>
                    <a:moveTo>
                      <a:pt x="10" y="5"/>
                    </a:moveTo>
                    <a:cubicBezTo>
                      <a:pt x="11" y="4"/>
                      <a:pt x="12" y="7"/>
                      <a:pt x="12" y="11"/>
                    </a:cubicBezTo>
                    <a:cubicBezTo>
                      <a:pt x="12" y="11"/>
                      <a:pt x="9" y="5"/>
                      <a:pt x="10" y="5"/>
                    </a:cubicBezTo>
                    <a:close/>
                    <a:moveTo>
                      <a:pt x="13" y="12"/>
                    </a:moveTo>
                    <a:cubicBezTo>
                      <a:pt x="13" y="12"/>
                      <a:pt x="18" y="11"/>
                      <a:pt x="19" y="13"/>
                    </a:cubicBezTo>
                    <a:cubicBezTo>
                      <a:pt x="19" y="14"/>
                      <a:pt x="13" y="12"/>
                      <a:pt x="13" y="12"/>
                    </a:cubicBezTo>
                    <a:close/>
                    <a:moveTo>
                      <a:pt x="9" y="13"/>
                    </a:moveTo>
                    <a:cubicBezTo>
                      <a:pt x="9" y="13"/>
                      <a:pt x="3" y="13"/>
                      <a:pt x="3" y="11"/>
                    </a:cubicBezTo>
                    <a:cubicBezTo>
                      <a:pt x="4" y="10"/>
                      <a:pt x="9" y="13"/>
                      <a:pt x="9" y="13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119" name="15"/>
            <p:cNvCxnSpPr>
              <a:cxnSpLocks noChangeShapeType="1"/>
            </p:cNvCxnSpPr>
            <p:nvPr>
              <p:custDataLst>
                <p:tags r:id="rId11"/>
              </p:custDataLst>
            </p:nvPr>
          </p:nvCxnSpPr>
          <p:spPr bwMode="auto">
            <a:xfrm>
              <a:off x="670811" y="4115161"/>
              <a:ext cx="18796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" name="8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06626" y="4454886"/>
              <a:ext cx="2808605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优秀人数提升10人</a:t>
              </a:r>
              <a:endPara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13"/>
            </p:custDataLst>
          </p:nvPr>
        </p:nvGrpSpPr>
        <p:grpSpPr>
          <a:xfrm>
            <a:off x="6199606" y="4454499"/>
            <a:ext cx="2808605" cy="824865"/>
            <a:chOff x="336166" y="4115161"/>
            <a:chExt cx="2808605" cy="824865"/>
          </a:xfrm>
        </p:grpSpPr>
        <p:grpSp>
          <p:nvGrpSpPr>
            <p:cNvPr id="4" name="组合 3"/>
            <p:cNvGrpSpPr/>
            <p:nvPr/>
          </p:nvGrpSpPr>
          <p:grpSpPr>
            <a:xfrm>
              <a:off x="1169484" y="4145572"/>
              <a:ext cx="882505" cy="253069"/>
              <a:chOff x="1169484" y="4145572"/>
              <a:chExt cx="882505" cy="253069"/>
            </a:xfrm>
          </p:grpSpPr>
          <p:sp>
            <p:nvSpPr>
              <p:cNvPr id="5" name="1332"/>
              <p:cNvSpPr>
                <a:spLocks noEditPoints="1"/>
              </p:cNvSpPr>
              <p:nvPr>
                <p:custDataLst>
                  <p:tags r:id="rId14"/>
                </p:custDataLst>
              </p:nvPr>
            </p:nvSpPr>
            <p:spPr bwMode="auto">
              <a:xfrm flipV="1">
                <a:off x="1750793" y="4159631"/>
                <a:ext cx="301196" cy="224950"/>
              </a:xfrm>
              <a:custGeom>
                <a:avLst/>
                <a:gdLst>
                  <a:gd name="T0" fmla="*/ 0 w 43"/>
                  <a:gd name="T1" fmla="*/ 222250 h 32"/>
                  <a:gd name="T2" fmla="*/ 121831 w 43"/>
                  <a:gd name="T3" fmla="*/ 133350 h 32"/>
                  <a:gd name="T4" fmla="*/ 177209 w 43"/>
                  <a:gd name="T5" fmla="*/ 244475 h 32"/>
                  <a:gd name="T6" fmla="*/ 210436 w 43"/>
                  <a:gd name="T7" fmla="*/ 222250 h 32"/>
                  <a:gd name="T8" fmla="*/ 177209 w 43"/>
                  <a:gd name="T9" fmla="*/ 300038 h 32"/>
                  <a:gd name="T10" fmla="*/ 221512 w 43"/>
                  <a:gd name="T11" fmla="*/ 277813 h 32"/>
                  <a:gd name="T12" fmla="*/ 177209 w 43"/>
                  <a:gd name="T13" fmla="*/ 355600 h 32"/>
                  <a:gd name="T14" fmla="*/ 254738 w 43"/>
                  <a:gd name="T15" fmla="*/ 322263 h 32"/>
                  <a:gd name="T16" fmla="*/ 243663 w 43"/>
                  <a:gd name="T17" fmla="*/ 144463 h 32"/>
                  <a:gd name="T18" fmla="*/ 254738 w 43"/>
                  <a:gd name="T19" fmla="*/ 266700 h 32"/>
                  <a:gd name="T20" fmla="*/ 243663 w 43"/>
                  <a:gd name="T21" fmla="*/ 166688 h 32"/>
                  <a:gd name="T22" fmla="*/ 66453 w 43"/>
                  <a:gd name="T23" fmla="*/ 155575 h 32"/>
                  <a:gd name="T24" fmla="*/ 243663 w 43"/>
                  <a:gd name="T25" fmla="*/ 111125 h 32"/>
                  <a:gd name="T26" fmla="*/ 376570 w 43"/>
                  <a:gd name="T27" fmla="*/ 222250 h 32"/>
                  <a:gd name="T28" fmla="*/ 387645 w 43"/>
                  <a:gd name="T29" fmla="*/ 266700 h 32"/>
                  <a:gd name="T30" fmla="*/ 365494 w 43"/>
                  <a:gd name="T31" fmla="*/ 255588 h 32"/>
                  <a:gd name="T32" fmla="*/ 354419 w 43"/>
                  <a:gd name="T33" fmla="*/ 177800 h 32"/>
                  <a:gd name="T34" fmla="*/ 310116 w 43"/>
                  <a:gd name="T35" fmla="*/ 144463 h 32"/>
                  <a:gd name="T36" fmla="*/ 332267 w 43"/>
                  <a:gd name="T37" fmla="*/ 166688 h 32"/>
                  <a:gd name="T38" fmla="*/ 332267 w 43"/>
                  <a:gd name="T39" fmla="*/ 277813 h 32"/>
                  <a:gd name="T40" fmla="*/ 365494 w 43"/>
                  <a:gd name="T41" fmla="*/ 311150 h 32"/>
                  <a:gd name="T42" fmla="*/ 365494 w 43"/>
                  <a:gd name="T43" fmla="*/ 277813 h 32"/>
                  <a:gd name="T44" fmla="*/ 387645 w 43"/>
                  <a:gd name="T45" fmla="*/ 300038 h 32"/>
                  <a:gd name="T46" fmla="*/ 465174 w 43"/>
                  <a:gd name="T47" fmla="*/ 333375 h 32"/>
                  <a:gd name="T48" fmla="*/ 420872 w 43"/>
                  <a:gd name="T49" fmla="*/ 288925 h 32"/>
                  <a:gd name="T50" fmla="*/ 420872 w 43"/>
                  <a:gd name="T51" fmla="*/ 233363 h 32"/>
                  <a:gd name="T52" fmla="*/ 465174 w 43"/>
                  <a:gd name="T53" fmla="*/ 244475 h 32"/>
                  <a:gd name="T54" fmla="*/ 443023 w 43"/>
                  <a:gd name="T55" fmla="*/ 200025 h 32"/>
                  <a:gd name="T56" fmla="*/ 465174 w 43"/>
                  <a:gd name="T57" fmla="*/ 166688 h 32"/>
                  <a:gd name="T58" fmla="*/ 431948 w 43"/>
                  <a:gd name="T59" fmla="*/ 155575 h 32"/>
                  <a:gd name="T60" fmla="*/ 376570 w 43"/>
                  <a:gd name="T61" fmla="*/ 155575 h 32"/>
                  <a:gd name="T62" fmla="*/ 343343 w 43"/>
                  <a:gd name="T63" fmla="*/ 144463 h 32"/>
                  <a:gd name="T64" fmla="*/ 265814 w 43"/>
                  <a:gd name="T65" fmla="*/ 111125 h 32"/>
                  <a:gd name="T66" fmla="*/ 276890 w 43"/>
                  <a:gd name="T67" fmla="*/ 100013 h 32"/>
                  <a:gd name="T68" fmla="*/ 321192 w 43"/>
                  <a:gd name="T69" fmla="*/ 111125 h 32"/>
                  <a:gd name="T70" fmla="*/ 398721 w 43"/>
                  <a:gd name="T71" fmla="*/ 100013 h 32"/>
                  <a:gd name="T72" fmla="*/ 376570 w 43"/>
                  <a:gd name="T73" fmla="*/ 77788 h 32"/>
                  <a:gd name="T74" fmla="*/ 443023 w 43"/>
                  <a:gd name="T75" fmla="*/ 33338 h 32"/>
                  <a:gd name="T76" fmla="*/ 343343 w 43"/>
                  <a:gd name="T77" fmla="*/ 22225 h 32"/>
                  <a:gd name="T78" fmla="*/ 332267 w 43"/>
                  <a:gd name="T79" fmla="*/ 0 h 32"/>
                  <a:gd name="T80" fmla="*/ 299041 w 43"/>
                  <a:gd name="T81" fmla="*/ 33338 h 32"/>
                  <a:gd name="T82" fmla="*/ 276890 w 43"/>
                  <a:gd name="T83" fmla="*/ 88900 h 32"/>
                  <a:gd name="T84" fmla="*/ 99680 w 43"/>
                  <a:gd name="T85" fmla="*/ 122238 h 32"/>
                  <a:gd name="T86" fmla="*/ 0 w 43"/>
                  <a:gd name="T87" fmla="*/ 222250 h 32"/>
                  <a:gd name="T88" fmla="*/ 365494 w 43"/>
                  <a:gd name="T89" fmla="*/ 55563 h 32"/>
                  <a:gd name="T90" fmla="*/ 287965 w 43"/>
                  <a:gd name="T91" fmla="*/ 88900 h 32"/>
                  <a:gd name="T92" fmla="*/ 365494 w 43"/>
                  <a:gd name="T93" fmla="*/ 55563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0" y="20"/>
                    </a:moveTo>
                    <a:cubicBezTo>
                      <a:pt x="0" y="20"/>
                      <a:pt x="6" y="13"/>
                      <a:pt x="11" y="12"/>
                    </a:cubicBezTo>
                    <a:cubicBezTo>
                      <a:pt x="24" y="11"/>
                      <a:pt x="16" y="21"/>
                      <a:pt x="16" y="22"/>
                    </a:cubicBezTo>
                    <a:cubicBezTo>
                      <a:pt x="17" y="22"/>
                      <a:pt x="19" y="22"/>
                      <a:pt x="19" y="20"/>
                    </a:cubicBezTo>
                    <a:cubicBezTo>
                      <a:pt x="20" y="24"/>
                      <a:pt x="15" y="25"/>
                      <a:pt x="16" y="27"/>
                    </a:cubicBezTo>
                    <a:cubicBezTo>
                      <a:pt x="17" y="26"/>
                      <a:pt x="19" y="26"/>
                      <a:pt x="20" y="25"/>
                    </a:cubicBezTo>
                    <a:cubicBezTo>
                      <a:pt x="20" y="28"/>
                      <a:pt x="15" y="29"/>
                      <a:pt x="16" y="32"/>
                    </a:cubicBezTo>
                    <a:cubicBezTo>
                      <a:pt x="17" y="29"/>
                      <a:pt x="20" y="31"/>
                      <a:pt x="23" y="29"/>
                    </a:cubicBezTo>
                    <a:cubicBezTo>
                      <a:pt x="33" y="23"/>
                      <a:pt x="23" y="13"/>
                      <a:pt x="22" y="13"/>
                    </a:cubicBezTo>
                    <a:cubicBezTo>
                      <a:pt x="29" y="19"/>
                      <a:pt x="23" y="24"/>
                      <a:pt x="23" y="24"/>
                    </a:cubicBezTo>
                    <a:cubicBezTo>
                      <a:pt x="23" y="24"/>
                      <a:pt x="25" y="20"/>
                      <a:pt x="22" y="15"/>
                    </a:cubicBezTo>
                    <a:cubicBezTo>
                      <a:pt x="19" y="10"/>
                      <a:pt x="10" y="11"/>
                      <a:pt x="6" y="14"/>
                    </a:cubicBezTo>
                    <a:cubicBezTo>
                      <a:pt x="9" y="9"/>
                      <a:pt x="21" y="10"/>
                      <a:pt x="22" y="10"/>
                    </a:cubicBezTo>
                    <a:cubicBezTo>
                      <a:pt x="30" y="10"/>
                      <a:pt x="34" y="19"/>
                      <a:pt x="34" y="20"/>
                    </a:cubicBezTo>
                    <a:cubicBezTo>
                      <a:pt x="34" y="22"/>
                      <a:pt x="35" y="24"/>
                      <a:pt x="35" y="24"/>
                    </a:cubicBezTo>
                    <a:cubicBezTo>
                      <a:pt x="35" y="24"/>
                      <a:pt x="34" y="24"/>
                      <a:pt x="33" y="23"/>
                    </a:cubicBezTo>
                    <a:cubicBezTo>
                      <a:pt x="33" y="21"/>
                      <a:pt x="33" y="18"/>
                      <a:pt x="32" y="16"/>
                    </a:cubicBezTo>
                    <a:cubicBezTo>
                      <a:pt x="31" y="14"/>
                      <a:pt x="28" y="13"/>
                      <a:pt x="28" y="13"/>
                    </a:cubicBezTo>
                    <a:cubicBezTo>
                      <a:pt x="28" y="13"/>
                      <a:pt x="30" y="14"/>
                      <a:pt x="30" y="15"/>
                    </a:cubicBezTo>
                    <a:cubicBezTo>
                      <a:pt x="26" y="21"/>
                      <a:pt x="28" y="25"/>
                      <a:pt x="30" y="25"/>
                    </a:cubicBezTo>
                    <a:cubicBezTo>
                      <a:pt x="32" y="26"/>
                      <a:pt x="33" y="27"/>
                      <a:pt x="33" y="28"/>
                    </a:cubicBezTo>
                    <a:cubicBezTo>
                      <a:pt x="34" y="28"/>
                      <a:pt x="33" y="25"/>
                      <a:pt x="33" y="25"/>
                    </a:cubicBezTo>
                    <a:cubicBezTo>
                      <a:pt x="33" y="25"/>
                      <a:pt x="34" y="24"/>
                      <a:pt x="35" y="27"/>
                    </a:cubicBezTo>
                    <a:cubicBezTo>
                      <a:pt x="37" y="30"/>
                      <a:pt x="41" y="31"/>
                      <a:pt x="42" y="30"/>
                    </a:cubicBezTo>
                    <a:cubicBezTo>
                      <a:pt x="41" y="30"/>
                      <a:pt x="38" y="28"/>
                      <a:pt x="38" y="26"/>
                    </a:cubicBezTo>
                    <a:cubicBezTo>
                      <a:pt x="39" y="23"/>
                      <a:pt x="38" y="22"/>
                      <a:pt x="38" y="21"/>
                    </a:cubicBezTo>
                    <a:cubicBezTo>
                      <a:pt x="39" y="21"/>
                      <a:pt x="42" y="21"/>
                      <a:pt x="42" y="22"/>
                    </a:cubicBezTo>
                    <a:cubicBezTo>
                      <a:pt x="43" y="21"/>
                      <a:pt x="41" y="18"/>
                      <a:pt x="40" y="18"/>
                    </a:cubicBezTo>
                    <a:cubicBezTo>
                      <a:pt x="41" y="18"/>
                      <a:pt x="43" y="16"/>
                      <a:pt x="42" y="15"/>
                    </a:cubicBezTo>
                    <a:cubicBezTo>
                      <a:pt x="41" y="17"/>
                      <a:pt x="40" y="14"/>
                      <a:pt x="39" y="14"/>
                    </a:cubicBezTo>
                    <a:cubicBezTo>
                      <a:pt x="37" y="13"/>
                      <a:pt x="35" y="13"/>
                      <a:pt x="34" y="14"/>
                    </a:cubicBezTo>
                    <a:cubicBezTo>
                      <a:pt x="33" y="13"/>
                      <a:pt x="32" y="13"/>
                      <a:pt x="31" y="13"/>
                    </a:cubicBezTo>
                    <a:cubicBezTo>
                      <a:pt x="28" y="11"/>
                      <a:pt x="24" y="10"/>
                      <a:pt x="24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7" y="11"/>
                      <a:pt x="29" y="10"/>
                    </a:cubicBezTo>
                    <a:cubicBezTo>
                      <a:pt x="31" y="10"/>
                      <a:pt x="35" y="7"/>
                      <a:pt x="36" y="9"/>
                    </a:cubicBezTo>
                    <a:cubicBezTo>
                      <a:pt x="36" y="8"/>
                      <a:pt x="35" y="7"/>
                      <a:pt x="34" y="7"/>
                    </a:cubicBezTo>
                    <a:cubicBezTo>
                      <a:pt x="36" y="3"/>
                      <a:pt x="39" y="2"/>
                      <a:pt x="40" y="3"/>
                    </a:cubicBezTo>
                    <a:cubicBezTo>
                      <a:pt x="39" y="0"/>
                      <a:pt x="34" y="2"/>
                      <a:pt x="31" y="2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30" y="2"/>
                      <a:pt x="27" y="3"/>
                    </a:cubicBezTo>
                    <a:cubicBezTo>
                      <a:pt x="25" y="4"/>
                      <a:pt x="24" y="7"/>
                      <a:pt x="25" y="8"/>
                    </a:cubicBezTo>
                    <a:cubicBezTo>
                      <a:pt x="21" y="10"/>
                      <a:pt x="14" y="9"/>
                      <a:pt x="9" y="11"/>
                    </a:cubicBezTo>
                    <a:cubicBezTo>
                      <a:pt x="5" y="13"/>
                      <a:pt x="0" y="20"/>
                      <a:pt x="0" y="20"/>
                    </a:cubicBezTo>
                    <a:close/>
                    <a:moveTo>
                      <a:pt x="33" y="5"/>
                    </a:moveTo>
                    <a:cubicBezTo>
                      <a:pt x="34" y="7"/>
                      <a:pt x="26" y="8"/>
                      <a:pt x="26" y="8"/>
                    </a:cubicBezTo>
                    <a:cubicBezTo>
                      <a:pt x="26" y="8"/>
                      <a:pt x="32" y="2"/>
                      <a:pt x="33" y="5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" name="1333"/>
              <p:cNvSpPr>
                <a:spLocks noEditPoints="1"/>
              </p:cNvSpPr>
              <p:nvPr>
                <p:custDataLst>
                  <p:tags r:id="rId15"/>
                </p:custDataLst>
              </p:nvPr>
            </p:nvSpPr>
            <p:spPr bwMode="auto">
              <a:xfrm flipV="1">
                <a:off x="1169484" y="4159631"/>
                <a:ext cx="301196" cy="224950"/>
              </a:xfrm>
              <a:custGeom>
                <a:avLst/>
                <a:gdLst>
                  <a:gd name="T0" fmla="*/ 365494 w 43"/>
                  <a:gd name="T1" fmla="*/ 122238 h 32"/>
                  <a:gd name="T2" fmla="*/ 199360 w 43"/>
                  <a:gd name="T3" fmla="*/ 88900 h 32"/>
                  <a:gd name="T4" fmla="*/ 166134 w 43"/>
                  <a:gd name="T5" fmla="*/ 33338 h 32"/>
                  <a:gd name="T6" fmla="*/ 143983 w 43"/>
                  <a:gd name="T7" fmla="*/ 0 h 32"/>
                  <a:gd name="T8" fmla="*/ 121831 w 43"/>
                  <a:gd name="T9" fmla="*/ 22225 h 32"/>
                  <a:gd name="T10" fmla="*/ 22151 w 43"/>
                  <a:gd name="T11" fmla="*/ 33338 h 32"/>
                  <a:gd name="T12" fmla="*/ 88605 w 43"/>
                  <a:gd name="T13" fmla="*/ 77788 h 32"/>
                  <a:gd name="T14" fmla="*/ 77529 w 43"/>
                  <a:gd name="T15" fmla="*/ 100013 h 32"/>
                  <a:gd name="T16" fmla="*/ 143983 w 43"/>
                  <a:gd name="T17" fmla="*/ 111125 h 32"/>
                  <a:gd name="T18" fmla="*/ 188285 w 43"/>
                  <a:gd name="T19" fmla="*/ 100013 h 32"/>
                  <a:gd name="T20" fmla="*/ 210436 w 43"/>
                  <a:gd name="T21" fmla="*/ 111125 h 32"/>
                  <a:gd name="T22" fmla="*/ 121831 w 43"/>
                  <a:gd name="T23" fmla="*/ 144463 h 32"/>
                  <a:gd name="T24" fmla="*/ 99680 w 43"/>
                  <a:gd name="T25" fmla="*/ 155575 h 32"/>
                  <a:gd name="T26" fmla="*/ 44302 w 43"/>
                  <a:gd name="T27" fmla="*/ 155575 h 32"/>
                  <a:gd name="T28" fmla="*/ 0 w 43"/>
                  <a:gd name="T29" fmla="*/ 166688 h 32"/>
                  <a:gd name="T30" fmla="*/ 33227 w 43"/>
                  <a:gd name="T31" fmla="*/ 200025 h 32"/>
                  <a:gd name="T32" fmla="*/ 11076 w 43"/>
                  <a:gd name="T33" fmla="*/ 244475 h 32"/>
                  <a:gd name="T34" fmla="*/ 55378 w 43"/>
                  <a:gd name="T35" fmla="*/ 233363 h 32"/>
                  <a:gd name="T36" fmla="*/ 44302 w 43"/>
                  <a:gd name="T37" fmla="*/ 288925 h 32"/>
                  <a:gd name="T38" fmla="*/ 0 w 43"/>
                  <a:gd name="T39" fmla="*/ 333375 h 32"/>
                  <a:gd name="T40" fmla="*/ 77529 w 43"/>
                  <a:gd name="T41" fmla="*/ 300038 h 32"/>
                  <a:gd name="T42" fmla="*/ 99680 w 43"/>
                  <a:gd name="T43" fmla="*/ 277813 h 32"/>
                  <a:gd name="T44" fmla="*/ 99680 w 43"/>
                  <a:gd name="T45" fmla="*/ 311150 h 32"/>
                  <a:gd name="T46" fmla="*/ 132907 w 43"/>
                  <a:gd name="T47" fmla="*/ 277813 h 32"/>
                  <a:gd name="T48" fmla="*/ 143983 w 43"/>
                  <a:gd name="T49" fmla="*/ 166688 h 32"/>
                  <a:gd name="T50" fmla="*/ 155058 w 43"/>
                  <a:gd name="T51" fmla="*/ 144463 h 32"/>
                  <a:gd name="T52" fmla="*/ 121831 w 43"/>
                  <a:gd name="T53" fmla="*/ 177800 h 32"/>
                  <a:gd name="T54" fmla="*/ 99680 w 43"/>
                  <a:gd name="T55" fmla="*/ 255588 h 32"/>
                  <a:gd name="T56" fmla="*/ 77529 w 43"/>
                  <a:gd name="T57" fmla="*/ 266700 h 32"/>
                  <a:gd name="T58" fmla="*/ 88605 w 43"/>
                  <a:gd name="T59" fmla="*/ 222250 h 32"/>
                  <a:gd name="T60" fmla="*/ 221512 w 43"/>
                  <a:gd name="T61" fmla="*/ 111125 h 32"/>
                  <a:gd name="T62" fmla="*/ 398721 w 43"/>
                  <a:gd name="T63" fmla="*/ 155575 h 32"/>
                  <a:gd name="T64" fmla="*/ 221512 w 43"/>
                  <a:gd name="T65" fmla="*/ 166688 h 32"/>
                  <a:gd name="T66" fmla="*/ 210436 w 43"/>
                  <a:gd name="T67" fmla="*/ 266700 h 32"/>
                  <a:gd name="T68" fmla="*/ 232587 w 43"/>
                  <a:gd name="T69" fmla="*/ 144463 h 32"/>
                  <a:gd name="T70" fmla="*/ 221512 w 43"/>
                  <a:gd name="T71" fmla="*/ 322263 h 32"/>
                  <a:gd name="T72" fmla="*/ 299041 w 43"/>
                  <a:gd name="T73" fmla="*/ 355600 h 32"/>
                  <a:gd name="T74" fmla="*/ 243663 w 43"/>
                  <a:gd name="T75" fmla="*/ 277813 h 32"/>
                  <a:gd name="T76" fmla="*/ 299041 w 43"/>
                  <a:gd name="T77" fmla="*/ 300038 h 32"/>
                  <a:gd name="T78" fmla="*/ 254738 w 43"/>
                  <a:gd name="T79" fmla="*/ 222250 h 32"/>
                  <a:gd name="T80" fmla="*/ 287965 w 43"/>
                  <a:gd name="T81" fmla="*/ 244475 h 32"/>
                  <a:gd name="T82" fmla="*/ 343343 w 43"/>
                  <a:gd name="T83" fmla="*/ 133350 h 32"/>
                  <a:gd name="T84" fmla="*/ 476250 w 43"/>
                  <a:gd name="T85" fmla="*/ 222250 h 32"/>
                  <a:gd name="T86" fmla="*/ 365494 w 43"/>
                  <a:gd name="T87" fmla="*/ 122238 h 32"/>
                  <a:gd name="T88" fmla="*/ 177209 w 43"/>
                  <a:gd name="T89" fmla="*/ 88900 h 32"/>
                  <a:gd name="T90" fmla="*/ 99680 w 43"/>
                  <a:gd name="T91" fmla="*/ 55563 h 32"/>
                  <a:gd name="T92" fmla="*/ 177209 w 43"/>
                  <a:gd name="T93" fmla="*/ 88900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33" y="11"/>
                    </a:moveTo>
                    <a:cubicBezTo>
                      <a:pt x="28" y="9"/>
                      <a:pt x="21" y="10"/>
                      <a:pt x="18" y="8"/>
                    </a:cubicBezTo>
                    <a:cubicBezTo>
                      <a:pt x="18" y="7"/>
                      <a:pt x="17" y="4"/>
                      <a:pt x="15" y="3"/>
                    </a:cubicBezTo>
                    <a:cubicBezTo>
                      <a:pt x="12" y="2"/>
                      <a:pt x="13" y="0"/>
                      <a:pt x="13" y="0"/>
                    </a:cubicBezTo>
                    <a:cubicBezTo>
                      <a:pt x="13" y="0"/>
                      <a:pt x="10" y="1"/>
                      <a:pt x="11" y="2"/>
                    </a:cubicBezTo>
                    <a:cubicBezTo>
                      <a:pt x="9" y="2"/>
                      <a:pt x="4" y="0"/>
                      <a:pt x="2" y="3"/>
                    </a:cubicBezTo>
                    <a:cubicBezTo>
                      <a:pt x="3" y="2"/>
                      <a:pt x="6" y="3"/>
                      <a:pt x="8" y="7"/>
                    </a:cubicBezTo>
                    <a:cubicBezTo>
                      <a:pt x="7" y="7"/>
                      <a:pt x="6" y="8"/>
                      <a:pt x="7" y="9"/>
                    </a:cubicBezTo>
                    <a:cubicBezTo>
                      <a:pt x="8" y="7"/>
                      <a:pt x="11" y="10"/>
                      <a:pt x="13" y="10"/>
                    </a:cubicBezTo>
                    <a:cubicBezTo>
                      <a:pt x="16" y="11"/>
                      <a:pt x="17" y="9"/>
                      <a:pt x="17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4" y="11"/>
                      <a:pt x="11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7" y="13"/>
                      <a:pt x="5" y="13"/>
                      <a:pt x="4" y="14"/>
                    </a:cubicBezTo>
                    <a:cubicBezTo>
                      <a:pt x="2" y="14"/>
                      <a:pt x="1" y="17"/>
                      <a:pt x="0" y="15"/>
                    </a:cubicBezTo>
                    <a:cubicBezTo>
                      <a:pt x="0" y="16"/>
                      <a:pt x="1" y="18"/>
                      <a:pt x="3" y="18"/>
                    </a:cubicBezTo>
                    <a:cubicBezTo>
                      <a:pt x="2" y="18"/>
                      <a:pt x="0" y="21"/>
                      <a:pt x="1" y="22"/>
                    </a:cubicBezTo>
                    <a:cubicBezTo>
                      <a:pt x="1" y="21"/>
                      <a:pt x="3" y="21"/>
                      <a:pt x="5" y="21"/>
                    </a:cubicBezTo>
                    <a:cubicBezTo>
                      <a:pt x="4" y="22"/>
                      <a:pt x="3" y="23"/>
                      <a:pt x="4" y="26"/>
                    </a:cubicBezTo>
                    <a:cubicBezTo>
                      <a:pt x="5" y="28"/>
                      <a:pt x="1" y="30"/>
                      <a:pt x="0" y="30"/>
                    </a:cubicBezTo>
                    <a:cubicBezTo>
                      <a:pt x="2" y="31"/>
                      <a:pt x="5" y="30"/>
                      <a:pt x="7" y="27"/>
                    </a:cubicBezTo>
                    <a:cubicBezTo>
                      <a:pt x="9" y="24"/>
                      <a:pt x="9" y="25"/>
                      <a:pt x="9" y="25"/>
                    </a:cubicBezTo>
                    <a:cubicBezTo>
                      <a:pt x="9" y="25"/>
                      <a:pt x="8" y="28"/>
                      <a:pt x="9" y="28"/>
                    </a:cubicBezTo>
                    <a:cubicBezTo>
                      <a:pt x="10" y="27"/>
                      <a:pt x="11" y="26"/>
                      <a:pt x="12" y="25"/>
                    </a:cubicBezTo>
                    <a:cubicBezTo>
                      <a:pt x="14" y="25"/>
                      <a:pt x="16" y="21"/>
                      <a:pt x="13" y="15"/>
                    </a:cubicBezTo>
                    <a:cubicBezTo>
                      <a:pt x="12" y="14"/>
                      <a:pt x="14" y="13"/>
                      <a:pt x="14" y="13"/>
                    </a:cubicBezTo>
                    <a:cubicBezTo>
                      <a:pt x="14" y="13"/>
                      <a:pt x="12" y="14"/>
                      <a:pt x="11" y="16"/>
                    </a:cubicBezTo>
                    <a:cubicBezTo>
                      <a:pt x="10" y="18"/>
                      <a:pt x="10" y="21"/>
                      <a:pt x="9" y="23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9" y="22"/>
                      <a:pt x="8" y="20"/>
                    </a:cubicBezTo>
                    <a:cubicBezTo>
                      <a:pt x="8" y="19"/>
                      <a:pt x="12" y="10"/>
                      <a:pt x="20" y="10"/>
                    </a:cubicBezTo>
                    <a:cubicBezTo>
                      <a:pt x="21" y="10"/>
                      <a:pt x="33" y="9"/>
                      <a:pt x="36" y="14"/>
                    </a:cubicBezTo>
                    <a:cubicBezTo>
                      <a:pt x="33" y="11"/>
                      <a:pt x="23" y="10"/>
                      <a:pt x="20" y="15"/>
                    </a:cubicBezTo>
                    <a:cubicBezTo>
                      <a:pt x="17" y="20"/>
                      <a:pt x="19" y="24"/>
                      <a:pt x="19" y="24"/>
                    </a:cubicBezTo>
                    <a:cubicBezTo>
                      <a:pt x="19" y="24"/>
                      <a:pt x="14" y="19"/>
                      <a:pt x="21" y="13"/>
                    </a:cubicBezTo>
                    <a:cubicBezTo>
                      <a:pt x="20" y="13"/>
                      <a:pt x="9" y="23"/>
                      <a:pt x="20" y="29"/>
                    </a:cubicBezTo>
                    <a:cubicBezTo>
                      <a:pt x="23" y="31"/>
                      <a:pt x="26" y="29"/>
                      <a:pt x="27" y="32"/>
                    </a:cubicBezTo>
                    <a:cubicBezTo>
                      <a:pt x="27" y="29"/>
                      <a:pt x="23" y="28"/>
                      <a:pt x="22" y="25"/>
                    </a:cubicBezTo>
                    <a:cubicBezTo>
                      <a:pt x="23" y="26"/>
                      <a:pt x="25" y="26"/>
                      <a:pt x="27" y="27"/>
                    </a:cubicBezTo>
                    <a:cubicBezTo>
                      <a:pt x="27" y="25"/>
                      <a:pt x="22" y="24"/>
                      <a:pt x="23" y="20"/>
                    </a:cubicBezTo>
                    <a:cubicBezTo>
                      <a:pt x="23" y="22"/>
                      <a:pt x="25" y="22"/>
                      <a:pt x="26" y="22"/>
                    </a:cubicBezTo>
                    <a:cubicBezTo>
                      <a:pt x="26" y="21"/>
                      <a:pt x="19" y="11"/>
                      <a:pt x="31" y="12"/>
                    </a:cubicBezTo>
                    <a:cubicBezTo>
                      <a:pt x="37" y="13"/>
                      <a:pt x="43" y="20"/>
                      <a:pt x="43" y="20"/>
                    </a:cubicBezTo>
                    <a:cubicBezTo>
                      <a:pt x="43" y="20"/>
                      <a:pt x="38" y="13"/>
                      <a:pt x="33" y="11"/>
                    </a:cubicBezTo>
                    <a:close/>
                    <a:moveTo>
                      <a:pt x="16" y="8"/>
                    </a:moveTo>
                    <a:cubicBezTo>
                      <a:pt x="16" y="8"/>
                      <a:pt x="9" y="7"/>
                      <a:pt x="9" y="5"/>
                    </a:cubicBezTo>
                    <a:cubicBezTo>
                      <a:pt x="10" y="2"/>
                      <a:pt x="16" y="8"/>
                      <a:pt x="16" y="8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" name="1334"/>
              <p:cNvSpPr/>
              <p:nvPr>
                <p:custDataLst>
                  <p:tags r:id="rId16"/>
                </p:custDataLst>
              </p:nvPr>
            </p:nvSpPr>
            <p:spPr bwMode="auto">
              <a:xfrm flipV="1">
                <a:off x="1358234" y="4145572"/>
                <a:ext cx="231922" cy="140594"/>
              </a:xfrm>
              <a:custGeom>
                <a:avLst/>
                <a:gdLst>
                  <a:gd name="T0" fmla="*/ 366713 w 33"/>
                  <a:gd name="T1" fmla="*/ 122238 h 20"/>
                  <a:gd name="T2" fmla="*/ 366713 w 33"/>
                  <a:gd name="T3" fmla="*/ 133350 h 20"/>
                  <a:gd name="T4" fmla="*/ 255588 w 33"/>
                  <a:gd name="T5" fmla="*/ 122238 h 20"/>
                  <a:gd name="T6" fmla="*/ 200025 w 33"/>
                  <a:gd name="T7" fmla="*/ 166688 h 20"/>
                  <a:gd name="T8" fmla="*/ 244475 w 33"/>
                  <a:gd name="T9" fmla="*/ 122238 h 20"/>
                  <a:gd name="T10" fmla="*/ 255588 w 33"/>
                  <a:gd name="T11" fmla="*/ 111125 h 20"/>
                  <a:gd name="T12" fmla="*/ 133350 w 33"/>
                  <a:gd name="T13" fmla="*/ 144463 h 20"/>
                  <a:gd name="T14" fmla="*/ 111125 w 33"/>
                  <a:gd name="T15" fmla="*/ 177800 h 20"/>
                  <a:gd name="T16" fmla="*/ 66675 w 33"/>
                  <a:gd name="T17" fmla="*/ 222250 h 20"/>
                  <a:gd name="T18" fmla="*/ 122238 w 33"/>
                  <a:gd name="T19" fmla="*/ 144463 h 20"/>
                  <a:gd name="T20" fmla="*/ 88900 w 33"/>
                  <a:gd name="T21" fmla="*/ 144463 h 20"/>
                  <a:gd name="T22" fmla="*/ 0 w 33"/>
                  <a:gd name="T23" fmla="*/ 144463 h 20"/>
                  <a:gd name="T24" fmla="*/ 88900 w 33"/>
                  <a:gd name="T25" fmla="*/ 133350 h 20"/>
                  <a:gd name="T26" fmla="*/ 111125 w 33"/>
                  <a:gd name="T27" fmla="*/ 144463 h 20"/>
                  <a:gd name="T28" fmla="*/ 66675 w 33"/>
                  <a:gd name="T29" fmla="*/ 66675 h 20"/>
                  <a:gd name="T30" fmla="*/ 111125 w 33"/>
                  <a:gd name="T31" fmla="*/ 100013 h 20"/>
                  <a:gd name="T32" fmla="*/ 133350 w 33"/>
                  <a:gd name="T33" fmla="*/ 144463 h 20"/>
                  <a:gd name="T34" fmla="*/ 244475 w 33"/>
                  <a:gd name="T35" fmla="*/ 111125 h 20"/>
                  <a:gd name="T36" fmla="*/ 222250 w 33"/>
                  <a:gd name="T37" fmla="*/ 100013 h 20"/>
                  <a:gd name="T38" fmla="*/ 177800 w 33"/>
                  <a:gd name="T39" fmla="*/ 77788 h 20"/>
                  <a:gd name="T40" fmla="*/ 166688 w 33"/>
                  <a:gd name="T41" fmla="*/ 33338 h 20"/>
                  <a:gd name="T42" fmla="*/ 211138 w 33"/>
                  <a:gd name="T43" fmla="*/ 55563 h 20"/>
                  <a:gd name="T44" fmla="*/ 255588 w 33"/>
                  <a:gd name="T45" fmla="*/ 100013 h 20"/>
                  <a:gd name="T46" fmla="*/ 311150 w 33"/>
                  <a:gd name="T47" fmla="*/ 100013 h 20"/>
                  <a:gd name="T48" fmla="*/ 277813 w 33"/>
                  <a:gd name="T49" fmla="*/ 44450 h 20"/>
                  <a:gd name="T50" fmla="*/ 288925 w 33"/>
                  <a:gd name="T51" fmla="*/ 0 h 20"/>
                  <a:gd name="T52" fmla="*/ 311150 w 33"/>
                  <a:gd name="T53" fmla="*/ 44450 h 20"/>
                  <a:gd name="T54" fmla="*/ 322263 w 33"/>
                  <a:gd name="T55" fmla="*/ 100013 h 20"/>
                  <a:gd name="T56" fmla="*/ 366713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33" y="11"/>
                    </a:move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28" y="7"/>
                      <a:pt x="23" y="11"/>
                    </a:cubicBezTo>
                    <a:cubicBezTo>
                      <a:pt x="23" y="12"/>
                      <a:pt x="23" y="15"/>
                      <a:pt x="18" y="15"/>
                    </a:cubicBezTo>
                    <a:cubicBezTo>
                      <a:pt x="19" y="15"/>
                      <a:pt x="19" y="12"/>
                      <a:pt x="22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14" y="15"/>
                      <a:pt x="12" y="13"/>
                    </a:cubicBezTo>
                    <a:cubicBezTo>
                      <a:pt x="11" y="14"/>
                      <a:pt x="11" y="15"/>
                      <a:pt x="10" y="16"/>
                    </a:cubicBezTo>
                    <a:cubicBezTo>
                      <a:pt x="8" y="17"/>
                      <a:pt x="6" y="18"/>
                      <a:pt x="6" y="20"/>
                    </a:cubicBezTo>
                    <a:cubicBezTo>
                      <a:pt x="5" y="19"/>
                      <a:pt x="5" y="14"/>
                      <a:pt x="11" y="13"/>
                    </a:cubicBezTo>
                    <a:cubicBezTo>
                      <a:pt x="10" y="13"/>
                      <a:pt x="8" y="13"/>
                      <a:pt x="8" y="13"/>
                    </a:cubicBezTo>
                    <a:cubicBezTo>
                      <a:pt x="8" y="13"/>
                      <a:pt x="4" y="16"/>
                      <a:pt x="0" y="13"/>
                    </a:cubicBezTo>
                    <a:cubicBezTo>
                      <a:pt x="1" y="12"/>
                      <a:pt x="4" y="9"/>
                      <a:pt x="8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5" y="11"/>
                      <a:pt x="6" y="6"/>
                    </a:cubicBezTo>
                    <a:cubicBezTo>
                      <a:pt x="7" y="7"/>
                      <a:pt x="10" y="7"/>
                      <a:pt x="10" y="9"/>
                    </a:cubicBezTo>
                    <a:cubicBezTo>
                      <a:pt x="11" y="11"/>
                      <a:pt x="10" y="12"/>
                      <a:pt x="12" y="13"/>
                    </a:cubicBezTo>
                    <a:cubicBezTo>
                      <a:pt x="14" y="14"/>
                      <a:pt x="22" y="10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9" y="9"/>
                      <a:pt x="17" y="8"/>
                      <a:pt x="16" y="7"/>
                    </a:cubicBezTo>
                    <a:cubicBezTo>
                      <a:pt x="14" y="5"/>
                      <a:pt x="15" y="3"/>
                      <a:pt x="15" y="3"/>
                    </a:cubicBezTo>
                    <a:cubicBezTo>
                      <a:pt x="15" y="3"/>
                      <a:pt x="16" y="3"/>
                      <a:pt x="19" y="5"/>
                    </a:cubicBezTo>
                    <a:cubicBezTo>
                      <a:pt x="22" y="7"/>
                      <a:pt x="19" y="8"/>
                      <a:pt x="23" y="9"/>
                    </a:cubicBezTo>
                    <a:cubicBezTo>
                      <a:pt x="25" y="9"/>
                      <a:pt x="28" y="8"/>
                      <a:pt x="28" y="9"/>
                    </a:cubicBezTo>
                    <a:cubicBezTo>
                      <a:pt x="27" y="8"/>
                      <a:pt x="24" y="6"/>
                      <a:pt x="25" y="4"/>
                    </a:cubicBezTo>
                    <a:cubicBezTo>
                      <a:pt x="25" y="1"/>
                      <a:pt x="26" y="1"/>
                      <a:pt x="26" y="0"/>
                    </a:cubicBezTo>
                    <a:cubicBezTo>
                      <a:pt x="27" y="0"/>
                      <a:pt x="29" y="2"/>
                      <a:pt x="28" y="4"/>
                    </a:cubicBezTo>
                    <a:cubicBezTo>
                      <a:pt x="28" y="6"/>
                      <a:pt x="28" y="8"/>
                      <a:pt x="29" y="9"/>
                    </a:cubicBezTo>
                    <a:cubicBezTo>
                      <a:pt x="31" y="10"/>
                      <a:pt x="33" y="11"/>
                      <a:pt x="33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" name="1335"/>
              <p:cNvSpPr/>
              <p:nvPr>
                <p:custDataLst>
                  <p:tags r:id="rId17"/>
                </p:custDataLst>
              </p:nvPr>
            </p:nvSpPr>
            <p:spPr bwMode="auto">
              <a:xfrm flipV="1">
                <a:off x="1625294" y="4145572"/>
                <a:ext cx="230917" cy="140594"/>
              </a:xfrm>
              <a:custGeom>
                <a:avLst/>
                <a:gdLst>
                  <a:gd name="T0" fmla="*/ 0 w 33"/>
                  <a:gd name="T1" fmla="*/ 122238 h 20"/>
                  <a:gd name="T2" fmla="*/ 0 w 33"/>
                  <a:gd name="T3" fmla="*/ 133350 h 20"/>
                  <a:gd name="T4" fmla="*/ 121708 w 33"/>
                  <a:gd name="T5" fmla="*/ 122238 h 20"/>
                  <a:gd name="T6" fmla="*/ 165966 w 33"/>
                  <a:gd name="T7" fmla="*/ 166688 h 20"/>
                  <a:gd name="T8" fmla="*/ 121708 w 33"/>
                  <a:gd name="T9" fmla="*/ 122238 h 20"/>
                  <a:gd name="T10" fmla="*/ 110644 w 33"/>
                  <a:gd name="T11" fmla="*/ 111125 h 20"/>
                  <a:gd name="T12" fmla="*/ 243417 w 33"/>
                  <a:gd name="T13" fmla="*/ 144463 h 20"/>
                  <a:gd name="T14" fmla="*/ 265545 w 33"/>
                  <a:gd name="T15" fmla="*/ 177800 h 20"/>
                  <a:gd name="T16" fmla="*/ 298739 w 33"/>
                  <a:gd name="T17" fmla="*/ 222250 h 20"/>
                  <a:gd name="T18" fmla="*/ 243417 w 33"/>
                  <a:gd name="T19" fmla="*/ 144463 h 20"/>
                  <a:gd name="T20" fmla="*/ 287674 w 33"/>
                  <a:gd name="T21" fmla="*/ 144463 h 20"/>
                  <a:gd name="T22" fmla="*/ 365125 w 33"/>
                  <a:gd name="T23" fmla="*/ 144463 h 20"/>
                  <a:gd name="T24" fmla="*/ 287674 w 33"/>
                  <a:gd name="T25" fmla="*/ 133350 h 20"/>
                  <a:gd name="T26" fmla="*/ 254481 w 33"/>
                  <a:gd name="T27" fmla="*/ 144463 h 20"/>
                  <a:gd name="T28" fmla="*/ 298739 w 33"/>
                  <a:gd name="T29" fmla="*/ 66675 h 20"/>
                  <a:gd name="T30" fmla="*/ 254481 w 33"/>
                  <a:gd name="T31" fmla="*/ 100013 h 20"/>
                  <a:gd name="T32" fmla="*/ 232352 w 33"/>
                  <a:gd name="T33" fmla="*/ 144463 h 20"/>
                  <a:gd name="T34" fmla="*/ 121708 w 33"/>
                  <a:gd name="T35" fmla="*/ 111125 h 20"/>
                  <a:gd name="T36" fmla="*/ 143837 w 33"/>
                  <a:gd name="T37" fmla="*/ 100013 h 20"/>
                  <a:gd name="T38" fmla="*/ 199159 w 33"/>
                  <a:gd name="T39" fmla="*/ 77788 h 20"/>
                  <a:gd name="T40" fmla="*/ 210223 w 33"/>
                  <a:gd name="T41" fmla="*/ 33338 h 20"/>
                  <a:gd name="T42" fmla="*/ 154902 w 33"/>
                  <a:gd name="T43" fmla="*/ 55563 h 20"/>
                  <a:gd name="T44" fmla="*/ 121708 w 33"/>
                  <a:gd name="T45" fmla="*/ 100013 h 20"/>
                  <a:gd name="T46" fmla="*/ 55322 w 33"/>
                  <a:gd name="T47" fmla="*/ 100013 h 20"/>
                  <a:gd name="T48" fmla="*/ 99580 w 33"/>
                  <a:gd name="T49" fmla="*/ 44450 h 20"/>
                  <a:gd name="T50" fmla="*/ 88515 w 33"/>
                  <a:gd name="T51" fmla="*/ 0 h 20"/>
                  <a:gd name="T52" fmla="*/ 55322 w 33"/>
                  <a:gd name="T53" fmla="*/ 44450 h 20"/>
                  <a:gd name="T54" fmla="*/ 44258 w 33"/>
                  <a:gd name="T55" fmla="*/ 100013 h 20"/>
                  <a:gd name="T56" fmla="*/ 0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0" y="11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5" y="7"/>
                      <a:pt x="11" y="11"/>
                    </a:cubicBezTo>
                    <a:cubicBezTo>
                      <a:pt x="10" y="12"/>
                      <a:pt x="10" y="15"/>
                      <a:pt x="15" y="15"/>
                    </a:cubicBezTo>
                    <a:cubicBezTo>
                      <a:pt x="15" y="15"/>
                      <a:pt x="15" y="12"/>
                      <a:pt x="11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20" y="15"/>
                      <a:pt x="22" y="13"/>
                    </a:cubicBezTo>
                    <a:cubicBezTo>
                      <a:pt x="22" y="14"/>
                      <a:pt x="22" y="15"/>
                      <a:pt x="24" y="16"/>
                    </a:cubicBezTo>
                    <a:cubicBezTo>
                      <a:pt x="25" y="17"/>
                      <a:pt x="27" y="18"/>
                      <a:pt x="27" y="20"/>
                    </a:cubicBezTo>
                    <a:cubicBezTo>
                      <a:pt x="28" y="19"/>
                      <a:pt x="29" y="14"/>
                      <a:pt x="22" y="13"/>
                    </a:cubicBezTo>
                    <a:cubicBezTo>
                      <a:pt x="23" y="13"/>
                      <a:pt x="26" y="13"/>
                      <a:pt x="26" y="13"/>
                    </a:cubicBezTo>
                    <a:cubicBezTo>
                      <a:pt x="26" y="13"/>
                      <a:pt x="29" y="16"/>
                      <a:pt x="33" y="13"/>
                    </a:cubicBezTo>
                    <a:cubicBezTo>
                      <a:pt x="32" y="12"/>
                      <a:pt x="29" y="9"/>
                      <a:pt x="26" y="12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8" y="11"/>
                      <a:pt x="27" y="6"/>
                    </a:cubicBezTo>
                    <a:cubicBezTo>
                      <a:pt x="26" y="7"/>
                      <a:pt x="23" y="7"/>
                      <a:pt x="23" y="9"/>
                    </a:cubicBezTo>
                    <a:cubicBezTo>
                      <a:pt x="22" y="11"/>
                      <a:pt x="23" y="12"/>
                      <a:pt x="21" y="13"/>
                    </a:cubicBezTo>
                    <a:cubicBezTo>
                      <a:pt x="19" y="14"/>
                      <a:pt x="11" y="10"/>
                      <a:pt x="11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9"/>
                      <a:pt x="16" y="8"/>
                      <a:pt x="18" y="7"/>
                    </a:cubicBezTo>
                    <a:cubicBezTo>
                      <a:pt x="19" y="5"/>
                      <a:pt x="19" y="3"/>
                      <a:pt x="19" y="3"/>
                    </a:cubicBezTo>
                    <a:cubicBezTo>
                      <a:pt x="19" y="3"/>
                      <a:pt x="17" y="3"/>
                      <a:pt x="14" y="5"/>
                    </a:cubicBezTo>
                    <a:cubicBezTo>
                      <a:pt x="12" y="7"/>
                      <a:pt x="14" y="8"/>
                      <a:pt x="11" y="9"/>
                    </a:cubicBezTo>
                    <a:cubicBezTo>
                      <a:pt x="8" y="9"/>
                      <a:pt x="6" y="8"/>
                      <a:pt x="5" y="9"/>
                    </a:cubicBezTo>
                    <a:cubicBezTo>
                      <a:pt x="6" y="8"/>
                      <a:pt x="9" y="6"/>
                      <a:pt x="9" y="4"/>
                    </a:cubicBezTo>
                    <a:cubicBezTo>
                      <a:pt x="8" y="1"/>
                      <a:pt x="7" y="1"/>
                      <a:pt x="8" y="0"/>
                    </a:cubicBezTo>
                    <a:cubicBezTo>
                      <a:pt x="7" y="0"/>
                      <a:pt x="5" y="2"/>
                      <a:pt x="5" y="4"/>
                    </a:cubicBezTo>
                    <a:cubicBezTo>
                      <a:pt x="5" y="6"/>
                      <a:pt x="5" y="8"/>
                      <a:pt x="4" y="9"/>
                    </a:cubicBezTo>
                    <a:cubicBezTo>
                      <a:pt x="2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" name="1336"/>
              <p:cNvSpPr>
                <a:spLocks noEditPoints="1"/>
              </p:cNvSpPr>
              <p:nvPr>
                <p:custDataLst>
                  <p:tags r:id="rId18"/>
                </p:custDataLst>
              </p:nvPr>
            </p:nvSpPr>
            <p:spPr bwMode="auto">
              <a:xfrm flipV="1">
                <a:off x="1526904" y="4236958"/>
                <a:ext cx="153610" cy="161683"/>
              </a:xfrm>
              <a:custGeom>
                <a:avLst/>
                <a:gdLst>
                  <a:gd name="T0" fmla="*/ 143525 w 22"/>
                  <a:gd name="T1" fmla="*/ 144463 h 23"/>
                  <a:gd name="T2" fmla="*/ 187686 w 22"/>
                  <a:gd name="T3" fmla="*/ 188913 h 23"/>
                  <a:gd name="T4" fmla="*/ 187686 w 22"/>
                  <a:gd name="T5" fmla="*/ 166688 h 23"/>
                  <a:gd name="T6" fmla="*/ 209767 w 22"/>
                  <a:gd name="T7" fmla="*/ 155575 h 23"/>
                  <a:gd name="T8" fmla="*/ 242888 w 22"/>
                  <a:gd name="T9" fmla="*/ 166688 h 23"/>
                  <a:gd name="T10" fmla="*/ 198727 w 22"/>
                  <a:gd name="T11" fmla="*/ 122238 h 23"/>
                  <a:gd name="T12" fmla="*/ 198727 w 22"/>
                  <a:gd name="T13" fmla="*/ 111125 h 23"/>
                  <a:gd name="T14" fmla="*/ 143525 w 22"/>
                  <a:gd name="T15" fmla="*/ 122238 h 23"/>
                  <a:gd name="T16" fmla="*/ 143525 w 22"/>
                  <a:gd name="T17" fmla="*/ 33338 h 23"/>
                  <a:gd name="T18" fmla="*/ 132484 w 22"/>
                  <a:gd name="T19" fmla="*/ 55563 h 23"/>
                  <a:gd name="T20" fmla="*/ 66242 w 22"/>
                  <a:gd name="T21" fmla="*/ 0 h 23"/>
                  <a:gd name="T22" fmla="*/ 77283 w 22"/>
                  <a:gd name="T23" fmla="*/ 33338 h 23"/>
                  <a:gd name="T24" fmla="*/ 88323 w 22"/>
                  <a:gd name="T25" fmla="*/ 66675 h 23"/>
                  <a:gd name="T26" fmla="*/ 66242 w 22"/>
                  <a:gd name="T27" fmla="*/ 66675 h 23"/>
                  <a:gd name="T28" fmla="*/ 99363 w 22"/>
                  <a:gd name="T29" fmla="*/ 100013 h 23"/>
                  <a:gd name="T30" fmla="*/ 132484 w 22"/>
                  <a:gd name="T31" fmla="*/ 144463 h 23"/>
                  <a:gd name="T32" fmla="*/ 99363 w 22"/>
                  <a:gd name="T33" fmla="*/ 122238 h 23"/>
                  <a:gd name="T34" fmla="*/ 66242 w 22"/>
                  <a:gd name="T35" fmla="*/ 100013 h 23"/>
                  <a:gd name="T36" fmla="*/ 77283 w 22"/>
                  <a:gd name="T37" fmla="*/ 111125 h 23"/>
                  <a:gd name="T38" fmla="*/ 0 w 22"/>
                  <a:gd name="T39" fmla="*/ 133350 h 23"/>
                  <a:gd name="T40" fmla="*/ 55202 w 22"/>
                  <a:gd name="T41" fmla="*/ 155575 h 23"/>
                  <a:gd name="T42" fmla="*/ 55202 w 22"/>
                  <a:gd name="T43" fmla="*/ 188913 h 23"/>
                  <a:gd name="T44" fmla="*/ 77283 w 22"/>
                  <a:gd name="T45" fmla="*/ 177800 h 23"/>
                  <a:gd name="T46" fmla="*/ 110404 w 22"/>
                  <a:gd name="T47" fmla="*/ 144463 h 23"/>
                  <a:gd name="T48" fmla="*/ 132484 w 22"/>
                  <a:gd name="T49" fmla="*/ 144463 h 23"/>
                  <a:gd name="T50" fmla="*/ 110404 w 22"/>
                  <a:gd name="T51" fmla="*/ 200025 h 23"/>
                  <a:gd name="T52" fmla="*/ 143525 w 22"/>
                  <a:gd name="T53" fmla="*/ 255588 h 23"/>
                  <a:gd name="T54" fmla="*/ 143525 w 22"/>
                  <a:gd name="T55" fmla="*/ 144463 h 23"/>
                  <a:gd name="T56" fmla="*/ 110404 w 22"/>
                  <a:gd name="T57" fmla="*/ 55563 h 23"/>
                  <a:gd name="T58" fmla="*/ 132484 w 22"/>
                  <a:gd name="T59" fmla="*/ 122238 h 23"/>
                  <a:gd name="T60" fmla="*/ 110404 w 22"/>
                  <a:gd name="T61" fmla="*/ 55563 h 23"/>
                  <a:gd name="T62" fmla="*/ 143525 w 22"/>
                  <a:gd name="T63" fmla="*/ 133350 h 23"/>
                  <a:gd name="T64" fmla="*/ 209767 w 22"/>
                  <a:gd name="T65" fmla="*/ 144463 h 23"/>
                  <a:gd name="T66" fmla="*/ 143525 w 22"/>
                  <a:gd name="T67" fmla="*/ 133350 h 23"/>
                  <a:gd name="T68" fmla="*/ 99363 w 22"/>
                  <a:gd name="T69" fmla="*/ 144463 h 23"/>
                  <a:gd name="T70" fmla="*/ 33121 w 22"/>
                  <a:gd name="T71" fmla="*/ 122238 h 23"/>
                  <a:gd name="T72" fmla="*/ 99363 w 22"/>
                  <a:gd name="T73" fmla="*/ 144463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13" y="13"/>
                    </a:moveTo>
                    <a:cubicBezTo>
                      <a:pt x="12" y="16"/>
                      <a:pt x="17" y="16"/>
                      <a:pt x="17" y="17"/>
                    </a:cubicBezTo>
                    <a:cubicBezTo>
                      <a:pt x="18" y="16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9" y="14"/>
                    </a:cubicBezTo>
                    <a:cubicBezTo>
                      <a:pt x="20" y="14"/>
                      <a:pt x="21" y="14"/>
                      <a:pt x="22" y="15"/>
                    </a:cubicBezTo>
                    <a:cubicBezTo>
                      <a:pt x="22" y="12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6" y="8"/>
                      <a:pt x="13" y="11"/>
                    </a:cubicBezTo>
                    <a:cubicBezTo>
                      <a:pt x="15" y="8"/>
                      <a:pt x="13" y="3"/>
                      <a:pt x="13" y="3"/>
                    </a:cubicBezTo>
                    <a:cubicBezTo>
                      <a:pt x="13" y="3"/>
                      <a:pt x="13" y="4"/>
                      <a:pt x="12" y="5"/>
                    </a:cubicBezTo>
                    <a:cubicBezTo>
                      <a:pt x="12" y="2"/>
                      <a:pt x="7" y="0"/>
                      <a:pt x="6" y="0"/>
                    </a:cubicBezTo>
                    <a:cubicBezTo>
                      <a:pt x="7" y="0"/>
                      <a:pt x="7" y="2"/>
                      <a:pt x="7" y="3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7" y="6"/>
                      <a:pt x="6" y="6"/>
                    </a:cubicBezTo>
                    <a:cubicBezTo>
                      <a:pt x="7" y="7"/>
                      <a:pt x="8" y="9"/>
                      <a:pt x="9" y="9"/>
                    </a:cubicBezTo>
                    <a:cubicBezTo>
                      <a:pt x="11" y="10"/>
                      <a:pt x="10" y="12"/>
                      <a:pt x="12" y="13"/>
                    </a:cubicBezTo>
                    <a:cubicBezTo>
                      <a:pt x="11" y="13"/>
                      <a:pt x="9" y="13"/>
                      <a:pt x="9" y="11"/>
                    </a:cubicBezTo>
                    <a:cubicBezTo>
                      <a:pt x="8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4" y="8"/>
                      <a:pt x="0" y="11"/>
                      <a:pt x="0" y="12"/>
                    </a:cubicBezTo>
                    <a:cubicBezTo>
                      <a:pt x="1" y="11"/>
                      <a:pt x="3" y="14"/>
                      <a:pt x="5" y="14"/>
                    </a:cubicBezTo>
                    <a:cubicBezTo>
                      <a:pt x="4" y="15"/>
                      <a:pt x="4" y="16"/>
                      <a:pt x="5" y="17"/>
                    </a:cubicBezTo>
                    <a:cubicBezTo>
                      <a:pt x="5" y="15"/>
                      <a:pt x="6" y="15"/>
                      <a:pt x="7" y="16"/>
                    </a:cubicBezTo>
                    <a:cubicBezTo>
                      <a:pt x="9" y="16"/>
                      <a:pt x="10" y="14"/>
                      <a:pt x="10" y="13"/>
                    </a:cubicBezTo>
                    <a:cubicBezTo>
                      <a:pt x="10" y="13"/>
                      <a:pt x="12" y="13"/>
                      <a:pt x="12" y="13"/>
                    </a:cubicBezTo>
                    <a:cubicBezTo>
                      <a:pt x="12" y="13"/>
                      <a:pt x="10" y="15"/>
                      <a:pt x="10" y="18"/>
                    </a:cubicBezTo>
                    <a:cubicBezTo>
                      <a:pt x="9" y="22"/>
                      <a:pt x="13" y="23"/>
                      <a:pt x="13" y="23"/>
                    </a:cubicBezTo>
                    <a:cubicBezTo>
                      <a:pt x="7" y="20"/>
                      <a:pt x="12" y="14"/>
                      <a:pt x="13" y="13"/>
                    </a:cubicBezTo>
                    <a:close/>
                    <a:moveTo>
                      <a:pt x="10" y="5"/>
                    </a:moveTo>
                    <a:cubicBezTo>
                      <a:pt x="11" y="4"/>
                      <a:pt x="12" y="7"/>
                      <a:pt x="12" y="11"/>
                    </a:cubicBezTo>
                    <a:cubicBezTo>
                      <a:pt x="12" y="11"/>
                      <a:pt x="9" y="5"/>
                      <a:pt x="10" y="5"/>
                    </a:cubicBezTo>
                    <a:close/>
                    <a:moveTo>
                      <a:pt x="13" y="12"/>
                    </a:moveTo>
                    <a:cubicBezTo>
                      <a:pt x="13" y="12"/>
                      <a:pt x="18" y="11"/>
                      <a:pt x="19" y="13"/>
                    </a:cubicBezTo>
                    <a:cubicBezTo>
                      <a:pt x="19" y="14"/>
                      <a:pt x="13" y="12"/>
                      <a:pt x="13" y="12"/>
                    </a:cubicBezTo>
                    <a:close/>
                    <a:moveTo>
                      <a:pt x="9" y="13"/>
                    </a:moveTo>
                    <a:cubicBezTo>
                      <a:pt x="9" y="13"/>
                      <a:pt x="3" y="13"/>
                      <a:pt x="3" y="11"/>
                    </a:cubicBezTo>
                    <a:cubicBezTo>
                      <a:pt x="4" y="10"/>
                      <a:pt x="9" y="13"/>
                      <a:pt x="9" y="13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10" name="15"/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>
              <a:off x="670811" y="4115161"/>
              <a:ext cx="18796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87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36166" y="4386941"/>
              <a:ext cx="2808605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不合格人数减少5人</a:t>
              </a:r>
              <a:endPara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5" grpId="0" bldLvl="0" animBg="1"/>
      <p:bldP spid="86" grpId="0" bldLvl="0" animBg="1"/>
      <p:bldP spid="87" grpId="0" bldLvl="0" animBg="1"/>
      <p:bldP spid="8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稻壳繁华万千，盗取必究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73325" y="1465580"/>
            <a:ext cx="832485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4800" b="1" i="1">
                <a:solidFill>
                  <a:srgbClr val="3B6D48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有风有雨是常态，</a:t>
            </a:r>
            <a:endParaRPr lang="zh-CN" altLang="en-US" sz="4800" b="1" i="1">
              <a:solidFill>
                <a:srgbClr val="3B6D48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4800" b="1" i="1">
                <a:solidFill>
                  <a:srgbClr val="3B6D48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    </a:t>
            </a:r>
            <a:r>
              <a:rPr lang="zh-CN" altLang="en-US" sz="4800" b="1" i="1">
                <a:solidFill>
                  <a:srgbClr val="3B6D48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风雨无阻是心态，</a:t>
            </a:r>
            <a:endParaRPr lang="zh-CN" altLang="en-US" sz="4800" b="1" i="1">
              <a:solidFill>
                <a:srgbClr val="3B6D48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4800" b="1" i="1">
                <a:solidFill>
                  <a:srgbClr val="3B6D48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        </a:t>
            </a:r>
            <a:r>
              <a:rPr lang="zh-CN" altLang="en-US" sz="4800" b="1" i="1">
                <a:solidFill>
                  <a:srgbClr val="3B6D48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风雨兼程是状态！</a:t>
            </a:r>
            <a:endParaRPr lang="zh-CN" altLang="en-US" sz="4800" b="1" i="1">
              <a:solidFill>
                <a:srgbClr val="3B6D48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稻壳繁华万千，盗取必究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sp>
        <p:nvSpPr>
          <p:cNvPr id="7" name="稻壳繁华万千，盗取必究。"/>
          <p:cNvSpPr txBox="1"/>
          <p:nvPr>
            <p:custDataLst>
              <p:tags r:id="rId2"/>
            </p:custDataLst>
          </p:nvPr>
        </p:nvSpPr>
        <p:spPr>
          <a:xfrm>
            <a:off x="4151630" y="1650365"/>
            <a:ext cx="6489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spc="600" dirty="0">
                <a:latin typeface="楷体" panose="02010609060101010101" charset="-122"/>
                <a:ea typeface="楷体" panose="02010609060101010101" charset="-122"/>
              </a:rPr>
              <a:t>知己不足而后进</a:t>
            </a:r>
            <a:r>
              <a:rPr lang="en-US" altLang="zh-CN" sz="3200" b="1" spc="600" dirty="0"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3200" b="1" spc="600" dirty="0">
                <a:latin typeface="楷体" panose="02010609060101010101" charset="-122"/>
                <a:ea typeface="楷体" panose="02010609060101010101" charset="-122"/>
              </a:rPr>
              <a:t>剖析问题</a:t>
            </a:r>
            <a:endParaRPr lang="zh-CN" altLang="en-US" sz="3200" b="1" spc="6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稻壳繁华万千，盗取必究。"/>
          <p:cNvSpPr txBox="1"/>
          <p:nvPr>
            <p:custDataLst>
              <p:tags r:id="rId3"/>
            </p:custDataLst>
          </p:nvPr>
        </p:nvSpPr>
        <p:spPr>
          <a:xfrm>
            <a:off x="4152265" y="2947670"/>
            <a:ext cx="6704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200" b="1" spc="600" dirty="0">
                <a:latin typeface="楷体" panose="02010609060101010101" charset="-122"/>
                <a:ea typeface="楷体" panose="02010609060101010101" charset="-122"/>
                <a:sym typeface="+mn-ea"/>
              </a:rPr>
              <a:t>问渠那得清如许——</a:t>
            </a:r>
            <a:r>
              <a:rPr lang="zh-CN" altLang="en-US" sz="3200" b="1" spc="600" dirty="0">
                <a:latin typeface="楷体" panose="02010609060101010101" charset="-122"/>
                <a:ea typeface="楷体" panose="02010609060101010101" charset="-122"/>
                <a:sym typeface="+mn-ea"/>
              </a:rPr>
              <a:t>改进措施</a:t>
            </a:r>
            <a:endParaRPr lang="zh-CN" altLang="en-US" sz="3200" b="1" spc="6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5" name="稻壳繁华万千，盗取必究。"/>
          <p:cNvSpPr txBox="1"/>
          <p:nvPr>
            <p:custDataLst>
              <p:tags r:id="rId4"/>
            </p:custDataLst>
          </p:nvPr>
        </p:nvSpPr>
        <p:spPr>
          <a:xfrm>
            <a:off x="4152265" y="4218940"/>
            <a:ext cx="65665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spc="600" dirty="0">
                <a:latin typeface="楷体" panose="02010609060101010101" charset="-122"/>
                <a:ea typeface="楷体" panose="02010609060101010101" charset="-122"/>
                <a:sym typeface="+mn-ea"/>
              </a:rPr>
              <a:t>长风破浪会有时</a:t>
            </a:r>
            <a:r>
              <a:rPr lang="en-US" altLang="zh-CN" sz="3200" b="1" spc="600" dirty="0">
                <a:latin typeface="楷体" panose="02010609060101010101" charset="-122"/>
                <a:ea typeface="楷体" panose="02010609060101010101" charset="-122"/>
                <a:sym typeface="+mn-ea"/>
              </a:rPr>
              <a:t>——</a:t>
            </a:r>
            <a:r>
              <a:rPr lang="zh-CN" altLang="en-US" sz="3200" b="1" spc="600" dirty="0">
                <a:latin typeface="楷体" panose="02010609060101010101" charset="-122"/>
                <a:ea typeface="楷体" panose="02010609060101010101" charset="-122"/>
                <a:sym typeface="+mn-ea"/>
              </a:rPr>
              <a:t>预期目标</a:t>
            </a:r>
            <a:endParaRPr lang="zh-CN" altLang="en-US" sz="3200" b="1" spc="6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6" name="稻壳繁华万千，盗取必究。"/>
          <p:cNvSpPr txBox="1"/>
          <p:nvPr/>
        </p:nvSpPr>
        <p:spPr>
          <a:xfrm>
            <a:off x="2070257" y="1967567"/>
            <a:ext cx="1107996" cy="241027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文黑-55简" panose="00020600040101010101" pitchFamily="18" charset="-122"/>
                <a:ea typeface="汉仪文黑-55简" panose="00020600040101010101" pitchFamily="18" charset="-122"/>
              </a:rPr>
              <a:t>目   录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17" name="稻壳繁华万千，盗取必究。"/>
          <p:cNvSpPr txBox="1"/>
          <p:nvPr/>
        </p:nvSpPr>
        <p:spPr>
          <a:xfrm>
            <a:off x="1908637" y="2946763"/>
            <a:ext cx="1431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汉仪文黑-55简" panose="00020600040101010101" pitchFamily="18" charset="-122"/>
                <a:ea typeface="汉仪文黑-55简" panose="00020600040101010101" pitchFamily="18" charset="-122"/>
              </a:rPr>
              <a:t>CONTENTS</a:t>
            </a:r>
            <a:endParaRPr lang="zh-CN" altLang="en-US" sz="1800" dirty="0">
              <a:solidFill>
                <a:schemeClr val="bg2">
                  <a:lumMod val="75000"/>
                </a:schemeClr>
              </a:solidFill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18" name="稻壳繁华万千，盗取必究。"/>
          <p:cNvSpPr/>
          <p:nvPr>
            <p:custDataLst>
              <p:tags r:id="rId5"/>
            </p:custDataLst>
          </p:nvPr>
        </p:nvSpPr>
        <p:spPr>
          <a:xfrm>
            <a:off x="3502741" y="1726750"/>
            <a:ext cx="490330" cy="422698"/>
          </a:xfrm>
          <a:prstGeom prst="hexagon">
            <a:avLst/>
          </a:prstGeom>
          <a:solidFill>
            <a:srgbClr val="3B6D48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19" name="稻壳繁华万千，盗取必究。"/>
          <p:cNvSpPr/>
          <p:nvPr>
            <p:custDataLst>
              <p:tags r:id="rId6"/>
            </p:custDataLst>
          </p:nvPr>
        </p:nvSpPr>
        <p:spPr>
          <a:xfrm>
            <a:off x="3502741" y="2997946"/>
            <a:ext cx="490330" cy="422698"/>
          </a:xfrm>
          <a:prstGeom prst="hexagon">
            <a:avLst/>
          </a:prstGeom>
          <a:solidFill>
            <a:srgbClr val="3B6D48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20" name="稻壳繁华万千，盗取必究。"/>
          <p:cNvSpPr/>
          <p:nvPr>
            <p:custDataLst>
              <p:tags r:id="rId7"/>
            </p:custDataLst>
          </p:nvPr>
        </p:nvSpPr>
        <p:spPr>
          <a:xfrm>
            <a:off x="3502741" y="4236192"/>
            <a:ext cx="490330" cy="422698"/>
          </a:xfrm>
          <a:prstGeom prst="hexagon">
            <a:avLst/>
          </a:prstGeom>
          <a:solidFill>
            <a:srgbClr val="008D89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22" name="稻壳繁华万千，盗取必究。"/>
          <p:cNvSpPr txBox="1"/>
          <p:nvPr>
            <p:custDataLst>
              <p:tags r:id="rId8"/>
            </p:custDataLst>
          </p:nvPr>
        </p:nvSpPr>
        <p:spPr>
          <a:xfrm>
            <a:off x="3516112" y="1753433"/>
            <a:ext cx="46358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汉仪文黑-55简" panose="00020600040101010101" pitchFamily="18" charset="-122"/>
                <a:ea typeface="汉仪文黑-55简" panose="00020600040101010101" pitchFamily="18" charset="-122"/>
              </a:rPr>
              <a:t>01</a:t>
            </a:r>
            <a:endParaRPr lang="zh-CN" altLang="en-US" sz="2800" b="1" dirty="0">
              <a:solidFill>
                <a:schemeClr val="bg1"/>
              </a:solidFill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23" name="稻壳繁华万千，盗取必究。"/>
          <p:cNvSpPr txBox="1"/>
          <p:nvPr>
            <p:custDataLst>
              <p:tags r:id="rId9"/>
            </p:custDataLst>
          </p:nvPr>
        </p:nvSpPr>
        <p:spPr>
          <a:xfrm>
            <a:off x="3516112" y="3024629"/>
            <a:ext cx="46358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汉仪文黑-55简" panose="00020600040101010101" pitchFamily="18" charset="-122"/>
                <a:ea typeface="汉仪文黑-55简" panose="00020600040101010101" pitchFamily="18" charset="-122"/>
              </a:rPr>
              <a:t>02</a:t>
            </a:r>
            <a:endParaRPr lang="zh-CN" altLang="en-US" sz="2800" b="1" dirty="0">
              <a:solidFill>
                <a:schemeClr val="bg1"/>
              </a:solidFill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24" name="稻壳繁华万千，盗取必究。"/>
          <p:cNvSpPr txBox="1"/>
          <p:nvPr>
            <p:custDataLst>
              <p:tags r:id="rId10"/>
            </p:custDataLst>
          </p:nvPr>
        </p:nvSpPr>
        <p:spPr>
          <a:xfrm>
            <a:off x="3516112" y="4269142"/>
            <a:ext cx="463588" cy="368300"/>
          </a:xfrm>
          <a:prstGeom prst="rect">
            <a:avLst/>
          </a:prstGeom>
          <a:solidFill>
            <a:srgbClr val="3B6D48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汉仪文黑-55简" panose="00020600040101010101" pitchFamily="18" charset="-122"/>
                <a:ea typeface="汉仪文黑-55简" panose="00020600040101010101" pitchFamily="18" charset="-122"/>
              </a:rPr>
              <a:t>03</a:t>
            </a:r>
            <a:endParaRPr lang="zh-CN" altLang="en-US" sz="2800" b="1" dirty="0">
              <a:solidFill>
                <a:schemeClr val="bg1"/>
              </a:solidFill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稻壳繁华万千，盗取必究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51860" y="2767965"/>
            <a:ext cx="62979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>
                <a:latin typeface="楷体" panose="02010609060101010101" charset="-122"/>
                <a:ea typeface="楷体" panose="02010609060101010101" charset="-122"/>
              </a:rPr>
              <a:t>感谢倾听！</a:t>
            </a:r>
            <a:endParaRPr lang="zh-CN" altLang="en-US" sz="80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稻壳繁华万千，盗取必究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sp>
        <p:nvSpPr>
          <p:cNvPr id="26" name="稻壳繁华万千，盗取必究。"/>
          <p:cNvSpPr/>
          <p:nvPr/>
        </p:nvSpPr>
        <p:spPr>
          <a:xfrm>
            <a:off x="1484492" y="1918233"/>
            <a:ext cx="1872973" cy="1614632"/>
          </a:xfrm>
          <a:prstGeom prst="hexagon">
            <a:avLst/>
          </a:prstGeom>
          <a:noFill/>
          <a:ln w="76200">
            <a:solidFill>
              <a:srgbClr val="3B6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29" name="稻壳繁华万千，盗取必究。"/>
          <p:cNvSpPr txBox="1"/>
          <p:nvPr/>
        </p:nvSpPr>
        <p:spPr>
          <a:xfrm>
            <a:off x="1979022" y="1918350"/>
            <a:ext cx="995045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1</a:t>
            </a:r>
            <a:endParaRPr lang="en-US" altLang="zh-CN" sz="11500" b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稻壳繁华万千，盗取必究。"/>
          <p:cNvSpPr txBox="1"/>
          <p:nvPr>
            <p:custDataLst>
              <p:tags r:id="rId2"/>
            </p:custDataLst>
          </p:nvPr>
        </p:nvSpPr>
        <p:spPr>
          <a:xfrm>
            <a:off x="3732530" y="2009775"/>
            <a:ext cx="728345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zh-CN" altLang="en-US" sz="5400" b="1" spc="600" dirty="0">
                <a:latin typeface="楷体" panose="02010609060101010101" charset="-122"/>
                <a:ea typeface="楷体" panose="02010609060101010101" charset="-122"/>
              </a:rPr>
              <a:t>知己不足而后进</a:t>
            </a:r>
            <a:endParaRPr lang="zh-CN" altLang="en-US" sz="5400" b="1" spc="600" dirty="0">
              <a:latin typeface="楷体" panose="02010609060101010101" charset="-122"/>
              <a:ea typeface="楷体" panose="02010609060101010101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5400" b="1" spc="600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5400" b="1" spc="600" dirty="0">
                <a:latin typeface="楷体" panose="02010609060101010101" charset="-122"/>
                <a:ea typeface="楷体" panose="02010609060101010101" charset="-122"/>
              </a:rPr>
              <a:t>      </a:t>
            </a:r>
            <a:r>
              <a:rPr lang="en-US" altLang="zh-CN" sz="4400" b="1" spc="600" dirty="0"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4400" b="1" spc="600" dirty="0">
                <a:latin typeface="楷体" panose="02010609060101010101" charset="-122"/>
                <a:ea typeface="楷体" panose="02010609060101010101" charset="-122"/>
              </a:rPr>
              <a:t>剖析问题</a:t>
            </a:r>
            <a:endParaRPr lang="zh-CN" altLang="en-US" sz="4400" b="1" spc="6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稻壳繁华万千，盗取必究。"/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10" name="稻壳繁华万千，盗取必究。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66999" y="-2667001"/>
              <a:ext cx="6858000" cy="12192002"/>
            </a:xfrm>
            <a:prstGeom prst="rect">
              <a:avLst/>
            </a:prstGeom>
          </p:spPr>
        </p:pic>
        <p:sp>
          <p:nvSpPr>
            <p:cNvPr id="2" name="稻壳繁华万千，盗取必究。"/>
            <p:cNvSpPr/>
            <p:nvPr/>
          </p:nvSpPr>
          <p:spPr>
            <a:xfrm>
              <a:off x="159025" y="122583"/>
              <a:ext cx="11873948" cy="6612835"/>
            </a:xfrm>
            <a:prstGeom prst="roundRect">
              <a:avLst>
                <a:gd name="adj" fmla="val 24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等腰三角形 5"/>
          <p:cNvSpPr/>
          <p:nvPr>
            <p:custDataLst>
              <p:tags r:id="rId2"/>
            </p:custDataLst>
          </p:nvPr>
        </p:nvSpPr>
        <p:spPr>
          <a:xfrm rot="5400000">
            <a:off x="91583" y="241436"/>
            <a:ext cx="523221" cy="360947"/>
          </a:xfrm>
          <a:prstGeom prst="triangle">
            <a:avLst/>
          </a:prstGeom>
          <a:solidFill>
            <a:srgbClr val="016C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接点 2"/>
          <p:cNvSpPr/>
          <p:nvPr/>
        </p:nvSpPr>
        <p:spPr>
          <a:xfrm>
            <a:off x="1486439" y="2424986"/>
            <a:ext cx="2600813" cy="2600813"/>
          </a:xfrm>
          <a:prstGeom prst="flowChartConnector">
            <a:avLst/>
          </a:prstGeom>
          <a:solidFill>
            <a:schemeClr val="bg1"/>
          </a:solidFill>
          <a:ln w="76200">
            <a:solidFill>
              <a:srgbClr val="B7D2C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流程图: 接点 2"/>
          <p:cNvSpPr/>
          <p:nvPr/>
        </p:nvSpPr>
        <p:spPr>
          <a:xfrm>
            <a:off x="5020214" y="2424986"/>
            <a:ext cx="2600813" cy="2600813"/>
          </a:xfrm>
          <a:prstGeom prst="flowChartConnector">
            <a:avLst/>
          </a:prstGeom>
          <a:solidFill>
            <a:schemeClr val="bg1"/>
          </a:solidFill>
          <a:ln w="76200">
            <a:solidFill>
              <a:srgbClr val="B7D2C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流程图: 接点 2"/>
          <p:cNvSpPr/>
          <p:nvPr/>
        </p:nvSpPr>
        <p:spPr>
          <a:xfrm>
            <a:off x="8553989" y="2424986"/>
            <a:ext cx="2600813" cy="2600813"/>
          </a:xfrm>
          <a:prstGeom prst="flowChartConnector">
            <a:avLst/>
          </a:prstGeom>
          <a:solidFill>
            <a:schemeClr val="bg1"/>
          </a:solidFill>
          <a:ln w="76200">
            <a:solidFill>
              <a:srgbClr val="B7D2C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稻壳繁华万千，盗取必究。"/>
          <p:cNvSpPr txBox="1"/>
          <p:nvPr>
            <p:custDataLst>
              <p:tags r:id="rId3"/>
            </p:custDataLst>
          </p:nvPr>
        </p:nvSpPr>
        <p:spPr>
          <a:xfrm>
            <a:off x="1827530" y="593725"/>
            <a:ext cx="9961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 b="1" spc="600" dirty="0"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知己不足而后进</a:t>
            </a:r>
            <a:r>
              <a:rPr lang="en-US" altLang="zh-CN" sz="4800" b="1" spc="600" dirty="0"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——</a:t>
            </a:r>
            <a:r>
              <a:rPr lang="zh-CN" altLang="en-US" sz="4800" b="1" spc="600" dirty="0"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剖析问题</a:t>
            </a:r>
            <a:endParaRPr lang="zh-CN" altLang="en-US" sz="4800" b="1" spc="600" dirty="0">
              <a:latin typeface="方正小标宋简体" panose="03000509000000000000" charset="-122"/>
              <a:ea typeface="方正小标宋简体" panose="03000509000000000000" charset="-122"/>
              <a:cs typeface="方正小标宋简体" panose="03000509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80490" y="3002915"/>
            <a:ext cx="281305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latin typeface="楷体_GB2312" panose="02010609030101010101" charset="-122"/>
                <a:ea typeface="楷体_GB2312" panose="02010609030101010101" charset="-122"/>
              </a:rPr>
              <a:t>学生生源不佳</a:t>
            </a:r>
            <a:endParaRPr lang="zh-CN" altLang="en-US" sz="4400" b="1"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48040" y="3002915"/>
            <a:ext cx="281305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latin typeface="楷体_GB2312" panose="02010609030101010101" charset="-122"/>
                <a:ea typeface="楷体_GB2312" panose="02010609030101010101" charset="-122"/>
              </a:rPr>
              <a:t>师资结构不均</a:t>
            </a:r>
            <a:endParaRPr lang="zh-CN" altLang="en-US" sz="4400" b="1"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66970" y="3068955"/>
            <a:ext cx="281305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latin typeface="楷体_GB2312" panose="02010609030101010101" charset="-122"/>
                <a:ea typeface="楷体_GB2312" panose="02010609030101010101" charset="-122"/>
              </a:rPr>
              <a:t>教师内驱不足</a:t>
            </a:r>
            <a:endParaRPr lang="zh-CN" altLang="en-US" sz="4400" b="1">
              <a:latin typeface="楷体_GB2312" panose="02010609030101010101" charset="-122"/>
              <a:ea typeface="楷体_GB2312" panose="02010609030101010101" charset="-122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稻壳繁华万千，盗取必究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sp>
        <p:nvSpPr>
          <p:cNvPr id="26" name="稻壳繁华万千，盗取必究。"/>
          <p:cNvSpPr/>
          <p:nvPr/>
        </p:nvSpPr>
        <p:spPr>
          <a:xfrm>
            <a:off x="1484492" y="1918233"/>
            <a:ext cx="1872973" cy="1614632"/>
          </a:xfrm>
          <a:prstGeom prst="hexagon">
            <a:avLst/>
          </a:prstGeom>
          <a:noFill/>
          <a:ln w="76200">
            <a:solidFill>
              <a:srgbClr val="3B6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29" name="稻壳繁华万千，盗取必究。"/>
          <p:cNvSpPr txBox="1"/>
          <p:nvPr/>
        </p:nvSpPr>
        <p:spPr>
          <a:xfrm>
            <a:off x="1979022" y="1918350"/>
            <a:ext cx="995045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11500" b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稻壳繁华万千，盗取必究。"/>
          <p:cNvSpPr txBox="1"/>
          <p:nvPr>
            <p:custDataLst>
              <p:tags r:id="rId2"/>
            </p:custDataLst>
          </p:nvPr>
        </p:nvSpPr>
        <p:spPr>
          <a:xfrm>
            <a:off x="3732530" y="2009775"/>
            <a:ext cx="768477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en-US" altLang="zh-CN" sz="5400" b="1" spc="600" dirty="0">
                <a:latin typeface="楷体" panose="02010609060101010101" charset="-122"/>
                <a:ea typeface="楷体" panose="02010609060101010101" charset="-122"/>
                <a:sym typeface="+mn-ea"/>
              </a:rPr>
              <a:t>问渠那得清如许</a:t>
            </a:r>
            <a:endParaRPr lang="en-US" altLang="zh-CN" sz="5400" b="1" spc="6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altLang="zh-CN" sz="5400" b="1" spc="600" dirty="0">
                <a:latin typeface="楷体" panose="02010609060101010101" charset="-122"/>
                <a:ea typeface="楷体" panose="02010609060101010101" charset="-122"/>
                <a:sym typeface="+mn-ea"/>
              </a:rPr>
              <a:t>      ——</a:t>
            </a:r>
            <a:r>
              <a:rPr lang="zh-CN" altLang="en-US" sz="5400" b="1" spc="600" dirty="0">
                <a:latin typeface="楷体" panose="02010609060101010101" charset="-122"/>
                <a:ea typeface="楷体" panose="02010609060101010101" charset="-122"/>
                <a:sym typeface="+mn-ea"/>
              </a:rPr>
              <a:t>改进措施</a:t>
            </a:r>
            <a:endParaRPr lang="zh-CN" altLang="en-US" sz="4400" b="1" spc="6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稻壳繁华万千，盗取必究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184910" y="1375410"/>
            <a:ext cx="1105408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016C2C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（一）</a:t>
            </a:r>
            <a:r>
              <a:rPr kumimoji="0" lang="zh-CN" altLang="en-US" sz="3200" b="1" i="0" u="none" strike="noStrike" kern="1200" cap="none" spc="600" normalizeH="0" baseline="0" noProof="0" dirty="0">
                <a:ln>
                  <a:noFill/>
                </a:ln>
                <a:solidFill>
                  <a:srgbClr val="016C2C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以情唤心，率先垂范，共研</a:t>
            </a:r>
            <a:r>
              <a:rPr kumimoji="0" lang="zh-CN" altLang="en-US" sz="3200" b="1" i="0" u="none" strike="noStrike" kern="1200" cap="none" spc="600" normalizeH="0" baseline="0" noProof="0" dirty="0">
                <a:ln>
                  <a:noFill/>
                </a:ln>
                <a:solidFill>
                  <a:srgbClr val="016C2C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课堂新样态</a:t>
            </a:r>
            <a:endParaRPr kumimoji="0" lang="zh-CN" altLang="en-US" sz="3200" b="1" i="0" u="none" strike="noStrike" kern="1200" cap="none" spc="600" normalizeH="0" baseline="0" noProof="0" dirty="0">
              <a:ln>
                <a:noFill/>
              </a:ln>
              <a:solidFill>
                <a:srgbClr val="016C2C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4910" y="2188210"/>
            <a:ext cx="1110107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（二）</a:t>
            </a:r>
            <a:r>
              <a:rPr kumimoji="0" lang="zh-CN" altLang="en-US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规范日常，细化常规，共研管理新秩序</a:t>
            </a:r>
            <a:endParaRPr kumimoji="0" lang="en-US" altLang="zh-CN" sz="3200" b="1" i="0" kern="1200" cap="none" spc="600" normalizeH="0" baseline="0" noProof="0" dirty="0">
              <a:solidFill>
                <a:srgbClr val="016C2C"/>
              </a:solidFill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84910" y="3079750"/>
            <a:ext cx="1040257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（三）</a:t>
            </a:r>
            <a:r>
              <a:rPr kumimoji="0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创新</a:t>
            </a:r>
            <a:r>
              <a:rPr kumimoji="0" lang="zh-CN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教研，有效提升，共研发展新趋</a:t>
            </a:r>
            <a:r>
              <a:rPr kumimoji="0" lang="zh-CN" sz="3200" b="0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势</a:t>
            </a:r>
            <a:endParaRPr kumimoji="0" lang="zh-CN" sz="3200" b="0" i="0" kern="1200" cap="none" spc="600" normalizeH="0" baseline="0" noProof="0" dirty="0">
              <a:solidFill>
                <a:srgbClr val="016C2C"/>
              </a:solidFill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84910" y="3971925"/>
            <a:ext cx="1040257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（四）</a:t>
            </a:r>
            <a:r>
              <a:rPr kumimoji="0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完善机制</a:t>
            </a:r>
            <a:r>
              <a:rPr kumimoji="0" lang="zh-CN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，</a:t>
            </a:r>
            <a:r>
              <a:rPr kumimoji="0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激发内驱</a:t>
            </a:r>
            <a:r>
              <a:rPr kumimoji="0" lang="zh-CN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，共研教学新活力</a:t>
            </a:r>
            <a:endParaRPr kumimoji="0" lang="zh-CN" sz="3200" b="1" i="0" kern="1200" cap="none" spc="600" normalizeH="0" baseline="0" noProof="0" dirty="0">
              <a:solidFill>
                <a:srgbClr val="016C2C"/>
              </a:solidFill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78865" y="4817110"/>
            <a:ext cx="1040257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（五）</a:t>
            </a:r>
            <a:r>
              <a:rPr kumimoji="0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加大步伐</a:t>
            </a:r>
            <a:r>
              <a:rPr kumimoji="0" lang="zh-CN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，</a:t>
            </a:r>
            <a:r>
              <a:rPr kumimoji="0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培养骨干</a:t>
            </a:r>
            <a:r>
              <a:rPr kumimoji="0" lang="zh-CN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，共研成长新愿景</a:t>
            </a:r>
            <a:endParaRPr kumimoji="0" lang="en-US" altLang="zh-CN" sz="3200" b="1" i="0" kern="1200" cap="none" spc="600" normalizeH="0" baseline="0" noProof="0" dirty="0">
              <a:solidFill>
                <a:srgbClr val="016C2C"/>
              </a:solidFill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4" grpId="0"/>
      <p:bldP spid="11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稻壳繁华万千，盗取必究。"/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10" name="稻壳繁华万千，盗取必究。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66999" y="-2667001"/>
              <a:ext cx="6858000" cy="12192002"/>
            </a:xfrm>
            <a:prstGeom prst="rect">
              <a:avLst/>
            </a:prstGeom>
          </p:spPr>
        </p:pic>
        <p:sp>
          <p:nvSpPr>
            <p:cNvPr id="2" name="稻壳繁华万千，盗取必究。"/>
            <p:cNvSpPr/>
            <p:nvPr/>
          </p:nvSpPr>
          <p:spPr>
            <a:xfrm>
              <a:off x="159025" y="122583"/>
              <a:ext cx="11873948" cy="6612835"/>
            </a:xfrm>
            <a:prstGeom prst="roundRect">
              <a:avLst>
                <a:gd name="adj" fmla="val 24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等腰三角形 5"/>
          <p:cNvSpPr/>
          <p:nvPr>
            <p:custDataLst>
              <p:tags r:id="rId2"/>
            </p:custDataLst>
          </p:nvPr>
        </p:nvSpPr>
        <p:spPr>
          <a:xfrm rot="5400000">
            <a:off x="91583" y="241436"/>
            <a:ext cx="523221" cy="360947"/>
          </a:xfrm>
          <a:prstGeom prst="triangle">
            <a:avLst/>
          </a:prstGeom>
          <a:solidFill>
            <a:srgbClr val="016C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4676140" y="1706245"/>
            <a:ext cx="3034030" cy="201295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7" name="图片 6" descr="mmexport17004825908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140" y="3989705"/>
            <a:ext cx="2962275" cy="2225675"/>
          </a:xfrm>
          <a:prstGeom prst="roundRect">
            <a:avLst/>
          </a:prstGeom>
        </p:spPr>
      </p:pic>
      <p:pic>
        <p:nvPicPr>
          <p:cNvPr id="13" name="图片 12" descr="mmexport17004825981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0540" y="1706245"/>
            <a:ext cx="3018155" cy="2012315"/>
          </a:xfrm>
          <a:prstGeom prst="round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6"/>
          <a:stretch>
            <a:fillRect/>
          </a:stretch>
        </p:blipFill>
        <p:spPr>
          <a:xfrm>
            <a:off x="8130540" y="3992880"/>
            <a:ext cx="3153410" cy="215138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855980" y="440690"/>
            <a:ext cx="1105408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600" normalizeH="0" baseline="0" noProof="0" dirty="0">
                <a:ln>
                  <a:noFill/>
                </a:ln>
                <a:solidFill>
                  <a:srgbClr val="016C2C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（一）以情唤心，率先垂范，共研</a:t>
            </a:r>
            <a:r>
              <a:rPr kumimoji="0" lang="zh-CN" altLang="en-US" sz="3200" b="1" i="0" u="none" strike="noStrike" kern="1200" cap="none" spc="600" normalizeH="0" baseline="0" noProof="0" dirty="0">
                <a:ln>
                  <a:noFill/>
                </a:ln>
                <a:solidFill>
                  <a:srgbClr val="016C2C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课堂新样态</a:t>
            </a:r>
            <a:endParaRPr kumimoji="0" lang="zh-CN" altLang="en-US" sz="3200" b="1" i="0" u="none" strike="noStrike" kern="1200" cap="none" spc="600" normalizeH="0" baseline="0" noProof="0" dirty="0">
              <a:ln>
                <a:noFill/>
              </a:ln>
              <a:solidFill>
                <a:srgbClr val="016C2C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pic>
        <p:nvPicPr>
          <p:cNvPr id="17" name="图片 16" descr="333"/>
          <p:cNvPicPr>
            <a:picLocks noChangeAspect="1"/>
          </p:cNvPicPr>
          <p:nvPr/>
        </p:nvPicPr>
        <p:blipFill>
          <a:blip r:embed="rId8"/>
          <a:srcRect l="7094" t="3299" r="26422" b="40000"/>
          <a:stretch>
            <a:fillRect/>
          </a:stretch>
        </p:blipFill>
        <p:spPr>
          <a:xfrm>
            <a:off x="1320165" y="1706245"/>
            <a:ext cx="3065780" cy="2011680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rcRect t="4348" r="-829" b="18924"/>
          <a:stretch>
            <a:fillRect/>
          </a:stretch>
        </p:blipFill>
        <p:spPr>
          <a:xfrm>
            <a:off x="1261110" y="3989705"/>
            <a:ext cx="3124835" cy="2209165"/>
          </a:xfrm>
          <a:prstGeom prst="roundRect">
            <a:avLst/>
          </a:prstGeom>
        </p:spPr>
      </p:pic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稻壳繁华万千，盗取必究。"/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10" name="稻壳繁华万千，盗取必究。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66999" y="-2667001"/>
              <a:ext cx="6858000" cy="12192002"/>
            </a:xfrm>
            <a:prstGeom prst="rect">
              <a:avLst/>
            </a:prstGeom>
          </p:spPr>
        </p:pic>
        <p:sp>
          <p:nvSpPr>
            <p:cNvPr id="7" name="稻壳繁华万千，盗取必究。"/>
            <p:cNvSpPr/>
            <p:nvPr/>
          </p:nvSpPr>
          <p:spPr>
            <a:xfrm>
              <a:off x="159025" y="122583"/>
              <a:ext cx="11873948" cy="6612835"/>
            </a:xfrm>
            <a:prstGeom prst="roundRect">
              <a:avLst>
                <a:gd name="adj" fmla="val 24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针对性作业设计，对标语文课程标准</a:t>
              </a:r>
              <a:endParaRPr lang="zh-CN" altLang="en-US"/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"/>
            <a:ext cx="11804650" cy="6506845"/>
          </a:xfrm>
          <a:prstGeom prst="rect">
            <a:avLst/>
          </a:prstGeom>
        </p:spPr>
      </p:pic>
      <p:sp>
        <p:nvSpPr>
          <p:cNvPr id="30" name="泪滴形 29"/>
          <p:cNvSpPr/>
          <p:nvPr/>
        </p:nvSpPr>
        <p:spPr>
          <a:xfrm rot="9399914" flipH="1">
            <a:off x="1057896" y="5241423"/>
            <a:ext cx="730658" cy="730658"/>
          </a:xfrm>
          <a:prstGeom prst="teardrop">
            <a:avLst/>
          </a:prstGeom>
          <a:solidFill>
            <a:schemeClr val="accent6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>
              <a:cs typeface="+mn-ea"/>
              <a:sym typeface="+mn-lt"/>
            </a:endParaRPr>
          </a:p>
        </p:txBody>
      </p:sp>
      <p:sp>
        <p:nvSpPr>
          <p:cNvPr id="3" name="等腰三角形 2"/>
          <p:cNvSpPr/>
          <p:nvPr>
            <p:custDataLst>
              <p:tags r:id="rId3"/>
            </p:custDataLst>
          </p:nvPr>
        </p:nvSpPr>
        <p:spPr>
          <a:xfrm rot="5400000">
            <a:off x="91583" y="241436"/>
            <a:ext cx="523221" cy="360947"/>
          </a:xfrm>
          <a:prstGeom prst="triangle">
            <a:avLst/>
          </a:prstGeom>
          <a:solidFill>
            <a:srgbClr val="016C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932180" y="335915"/>
            <a:ext cx="1110107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（二）规范日常，细化常规，共研管理新常态</a:t>
            </a:r>
            <a:endParaRPr kumimoji="0" lang="zh-CN" altLang="en-US" sz="3200" b="1" i="0" kern="1200" cap="none" spc="600" normalizeH="0" baseline="0" noProof="0" dirty="0">
              <a:solidFill>
                <a:srgbClr val="016C2C"/>
              </a:solidFill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20" y="1440180"/>
            <a:ext cx="3874135" cy="45891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9490" y="1440180"/>
            <a:ext cx="3178810" cy="4508500"/>
          </a:xfrm>
          <a:prstGeom prst="rect">
            <a:avLst/>
          </a:prstGeom>
        </p:spPr>
      </p:pic>
      <p:pic>
        <p:nvPicPr>
          <p:cNvPr id="9" name="图片 8" descr="O@TKK$O4%M]ZWWDW}ZN{`T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9860" y="1330960"/>
            <a:ext cx="3103880" cy="4645660"/>
          </a:xfrm>
          <a:prstGeom prst="rect">
            <a:avLst/>
          </a:prstGeom>
        </p:spPr>
      </p:pic>
      <p:pic>
        <p:nvPicPr>
          <p:cNvPr id="8" name="图片 7" descr="$Y08A7@UDRGW0KP8)%5%UM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4925" y="1330960"/>
            <a:ext cx="3019425" cy="469836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稻壳繁华万千，盗取必究。"/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10" name="稻壳繁华万千，盗取必究。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66999" y="-2667001"/>
              <a:ext cx="6858000" cy="12192002"/>
            </a:xfrm>
            <a:prstGeom prst="rect">
              <a:avLst/>
            </a:prstGeom>
          </p:spPr>
        </p:pic>
        <p:sp>
          <p:nvSpPr>
            <p:cNvPr id="2" name="稻壳繁华万千，盗取必究。"/>
            <p:cNvSpPr/>
            <p:nvPr/>
          </p:nvSpPr>
          <p:spPr>
            <a:xfrm>
              <a:off x="159025" y="122583"/>
              <a:ext cx="11873948" cy="6612835"/>
            </a:xfrm>
            <a:prstGeom prst="roundRect">
              <a:avLst>
                <a:gd name="adj" fmla="val 24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稻壳繁华万千，盗取必究。"/>
          <p:cNvSpPr>
            <a:spLocks noChangeAspect="1"/>
          </p:cNvSpPr>
          <p:nvPr/>
        </p:nvSpPr>
        <p:spPr>
          <a:xfrm rot="2700000">
            <a:off x="6642364" y="1380381"/>
            <a:ext cx="1202426" cy="1775980"/>
          </a:xfrm>
          <a:custGeom>
            <a:avLst/>
            <a:gdLst>
              <a:gd name="connsiteX0" fmla="*/ 2318 h 2362"/>
              <a:gd name="connsiteY0" fmla="*/ 2318 h 2362"/>
              <a:gd name="connsiteX1" fmla="*/ 2318 h 2362"/>
              <a:gd name="connsiteY1" fmla="*/ 2318 h 2362"/>
              <a:gd name="connsiteX2" fmla="*/ 2318 h 2362"/>
              <a:gd name="connsiteY2" fmla="*/ 2318 h 2362"/>
              <a:gd name="connsiteX3" fmla="*/ 2318 h 2362"/>
              <a:gd name="connsiteY3" fmla="*/ 2318 h 2362"/>
              <a:gd name="connsiteX4" fmla="*/ 2318 h 2362"/>
              <a:gd name="connsiteY4" fmla="*/ 2318 h 2362"/>
              <a:gd name="connsiteX5" fmla="*/ 2318 h 2362"/>
              <a:gd name="connsiteY5" fmla="*/ 2318 h 2362"/>
              <a:gd name="connsiteX6" fmla="*/ 2318 h 2362"/>
              <a:gd name="connsiteY6" fmla="*/ 2318 h 2362"/>
              <a:gd name="connsiteX7" fmla="*/ 2318 h 2362"/>
              <a:gd name="connsiteY7" fmla="*/ 2318 h 2362"/>
              <a:gd name="connsiteX8" fmla="*/ 2318 h 2362"/>
              <a:gd name="connsiteY8" fmla="*/ 2318 h 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7506" h="2167502">
                <a:moveTo>
                  <a:pt x="214911" y="214911"/>
                </a:moveTo>
                <a:cubicBezTo>
                  <a:pt x="347694" y="82128"/>
                  <a:pt x="531133" y="0"/>
                  <a:pt x="733753" y="0"/>
                </a:cubicBezTo>
                <a:cubicBezTo>
                  <a:pt x="1138994" y="0"/>
                  <a:pt x="1467506" y="328512"/>
                  <a:pt x="1467506" y="733753"/>
                </a:cubicBezTo>
                <a:lnTo>
                  <a:pt x="1467506" y="2102543"/>
                </a:lnTo>
                <a:lnTo>
                  <a:pt x="1380034" y="2038235"/>
                </a:lnTo>
                <a:cubicBezTo>
                  <a:pt x="980369" y="1774352"/>
                  <a:pt x="447491" y="1796343"/>
                  <a:pt x="70029" y="2104206"/>
                </a:cubicBezTo>
                <a:lnTo>
                  <a:pt x="0" y="2167502"/>
                </a:lnTo>
                <a:lnTo>
                  <a:pt x="0" y="733753"/>
                </a:lnTo>
                <a:cubicBezTo>
                  <a:pt x="0" y="531132"/>
                  <a:pt x="82128" y="347694"/>
                  <a:pt x="214911" y="214911"/>
                </a:cubicBezTo>
                <a:close/>
              </a:path>
            </a:pathLst>
          </a:custGeom>
          <a:solidFill>
            <a:srgbClr val="F4B183"/>
          </a:solidFill>
          <a:ln>
            <a:noFill/>
          </a:ln>
          <a:effectLst>
            <a:outerShdw blurRad="50800" dist="254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32" name="稻壳繁华万千，盗取必究。"/>
          <p:cNvSpPr>
            <a:spLocks noChangeAspect="1"/>
          </p:cNvSpPr>
          <p:nvPr/>
        </p:nvSpPr>
        <p:spPr>
          <a:xfrm rot="8100000">
            <a:off x="6690416" y="3830533"/>
            <a:ext cx="1202426" cy="1628491"/>
          </a:xfrm>
          <a:custGeom>
            <a:avLst/>
            <a:gdLst>
              <a:gd name="connsiteX0" fmla="*/ 2318 h 2362"/>
              <a:gd name="connsiteY0" fmla="*/ 2318 h 2362"/>
              <a:gd name="connsiteX1" fmla="*/ 2318 h 2362"/>
              <a:gd name="connsiteY1" fmla="*/ 2318 h 2362"/>
              <a:gd name="connsiteX2" fmla="*/ 2318 h 2362"/>
              <a:gd name="connsiteY2" fmla="*/ 2318 h 2362"/>
              <a:gd name="connsiteX3" fmla="*/ 2318 h 2362"/>
              <a:gd name="connsiteY3" fmla="*/ 2318 h 2362"/>
              <a:gd name="connsiteX4" fmla="*/ 2318 h 2362"/>
              <a:gd name="connsiteY4" fmla="*/ 2318 h 2362"/>
              <a:gd name="connsiteX5" fmla="*/ 2318 h 2362"/>
              <a:gd name="connsiteY5" fmla="*/ 2318 h 2362"/>
              <a:gd name="connsiteX6" fmla="*/ 2318 h 2362"/>
              <a:gd name="connsiteY6" fmla="*/ 2318 h 2362"/>
              <a:gd name="connsiteX7" fmla="*/ 2318 h 2362"/>
              <a:gd name="connsiteY7" fmla="*/ 2318 h 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2426" h="1628491">
                <a:moveTo>
                  <a:pt x="0" y="1570242"/>
                </a:moveTo>
                <a:lnTo>
                  <a:pt x="0" y="601213"/>
                </a:lnTo>
                <a:cubicBezTo>
                  <a:pt x="0" y="435192"/>
                  <a:pt x="67293" y="284889"/>
                  <a:pt x="176091" y="176091"/>
                </a:cubicBezTo>
                <a:cubicBezTo>
                  <a:pt x="284889" y="67293"/>
                  <a:pt x="435193" y="0"/>
                  <a:pt x="601213" y="0"/>
                </a:cubicBezTo>
                <a:cubicBezTo>
                  <a:pt x="933254" y="0"/>
                  <a:pt x="1202426" y="269172"/>
                  <a:pt x="1202426" y="601213"/>
                </a:cubicBezTo>
                <a:lnTo>
                  <a:pt x="1202426" y="1628491"/>
                </a:lnTo>
                <a:lnTo>
                  <a:pt x="1145728" y="1586808"/>
                </a:lnTo>
                <a:cubicBezTo>
                  <a:pt x="820439" y="1372033"/>
                  <a:pt x="403407" y="1354135"/>
                  <a:pt x="62828" y="1533115"/>
                </a:cubicBezTo>
                <a:close/>
              </a:path>
            </a:pathLst>
          </a:custGeom>
          <a:solidFill>
            <a:srgbClr val="3B6D48"/>
          </a:solidFill>
          <a:ln>
            <a:solidFill>
              <a:srgbClr val="008D8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33" name="稻壳繁华万千，盗取必究。"/>
          <p:cNvSpPr>
            <a:spLocks noChangeAspect="1"/>
          </p:cNvSpPr>
          <p:nvPr/>
        </p:nvSpPr>
        <p:spPr>
          <a:xfrm rot="13500000">
            <a:off x="4347213" y="3704644"/>
            <a:ext cx="1202426" cy="1775980"/>
          </a:xfrm>
          <a:custGeom>
            <a:avLst/>
            <a:gdLst>
              <a:gd name="connsiteX0" fmla="*/ 2318 h 2362"/>
              <a:gd name="connsiteY0" fmla="*/ 2318 h 2362"/>
              <a:gd name="connsiteX1" fmla="*/ 2318 h 2362"/>
              <a:gd name="connsiteY1" fmla="*/ 2318 h 2362"/>
              <a:gd name="connsiteX2" fmla="*/ 2318 h 2362"/>
              <a:gd name="connsiteY2" fmla="*/ 2318 h 2362"/>
              <a:gd name="connsiteX3" fmla="*/ 2318 h 2362"/>
              <a:gd name="connsiteY3" fmla="*/ 2318 h 2362"/>
              <a:gd name="connsiteX4" fmla="*/ 2318 h 2362"/>
              <a:gd name="connsiteY4" fmla="*/ 2318 h 2362"/>
              <a:gd name="connsiteX5" fmla="*/ 2318 h 2362"/>
              <a:gd name="connsiteY5" fmla="*/ 2318 h 2362"/>
              <a:gd name="connsiteX6" fmla="*/ 2318 h 2362"/>
              <a:gd name="connsiteY6" fmla="*/ 2318 h 2362"/>
              <a:gd name="connsiteX7" fmla="*/ 2318 h 2362"/>
              <a:gd name="connsiteY7" fmla="*/ 2318 h 2362"/>
              <a:gd name="connsiteX8" fmla="*/ 2318 h 2362"/>
              <a:gd name="connsiteY8" fmla="*/ 2318 h 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7506" h="2167502">
                <a:moveTo>
                  <a:pt x="214911" y="214911"/>
                </a:moveTo>
                <a:cubicBezTo>
                  <a:pt x="347694" y="82128"/>
                  <a:pt x="531133" y="0"/>
                  <a:pt x="733753" y="0"/>
                </a:cubicBezTo>
                <a:cubicBezTo>
                  <a:pt x="1138994" y="0"/>
                  <a:pt x="1467506" y="328512"/>
                  <a:pt x="1467506" y="733753"/>
                </a:cubicBezTo>
                <a:lnTo>
                  <a:pt x="1467506" y="2102543"/>
                </a:lnTo>
                <a:lnTo>
                  <a:pt x="1380034" y="2038235"/>
                </a:lnTo>
                <a:cubicBezTo>
                  <a:pt x="980369" y="1774352"/>
                  <a:pt x="447491" y="1796343"/>
                  <a:pt x="70029" y="2104206"/>
                </a:cubicBezTo>
                <a:lnTo>
                  <a:pt x="0" y="2167502"/>
                </a:lnTo>
                <a:lnTo>
                  <a:pt x="0" y="733753"/>
                </a:lnTo>
                <a:cubicBezTo>
                  <a:pt x="0" y="531132"/>
                  <a:pt x="82128" y="347694"/>
                  <a:pt x="214911" y="214911"/>
                </a:cubicBezTo>
                <a:close/>
              </a:path>
            </a:pathLst>
          </a:custGeom>
          <a:solidFill>
            <a:srgbClr val="F4B183"/>
          </a:solidFill>
          <a:ln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34" name="稻壳繁华万千，盗取必究。"/>
          <p:cNvSpPr>
            <a:spLocks noChangeAspect="1"/>
          </p:cNvSpPr>
          <p:nvPr/>
        </p:nvSpPr>
        <p:spPr>
          <a:xfrm rot="18900000">
            <a:off x="4311690" y="1398976"/>
            <a:ext cx="1202426" cy="1675505"/>
          </a:xfrm>
          <a:custGeom>
            <a:avLst/>
            <a:gdLst>
              <a:gd name="connsiteX0" fmla="*/ 2318 h 2362"/>
              <a:gd name="connsiteY0" fmla="*/ 2318 h 2362"/>
              <a:gd name="connsiteX1" fmla="*/ 2318 h 2362"/>
              <a:gd name="connsiteY1" fmla="*/ 2318 h 2362"/>
              <a:gd name="connsiteX2" fmla="*/ 2318 h 2362"/>
              <a:gd name="connsiteY2" fmla="*/ 2318 h 2362"/>
              <a:gd name="connsiteX3" fmla="*/ 2318 h 2362"/>
              <a:gd name="connsiteY3" fmla="*/ 2318 h 2362"/>
              <a:gd name="connsiteX4" fmla="*/ 2318 h 2362"/>
              <a:gd name="connsiteY4" fmla="*/ 2318 h 2362"/>
              <a:gd name="connsiteX5" fmla="*/ 2318 h 2362"/>
              <a:gd name="connsiteY5" fmla="*/ 2318 h 2362"/>
              <a:gd name="connsiteX6" fmla="*/ 2318 h 2362"/>
              <a:gd name="connsiteY6" fmla="*/ 2318 h 2362"/>
              <a:gd name="connsiteX7" fmla="*/ 2318 h 2362"/>
              <a:gd name="connsiteY7" fmla="*/ 2318 h 2362"/>
              <a:gd name="connsiteX8" fmla="*/ 2318 h 2362"/>
              <a:gd name="connsiteY8" fmla="*/ 2318 h 2362"/>
              <a:gd name="connsiteX9" fmla="*/ 2318 h 2362"/>
              <a:gd name="connsiteY9" fmla="*/ 2318 h 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2426" h="1675505">
                <a:moveTo>
                  <a:pt x="1026335" y="176091"/>
                </a:moveTo>
                <a:cubicBezTo>
                  <a:pt x="1135133" y="284889"/>
                  <a:pt x="1202426" y="435193"/>
                  <a:pt x="1202426" y="601213"/>
                </a:cubicBezTo>
                <a:lnTo>
                  <a:pt x="1202426" y="1646083"/>
                </a:lnTo>
                <a:lnTo>
                  <a:pt x="1117859" y="1596110"/>
                </a:lnTo>
                <a:cubicBezTo>
                  <a:pt x="777280" y="1417130"/>
                  <a:pt x="360248" y="1435028"/>
                  <a:pt x="34959" y="1649804"/>
                </a:cubicBezTo>
                <a:lnTo>
                  <a:pt x="0" y="1675505"/>
                </a:lnTo>
                <a:lnTo>
                  <a:pt x="0" y="601213"/>
                </a:lnTo>
                <a:cubicBezTo>
                  <a:pt x="0" y="435192"/>
                  <a:pt x="67293" y="284889"/>
                  <a:pt x="176091" y="176091"/>
                </a:cubicBezTo>
                <a:cubicBezTo>
                  <a:pt x="284889" y="67293"/>
                  <a:pt x="435193" y="0"/>
                  <a:pt x="601213" y="0"/>
                </a:cubicBezTo>
                <a:cubicBezTo>
                  <a:pt x="767234" y="0"/>
                  <a:pt x="917537" y="67293"/>
                  <a:pt x="1026335" y="176091"/>
                </a:cubicBezTo>
                <a:close/>
              </a:path>
            </a:pathLst>
          </a:custGeom>
          <a:solidFill>
            <a:srgbClr val="3B6D48"/>
          </a:solidFill>
          <a:ln>
            <a:solidFill>
              <a:srgbClr val="008D8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35" name="稻壳繁华万千，盗取必究。"/>
          <p:cNvSpPr/>
          <p:nvPr/>
        </p:nvSpPr>
        <p:spPr>
          <a:xfrm>
            <a:off x="6138499" y="2359691"/>
            <a:ext cx="1073461" cy="1072752"/>
          </a:xfrm>
          <a:custGeom>
            <a:avLst/>
            <a:gdLst>
              <a:gd name="connsiteX0" fmla="*/ 2318 h 2362"/>
              <a:gd name="connsiteY0" fmla="*/ 2318 h 2362"/>
              <a:gd name="connsiteX1" fmla="*/ 2318 h 2362"/>
              <a:gd name="connsiteY1" fmla="*/ 2318 h 2362"/>
              <a:gd name="connsiteX2" fmla="*/ 2318 h 2362"/>
              <a:gd name="connsiteY2" fmla="*/ 2318 h 2362"/>
              <a:gd name="connsiteX3" fmla="*/ 2318 h 2362"/>
              <a:gd name="connsiteY3" fmla="*/ 2318 h 2362"/>
              <a:gd name="connsiteX4" fmla="*/ 2318 h 2362"/>
              <a:gd name="connsiteY4" fmla="*/ 2318 h 2362"/>
              <a:gd name="connsiteX5" fmla="*/ 2318 h 2362"/>
              <a:gd name="connsiteY5" fmla="*/ 2318 h 2362"/>
              <a:gd name="connsiteX6" fmla="*/ 2318 h 2362"/>
              <a:gd name="connsiteY6" fmla="*/ 2318 h 2362"/>
              <a:gd name="connsiteX7" fmla="*/ 2318 h 2362"/>
              <a:gd name="connsiteY7" fmla="*/ 2318 h 2362"/>
              <a:gd name="connsiteX8" fmla="*/ 2318 h 2362"/>
              <a:gd name="connsiteY8" fmla="*/ 2318 h 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0110" h="1309244">
                <a:moveTo>
                  <a:pt x="8369" y="0"/>
                </a:moveTo>
                <a:lnTo>
                  <a:pt x="0" y="423"/>
                </a:lnTo>
                <a:lnTo>
                  <a:pt x="0" y="340195"/>
                </a:lnTo>
                <a:lnTo>
                  <a:pt x="8369" y="339772"/>
                </a:lnTo>
                <a:cubicBezTo>
                  <a:pt x="539649" y="339772"/>
                  <a:pt x="970337" y="770460"/>
                  <a:pt x="970337" y="1301740"/>
                </a:cubicBezTo>
                <a:lnTo>
                  <a:pt x="969958" y="1309244"/>
                </a:lnTo>
                <a:lnTo>
                  <a:pt x="1309731" y="1309244"/>
                </a:lnTo>
                <a:lnTo>
                  <a:pt x="1310110" y="1301741"/>
                </a:lnTo>
                <a:cubicBezTo>
                  <a:pt x="1310110" y="582809"/>
                  <a:pt x="727301" y="0"/>
                  <a:pt x="8369" y="0"/>
                </a:cubicBezTo>
                <a:close/>
              </a:path>
            </a:pathLst>
          </a:custGeom>
          <a:solidFill>
            <a:srgbClr val="F4B183"/>
          </a:solidFill>
          <a:ln w="25400">
            <a:solidFill>
              <a:schemeClr val="bg1"/>
            </a:solidFill>
          </a:ln>
          <a:effectLst>
            <a:outerShdw blurRad="127000" dist="254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36" name="稻壳繁华万千，盗取必究。"/>
          <p:cNvSpPr/>
          <p:nvPr/>
        </p:nvSpPr>
        <p:spPr>
          <a:xfrm flipH="1" flipV="1">
            <a:off x="5065038" y="3432442"/>
            <a:ext cx="1073461" cy="1072752"/>
          </a:xfrm>
          <a:custGeom>
            <a:avLst/>
            <a:gdLst>
              <a:gd name="connsiteX0" fmla="*/ 2318 h 2362"/>
              <a:gd name="connsiteY0" fmla="*/ 2318 h 2362"/>
              <a:gd name="connsiteX1" fmla="*/ 2318 h 2362"/>
              <a:gd name="connsiteY1" fmla="*/ 2318 h 2362"/>
              <a:gd name="connsiteX2" fmla="*/ 2318 h 2362"/>
              <a:gd name="connsiteY2" fmla="*/ 2318 h 2362"/>
              <a:gd name="connsiteX3" fmla="*/ 2318 h 2362"/>
              <a:gd name="connsiteY3" fmla="*/ 2318 h 2362"/>
              <a:gd name="connsiteX4" fmla="*/ 2318 h 2362"/>
              <a:gd name="connsiteY4" fmla="*/ 2318 h 2362"/>
              <a:gd name="connsiteX5" fmla="*/ 2318 h 2362"/>
              <a:gd name="connsiteY5" fmla="*/ 2318 h 2362"/>
              <a:gd name="connsiteX6" fmla="*/ 2318 h 2362"/>
              <a:gd name="connsiteY6" fmla="*/ 2318 h 2362"/>
              <a:gd name="connsiteX7" fmla="*/ 2318 h 2362"/>
              <a:gd name="connsiteY7" fmla="*/ 2318 h 2362"/>
              <a:gd name="connsiteX8" fmla="*/ 2318 h 2362"/>
              <a:gd name="connsiteY8" fmla="*/ 2318 h 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0110" h="1309244">
                <a:moveTo>
                  <a:pt x="8369" y="0"/>
                </a:moveTo>
                <a:lnTo>
                  <a:pt x="0" y="423"/>
                </a:lnTo>
                <a:lnTo>
                  <a:pt x="0" y="340195"/>
                </a:lnTo>
                <a:lnTo>
                  <a:pt x="8369" y="339772"/>
                </a:lnTo>
                <a:cubicBezTo>
                  <a:pt x="539649" y="339772"/>
                  <a:pt x="970337" y="770460"/>
                  <a:pt x="970337" y="1301740"/>
                </a:cubicBezTo>
                <a:lnTo>
                  <a:pt x="969958" y="1309244"/>
                </a:lnTo>
                <a:lnTo>
                  <a:pt x="1309731" y="1309244"/>
                </a:lnTo>
                <a:lnTo>
                  <a:pt x="1310110" y="1301741"/>
                </a:lnTo>
                <a:cubicBezTo>
                  <a:pt x="1310110" y="582809"/>
                  <a:pt x="727301" y="0"/>
                  <a:pt x="8369" y="0"/>
                </a:cubicBezTo>
                <a:close/>
              </a:path>
            </a:pathLst>
          </a:custGeom>
          <a:solidFill>
            <a:srgbClr val="F4B183"/>
          </a:solidFill>
          <a:ln w="25400">
            <a:solidFill>
              <a:schemeClr val="bg1"/>
            </a:solidFill>
          </a:ln>
          <a:effectLst>
            <a:outerShdw blurRad="1270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40" name="稻壳繁华万千，盗取必究。"/>
          <p:cNvSpPr/>
          <p:nvPr/>
        </p:nvSpPr>
        <p:spPr>
          <a:xfrm flipH="1">
            <a:off x="5065038" y="2359691"/>
            <a:ext cx="1073461" cy="1072752"/>
          </a:xfrm>
          <a:custGeom>
            <a:avLst/>
            <a:gdLst>
              <a:gd name="connsiteX0" fmla="*/ 2318 h 2362"/>
              <a:gd name="connsiteY0" fmla="*/ 2318 h 2362"/>
              <a:gd name="connsiteX1" fmla="*/ 2318 h 2362"/>
              <a:gd name="connsiteY1" fmla="*/ 2318 h 2362"/>
              <a:gd name="connsiteX2" fmla="*/ 2318 h 2362"/>
              <a:gd name="connsiteY2" fmla="*/ 2318 h 2362"/>
              <a:gd name="connsiteX3" fmla="*/ 2318 h 2362"/>
              <a:gd name="connsiteY3" fmla="*/ 2318 h 2362"/>
              <a:gd name="connsiteX4" fmla="*/ 2318 h 2362"/>
              <a:gd name="connsiteY4" fmla="*/ 2318 h 2362"/>
              <a:gd name="connsiteX5" fmla="*/ 2318 h 2362"/>
              <a:gd name="connsiteY5" fmla="*/ 2318 h 2362"/>
              <a:gd name="connsiteX6" fmla="*/ 2318 h 2362"/>
              <a:gd name="connsiteY6" fmla="*/ 2318 h 2362"/>
              <a:gd name="connsiteX7" fmla="*/ 2318 h 2362"/>
              <a:gd name="connsiteY7" fmla="*/ 2318 h 2362"/>
              <a:gd name="connsiteX8" fmla="*/ 2318 h 2362"/>
              <a:gd name="connsiteY8" fmla="*/ 2318 h 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0110" h="1309244">
                <a:moveTo>
                  <a:pt x="8369" y="0"/>
                </a:moveTo>
                <a:lnTo>
                  <a:pt x="0" y="423"/>
                </a:lnTo>
                <a:lnTo>
                  <a:pt x="0" y="340195"/>
                </a:lnTo>
                <a:lnTo>
                  <a:pt x="8369" y="339772"/>
                </a:lnTo>
                <a:cubicBezTo>
                  <a:pt x="539649" y="339772"/>
                  <a:pt x="970337" y="770460"/>
                  <a:pt x="970337" y="1301740"/>
                </a:cubicBezTo>
                <a:lnTo>
                  <a:pt x="969958" y="1309244"/>
                </a:lnTo>
                <a:lnTo>
                  <a:pt x="1309731" y="1309244"/>
                </a:lnTo>
                <a:lnTo>
                  <a:pt x="1310110" y="1301741"/>
                </a:lnTo>
                <a:cubicBezTo>
                  <a:pt x="1310110" y="582809"/>
                  <a:pt x="727301" y="0"/>
                  <a:pt x="8369" y="0"/>
                </a:cubicBezTo>
                <a:close/>
              </a:path>
            </a:pathLst>
          </a:custGeom>
          <a:solidFill>
            <a:srgbClr val="3B6D48"/>
          </a:solidFill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41" name="稻壳繁华万千，盗取必究。"/>
          <p:cNvSpPr/>
          <p:nvPr/>
        </p:nvSpPr>
        <p:spPr>
          <a:xfrm flipV="1">
            <a:off x="6138499" y="3432442"/>
            <a:ext cx="1073461" cy="1072752"/>
          </a:xfrm>
          <a:custGeom>
            <a:avLst/>
            <a:gdLst>
              <a:gd name="connsiteX0" fmla="*/ 2318 h 2362"/>
              <a:gd name="connsiteY0" fmla="*/ 2318 h 2362"/>
              <a:gd name="connsiteX1" fmla="*/ 2318 h 2362"/>
              <a:gd name="connsiteY1" fmla="*/ 2318 h 2362"/>
              <a:gd name="connsiteX2" fmla="*/ 2318 h 2362"/>
              <a:gd name="connsiteY2" fmla="*/ 2318 h 2362"/>
              <a:gd name="connsiteX3" fmla="*/ 2318 h 2362"/>
              <a:gd name="connsiteY3" fmla="*/ 2318 h 2362"/>
              <a:gd name="connsiteX4" fmla="*/ 2318 h 2362"/>
              <a:gd name="connsiteY4" fmla="*/ 2318 h 2362"/>
              <a:gd name="connsiteX5" fmla="*/ 2318 h 2362"/>
              <a:gd name="connsiteY5" fmla="*/ 2318 h 2362"/>
              <a:gd name="connsiteX6" fmla="*/ 2318 h 2362"/>
              <a:gd name="connsiteY6" fmla="*/ 2318 h 2362"/>
              <a:gd name="connsiteX7" fmla="*/ 2318 h 2362"/>
              <a:gd name="connsiteY7" fmla="*/ 2318 h 2362"/>
              <a:gd name="connsiteX8" fmla="*/ 2318 h 2362"/>
              <a:gd name="connsiteY8" fmla="*/ 2318 h 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0110" h="1309244">
                <a:moveTo>
                  <a:pt x="8369" y="0"/>
                </a:moveTo>
                <a:lnTo>
                  <a:pt x="0" y="423"/>
                </a:lnTo>
                <a:lnTo>
                  <a:pt x="0" y="340195"/>
                </a:lnTo>
                <a:lnTo>
                  <a:pt x="8369" y="339772"/>
                </a:lnTo>
                <a:cubicBezTo>
                  <a:pt x="539649" y="339772"/>
                  <a:pt x="970337" y="770460"/>
                  <a:pt x="970337" y="1301740"/>
                </a:cubicBezTo>
                <a:lnTo>
                  <a:pt x="969958" y="1309244"/>
                </a:lnTo>
                <a:lnTo>
                  <a:pt x="1309731" y="1309244"/>
                </a:lnTo>
                <a:lnTo>
                  <a:pt x="1310110" y="1301741"/>
                </a:lnTo>
                <a:cubicBezTo>
                  <a:pt x="1310110" y="582809"/>
                  <a:pt x="727301" y="0"/>
                  <a:pt x="8369" y="0"/>
                </a:cubicBezTo>
                <a:close/>
              </a:path>
            </a:pathLst>
          </a:custGeom>
          <a:solidFill>
            <a:srgbClr val="3B6D48"/>
          </a:solidFill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文黑-55简" panose="00020600040101010101" pitchFamily="18" charset="-122"/>
              <a:ea typeface="汉仪文黑-55简" panose="00020600040101010101" pitchFamily="18" charset="-122"/>
            </a:endParaRPr>
          </a:p>
        </p:txBody>
      </p:sp>
      <p:sp>
        <p:nvSpPr>
          <p:cNvPr id="72" name="稻壳繁华万千，盗取必究。"/>
          <p:cNvSpPr txBox="1"/>
          <p:nvPr/>
        </p:nvSpPr>
        <p:spPr>
          <a:xfrm>
            <a:off x="8292733" y="1498605"/>
            <a:ext cx="356552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b="1" spc="300" dirty="0">
                <a:latin typeface="楷体" panose="02010609060101010101" charset="-122"/>
                <a:ea typeface="楷体" panose="02010609060101010101" charset="-122"/>
                <a:sym typeface="+mn-ea"/>
              </a:rPr>
              <a:t>微型教研</a:t>
            </a:r>
            <a:r>
              <a:rPr lang="en-US" altLang="zh-CN" sz="2800" b="1" spc="300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800" b="1" spc="300" dirty="0">
                <a:latin typeface="楷体" panose="02010609060101010101" charset="-122"/>
                <a:ea typeface="楷体" panose="02010609060101010101" charset="-122"/>
                <a:sym typeface="+mn-ea"/>
              </a:rPr>
              <a:t>以小见大</a:t>
            </a:r>
            <a:endParaRPr lang="zh-CN" altLang="en-US" sz="2800" b="1" spc="300" dirty="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800" spc="3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4" name="稻壳繁华万千，盗取必究。"/>
          <p:cNvSpPr txBox="1"/>
          <p:nvPr/>
        </p:nvSpPr>
        <p:spPr>
          <a:xfrm>
            <a:off x="601613" y="4505130"/>
            <a:ext cx="35655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spc="300" dirty="0">
                <a:latin typeface="楷体" panose="02010609060101010101" charset="-122"/>
                <a:ea typeface="楷体" panose="02010609060101010101" charset="-122"/>
              </a:rPr>
              <a:t>作业设计</a:t>
            </a:r>
            <a:r>
              <a:rPr lang="en-US" altLang="zh-CN" sz="2800" b="1" spc="300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spc="300" dirty="0">
                <a:latin typeface="楷体" panose="02010609060101010101" charset="-122"/>
                <a:ea typeface="楷体" panose="02010609060101010101" charset="-122"/>
              </a:rPr>
              <a:t>减负提质</a:t>
            </a:r>
            <a:endParaRPr lang="zh-CN" altLang="en-US" sz="2800" b="1" spc="3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等腰三角形 5"/>
          <p:cNvSpPr/>
          <p:nvPr>
            <p:custDataLst>
              <p:tags r:id="rId2"/>
            </p:custDataLst>
          </p:nvPr>
        </p:nvSpPr>
        <p:spPr>
          <a:xfrm rot="5400000">
            <a:off x="91583" y="241436"/>
            <a:ext cx="523221" cy="360947"/>
          </a:xfrm>
          <a:prstGeom prst="triangle">
            <a:avLst/>
          </a:prstGeom>
          <a:solidFill>
            <a:srgbClr val="016C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稻壳繁华万千，盗取必究。"/>
          <p:cNvSpPr txBox="1"/>
          <p:nvPr>
            <p:custDataLst>
              <p:tags r:id="rId3"/>
            </p:custDataLst>
          </p:nvPr>
        </p:nvSpPr>
        <p:spPr>
          <a:xfrm>
            <a:off x="8296821" y="4505330"/>
            <a:ext cx="35655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spc="300" dirty="0">
                <a:latin typeface="楷体" panose="02010609060101010101" charset="-122"/>
                <a:ea typeface="楷体" panose="02010609060101010101" charset="-122"/>
              </a:rPr>
              <a:t>命题研究</a:t>
            </a:r>
            <a:r>
              <a:rPr lang="en-US" altLang="zh-CN" sz="2800" b="1" spc="300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spc="300" dirty="0">
                <a:latin typeface="楷体" panose="02010609060101010101" charset="-122"/>
                <a:ea typeface="楷体" panose="02010609060101010101" charset="-122"/>
              </a:rPr>
              <a:t>提升素养</a:t>
            </a:r>
            <a:endParaRPr lang="zh-CN" altLang="en-US" sz="2800" b="1" spc="300" dirty="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983105" y="2145665"/>
            <a:ext cx="1670685" cy="1079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4"/>
            </p:custDataLst>
          </p:nvPr>
        </p:nvCxnSpPr>
        <p:spPr>
          <a:xfrm>
            <a:off x="8754745" y="2068830"/>
            <a:ext cx="1670685" cy="1079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>
            <a:off x="1849755" y="5132705"/>
            <a:ext cx="1670685" cy="1079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6"/>
            </p:custDataLst>
          </p:nvPr>
        </p:nvCxnSpPr>
        <p:spPr>
          <a:xfrm>
            <a:off x="8669020" y="5124450"/>
            <a:ext cx="1670685" cy="1079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4390390" y="1743710"/>
            <a:ext cx="474345" cy="4635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1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椭圆 14"/>
          <p:cNvSpPr/>
          <p:nvPr>
            <p:custDataLst>
              <p:tags r:id="rId7"/>
            </p:custDataLst>
          </p:nvPr>
        </p:nvSpPr>
        <p:spPr>
          <a:xfrm>
            <a:off x="7211695" y="4669155"/>
            <a:ext cx="474345" cy="4635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4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7343140" y="1682115"/>
            <a:ext cx="474345" cy="4635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椭圆 16"/>
          <p:cNvSpPr/>
          <p:nvPr>
            <p:custDataLst>
              <p:tags r:id="rId9"/>
            </p:custDataLst>
          </p:nvPr>
        </p:nvSpPr>
        <p:spPr>
          <a:xfrm>
            <a:off x="4390390" y="4679950"/>
            <a:ext cx="474345" cy="4635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3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459095" y="2983230"/>
            <a:ext cx="13811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以学生为中心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880745" y="405765"/>
            <a:ext cx="1040257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（三）</a:t>
            </a:r>
            <a:r>
              <a:rPr kumimoji="0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创新</a:t>
            </a:r>
            <a:r>
              <a:rPr kumimoji="0" lang="zh-CN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教研，有效提升</a:t>
            </a:r>
            <a:r>
              <a:rPr kumimoji="0" lang="zh-CN" sz="3200" b="1" i="0" kern="1200" cap="none" spc="600" normalizeH="0" baseline="0" noProof="0" dirty="0">
                <a:solidFill>
                  <a:srgbClr val="016C2C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，共研发展新趋势</a:t>
            </a:r>
            <a:endParaRPr kumimoji="0" lang="zh-CN" sz="3200" b="1" i="0" kern="1200" cap="none" spc="600" normalizeH="0" baseline="0" noProof="0" dirty="0">
              <a:solidFill>
                <a:srgbClr val="016C2C"/>
              </a:solidFill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5" name="稻壳繁华万千，盗取必究。"/>
          <p:cNvSpPr txBox="1"/>
          <p:nvPr/>
        </p:nvSpPr>
        <p:spPr>
          <a:xfrm>
            <a:off x="648603" y="1546665"/>
            <a:ext cx="35655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800" b="1" spc="300" dirty="0">
                <a:latin typeface="楷体" panose="02010609060101010101" charset="-122"/>
                <a:ea typeface="楷体" panose="02010609060101010101" charset="-122"/>
              </a:rPr>
              <a:t>学习课标</a:t>
            </a:r>
            <a:r>
              <a:rPr lang="en-US" altLang="zh-CN" sz="2800" b="1" spc="300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spc="300" dirty="0">
                <a:latin typeface="楷体" panose="02010609060101010101" charset="-122"/>
                <a:ea typeface="楷体" panose="02010609060101010101" charset="-122"/>
              </a:rPr>
              <a:t>明确方向</a:t>
            </a:r>
            <a:endParaRPr lang="zh-CN" altLang="en-US" sz="2800" b="1" spc="3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DIAGRAM_VIRTUALLY_FRAME" val="{&quot;height&quot;:372.2,&quot;left&quot;:275.8063779527559,&quot;top&quot;:129.95,&quot;width&quot;:587.3436220472441}"/>
</p:tagLst>
</file>

<file path=ppt/tags/tag10.xml><?xml version="1.0" encoding="utf-8"?>
<p:tagLst xmlns:p="http://schemas.openxmlformats.org/presentationml/2006/main">
  <p:tag name="KSO_WM_DIAGRAM_VIRTUALLY_FRAME" val="{&quot;height&quot;:372.2,&quot;left&quot;:275.8063779527559,&quot;top&quot;:129.95,&quot;width&quot;:587.3436220472441}"/>
</p:tagLst>
</file>

<file path=ppt/tags/tag100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101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102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103.xml><?xml version="1.0" encoding="utf-8"?>
<p:tagLst xmlns:p="http://schemas.openxmlformats.org/presentationml/2006/main">
  <p:tag name="COMMONDATA" val="eyJjb3VudCI6MjIsImhkaWQiOiI3ODE1MDIzMmYzMDk5NmY4Y2Y4NzUyNjEwZDcyZDFkZCIsInVzZXJDb3VudCI6MjJ9"/>
  <p:tag name="KSO_WPP_MARK_KEY" val="e87c401a-3f54-41db-81d1-2e1f8b713678"/>
  <p:tag name="commondata" val="eyJjb3VudCI6MjMsImhkaWQiOiJhN2M1M2ZkZDc2N2MwNGVlMzkwNTg5ZTlkMzgyNGE5OCIsInVzZXJDb3VudCI6MX0=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372.2,&quot;left&quot;:275.8063779527559,&quot;top&quot;:129.95,&quot;width&quot;:587.3436220472441}"/>
</p:tagLst>
</file>

<file path=ppt/tags/tag13.xml><?xml version="1.0" encoding="utf-8"?>
<p:tagLst xmlns:p="http://schemas.openxmlformats.org/presentationml/2006/main">
  <p:tag name="KSO_WM_SLIDE_ITEM_CNT" val="3"/>
</p:tagLst>
</file>

<file path=ppt/tags/tag14.xml><?xml version="1.0" encoding="utf-8"?>
<p:tagLst xmlns:p="http://schemas.openxmlformats.org/presentationml/2006/main">
  <p:tag name="KSO_WM_DIAGRAM_VIRTUALLY_FRAME" val="{&quot;height&quot;:372.2,&quot;left&quot;:275.8063779527559,&quot;top&quot;:129.95,&quot;width&quot;:587.3436220472441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SLIDE_ITEM_CNT" val="3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DIAGRAM_VIRTUALLY_FRAME" val="{&quot;height&quot;:372.2,&quot;left&quot;:275.8063779527559,&quot;top&quot;:129.95,&quot;width&quot;:587.3436220472441}"/>
</p:tagLst>
</file>

<file path=ppt/tags/tag20.xml><?xml version="1.0" encoding="utf-8"?>
<p:tagLst xmlns:p="http://schemas.openxmlformats.org/presentationml/2006/main">
  <p:tag name="ISLIDE.ICON" val="#68131;#68131;#57184;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DIAGRAM_VIRTUALLY_FRAME" val="{&quot;height&quot;:372.2,&quot;left&quot;:275.8063779527559,&quot;top&quot;:129.95,&quot;width&quot;:587.3436220472441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  <p:tag name="KSO_WM_UNIT_PLACING_PICTURE_USER_VIEWPORT" val="{&quot;height&quot;:3583,&quot;width&quot;:2735}"/>
</p:tagLst>
</file>

<file path=ppt/tags/tag33.xml><?xml version="1.0" encoding="utf-8"?>
<p:tagLst xmlns:p="http://schemas.openxmlformats.org/presentationml/2006/main">
  <p:tag name="KSO_WM_TAG_VERSION" val="1.0"/>
  <p:tag name="KSO_WM_BEAUTIFY_FLAG" val=""/>
  <p:tag name="KSO_WM_TEMPLATE_CATEGORY" val="diagram"/>
  <p:tag name="KSO_WM_TEMPLATE_INDEX" val="20169758"/>
  <p:tag name="KSO_WM_UNIT_TYPE" val="l_h_a"/>
  <p:tag name="KSO_WM_UNIT_INDEX" val="1_1_1"/>
  <p:tag name="KSO_WM_UNIT_LAYERLEVEL" val="1_1_1"/>
  <p:tag name="KSO_WM_UNIT_VALUE" val="5"/>
  <p:tag name="KSO_WM_UNIT_HIGHLIGHT" val="0"/>
  <p:tag name="KSO_WM_UNIT_COMPATIBLE" val="0"/>
  <p:tag name="KSO_WM_UNIT_CLEAR" val="0"/>
  <p:tag name="KSO_WM_DIAGRAM_GROUP_CODE" val="l1-1"/>
  <p:tag name="KSO_WM_UNIT_ID" val="diagram20169758_2*l_h_a*1_1_1"/>
  <p:tag name="KSO_WM_UNIT_PRESET_TEXT" val="编辑标题"/>
  <p:tag name="KSO_WM_UNIT_FILL_FORE_SCHEMECOLOR_INDEX" val="15"/>
  <p:tag name="KSO_WM_UNIT_FILL_TYPE" val="1"/>
  <p:tag name="KSO_WM_UNIT_LINE_FORE_SCHEMECOLOR_INDEX" val="15"/>
  <p:tag name="KSO_WM_UNIT_LINE_FILL_TYPE" val="2"/>
  <p:tag name="KSO_WM_UNIT_TEXT_FILL_FORE_SCHEMECOLOR_INDEX" val="5"/>
  <p:tag name="KSO_WM_UNIT_TEXT_FILL_TYPE" val="1"/>
</p:tagLst>
</file>

<file path=ppt/tags/tag34.xml><?xml version="1.0" encoding="utf-8"?>
<p:tagLst xmlns:p="http://schemas.openxmlformats.org/presentationml/2006/main">
  <p:tag name="KSO_WM_TAG_VERSION" val="1.0"/>
  <p:tag name="KSO_WM_BEAUTIFY_FLAG" val=""/>
  <p:tag name="KSO_WM_TEMPLATE_CATEGORY" val="diagram"/>
  <p:tag name="KSO_WM_TEMPLATE_INDEX" val="20169758"/>
  <p:tag name="KSO_WM_UNIT_TYPE" val="l_h_a"/>
  <p:tag name="KSO_WM_UNIT_INDEX" val="1_1_1"/>
  <p:tag name="KSO_WM_UNIT_LAYERLEVEL" val="1_1_1"/>
  <p:tag name="KSO_WM_UNIT_VALUE" val="5"/>
  <p:tag name="KSO_WM_UNIT_HIGHLIGHT" val="0"/>
  <p:tag name="KSO_WM_UNIT_COMPATIBLE" val="0"/>
  <p:tag name="KSO_WM_UNIT_CLEAR" val="0"/>
  <p:tag name="KSO_WM_DIAGRAM_GROUP_CODE" val="l1-1"/>
  <p:tag name="KSO_WM_UNIT_ID" val="diagram20169758_2*l_h_a*1_1_1"/>
  <p:tag name="KSO_WM_UNIT_PRESET_TEXT" val="编辑标题"/>
  <p:tag name="KSO_WM_UNIT_FILL_FORE_SCHEMECOLOR_INDEX" val="15"/>
  <p:tag name="KSO_WM_UNIT_FILL_TYPE" val="1"/>
  <p:tag name="KSO_WM_UNIT_LINE_FORE_SCHEMECOLOR_INDEX" val="15"/>
  <p:tag name="KSO_WM_UNIT_LINE_FILL_TYPE" val="2"/>
  <p:tag name="KSO_WM_UNIT_TEXT_FILL_FORE_SCHEMECOLOR_INDEX" val="5"/>
  <p:tag name="KSO_WM_UNIT_TEXT_FILL_TYPE" val="1"/>
</p:tagLst>
</file>

<file path=ppt/tags/tag35.xml><?xml version="1.0" encoding="utf-8"?>
<p:tagLst xmlns:p="http://schemas.openxmlformats.org/presentationml/2006/main">
  <p:tag name="KSO_WM_TAG_VERSION" val="1.0"/>
  <p:tag name="KSO_WM_BEAUTIFY_FLAG" val=""/>
  <p:tag name="KSO_WM_TEMPLATE_CATEGORY" val="diagram"/>
  <p:tag name="KSO_WM_TEMPLATE_INDEX" val="20169758"/>
  <p:tag name="KSO_WM_UNIT_TYPE" val="l_h_a"/>
  <p:tag name="KSO_WM_UNIT_INDEX" val="1_1_1"/>
  <p:tag name="KSO_WM_UNIT_LAYERLEVEL" val="1_1_1"/>
  <p:tag name="KSO_WM_UNIT_VALUE" val="5"/>
  <p:tag name="KSO_WM_UNIT_HIGHLIGHT" val="0"/>
  <p:tag name="KSO_WM_UNIT_COMPATIBLE" val="0"/>
  <p:tag name="KSO_WM_UNIT_CLEAR" val="0"/>
  <p:tag name="KSO_WM_DIAGRAM_GROUP_CODE" val="l1-1"/>
  <p:tag name="KSO_WM_UNIT_ID" val="diagram20169758_2*l_h_a*1_1_1"/>
  <p:tag name="KSO_WM_UNIT_PRESET_TEXT" val="编辑标题"/>
  <p:tag name="KSO_WM_UNIT_FILL_FORE_SCHEMECOLOR_INDEX" val="15"/>
  <p:tag name="KSO_WM_UNIT_FILL_TYPE" val="1"/>
  <p:tag name="KSO_WM_UNIT_LINE_FORE_SCHEMECOLOR_INDEX" val="15"/>
  <p:tag name="KSO_WM_UNIT_LINE_FILL_TYPE" val="2"/>
  <p:tag name="KSO_WM_UNIT_TEXT_FILL_FORE_SCHEMECOLOR_INDEX" val="5"/>
  <p:tag name="KSO_WM_UNIT_TEXT_FILL_TYPE" val="1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DIAGRAM_VIRTUALLY_FRAME" val="{&quot;height&quot;:372.2,&quot;left&quot;:275.8063779527559,&quot;top&quot;:129.95,&quot;width&quot;:587.3436220472441}"/>
</p:tagLst>
</file>

<file path=ppt/tags/tag40.xml><?xml version="1.0" encoding="utf-8"?>
<p:tagLst xmlns:p="http://schemas.openxmlformats.org/presentationml/2006/main">
  <p:tag name="KSO_WM_SLIDE_ITEM_CNT" val="3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SLIDE_ITEM_CNT" val="3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SLIDE_ITEM_CNT" val="3"/>
</p:tagLst>
</file>

<file path=ppt/tags/tag5.xml><?xml version="1.0" encoding="utf-8"?>
<p:tagLst xmlns:p="http://schemas.openxmlformats.org/presentationml/2006/main">
  <p:tag name="KSO_WM_DIAGRAM_VIRTUALLY_FRAME" val="{&quot;height&quot;:372.2,&quot;left&quot;:275.8063779527559,&quot;top&quot;:129.95,&quot;width&quot;:587.3436220472441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ISLIDE.ICON" val="#68131;#68131;#57184;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SLIDE_ITEM_CNT" val="3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DIAGRAM_VIRTUALLY_FRAME" val="{&quot;height&quot;:372.2,&quot;left&quot;:275.8063779527559,&quot;top&quot;:129.95,&quot;width&quot;:587.3436220472441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372.2,&quot;left&quot;:275.8063779527559,&quot;top&quot;:129.95,&quot;width&quot;:587.3436220472441}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DIAGRAM_VIRTUALLY_FRAME" val="{&quot;height&quot;:372.2,&quot;left&quot;:275.8063779527559,&quot;top&quot;:129.95,&quot;width&quot;:587.3436220472441}"/>
</p:tagLst>
</file>

<file path=ppt/tags/tag80.xml><?xml version="1.0" encoding="utf-8"?>
<p:tagLst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LAYERLEVEL" val="1_1_1"/>
  <p:tag name="KSO_WM_TAG_VERSION" val="1.0"/>
  <p:tag name="KSO_WM_BEAUTIFY_FLAG" val="#wm#"/>
  <p:tag name="KSO_WM_TEMPLATE_CATEGORY" val="custom"/>
  <p:tag name="KSO_WM_TEMPLATE_INDEX" val="20205421"/>
  <p:tag name="KSO_WM_UNIT_ID" val="custom20205421_27*m_h_f*1_5_1"/>
  <p:tag name="KSO_WM_UNIT_TEXT_SUBTYPE" val="a"/>
  <p:tag name="KSO_WM_UNIT_SUBTYPE" val="a"/>
  <p:tag name="KSO_WM_UNIT_TEXT_FILL_FORE_SCHEMECOLOR_INDEX" val="13"/>
  <p:tag name="KSO_WM_UNIT_TEXT_FILL_TYPE" val="1"/>
  <p:tag name="KSO_WM_UNIT_USESOURCEFORMAT_APPLY" val="1"/>
  <p:tag name="KSO_WM_DIAGRAM_VIRTUALLY_FRAME" val="{&quot;height&quot;:194.85,&quot;left&quot;:33.35,&quot;top&quot;:75.2,&quot;width&quot;:941.65}"/>
</p:tagLst>
</file>

<file path=ppt/tags/tag81.xml><?xml version="1.0" encoding="utf-8"?>
<p:tagLst xmlns:p="http://schemas.openxmlformats.org/presentationml/2006/main">
  <p:tag name="KSO_WM_SLIDE_ITEM_CNT" val="3"/>
</p:tagLst>
</file>

<file path=ppt/tags/tag82.xml><?xml version="1.0" encoding="utf-8"?>
<p:tagLst xmlns:p="http://schemas.openxmlformats.org/presentationml/2006/main">
  <p:tag name="KSO_WM_DIAGRAM_VIRTUALLY_FRAME" val="{&quot;height&quot;:372.2,&quot;left&quot;:275.8063779527559,&quot;top&quot;:129.95,&quot;width&quot;:587.3436220472441}"/>
</p:tagLst>
</file>

<file path=ppt/tags/tag83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84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85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86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87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88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89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9.xml><?xml version="1.0" encoding="utf-8"?>
<p:tagLst xmlns:p="http://schemas.openxmlformats.org/presentationml/2006/main">
  <p:tag name="KSO_WM_DIAGRAM_VIRTUALLY_FRAME" val="{&quot;height&quot;:372.2,&quot;left&quot;:275.8063779527559,&quot;top&quot;:129.95,&quot;width&quot;:587.3436220472441}"/>
</p:tagLst>
</file>

<file path=ppt/tags/tag90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91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92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93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94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95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96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97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98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ags/tag99.xml><?xml version="1.0" encoding="utf-8"?>
<p:tagLst xmlns:p="http://schemas.openxmlformats.org/presentationml/2006/main">
  <p:tag name="KSO_WM_DIAGRAM_VIRTUALLY_FRAME" val="{&quot;height&quot;:279.46748031496065,&quot;left&quot;:109.96818897637795,&quot;top&quot;:165.18850393700785,&quot;width&quot;:754.8345669291338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962</Words>
  <Application>WPS 演示</Application>
  <PresentationFormat>宽屏</PresentationFormat>
  <Paragraphs>170</Paragraphs>
  <Slides>20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楷体</vt:lpstr>
      <vt:lpstr>字由点字虎啸体</vt:lpstr>
      <vt:lpstr>汉仪文黑-55简</vt:lpstr>
      <vt:lpstr>微软雅黑</vt:lpstr>
      <vt:lpstr>方正小标宋简体</vt:lpstr>
      <vt:lpstr>楷体_GB2312</vt:lpstr>
      <vt:lpstr>Arial Unicode MS</vt:lpstr>
      <vt:lpstr>等线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Creationism</cp:lastModifiedBy>
  <cp:revision>147</cp:revision>
  <dcterms:created xsi:type="dcterms:W3CDTF">2022-07-30T03:25:00Z</dcterms:created>
  <dcterms:modified xsi:type="dcterms:W3CDTF">2024-03-28T07:18:34Z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B50D4F6C580D4AF8AC13FD11797E7BAC_11</vt:lpwstr>
  </property>
  <property fmtid="{D5CDD505-2E9C-101B-9397-08002B2CF9AE}" pid="3" name="KSOProductBuildVer">
    <vt:lpwstr>2052-12.1.0.16417</vt:lpwstr>
  </property>
  <property fmtid="{D5CDD505-2E9C-101B-9397-08002B2CF9AE}" pid="4" name="KSOTemplateUUID">
    <vt:lpwstr>v1.0_mb_jO7+q8MZ6R0hKQQuztjgxw==</vt:lpwstr>
  </property>
</Properties>
</file>