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6"/>
  </p:notesMasterIdLst>
  <p:sldIdLst>
    <p:sldId id="438" r:id="rId3"/>
    <p:sldId id="419" r:id="rId4"/>
    <p:sldId id="420" r:id="rId5"/>
    <p:sldId id="421" r:id="rId6"/>
    <p:sldId id="425" r:id="rId7"/>
    <p:sldId id="458" r:id="rId8"/>
    <p:sldId id="426" r:id="rId9"/>
    <p:sldId id="436" r:id="rId10"/>
    <p:sldId id="460" r:id="rId11"/>
    <p:sldId id="461" r:id="rId12"/>
    <p:sldId id="465" r:id="rId13"/>
    <p:sldId id="431" r:id="rId14"/>
    <p:sldId id="432" r:id="rId15"/>
  </p:sldIdLst>
  <p:sldSz cx="12192000" cy="6858000"/>
  <p:notesSz cx="6858000" cy="9144000"/>
  <p:embeddedFontLst>
    <p:embeddedFont>
      <p:font typeface="黑体" panose="02010609060101010101" pitchFamily="49" charset="-122"/>
      <p:regular r:id="rId20"/>
    </p:embeddedFont>
    <p:embeddedFont>
      <p:font typeface="微软雅黑" panose="020B0503020204020204" pitchFamily="34" charset="-122"/>
      <p:regular r:id="rId21"/>
    </p:embeddedFont>
    <p:embeddedFont>
      <p:font typeface="汉仪玄宋 85S" panose="00020600040101010101" charset="-122"/>
      <p:regular r:id="rId22"/>
    </p:embeddedFont>
    <p:embeddedFont>
      <p:font typeface="汉仪中黑 简" panose="00020600040101010101" charset="-122"/>
      <p:regular r:id="rId23"/>
    </p:embeddedFont>
    <p:embeddedFont>
      <p:font typeface="标准粗黑" panose="02000503000000000000" charset="-122"/>
      <p:regular r:id="rId24"/>
    </p:embeddedFont>
  </p:embeddedFontLst>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8" pos="5900" userDrawn="1">
          <p15:clr>
            <a:srgbClr val="A4A3A4"/>
          </p15:clr>
        </p15:guide>
        <p15:guide id="9" orient="horz" pos="211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7CF"/>
    <a:srgbClr val="FFF5EB"/>
    <a:srgbClr val="FFFBF7"/>
    <a:srgbClr val="5C8450"/>
    <a:srgbClr val="EEA632"/>
    <a:srgbClr val="5C4D46"/>
    <a:srgbClr val="404040"/>
    <a:srgbClr val="C9A45C"/>
    <a:srgbClr val="568C84"/>
    <a:srgbClr val="F0E5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34" autoAdjust="0"/>
    <p:restoredTop sz="94660"/>
  </p:normalViewPr>
  <p:slideViewPr>
    <p:cSldViewPr snapToGrid="0" showGuides="1">
      <p:cViewPr>
        <p:scale>
          <a:sx n="66" d="100"/>
          <a:sy n="66" d="100"/>
        </p:scale>
        <p:origin x="72" y="-184"/>
      </p:cViewPr>
      <p:guideLst>
        <p:guide pos="5900"/>
        <p:guide orient="horz" pos="2115"/>
      </p:guideLst>
    </p:cSldViewPr>
  </p:slideViewPr>
  <p:notesTextViewPr>
    <p:cViewPr>
      <p:scale>
        <a:sx n="1" d="1"/>
        <a:sy n="1" d="1"/>
      </p:scale>
      <p:origin x="0" y="0"/>
    </p:cViewPr>
  </p:notesTextViewPr>
  <p:sorterViewPr>
    <p:cViewPr>
      <p:scale>
        <a:sx n="99" d="100"/>
        <a:sy n="99"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5" Type="http://schemas.openxmlformats.org/officeDocument/2006/relationships/tags" Target="tags/tag79.xml"/><Relationship Id="rId24" Type="http://schemas.openxmlformats.org/officeDocument/2006/relationships/font" Target="fonts/font5.fntdata"/><Relationship Id="rId23" Type="http://schemas.openxmlformats.org/officeDocument/2006/relationships/font" Target="fonts/font4.fntdata"/><Relationship Id="rId22" Type="http://schemas.openxmlformats.org/officeDocument/2006/relationships/font" Target="fonts/font3.fntdata"/><Relationship Id="rId21" Type="http://schemas.openxmlformats.org/officeDocument/2006/relationships/font" Target="fonts/font2.fntdata"/><Relationship Id="rId20" Type="http://schemas.openxmlformats.org/officeDocument/2006/relationships/font" Target="fonts/font1.fntdata"/><Relationship Id="rId2" Type="http://schemas.openxmlformats.org/officeDocument/2006/relationships/theme" Target="theme/theme1.xml"/><Relationship Id="rId19" Type="http://schemas.openxmlformats.org/officeDocument/2006/relationships/tableStyles" Target="tableStyles.xml"/><Relationship Id="rId18" Type="http://schemas.openxmlformats.org/officeDocument/2006/relationships/viewProps" Target="viewProps.xml"/><Relationship Id="rId17" Type="http://schemas.openxmlformats.org/officeDocument/2006/relationships/presProps" Target="presProps.xml"/><Relationship Id="rId16" Type="http://schemas.openxmlformats.org/officeDocument/2006/relationships/notesMaster" Target="notesMasters/notesMaster1.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黑体" panose="02010609060101010101" pitchFamily="49" charset="-122"/>
                <a:ea typeface="黑体" panose="02010609060101010101" pitchFamily="49"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黑体" panose="02010609060101010101" pitchFamily="49" charset="-122"/>
                <a:ea typeface="黑体" panose="02010609060101010101" pitchFamily="49" charset="-122"/>
              </a:defRPr>
            </a:lvl1pPr>
          </a:lstStyle>
          <a:p>
            <a:fld id="{1610B501-7DC6-4D63-9E78-5D3F6F64E13B}" type="datetimeFigureOut">
              <a:rPr lang="zh-CN" altLang="en-US" smtClean="0"/>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黑体" panose="02010609060101010101" pitchFamily="49" charset="-122"/>
                <a:ea typeface="黑体" panose="02010609060101010101" pitchFamily="49"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黑体" panose="02010609060101010101" pitchFamily="49" charset="-122"/>
                <a:ea typeface="黑体" panose="02010609060101010101" pitchFamily="49" charset="-122"/>
              </a:defRPr>
            </a:lvl1pPr>
          </a:lstStyle>
          <a:p>
            <a:fld id="{08229161-2711-4F9F-873D-24207F9FB8EF}" type="slidenum">
              <a:rPr lang="zh-CN" altLang="en-US" smtClean="0"/>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黑体" panose="02010609060101010101" pitchFamily="49" charset="-122"/>
        <a:ea typeface="黑体" panose="02010609060101010101" pitchFamily="49" charset="-122"/>
        <a:cs typeface="+mn-cs"/>
      </a:defRPr>
    </a:lvl1pPr>
    <a:lvl2pPr marL="457200" algn="l" defTabSz="914400" rtl="0" eaLnBrk="1" latinLnBrk="0" hangingPunct="1">
      <a:defRPr sz="1200" kern="1200">
        <a:solidFill>
          <a:schemeClr val="tx1"/>
        </a:solidFill>
        <a:latin typeface="黑体" panose="02010609060101010101" pitchFamily="49" charset="-122"/>
        <a:ea typeface="黑体" panose="02010609060101010101" pitchFamily="49" charset="-122"/>
        <a:cs typeface="+mn-cs"/>
      </a:defRPr>
    </a:lvl2pPr>
    <a:lvl3pPr marL="914400" algn="l" defTabSz="914400" rtl="0" eaLnBrk="1" latinLnBrk="0" hangingPunct="1">
      <a:defRPr sz="1200" kern="1200">
        <a:solidFill>
          <a:schemeClr val="tx1"/>
        </a:solidFill>
        <a:latin typeface="黑体" panose="02010609060101010101" pitchFamily="49" charset="-122"/>
        <a:ea typeface="黑体" panose="02010609060101010101" pitchFamily="49" charset="-122"/>
        <a:cs typeface="+mn-cs"/>
      </a:defRPr>
    </a:lvl3pPr>
    <a:lvl4pPr marL="1371600" algn="l" defTabSz="914400" rtl="0" eaLnBrk="1" latinLnBrk="0" hangingPunct="1">
      <a:defRPr sz="1200" kern="1200">
        <a:solidFill>
          <a:schemeClr val="tx1"/>
        </a:solidFill>
        <a:latin typeface="黑体" panose="02010609060101010101" pitchFamily="49" charset="-122"/>
        <a:ea typeface="黑体" panose="02010609060101010101" pitchFamily="49" charset="-122"/>
        <a:cs typeface="+mn-cs"/>
      </a:defRPr>
    </a:lvl4pPr>
    <a:lvl5pPr marL="1828800" algn="l" defTabSz="914400" rtl="0" eaLnBrk="1" latinLnBrk="0" hangingPunct="1">
      <a:defRPr sz="1200" kern="1200">
        <a:solidFill>
          <a:schemeClr val="tx1"/>
        </a:solidFill>
        <a:latin typeface="黑体" panose="02010609060101010101" pitchFamily="49" charset="-122"/>
        <a:ea typeface="黑体" panose="02010609060101010101" pitchFamily="49"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5C7294-C29C-49E4-A7CC-3C5190534A79}"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5C7294-C29C-49E4-A7CC-3C5190534A79}"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5C7294-C29C-49E4-A7CC-3C5190534A79}"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5C7294-C29C-49E4-A7CC-3C5190534A79}"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内容页面">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accent4"/>
        </a:solidFill>
        <a:effectLst/>
      </p:bgPr>
    </p:bg>
    <p:spTree>
      <p:nvGrpSpPr>
        <p:cNvPr id="1" name=""/>
        <p:cNvGrpSpPr/>
        <p:nvPr/>
      </p:nvGrpSpPr>
      <p:grpSpPr>
        <a:xfrm>
          <a:off x="0" y="0"/>
          <a:ext cx="0" cy="0"/>
          <a:chOff x="0" y="0"/>
          <a:chExt cx="0" cy="0"/>
        </a:xfrm>
      </p:grpSpPr>
      <p:sp>
        <p:nvSpPr>
          <p:cNvPr id="2" name="矩形: 圆角 1"/>
          <p:cNvSpPr/>
          <p:nvPr userDrawn="1"/>
        </p:nvSpPr>
        <p:spPr>
          <a:xfrm>
            <a:off x="310358" y="310357"/>
            <a:ext cx="11571285" cy="6237287"/>
          </a:xfrm>
          <a:prstGeom prst="roundRect">
            <a:avLst>
              <a:gd name="adj" fmla="val 5265"/>
            </a:avLst>
          </a:prstGeom>
          <a:solidFill>
            <a:srgbClr val="FFFBF7"/>
          </a:solidFill>
          <a:ln w="952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userDrawn="1"/>
        </p:nvPicPr>
        <p:blipFill>
          <a:blip r:embed="rId2"/>
          <a:srcRect t="52476" r="24559"/>
          <a:stretch>
            <a:fillRect/>
          </a:stretch>
        </p:blipFill>
        <p:spPr>
          <a:xfrm>
            <a:off x="10021147" y="0"/>
            <a:ext cx="2170853" cy="1370420"/>
          </a:xfrm>
          <a:custGeom>
            <a:avLst/>
            <a:gdLst>
              <a:gd name="connsiteX0" fmla="*/ 0 w 2170853"/>
              <a:gd name="connsiteY0" fmla="*/ 0 h 1370420"/>
              <a:gd name="connsiteX1" fmla="*/ 2170853 w 2170853"/>
              <a:gd name="connsiteY1" fmla="*/ 0 h 1370420"/>
              <a:gd name="connsiteX2" fmla="*/ 2170853 w 2170853"/>
              <a:gd name="connsiteY2" fmla="*/ 1370420 h 1370420"/>
              <a:gd name="connsiteX3" fmla="*/ 0 w 2170853"/>
              <a:gd name="connsiteY3" fmla="*/ 1370420 h 1370420"/>
            </a:gdLst>
            <a:ahLst/>
            <a:cxnLst>
              <a:cxn ang="0">
                <a:pos x="connsiteX0" y="connsiteY0"/>
              </a:cxn>
              <a:cxn ang="0">
                <a:pos x="connsiteX1" y="connsiteY1"/>
              </a:cxn>
              <a:cxn ang="0">
                <a:pos x="connsiteX2" y="connsiteY2"/>
              </a:cxn>
              <a:cxn ang="0">
                <a:pos x="connsiteX3" y="connsiteY3"/>
              </a:cxn>
            </a:cxnLst>
            <a:rect l="l" t="t" r="r" b="b"/>
            <a:pathLst>
              <a:path w="2170853" h="1370420">
                <a:moveTo>
                  <a:pt x="0" y="0"/>
                </a:moveTo>
                <a:lnTo>
                  <a:pt x="2170853" y="0"/>
                </a:lnTo>
                <a:lnTo>
                  <a:pt x="2170853" y="1370420"/>
                </a:lnTo>
                <a:lnTo>
                  <a:pt x="0" y="1370420"/>
                </a:lnTo>
                <a:close/>
              </a:path>
            </a:pathLst>
          </a:custGeom>
        </p:spPr>
      </p:pic>
      <p:pic>
        <p:nvPicPr>
          <p:cNvPr id="9" name="图片 8"/>
          <p:cNvPicPr>
            <a:picLocks noChangeAspect="1"/>
          </p:cNvPicPr>
          <p:nvPr userDrawn="1"/>
        </p:nvPicPr>
        <p:blipFill>
          <a:blip r:embed="rId3"/>
          <a:srcRect l="47602" b="50000"/>
          <a:stretch>
            <a:fillRect/>
          </a:stretch>
        </p:blipFill>
        <p:spPr>
          <a:xfrm>
            <a:off x="0" y="5455798"/>
            <a:ext cx="1450294" cy="1402202"/>
          </a:xfrm>
          <a:custGeom>
            <a:avLst/>
            <a:gdLst>
              <a:gd name="connsiteX0" fmla="*/ 0 w 1450294"/>
              <a:gd name="connsiteY0" fmla="*/ 0 h 1402202"/>
              <a:gd name="connsiteX1" fmla="*/ 1450294 w 1450294"/>
              <a:gd name="connsiteY1" fmla="*/ 0 h 1402202"/>
              <a:gd name="connsiteX2" fmla="*/ 1450294 w 1450294"/>
              <a:gd name="connsiteY2" fmla="*/ 1402202 h 1402202"/>
              <a:gd name="connsiteX3" fmla="*/ 0 w 1450294"/>
              <a:gd name="connsiteY3" fmla="*/ 1402202 h 1402202"/>
            </a:gdLst>
            <a:ahLst/>
            <a:cxnLst>
              <a:cxn ang="0">
                <a:pos x="connsiteX0" y="connsiteY0"/>
              </a:cxn>
              <a:cxn ang="0">
                <a:pos x="connsiteX1" y="connsiteY1"/>
              </a:cxn>
              <a:cxn ang="0">
                <a:pos x="connsiteX2" y="connsiteY2"/>
              </a:cxn>
              <a:cxn ang="0">
                <a:pos x="connsiteX3" y="connsiteY3"/>
              </a:cxn>
            </a:cxnLst>
            <a:rect l="l" t="t" r="r" b="b"/>
            <a:pathLst>
              <a:path w="1450294" h="1402202">
                <a:moveTo>
                  <a:pt x="0" y="0"/>
                </a:moveTo>
                <a:lnTo>
                  <a:pt x="1450294" y="0"/>
                </a:lnTo>
                <a:lnTo>
                  <a:pt x="1450294" y="1402202"/>
                </a:lnTo>
                <a:lnTo>
                  <a:pt x="0" y="1402202"/>
                </a:lnTo>
                <a:close/>
              </a:path>
            </a:pathLst>
          </a:cu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5C7294-C29C-49E4-A7CC-3C5190534A79}"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15C7294-C29C-49E4-A7CC-3C5190534A79}"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15C7294-C29C-49E4-A7CC-3C5190534A79}"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15C7294-C29C-49E4-A7CC-3C5190534A79}"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15C7294-C29C-49E4-A7CC-3C5190534A79}"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accent1"/>
                </a:solidFill>
                <a:latin typeface="+mj-lt"/>
              </a:defRPr>
            </a:lvl1pPr>
          </a:lstStyle>
          <a:p>
            <a:r>
              <a:rPr lang="en-US" altLang="zh-CN" dirty="0"/>
              <a:t>01</a:t>
            </a:r>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9" Type="http://schemas.openxmlformats.org/officeDocument/2006/relationships/tags" Target="../tags/tag55.xml"/><Relationship Id="rId8" Type="http://schemas.openxmlformats.org/officeDocument/2006/relationships/tags" Target="../tags/tag54.xml"/><Relationship Id="rId7" Type="http://schemas.openxmlformats.org/officeDocument/2006/relationships/tags" Target="../tags/tag53.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3" Type="http://schemas.openxmlformats.org/officeDocument/2006/relationships/slideLayout" Target="../slideLayouts/slideLayout4.xml"/><Relationship Id="rId12" Type="http://schemas.openxmlformats.org/officeDocument/2006/relationships/tags" Target="../tags/tag58.xml"/><Relationship Id="rId11" Type="http://schemas.openxmlformats.org/officeDocument/2006/relationships/tags" Target="../tags/tag57.xml"/><Relationship Id="rId10" Type="http://schemas.openxmlformats.org/officeDocument/2006/relationships/tags" Target="../tags/tag56.xml"/><Relationship Id="rId1" Type="http://schemas.openxmlformats.org/officeDocument/2006/relationships/tags" Target="../tags/tag4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9" Type="http://schemas.openxmlformats.org/officeDocument/2006/relationships/tags" Target="../tags/tag66.xml"/><Relationship Id="rId8" Type="http://schemas.openxmlformats.org/officeDocument/2006/relationships/tags" Target="../tags/tag65.xml"/><Relationship Id="rId7" Type="http://schemas.openxmlformats.org/officeDocument/2006/relationships/tags" Target="../tags/tag64.xml"/><Relationship Id="rId6" Type="http://schemas.openxmlformats.org/officeDocument/2006/relationships/tags" Target="../tags/tag63.xml"/><Relationship Id="rId5" Type="http://schemas.openxmlformats.org/officeDocument/2006/relationships/tags" Target="../tags/tag62.xml"/><Relationship Id="rId4" Type="http://schemas.openxmlformats.org/officeDocument/2006/relationships/tags" Target="../tags/tag61.xml"/><Relationship Id="rId3" Type="http://schemas.openxmlformats.org/officeDocument/2006/relationships/tags" Target="../tags/tag60.xml"/><Relationship Id="rId22" Type="http://schemas.openxmlformats.org/officeDocument/2006/relationships/slideLayout" Target="../slideLayouts/slideLayout4.xml"/><Relationship Id="rId21" Type="http://schemas.openxmlformats.org/officeDocument/2006/relationships/tags" Target="../tags/tag78.xml"/><Relationship Id="rId20" Type="http://schemas.openxmlformats.org/officeDocument/2006/relationships/tags" Target="../tags/tag77.xml"/><Relationship Id="rId2" Type="http://schemas.openxmlformats.org/officeDocument/2006/relationships/tags" Target="../tags/tag59.xml"/><Relationship Id="rId19" Type="http://schemas.openxmlformats.org/officeDocument/2006/relationships/tags" Target="../tags/tag76.xml"/><Relationship Id="rId18" Type="http://schemas.openxmlformats.org/officeDocument/2006/relationships/tags" Target="../tags/tag75.xml"/><Relationship Id="rId17" Type="http://schemas.openxmlformats.org/officeDocument/2006/relationships/tags" Target="../tags/tag74.xml"/><Relationship Id="rId16" Type="http://schemas.openxmlformats.org/officeDocument/2006/relationships/tags" Target="../tags/tag73.xml"/><Relationship Id="rId15" Type="http://schemas.openxmlformats.org/officeDocument/2006/relationships/tags" Target="../tags/tag72.xml"/><Relationship Id="rId14" Type="http://schemas.openxmlformats.org/officeDocument/2006/relationships/tags" Target="../tags/tag71.xml"/><Relationship Id="rId13" Type="http://schemas.openxmlformats.org/officeDocument/2006/relationships/tags" Target="../tags/tag70.xml"/><Relationship Id="rId12" Type="http://schemas.openxmlformats.org/officeDocument/2006/relationships/tags" Target="../tags/tag69.xml"/><Relationship Id="rId11" Type="http://schemas.openxmlformats.org/officeDocument/2006/relationships/tags" Target="../tags/tag68.xml"/><Relationship Id="rId10" Type="http://schemas.openxmlformats.org/officeDocument/2006/relationships/tags" Target="../tags/tag67.xml"/><Relationship Id="rId1"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image" Target="../media/image7.jpeg"/><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image" Target="../media/image6.jpeg"/><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9" Type="http://schemas.openxmlformats.org/officeDocument/2006/relationships/tags" Target="../tags/tag15.xml"/><Relationship Id="rId8" Type="http://schemas.openxmlformats.org/officeDocument/2006/relationships/tags" Target="../tags/tag14.xml"/><Relationship Id="rId7" Type="http://schemas.openxmlformats.org/officeDocument/2006/relationships/tags" Target="../tags/tag13.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3" Type="http://schemas.openxmlformats.org/officeDocument/2006/relationships/tags" Target="../tags/tag9.xml"/><Relationship Id="rId2" Type="http://schemas.openxmlformats.org/officeDocument/2006/relationships/tags" Target="../tags/tag8.xml"/><Relationship Id="rId17" Type="http://schemas.openxmlformats.org/officeDocument/2006/relationships/slideLayout" Target="../slideLayouts/slideLayout4.xml"/><Relationship Id="rId16" Type="http://schemas.openxmlformats.org/officeDocument/2006/relationships/tags" Target="../tags/tag22.xml"/><Relationship Id="rId15" Type="http://schemas.openxmlformats.org/officeDocument/2006/relationships/tags" Target="../tags/tag21.xml"/><Relationship Id="rId14" Type="http://schemas.openxmlformats.org/officeDocument/2006/relationships/tags" Target="../tags/tag20.xml"/><Relationship Id="rId13" Type="http://schemas.openxmlformats.org/officeDocument/2006/relationships/tags" Target="../tags/tag19.xml"/><Relationship Id="rId12" Type="http://schemas.openxmlformats.org/officeDocument/2006/relationships/tags" Target="../tags/tag18.xml"/><Relationship Id="rId11" Type="http://schemas.openxmlformats.org/officeDocument/2006/relationships/tags" Target="../tags/tag17.xml"/><Relationship Id="rId10" Type="http://schemas.openxmlformats.org/officeDocument/2006/relationships/tags" Target="../tags/tag16.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image" Target="../media/image8.jpeg"/></Relationships>
</file>

<file path=ppt/slides/_rels/slide8.xml.rels><?xml version="1.0" encoding="UTF-8" standalone="yes"?>
<Relationships xmlns="http://schemas.openxmlformats.org/package/2006/relationships"><Relationship Id="rId9" Type="http://schemas.openxmlformats.org/officeDocument/2006/relationships/tags" Target="../tags/tag33.xml"/><Relationship Id="rId8" Type="http://schemas.openxmlformats.org/officeDocument/2006/relationships/tags" Target="../tags/tag32.xml"/><Relationship Id="rId7" Type="http://schemas.openxmlformats.org/officeDocument/2006/relationships/tags" Target="../tags/tag31.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tags" Target="../tags/tag26.xml"/><Relationship Id="rId14" Type="http://schemas.openxmlformats.org/officeDocument/2006/relationships/slideLayout" Target="../slideLayouts/slideLayout4.xml"/><Relationship Id="rId13" Type="http://schemas.openxmlformats.org/officeDocument/2006/relationships/tags" Target="../tags/tag37.xml"/><Relationship Id="rId12" Type="http://schemas.openxmlformats.org/officeDocument/2006/relationships/tags" Target="../tags/tag36.xml"/><Relationship Id="rId11" Type="http://schemas.openxmlformats.org/officeDocument/2006/relationships/tags" Target="../tags/tag35.xml"/><Relationship Id="rId10" Type="http://schemas.openxmlformats.org/officeDocument/2006/relationships/tags" Target="../tags/tag34.xml"/><Relationship Id="rId1" Type="http://schemas.openxmlformats.org/officeDocument/2006/relationships/tags" Target="../tags/tag25.xml"/></Relationships>
</file>

<file path=ppt/slides/_rels/slide9.xml.rels><?xml version="1.0" encoding="UTF-8" standalone="yes"?>
<Relationships xmlns="http://schemas.openxmlformats.org/package/2006/relationships"><Relationship Id="rId9" Type="http://schemas.openxmlformats.org/officeDocument/2006/relationships/tags" Target="../tags/tag46.xml"/><Relationship Id="rId8" Type="http://schemas.openxmlformats.org/officeDocument/2006/relationships/tags" Target="../tags/tag45.xml"/><Relationship Id="rId7" Type="http://schemas.openxmlformats.org/officeDocument/2006/relationships/tags" Target="../tags/tag44.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0" Type="http://schemas.openxmlformats.org/officeDocument/2006/relationships/slideLayout" Target="../slideLayouts/slideLayout4.xml"/><Relationship Id="rId1" Type="http://schemas.openxmlformats.org/officeDocument/2006/relationships/tags" Target="../tags/tag3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BF7"/>
        </a:solidFill>
        <a:effectLst/>
      </p:bgPr>
    </p:bg>
    <p:spTree>
      <p:nvGrpSpPr>
        <p:cNvPr id="1" name=""/>
        <p:cNvGrpSpPr/>
        <p:nvPr/>
      </p:nvGrpSpPr>
      <p:grpSpPr>
        <a:xfrm>
          <a:off x="0" y="0"/>
          <a:ext cx="0" cy="0"/>
          <a:chOff x="0" y="0"/>
          <a:chExt cx="0" cy="0"/>
        </a:xfrm>
      </p:grpSpPr>
      <p:sp>
        <p:nvSpPr>
          <p:cNvPr id="4" name="矩形 1"/>
          <p:cNvSpPr/>
          <p:nvPr/>
        </p:nvSpPr>
        <p:spPr>
          <a:xfrm>
            <a:off x="5748237" y="0"/>
            <a:ext cx="6032717" cy="6858000"/>
          </a:xfrm>
          <a:custGeom>
            <a:avLst/>
            <a:gdLst>
              <a:gd name="connsiteX0" fmla="*/ 0 w 5664200"/>
              <a:gd name="connsiteY0" fmla="*/ 0 h 6858000"/>
              <a:gd name="connsiteX1" fmla="*/ 5664200 w 5664200"/>
              <a:gd name="connsiteY1" fmla="*/ 0 h 6858000"/>
              <a:gd name="connsiteX2" fmla="*/ 5664200 w 5664200"/>
              <a:gd name="connsiteY2" fmla="*/ 6858000 h 6858000"/>
              <a:gd name="connsiteX3" fmla="*/ 0 w 5664200"/>
              <a:gd name="connsiteY3" fmla="*/ 6858000 h 6858000"/>
              <a:gd name="connsiteX4" fmla="*/ 0 w 5664200"/>
              <a:gd name="connsiteY4" fmla="*/ 0 h 6858000"/>
              <a:gd name="connsiteX0-1" fmla="*/ 0 w 5664200"/>
              <a:gd name="connsiteY0-2" fmla="*/ 0 h 6858000"/>
              <a:gd name="connsiteX1-3" fmla="*/ 5664200 w 5664200"/>
              <a:gd name="connsiteY1-4" fmla="*/ 0 h 6858000"/>
              <a:gd name="connsiteX2-5" fmla="*/ 5664200 w 5664200"/>
              <a:gd name="connsiteY2-6" fmla="*/ 6858000 h 6858000"/>
              <a:gd name="connsiteX3-7" fmla="*/ 0 w 5664200"/>
              <a:gd name="connsiteY3-8" fmla="*/ 6858000 h 6858000"/>
              <a:gd name="connsiteX4-9" fmla="*/ 0 w 5664200"/>
              <a:gd name="connsiteY4-10" fmla="*/ 0 h 6858000"/>
              <a:gd name="connsiteX0-11" fmla="*/ 140875 w 5805075"/>
              <a:gd name="connsiteY0-12" fmla="*/ 0 h 6858000"/>
              <a:gd name="connsiteX1-13" fmla="*/ 5805075 w 5805075"/>
              <a:gd name="connsiteY1-14" fmla="*/ 0 h 6858000"/>
              <a:gd name="connsiteX2-15" fmla="*/ 5805075 w 5805075"/>
              <a:gd name="connsiteY2-16" fmla="*/ 6858000 h 6858000"/>
              <a:gd name="connsiteX3-17" fmla="*/ 140875 w 5805075"/>
              <a:gd name="connsiteY3-18" fmla="*/ 6858000 h 6858000"/>
              <a:gd name="connsiteX4-19" fmla="*/ 140875 w 5805075"/>
              <a:gd name="connsiteY4-20" fmla="*/ 0 h 6858000"/>
              <a:gd name="connsiteX0-21" fmla="*/ 123629 w 5787829"/>
              <a:gd name="connsiteY0-22" fmla="*/ 0 h 6858000"/>
              <a:gd name="connsiteX1-23" fmla="*/ 5787829 w 5787829"/>
              <a:gd name="connsiteY1-24" fmla="*/ 0 h 6858000"/>
              <a:gd name="connsiteX2-25" fmla="*/ 5787829 w 5787829"/>
              <a:gd name="connsiteY2-26" fmla="*/ 6858000 h 6858000"/>
              <a:gd name="connsiteX3-27" fmla="*/ 123629 w 5787829"/>
              <a:gd name="connsiteY3-28" fmla="*/ 6858000 h 6858000"/>
              <a:gd name="connsiteX4-29" fmla="*/ 123629 w 5787829"/>
              <a:gd name="connsiteY4-30" fmla="*/ 0 h 6858000"/>
              <a:gd name="connsiteX0-31" fmla="*/ 368517 w 6032717"/>
              <a:gd name="connsiteY0-32" fmla="*/ 0 h 6858000"/>
              <a:gd name="connsiteX1-33" fmla="*/ 6032717 w 6032717"/>
              <a:gd name="connsiteY1-34" fmla="*/ 0 h 6858000"/>
              <a:gd name="connsiteX2-35" fmla="*/ 6032717 w 6032717"/>
              <a:gd name="connsiteY2-36" fmla="*/ 6858000 h 6858000"/>
              <a:gd name="connsiteX3-37" fmla="*/ 368517 w 6032717"/>
              <a:gd name="connsiteY3-38" fmla="*/ 6858000 h 6858000"/>
              <a:gd name="connsiteX4-39" fmla="*/ 368517 w 6032717"/>
              <a:gd name="connsiteY4-40" fmla="*/ 0 h 685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032717" h="6858000">
                <a:moveTo>
                  <a:pt x="368517" y="0"/>
                </a:moveTo>
                <a:lnTo>
                  <a:pt x="6032717" y="0"/>
                </a:lnTo>
                <a:lnTo>
                  <a:pt x="6032717" y="6858000"/>
                </a:lnTo>
                <a:lnTo>
                  <a:pt x="368517" y="6858000"/>
                </a:lnTo>
                <a:cubicBezTo>
                  <a:pt x="-1015783" y="4686300"/>
                  <a:pt x="2070317" y="2374900"/>
                  <a:pt x="368517" y="0"/>
                </a:cubicBezTo>
                <a:close/>
              </a:path>
            </a:pathLst>
          </a:custGeom>
          <a:solidFill>
            <a:srgbClr val="FFE7C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6159282" y="0"/>
            <a:ext cx="6032717" cy="6858000"/>
          </a:xfrm>
          <a:custGeom>
            <a:avLst/>
            <a:gdLst>
              <a:gd name="connsiteX0" fmla="*/ 0 w 5664200"/>
              <a:gd name="connsiteY0" fmla="*/ 0 h 6858000"/>
              <a:gd name="connsiteX1" fmla="*/ 5664200 w 5664200"/>
              <a:gd name="connsiteY1" fmla="*/ 0 h 6858000"/>
              <a:gd name="connsiteX2" fmla="*/ 5664200 w 5664200"/>
              <a:gd name="connsiteY2" fmla="*/ 6858000 h 6858000"/>
              <a:gd name="connsiteX3" fmla="*/ 0 w 5664200"/>
              <a:gd name="connsiteY3" fmla="*/ 6858000 h 6858000"/>
              <a:gd name="connsiteX4" fmla="*/ 0 w 5664200"/>
              <a:gd name="connsiteY4" fmla="*/ 0 h 6858000"/>
              <a:gd name="connsiteX0-1" fmla="*/ 0 w 5664200"/>
              <a:gd name="connsiteY0-2" fmla="*/ 0 h 6858000"/>
              <a:gd name="connsiteX1-3" fmla="*/ 5664200 w 5664200"/>
              <a:gd name="connsiteY1-4" fmla="*/ 0 h 6858000"/>
              <a:gd name="connsiteX2-5" fmla="*/ 5664200 w 5664200"/>
              <a:gd name="connsiteY2-6" fmla="*/ 6858000 h 6858000"/>
              <a:gd name="connsiteX3-7" fmla="*/ 0 w 5664200"/>
              <a:gd name="connsiteY3-8" fmla="*/ 6858000 h 6858000"/>
              <a:gd name="connsiteX4-9" fmla="*/ 0 w 5664200"/>
              <a:gd name="connsiteY4-10" fmla="*/ 0 h 6858000"/>
              <a:gd name="connsiteX0-11" fmla="*/ 140875 w 5805075"/>
              <a:gd name="connsiteY0-12" fmla="*/ 0 h 6858000"/>
              <a:gd name="connsiteX1-13" fmla="*/ 5805075 w 5805075"/>
              <a:gd name="connsiteY1-14" fmla="*/ 0 h 6858000"/>
              <a:gd name="connsiteX2-15" fmla="*/ 5805075 w 5805075"/>
              <a:gd name="connsiteY2-16" fmla="*/ 6858000 h 6858000"/>
              <a:gd name="connsiteX3-17" fmla="*/ 140875 w 5805075"/>
              <a:gd name="connsiteY3-18" fmla="*/ 6858000 h 6858000"/>
              <a:gd name="connsiteX4-19" fmla="*/ 140875 w 5805075"/>
              <a:gd name="connsiteY4-20" fmla="*/ 0 h 6858000"/>
              <a:gd name="connsiteX0-21" fmla="*/ 123629 w 5787829"/>
              <a:gd name="connsiteY0-22" fmla="*/ 0 h 6858000"/>
              <a:gd name="connsiteX1-23" fmla="*/ 5787829 w 5787829"/>
              <a:gd name="connsiteY1-24" fmla="*/ 0 h 6858000"/>
              <a:gd name="connsiteX2-25" fmla="*/ 5787829 w 5787829"/>
              <a:gd name="connsiteY2-26" fmla="*/ 6858000 h 6858000"/>
              <a:gd name="connsiteX3-27" fmla="*/ 123629 w 5787829"/>
              <a:gd name="connsiteY3-28" fmla="*/ 6858000 h 6858000"/>
              <a:gd name="connsiteX4-29" fmla="*/ 123629 w 5787829"/>
              <a:gd name="connsiteY4-30" fmla="*/ 0 h 6858000"/>
              <a:gd name="connsiteX0-31" fmla="*/ 368517 w 6032717"/>
              <a:gd name="connsiteY0-32" fmla="*/ 0 h 6858000"/>
              <a:gd name="connsiteX1-33" fmla="*/ 6032717 w 6032717"/>
              <a:gd name="connsiteY1-34" fmla="*/ 0 h 6858000"/>
              <a:gd name="connsiteX2-35" fmla="*/ 6032717 w 6032717"/>
              <a:gd name="connsiteY2-36" fmla="*/ 6858000 h 6858000"/>
              <a:gd name="connsiteX3-37" fmla="*/ 368517 w 6032717"/>
              <a:gd name="connsiteY3-38" fmla="*/ 6858000 h 6858000"/>
              <a:gd name="connsiteX4-39" fmla="*/ 368517 w 6032717"/>
              <a:gd name="connsiteY4-40" fmla="*/ 0 h 685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032717" h="6858000">
                <a:moveTo>
                  <a:pt x="368517" y="0"/>
                </a:moveTo>
                <a:lnTo>
                  <a:pt x="6032717" y="0"/>
                </a:lnTo>
                <a:lnTo>
                  <a:pt x="6032717" y="6858000"/>
                </a:lnTo>
                <a:lnTo>
                  <a:pt x="368517" y="6858000"/>
                </a:lnTo>
                <a:cubicBezTo>
                  <a:pt x="-1015783" y="4686300"/>
                  <a:pt x="2070317" y="2374900"/>
                  <a:pt x="368517" y="0"/>
                </a:cubicBezTo>
                <a:close/>
              </a:path>
            </a:pathLst>
          </a:custGeom>
          <a:solidFill>
            <a:srgbClr val="FFE7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645825" y="1352367"/>
            <a:ext cx="6278880" cy="1938020"/>
          </a:xfrm>
          <a:prstGeom prst="rect">
            <a:avLst/>
          </a:prstGeom>
          <a:noFill/>
        </p:spPr>
        <p:txBody>
          <a:bodyPr wrap="none" rtlCol="0">
            <a:spAutoFit/>
          </a:bodyPr>
          <a:lstStyle>
            <a:defPPr>
              <a:defRPr lang="zh-CN"/>
            </a:defPPr>
            <a:lvl1pPr>
              <a:defRPr sz="6000">
                <a:gradFill>
                  <a:gsLst>
                    <a:gs pos="0">
                      <a:schemeClr val="accent1">
                        <a:lumMod val="75000"/>
                      </a:schemeClr>
                    </a:gs>
                    <a:gs pos="100000">
                      <a:schemeClr val="accent4">
                        <a:lumMod val="25000"/>
                      </a:schemeClr>
                    </a:gs>
                  </a:gsLst>
                  <a:lin ang="2700000" scaled="1"/>
                </a:gradFill>
                <a:latin typeface="+mj-ea"/>
                <a:ea typeface="+mj-ea"/>
              </a:defRPr>
            </a:lvl1pPr>
          </a:lstStyle>
          <a:p>
            <a:pPr algn="ctr"/>
            <a:r>
              <a:rPr lang="zh-CN" altLang="en-US" dirty="0">
                <a:solidFill>
                  <a:srgbClr val="5C8450"/>
                </a:solidFill>
              </a:rPr>
              <a:t>推开一扇通往</a:t>
            </a:r>
            <a:endParaRPr lang="zh-CN" altLang="en-US" dirty="0">
              <a:solidFill>
                <a:srgbClr val="5C8450"/>
              </a:solidFill>
            </a:endParaRPr>
          </a:p>
          <a:p>
            <a:pPr algn="ctr"/>
            <a:r>
              <a:rPr lang="zh-CN" altLang="en-US" dirty="0">
                <a:solidFill>
                  <a:srgbClr val="5C8450"/>
                </a:solidFill>
              </a:rPr>
              <a:t>新课程改革的大门</a:t>
            </a:r>
            <a:endParaRPr lang="zh-CN" altLang="en-US" dirty="0">
              <a:solidFill>
                <a:srgbClr val="5C8450"/>
              </a:solidFill>
            </a:endParaRPr>
          </a:p>
        </p:txBody>
      </p:sp>
      <p:sp>
        <p:nvSpPr>
          <p:cNvPr id="8" name="文本框 7"/>
          <p:cNvSpPr txBox="1"/>
          <p:nvPr/>
        </p:nvSpPr>
        <p:spPr>
          <a:xfrm>
            <a:off x="721319" y="4029843"/>
            <a:ext cx="5974080" cy="460375"/>
          </a:xfrm>
          <a:prstGeom prst="rect">
            <a:avLst/>
          </a:prstGeom>
          <a:noFill/>
        </p:spPr>
        <p:txBody>
          <a:bodyPr wrap="none" rtlCol="0">
            <a:spAutoFit/>
          </a:bodyPr>
          <a:lstStyle>
            <a:defPPr>
              <a:defRPr lang="zh-CN"/>
            </a:defPPr>
            <a:lvl1pPr>
              <a:defRPr sz="6000">
                <a:gradFill>
                  <a:gsLst>
                    <a:gs pos="0">
                      <a:schemeClr val="accent1">
                        <a:lumMod val="75000"/>
                      </a:schemeClr>
                    </a:gs>
                    <a:gs pos="100000">
                      <a:schemeClr val="accent4">
                        <a:lumMod val="25000"/>
                      </a:schemeClr>
                    </a:gs>
                  </a:gsLst>
                  <a:lin ang="2700000" scaled="1"/>
                </a:gradFill>
                <a:latin typeface="+mj-ea"/>
                <a:ea typeface="+mj-ea"/>
              </a:defRPr>
            </a:lvl1pPr>
          </a:lstStyle>
          <a:p>
            <a:pPr algn="l"/>
            <a:r>
              <a:rPr lang="en-US" altLang="zh-CN" sz="2400" dirty="0">
                <a:solidFill>
                  <a:schemeClr val="accent2"/>
                </a:solidFill>
                <a:latin typeface="+mn-ea"/>
                <a:ea typeface="+mn-ea"/>
              </a:rPr>
              <a:t>——</a:t>
            </a:r>
            <a:r>
              <a:rPr lang="zh-CN" altLang="en-US" sz="2400" dirty="0">
                <a:solidFill>
                  <a:schemeClr val="accent2"/>
                </a:solidFill>
                <a:latin typeface="+mn-ea"/>
                <a:ea typeface="+mn-ea"/>
              </a:rPr>
              <a:t>读《新课程关键词——学业质量标准》</a:t>
            </a:r>
            <a:endParaRPr lang="zh-CN" altLang="en-US" sz="2400" dirty="0">
              <a:solidFill>
                <a:schemeClr val="accent2"/>
              </a:solidFill>
              <a:latin typeface="+mn-ea"/>
              <a:ea typeface="+mn-ea"/>
            </a:endParaRPr>
          </a:p>
        </p:txBody>
      </p:sp>
      <p:sp>
        <p:nvSpPr>
          <p:cNvPr id="16" name="矩形: 圆角 15"/>
          <p:cNvSpPr/>
          <p:nvPr/>
        </p:nvSpPr>
        <p:spPr>
          <a:xfrm>
            <a:off x="857075" y="5496014"/>
            <a:ext cx="2087562" cy="413883"/>
          </a:xfrm>
          <a:prstGeom prst="roundRect">
            <a:avLst>
              <a:gd name="adj" fmla="val 50000"/>
            </a:avLst>
          </a:prstGeom>
          <a:solidFill>
            <a:srgbClr val="5C845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a:solidFill>
                <a:srgbClr val="629E96"/>
              </a:solidFill>
            </a:endParaRPr>
          </a:p>
        </p:txBody>
      </p:sp>
      <p:sp>
        <p:nvSpPr>
          <p:cNvPr id="17" name="文本框 16"/>
          <p:cNvSpPr txBox="1"/>
          <p:nvPr/>
        </p:nvSpPr>
        <p:spPr>
          <a:xfrm>
            <a:off x="1000610" y="5561652"/>
            <a:ext cx="1554480" cy="312420"/>
          </a:xfrm>
          <a:prstGeom prst="rect">
            <a:avLst/>
          </a:prstGeom>
          <a:noFill/>
        </p:spPr>
        <p:txBody>
          <a:bodyPr wrap="none" rtlCol="0">
            <a:spAutoFit/>
          </a:bodyPr>
          <a:lstStyle/>
          <a:p>
            <a:pPr marL="0" marR="0" lvl="0" indent="0" defTabSz="914400" rtl="0" eaLnBrk="1" fontAlgn="auto" latinLnBrk="0" hangingPunct="1">
              <a:lnSpc>
                <a:spcPct val="80000"/>
              </a:lnSpc>
              <a:spcBef>
                <a:spcPts val="0"/>
              </a:spcBef>
              <a:spcAft>
                <a:spcPts val="0"/>
              </a:spcAft>
              <a:buClrTx/>
              <a:buSzTx/>
              <a:buFontTx/>
              <a:buNone/>
              <a:defRPr/>
            </a:pPr>
            <a:r>
              <a:rPr lang="zh-CN" altLang="en-US" dirty="0">
                <a:solidFill>
                  <a:schemeClr val="bg1"/>
                </a:solidFill>
                <a:latin typeface="+mj-ea"/>
                <a:ea typeface="+mj-ea"/>
                <a:cs typeface="阿里巴巴普惠体 R" panose="00020600040101010101" pitchFamily="18" charset="-122"/>
                <a:sym typeface="微软雅黑" panose="020B0503020204020204" pitchFamily="34" charset="-122"/>
              </a:rPr>
              <a:t>分享人</a:t>
            </a:r>
            <a:r>
              <a:rPr kumimoji="0" lang="zh-CN" altLang="en-US" i="0" u="none" strike="noStrike" kern="1200" cap="none" spc="0" normalizeH="0" baseline="0" noProof="0" dirty="0">
                <a:ln>
                  <a:noFill/>
                </a:ln>
                <a:solidFill>
                  <a:schemeClr val="bg1"/>
                </a:solidFill>
                <a:effectLst/>
                <a:uLnTx/>
                <a:uFillTx/>
                <a:latin typeface="+mj-ea"/>
                <a:ea typeface="+mj-ea"/>
                <a:cs typeface="阿里巴巴普惠体 R" panose="00020600040101010101" pitchFamily="18" charset="-122"/>
                <a:sym typeface="微软雅黑" panose="020B0503020204020204" pitchFamily="34" charset="-122"/>
              </a:rPr>
              <a:t>：夏虹</a:t>
            </a:r>
            <a:endParaRPr kumimoji="0" lang="zh-CN" altLang="en-US" i="0" u="none" strike="noStrike" kern="1200" cap="none" spc="0" normalizeH="0" baseline="0" noProof="0" dirty="0">
              <a:ln>
                <a:noFill/>
              </a:ln>
              <a:solidFill>
                <a:schemeClr val="bg1"/>
              </a:solidFill>
              <a:effectLst/>
              <a:uLnTx/>
              <a:uFillTx/>
              <a:latin typeface="+mj-ea"/>
              <a:ea typeface="+mj-ea"/>
              <a:cs typeface="阿里巴巴普惠体 R" panose="00020600040101010101" pitchFamily="18" charset="-122"/>
              <a:sym typeface="微软雅黑" panose="020B0503020204020204" pitchFamily="34" charset="-122"/>
            </a:endParaRPr>
          </a:p>
        </p:txBody>
      </p:sp>
      <p:pic>
        <p:nvPicPr>
          <p:cNvPr id="5" name="图片 4"/>
          <p:cNvPicPr>
            <a:picLocks noChangeAspect="1"/>
          </p:cNvPicPr>
          <p:nvPr/>
        </p:nvPicPr>
        <p:blipFill>
          <a:blip r:embed="rId1"/>
          <a:srcRect l="47602" b="50000"/>
          <a:stretch>
            <a:fillRect/>
          </a:stretch>
        </p:blipFill>
        <p:spPr>
          <a:xfrm flipV="1">
            <a:off x="0" y="0"/>
            <a:ext cx="1166314" cy="1127638"/>
          </a:xfrm>
          <a:custGeom>
            <a:avLst/>
            <a:gdLst>
              <a:gd name="connsiteX0" fmla="*/ 0 w 1450294"/>
              <a:gd name="connsiteY0" fmla="*/ 0 h 1402202"/>
              <a:gd name="connsiteX1" fmla="*/ 1450294 w 1450294"/>
              <a:gd name="connsiteY1" fmla="*/ 0 h 1402202"/>
              <a:gd name="connsiteX2" fmla="*/ 1450294 w 1450294"/>
              <a:gd name="connsiteY2" fmla="*/ 1402202 h 1402202"/>
              <a:gd name="connsiteX3" fmla="*/ 0 w 1450294"/>
              <a:gd name="connsiteY3" fmla="*/ 1402202 h 1402202"/>
            </a:gdLst>
            <a:ahLst/>
            <a:cxnLst>
              <a:cxn ang="0">
                <a:pos x="connsiteX0" y="connsiteY0"/>
              </a:cxn>
              <a:cxn ang="0">
                <a:pos x="connsiteX1" y="connsiteY1"/>
              </a:cxn>
              <a:cxn ang="0">
                <a:pos x="connsiteX2" y="connsiteY2"/>
              </a:cxn>
              <a:cxn ang="0">
                <a:pos x="connsiteX3" y="connsiteY3"/>
              </a:cxn>
            </a:cxnLst>
            <a:rect l="l" t="t" r="r" b="b"/>
            <a:pathLst>
              <a:path w="1450294" h="1402202">
                <a:moveTo>
                  <a:pt x="0" y="0"/>
                </a:moveTo>
                <a:lnTo>
                  <a:pt x="1450294" y="0"/>
                </a:lnTo>
                <a:lnTo>
                  <a:pt x="1450294" y="1402202"/>
                </a:lnTo>
                <a:lnTo>
                  <a:pt x="0" y="1402202"/>
                </a:lnTo>
                <a:close/>
              </a:path>
            </a:pathLst>
          </a:custGeom>
        </p:spPr>
      </p:pic>
      <p:sp>
        <p:nvSpPr>
          <p:cNvPr id="14" name="任意多边形: 形状 13"/>
          <p:cNvSpPr/>
          <p:nvPr/>
        </p:nvSpPr>
        <p:spPr>
          <a:xfrm>
            <a:off x="1" y="6143610"/>
            <a:ext cx="2703657" cy="714390"/>
          </a:xfrm>
          <a:custGeom>
            <a:avLst/>
            <a:gdLst>
              <a:gd name="connsiteX0" fmla="*/ 0 w 2703657"/>
              <a:gd name="connsiteY0" fmla="*/ 0 h 714390"/>
              <a:gd name="connsiteX1" fmla="*/ 111868 w 2703657"/>
              <a:gd name="connsiteY1" fmla="*/ 77229 h 714390"/>
              <a:gd name="connsiteX2" fmla="*/ 739302 w 2703657"/>
              <a:gd name="connsiteY2" fmla="*/ 432288 h 714390"/>
              <a:gd name="connsiteX3" fmla="*/ 2042809 w 2703657"/>
              <a:gd name="connsiteY3" fmla="*/ 432288 h 714390"/>
              <a:gd name="connsiteX4" fmla="*/ 2464594 w 2703657"/>
              <a:gd name="connsiteY4" fmla="*/ 599026 h 714390"/>
              <a:gd name="connsiteX5" fmla="*/ 2703657 w 2703657"/>
              <a:gd name="connsiteY5" fmla="*/ 714390 h 714390"/>
              <a:gd name="connsiteX6" fmla="*/ 0 w 2703657"/>
              <a:gd name="connsiteY6" fmla="*/ 714390 h 71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3657" h="714390">
                <a:moveTo>
                  <a:pt x="0" y="0"/>
                </a:moveTo>
                <a:lnTo>
                  <a:pt x="111868" y="77229"/>
                </a:lnTo>
                <a:cubicBezTo>
                  <a:pt x="314527" y="220712"/>
                  <a:pt x="535021" y="382029"/>
                  <a:pt x="739302" y="432288"/>
                </a:cubicBezTo>
                <a:cubicBezTo>
                  <a:pt x="1147864" y="532807"/>
                  <a:pt x="1582367" y="292858"/>
                  <a:pt x="2042809" y="432288"/>
                </a:cubicBezTo>
                <a:cubicBezTo>
                  <a:pt x="2157920" y="467146"/>
                  <a:pt x="2306469" y="526728"/>
                  <a:pt x="2464594" y="599026"/>
                </a:cubicBezTo>
                <a:lnTo>
                  <a:pt x="2703657" y="714390"/>
                </a:lnTo>
                <a:lnTo>
                  <a:pt x="0" y="714390"/>
                </a:lnTo>
                <a:close/>
              </a:path>
            </a:pathLst>
          </a:custGeom>
          <a:solidFill>
            <a:srgbClr val="FFE7C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12" name="图片 11" descr="mmexport1727154992146"/>
          <p:cNvPicPr>
            <a:picLocks noChangeAspect="1"/>
          </p:cNvPicPr>
          <p:nvPr/>
        </p:nvPicPr>
        <p:blipFill>
          <a:blip r:embed="rId2"/>
          <a:stretch>
            <a:fillRect/>
          </a:stretch>
        </p:blipFill>
        <p:spPr>
          <a:xfrm>
            <a:off x="7537450" y="0"/>
            <a:ext cx="4292600" cy="6858000"/>
          </a:xfrm>
          <a:prstGeom prst="rect">
            <a:avLst/>
          </a:prstGeom>
          <a:effectLst>
            <a:softEdge rad="127000"/>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圆角 17"/>
          <p:cNvSpPr/>
          <p:nvPr>
            <p:custDataLst>
              <p:tags r:id="rId1"/>
            </p:custDataLst>
          </p:nvPr>
        </p:nvSpPr>
        <p:spPr>
          <a:xfrm>
            <a:off x="2081530" y="1254760"/>
            <a:ext cx="7776845" cy="870585"/>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灯片编号占位符 3"/>
          <p:cNvSpPr>
            <a:spLocks noGrp="1"/>
          </p:cNvSpPr>
          <p:nvPr>
            <p:ph type="sldNum" sz="quarter" idx="4294967295"/>
          </p:nvPr>
        </p:nvSpPr>
        <p:spPr>
          <a:xfrm>
            <a:off x="9448800" y="6356350"/>
            <a:ext cx="2743200" cy="365125"/>
          </a:xfrm>
        </p:spPr>
        <p:txBody>
          <a:bodyPr/>
          <a:lstStyle/>
          <a:p>
            <a:fld id="{415C7294-C29C-49E4-A7CC-3C5190534A79}" type="slidenum">
              <a:rPr lang="zh-CN" altLang="en-US" smtClean="0"/>
            </a:fld>
            <a:endParaRPr lang="zh-CN" altLang="en-US"/>
          </a:p>
        </p:txBody>
      </p:sp>
      <p:sp>
        <p:nvSpPr>
          <p:cNvPr id="11" name="文本框 10"/>
          <p:cNvSpPr txBox="1"/>
          <p:nvPr>
            <p:custDataLst>
              <p:tags r:id="rId2"/>
            </p:custDataLst>
          </p:nvPr>
        </p:nvSpPr>
        <p:spPr>
          <a:xfrm>
            <a:off x="2566503" y="1367575"/>
            <a:ext cx="6583680" cy="645160"/>
          </a:xfrm>
          <a:prstGeom prst="rect">
            <a:avLst/>
          </a:prstGeom>
          <a:noFill/>
        </p:spPr>
        <p:txBody>
          <a:bodyPr wrap="none" rtlCol="0">
            <a:spAutoFit/>
          </a:bodyPr>
          <a:lstStyle/>
          <a:p>
            <a:r>
              <a:rPr lang="zh-CN" altLang="en-US" sz="3600" dirty="0">
                <a:solidFill>
                  <a:schemeClr val="bg1"/>
                </a:solidFill>
                <a:latin typeface="+mj-lt"/>
                <a:ea typeface="+mj-ea"/>
              </a:rPr>
              <a:t>让</a:t>
            </a:r>
            <a:r>
              <a:rPr lang="zh-CN" altLang="en-US" sz="3600" dirty="0">
                <a:solidFill>
                  <a:srgbClr val="FF0000"/>
                </a:solidFill>
                <a:latin typeface="+mj-lt"/>
                <a:ea typeface="+mj-ea"/>
              </a:rPr>
              <a:t>标准参照的素养测评</a:t>
            </a:r>
            <a:r>
              <a:rPr lang="zh-CN" altLang="en-US" sz="3600" dirty="0">
                <a:solidFill>
                  <a:schemeClr val="bg1"/>
                </a:solidFill>
                <a:latin typeface="+mj-lt"/>
                <a:ea typeface="+mj-ea"/>
              </a:rPr>
              <a:t>成为可能</a:t>
            </a:r>
            <a:endParaRPr lang="zh-CN" altLang="en-US" sz="3600" dirty="0">
              <a:solidFill>
                <a:schemeClr val="bg1"/>
              </a:solidFill>
              <a:latin typeface="+mj-lt"/>
              <a:ea typeface="+mj-ea"/>
            </a:endParaRPr>
          </a:p>
        </p:txBody>
      </p:sp>
      <p:sp>
        <p:nvSpPr>
          <p:cNvPr id="2" name="文本框 1"/>
          <p:cNvSpPr txBox="1"/>
          <p:nvPr/>
        </p:nvSpPr>
        <p:spPr>
          <a:xfrm>
            <a:off x="1357133" y="505160"/>
            <a:ext cx="9366885" cy="583565"/>
          </a:xfrm>
          <a:prstGeom prst="rect">
            <a:avLst/>
          </a:prstGeom>
          <a:noFill/>
        </p:spPr>
        <p:txBody>
          <a:bodyPr wrap="none" rtlCol="0">
            <a:spAutoFit/>
          </a:bodyPr>
          <a:lstStyle/>
          <a:p>
            <a:pPr algn="l"/>
            <a:r>
              <a:rPr lang="en-US" altLang="zh-CN" sz="3200">
                <a:solidFill>
                  <a:schemeClr val="accent3">
                    <a:lumMod val="75000"/>
                  </a:schemeClr>
                </a:solidFill>
                <a:latin typeface="+mj-ea"/>
                <a:ea typeface="+mj-ea"/>
              </a:rPr>
              <a:t>3</a:t>
            </a:r>
            <a:r>
              <a:rPr lang="zh-CN" altLang="en-US" sz="3200">
                <a:solidFill>
                  <a:schemeClr val="accent3">
                    <a:lumMod val="75000"/>
                  </a:schemeClr>
                </a:solidFill>
                <a:latin typeface="+mj-ea"/>
                <a:ea typeface="+mj-ea"/>
              </a:rPr>
              <a:t>、学业质量标准给课程教学实践会带来</a:t>
            </a:r>
            <a:r>
              <a:rPr lang="zh-CN" altLang="en-US" sz="3200">
                <a:solidFill>
                  <a:schemeClr val="tx2">
                    <a:lumMod val="50000"/>
                  </a:schemeClr>
                </a:solidFill>
                <a:latin typeface="+mj-ea"/>
                <a:ea typeface="+mj-ea"/>
              </a:rPr>
              <a:t>什么影响</a:t>
            </a:r>
            <a:r>
              <a:rPr lang="zh-CN" altLang="en-US" sz="3200">
                <a:solidFill>
                  <a:schemeClr val="accent3">
                    <a:lumMod val="75000"/>
                  </a:schemeClr>
                </a:solidFill>
                <a:latin typeface="+mj-ea"/>
                <a:ea typeface="+mj-ea"/>
              </a:rPr>
              <a:t>？</a:t>
            </a:r>
            <a:endParaRPr lang="zh-CN" altLang="en-US" sz="3200">
              <a:solidFill>
                <a:schemeClr val="accent3">
                  <a:lumMod val="75000"/>
                </a:schemeClr>
              </a:solidFill>
              <a:latin typeface="+mj-ea"/>
              <a:ea typeface="+mj-ea"/>
            </a:endParaRPr>
          </a:p>
        </p:txBody>
      </p:sp>
      <p:grpSp>
        <p:nvGrpSpPr>
          <p:cNvPr id="3" name="组合 2"/>
          <p:cNvGrpSpPr/>
          <p:nvPr/>
        </p:nvGrpSpPr>
        <p:grpSpPr>
          <a:xfrm>
            <a:off x="780732" y="629789"/>
            <a:ext cx="259536" cy="367384"/>
            <a:chOff x="1812954" y="1243817"/>
            <a:chExt cx="473046" cy="669619"/>
          </a:xfrm>
        </p:grpSpPr>
        <p:sp>
          <p:nvSpPr>
            <p:cNvPr id="5" name="椭圆 4"/>
            <p:cNvSpPr/>
            <p:nvPr/>
          </p:nvSpPr>
          <p:spPr>
            <a:xfrm>
              <a:off x="1812954" y="1440390"/>
              <a:ext cx="473046" cy="473046"/>
            </a:xfrm>
            <a:prstGeom prst="ellipse">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1812954" y="1243817"/>
              <a:ext cx="473046" cy="473046"/>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p:cNvSpPr/>
          <p:nvPr>
            <p:custDataLst>
              <p:tags r:id="rId3"/>
            </p:custDataLst>
          </p:nvPr>
        </p:nvSpPr>
        <p:spPr>
          <a:xfrm>
            <a:off x="5603240" y="3657918"/>
            <a:ext cx="1433759" cy="1425266"/>
          </a:xfrm>
          <a:prstGeom prst="rect">
            <a:avLst/>
          </a:prstGeom>
          <a:noFill/>
        </p:spPr>
        <p:txBody>
          <a:bodyPr wrap="square" tIns="323850" bIns="432000" rtlCol="0" anchor="b" anchorCtr="0">
            <a:noAutofit/>
          </a:bodyPr>
          <a:p>
            <a:pPr algn="ctr">
              <a:spcBef>
                <a:spcPct val="0"/>
              </a:spcBef>
              <a:spcAft>
                <a:spcPct val="0"/>
              </a:spcAft>
            </a:pPr>
            <a:r>
              <a:rPr lang="zh-CN" altLang="en-US" sz="3200" b="1" dirty="0">
                <a:solidFill>
                  <a:schemeClr val="tx1">
                    <a:lumMod val="100000"/>
                  </a:schemeClr>
                </a:solidFill>
                <a:latin typeface="+mn-ea"/>
                <a:cs typeface="+mn-ea"/>
              </a:rPr>
              <a:t>评价</a:t>
            </a:r>
            <a:endParaRPr lang="zh-CN" altLang="en-US" sz="3200" b="1" dirty="0">
              <a:solidFill>
                <a:schemeClr val="tx1">
                  <a:lumMod val="100000"/>
                </a:schemeClr>
              </a:solidFill>
              <a:latin typeface="+mn-ea"/>
              <a:cs typeface="+mn-ea"/>
            </a:endParaRPr>
          </a:p>
          <a:p>
            <a:pPr algn="ctr">
              <a:spcBef>
                <a:spcPct val="0"/>
              </a:spcBef>
              <a:spcAft>
                <a:spcPct val="0"/>
              </a:spcAft>
            </a:pPr>
            <a:r>
              <a:rPr lang="zh-CN" altLang="en-US" sz="3200" b="1" dirty="0">
                <a:solidFill>
                  <a:schemeClr val="tx1">
                    <a:lumMod val="100000"/>
                  </a:schemeClr>
                </a:solidFill>
                <a:latin typeface="+mn-ea"/>
                <a:cs typeface="+mn-ea"/>
              </a:rPr>
              <a:t>方式</a:t>
            </a:r>
            <a:endParaRPr lang="zh-CN" altLang="en-US" sz="3200" b="1" dirty="0">
              <a:solidFill>
                <a:schemeClr val="tx1">
                  <a:lumMod val="100000"/>
                </a:schemeClr>
              </a:solidFill>
              <a:latin typeface="+mn-ea"/>
              <a:cs typeface="+mn-ea"/>
            </a:endParaRPr>
          </a:p>
        </p:txBody>
      </p:sp>
      <p:sp>
        <p:nvSpPr>
          <p:cNvPr id="12" name="任意多边形 11"/>
          <p:cNvSpPr/>
          <p:nvPr>
            <p:custDataLst>
              <p:tags r:id="rId4"/>
            </p:custDataLst>
          </p:nvPr>
        </p:nvSpPr>
        <p:spPr>
          <a:xfrm rot="10800000">
            <a:off x="5114290" y="3424873"/>
            <a:ext cx="2736396" cy="1960671"/>
          </a:xfrm>
          <a:custGeom>
            <a:avLst/>
            <a:gdLst>
              <a:gd name="adj" fmla="val 18112"/>
              <a:gd name="a" fmla="pin 0 adj 50000"/>
              <a:gd name="dr" fmla="*/ ss a 100000"/>
              <a:gd name="iwd2" fmla="+- wd2 0 dr"/>
              <a:gd name="ihd2" fmla="+- hd2 0 dr"/>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779" h="3424">
                <a:moveTo>
                  <a:pt x="326" y="0"/>
                </a:moveTo>
                <a:lnTo>
                  <a:pt x="2687" y="0"/>
                </a:lnTo>
                <a:lnTo>
                  <a:pt x="2701" y="0"/>
                </a:lnTo>
                <a:lnTo>
                  <a:pt x="2716" y="0"/>
                </a:lnTo>
                <a:lnTo>
                  <a:pt x="2741" y="1"/>
                </a:lnTo>
                <a:cubicBezTo>
                  <a:pt x="2848" y="3"/>
                  <a:pt x="2954" y="14"/>
                  <a:pt x="3057" y="33"/>
                </a:cubicBezTo>
                <a:lnTo>
                  <a:pt x="3099" y="41"/>
                </a:lnTo>
                <a:lnTo>
                  <a:pt x="3103" y="42"/>
                </a:lnTo>
                <a:lnTo>
                  <a:pt x="3104" y="42"/>
                </a:lnTo>
                <a:lnTo>
                  <a:pt x="3108" y="43"/>
                </a:lnTo>
                <a:lnTo>
                  <a:pt x="3139" y="49"/>
                </a:lnTo>
                <a:lnTo>
                  <a:pt x="3153" y="52"/>
                </a:lnTo>
                <a:lnTo>
                  <a:pt x="3155" y="53"/>
                </a:lnTo>
                <a:lnTo>
                  <a:pt x="3159" y="54"/>
                </a:lnTo>
                <a:lnTo>
                  <a:pt x="3182" y="59"/>
                </a:lnTo>
                <a:lnTo>
                  <a:pt x="3203" y="64"/>
                </a:lnTo>
                <a:lnTo>
                  <a:pt x="3206" y="65"/>
                </a:lnTo>
                <a:lnTo>
                  <a:pt x="3209" y="66"/>
                </a:lnTo>
                <a:lnTo>
                  <a:pt x="3226" y="70"/>
                </a:lnTo>
                <a:lnTo>
                  <a:pt x="3252" y="77"/>
                </a:lnTo>
                <a:lnTo>
                  <a:pt x="3257" y="79"/>
                </a:lnTo>
                <a:lnTo>
                  <a:pt x="3259" y="79"/>
                </a:lnTo>
                <a:lnTo>
                  <a:pt x="3271" y="83"/>
                </a:lnTo>
                <a:lnTo>
                  <a:pt x="3301" y="92"/>
                </a:lnTo>
                <a:lnTo>
                  <a:pt x="3307" y="94"/>
                </a:lnTo>
                <a:lnTo>
                  <a:pt x="3309" y="94"/>
                </a:lnTo>
                <a:lnTo>
                  <a:pt x="3317" y="97"/>
                </a:lnTo>
                <a:lnTo>
                  <a:pt x="3349" y="107"/>
                </a:lnTo>
                <a:lnTo>
                  <a:pt x="3356" y="110"/>
                </a:lnTo>
                <a:lnTo>
                  <a:pt x="3358" y="110"/>
                </a:lnTo>
                <a:lnTo>
                  <a:pt x="3363" y="112"/>
                </a:lnTo>
                <a:lnTo>
                  <a:pt x="3397" y="123"/>
                </a:lnTo>
                <a:lnTo>
                  <a:pt x="3405" y="127"/>
                </a:lnTo>
                <a:lnTo>
                  <a:pt x="3406" y="127"/>
                </a:lnTo>
                <a:lnTo>
                  <a:pt x="3409" y="128"/>
                </a:lnTo>
                <a:lnTo>
                  <a:pt x="3444" y="141"/>
                </a:lnTo>
                <a:lnTo>
                  <a:pt x="3453" y="145"/>
                </a:lnTo>
                <a:lnTo>
                  <a:pt x="3454" y="145"/>
                </a:lnTo>
                <a:lnTo>
                  <a:pt x="3455" y="146"/>
                </a:lnTo>
                <a:lnTo>
                  <a:pt x="3490" y="160"/>
                </a:lnTo>
                <a:lnTo>
                  <a:pt x="3501" y="164"/>
                </a:lnTo>
                <a:lnTo>
                  <a:pt x="3501" y="164"/>
                </a:lnTo>
                <a:lnTo>
                  <a:pt x="3501" y="165"/>
                </a:lnTo>
                <a:lnTo>
                  <a:pt x="3536" y="180"/>
                </a:lnTo>
                <a:cubicBezTo>
                  <a:pt x="3765" y="281"/>
                  <a:pt x="3972" y="423"/>
                  <a:pt x="4149" y="596"/>
                </a:cubicBezTo>
                <a:lnTo>
                  <a:pt x="4166" y="613"/>
                </a:lnTo>
                <a:lnTo>
                  <a:pt x="4166" y="613"/>
                </a:lnTo>
                <a:lnTo>
                  <a:pt x="4166" y="613"/>
                </a:lnTo>
                <a:lnTo>
                  <a:pt x="4184" y="631"/>
                </a:lnTo>
                <a:lnTo>
                  <a:pt x="4201" y="649"/>
                </a:lnTo>
                <a:lnTo>
                  <a:pt x="4201" y="649"/>
                </a:lnTo>
                <a:lnTo>
                  <a:pt x="4201" y="649"/>
                </a:lnTo>
                <a:lnTo>
                  <a:pt x="4218" y="667"/>
                </a:lnTo>
                <a:lnTo>
                  <a:pt x="4235" y="685"/>
                </a:lnTo>
                <a:lnTo>
                  <a:pt x="4235" y="686"/>
                </a:lnTo>
                <a:lnTo>
                  <a:pt x="4236" y="686"/>
                </a:lnTo>
                <a:lnTo>
                  <a:pt x="4251" y="703"/>
                </a:lnTo>
                <a:lnTo>
                  <a:pt x="4268" y="723"/>
                </a:lnTo>
                <a:lnTo>
                  <a:pt x="4269" y="723"/>
                </a:lnTo>
                <a:lnTo>
                  <a:pt x="4269" y="724"/>
                </a:lnTo>
                <a:lnTo>
                  <a:pt x="4284" y="740"/>
                </a:lnTo>
                <a:lnTo>
                  <a:pt x="4301" y="761"/>
                </a:lnTo>
                <a:lnTo>
                  <a:pt x="4301" y="761"/>
                </a:lnTo>
                <a:lnTo>
                  <a:pt x="4302" y="762"/>
                </a:lnTo>
                <a:lnTo>
                  <a:pt x="4315" y="779"/>
                </a:lnTo>
                <a:lnTo>
                  <a:pt x="4332" y="800"/>
                </a:lnTo>
                <a:lnTo>
                  <a:pt x="4333" y="801"/>
                </a:lnTo>
                <a:lnTo>
                  <a:pt x="4333" y="801"/>
                </a:lnTo>
                <a:lnTo>
                  <a:pt x="4346" y="817"/>
                </a:lnTo>
                <a:lnTo>
                  <a:pt x="4363" y="840"/>
                </a:lnTo>
                <a:lnTo>
                  <a:pt x="4363" y="841"/>
                </a:lnTo>
                <a:lnTo>
                  <a:pt x="4364" y="841"/>
                </a:lnTo>
                <a:lnTo>
                  <a:pt x="4376" y="857"/>
                </a:lnTo>
                <a:lnTo>
                  <a:pt x="4392" y="880"/>
                </a:lnTo>
                <a:lnTo>
                  <a:pt x="4393" y="881"/>
                </a:lnTo>
                <a:lnTo>
                  <a:pt x="4393" y="882"/>
                </a:lnTo>
                <a:lnTo>
                  <a:pt x="4404" y="897"/>
                </a:lnTo>
                <a:lnTo>
                  <a:pt x="4421" y="922"/>
                </a:lnTo>
                <a:lnTo>
                  <a:pt x="4422" y="923"/>
                </a:lnTo>
                <a:lnTo>
                  <a:pt x="4422" y="923"/>
                </a:lnTo>
                <a:lnTo>
                  <a:pt x="4432" y="938"/>
                </a:lnTo>
                <a:lnTo>
                  <a:pt x="4449" y="964"/>
                </a:lnTo>
                <a:lnTo>
                  <a:pt x="4449" y="965"/>
                </a:lnTo>
                <a:lnTo>
                  <a:pt x="4450" y="965"/>
                </a:lnTo>
                <a:lnTo>
                  <a:pt x="4459" y="980"/>
                </a:lnTo>
                <a:lnTo>
                  <a:pt x="4476" y="1007"/>
                </a:lnTo>
                <a:lnTo>
                  <a:pt x="4476" y="1007"/>
                </a:lnTo>
                <a:lnTo>
                  <a:pt x="4476" y="1008"/>
                </a:lnTo>
                <a:lnTo>
                  <a:pt x="4485" y="1022"/>
                </a:lnTo>
                <a:lnTo>
                  <a:pt x="4501" y="1050"/>
                </a:lnTo>
                <a:lnTo>
                  <a:pt x="4502" y="1051"/>
                </a:lnTo>
                <a:lnTo>
                  <a:pt x="4502" y="1051"/>
                </a:lnTo>
                <a:lnTo>
                  <a:pt x="4510" y="1065"/>
                </a:lnTo>
                <a:lnTo>
                  <a:pt x="4526" y="1095"/>
                </a:lnTo>
                <a:lnTo>
                  <a:pt x="4526" y="1095"/>
                </a:lnTo>
                <a:lnTo>
                  <a:pt x="4527" y="1095"/>
                </a:lnTo>
                <a:lnTo>
                  <a:pt x="4534" y="1109"/>
                </a:lnTo>
                <a:cubicBezTo>
                  <a:pt x="4691" y="1402"/>
                  <a:pt x="4779" y="1737"/>
                  <a:pt x="4779" y="2093"/>
                </a:cubicBezTo>
                <a:lnTo>
                  <a:pt x="4779" y="2094"/>
                </a:lnTo>
                <a:lnTo>
                  <a:pt x="4779" y="2094"/>
                </a:lnTo>
                <a:lnTo>
                  <a:pt x="4778" y="2140"/>
                </a:lnTo>
                <a:cubicBezTo>
                  <a:pt x="4768" y="2627"/>
                  <a:pt x="4590" y="3073"/>
                  <a:pt x="4301" y="3424"/>
                </a:cubicBezTo>
                <a:lnTo>
                  <a:pt x="4301" y="3424"/>
                </a:lnTo>
                <a:lnTo>
                  <a:pt x="2775" y="3424"/>
                </a:lnTo>
                <a:lnTo>
                  <a:pt x="2789" y="3423"/>
                </a:lnTo>
                <a:cubicBezTo>
                  <a:pt x="3478" y="3371"/>
                  <a:pt x="4021" y="2795"/>
                  <a:pt x="4021" y="2093"/>
                </a:cubicBezTo>
                <a:cubicBezTo>
                  <a:pt x="4021" y="1897"/>
                  <a:pt x="3979" y="1711"/>
                  <a:pt x="3903" y="1543"/>
                </a:cubicBezTo>
                <a:lnTo>
                  <a:pt x="3890" y="1514"/>
                </a:lnTo>
                <a:lnTo>
                  <a:pt x="3889" y="1513"/>
                </a:lnTo>
                <a:lnTo>
                  <a:pt x="3875" y="1486"/>
                </a:lnTo>
                <a:lnTo>
                  <a:pt x="3874" y="1484"/>
                </a:lnTo>
                <a:lnTo>
                  <a:pt x="3860" y="1457"/>
                </a:lnTo>
                <a:lnTo>
                  <a:pt x="3859" y="1455"/>
                </a:lnTo>
                <a:lnTo>
                  <a:pt x="3845" y="1429"/>
                </a:lnTo>
                <a:lnTo>
                  <a:pt x="3843" y="1426"/>
                </a:lnTo>
                <a:lnTo>
                  <a:pt x="3829" y="1402"/>
                </a:lnTo>
                <a:lnTo>
                  <a:pt x="3826" y="1398"/>
                </a:lnTo>
                <a:lnTo>
                  <a:pt x="3812" y="1375"/>
                </a:lnTo>
                <a:lnTo>
                  <a:pt x="3809" y="1370"/>
                </a:lnTo>
                <a:lnTo>
                  <a:pt x="3794" y="1348"/>
                </a:lnTo>
                <a:lnTo>
                  <a:pt x="3791" y="1343"/>
                </a:lnTo>
                <a:lnTo>
                  <a:pt x="3776" y="1322"/>
                </a:lnTo>
                <a:lnTo>
                  <a:pt x="3772" y="1317"/>
                </a:lnTo>
                <a:lnTo>
                  <a:pt x="3758" y="1297"/>
                </a:lnTo>
                <a:lnTo>
                  <a:pt x="3753" y="1291"/>
                </a:lnTo>
                <a:lnTo>
                  <a:pt x="3738" y="1271"/>
                </a:lnTo>
                <a:lnTo>
                  <a:pt x="3734" y="1265"/>
                </a:lnTo>
                <a:lnTo>
                  <a:pt x="3719" y="1247"/>
                </a:lnTo>
                <a:lnTo>
                  <a:pt x="3713" y="1240"/>
                </a:lnTo>
                <a:lnTo>
                  <a:pt x="3698" y="1222"/>
                </a:lnTo>
                <a:lnTo>
                  <a:pt x="3692" y="1216"/>
                </a:lnTo>
                <a:lnTo>
                  <a:pt x="3677" y="1198"/>
                </a:lnTo>
                <a:lnTo>
                  <a:pt x="3671" y="1192"/>
                </a:lnTo>
                <a:lnTo>
                  <a:pt x="3656" y="1175"/>
                </a:lnTo>
                <a:lnTo>
                  <a:pt x="3649" y="1168"/>
                </a:lnTo>
                <a:lnTo>
                  <a:pt x="3633" y="1152"/>
                </a:lnTo>
                <a:lnTo>
                  <a:pt x="3627" y="1146"/>
                </a:lnTo>
                <a:lnTo>
                  <a:pt x="3611" y="1130"/>
                </a:lnTo>
                <a:lnTo>
                  <a:pt x="3604" y="1124"/>
                </a:lnTo>
                <a:lnTo>
                  <a:pt x="3587" y="1108"/>
                </a:lnTo>
                <a:lnTo>
                  <a:pt x="3581" y="1102"/>
                </a:lnTo>
                <a:lnTo>
                  <a:pt x="3564" y="1087"/>
                </a:lnTo>
                <a:lnTo>
                  <a:pt x="3557" y="1081"/>
                </a:lnTo>
                <a:lnTo>
                  <a:pt x="3539" y="1066"/>
                </a:lnTo>
                <a:lnTo>
                  <a:pt x="3533" y="1060"/>
                </a:lnTo>
                <a:lnTo>
                  <a:pt x="3514" y="1046"/>
                </a:lnTo>
                <a:lnTo>
                  <a:pt x="3508" y="1041"/>
                </a:lnTo>
                <a:lnTo>
                  <a:pt x="3489" y="1026"/>
                </a:lnTo>
                <a:lnTo>
                  <a:pt x="3483" y="1021"/>
                </a:lnTo>
                <a:lnTo>
                  <a:pt x="3463" y="1007"/>
                </a:lnTo>
                <a:lnTo>
                  <a:pt x="3457" y="1003"/>
                </a:lnTo>
                <a:lnTo>
                  <a:pt x="3436" y="988"/>
                </a:lnTo>
                <a:lnTo>
                  <a:pt x="3431" y="985"/>
                </a:lnTo>
                <a:lnTo>
                  <a:pt x="3409" y="970"/>
                </a:lnTo>
                <a:lnTo>
                  <a:pt x="3404" y="967"/>
                </a:lnTo>
                <a:lnTo>
                  <a:pt x="3381" y="953"/>
                </a:lnTo>
                <a:lnTo>
                  <a:pt x="3377" y="951"/>
                </a:lnTo>
                <a:lnTo>
                  <a:pt x="3352" y="936"/>
                </a:lnTo>
                <a:lnTo>
                  <a:pt x="3350" y="934"/>
                </a:lnTo>
                <a:lnTo>
                  <a:pt x="3323" y="919"/>
                </a:lnTo>
                <a:lnTo>
                  <a:pt x="3322" y="919"/>
                </a:lnTo>
                <a:lnTo>
                  <a:pt x="3294" y="904"/>
                </a:lnTo>
                <a:cubicBezTo>
                  <a:pt x="3121" y="816"/>
                  <a:pt x="2927" y="764"/>
                  <a:pt x="2721" y="758"/>
                </a:cubicBezTo>
                <a:lnTo>
                  <a:pt x="2688" y="758"/>
                </a:lnTo>
                <a:lnTo>
                  <a:pt x="2685" y="758"/>
                </a:lnTo>
                <a:lnTo>
                  <a:pt x="2664" y="758"/>
                </a:lnTo>
                <a:lnTo>
                  <a:pt x="2648" y="759"/>
                </a:lnTo>
                <a:cubicBezTo>
                  <a:pt x="2637" y="759"/>
                  <a:pt x="2626" y="760"/>
                  <a:pt x="2614" y="760"/>
                </a:cubicBezTo>
                <a:lnTo>
                  <a:pt x="2606" y="760"/>
                </a:lnTo>
                <a:lnTo>
                  <a:pt x="2584" y="762"/>
                </a:lnTo>
                <a:lnTo>
                  <a:pt x="2582" y="762"/>
                </a:lnTo>
                <a:lnTo>
                  <a:pt x="1071" y="762"/>
                </a:lnTo>
                <a:lnTo>
                  <a:pt x="1072" y="761"/>
                </a:lnTo>
                <a:lnTo>
                  <a:pt x="1072" y="761"/>
                </a:lnTo>
                <a:lnTo>
                  <a:pt x="326" y="761"/>
                </a:lnTo>
                <a:lnTo>
                  <a:pt x="326" y="758"/>
                </a:lnTo>
                <a:lnTo>
                  <a:pt x="325" y="758"/>
                </a:lnTo>
                <a:cubicBezTo>
                  <a:pt x="324" y="757"/>
                  <a:pt x="323" y="756"/>
                  <a:pt x="322" y="755"/>
                </a:cubicBezTo>
                <a:lnTo>
                  <a:pt x="8" y="406"/>
                </a:lnTo>
                <a:cubicBezTo>
                  <a:pt x="5" y="403"/>
                  <a:pt x="3" y="399"/>
                  <a:pt x="2" y="395"/>
                </a:cubicBezTo>
                <a:cubicBezTo>
                  <a:pt x="-2" y="381"/>
                  <a:pt x="0" y="362"/>
                  <a:pt x="8" y="354"/>
                </a:cubicBezTo>
                <a:lnTo>
                  <a:pt x="322" y="5"/>
                </a:lnTo>
                <a:cubicBezTo>
                  <a:pt x="323" y="4"/>
                  <a:pt x="324" y="3"/>
                  <a:pt x="325" y="2"/>
                </a:cubicBezTo>
                <a:lnTo>
                  <a:pt x="326" y="2"/>
                </a:lnTo>
                <a:lnTo>
                  <a:pt x="326" y="0"/>
                </a:lnTo>
                <a:close/>
              </a:path>
            </a:pathLst>
          </a:custGeom>
          <a:gradFill>
            <a:gsLst>
              <a:gs pos="0">
                <a:schemeClr val="accent2">
                  <a:lumMod val="90000"/>
                  <a:alpha val="100000"/>
                </a:schemeClr>
              </a:gs>
              <a:gs pos="100000">
                <a:schemeClr val="accent2">
                  <a:lumMod val="80000"/>
                  <a:lumOff val="20000"/>
                  <a:alpha val="100000"/>
                </a:schemeClr>
              </a:gs>
            </a:gsLst>
            <a:lin ang="11940000" scaled="0"/>
          </a:gradFill>
          <a:ln w="12700">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chemeClr val="tx1"/>
              </a:solidFill>
              <a:sym typeface="+mn-ea"/>
            </a:endParaRPr>
          </a:p>
        </p:txBody>
      </p:sp>
      <p:sp>
        <p:nvSpPr>
          <p:cNvPr id="13" name="任意多边形 12"/>
          <p:cNvSpPr/>
          <p:nvPr>
            <p:custDataLst>
              <p:tags r:id="rId5"/>
            </p:custDataLst>
          </p:nvPr>
        </p:nvSpPr>
        <p:spPr>
          <a:xfrm>
            <a:off x="4765675" y="2995613"/>
            <a:ext cx="2736396" cy="1960671"/>
          </a:xfrm>
          <a:custGeom>
            <a:avLst/>
            <a:gdLst>
              <a:gd name="adj" fmla="val 18112"/>
              <a:gd name="a" fmla="pin 0 adj 50000"/>
              <a:gd name="dr" fmla="*/ ss a 100000"/>
              <a:gd name="iwd2" fmla="+- wd2 0 dr"/>
              <a:gd name="ihd2" fmla="+- hd2 0 dr"/>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779" h="3424">
                <a:moveTo>
                  <a:pt x="326" y="0"/>
                </a:moveTo>
                <a:lnTo>
                  <a:pt x="2687" y="0"/>
                </a:lnTo>
                <a:lnTo>
                  <a:pt x="2701" y="0"/>
                </a:lnTo>
                <a:lnTo>
                  <a:pt x="2716" y="0"/>
                </a:lnTo>
                <a:lnTo>
                  <a:pt x="2741" y="1"/>
                </a:lnTo>
                <a:cubicBezTo>
                  <a:pt x="2848" y="3"/>
                  <a:pt x="2954" y="14"/>
                  <a:pt x="3057" y="33"/>
                </a:cubicBezTo>
                <a:lnTo>
                  <a:pt x="3099" y="41"/>
                </a:lnTo>
                <a:lnTo>
                  <a:pt x="3103" y="42"/>
                </a:lnTo>
                <a:lnTo>
                  <a:pt x="3104" y="42"/>
                </a:lnTo>
                <a:lnTo>
                  <a:pt x="3108" y="43"/>
                </a:lnTo>
                <a:lnTo>
                  <a:pt x="3139" y="49"/>
                </a:lnTo>
                <a:lnTo>
                  <a:pt x="3153" y="52"/>
                </a:lnTo>
                <a:lnTo>
                  <a:pt x="3155" y="53"/>
                </a:lnTo>
                <a:lnTo>
                  <a:pt x="3159" y="54"/>
                </a:lnTo>
                <a:lnTo>
                  <a:pt x="3182" y="59"/>
                </a:lnTo>
                <a:lnTo>
                  <a:pt x="3203" y="64"/>
                </a:lnTo>
                <a:lnTo>
                  <a:pt x="3206" y="65"/>
                </a:lnTo>
                <a:lnTo>
                  <a:pt x="3209" y="66"/>
                </a:lnTo>
                <a:lnTo>
                  <a:pt x="3226" y="70"/>
                </a:lnTo>
                <a:lnTo>
                  <a:pt x="3252" y="77"/>
                </a:lnTo>
                <a:lnTo>
                  <a:pt x="3257" y="79"/>
                </a:lnTo>
                <a:lnTo>
                  <a:pt x="3259" y="79"/>
                </a:lnTo>
                <a:lnTo>
                  <a:pt x="3271" y="83"/>
                </a:lnTo>
                <a:lnTo>
                  <a:pt x="3301" y="92"/>
                </a:lnTo>
                <a:lnTo>
                  <a:pt x="3307" y="94"/>
                </a:lnTo>
                <a:lnTo>
                  <a:pt x="3309" y="94"/>
                </a:lnTo>
                <a:lnTo>
                  <a:pt x="3317" y="97"/>
                </a:lnTo>
                <a:lnTo>
                  <a:pt x="3349" y="107"/>
                </a:lnTo>
                <a:lnTo>
                  <a:pt x="3356" y="110"/>
                </a:lnTo>
                <a:lnTo>
                  <a:pt x="3358" y="110"/>
                </a:lnTo>
                <a:lnTo>
                  <a:pt x="3363" y="112"/>
                </a:lnTo>
                <a:lnTo>
                  <a:pt x="3397" y="123"/>
                </a:lnTo>
                <a:lnTo>
                  <a:pt x="3405" y="127"/>
                </a:lnTo>
                <a:lnTo>
                  <a:pt x="3406" y="127"/>
                </a:lnTo>
                <a:lnTo>
                  <a:pt x="3409" y="128"/>
                </a:lnTo>
                <a:lnTo>
                  <a:pt x="3444" y="141"/>
                </a:lnTo>
                <a:lnTo>
                  <a:pt x="3453" y="145"/>
                </a:lnTo>
                <a:lnTo>
                  <a:pt x="3454" y="145"/>
                </a:lnTo>
                <a:lnTo>
                  <a:pt x="3455" y="146"/>
                </a:lnTo>
                <a:lnTo>
                  <a:pt x="3490" y="160"/>
                </a:lnTo>
                <a:lnTo>
                  <a:pt x="3501" y="164"/>
                </a:lnTo>
                <a:lnTo>
                  <a:pt x="3501" y="164"/>
                </a:lnTo>
                <a:lnTo>
                  <a:pt x="3501" y="165"/>
                </a:lnTo>
                <a:lnTo>
                  <a:pt x="3536" y="180"/>
                </a:lnTo>
                <a:cubicBezTo>
                  <a:pt x="3765" y="281"/>
                  <a:pt x="3972" y="423"/>
                  <a:pt x="4149" y="596"/>
                </a:cubicBezTo>
                <a:lnTo>
                  <a:pt x="4166" y="613"/>
                </a:lnTo>
                <a:lnTo>
                  <a:pt x="4166" y="613"/>
                </a:lnTo>
                <a:lnTo>
                  <a:pt x="4166" y="613"/>
                </a:lnTo>
                <a:lnTo>
                  <a:pt x="4184" y="631"/>
                </a:lnTo>
                <a:lnTo>
                  <a:pt x="4201" y="649"/>
                </a:lnTo>
                <a:lnTo>
                  <a:pt x="4201" y="649"/>
                </a:lnTo>
                <a:lnTo>
                  <a:pt x="4201" y="649"/>
                </a:lnTo>
                <a:lnTo>
                  <a:pt x="4218" y="667"/>
                </a:lnTo>
                <a:lnTo>
                  <a:pt x="4235" y="685"/>
                </a:lnTo>
                <a:lnTo>
                  <a:pt x="4235" y="686"/>
                </a:lnTo>
                <a:lnTo>
                  <a:pt x="4236" y="686"/>
                </a:lnTo>
                <a:lnTo>
                  <a:pt x="4251" y="703"/>
                </a:lnTo>
                <a:lnTo>
                  <a:pt x="4268" y="723"/>
                </a:lnTo>
                <a:lnTo>
                  <a:pt x="4269" y="723"/>
                </a:lnTo>
                <a:lnTo>
                  <a:pt x="4269" y="724"/>
                </a:lnTo>
                <a:lnTo>
                  <a:pt x="4284" y="740"/>
                </a:lnTo>
                <a:lnTo>
                  <a:pt x="4301" y="761"/>
                </a:lnTo>
                <a:lnTo>
                  <a:pt x="4301" y="761"/>
                </a:lnTo>
                <a:lnTo>
                  <a:pt x="4302" y="762"/>
                </a:lnTo>
                <a:lnTo>
                  <a:pt x="4315" y="779"/>
                </a:lnTo>
                <a:lnTo>
                  <a:pt x="4332" y="800"/>
                </a:lnTo>
                <a:lnTo>
                  <a:pt x="4333" y="801"/>
                </a:lnTo>
                <a:lnTo>
                  <a:pt x="4333" y="801"/>
                </a:lnTo>
                <a:lnTo>
                  <a:pt x="4346" y="817"/>
                </a:lnTo>
                <a:lnTo>
                  <a:pt x="4363" y="840"/>
                </a:lnTo>
                <a:lnTo>
                  <a:pt x="4363" y="841"/>
                </a:lnTo>
                <a:lnTo>
                  <a:pt x="4364" y="841"/>
                </a:lnTo>
                <a:lnTo>
                  <a:pt x="4376" y="857"/>
                </a:lnTo>
                <a:lnTo>
                  <a:pt x="4392" y="880"/>
                </a:lnTo>
                <a:lnTo>
                  <a:pt x="4393" y="881"/>
                </a:lnTo>
                <a:lnTo>
                  <a:pt x="4393" y="882"/>
                </a:lnTo>
                <a:lnTo>
                  <a:pt x="4404" y="897"/>
                </a:lnTo>
                <a:lnTo>
                  <a:pt x="4421" y="922"/>
                </a:lnTo>
                <a:lnTo>
                  <a:pt x="4422" y="923"/>
                </a:lnTo>
                <a:lnTo>
                  <a:pt x="4422" y="923"/>
                </a:lnTo>
                <a:lnTo>
                  <a:pt x="4432" y="938"/>
                </a:lnTo>
                <a:lnTo>
                  <a:pt x="4449" y="964"/>
                </a:lnTo>
                <a:lnTo>
                  <a:pt x="4449" y="965"/>
                </a:lnTo>
                <a:lnTo>
                  <a:pt x="4450" y="965"/>
                </a:lnTo>
                <a:lnTo>
                  <a:pt x="4459" y="980"/>
                </a:lnTo>
                <a:lnTo>
                  <a:pt x="4476" y="1007"/>
                </a:lnTo>
                <a:lnTo>
                  <a:pt x="4476" y="1007"/>
                </a:lnTo>
                <a:lnTo>
                  <a:pt x="4476" y="1008"/>
                </a:lnTo>
                <a:lnTo>
                  <a:pt x="4485" y="1022"/>
                </a:lnTo>
                <a:lnTo>
                  <a:pt x="4501" y="1050"/>
                </a:lnTo>
                <a:lnTo>
                  <a:pt x="4502" y="1051"/>
                </a:lnTo>
                <a:lnTo>
                  <a:pt x="4502" y="1051"/>
                </a:lnTo>
                <a:lnTo>
                  <a:pt x="4510" y="1065"/>
                </a:lnTo>
                <a:lnTo>
                  <a:pt x="4526" y="1095"/>
                </a:lnTo>
                <a:lnTo>
                  <a:pt x="4526" y="1095"/>
                </a:lnTo>
                <a:lnTo>
                  <a:pt x="4527" y="1095"/>
                </a:lnTo>
                <a:lnTo>
                  <a:pt x="4534" y="1109"/>
                </a:lnTo>
                <a:cubicBezTo>
                  <a:pt x="4691" y="1402"/>
                  <a:pt x="4779" y="1737"/>
                  <a:pt x="4779" y="2093"/>
                </a:cubicBezTo>
                <a:lnTo>
                  <a:pt x="4779" y="2094"/>
                </a:lnTo>
                <a:lnTo>
                  <a:pt x="4779" y="2094"/>
                </a:lnTo>
                <a:lnTo>
                  <a:pt x="4778" y="2140"/>
                </a:lnTo>
                <a:cubicBezTo>
                  <a:pt x="4768" y="2627"/>
                  <a:pt x="4590" y="3073"/>
                  <a:pt x="4301" y="3424"/>
                </a:cubicBezTo>
                <a:lnTo>
                  <a:pt x="4301" y="3424"/>
                </a:lnTo>
                <a:lnTo>
                  <a:pt x="2775" y="3424"/>
                </a:lnTo>
                <a:lnTo>
                  <a:pt x="2789" y="3423"/>
                </a:lnTo>
                <a:cubicBezTo>
                  <a:pt x="3478" y="3371"/>
                  <a:pt x="4021" y="2795"/>
                  <a:pt x="4021" y="2093"/>
                </a:cubicBezTo>
                <a:cubicBezTo>
                  <a:pt x="4021" y="1897"/>
                  <a:pt x="3979" y="1711"/>
                  <a:pt x="3903" y="1543"/>
                </a:cubicBezTo>
                <a:lnTo>
                  <a:pt x="3890" y="1514"/>
                </a:lnTo>
                <a:lnTo>
                  <a:pt x="3889" y="1513"/>
                </a:lnTo>
                <a:lnTo>
                  <a:pt x="3875" y="1486"/>
                </a:lnTo>
                <a:lnTo>
                  <a:pt x="3874" y="1484"/>
                </a:lnTo>
                <a:lnTo>
                  <a:pt x="3860" y="1457"/>
                </a:lnTo>
                <a:lnTo>
                  <a:pt x="3859" y="1455"/>
                </a:lnTo>
                <a:lnTo>
                  <a:pt x="3845" y="1429"/>
                </a:lnTo>
                <a:lnTo>
                  <a:pt x="3843" y="1426"/>
                </a:lnTo>
                <a:lnTo>
                  <a:pt x="3829" y="1402"/>
                </a:lnTo>
                <a:lnTo>
                  <a:pt x="3826" y="1398"/>
                </a:lnTo>
                <a:lnTo>
                  <a:pt x="3812" y="1375"/>
                </a:lnTo>
                <a:lnTo>
                  <a:pt x="3809" y="1370"/>
                </a:lnTo>
                <a:lnTo>
                  <a:pt x="3794" y="1348"/>
                </a:lnTo>
                <a:lnTo>
                  <a:pt x="3791" y="1343"/>
                </a:lnTo>
                <a:lnTo>
                  <a:pt x="3776" y="1322"/>
                </a:lnTo>
                <a:lnTo>
                  <a:pt x="3772" y="1317"/>
                </a:lnTo>
                <a:lnTo>
                  <a:pt x="3758" y="1297"/>
                </a:lnTo>
                <a:lnTo>
                  <a:pt x="3753" y="1291"/>
                </a:lnTo>
                <a:lnTo>
                  <a:pt x="3738" y="1271"/>
                </a:lnTo>
                <a:lnTo>
                  <a:pt x="3734" y="1265"/>
                </a:lnTo>
                <a:lnTo>
                  <a:pt x="3719" y="1247"/>
                </a:lnTo>
                <a:lnTo>
                  <a:pt x="3713" y="1240"/>
                </a:lnTo>
                <a:lnTo>
                  <a:pt x="3698" y="1222"/>
                </a:lnTo>
                <a:lnTo>
                  <a:pt x="3692" y="1216"/>
                </a:lnTo>
                <a:lnTo>
                  <a:pt x="3677" y="1198"/>
                </a:lnTo>
                <a:lnTo>
                  <a:pt x="3671" y="1192"/>
                </a:lnTo>
                <a:lnTo>
                  <a:pt x="3656" y="1175"/>
                </a:lnTo>
                <a:lnTo>
                  <a:pt x="3649" y="1168"/>
                </a:lnTo>
                <a:lnTo>
                  <a:pt x="3633" y="1152"/>
                </a:lnTo>
                <a:lnTo>
                  <a:pt x="3627" y="1146"/>
                </a:lnTo>
                <a:lnTo>
                  <a:pt x="3611" y="1130"/>
                </a:lnTo>
                <a:lnTo>
                  <a:pt x="3604" y="1124"/>
                </a:lnTo>
                <a:lnTo>
                  <a:pt x="3587" y="1108"/>
                </a:lnTo>
                <a:lnTo>
                  <a:pt x="3581" y="1102"/>
                </a:lnTo>
                <a:lnTo>
                  <a:pt x="3564" y="1087"/>
                </a:lnTo>
                <a:lnTo>
                  <a:pt x="3557" y="1081"/>
                </a:lnTo>
                <a:lnTo>
                  <a:pt x="3539" y="1066"/>
                </a:lnTo>
                <a:lnTo>
                  <a:pt x="3533" y="1060"/>
                </a:lnTo>
                <a:lnTo>
                  <a:pt x="3514" y="1046"/>
                </a:lnTo>
                <a:lnTo>
                  <a:pt x="3508" y="1041"/>
                </a:lnTo>
                <a:lnTo>
                  <a:pt x="3489" y="1026"/>
                </a:lnTo>
                <a:lnTo>
                  <a:pt x="3483" y="1021"/>
                </a:lnTo>
                <a:lnTo>
                  <a:pt x="3463" y="1007"/>
                </a:lnTo>
                <a:lnTo>
                  <a:pt x="3457" y="1003"/>
                </a:lnTo>
                <a:lnTo>
                  <a:pt x="3436" y="988"/>
                </a:lnTo>
                <a:lnTo>
                  <a:pt x="3431" y="985"/>
                </a:lnTo>
                <a:lnTo>
                  <a:pt x="3409" y="970"/>
                </a:lnTo>
                <a:lnTo>
                  <a:pt x="3404" y="967"/>
                </a:lnTo>
                <a:lnTo>
                  <a:pt x="3381" y="953"/>
                </a:lnTo>
                <a:lnTo>
                  <a:pt x="3377" y="951"/>
                </a:lnTo>
                <a:lnTo>
                  <a:pt x="3352" y="936"/>
                </a:lnTo>
                <a:lnTo>
                  <a:pt x="3350" y="934"/>
                </a:lnTo>
                <a:lnTo>
                  <a:pt x="3323" y="919"/>
                </a:lnTo>
                <a:lnTo>
                  <a:pt x="3322" y="919"/>
                </a:lnTo>
                <a:lnTo>
                  <a:pt x="3294" y="904"/>
                </a:lnTo>
                <a:cubicBezTo>
                  <a:pt x="3121" y="816"/>
                  <a:pt x="2927" y="764"/>
                  <a:pt x="2721" y="758"/>
                </a:cubicBezTo>
                <a:lnTo>
                  <a:pt x="2688" y="758"/>
                </a:lnTo>
                <a:lnTo>
                  <a:pt x="2685" y="758"/>
                </a:lnTo>
                <a:lnTo>
                  <a:pt x="2664" y="758"/>
                </a:lnTo>
                <a:lnTo>
                  <a:pt x="2648" y="759"/>
                </a:lnTo>
                <a:cubicBezTo>
                  <a:pt x="2637" y="759"/>
                  <a:pt x="2626" y="760"/>
                  <a:pt x="2614" y="760"/>
                </a:cubicBezTo>
                <a:lnTo>
                  <a:pt x="2606" y="760"/>
                </a:lnTo>
                <a:lnTo>
                  <a:pt x="2584" y="762"/>
                </a:lnTo>
                <a:lnTo>
                  <a:pt x="2582" y="762"/>
                </a:lnTo>
                <a:lnTo>
                  <a:pt x="1071" y="762"/>
                </a:lnTo>
                <a:lnTo>
                  <a:pt x="1072" y="761"/>
                </a:lnTo>
                <a:lnTo>
                  <a:pt x="1072" y="761"/>
                </a:lnTo>
                <a:lnTo>
                  <a:pt x="326" y="761"/>
                </a:lnTo>
                <a:lnTo>
                  <a:pt x="326" y="758"/>
                </a:lnTo>
                <a:lnTo>
                  <a:pt x="325" y="758"/>
                </a:lnTo>
                <a:cubicBezTo>
                  <a:pt x="324" y="757"/>
                  <a:pt x="323" y="756"/>
                  <a:pt x="322" y="755"/>
                </a:cubicBezTo>
                <a:lnTo>
                  <a:pt x="8" y="406"/>
                </a:lnTo>
                <a:cubicBezTo>
                  <a:pt x="5" y="403"/>
                  <a:pt x="3" y="399"/>
                  <a:pt x="2" y="395"/>
                </a:cubicBezTo>
                <a:cubicBezTo>
                  <a:pt x="-2" y="381"/>
                  <a:pt x="0" y="362"/>
                  <a:pt x="8" y="354"/>
                </a:cubicBezTo>
                <a:lnTo>
                  <a:pt x="322" y="5"/>
                </a:lnTo>
                <a:cubicBezTo>
                  <a:pt x="323" y="4"/>
                  <a:pt x="324" y="3"/>
                  <a:pt x="325" y="2"/>
                </a:cubicBezTo>
                <a:lnTo>
                  <a:pt x="326" y="2"/>
                </a:lnTo>
                <a:lnTo>
                  <a:pt x="326" y="0"/>
                </a:lnTo>
                <a:close/>
              </a:path>
            </a:pathLst>
          </a:custGeom>
          <a:gradFill>
            <a:gsLst>
              <a:gs pos="0">
                <a:schemeClr val="accent1">
                  <a:lumMod val="90000"/>
                  <a:alpha val="100000"/>
                </a:schemeClr>
              </a:gs>
              <a:gs pos="100000">
                <a:schemeClr val="accent1">
                  <a:lumMod val="80000"/>
                  <a:lumOff val="20000"/>
                  <a:alpha val="100000"/>
                </a:schemeClr>
              </a:gs>
            </a:gsLst>
            <a:lin ang="13920000" scaled="0"/>
          </a:gradFill>
          <a:ln w="22225">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chemeClr val="tx1"/>
              </a:solidFill>
              <a:sym typeface="+mn-ea"/>
            </a:endParaRPr>
          </a:p>
        </p:txBody>
      </p:sp>
      <p:sp>
        <p:nvSpPr>
          <p:cNvPr id="14" name="矩形 13"/>
          <p:cNvSpPr/>
          <p:nvPr>
            <p:custDataLst>
              <p:tags r:id="rId6"/>
            </p:custDataLst>
          </p:nvPr>
        </p:nvSpPr>
        <p:spPr>
          <a:xfrm>
            <a:off x="1040130" y="3161030"/>
            <a:ext cx="3374390" cy="803275"/>
          </a:xfrm>
          <a:prstGeom prst="rect">
            <a:avLst/>
          </a:prstGeom>
          <a:noFill/>
        </p:spPr>
        <p:txBody>
          <a:bodyPr wrap="square" lIns="0" tIns="0" rIns="0" bIns="0" rtlCol="0" anchor="b">
            <a:noAutofit/>
          </a:bodyPr>
          <a:p>
            <a:pPr algn="l">
              <a:spcBef>
                <a:spcPct val="0"/>
              </a:spcBef>
              <a:spcAft>
                <a:spcPct val="0"/>
              </a:spcAft>
            </a:pPr>
            <a:r>
              <a:rPr lang="zh-CN" altLang="en-US" sz="2400" b="1" dirty="0">
                <a:solidFill>
                  <a:schemeClr val="accent1"/>
                </a:solidFill>
                <a:latin typeface="+mn-ea"/>
                <a:cs typeface="+mn-ea"/>
              </a:rPr>
              <a:t>规定学科知识</a:t>
            </a:r>
            <a:endParaRPr lang="zh-CN" altLang="en-US" sz="2400" b="1" dirty="0">
              <a:solidFill>
                <a:schemeClr val="accent1"/>
              </a:solidFill>
              <a:latin typeface="+mn-ea"/>
              <a:cs typeface="+mn-ea"/>
            </a:endParaRPr>
          </a:p>
          <a:p>
            <a:pPr algn="l">
              <a:spcBef>
                <a:spcPct val="0"/>
              </a:spcBef>
              <a:spcAft>
                <a:spcPct val="0"/>
              </a:spcAft>
            </a:pPr>
            <a:r>
              <a:rPr lang="zh-CN" altLang="en-US" sz="2400" b="1" dirty="0">
                <a:solidFill>
                  <a:schemeClr val="accent1"/>
                </a:solidFill>
                <a:latin typeface="+mn-ea"/>
                <a:cs typeface="+mn-ea"/>
              </a:rPr>
              <a:t>规定对知识的掌握水平</a:t>
            </a:r>
            <a:endParaRPr lang="zh-CN" altLang="en-US" sz="2400" b="1" dirty="0">
              <a:solidFill>
                <a:schemeClr val="accent1"/>
              </a:solidFill>
              <a:latin typeface="+mn-ea"/>
              <a:cs typeface="+mn-ea"/>
            </a:endParaRPr>
          </a:p>
        </p:txBody>
      </p:sp>
      <p:sp>
        <p:nvSpPr>
          <p:cNvPr id="15" name="矩形 14"/>
          <p:cNvSpPr/>
          <p:nvPr>
            <p:custDataLst>
              <p:tags r:id="rId7"/>
            </p:custDataLst>
          </p:nvPr>
        </p:nvSpPr>
        <p:spPr>
          <a:xfrm>
            <a:off x="1040130" y="4126230"/>
            <a:ext cx="3517265" cy="1151890"/>
          </a:xfrm>
          <a:prstGeom prst="rect">
            <a:avLst/>
          </a:prstGeom>
          <a:noFill/>
        </p:spPr>
        <p:txBody>
          <a:bodyPr wrap="square" lIns="0" tIns="0" rIns="0" bIns="0" rtlCol="0" anchor="t" anchorCtr="0">
            <a:noAutofit/>
          </a:bodyPr>
          <a:p>
            <a:pPr algn="l">
              <a:lnSpc>
                <a:spcPct val="130000"/>
              </a:lnSpc>
              <a:spcBef>
                <a:spcPct val="0"/>
              </a:spcBef>
              <a:spcAft>
                <a:spcPct val="0"/>
              </a:spcAft>
            </a:pPr>
            <a:r>
              <a:rPr lang="zh-CN" altLang="en-US" sz="2400" dirty="0">
                <a:solidFill>
                  <a:schemeClr val="tx1">
                    <a:lumMod val="85000"/>
                    <a:lumOff val="15000"/>
                  </a:schemeClr>
                </a:solidFill>
                <a:latin typeface="+mn-ea"/>
                <a:cs typeface="+mn-ea"/>
              </a:rPr>
              <a:t>看得见</a:t>
            </a:r>
            <a:r>
              <a:rPr lang="en-US" altLang="zh-CN" sz="2400" dirty="0">
                <a:solidFill>
                  <a:schemeClr val="tx2">
                    <a:lumMod val="50000"/>
                  </a:schemeClr>
                </a:solidFill>
                <a:latin typeface="+mn-ea"/>
                <a:cs typeface="+mn-ea"/>
              </a:rPr>
              <a:t>“</a:t>
            </a:r>
            <a:r>
              <a:rPr lang="zh-CN" altLang="en-US" sz="2400" dirty="0">
                <a:solidFill>
                  <a:schemeClr val="tx2">
                    <a:lumMod val="50000"/>
                  </a:schemeClr>
                </a:solidFill>
                <a:latin typeface="+mn-ea"/>
                <a:cs typeface="+mn-ea"/>
              </a:rPr>
              <a:t>落实了教书</a:t>
            </a:r>
            <a:r>
              <a:rPr lang="en-US" altLang="zh-CN" sz="2400" dirty="0">
                <a:solidFill>
                  <a:schemeClr val="tx2">
                    <a:lumMod val="50000"/>
                  </a:schemeClr>
                </a:solidFill>
                <a:latin typeface="+mn-ea"/>
                <a:cs typeface="+mn-ea"/>
              </a:rPr>
              <a:t>”</a:t>
            </a:r>
            <a:r>
              <a:rPr lang="zh-CN" altLang="en-US" sz="2400" dirty="0">
                <a:solidFill>
                  <a:schemeClr val="tx1">
                    <a:lumMod val="85000"/>
                    <a:lumOff val="15000"/>
                  </a:schemeClr>
                </a:solidFill>
                <a:latin typeface="+mn-ea"/>
                <a:cs typeface="+mn-ea"/>
              </a:rPr>
              <a:t>，无法回答</a:t>
            </a:r>
            <a:r>
              <a:rPr lang="en-US" altLang="zh-CN" sz="2400" dirty="0">
                <a:solidFill>
                  <a:schemeClr val="tx2">
                    <a:lumMod val="50000"/>
                  </a:schemeClr>
                </a:solidFill>
                <a:latin typeface="+mn-ea"/>
                <a:cs typeface="+mn-ea"/>
              </a:rPr>
              <a:t>“</a:t>
            </a:r>
            <a:r>
              <a:rPr lang="zh-CN" altLang="en-US" sz="2400" dirty="0">
                <a:solidFill>
                  <a:schemeClr val="tx2">
                    <a:lumMod val="50000"/>
                  </a:schemeClr>
                </a:solidFill>
                <a:latin typeface="+mn-ea"/>
                <a:cs typeface="+mn-ea"/>
              </a:rPr>
              <a:t>所教的书是否育人，育人什么</a:t>
            </a:r>
            <a:r>
              <a:rPr lang="en-US" altLang="zh-CN" sz="2400" dirty="0">
                <a:solidFill>
                  <a:schemeClr val="tx2">
                    <a:lumMod val="50000"/>
                  </a:schemeClr>
                </a:solidFill>
                <a:latin typeface="+mn-ea"/>
                <a:cs typeface="+mn-ea"/>
              </a:rPr>
              <a:t>”</a:t>
            </a:r>
            <a:r>
              <a:rPr lang="zh-CN" altLang="en-US" sz="2400" dirty="0">
                <a:solidFill>
                  <a:schemeClr val="tx1">
                    <a:lumMod val="85000"/>
                    <a:lumOff val="15000"/>
                  </a:schemeClr>
                </a:solidFill>
                <a:latin typeface="+mn-ea"/>
                <a:cs typeface="+mn-ea"/>
              </a:rPr>
              <a:t>的问题</a:t>
            </a:r>
            <a:endParaRPr lang="zh-CN" altLang="en-US" sz="2400" dirty="0">
              <a:solidFill>
                <a:schemeClr val="tx1">
                  <a:lumMod val="85000"/>
                  <a:lumOff val="15000"/>
                </a:schemeClr>
              </a:solidFill>
              <a:latin typeface="+mn-ea"/>
              <a:cs typeface="+mn-ea"/>
            </a:endParaRPr>
          </a:p>
          <a:p>
            <a:pPr algn="l">
              <a:lnSpc>
                <a:spcPct val="130000"/>
              </a:lnSpc>
              <a:spcBef>
                <a:spcPct val="0"/>
              </a:spcBef>
              <a:spcAft>
                <a:spcPct val="0"/>
              </a:spcAft>
            </a:pPr>
            <a:r>
              <a:rPr lang="zh-CN" altLang="en-US" sz="2400" dirty="0">
                <a:solidFill>
                  <a:schemeClr val="tx1">
                    <a:lumMod val="85000"/>
                    <a:lumOff val="15000"/>
                  </a:schemeClr>
                </a:solidFill>
                <a:latin typeface="+mn-ea"/>
                <a:cs typeface="+mn-ea"/>
              </a:rPr>
              <a:t>高分低能、有分无德</a:t>
            </a:r>
            <a:endParaRPr lang="en-US" altLang="zh-CN" sz="2400" dirty="0">
              <a:solidFill>
                <a:schemeClr val="tx1">
                  <a:lumMod val="85000"/>
                  <a:lumOff val="15000"/>
                </a:schemeClr>
              </a:solidFill>
              <a:latin typeface="+mn-ea"/>
              <a:cs typeface="+mn-ea"/>
            </a:endParaRPr>
          </a:p>
          <a:p>
            <a:pPr algn="l">
              <a:lnSpc>
                <a:spcPct val="130000"/>
              </a:lnSpc>
              <a:spcBef>
                <a:spcPct val="0"/>
              </a:spcBef>
              <a:spcAft>
                <a:spcPct val="0"/>
              </a:spcAft>
            </a:pPr>
            <a:endParaRPr lang="en-US" altLang="zh-CN" sz="2400" dirty="0">
              <a:solidFill>
                <a:schemeClr val="tx1">
                  <a:lumMod val="85000"/>
                  <a:lumOff val="15000"/>
                </a:schemeClr>
              </a:solidFill>
              <a:latin typeface="+mn-ea"/>
              <a:cs typeface="+mn-ea"/>
            </a:endParaRPr>
          </a:p>
        </p:txBody>
      </p:sp>
      <p:sp>
        <p:nvSpPr>
          <p:cNvPr id="17" name="矩形 16"/>
          <p:cNvSpPr/>
          <p:nvPr>
            <p:custDataLst>
              <p:tags r:id="rId8"/>
            </p:custDataLst>
          </p:nvPr>
        </p:nvSpPr>
        <p:spPr>
          <a:xfrm>
            <a:off x="8046085" y="4587875"/>
            <a:ext cx="3061970" cy="495300"/>
          </a:xfrm>
          <a:prstGeom prst="rect">
            <a:avLst/>
          </a:prstGeom>
          <a:solidFill>
            <a:schemeClr val="accent1">
              <a:lumMod val="60000"/>
              <a:lumOff val="40000"/>
            </a:schemeClr>
          </a:solidFill>
        </p:spPr>
        <p:txBody>
          <a:bodyPr wrap="square" lIns="0" tIns="0" rIns="0" bIns="0" rtlCol="0" anchor="b">
            <a:noAutofit/>
          </a:bodyPr>
          <a:p>
            <a:pPr algn="ctr">
              <a:spcBef>
                <a:spcPct val="0"/>
              </a:spcBef>
              <a:spcAft>
                <a:spcPct val="0"/>
              </a:spcAft>
            </a:pPr>
            <a:r>
              <a:rPr lang="zh-CN" altLang="en-US" sz="2800" b="1" dirty="0">
                <a:solidFill>
                  <a:schemeClr val="tx2">
                    <a:lumMod val="50000"/>
                  </a:schemeClr>
                </a:solidFill>
                <a:latin typeface="+mn-ea"/>
                <a:cs typeface="+mn-ea"/>
              </a:rPr>
              <a:t>高阶位的素养目标</a:t>
            </a:r>
            <a:endParaRPr lang="zh-CN" altLang="en-US" sz="2800" b="1" dirty="0">
              <a:solidFill>
                <a:schemeClr val="tx2">
                  <a:lumMod val="50000"/>
                </a:schemeClr>
              </a:solidFill>
              <a:latin typeface="+mn-ea"/>
              <a:cs typeface="+mn-ea"/>
            </a:endParaRPr>
          </a:p>
        </p:txBody>
      </p:sp>
      <p:sp>
        <p:nvSpPr>
          <p:cNvPr id="19" name="矩形 18"/>
          <p:cNvSpPr/>
          <p:nvPr>
            <p:custDataLst>
              <p:tags r:id="rId9"/>
            </p:custDataLst>
          </p:nvPr>
        </p:nvSpPr>
        <p:spPr>
          <a:xfrm>
            <a:off x="6219190" y="5195570"/>
            <a:ext cx="5542280" cy="926465"/>
          </a:xfrm>
          <a:prstGeom prst="rect">
            <a:avLst/>
          </a:prstGeom>
          <a:noFill/>
        </p:spPr>
        <p:txBody>
          <a:bodyPr wrap="square" lIns="0" tIns="0" rIns="0" bIns="0" rtlCol="0" anchor="t" anchorCtr="0">
            <a:noAutofit/>
          </a:bodyPr>
          <a:p>
            <a:pPr>
              <a:lnSpc>
                <a:spcPct val="130000"/>
              </a:lnSpc>
              <a:spcBef>
                <a:spcPct val="0"/>
              </a:spcBef>
              <a:spcAft>
                <a:spcPct val="0"/>
              </a:spcAft>
            </a:pPr>
            <a:r>
              <a:rPr lang="zh-CN" altLang="en-US" sz="2400" dirty="0">
                <a:solidFill>
                  <a:schemeClr val="tx1">
                    <a:lumMod val="85000"/>
                    <a:lumOff val="15000"/>
                  </a:schemeClr>
                </a:solidFill>
                <a:latin typeface="+mn-ea"/>
                <a:cs typeface="+mn-ea"/>
              </a:rPr>
              <a:t>重视所教内容给学生带来的</a:t>
            </a:r>
            <a:r>
              <a:rPr lang="zh-CN" altLang="en-US" sz="2400" dirty="0">
                <a:solidFill>
                  <a:schemeClr val="tx2">
                    <a:lumMod val="50000"/>
                  </a:schemeClr>
                </a:solidFill>
                <a:latin typeface="+mn-ea"/>
                <a:cs typeface="+mn-ea"/>
              </a:rPr>
              <a:t>意义或价值</a:t>
            </a:r>
            <a:r>
              <a:rPr lang="zh-CN" altLang="en-US" sz="2400" dirty="0">
                <a:solidFill>
                  <a:schemeClr val="tx1">
                    <a:lumMod val="85000"/>
                    <a:lumOff val="15000"/>
                  </a:schemeClr>
                </a:solidFill>
                <a:latin typeface="+mn-ea"/>
                <a:cs typeface="+mn-ea"/>
              </a:rPr>
              <a:t>，关注课程学习之后在学生身上体现出来的</a:t>
            </a:r>
            <a:r>
              <a:rPr lang="zh-CN" altLang="en-US" sz="2400" dirty="0">
                <a:solidFill>
                  <a:schemeClr val="tx2">
                    <a:lumMod val="50000"/>
                  </a:schemeClr>
                </a:solidFill>
                <a:latin typeface="+mn-ea"/>
                <a:cs typeface="+mn-ea"/>
              </a:rPr>
              <a:t>正确价值观、必备品格与关键能力</a:t>
            </a:r>
            <a:endParaRPr lang="zh-CN" altLang="en-US" sz="2400" dirty="0">
              <a:solidFill>
                <a:schemeClr val="tx2">
                  <a:lumMod val="50000"/>
                </a:schemeClr>
              </a:solidFill>
              <a:latin typeface="+mn-ea"/>
              <a:cs typeface="+mn-ea"/>
            </a:endParaRPr>
          </a:p>
        </p:txBody>
      </p:sp>
      <p:sp>
        <p:nvSpPr>
          <p:cNvPr id="52" name="序号"/>
          <p:cNvSpPr/>
          <p:nvPr>
            <p:custDataLst>
              <p:tags r:id="rId10"/>
            </p:custDataLst>
          </p:nvPr>
        </p:nvSpPr>
        <p:spPr>
          <a:xfrm>
            <a:off x="4859655" y="2999423"/>
            <a:ext cx="429895" cy="429895"/>
          </a:xfrm>
          <a:prstGeom prst="rect">
            <a:avLst/>
          </a:prstGeom>
          <a:noFill/>
          <a:ln w="34925">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lIns="91440" tIns="64770" rIns="91440" bIns="45720" numCol="1" spcCol="0" rtlCol="0" fromWordArt="0" anchor="ctr" anchorCtr="0" forceAA="0" compatLnSpc="1">
            <a:noAutofit/>
          </a:bodyPr>
          <a:p>
            <a:pPr lvl="0" algn="ctr">
              <a:spcBef>
                <a:spcPct val="0"/>
              </a:spcBef>
              <a:spcAft>
                <a:spcPct val="0"/>
              </a:spcAft>
              <a:buClrTx/>
              <a:buSzTx/>
              <a:buFontTx/>
            </a:pPr>
            <a:r>
              <a:rPr lang="en-US" altLang="zh-CN" sz="1400" b="1" dirty="0">
                <a:solidFill>
                  <a:schemeClr val="lt1">
                    <a:lumMod val="100000"/>
                  </a:schemeClr>
                </a:solidFill>
                <a:latin typeface="+mn-ea"/>
                <a:cs typeface="+mn-ea"/>
                <a:sym typeface="+mn-ea"/>
              </a:rPr>
              <a:t>01</a:t>
            </a:r>
            <a:endParaRPr lang="en-US" altLang="zh-CN" sz="1400" b="1" dirty="0">
              <a:solidFill>
                <a:schemeClr val="lt1">
                  <a:lumMod val="100000"/>
                </a:schemeClr>
              </a:solidFill>
              <a:latin typeface="+mn-ea"/>
              <a:cs typeface="+mn-ea"/>
              <a:sym typeface="+mn-ea"/>
            </a:endParaRPr>
          </a:p>
        </p:txBody>
      </p:sp>
      <p:sp>
        <p:nvSpPr>
          <p:cNvPr id="20" name="序号"/>
          <p:cNvSpPr/>
          <p:nvPr>
            <p:custDataLst>
              <p:tags r:id="rId11"/>
            </p:custDataLst>
          </p:nvPr>
        </p:nvSpPr>
        <p:spPr>
          <a:xfrm>
            <a:off x="7326630" y="4953318"/>
            <a:ext cx="429895" cy="429895"/>
          </a:xfrm>
          <a:prstGeom prst="rect">
            <a:avLst/>
          </a:prstGeom>
          <a:noFill/>
          <a:ln w="34925">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lIns="91440" tIns="64770" rIns="91440" bIns="45720" numCol="1" spcCol="0" rtlCol="0" fromWordArt="0" anchor="ctr" anchorCtr="0" forceAA="0" compatLnSpc="1">
            <a:noAutofit/>
          </a:bodyPr>
          <a:p>
            <a:pPr lvl="0" algn="ctr">
              <a:spcBef>
                <a:spcPct val="0"/>
              </a:spcBef>
              <a:spcAft>
                <a:spcPct val="0"/>
              </a:spcAft>
              <a:buClrTx/>
              <a:buSzTx/>
              <a:buFontTx/>
            </a:pPr>
            <a:r>
              <a:rPr lang="en-US" altLang="zh-CN" sz="1400" b="1" dirty="0">
                <a:solidFill>
                  <a:schemeClr val="lt1">
                    <a:lumMod val="100000"/>
                  </a:schemeClr>
                </a:solidFill>
                <a:latin typeface="+mn-ea"/>
                <a:cs typeface="+mn-ea"/>
                <a:sym typeface="+mn-ea"/>
              </a:rPr>
              <a:t>02</a:t>
            </a:r>
            <a:endParaRPr lang="en-US" altLang="zh-CN" sz="1400" b="1" dirty="0">
              <a:solidFill>
                <a:schemeClr val="lt1">
                  <a:lumMod val="100000"/>
                </a:schemeClr>
              </a:solidFill>
              <a:latin typeface="+mn-ea"/>
              <a:cs typeface="+mn-ea"/>
              <a:sym typeface="+mn-ea"/>
            </a:endParaRPr>
          </a:p>
        </p:txBody>
      </p:sp>
      <p:sp>
        <p:nvSpPr>
          <p:cNvPr id="21" name="矩形 20"/>
          <p:cNvSpPr/>
          <p:nvPr>
            <p:custDataLst>
              <p:tags r:id="rId12"/>
            </p:custDataLst>
          </p:nvPr>
        </p:nvSpPr>
        <p:spPr>
          <a:xfrm>
            <a:off x="1040130" y="2585720"/>
            <a:ext cx="2527935" cy="495300"/>
          </a:xfrm>
          <a:prstGeom prst="rect">
            <a:avLst/>
          </a:prstGeom>
          <a:solidFill>
            <a:schemeClr val="accent1">
              <a:lumMod val="60000"/>
              <a:lumOff val="40000"/>
            </a:schemeClr>
          </a:solidFill>
        </p:spPr>
        <p:txBody>
          <a:bodyPr wrap="square" lIns="0" tIns="0" rIns="0" bIns="0" rtlCol="0" anchor="b">
            <a:noAutofit/>
          </a:bodyPr>
          <a:p>
            <a:pPr algn="ctr">
              <a:spcBef>
                <a:spcPct val="0"/>
              </a:spcBef>
              <a:spcAft>
                <a:spcPct val="0"/>
              </a:spcAft>
            </a:pPr>
            <a:r>
              <a:rPr lang="zh-CN" altLang="en-US" sz="2800" b="1" dirty="0">
                <a:solidFill>
                  <a:schemeClr val="tx2">
                    <a:lumMod val="50000"/>
                  </a:schemeClr>
                </a:solidFill>
                <a:latin typeface="+mn-ea"/>
                <a:cs typeface="+mn-ea"/>
              </a:rPr>
              <a:t>双向细目表</a:t>
            </a:r>
            <a:endParaRPr lang="zh-CN" altLang="en-US" sz="2800" b="1" dirty="0">
              <a:solidFill>
                <a:schemeClr val="tx2">
                  <a:lumMod val="50000"/>
                </a:schemeClr>
              </a:solidFill>
              <a:latin typeface="+mn-ea"/>
              <a:cs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grpSp>
        <p:nvGrpSpPr>
          <p:cNvPr id="7" name="组合 6"/>
          <p:cNvGrpSpPr/>
          <p:nvPr/>
        </p:nvGrpSpPr>
        <p:grpSpPr>
          <a:xfrm>
            <a:off x="735647" y="889504"/>
            <a:ext cx="259536" cy="367384"/>
            <a:chOff x="1812954" y="1243817"/>
            <a:chExt cx="473046" cy="669619"/>
          </a:xfrm>
        </p:grpSpPr>
        <p:sp>
          <p:nvSpPr>
            <p:cNvPr id="8" name="椭圆 7"/>
            <p:cNvSpPr/>
            <p:nvPr/>
          </p:nvSpPr>
          <p:spPr>
            <a:xfrm>
              <a:off x="1812954" y="1440390"/>
              <a:ext cx="473046" cy="473046"/>
            </a:xfrm>
            <a:prstGeom prst="ellipse">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1812954" y="1243817"/>
              <a:ext cx="473046" cy="473046"/>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矩形 18"/>
          <p:cNvSpPr/>
          <p:nvPr/>
        </p:nvSpPr>
        <p:spPr>
          <a:xfrm>
            <a:off x="995680" y="1607185"/>
            <a:ext cx="10378440" cy="4222115"/>
          </a:xfrm>
          <a:prstGeom prst="rect">
            <a:avLst/>
          </a:prstGeom>
          <a:gradFill flip="none" rotWithShape="1">
            <a:gsLst>
              <a:gs pos="100000">
                <a:schemeClr val="accent1"/>
              </a:gs>
              <a:gs pos="0">
                <a:schemeClr val="accent1">
                  <a:alpha val="74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梯形 20"/>
          <p:cNvSpPr/>
          <p:nvPr/>
        </p:nvSpPr>
        <p:spPr>
          <a:xfrm>
            <a:off x="995045" y="997585"/>
            <a:ext cx="10379075" cy="609600"/>
          </a:xfrm>
          <a:prstGeom prst="trapezoid">
            <a:avLst>
              <a:gd name="adj" fmla="val 83236"/>
            </a:avLst>
          </a:prstGeom>
          <a:gradFill flip="none" rotWithShape="1">
            <a:gsLst>
              <a:gs pos="100000">
                <a:schemeClr val="accent1">
                  <a:alpha val="0"/>
                </a:schemeClr>
              </a:gs>
              <a:gs pos="0">
                <a:schemeClr val="accent1">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nvSpPr>
        <p:spPr>
          <a:xfrm>
            <a:off x="1042670" y="1681480"/>
            <a:ext cx="10588625" cy="4667250"/>
          </a:xfrm>
          <a:prstGeom prst="rect">
            <a:avLst/>
          </a:prstGeom>
          <a:noFill/>
        </p:spPr>
        <p:txBody>
          <a:bodyPr wrap="square">
            <a:noAutofit/>
          </a:bodyPr>
          <a:lstStyle/>
          <a:p>
            <a:pPr algn="l">
              <a:lnSpc>
                <a:spcPct val="120000"/>
              </a:lnSpc>
            </a:pPr>
            <a:r>
              <a:rPr lang="zh-CN" altLang="en-US" sz="3600" dirty="0">
                <a:solidFill>
                  <a:schemeClr val="bg1"/>
                </a:solidFill>
                <a:latin typeface="+mj-ea"/>
                <a:ea typeface="+mj-ea"/>
              </a:rPr>
              <a:t> </a:t>
            </a:r>
            <a:r>
              <a:rPr lang="en-US" altLang="zh-CN" sz="3600" dirty="0">
                <a:solidFill>
                  <a:schemeClr val="bg1"/>
                </a:solidFill>
                <a:latin typeface="+mj-ea"/>
                <a:ea typeface="+mj-ea"/>
              </a:rPr>
              <a:t>      </a:t>
            </a:r>
            <a:r>
              <a:rPr lang="zh-CN" altLang="en-US" sz="3600" dirty="0">
                <a:solidFill>
                  <a:schemeClr val="bg1"/>
                </a:solidFill>
                <a:latin typeface="+mj-ea"/>
                <a:ea typeface="+mj-ea"/>
              </a:rPr>
              <a:t>就测评技术而言，</a:t>
            </a:r>
            <a:r>
              <a:rPr lang="en-US" altLang="zh-CN" sz="3600" dirty="0">
                <a:solidFill>
                  <a:schemeClr val="bg1"/>
                </a:solidFill>
                <a:latin typeface="+mj-ea"/>
                <a:ea typeface="+mj-ea"/>
              </a:rPr>
              <a:t>“</a:t>
            </a:r>
            <a:r>
              <a:rPr lang="zh-CN" altLang="en-US" sz="3600" dirty="0">
                <a:solidFill>
                  <a:schemeClr val="bg1"/>
                </a:solidFill>
                <a:latin typeface="+mj-ea"/>
                <a:ea typeface="+mj-ea"/>
              </a:rPr>
              <a:t>双向细目表</a:t>
            </a:r>
            <a:r>
              <a:rPr lang="en-US" altLang="zh-CN" sz="3600" dirty="0">
                <a:solidFill>
                  <a:schemeClr val="bg1"/>
                </a:solidFill>
                <a:latin typeface="+mj-ea"/>
                <a:ea typeface="+mj-ea"/>
              </a:rPr>
              <a:t>”</a:t>
            </a:r>
            <a:r>
              <a:rPr lang="zh-CN" altLang="en-US" sz="3600" dirty="0">
                <a:solidFill>
                  <a:schemeClr val="bg1"/>
                </a:solidFill>
                <a:latin typeface="+mj-ea"/>
                <a:ea typeface="+mj-ea"/>
              </a:rPr>
              <a:t>将退出历史舞台，素养导向的测评蓝图将取而代之，命题与评分方式的改变是关键。学业质量的测评将超越点状的具体知识和技能，</a:t>
            </a:r>
            <a:r>
              <a:rPr lang="zh-CN" altLang="en-US" sz="3600" dirty="0">
                <a:solidFill>
                  <a:schemeClr val="tx2">
                    <a:lumMod val="75000"/>
                  </a:schemeClr>
                </a:solidFill>
                <a:latin typeface="+mj-ea"/>
                <a:ea typeface="+mj-ea"/>
              </a:rPr>
              <a:t>突出在真实情境下运用所学的知识</a:t>
            </a:r>
            <a:r>
              <a:rPr lang="zh-CN" altLang="en-US" sz="3600" dirty="0">
                <a:solidFill>
                  <a:schemeClr val="bg1"/>
                </a:solidFill>
                <a:latin typeface="+mj-ea"/>
                <a:ea typeface="+mj-ea"/>
              </a:rPr>
              <a:t>（内容知识、程序性知识、认识论知识） </a:t>
            </a:r>
            <a:r>
              <a:rPr lang="zh-CN" altLang="en-US" sz="3600" dirty="0">
                <a:solidFill>
                  <a:schemeClr val="tx2">
                    <a:lumMod val="75000"/>
                  </a:schemeClr>
                </a:solidFill>
                <a:latin typeface="+mj-ea"/>
                <a:ea typeface="+mj-ea"/>
              </a:rPr>
              <a:t>做事或解决问题。</a:t>
            </a:r>
            <a:r>
              <a:rPr lang="zh-CN" altLang="en-US" sz="3600" dirty="0">
                <a:solidFill>
                  <a:schemeClr val="tx2">
                    <a:lumMod val="50000"/>
                  </a:schemeClr>
                </a:solidFill>
                <a:latin typeface="+mj-ea"/>
                <a:ea typeface="+mj-ea"/>
              </a:rPr>
              <a:t>              </a:t>
            </a:r>
            <a:r>
              <a:rPr lang="zh-CN" altLang="en-US" sz="3600" dirty="0">
                <a:solidFill>
                  <a:schemeClr val="bg1"/>
                </a:solidFill>
                <a:latin typeface="+mj-ea"/>
                <a:ea typeface="+mj-ea"/>
              </a:rPr>
              <a:t>  </a:t>
            </a:r>
            <a:endParaRPr lang="zh-CN" altLang="en-US" sz="3600" dirty="0">
              <a:solidFill>
                <a:schemeClr val="bg1"/>
              </a:solidFill>
              <a:latin typeface="+mj-ea"/>
              <a:ea typeface="+mj-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a:srcRect l="7892" r="18150"/>
          <a:stretch>
            <a:fillRect/>
          </a:stretch>
        </p:blipFill>
        <p:spPr>
          <a:xfrm>
            <a:off x="-15556" y="791545"/>
            <a:ext cx="12192000" cy="2889754"/>
          </a:xfrm>
          <a:custGeom>
            <a:avLst/>
            <a:gdLst>
              <a:gd name="connsiteX0" fmla="*/ 0 w 12192000"/>
              <a:gd name="connsiteY0" fmla="*/ 0 h 2889754"/>
              <a:gd name="connsiteX1" fmla="*/ 12192000 w 12192000"/>
              <a:gd name="connsiteY1" fmla="*/ 0 h 2889754"/>
              <a:gd name="connsiteX2" fmla="*/ 12192000 w 12192000"/>
              <a:gd name="connsiteY2" fmla="*/ 2889754 h 2889754"/>
              <a:gd name="connsiteX3" fmla="*/ 0 w 12192000"/>
              <a:gd name="connsiteY3" fmla="*/ 2889754 h 2889754"/>
            </a:gdLst>
            <a:ahLst/>
            <a:cxnLst>
              <a:cxn ang="0">
                <a:pos x="connsiteX0" y="connsiteY0"/>
              </a:cxn>
              <a:cxn ang="0">
                <a:pos x="connsiteX1" y="connsiteY1"/>
              </a:cxn>
              <a:cxn ang="0">
                <a:pos x="connsiteX2" y="connsiteY2"/>
              </a:cxn>
              <a:cxn ang="0">
                <a:pos x="connsiteX3" y="connsiteY3"/>
              </a:cxn>
            </a:cxnLst>
            <a:rect l="l" t="t" r="r" b="b"/>
            <a:pathLst>
              <a:path w="12192000" h="2889754">
                <a:moveTo>
                  <a:pt x="0" y="0"/>
                </a:moveTo>
                <a:lnTo>
                  <a:pt x="12192000" y="0"/>
                </a:lnTo>
                <a:lnTo>
                  <a:pt x="12192000" y="2889754"/>
                </a:lnTo>
                <a:lnTo>
                  <a:pt x="0" y="2889754"/>
                </a:lnTo>
                <a:close/>
              </a:path>
            </a:pathLst>
          </a:custGeom>
        </p:spPr>
      </p:pic>
      <p:sp>
        <p:nvSpPr>
          <p:cNvPr id="16" name="文本框 15"/>
          <p:cNvSpPr txBox="1"/>
          <p:nvPr>
            <p:custDataLst>
              <p:tags r:id="rId2"/>
            </p:custDataLst>
          </p:nvPr>
        </p:nvSpPr>
        <p:spPr>
          <a:xfrm>
            <a:off x="949078" y="3760811"/>
            <a:ext cx="2310259" cy="1076325"/>
          </a:xfrm>
          <a:prstGeom prst="rect">
            <a:avLst/>
          </a:prstGeom>
          <a:noFill/>
        </p:spPr>
        <p:txBody>
          <a:bodyPr wrap="square" rtlCol="0">
            <a:spAutoFit/>
          </a:bodyPr>
          <a:lstStyle/>
          <a:p>
            <a:pPr algn="ctr"/>
            <a:r>
              <a:rPr lang="zh-CN" altLang="en-US" sz="3200" dirty="0">
                <a:solidFill>
                  <a:schemeClr val="accent3">
                    <a:lumMod val="75000"/>
                  </a:schemeClr>
                </a:solidFill>
                <a:latin typeface="+mj-lt"/>
                <a:ea typeface="+mj-ea"/>
              </a:rPr>
              <a:t>加强学习</a:t>
            </a:r>
            <a:endParaRPr lang="zh-CN" altLang="en-US" sz="3200" dirty="0">
              <a:solidFill>
                <a:schemeClr val="accent3">
                  <a:lumMod val="75000"/>
                </a:schemeClr>
              </a:solidFill>
              <a:latin typeface="+mj-lt"/>
              <a:ea typeface="+mj-ea"/>
            </a:endParaRPr>
          </a:p>
          <a:p>
            <a:pPr algn="ctr"/>
            <a:r>
              <a:rPr lang="zh-CN" altLang="en-US" sz="3200" dirty="0">
                <a:solidFill>
                  <a:schemeClr val="accent3">
                    <a:lumMod val="75000"/>
                  </a:schemeClr>
                </a:solidFill>
                <a:latin typeface="+mj-lt"/>
                <a:ea typeface="+mj-ea"/>
              </a:rPr>
              <a:t>研究命题</a:t>
            </a:r>
            <a:endParaRPr lang="zh-CN" altLang="en-US" sz="3200" dirty="0">
              <a:solidFill>
                <a:schemeClr val="accent3">
                  <a:lumMod val="75000"/>
                </a:schemeClr>
              </a:solidFill>
              <a:latin typeface="+mj-lt"/>
              <a:ea typeface="+mj-ea"/>
            </a:endParaRPr>
          </a:p>
        </p:txBody>
      </p:sp>
      <p:grpSp>
        <p:nvGrpSpPr>
          <p:cNvPr id="45" name="组合 44"/>
          <p:cNvGrpSpPr/>
          <p:nvPr>
            <p:custDataLst>
              <p:tags r:id="rId3"/>
            </p:custDataLst>
          </p:nvPr>
        </p:nvGrpSpPr>
        <p:grpSpPr>
          <a:xfrm>
            <a:off x="4020525" y="1910799"/>
            <a:ext cx="1466174" cy="1466174"/>
            <a:chOff x="3993847" y="2382767"/>
            <a:chExt cx="1466174" cy="1466174"/>
          </a:xfrm>
        </p:grpSpPr>
        <p:sp>
          <p:nvSpPr>
            <p:cNvPr id="33" name="椭圆 32"/>
            <p:cNvSpPr/>
            <p:nvPr>
              <p:custDataLst>
                <p:tags r:id="rId4"/>
              </p:custDataLst>
            </p:nvPr>
          </p:nvSpPr>
          <p:spPr>
            <a:xfrm>
              <a:off x="3993847" y="2382767"/>
              <a:ext cx="1466174" cy="1466174"/>
            </a:xfrm>
            <a:prstGeom prst="ellipse">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custDataLst>
                <p:tags r:id="rId5"/>
              </p:custDataLst>
            </p:nvPr>
          </p:nvSpPr>
          <p:spPr>
            <a:xfrm>
              <a:off x="4133546" y="2522466"/>
              <a:ext cx="1186775" cy="11867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3" name="组合 42"/>
          <p:cNvGrpSpPr/>
          <p:nvPr>
            <p:custDataLst>
              <p:tags r:id="rId6"/>
            </p:custDataLst>
          </p:nvPr>
        </p:nvGrpSpPr>
        <p:grpSpPr>
          <a:xfrm>
            <a:off x="9288852" y="2355348"/>
            <a:ext cx="1466174" cy="1466174"/>
            <a:chOff x="9466246" y="2382767"/>
            <a:chExt cx="1466174" cy="1466174"/>
          </a:xfrm>
        </p:grpSpPr>
        <p:sp>
          <p:nvSpPr>
            <p:cNvPr id="37" name="椭圆 36"/>
            <p:cNvSpPr/>
            <p:nvPr>
              <p:custDataLst>
                <p:tags r:id="rId7"/>
              </p:custDataLst>
            </p:nvPr>
          </p:nvSpPr>
          <p:spPr>
            <a:xfrm>
              <a:off x="9466246" y="2382767"/>
              <a:ext cx="1466174" cy="1466174"/>
            </a:xfrm>
            <a:prstGeom prst="ellipse">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custDataLst>
                <p:tags r:id="rId8"/>
              </p:custDataLst>
            </p:nvPr>
          </p:nvSpPr>
          <p:spPr>
            <a:xfrm>
              <a:off x="9605946" y="2522466"/>
              <a:ext cx="1186775" cy="11867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4" name="组合 43"/>
          <p:cNvGrpSpPr/>
          <p:nvPr>
            <p:custDataLst>
              <p:tags r:id="rId9"/>
            </p:custDataLst>
          </p:nvPr>
        </p:nvGrpSpPr>
        <p:grpSpPr>
          <a:xfrm>
            <a:off x="6628320" y="1771099"/>
            <a:ext cx="1466174" cy="1466174"/>
            <a:chOff x="6730046" y="2382767"/>
            <a:chExt cx="1466174" cy="1466174"/>
          </a:xfrm>
        </p:grpSpPr>
        <p:sp>
          <p:nvSpPr>
            <p:cNvPr id="35" name="椭圆 34"/>
            <p:cNvSpPr/>
            <p:nvPr>
              <p:custDataLst>
                <p:tags r:id="rId10"/>
              </p:custDataLst>
            </p:nvPr>
          </p:nvSpPr>
          <p:spPr>
            <a:xfrm>
              <a:off x="6730046" y="2382767"/>
              <a:ext cx="1466174" cy="1466174"/>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custDataLst>
                <p:tags r:id="rId11"/>
              </p:custDataLst>
            </p:nvPr>
          </p:nvSpPr>
          <p:spPr>
            <a:xfrm>
              <a:off x="6869745" y="2522466"/>
              <a:ext cx="1186775" cy="1186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6" name="组合 45"/>
          <p:cNvGrpSpPr/>
          <p:nvPr>
            <p:custDataLst>
              <p:tags r:id="rId12"/>
            </p:custDataLst>
          </p:nvPr>
        </p:nvGrpSpPr>
        <p:grpSpPr>
          <a:xfrm>
            <a:off x="1371120" y="2123933"/>
            <a:ext cx="1466174" cy="1466174"/>
            <a:chOff x="1257648" y="2382767"/>
            <a:chExt cx="1466174" cy="1466174"/>
          </a:xfrm>
        </p:grpSpPr>
        <p:sp>
          <p:nvSpPr>
            <p:cNvPr id="31" name="椭圆 30"/>
            <p:cNvSpPr/>
            <p:nvPr>
              <p:custDataLst>
                <p:tags r:id="rId13"/>
              </p:custDataLst>
            </p:nvPr>
          </p:nvSpPr>
          <p:spPr>
            <a:xfrm>
              <a:off x="1257648" y="2382767"/>
              <a:ext cx="1466174" cy="1466174"/>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a:p>
          </p:txBody>
        </p:sp>
        <p:sp>
          <p:nvSpPr>
            <p:cNvPr id="32" name="椭圆 31"/>
            <p:cNvSpPr/>
            <p:nvPr>
              <p:custDataLst>
                <p:tags r:id="rId14"/>
              </p:custDataLst>
            </p:nvPr>
          </p:nvSpPr>
          <p:spPr>
            <a:xfrm>
              <a:off x="1397347" y="2522466"/>
              <a:ext cx="1186775" cy="1186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a:p>
          </p:txBody>
        </p:sp>
      </p:grpSp>
      <p:sp>
        <p:nvSpPr>
          <p:cNvPr id="6" name="文本框 5"/>
          <p:cNvSpPr txBox="1"/>
          <p:nvPr/>
        </p:nvSpPr>
        <p:spPr>
          <a:xfrm>
            <a:off x="1210448" y="791545"/>
            <a:ext cx="2722880" cy="706755"/>
          </a:xfrm>
          <a:prstGeom prst="rect">
            <a:avLst/>
          </a:prstGeom>
          <a:noFill/>
        </p:spPr>
        <p:txBody>
          <a:bodyPr wrap="none" rtlCol="0">
            <a:spAutoFit/>
          </a:bodyPr>
          <a:lstStyle/>
          <a:p>
            <a:r>
              <a:rPr lang="zh-CN" altLang="en-US" sz="4000">
                <a:solidFill>
                  <a:schemeClr val="accent3">
                    <a:lumMod val="75000"/>
                  </a:schemeClr>
                </a:solidFill>
                <a:latin typeface="+mj-ea"/>
                <a:ea typeface="+mj-ea"/>
              </a:rPr>
              <a:t>产生的启发</a:t>
            </a:r>
            <a:endParaRPr lang="zh-CN" altLang="en-US" sz="4000" dirty="0">
              <a:solidFill>
                <a:schemeClr val="accent3">
                  <a:lumMod val="75000"/>
                </a:schemeClr>
              </a:solidFill>
              <a:latin typeface="+mj-ea"/>
              <a:ea typeface="+mj-ea"/>
            </a:endParaRPr>
          </a:p>
        </p:txBody>
      </p:sp>
      <p:grpSp>
        <p:nvGrpSpPr>
          <p:cNvPr id="7" name="组合 6"/>
          <p:cNvGrpSpPr/>
          <p:nvPr/>
        </p:nvGrpSpPr>
        <p:grpSpPr>
          <a:xfrm>
            <a:off x="735647" y="889504"/>
            <a:ext cx="259536" cy="367384"/>
            <a:chOff x="1812954" y="1243817"/>
            <a:chExt cx="473046" cy="669619"/>
          </a:xfrm>
        </p:grpSpPr>
        <p:sp>
          <p:nvSpPr>
            <p:cNvPr id="8" name="椭圆 7"/>
            <p:cNvSpPr/>
            <p:nvPr/>
          </p:nvSpPr>
          <p:spPr>
            <a:xfrm>
              <a:off x="1812954" y="1440390"/>
              <a:ext cx="473046" cy="473046"/>
            </a:xfrm>
            <a:prstGeom prst="ellipse">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1812954" y="1243817"/>
              <a:ext cx="473046" cy="473046"/>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文本框 1"/>
          <p:cNvSpPr txBox="1"/>
          <p:nvPr>
            <p:custDataLst>
              <p:tags r:id="rId15"/>
            </p:custDataLst>
          </p:nvPr>
        </p:nvSpPr>
        <p:spPr>
          <a:xfrm>
            <a:off x="956063" y="2515576"/>
            <a:ext cx="2310259" cy="645160"/>
          </a:xfrm>
          <a:prstGeom prst="rect">
            <a:avLst/>
          </a:prstGeom>
          <a:noFill/>
        </p:spPr>
        <p:txBody>
          <a:bodyPr wrap="square" rtlCol="0">
            <a:spAutoFit/>
          </a:bodyPr>
          <a:p>
            <a:pPr algn="ctr"/>
            <a:r>
              <a:rPr lang="en-US" altLang="zh-CN" sz="3600" dirty="0">
                <a:solidFill>
                  <a:schemeClr val="bg1"/>
                </a:solidFill>
                <a:latin typeface="+mj-lt"/>
                <a:ea typeface="+mj-ea"/>
              </a:rPr>
              <a:t>1</a:t>
            </a:r>
            <a:endParaRPr lang="en-US" altLang="zh-CN" sz="3600" dirty="0">
              <a:solidFill>
                <a:schemeClr val="bg1"/>
              </a:solidFill>
              <a:latin typeface="+mj-lt"/>
              <a:ea typeface="+mj-ea"/>
            </a:endParaRPr>
          </a:p>
        </p:txBody>
      </p:sp>
      <p:sp>
        <p:nvSpPr>
          <p:cNvPr id="3" name="文本框 2"/>
          <p:cNvSpPr txBox="1"/>
          <p:nvPr>
            <p:custDataLst>
              <p:tags r:id="rId16"/>
            </p:custDataLst>
          </p:nvPr>
        </p:nvSpPr>
        <p:spPr>
          <a:xfrm>
            <a:off x="3591313" y="2319361"/>
            <a:ext cx="2310259" cy="645160"/>
          </a:xfrm>
          <a:prstGeom prst="rect">
            <a:avLst/>
          </a:prstGeom>
          <a:noFill/>
        </p:spPr>
        <p:txBody>
          <a:bodyPr wrap="square" rtlCol="0">
            <a:spAutoFit/>
          </a:bodyPr>
          <a:p>
            <a:pPr algn="ctr"/>
            <a:r>
              <a:rPr lang="en-US" altLang="zh-CN" sz="3600" dirty="0">
                <a:solidFill>
                  <a:schemeClr val="bg1"/>
                </a:solidFill>
                <a:latin typeface="+mj-lt"/>
                <a:ea typeface="+mj-ea"/>
              </a:rPr>
              <a:t>2</a:t>
            </a:r>
            <a:endParaRPr lang="en-US" altLang="zh-CN" sz="3600" dirty="0">
              <a:solidFill>
                <a:schemeClr val="bg1"/>
              </a:solidFill>
              <a:latin typeface="+mj-lt"/>
              <a:ea typeface="+mj-ea"/>
            </a:endParaRPr>
          </a:p>
        </p:txBody>
      </p:sp>
      <p:sp>
        <p:nvSpPr>
          <p:cNvPr id="4" name="文本框 3"/>
          <p:cNvSpPr txBox="1"/>
          <p:nvPr>
            <p:custDataLst>
              <p:tags r:id="rId17"/>
            </p:custDataLst>
          </p:nvPr>
        </p:nvSpPr>
        <p:spPr>
          <a:xfrm>
            <a:off x="6240533" y="2181566"/>
            <a:ext cx="2310259" cy="645160"/>
          </a:xfrm>
          <a:prstGeom prst="rect">
            <a:avLst/>
          </a:prstGeom>
          <a:noFill/>
        </p:spPr>
        <p:txBody>
          <a:bodyPr wrap="square" rtlCol="0">
            <a:spAutoFit/>
          </a:bodyPr>
          <a:p>
            <a:pPr algn="ctr"/>
            <a:r>
              <a:rPr lang="en-US" altLang="zh-CN" sz="3600" dirty="0">
                <a:solidFill>
                  <a:schemeClr val="bg1"/>
                </a:solidFill>
                <a:latin typeface="+mj-lt"/>
                <a:ea typeface="+mj-ea"/>
              </a:rPr>
              <a:t>3</a:t>
            </a:r>
            <a:endParaRPr lang="en-US" altLang="zh-CN" sz="3600" dirty="0">
              <a:solidFill>
                <a:schemeClr val="bg1"/>
              </a:solidFill>
              <a:latin typeface="+mj-lt"/>
              <a:ea typeface="+mj-ea"/>
            </a:endParaRPr>
          </a:p>
        </p:txBody>
      </p:sp>
      <p:sp>
        <p:nvSpPr>
          <p:cNvPr id="5" name="文本框 4"/>
          <p:cNvSpPr txBox="1"/>
          <p:nvPr>
            <p:custDataLst>
              <p:tags r:id="rId18"/>
            </p:custDataLst>
          </p:nvPr>
        </p:nvSpPr>
        <p:spPr>
          <a:xfrm>
            <a:off x="8889753" y="2805136"/>
            <a:ext cx="2310259" cy="645160"/>
          </a:xfrm>
          <a:prstGeom prst="rect">
            <a:avLst/>
          </a:prstGeom>
          <a:noFill/>
        </p:spPr>
        <p:txBody>
          <a:bodyPr wrap="square" rtlCol="0">
            <a:spAutoFit/>
          </a:bodyPr>
          <a:p>
            <a:pPr algn="ctr"/>
            <a:r>
              <a:rPr lang="en-US" altLang="zh-CN" sz="3600" dirty="0">
                <a:solidFill>
                  <a:schemeClr val="bg1"/>
                </a:solidFill>
                <a:latin typeface="+mj-lt"/>
                <a:ea typeface="+mj-ea"/>
              </a:rPr>
              <a:t>4</a:t>
            </a:r>
            <a:endParaRPr lang="en-US" altLang="zh-CN" sz="3600" dirty="0">
              <a:solidFill>
                <a:schemeClr val="bg1"/>
              </a:solidFill>
              <a:latin typeface="+mj-lt"/>
              <a:ea typeface="+mj-ea"/>
            </a:endParaRPr>
          </a:p>
        </p:txBody>
      </p:sp>
      <p:sp>
        <p:nvSpPr>
          <p:cNvPr id="18" name="文本框 17"/>
          <p:cNvSpPr txBox="1"/>
          <p:nvPr>
            <p:custDataLst>
              <p:tags r:id="rId19"/>
            </p:custDataLst>
          </p:nvPr>
        </p:nvSpPr>
        <p:spPr>
          <a:xfrm>
            <a:off x="3691008" y="3568406"/>
            <a:ext cx="2310259" cy="1076325"/>
          </a:xfrm>
          <a:prstGeom prst="rect">
            <a:avLst/>
          </a:prstGeom>
          <a:noFill/>
        </p:spPr>
        <p:txBody>
          <a:bodyPr wrap="square" rtlCol="0">
            <a:spAutoFit/>
          </a:bodyPr>
          <a:p>
            <a:pPr algn="ctr"/>
            <a:r>
              <a:rPr lang="zh-CN" altLang="en-US" sz="3200" dirty="0">
                <a:solidFill>
                  <a:schemeClr val="accent3">
                    <a:lumMod val="75000"/>
                  </a:schemeClr>
                </a:solidFill>
                <a:latin typeface="+mj-lt"/>
                <a:ea typeface="+mj-ea"/>
              </a:rPr>
              <a:t>课堂变革</a:t>
            </a:r>
            <a:endParaRPr lang="zh-CN" altLang="en-US" sz="3200" dirty="0">
              <a:solidFill>
                <a:schemeClr val="accent3">
                  <a:lumMod val="75000"/>
                </a:schemeClr>
              </a:solidFill>
              <a:latin typeface="+mj-lt"/>
              <a:ea typeface="+mj-ea"/>
            </a:endParaRPr>
          </a:p>
          <a:p>
            <a:pPr algn="ctr"/>
            <a:r>
              <a:rPr lang="zh-CN" altLang="en-US" sz="3200" dirty="0">
                <a:solidFill>
                  <a:schemeClr val="accent3">
                    <a:lumMod val="75000"/>
                  </a:schemeClr>
                </a:solidFill>
                <a:latin typeface="+mj-lt"/>
                <a:ea typeface="+mj-ea"/>
              </a:rPr>
              <a:t>变教为学</a:t>
            </a:r>
            <a:endParaRPr lang="zh-CN" altLang="en-US" sz="3200" dirty="0">
              <a:solidFill>
                <a:schemeClr val="accent3">
                  <a:lumMod val="75000"/>
                </a:schemeClr>
              </a:solidFill>
              <a:latin typeface="+mj-lt"/>
              <a:ea typeface="+mj-ea"/>
            </a:endParaRPr>
          </a:p>
        </p:txBody>
      </p:sp>
      <p:sp>
        <p:nvSpPr>
          <p:cNvPr id="19" name="文本框 18"/>
          <p:cNvSpPr txBox="1"/>
          <p:nvPr>
            <p:custDataLst>
              <p:tags r:id="rId20"/>
            </p:custDataLst>
          </p:nvPr>
        </p:nvSpPr>
        <p:spPr>
          <a:xfrm>
            <a:off x="6267838" y="3425531"/>
            <a:ext cx="2310259" cy="1076325"/>
          </a:xfrm>
          <a:prstGeom prst="rect">
            <a:avLst/>
          </a:prstGeom>
          <a:noFill/>
        </p:spPr>
        <p:txBody>
          <a:bodyPr wrap="square" rtlCol="0">
            <a:spAutoFit/>
          </a:bodyPr>
          <a:lstStyle/>
          <a:p>
            <a:pPr algn="ctr"/>
            <a:r>
              <a:rPr lang="zh-CN" altLang="en-US" sz="3200" dirty="0">
                <a:solidFill>
                  <a:schemeClr val="accent3">
                    <a:lumMod val="75000"/>
                  </a:schemeClr>
                </a:solidFill>
                <a:latin typeface="+mj-lt"/>
                <a:ea typeface="+mj-ea"/>
              </a:rPr>
              <a:t>作业设计</a:t>
            </a:r>
            <a:endParaRPr lang="zh-CN" altLang="en-US" sz="3200" dirty="0">
              <a:solidFill>
                <a:schemeClr val="accent3">
                  <a:lumMod val="75000"/>
                </a:schemeClr>
              </a:solidFill>
              <a:latin typeface="+mj-lt"/>
              <a:ea typeface="+mj-ea"/>
            </a:endParaRPr>
          </a:p>
          <a:p>
            <a:pPr algn="ctr"/>
            <a:r>
              <a:rPr lang="zh-CN" altLang="en-US" sz="3200" dirty="0">
                <a:solidFill>
                  <a:schemeClr val="accent3">
                    <a:lumMod val="75000"/>
                  </a:schemeClr>
                </a:solidFill>
                <a:latin typeface="+mj-lt"/>
                <a:ea typeface="+mj-ea"/>
              </a:rPr>
              <a:t>素养能力</a:t>
            </a:r>
            <a:endParaRPr lang="zh-CN" altLang="en-US" sz="3200" dirty="0">
              <a:solidFill>
                <a:schemeClr val="accent3">
                  <a:lumMod val="75000"/>
                </a:schemeClr>
              </a:solidFill>
              <a:latin typeface="+mj-lt"/>
              <a:ea typeface="+mj-ea"/>
            </a:endParaRPr>
          </a:p>
        </p:txBody>
      </p:sp>
      <p:sp>
        <p:nvSpPr>
          <p:cNvPr id="20" name="文本框 19"/>
          <p:cNvSpPr txBox="1"/>
          <p:nvPr>
            <p:custDataLst>
              <p:tags r:id="rId21"/>
            </p:custDataLst>
          </p:nvPr>
        </p:nvSpPr>
        <p:spPr>
          <a:xfrm>
            <a:off x="8935473" y="3946866"/>
            <a:ext cx="2310259" cy="1076325"/>
          </a:xfrm>
          <a:prstGeom prst="rect">
            <a:avLst/>
          </a:prstGeom>
          <a:noFill/>
        </p:spPr>
        <p:txBody>
          <a:bodyPr wrap="square" rtlCol="0">
            <a:spAutoFit/>
          </a:bodyPr>
          <a:lstStyle/>
          <a:p>
            <a:pPr algn="ctr"/>
            <a:r>
              <a:rPr lang="zh-CN" altLang="en-US" sz="3200" dirty="0">
                <a:solidFill>
                  <a:schemeClr val="accent3">
                    <a:lumMod val="75000"/>
                  </a:schemeClr>
                </a:solidFill>
                <a:latin typeface="+mj-lt"/>
                <a:ea typeface="+mj-ea"/>
              </a:rPr>
              <a:t>提优补差</a:t>
            </a:r>
            <a:endParaRPr lang="zh-CN" altLang="en-US" sz="3200" dirty="0">
              <a:solidFill>
                <a:schemeClr val="accent3">
                  <a:lumMod val="75000"/>
                </a:schemeClr>
              </a:solidFill>
              <a:latin typeface="+mj-lt"/>
              <a:ea typeface="+mj-ea"/>
            </a:endParaRPr>
          </a:p>
          <a:p>
            <a:pPr algn="ctr"/>
            <a:r>
              <a:rPr lang="zh-CN" altLang="en-US" sz="3200" dirty="0">
                <a:solidFill>
                  <a:schemeClr val="accent3">
                    <a:lumMod val="75000"/>
                  </a:schemeClr>
                </a:solidFill>
                <a:latin typeface="+mj-lt"/>
                <a:ea typeface="+mj-ea"/>
              </a:rPr>
              <a:t>系统思维</a:t>
            </a:r>
            <a:endParaRPr lang="zh-CN" altLang="en-US" sz="3200" dirty="0">
              <a:solidFill>
                <a:schemeClr val="accent3">
                  <a:lumMod val="75000"/>
                </a:schemeClr>
              </a:solidFill>
              <a:latin typeface="+mj-lt"/>
              <a:ea typeface="+mj-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7CF"/>
        </a:solidFill>
        <a:effectLst/>
      </p:bgPr>
    </p:bg>
    <p:spTree>
      <p:nvGrpSpPr>
        <p:cNvPr id="1" name=""/>
        <p:cNvGrpSpPr/>
        <p:nvPr/>
      </p:nvGrpSpPr>
      <p:grpSpPr>
        <a:xfrm>
          <a:off x="0" y="0"/>
          <a:ext cx="0" cy="0"/>
          <a:chOff x="0" y="0"/>
          <a:chExt cx="0" cy="0"/>
        </a:xfrm>
      </p:grpSpPr>
      <p:pic>
        <p:nvPicPr>
          <p:cNvPr id="3" name="图片 2" descr="桌子上的蛋糕和咖啡杯&#10;&#10;描述已自动生成"/>
          <p:cNvPicPr>
            <a:picLocks noChangeAspect="1"/>
          </p:cNvPicPr>
          <p:nvPr/>
        </p:nvPicPr>
        <p:blipFill>
          <a:blip r:embed="rId1">
            <a:extLst>
              <a:ext uri="{28A0092B-C50C-407E-A947-70E740481C1C}">
                <a14:useLocalDpi xmlns:a14="http://schemas.microsoft.com/office/drawing/2010/main" val="0"/>
              </a:ext>
            </a:extLst>
          </a:blip>
          <a:srcRect l="18570" b="3268"/>
          <a:stretch>
            <a:fillRect/>
          </a:stretch>
        </p:blipFill>
        <p:spPr>
          <a:xfrm flipH="1">
            <a:off x="5891772" y="1236034"/>
            <a:ext cx="6300229" cy="5621966"/>
          </a:xfrm>
          <a:custGeom>
            <a:avLst/>
            <a:gdLst>
              <a:gd name="connsiteX0" fmla="*/ 6300229 w 6300229"/>
              <a:gd name="connsiteY0" fmla="*/ 0 h 5621966"/>
              <a:gd name="connsiteX1" fmla="*/ 0 w 6300229"/>
              <a:gd name="connsiteY1" fmla="*/ 0 h 5621966"/>
              <a:gd name="connsiteX2" fmla="*/ 0 w 6300229"/>
              <a:gd name="connsiteY2" fmla="*/ 5621966 h 5621966"/>
              <a:gd name="connsiteX3" fmla="*/ 6300229 w 6300229"/>
              <a:gd name="connsiteY3" fmla="*/ 5621966 h 5621966"/>
            </a:gdLst>
            <a:ahLst/>
            <a:cxnLst>
              <a:cxn ang="0">
                <a:pos x="connsiteX0" y="connsiteY0"/>
              </a:cxn>
              <a:cxn ang="0">
                <a:pos x="connsiteX1" y="connsiteY1"/>
              </a:cxn>
              <a:cxn ang="0">
                <a:pos x="connsiteX2" y="connsiteY2"/>
              </a:cxn>
              <a:cxn ang="0">
                <a:pos x="connsiteX3" y="connsiteY3"/>
              </a:cxn>
            </a:cxnLst>
            <a:rect l="l" t="t" r="r" b="b"/>
            <a:pathLst>
              <a:path w="6300229" h="5621966">
                <a:moveTo>
                  <a:pt x="6300229" y="0"/>
                </a:moveTo>
                <a:lnTo>
                  <a:pt x="0" y="0"/>
                </a:lnTo>
                <a:lnTo>
                  <a:pt x="0" y="5621966"/>
                </a:lnTo>
                <a:lnTo>
                  <a:pt x="6300229" y="5621966"/>
                </a:lnTo>
                <a:close/>
              </a:path>
            </a:pathLst>
          </a:custGeom>
        </p:spPr>
      </p:pic>
      <p:sp>
        <p:nvSpPr>
          <p:cNvPr id="6" name="文本框 5"/>
          <p:cNvSpPr txBox="1"/>
          <p:nvPr/>
        </p:nvSpPr>
        <p:spPr>
          <a:xfrm>
            <a:off x="983322" y="2228734"/>
            <a:ext cx="5056192" cy="1446550"/>
          </a:xfrm>
          <a:prstGeom prst="rect">
            <a:avLst/>
          </a:prstGeom>
          <a:noFill/>
        </p:spPr>
        <p:txBody>
          <a:bodyPr wrap="none" rtlCol="0">
            <a:spAutoFit/>
          </a:bodyPr>
          <a:lstStyle>
            <a:defPPr>
              <a:defRPr lang="zh-CN"/>
            </a:defPPr>
            <a:lvl1pPr>
              <a:defRPr sz="6000">
                <a:gradFill>
                  <a:gsLst>
                    <a:gs pos="0">
                      <a:schemeClr val="accent1">
                        <a:lumMod val="75000"/>
                      </a:schemeClr>
                    </a:gs>
                    <a:gs pos="100000">
                      <a:schemeClr val="accent4">
                        <a:lumMod val="25000"/>
                      </a:schemeClr>
                    </a:gs>
                  </a:gsLst>
                  <a:lin ang="2700000" scaled="1"/>
                </a:gradFill>
                <a:latin typeface="+mj-ea"/>
                <a:ea typeface="+mj-ea"/>
              </a:defRPr>
            </a:lvl1pPr>
          </a:lstStyle>
          <a:p>
            <a:r>
              <a:rPr lang="zh-CN" altLang="en-US" sz="8800" dirty="0">
                <a:solidFill>
                  <a:srgbClr val="5C8450"/>
                </a:solidFill>
              </a:rPr>
              <a:t>感谢观看</a:t>
            </a:r>
            <a:r>
              <a:rPr lang="en-US" altLang="zh-CN" sz="8800" dirty="0">
                <a:solidFill>
                  <a:srgbClr val="5C8450"/>
                </a:solidFill>
              </a:rPr>
              <a:t>!</a:t>
            </a:r>
            <a:endParaRPr lang="zh-CN" altLang="en-US" sz="8800" dirty="0">
              <a:solidFill>
                <a:srgbClr val="5C8450"/>
              </a:solidFill>
            </a:endParaRPr>
          </a:p>
        </p:txBody>
      </p:sp>
      <p:sp>
        <p:nvSpPr>
          <p:cNvPr id="7" name="文本框 6"/>
          <p:cNvSpPr txBox="1"/>
          <p:nvPr/>
        </p:nvSpPr>
        <p:spPr>
          <a:xfrm>
            <a:off x="983322" y="1620718"/>
            <a:ext cx="3982378" cy="769441"/>
          </a:xfrm>
          <a:prstGeom prst="rect">
            <a:avLst/>
          </a:prstGeom>
          <a:noFill/>
        </p:spPr>
        <p:txBody>
          <a:bodyPr wrap="square" rtlCol="0">
            <a:spAutoFit/>
          </a:bodyPr>
          <a:lstStyle>
            <a:defPPr>
              <a:defRPr lang="zh-CN"/>
            </a:defPPr>
            <a:lvl1pPr>
              <a:defRPr sz="6000">
                <a:gradFill>
                  <a:gsLst>
                    <a:gs pos="0">
                      <a:schemeClr val="accent1">
                        <a:lumMod val="75000"/>
                      </a:schemeClr>
                    </a:gs>
                    <a:gs pos="100000">
                      <a:schemeClr val="accent4">
                        <a:lumMod val="25000"/>
                      </a:schemeClr>
                    </a:gs>
                  </a:gsLst>
                  <a:lin ang="2700000" scaled="1"/>
                </a:gradFill>
                <a:latin typeface="+mj-ea"/>
                <a:ea typeface="+mj-ea"/>
              </a:defRPr>
            </a:lvl1pPr>
          </a:lstStyle>
          <a:p>
            <a:r>
              <a:rPr lang="en-US" altLang="zh-CN" sz="4400" dirty="0">
                <a:solidFill>
                  <a:srgbClr val="5C4D46"/>
                </a:solidFill>
              </a:rPr>
              <a:t>THRANKS !</a:t>
            </a:r>
            <a:endParaRPr lang="zh-CN" altLang="en-US" sz="4400" dirty="0">
              <a:solidFill>
                <a:srgbClr val="5C4D46"/>
              </a:solidFill>
            </a:endParaRPr>
          </a:p>
        </p:txBody>
      </p:sp>
      <p:sp>
        <p:nvSpPr>
          <p:cNvPr id="8" name="文本框 7"/>
          <p:cNvSpPr txBox="1"/>
          <p:nvPr/>
        </p:nvSpPr>
        <p:spPr>
          <a:xfrm>
            <a:off x="983323" y="3552173"/>
            <a:ext cx="1415772" cy="461665"/>
          </a:xfrm>
          <a:prstGeom prst="rect">
            <a:avLst/>
          </a:prstGeom>
          <a:noFill/>
        </p:spPr>
        <p:txBody>
          <a:bodyPr wrap="none" rtlCol="0">
            <a:spAutoFit/>
          </a:bodyPr>
          <a:lstStyle>
            <a:defPPr>
              <a:defRPr lang="zh-CN"/>
            </a:defPPr>
            <a:lvl1pPr>
              <a:defRPr sz="6000">
                <a:gradFill>
                  <a:gsLst>
                    <a:gs pos="0">
                      <a:schemeClr val="accent1">
                        <a:lumMod val="75000"/>
                      </a:schemeClr>
                    </a:gs>
                    <a:gs pos="100000">
                      <a:schemeClr val="accent4">
                        <a:lumMod val="25000"/>
                      </a:schemeClr>
                    </a:gs>
                  </a:gsLst>
                  <a:lin ang="2700000" scaled="1"/>
                </a:gradFill>
                <a:latin typeface="+mj-ea"/>
                <a:ea typeface="+mj-ea"/>
              </a:defRPr>
            </a:lvl1pPr>
          </a:lstStyle>
          <a:p>
            <a:r>
              <a:rPr lang="zh-CN" altLang="en-US" sz="2400" dirty="0">
                <a:solidFill>
                  <a:srgbClr val="EEA632"/>
                </a:solidFill>
                <a:latin typeface="+mn-ea"/>
                <a:ea typeface="+mn-ea"/>
              </a:rPr>
              <a:t>好书分享</a:t>
            </a:r>
            <a:endParaRPr lang="zh-CN" altLang="en-US" sz="2400" dirty="0">
              <a:solidFill>
                <a:srgbClr val="EEA632"/>
              </a:solidFill>
              <a:latin typeface="+mn-ea"/>
              <a:ea typeface="+mn-ea"/>
            </a:endParaRPr>
          </a:p>
        </p:txBody>
      </p:sp>
      <p:sp>
        <p:nvSpPr>
          <p:cNvPr id="9" name="文本框 8"/>
          <p:cNvSpPr txBox="1"/>
          <p:nvPr/>
        </p:nvSpPr>
        <p:spPr>
          <a:xfrm>
            <a:off x="2817165" y="3552173"/>
            <a:ext cx="1415772" cy="461665"/>
          </a:xfrm>
          <a:prstGeom prst="rect">
            <a:avLst/>
          </a:prstGeom>
          <a:noFill/>
        </p:spPr>
        <p:txBody>
          <a:bodyPr wrap="none" rtlCol="0">
            <a:spAutoFit/>
          </a:bodyPr>
          <a:lstStyle>
            <a:defPPr>
              <a:defRPr lang="zh-CN"/>
            </a:defPPr>
            <a:lvl1pPr>
              <a:defRPr sz="6000">
                <a:gradFill>
                  <a:gsLst>
                    <a:gs pos="0">
                      <a:schemeClr val="accent1">
                        <a:lumMod val="75000"/>
                      </a:schemeClr>
                    </a:gs>
                    <a:gs pos="100000">
                      <a:schemeClr val="accent4">
                        <a:lumMod val="25000"/>
                      </a:schemeClr>
                    </a:gs>
                  </a:gsLst>
                  <a:lin ang="2700000" scaled="1"/>
                </a:gradFill>
                <a:latin typeface="+mj-ea"/>
                <a:ea typeface="+mj-ea"/>
              </a:defRPr>
            </a:lvl1pPr>
          </a:lstStyle>
          <a:p>
            <a:r>
              <a:rPr lang="zh-CN" altLang="en-US" sz="2400" dirty="0">
                <a:solidFill>
                  <a:srgbClr val="EEA632"/>
                </a:solidFill>
                <a:latin typeface="+mn-ea"/>
                <a:ea typeface="+mn-ea"/>
              </a:rPr>
              <a:t>阅读分享</a:t>
            </a:r>
            <a:endParaRPr lang="zh-CN" altLang="en-US" sz="2400" dirty="0">
              <a:solidFill>
                <a:srgbClr val="EEA632"/>
              </a:solidFill>
              <a:latin typeface="+mn-ea"/>
              <a:ea typeface="+mn-ea"/>
            </a:endParaRPr>
          </a:p>
        </p:txBody>
      </p:sp>
      <p:cxnSp>
        <p:nvCxnSpPr>
          <p:cNvPr id="11" name="直接连接符 10"/>
          <p:cNvCxnSpPr/>
          <p:nvPr/>
        </p:nvCxnSpPr>
        <p:spPr>
          <a:xfrm>
            <a:off x="2608130" y="3605170"/>
            <a:ext cx="0" cy="300080"/>
          </a:xfrm>
          <a:prstGeom prst="line">
            <a:avLst/>
          </a:prstGeom>
          <a:ln w="38100">
            <a:solidFill>
              <a:srgbClr val="EEA632"/>
            </a:soli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4651008" y="3552173"/>
            <a:ext cx="1415772" cy="461665"/>
          </a:xfrm>
          <a:prstGeom prst="rect">
            <a:avLst/>
          </a:prstGeom>
          <a:noFill/>
        </p:spPr>
        <p:txBody>
          <a:bodyPr wrap="none" rtlCol="0">
            <a:spAutoFit/>
          </a:bodyPr>
          <a:lstStyle>
            <a:defPPr>
              <a:defRPr lang="zh-CN"/>
            </a:defPPr>
            <a:lvl1pPr>
              <a:defRPr sz="6000">
                <a:gradFill>
                  <a:gsLst>
                    <a:gs pos="0">
                      <a:schemeClr val="accent1">
                        <a:lumMod val="75000"/>
                      </a:schemeClr>
                    </a:gs>
                    <a:gs pos="100000">
                      <a:schemeClr val="accent4">
                        <a:lumMod val="25000"/>
                      </a:schemeClr>
                    </a:gs>
                  </a:gsLst>
                  <a:lin ang="2700000" scaled="1"/>
                </a:gradFill>
                <a:latin typeface="+mj-ea"/>
                <a:ea typeface="+mj-ea"/>
              </a:defRPr>
            </a:lvl1pPr>
          </a:lstStyle>
          <a:p>
            <a:r>
              <a:rPr lang="zh-CN" altLang="en-US" sz="2400" dirty="0">
                <a:solidFill>
                  <a:srgbClr val="EEA632"/>
                </a:solidFill>
                <a:latin typeface="+mn-ea"/>
                <a:ea typeface="+mn-ea"/>
              </a:rPr>
              <a:t>好书推荐</a:t>
            </a:r>
            <a:endParaRPr lang="zh-CN" altLang="en-US" sz="2400" dirty="0">
              <a:solidFill>
                <a:srgbClr val="EEA632"/>
              </a:solidFill>
              <a:latin typeface="+mn-ea"/>
              <a:ea typeface="+mn-ea"/>
            </a:endParaRPr>
          </a:p>
        </p:txBody>
      </p:sp>
      <p:cxnSp>
        <p:nvCxnSpPr>
          <p:cNvPr id="15" name="直接连接符 14"/>
          <p:cNvCxnSpPr/>
          <p:nvPr/>
        </p:nvCxnSpPr>
        <p:spPr>
          <a:xfrm>
            <a:off x="4471855" y="3605170"/>
            <a:ext cx="0" cy="300080"/>
          </a:xfrm>
          <a:prstGeom prst="line">
            <a:avLst/>
          </a:prstGeom>
          <a:ln w="38100">
            <a:solidFill>
              <a:srgbClr val="EEA632"/>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grpSp>
        <p:nvGrpSpPr>
          <p:cNvPr id="7" name="组合 6"/>
          <p:cNvGrpSpPr/>
          <p:nvPr/>
        </p:nvGrpSpPr>
        <p:grpSpPr>
          <a:xfrm>
            <a:off x="735647" y="889504"/>
            <a:ext cx="259536" cy="367384"/>
            <a:chOff x="1812954" y="1243817"/>
            <a:chExt cx="473046" cy="669619"/>
          </a:xfrm>
        </p:grpSpPr>
        <p:sp>
          <p:nvSpPr>
            <p:cNvPr id="8" name="椭圆 7"/>
            <p:cNvSpPr/>
            <p:nvPr/>
          </p:nvSpPr>
          <p:spPr>
            <a:xfrm>
              <a:off x="1812954" y="1440390"/>
              <a:ext cx="473046" cy="473046"/>
            </a:xfrm>
            <a:prstGeom prst="ellipse">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1812954" y="1243817"/>
              <a:ext cx="473046" cy="473046"/>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矩形 18"/>
          <p:cNvSpPr/>
          <p:nvPr/>
        </p:nvSpPr>
        <p:spPr>
          <a:xfrm>
            <a:off x="925195" y="3082925"/>
            <a:ext cx="9838690" cy="2780665"/>
          </a:xfrm>
          <a:prstGeom prst="rect">
            <a:avLst/>
          </a:prstGeom>
          <a:gradFill flip="none" rotWithShape="1">
            <a:gsLst>
              <a:gs pos="100000">
                <a:schemeClr val="accent1"/>
              </a:gs>
              <a:gs pos="0">
                <a:schemeClr val="accent1">
                  <a:alpha val="74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梯形 20"/>
          <p:cNvSpPr/>
          <p:nvPr/>
        </p:nvSpPr>
        <p:spPr>
          <a:xfrm>
            <a:off x="970280" y="2473325"/>
            <a:ext cx="9793605" cy="609600"/>
          </a:xfrm>
          <a:prstGeom prst="trapezoid">
            <a:avLst>
              <a:gd name="adj" fmla="val 83236"/>
            </a:avLst>
          </a:prstGeom>
          <a:gradFill flip="none" rotWithShape="1">
            <a:gsLst>
              <a:gs pos="100000">
                <a:schemeClr val="accent1">
                  <a:alpha val="0"/>
                </a:schemeClr>
              </a:gs>
              <a:gs pos="0">
                <a:schemeClr val="accent1">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descr="人手里拿着伞&#10;&#10;低可信度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233417" y="603683"/>
            <a:ext cx="3500588" cy="2426620"/>
          </a:xfrm>
          <a:prstGeom prst="rect">
            <a:avLst/>
          </a:prstGeom>
        </p:spPr>
      </p:pic>
      <p:sp>
        <p:nvSpPr>
          <p:cNvPr id="23" name="文本框 22"/>
          <p:cNvSpPr txBox="1"/>
          <p:nvPr/>
        </p:nvSpPr>
        <p:spPr>
          <a:xfrm>
            <a:off x="925195" y="3194685"/>
            <a:ext cx="9424035" cy="2748280"/>
          </a:xfrm>
          <a:prstGeom prst="rect">
            <a:avLst/>
          </a:prstGeom>
          <a:noFill/>
        </p:spPr>
        <p:txBody>
          <a:bodyPr wrap="square">
            <a:spAutoFit/>
          </a:bodyPr>
          <a:lstStyle/>
          <a:p>
            <a:pPr algn="l">
              <a:lnSpc>
                <a:spcPct val="120000"/>
              </a:lnSpc>
            </a:pPr>
            <a:r>
              <a:rPr lang="zh-CN" altLang="en-US" sz="3600" dirty="0">
                <a:solidFill>
                  <a:schemeClr val="bg1"/>
                </a:solidFill>
                <a:latin typeface="+mj-ea"/>
                <a:ea typeface="+mj-ea"/>
              </a:rPr>
              <a:t> </a:t>
            </a:r>
            <a:r>
              <a:rPr lang="en-US" altLang="zh-CN" sz="3600" dirty="0">
                <a:solidFill>
                  <a:schemeClr val="bg1"/>
                </a:solidFill>
                <a:latin typeface="+mj-ea"/>
                <a:ea typeface="+mj-ea"/>
              </a:rPr>
              <a:t>      </a:t>
            </a:r>
            <a:r>
              <a:rPr lang="zh-CN" altLang="en-US" sz="3600" dirty="0">
                <a:solidFill>
                  <a:schemeClr val="bg1"/>
                </a:solidFill>
                <a:latin typeface="+mj-ea"/>
                <a:ea typeface="+mj-ea"/>
              </a:rPr>
              <a:t>课程改革是一项“没有最好，只有更好”的专业实践，是一个永无止境的变革过程，从“新课程”走向更新的课程，亦是课程变革的常态。                  </a:t>
            </a:r>
            <a:endParaRPr lang="zh-CN" altLang="en-US" sz="3600" dirty="0">
              <a:solidFill>
                <a:schemeClr val="bg1"/>
              </a:solidFill>
              <a:latin typeface="+mj-ea"/>
              <a:ea typeface="+mj-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84200" y="579120"/>
            <a:ext cx="5920105" cy="5846445"/>
          </a:xfrm>
          <a:prstGeom prst="rect">
            <a:avLst/>
          </a:prstGeom>
          <a:noFill/>
        </p:spPr>
        <p:txBody>
          <a:bodyPr wrap="square" rtlCol="0">
            <a:spAutoFit/>
          </a:bodyPr>
          <a:lstStyle/>
          <a:p>
            <a:pPr>
              <a:lnSpc>
                <a:spcPct val="130000"/>
              </a:lnSpc>
            </a:pPr>
            <a:r>
              <a:rPr lang="en-US" altLang="zh-CN" sz="2400" b="0" i="0" dirty="0">
                <a:solidFill>
                  <a:schemeClr val="tx1">
                    <a:lumMod val="65000"/>
                    <a:lumOff val="35000"/>
                  </a:schemeClr>
                </a:solidFill>
                <a:effectLst/>
              </a:rPr>
              <a:t>      </a:t>
            </a:r>
            <a:r>
              <a:rPr lang="zh-CN" altLang="en-US" sz="2400" b="0" i="0" dirty="0">
                <a:solidFill>
                  <a:schemeClr val="tx1">
                    <a:lumMod val="65000"/>
                    <a:lumOff val="35000"/>
                  </a:schemeClr>
                </a:solidFill>
                <a:effectLst/>
              </a:rPr>
              <a:t>《新课程标准</a:t>
            </a:r>
            <a:r>
              <a:rPr lang="zh-CN" altLang="en-US" sz="2400" dirty="0">
                <a:solidFill>
                  <a:schemeClr val="tx1">
                    <a:lumMod val="65000"/>
                    <a:lumOff val="35000"/>
                  </a:schemeClr>
                </a:solidFill>
                <a:effectLst/>
                <a:sym typeface="+mn-ea"/>
              </a:rPr>
              <a:t>（2022年版）</a:t>
            </a:r>
            <a:r>
              <a:rPr lang="zh-CN" altLang="en-US" sz="2400" b="0" i="0" dirty="0">
                <a:solidFill>
                  <a:schemeClr val="tx1">
                    <a:lumMod val="65000"/>
                    <a:lumOff val="35000"/>
                  </a:schemeClr>
                </a:solidFill>
                <a:effectLst/>
              </a:rPr>
              <a:t>》颁布以来，新的概念层出不穷。教师最大的困惑是如何精准理解这些概念以及领悟概念背后的理论逻辑和实践逻辑。这本书精心选择了新课程实施过程中的</a:t>
            </a:r>
            <a:r>
              <a:rPr lang="zh-CN" altLang="en-US" sz="2400" b="0" i="0" dirty="0">
                <a:solidFill>
                  <a:srgbClr val="FF0000"/>
                </a:solidFill>
                <a:effectLst/>
              </a:rPr>
              <a:t>22个关键词</a:t>
            </a:r>
            <a:r>
              <a:rPr lang="zh-CN" altLang="en-US" sz="2400" b="0" i="0" dirty="0">
                <a:solidFill>
                  <a:schemeClr val="tx1">
                    <a:lumMod val="65000"/>
                    <a:lumOff val="35000"/>
                  </a:schemeClr>
                </a:solidFill>
                <a:effectLst/>
              </a:rPr>
              <a:t>，按照</a:t>
            </a:r>
            <a:r>
              <a:rPr lang="zh-CN" altLang="en-US" sz="2400" b="0" i="0" dirty="0">
                <a:solidFill>
                  <a:srgbClr val="FF0000"/>
                </a:solidFill>
                <a:effectLst/>
              </a:rPr>
              <a:t>“是什么、为什么、如何做”</a:t>
            </a:r>
            <a:r>
              <a:rPr lang="zh-CN" altLang="en-US" sz="2400" b="0" i="0" dirty="0">
                <a:solidFill>
                  <a:schemeClr val="tx1">
                    <a:lumMod val="65000"/>
                    <a:lumOff val="35000"/>
                  </a:schemeClr>
                </a:solidFill>
                <a:effectLst/>
              </a:rPr>
              <a:t>的逻辑诠释新课程的核心理念。在阐释每一个关键词时，梳理其学术源流，更加让人明白何以成为新课程关键词的理由以及新课程背后的思想逻辑，并提出了“关键词”落实到课堂教学实践的原则、路径、方法和工具。</a:t>
            </a:r>
            <a:endParaRPr lang="zh-CN" altLang="en-US" sz="2400" b="0" i="0" dirty="0">
              <a:solidFill>
                <a:schemeClr val="tx1">
                  <a:lumMod val="65000"/>
                  <a:lumOff val="35000"/>
                </a:schemeClr>
              </a:solidFill>
              <a:effectLst/>
            </a:endParaRPr>
          </a:p>
        </p:txBody>
      </p:sp>
      <p:pic>
        <p:nvPicPr>
          <p:cNvPr id="6" name="图片 5" descr="640"/>
          <p:cNvPicPr>
            <a:picLocks noChangeAspect="1"/>
          </p:cNvPicPr>
          <p:nvPr/>
        </p:nvPicPr>
        <p:blipFill>
          <a:blip r:embed="rId1"/>
          <a:stretch>
            <a:fillRect/>
          </a:stretch>
        </p:blipFill>
        <p:spPr>
          <a:xfrm>
            <a:off x="6863715" y="328930"/>
            <a:ext cx="5035550" cy="620331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椭圆 20"/>
          <p:cNvSpPr/>
          <p:nvPr>
            <p:custDataLst>
              <p:tags r:id="rId1"/>
            </p:custDataLst>
          </p:nvPr>
        </p:nvSpPr>
        <p:spPr>
          <a:xfrm>
            <a:off x="1282712" y="1680114"/>
            <a:ext cx="2553482" cy="2553482"/>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custDataLst>
              <p:tags r:id="rId2"/>
            </p:custDataLst>
          </p:nvPr>
        </p:nvSpPr>
        <p:spPr>
          <a:xfrm>
            <a:off x="9113447" y="3871191"/>
            <a:ext cx="2553482" cy="2553482"/>
          </a:xfrm>
          <a:prstGeom prst="ellips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descr="图片包含 桌子, 蛋糕, 书, 堆&#10;&#10;描述已自动生成"/>
          <p:cNvPicPr>
            <a:picLocks noChangeAspect="1"/>
          </p:cNvPicPr>
          <p:nvPr>
            <p:custDataLst>
              <p:tags r:id="rId3"/>
            </p:custDataLst>
          </p:nvPr>
        </p:nvPicPr>
        <p:blipFill>
          <a:blip r:embed="rId4">
            <a:extLst>
              <a:ext uri="{28A0092B-C50C-407E-A947-70E740481C1C}">
                <a14:useLocalDpi xmlns:a14="http://schemas.microsoft.com/office/drawing/2010/main" val="0"/>
              </a:ext>
            </a:extLst>
          </a:blip>
          <a:srcRect l="37266" t="10998" r="13615" b="15323"/>
          <a:stretch>
            <a:fillRect/>
          </a:stretch>
        </p:blipFill>
        <p:spPr>
          <a:xfrm>
            <a:off x="9313228" y="4088117"/>
            <a:ext cx="2146300" cy="2146300"/>
          </a:xfrm>
          <a:custGeom>
            <a:avLst/>
            <a:gdLst>
              <a:gd name="connsiteX0" fmla="*/ 1073150 w 2146300"/>
              <a:gd name="connsiteY0" fmla="*/ 0 h 2146300"/>
              <a:gd name="connsiteX1" fmla="*/ 2146300 w 2146300"/>
              <a:gd name="connsiteY1" fmla="*/ 1073150 h 2146300"/>
              <a:gd name="connsiteX2" fmla="*/ 1073150 w 2146300"/>
              <a:gd name="connsiteY2" fmla="*/ 2146300 h 2146300"/>
              <a:gd name="connsiteX3" fmla="*/ 0 w 2146300"/>
              <a:gd name="connsiteY3" fmla="*/ 1073150 h 2146300"/>
              <a:gd name="connsiteX4" fmla="*/ 1073150 w 2146300"/>
              <a:gd name="connsiteY4" fmla="*/ 0 h 2146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6300" h="2146300">
                <a:moveTo>
                  <a:pt x="1073150" y="0"/>
                </a:moveTo>
                <a:cubicBezTo>
                  <a:pt x="1665834" y="0"/>
                  <a:pt x="2146300" y="480466"/>
                  <a:pt x="2146300" y="1073150"/>
                </a:cubicBezTo>
                <a:cubicBezTo>
                  <a:pt x="2146300" y="1665834"/>
                  <a:pt x="1665834" y="2146300"/>
                  <a:pt x="1073150" y="2146300"/>
                </a:cubicBezTo>
                <a:cubicBezTo>
                  <a:pt x="480466" y="2146300"/>
                  <a:pt x="0" y="1665834"/>
                  <a:pt x="0" y="1073150"/>
                </a:cubicBezTo>
                <a:cubicBezTo>
                  <a:pt x="0" y="480466"/>
                  <a:pt x="480466" y="0"/>
                  <a:pt x="1073150" y="0"/>
                </a:cubicBezTo>
                <a:close/>
              </a:path>
            </a:pathLst>
          </a:custGeom>
          <a:ln w="38100">
            <a:solidFill>
              <a:schemeClr val="accent2"/>
            </a:solidFill>
          </a:ln>
        </p:spPr>
      </p:pic>
      <p:sp>
        <p:nvSpPr>
          <p:cNvPr id="9" name="文本框 8"/>
          <p:cNvSpPr txBox="1"/>
          <p:nvPr>
            <p:custDataLst>
              <p:tags r:id="rId5"/>
            </p:custDataLst>
          </p:nvPr>
        </p:nvSpPr>
        <p:spPr>
          <a:xfrm>
            <a:off x="4716780" y="1324610"/>
            <a:ext cx="6795135" cy="2306955"/>
          </a:xfrm>
          <a:prstGeom prst="rect">
            <a:avLst/>
          </a:prstGeom>
          <a:noFill/>
        </p:spPr>
        <p:txBody>
          <a:bodyPr wrap="square" rtlCol="0">
            <a:spAutoFit/>
          </a:bodyPr>
          <a:lstStyle/>
          <a:p>
            <a:pPr>
              <a:lnSpc>
                <a:spcPct val="150000"/>
              </a:lnSpc>
            </a:pPr>
            <a:r>
              <a:rPr lang="en-US" altLang="zh-CN" sz="2400" dirty="0">
                <a:solidFill>
                  <a:schemeClr val="accent3">
                    <a:lumMod val="75000"/>
                  </a:schemeClr>
                </a:solidFill>
                <a:latin typeface="+mj-lt"/>
                <a:ea typeface="+mj-ea"/>
              </a:rPr>
              <a:t>       </a:t>
            </a:r>
            <a:r>
              <a:rPr lang="zh-CN" altLang="en-US" sz="2400" dirty="0">
                <a:solidFill>
                  <a:schemeClr val="accent3">
                    <a:lumMod val="75000"/>
                  </a:schemeClr>
                </a:solidFill>
                <a:latin typeface="+mj-lt"/>
                <a:ea typeface="+mj-ea"/>
              </a:rPr>
              <a:t>在文本结构上</a:t>
            </a:r>
            <a:r>
              <a:rPr lang="zh-CN" sz="2400" dirty="0">
                <a:solidFill>
                  <a:schemeClr val="tx2">
                    <a:lumMod val="50000"/>
                  </a:schemeClr>
                </a:solidFill>
                <a:latin typeface="+mj-lt"/>
                <a:ea typeface="+mj-ea"/>
              </a:rPr>
              <a:t>新增</a:t>
            </a:r>
            <a:r>
              <a:rPr lang="zh-CN" sz="2400" dirty="0">
                <a:solidFill>
                  <a:schemeClr val="accent3">
                    <a:lumMod val="75000"/>
                  </a:schemeClr>
                </a:solidFill>
                <a:latin typeface="+mj-lt"/>
                <a:ea typeface="+mj-ea"/>
              </a:rPr>
              <a:t>的一个结构要素</a:t>
            </a:r>
            <a:endParaRPr lang="zh-CN" sz="2400" dirty="0">
              <a:solidFill>
                <a:schemeClr val="accent3">
                  <a:lumMod val="75000"/>
                </a:schemeClr>
              </a:solidFill>
              <a:latin typeface="+mj-lt"/>
              <a:ea typeface="+mj-ea"/>
            </a:endParaRPr>
          </a:p>
          <a:p>
            <a:pPr>
              <a:lnSpc>
                <a:spcPct val="150000"/>
              </a:lnSpc>
            </a:pPr>
            <a:r>
              <a:rPr lang="en-US" altLang="zh-CN" sz="2400" dirty="0">
                <a:solidFill>
                  <a:schemeClr val="accent3">
                    <a:lumMod val="75000"/>
                  </a:schemeClr>
                </a:solidFill>
                <a:latin typeface="+mj-lt"/>
                <a:ea typeface="+mj-ea"/>
              </a:rPr>
              <a:t>        </a:t>
            </a:r>
            <a:r>
              <a:rPr lang="zh-CN" altLang="en-US" sz="2400" dirty="0">
                <a:solidFill>
                  <a:schemeClr val="accent3">
                    <a:lumMod val="75000"/>
                  </a:schemeClr>
                </a:solidFill>
                <a:latin typeface="+mj-lt"/>
                <a:ea typeface="+mj-ea"/>
              </a:rPr>
              <a:t>此次新修订的课程标准的</a:t>
            </a:r>
            <a:r>
              <a:rPr lang="zh-CN" altLang="en-US" sz="2400" dirty="0">
                <a:solidFill>
                  <a:schemeClr val="tx2">
                    <a:lumMod val="50000"/>
                  </a:schemeClr>
                </a:solidFill>
                <a:latin typeface="+mj-lt"/>
                <a:ea typeface="+mj-ea"/>
              </a:rPr>
              <a:t>突出特色</a:t>
            </a:r>
            <a:r>
              <a:rPr lang="zh-CN" altLang="en-US" sz="2400" dirty="0">
                <a:solidFill>
                  <a:schemeClr val="accent3">
                    <a:lumMod val="75000"/>
                  </a:schemeClr>
                </a:solidFill>
                <a:latin typeface="+mj-lt"/>
                <a:ea typeface="+mj-ea"/>
              </a:rPr>
              <a:t>之一</a:t>
            </a:r>
            <a:endParaRPr lang="zh-CN" altLang="en-US" sz="2400" dirty="0">
              <a:solidFill>
                <a:schemeClr val="accent3">
                  <a:lumMod val="75000"/>
                </a:schemeClr>
              </a:solidFill>
              <a:latin typeface="+mj-lt"/>
              <a:ea typeface="+mj-ea"/>
            </a:endParaRPr>
          </a:p>
          <a:p>
            <a:pPr>
              <a:lnSpc>
                <a:spcPct val="150000"/>
              </a:lnSpc>
            </a:pPr>
            <a:r>
              <a:rPr lang="en-US" altLang="zh-CN" sz="2400" dirty="0">
                <a:solidFill>
                  <a:schemeClr val="accent3">
                    <a:lumMod val="75000"/>
                  </a:schemeClr>
                </a:solidFill>
                <a:latin typeface="+mj-lt"/>
                <a:ea typeface="+mj-ea"/>
              </a:rPr>
              <a:t>       </a:t>
            </a:r>
            <a:r>
              <a:rPr lang="en-US" altLang="zh-CN" sz="2400" dirty="0">
                <a:solidFill>
                  <a:schemeClr val="tx2">
                    <a:lumMod val="50000"/>
                  </a:schemeClr>
                </a:solidFill>
                <a:latin typeface="+mj-lt"/>
                <a:ea typeface="+mj-ea"/>
              </a:rPr>
              <a:t> </a:t>
            </a:r>
            <a:r>
              <a:rPr lang="zh-CN" altLang="en-US" sz="2400" dirty="0">
                <a:solidFill>
                  <a:schemeClr val="tx2">
                    <a:lumMod val="50000"/>
                  </a:schemeClr>
                </a:solidFill>
                <a:latin typeface="+mj-lt"/>
                <a:ea typeface="+mj-ea"/>
              </a:rPr>
              <a:t>超越</a:t>
            </a:r>
            <a:r>
              <a:rPr lang="zh-CN" altLang="en-US" sz="2400" dirty="0">
                <a:solidFill>
                  <a:schemeClr val="accent3">
                    <a:lumMod val="75000"/>
                  </a:schemeClr>
                </a:solidFill>
                <a:latin typeface="+mj-lt"/>
                <a:ea typeface="+mj-ea"/>
              </a:rPr>
              <a:t>了每门学科原先的内容标准</a:t>
            </a:r>
            <a:endParaRPr lang="zh-CN" altLang="en-US" sz="2400" dirty="0">
              <a:solidFill>
                <a:schemeClr val="accent3">
                  <a:lumMod val="75000"/>
                </a:schemeClr>
              </a:solidFill>
              <a:latin typeface="+mj-lt"/>
              <a:ea typeface="+mj-ea"/>
            </a:endParaRPr>
          </a:p>
          <a:p>
            <a:pPr>
              <a:lnSpc>
                <a:spcPct val="150000"/>
              </a:lnSpc>
            </a:pPr>
            <a:r>
              <a:rPr lang="en-US" altLang="zh-CN" sz="2400" dirty="0">
                <a:solidFill>
                  <a:schemeClr val="accent3">
                    <a:lumMod val="75000"/>
                  </a:schemeClr>
                </a:solidFill>
                <a:latin typeface="+mj-lt"/>
                <a:ea typeface="+mj-ea"/>
              </a:rPr>
              <a:t>        </a:t>
            </a:r>
            <a:r>
              <a:rPr lang="zh-CN" altLang="en-US" sz="2400" dirty="0">
                <a:solidFill>
                  <a:schemeClr val="accent3">
                    <a:lumMod val="75000"/>
                  </a:schemeClr>
                </a:solidFill>
                <a:latin typeface="+mj-lt"/>
                <a:ea typeface="+mj-ea"/>
              </a:rPr>
              <a:t>用以对学生学业成就进行</a:t>
            </a:r>
            <a:r>
              <a:rPr lang="zh-CN" altLang="en-US" sz="2400" dirty="0">
                <a:solidFill>
                  <a:schemeClr val="tx2">
                    <a:lumMod val="50000"/>
                  </a:schemeClr>
                </a:solidFill>
                <a:latin typeface="+mj-lt"/>
                <a:ea typeface="+mj-ea"/>
              </a:rPr>
              <a:t>总体刻画</a:t>
            </a:r>
            <a:endParaRPr lang="zh-CN" altLang="en-US" sz="2400" dirty="0">
              <a:solidFill>
                <a:schemeClr val="tx2">
                  <a:lumMod val="50000"/>
                </a:schemeClr>
              </a:solidFill>
              <a:latin typeface="+mj-lt"/>
              <a:ea typeface="+mj-ea"/>
            </a:endParaRPr>
          </a:p>
        </p:txBody>
      </p:sp>
      <p:sp>
        <p:nvSpPr>
          <p:cNvPr id="15" name="文本框 14"/>
          <p:cNvSpPr txBox="1"/>
          <p:nvPr>
            <p:custDataLst>
              <p:tags r:id="rId6"/>
            </p:custDataLst>
          </p:nvPr>
        </p:nvSpPr>
        <p:spPr>
          <a:xfrm>
            <a:off x="544830" y="4233545"/>
            <a:ext cx="8360410" cy="2159000"/>
          </a:xfrm>
          <a:prstGeom prst="rect">
            <a:avLst/>
          </a:prstGeom>
          <a:noFill/>
        </p:spPr>
        <p:txBody>
          <a:bodyPr wrap="square" rtlCol="0">
            <a:spAutoFit/>
          </a:bodyPr>
          <a:lstStyle/>
          <a:p>
            <a:pPr algn="l">
              <a:lnSpc>
                <a:spcPct val="160000"/>
              </a:lnSpc>
            </a:pPr>
            <a:r>
              <a:rPr lang="zh-CN" altLang="en-US" sz="2800" dirty="0">
                <a:solidFill>
                  <a:schemeClr val="accent3">
                    <a:lumMod val="75000"/>
                  </a:schemeClr>
                </a:solidFill>
                <a:latin typeface="标准粗黑" panose="02000503000000000000" charset="-122"/>
                <a:ea typeface="标准粗黑" panose="02000503000000000000" charset="-122"/>
                <a:cs typeface="标准粗黑" panose="02000503000000000000" charset="-122"/>
              </a:rPr>
              <a:t>1、</a:t>
            </a:r>
            <a:r>
              <a:rPr lang="zh-CN" sz="2800" dirty="0">
                <a:solidFill>
                  <a:schemeClr val="accent3">
                    <a:lumMod val="75000"/>
                  </a:schemeClr>
                </a:solidFill>
                <a:latin typeface="标准粗黑" panose="02000503000000000000" charset="-122"/>
                <a:ea typeface="标准粗黑" panose="02000503000000000000" charset="-122"/>
                <a:cs typeface="标准粗黑" panose="02000503000000000000" charset="-122"/>
              </a:rPr>
              <a:t>学业质量标准</a:t>
            </a:r>
            <a:r>
              <a:rPr lang="zh-CN" sz="2800" dirty="0">
                <a:solidFill>
                  <a:schemeClr val="tx2">
                    <a:lumMod val="50000"/>
                  </a:schemeClr>
                </a:solidFill>
                <a:latin typeface="标准粗黑" panose="02000503000000000000" charset="-122"/>
                <a:ea typeface="标准粗黑" panose="02000503000000000000" charset="-122"/>
                <a:cs typeface="标准粗黑" panose="02000503000000000000" charset="-122"/>
              </a:rPr>
              <a:t>是什么</a:t>
            </a:r>
            <a:r>
              <a:rPr lang="zh-CN" sz="2800" dirty="0">
                <a:solidFill>
                  <a:schemeClr val="accent3">
                    <a:lumMod val="75000"/>
                  </a:schemeClr>
                </a:solidFill>
                <a:latin typeface="标准粗黑" panose="02000503000000000000" charset="-122"/>
                <a:ea typeface="标准粗黑" panose="02000503000000000000" charset="-122"/>
                <a:cs typeface="标准粗黑" panose="02000503000000000000" charset="-122"/>
              </a:rPr>
              <a:t>？</a:t>
            </a:r>
            <a:endParaRPr lang="zh-CN" sz="2800" dirty="0">
              <a:solidFill>
                <a:schemeClr val="accent3">
                  <a:lumMod val="75000"/>
                </a:schemeClr>
              </a:solidFill>
              <a:latin typeface="标准粗黑" panose="02000503000000000000" charset="-122"/>
              <a:ea typeface="标准粗黑" panose="02000503000000000000" charset="-122"/>
              <a:cs typeface="标准粗黑" panose="02000503000000000000" charset="-122"/>
            </a:endParaRPr>
          </a:p>
          <a:p>
            <a:pPr algn="l">
              <a:lnSpc>
                <a:spcPct val="160000"/>
              </a:lnSpc>
            </a:pPr>
            <a:r>
              <a:rPr lang="en-US" altLang="zh-CN" sz="2800" dirty="0">
                <a:solidFill>
                  <a:schemeClr val="accent3">
                    <a:lumMod val="75000"/>
                  </a:schemeClr>
                </a:solidFill>
                <a:latin typeface="标准粗黑" panose="02000503000000000000" charset="-122"/>
                <a:ea typeface="标准粗黑" panose="02000503000000000000" charset="-122"/>
                <a:cs typeface="标准粗黑" panose="02000503000000000000" charset="-122"/>
              </a:rPr>
              <a:t>2</a:t>
            </a:r>
            <a:r>
              <a:rPr lang="zh-CN" altLang="en-US" sz="2800" dirty="0">
                <a:solidFill>
                  <a:schemeClr val="accent3">
                    <a:lumMod val="75000"/>
                  </a:schemeClr>
                </a:solidFill>
                <a:latin typeface="标准粗黑" panose="02000503000000000000" charset="-122"/>
                <a:ea typeface="标准粗黑" panose="02000503000000000000" charset="-122"/>
                <a:cs typeface="标准粗黑" panose="02000503000000000000" charset="-122"/>
              </a:rPr>
              <a:t>、学业质量标准语课程目标、课程内容是</a:t>
            </a:r>
            <a:r>
              <a:rPr lang="zh-CN" altLang="en-US" sz="2800" dirty="0">
                <a:solidFill>
                  <a:schemeClr val="tx2">
                    <a:lumMod val="50000"/>
                  </a:schemeClr>
                </a:solidFill>
                <a:latin typeface="标准粗黑" panose="02000503000000000000" charset="-122"/>
                <a:ea typeface="标准粗黑" panose="02000503000000000000" charset="-122"/>
                <a:cs typeface="标准粗黑" panose="02000503000000000000" charset="-122"/>
              </a:rPr>
              <a:t>什么关系</a:t>
            </a:r>
            <a:r>
              <a:rPr lang="zh-CN" altLang="en-US" sz="2800" dirty="0">
                <a:solidFill>
                  <a:schemeClr val="accent3">
                    <a:lumMod val="75000"/>
                  </a:schemeClr>
                </a:solidFill>
                <a:latin typeface="标准粗黑" panose="02000503000000000000" charset="-122"/>
                <a:ea typeface="标准粗黑" panose="02000503000000000000" charset="-122"/>
                <a:cs typeface="标准粗黑" panose="02000503000000000000" charset="-122"/>
              </a:rPr>
              <a:t>？</a:t>
            </a:r>
            <a:endParaRPr lang="zh-CN" altLang="en-US" sz="2800" dirty="0">
              <a:solidFill>
                <a:schemeClr val="accent3">
                  <a:lumMod val="75000"/>
                </a:schemeClr>
              </a:solidFill>
              <a:latin typeface="标准粗黑" panose="02000503000000000000" charset="-122"/>
              <a:ea typeface="标准粗黑" panose="02000503000000000000" charset="-122"/>
              <a:cs typeface="标准粗黑" panose="02000503000000000000" charset="-122"/>
            </a:endParaRPr>
          </a:p>
          <a:p>
            <a:pPr algn="l">
              <a:lnSpc>
                <a:spcPct val="160000"/>
              </a:lnSpc>
            </a:pPr>
            <a:r>
              <a:rPr lang="en-US" altLang="zh-CN" sz="2800" dirty="0">
                <a:solidFill>
                  <a:schemeClr val="accent3">
                    <a:lumMod val="75000"/>
                  </a:schemeClr>
                </a:solidFill>
                <a:latin typeface="标准粗黑" panose="02000503000000000000" charset="-122"/>
                <a:ea typeface="标准粗黑" panose="02000503000000000000" charset="-122"/>
                <a:cs typeface="标准粗黑" panose="02000503000000000000" charset="-122"/>
              </a:rPr>
              <a:t>3</a:t>
            </a:r>
            <a:r>
              <a:rPr lang="zh-CN" altLang="en-US" sz="2800" dirty="0">
                <a:solidFill>
                  <a:schemeClr val="accent3">
                    <a:lumMod val="75000"/>
                  </a:schemeClr>
                </a:solidFill>
                <a:latin typeface="标准粗黑" panose="02000503000000000000" charset="-122"/>
                <a:ea typeface="标准粗黑" panose="02000503000000000000" charset="-122"/>
                <a:cs typeface="标准粗黑" panose="02000503000000000000" charset="-122"/>
              </a:rPr>
              <a:t>、学业质量标准给课程教学实践会带来</a:t>
            </a:r>
            <a:r>
              <a:rPr lang="zh-CN" altLang="en-US" sz="2800" dirty="0">
                <a:solidFill>
                  <a:schemeClr val="tx2">
                    <a:lumMod val="50000"/>
                  </a:schemeClr>
                </a:solidFill>
                <a:latin typeface="标准粗黑" panose="02000503000000000000" charset="-122"/>
                <a:ea typeface="标准粗黑" panose="02000503000000000000" charset="-122"/>
                <a:cs typeface="标准粗黑" panose="02000503000000000000" charset="-122"/>
              </a:rPr>
              <a:t>什么影响</a:t>
            </a:r>
            <a:r>
              <a:rPr lang="zh-CN" altLang="en-US" sz="2800" dirty="0">
                <a:solidFill>
                  <a:schemeClr val="accent3">
                    <a:lumMod val="75000"/>
                  </a:schemeClr>
                </a:solidFill>
                <a:latin typeface="标准粗黑" panose="02000503000000000000" charset="-122"/>
                <a:ea typeface="标准粗黑" panose="02000503000000000000" charset="-122"/>
                <a:cs typeface="标准粗黑" panose="02000503000000000000" charset="-122"/>
              </a:rPr>
              <a:t>？</a:t>
            </a:r>
            <a:endParaRPr lang="zh-CN" altLang="en-US" sz="2800" dirty="0">
              <a:solidFill>
                <a:schemeClr val="accent3">
                  <a:lumMod val="75000"/>
                </a:schemeClr>
              </a:solidFill>
              <a:latin typeface="标准粗黑" panose="02000503000000000000" charset="-122"/>
              <a:ea typeface="标准粗黑" panose="02000503000000000000" charset="-122"/>
              <a:cs typeface="标准粗黑" panose="02000503000000000000" charset="-122"/>
            </a:endParaRPr>
          </a:p>
        </p:txBody>
      </p:sp>
      <p:pic>
        <p:nvPicPr>
          <p:cNvPr id="24" name="图片 23" descr="图片包含 人, 长凳, 户外, 公园&#10;&#10;描述已自动生成"/>
          <p:cNvPicPr>
            <a:picLocks noChangeAspect="1"/>
          </p:cNvPicPr>
          <p:nvPr>
            <p:custDataLst>
              <p:tags r:id="rId7"/>
            </p:custDataLst>
          </p:nvPr>
        </p:nvPicPr>
        <p:blipFill>
          <a:blip r:embed="rId8">
            <a:extLst>
              <a:ext uri="{28A0092B-C50C-407E-A947-70E740481C1C}">
                <a14:useLocalDpi xmlns:a14="http://schemas.microsoft.com/office/drawing/2010/main" val="0"/>
              </a:ext>
            </a:extLst>
          </a:blip>
          <a:srcRect l="18574" t="5648" r="23882" b="8174"/>
          <a:stretch>
            <a:fillRect/>
          </a:stretch>
        </p:blipFill>
        <p:spPr>
          <a:xfrm>
            <a:off x="1486303" y="1883705"/>
            <a:ext cx="2146300" cy="2146300"/>
          </a:xfrm>
          <a:custGeom>
            <a:avLst/>
            <a:gdLst>
              <a:gd name="connsiteX0" fmla="*/ 1073150 w 2146300"/>
              <a:gd name="connsiteY0" fmla="*/ 0 h 2146300"/>
              <a:gd name="connsiteX1" fmla="*/ 2146300 w 2146300"/>
              <a:gd name="connsiteY1" fmla="*/ 1073150 h 2146300"/>
              <a:gd name="connsiteX2" fmla="*/ 1073150 w 2146300"/>
              <a:gd name="connsiteY2" fmla="*/ 2146300 h 2146300"/>
              <a:gd name="connsiteX3" fmla="*/ 0 w 2146300"/>
              <a:gd name="connsiteY3" fmla="*/ 1073150 h 2146300"/>
              <a:gd name="connsiteX4" fmla="*/ 1073150 w 2146300"/>
              <a:gd name="connsiteY4" fmla="*/ 0 h 2146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6300" h="2146300">
                <a:moveTo>
                  <a:pt x="1073150" y="0"/>
                </a:moveTo>
                <a:cubicBezTo>
                  <a:pt x="1665834" y="0"/>
                  <a:pt x="2146300" y="480466"/>
                  <a:pt x="2146300" y="1073150"/>
                </a:cubicBezTo>
                <a:cubicBezTo>
                  <a:pt x="2146300" y="1665834"/>
                  <a:pt x="1665834" y="2146300"/>
                  <a:pt x="1073150" y="2146300"/>
                </a:cubicBezTo>
                <a:cubicBezTo>
                  <a:pt x="480466" y="2146300"/>
                  <a:pt x="0" y="1665834"/>
                  <a:pt x="0" y="1073150"/>
                </a:cubicBezTo>
                <a:cubicBezTo>
                  <a:pt x="0" y="480466"/>
                  <a:pt x="480466" y="0"/>
                  <a:pt x="1073150" y="0"/>
                </a:cubicBezTo>
                <a:close/>
              </a:path>
            </a:pathLst>
          </a:custGeom>
          <a:ln w="38100">
            <a:solidFill>
              <a:schemeClr val="accent1"/>
            </a:solidFill>
          </a:ln>
        </p:spPr>
      </p:pic>
      <p:sp>
        <p:nvSpPr>
          <p:cNvPr id="6" name="文本框 5"/>
          <p:cNvSpPr txBox="1"/>
          <p:nvPr/>
        </p:nvSpPr>
        <p:spPr>
          <a:xfrm>
            <a:off x="1223148" y="570565"/>
            <a:ext cx="3230880" cy="706755"/>
          </a:xfrm>
          <a:prstGeom prst="rect">
            <a:avLst/>
          </a:prstGeom>
          <a:noFill/>
        </p:spPr>
        <p:txBody>
          <a:bodyPr wrap="none" rtlCol="0">
            <a:spAutoFit/>
          </a:bodyPr>
          <a:lstStyle/>
          <a:p>
            <a:r>
              <a:rPr lang="zh-CN" altLang="en-US" sz="4000" dirty="0">
                <a:solidFill>
                  <a:schemeClr val="accent3">
                    <a:lumMod val="75000"/>
                  </a:schemeClr>
                </a:solidFill>
                <a:latin typeface="+mj-ea"/>
                <a:ea typeface="+mj-ea"/>
              </a:rPr>
              <a:t>学业质量标准</a:t>
            </a:r>
            <a:endParaRPr lang="zh-CN" altLang="en-US" sz="4000" dirty="0">
              <a:solidFill>
                <a:schemeClr val="accent3">
                  <a:lumMod val="75000"/>
                </a:schemeClr>
              </a:solidFill>
              <a:latin typeface="+mj-ea"/>
              <a:ea typeface="+mj-ea"/>
            </a:endParaRPr>
          </a:p>
        </p:txBody>
      </p:sp>
      <p:grpSp>
        <p:nvGrpSpPr>
          <p:cNvPr id="7" name="组合 6"/>
          <p:cNvGrpSpPr/>
          <p:nvPr/>
        </p:nvGrpSpPr>
        <p:grpSpPr>
          <a:xfrm>
            <a:off x="716597" y="781554"/>
            <a:ext cx="259536" cy="367384"/>
            <a:chOff x="1812954" y="1243817"/>
            <a:chExt cx="473046" cy="669619"/>
          </a:xfrm>
        </p:grpSpPr>
        <p:sp>
          <p:nvSpPr>
            <p:cNvPr id="10" name="椭圆 9"/>
            <p:cNvSpPr/>
            <p:nvPr/>
          </p:nvSpPr>
          <p:spPr>
            <a:xfrm>
              <a:off x="1812954" y="1440390"/>
              <a:ext cx="473046" cy="473046"/>
            </a:xfrm>
            <a:prstGeom prst="ellipse">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1812954" y="1243817"/>
              <a:ext cx="473046" cy="473046"/>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矩形: 圆角 105"/>
          <p:cNvSpPr/>
          <p:nvPr/>
        </p:nvSpPr>
        <p:spPr>
          <a:xfrm>
            <a:off x="2738120" y="1639570"/>
            <a:ext cx="7434580" cy="400050"/>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995183" y="791545"/>
            <a:ext cx="5485765" cy="645160"/>
          </a:xfrm>
          <a:prstGeom prst="rect">
            <a:avLst/>
          </a:prstGeom>
          <a:noFill/>
        </p:spPr>
        <p:txBody>
          <a:bodyPr wrap="none" rtlCol="0">
            <a:spAutoFit/>
          </a:bodyPr>
          <a:lstStyle/>
          <a:p>
            <a:r>
              <a:rPr lang="en-US" altLang="zh-CN" sz="3600">
                <a:solidFill>
                  <a:schemeClr val="accent3">
                    <a:lumMod val="75000"/>
                  </a:schemeClr>
                </a:solidFill>
                <a:latin typeface="+mj-ea"/>
                <a:ea typeface="+mj-ea"/>
              </a:rPr>
              <a:t>1</a:t>
            </a:r>
            <a:r>
              <a:rPr lang="zh-CN" altLang="en-US" sz="3600">
                <a:solidFill>
                  <a:schemeClr val="accent3">
                    <a:lumMod val="75000"/>
                  </a:schemeClr>
                </a:solidFill>
                <a:latin typeface="+mj-ea"/>
                <a:ea typeface="+mj-ea"/>
              </a:rPr>
              <a:t>、学业质量标准</a:t>
            </a:r>
            <a:r>
              <a:rPr lang="zh-CN" altLang="en-US" sz="3600">
                <a:solidFill>
                  <a:schemeClr val="tx2">
                    <a:lumMod val="50000"/>
                  </a:schemeClr>
                </a:solidFill>
                <a:latin typeface="+mj-ea"/>
                <a:ea typeface="+mj-ea"/>
              </a:rPr>
              <a:t>是什么</a:t>
            </a:r>
            <a:r>
              <a:rPr lang="zh-CN" altLang="en-US" sz="3600">
                <a:solidFill>
                  <a:schemeClr val="accent3">
                    <a:lumMod val="75000"/>
                  </a:schemeClr>
                </a:solidFill>
                <a:latin typeface="+mj-ea"/>
                <a:ea typeface="+mj-ea"/>
              </a:rPr>
              <a:t>？</a:t>
            </a:r>
            <a:endParaRPr lang="zh-CN" altLang="en-US" sz="3600" dirty="0">
              <a:solidFill>
                <a:schemeClr val="accent3">
                  <a:lumMod val="75000"/>
                </a:schemeClr>
              </a:solidFill>
              <a:latin typeface="+mj-ea"/>
              <a:ea typeface="+mj-ea"/>
            </a:endParaRPr>
          </a:p>
        </p:txBody>
      </p:sp>
      <p:grpSp>
        <p:nvGrpSpPr>
          <p:cNvPr id="12" name="组合 11"/>
          <p:cNvGrpSpPr/>
          <p:nvPr/>
        </p:nvGrpSpPr>
        <p:grpSpPr>
          <a:xfrm>
            <a:off x="735647" y="889504"/>
            <a:ext cx="259536" cy="367384"/>
            <a:chOff x="1812954" y="1243817"/>
            <a:chExt cx="473046" cy="669619"/>
          </a:xfrm>
        </p:grpSpPr>
        <p:sp>
          <p:nvSpPr>
            <p:cNvPr id="13" name="椭圆 12"/>
            <p:cNvSpPr/>
            <p:nvPr/>
          </p:nvSpPr>
          <p:spPr>
            <a:xfrm>
              <a:off x="1812954" y="1440390"/>
              <a:ext cx="473046" cy="473046"/>
            </a:xfrm>
            <a:prstGeom prst="ellipse">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椭圆 83"/>
            <p:cNvSpPr/>
            <p:nvPr/>
          </p:nvSpPr>
          <p:spPr>
            <a:xfrm>
              <a:off x="1812954" y="1243817"/>
              <a:ext cx="473046" cy="473046"/>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1" name="文本框 100"/>
          <p:cNvSpPr txBox="1"/>
          <p:nvPr/>
        </p:nvSpPr>
        <p:spPr>
          <a:xfrm>
            <a:off x="2975612" y="1639176"/>
            <a:ext cx="6938645" cy="398780"/>
          </a:xfrm>
          <a:prstGeom prst="rect">
            <a:avLst/>
          </a:prstGeom>
          <a:noFill/>
        </p:spPr>
        <p:txBody>
          <a:bodyPr wrap="none" rtlCol="0">
            <a:spAutoFit/>
          </a:bodyPr>
          <a:lstStyle/>
          <a:p>
            <a:r>
              <a:rPr lang="en-US" altLang="zh-CN" sz="2000" dirty="0">
                <a:solidFill>
                  <a:schemeClr val="bg1"/>
                </a:solidFill>
                <a:latin typeface="+mj-lt"/>
                <a:ea typeface="+mj-ea"/>
              </a:rPr>
              <a:t>1</a:t>
            </a:r>
            <a:r>
              <a:rPr lang="zh-CN" altLang="en-US" sz="2000" dirty="0">
                <a:solidFill>
                  <a:schemeClr val="bg1"/>
                </a:solidFill>
                <a:latin typeface="+mj-lt"/>
                <a:ea typeface="+mj-ea"/>
              </a:rPr>
              <a:t>、等同于考试</a:t>
            </a:r>
            <a:r>
              <a:rPr lang="zh-CN" altLang="en-US" sz="2000" dirty="0">
                <a:solidFill>
                  <a:schemeClr val="tx2">
                    <a:lumMod val="75000"/>
                  </a:schemeClr>
                </a:solidFill>
                <a:latin typeface="+mj-lt"/>
                <a:ea typeface="+mj-ea"/>
              </a:rPr>
              <a:t>分数</a:t>
            </a:r>
            <a:r>
              <a:rPr lang="en-US" altLang="zh-CN" sz="2000" dirty="0">
                <a:solidFill>
                  <a:schemeClr val="bg1"/>
                </a:solidFill>
                <a:latin typeface="+mj-lt"/>
                <a:ea typeface="+mj-ea"/>
              </a:rPr>
              <a:t>——</a:t>
            </a:r>
            <a:r>
              <a:rPr lang="zh-CN" altLang="en-US" sz="2000" dirty="0">
                <a:solidFill>
                  <a:schemeClr val="bg1"/>
                </a:solidFill>
                <a:latin typeface="+mj-lt"/>
                <a:ea typeface="+mj-ea"/>
              </a:rPr>
              <a:t>基于知识点编制的试卷所获得的分数</a:t>
            </a:r>
            <a:endParaRPr lang="zh-CN" altLang="en-US" sz="2000" dirty="0">
              <a:solidFill>
                <a:schemeClr val="bg1"/>
              </a:solidFill>
              <a:latin typeface="+mj-lt"/>
              <a:ea typeface="+mj-ea"/>
            </a:endParaRPr>
          </a:p>
        </p:txBody>
      </p:sp>
      <p:sp>
        <p:nvSpPr>
          <p:cNvPr id="109" name="矩形: 圆角 108"/>
          <p:cNvSpPr/>
          <p:nvPr/>
        </p:nvSpPr>
        <p:spPr>
          <a:xfrm>
            <a:off x="995045" y="4231640"/>
            <a:ext cx="10768330" cy="513080"/>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文本框 109"/>
          <p:cNvSpPr txBox="1"/>
          <p:nvPr/>
        </p:nvSpPr>
        <p:spPr>
          <a:xfrm>
            <a:off x="1146177" y="4231431"/>
            <a:ext cx="10850880" cy="460375"/>
          </a:xfrm>
          <a:prstGeom prst="rect">
            <a:avLst/>
          </a:prstGeom>
          <a:noFill/>
        </p:spPr>
        <p:txBody>
          <a:bodyPr wrap="none" rtlCol="0">
            <a:spAutoFit/>
          </a:bodyPr>
          <a:lstStyle/>
          <a:p>
            <a:r>
              <a:rPr lang="zh-CN" altLang="en-US" sz="2400" dirty="0">
                <a:solidFill>
                  <a:schemeClr val="bg1"/>
                </a:solidFill>
                <a:latin typeface="+mj-lt"/>
                <a:ea typeface="+mj-ea"/>
              </a:rPr>
              <a:t>学业质量是学生在完成课程阶段性学习后的</a:t>
            </a:r>
            <a:r>
              <a:rPr lang="zh-CN" altLang="en-US" sz="2400" dirty="0">
                <a:solidFill>
                  <a:srgbClr val="FF0000"/>
                </a:solidFill>
                <a:latin typeface="+mj-lt"/>
                <a:ea typeface="+mj-ea"/>
              </a:rPr>
              <a:t>学业成就表现</a:t>
            </a:r>
            <a:r>
              <a:rPr lang="zh-CN" altLang="en-US" sz="2400" dirty="0">
                <a:solidFill>
                  <a:schemeClr val="bg1"/>
                </a:solidFill>
                <a:latin typeface="+mj-lt"/>
                <a:ea typeface="+mj-ea"/>
              </a:rPr>
              <a:t>，反映</a:t>
            </a:r>
            <a:r>
              <a:rPr lang="zh-CN" altLang="en-US" sz="2400" dirty="0">
                <a:solidFill>
                  <a:srgbClr val="FF0000"/>
                </a:solidFill>
                <a:latin typeface="+mj-lt"/>
                <a:ea typeface="+mj-ea"/>
              </a:rPr>
              <a:t>核心素养要求</a:t>
            </a:r>
            <a:r>
              <a:rPr lang="zh-CN" altLang="en-US" sz="2400" dirty="0">
                <a:solidFill>
                  <a:schemeClr val="bg1"/>
                </a:solidFill>
                <a:latin typeface="+mj-lt"/>
                <a:ea typeface="+mj-ea"/>
              </a:rPr>
              <a:t>。</a:t>
            </a:r>
            <a:endParaRPr lang="zh-CN" altLang="en-US" sz="2400" dirty="0">
              <a:solidFill>
                <a:schemeClr val="bg1"/>
              </a:solidFill>
              <a:latin typeface="+mj-lt"/>
              <a:ea typeface="+mj-ea"/>
            </a:endParaRPr>
          </a:p>
        </p:txBody>
      </p:sp>
      <p:sp>
        <p:nvSpPr>
          <p:cNvPr id="2" name="文本框 1"/>
          <p:cNvSpPr txBox="1"/>
          <p:nvPr/>
        </p:nvSpPr>
        <p:spPr>
          <a:xfrm>
            <a:off x="655458" y="2313005"/>
            <a:ext cx="2011680" cy="645160"/>
          </a:xfrm>
          <a:prstGeom prst="rect">
            <a:avLst/>
          </a:prstGeom>
          <a:noFill/>
        </p:spPr>
        <p:txBody>
          <a:bodyPr wrap="none" rtlCol="0">
            <a:spAutoFit/>
          </a:bodyPr>
          <a:p>
            <a:r>
              <a:rPr lang="zh-CN" altLang="en-US" sz="3600">
                <a:solidFill>
                  <a:schemeClr val="accent3">
                    <a:lumMod val="75000"/>
                  </a:schemeClr>
                </a:solidFill>
                <a:latin typeface="+mj-ea"/>
                <a:ea typeface="+mj-ea"/>
              </a:rPr>
              <a:t>学业质量</a:t>
            </a:r>
            <a:endParaRPr lang="zh-CN" altLang="en-US" sz="3600" dirty="0">
              <a:solidFill>
                <a:schemeClr val="accent3">
                  <a:lumMod val="75000"/>
                </a:schemeClr>
              </a:solidFill>
              <a:latin typeface="+mj-ea"/>
              <a:ea typeface="+mj-ea"/>
            </a:endParaRPr>
          </a:p>
        </p:txBody>
      </p:sp>
      <p:sp>
        <p:nvSpPr>
          <p:cNvPr id="3" name="矩形: 圆角 105"/>
          <p:cNvSpPr/>
          <p:nvPr/>
        </p:nvSpPr>
        <p:spPr>
          <a:xfrm>
            <a:off x="2738120" y="2435860"/>
            <a:ext cx="7434580" cy="400050"/>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2975612" y="2435466"/>
            <a:ext cx="7192645" cy="398780"/>
          </a:xfrm>
          <a:prstGeom prst="rect">
            <a:avLst/>
          </a:prstGeom>
          <a:noFill/>
        </p:spPr>
        <p:txBody>
          <a:bodyPr wrap="none" rtlCol="0">
            <a:spAutoFit/>
          </a:bodyPr>
          <a:p>
            <a:r>
              <a:rPr lang="en-US" altLang="zh-CN" sz="2000" dirty="0">
                <a:solidFill>
                  <a:schemeClr val="bg1"/>
                </a:solidFill>
                <a:latin typeface="+mj-lt"/>
                <a:ea typeface="+mj-ea"/>
              </a:rPr>
              <a:t>2</a:t>
            </a:r>
            <a:r>
              <a:rPr lang="zh-CN" altLang="en-US" sz="2000" dirty="0">
                <a:solidFill>
                  <a:schemeClr val="bg1"/>
                </a:solidFill>
                <a:latin typeface="+mj-lt"/>
                <a:ea typeface="+mj-ea"/>
              </a:rPr>
              <a:t>、定义为对课程内容的</a:t>
            </a:r>
            <a:r>
              <a:rPr lang="zh-CN" altLang="en-US" sz="2000" dirty="0">
                <a:solidFill>
                  <a:schemeClr val="tx2">
                    <a:lumMod val="75000"/>
                  </a:schemeClr>
                </a:solidFill>
                <a:latin typeface="+mj-lt"/>
                <a:ea typeface="+mj-ea"/>
              </a:rPr>
              <a:t>掌握程度</a:t>
            </a:r>
            <a:r>
              <a:rPr lang="en-US" altLang="zh-CN" sz="2000" dirty="0">
                <a:solidFill>
                  <a:schemeClr val="bg1"/>
                </a:solidFill>
                <a:latin typeface="+mj-lt"/>
                <a:ea typeface="+mj-ea"/>
              </a:rPr>
              <a:t>——</a:t>
            </a:r>
            <a:r>
              <a:rPr lang="zh-CN" altLang="en-US" sz="2000" dirty="0">
                <a:solidFill>
                  <a:schemeClr val="bg1"/>
                </a:solidFill>
                <a:latin typeface="+mj-lt"/>
                <a:ea typeface="+mj-ea"/>
              </a:rPr>
              <a:t>好、合格、不合格的规定</a:t>
            </a:r>
            <a:endParaRPr lang="zh-CN" altLang="en-US" sz="2000" dirty="0">
              <a:solidFill>
                <a:schemeClr val="bg1"/>
              </a:solidFill>
              <a:latin typeface="+mj-lt"/>
              <a:ea typeface="+mj-ea"/>
            </a:endParaRPr>
          </a:p>
        </p:txBody>
      </p:sp>
      <p:sp>
        <p:nvSpPr>
          <p:cNvPr id="5" name="矩形: 圆角 105"/>
          <p:cNvSpPr/>
          <p:nvPr/>
        </p:nvSpPr>
        <p:spPr>
          <a:xfrm>
            <a:off x="2733675" y="3159125"/>
            <a:ext cx="8281670" cy="400050"/>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2971165" y="3158490"/>
            <a:ext cx="8685530" cy="398780"/>
          </a:xfrm>
          <a:prstGeom prst="rect">
            <a:avLst/>
          </a:prstGeom>
          <a:noFill/>
        </p:spPr>
        <p:txBody>
          <a:bodyPr wrap="square" rtlCol="0">
            <a:spAutoFit/>
          </a:bodyPr>
          <a:lstStyle/>
          <a:p>
            <a:r>
              <a:rPr lang="en-US" altLang="zh-CN" sz="2000" dirty="0">
                <a:solidFill>
                  <a:schemeClr val="bg1"/>
                </a:solidFill>
                <a:latin typeface="+mj-lt"/>
                <a:ea typeface="+mj-ea"/>
              </a:rPr>
              <a:t>3</a:t>
            </a:r>
            <a:r>
              <a:rPr lang="zh-CN" altLang="en-US" sz="2000" dirty="0">
                <a:solidFill>
                  <a:schemeClr val="bg1"/>
                </a:solidFill>
                <a:latin typeface="+mj-lt"/>
                <a:ea typeface="+mj-ea"/>
              </a:rPr>
              <a:t>、定义为特定课程内容学习后所具备的</a:t>
            </a:r>
            <a:r>
              <a:rPr lang="zh-CN" altLang="en-US" sz="2000" dirty="0">
                <a:solidFill>
                  <a:schemeClr val="tx2">
                    <a:lumMod val="75000"/>
                  </a:schemeClr>
                </a:solidFill>
                <a:latin typeface="+mj-lt"/>
                <a:ea typeface="+mj-ea"/>
              </a:rPr>
              <a:t>素养</a:t>
            </a:r>
            <a:r>
              <a:rPr lang="en-US" altLang="zh-CN" sz="2000" dirty="0">
                <a:solidFill>
                  <a:schemeClr val="bg1"/>
                </a:solidFill>
                <a:latin typeface="+mj-lt"/>
                <a:ea typeface="+mj-ea"/>
              </a:rPr>
              <a:t>——</a:t>
            </a:r>
            <a:r>
              <a:rPr lang="zh-CN" altLang="en-US" sz="2000" dirty="0">
                <a:solidFill>
                  <a:schemeClr val="bg1"/>
                </a:solidFill>
                <a:latin typeface="+mj-lt"/>
                <a:ea typeface="+mj-ea"/>
              </a:rPr>
              <a:t>核心素养和表现水平</a:t>
            </a:r>
            <a:endParaRPr lang="zh-CN" altLang="en-US" sz="2000" dirty="0">
              <a:solidFill>
                <a:schemeClr val="bg1"/>
              </a:solidFill>
              <a:latin typeface="+mj-lt"/>
              <a:ea typeface="+mj-ea"/>
            </a:endParaRPr>
          </a:p>
        </p:txBody>
      </p:sp>
      <p:sp>
        <p:nvSpPr>
          <p:cNvPr id="8" name="矩形: 圆角 108"/>
          <p:cNvSpPr/>
          <p:nvPr/>
        </p:nvSpPr>
        <p:spPr>
          <a:xfrm>
            <a:off x="995045" y="5029835"/>
            <a:ext cx="9480550" cy="1036955"/>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文本框 8"/>
          <p:cNvSpPr txBox="1"/>
          <p:nvPr/>
        </p:nvSpPr>
        <p:spPr>
          <a:xfrm>
            <a:off x="1499870" y="5052060"/>
            <a:ext cx="8668385" cy="1014730"/>
          </a:xfrm>
          <a:prstGeom prst="rect">
            <a:avLst/>
          </a:prstGeom>
          <a:noFill/>
        </p:spPr>
        <p:txBody>
          <a:bodyPr wrap="square" rtlCol="0">
            <a:spAutoFit/>
          </a:bodyPr>
          <a:p>
            <a:r>
              <a:rPr lang="zh-CN" altLang="en-US" sz="2000" dirty="0">
                <a:solidFill>
                  <a:schemeClr val="bg1"/>
                </a:solidFill>
                <a:latin typeface="+mj-lt"/>
                <a:ea typeface="+mj-ea"/>
              </a:rPr>
              <a:t>学业质量标准是</a:t>
            </a:r>
            <a:r>
              <a:rPr lang="zh-CN" altLang="en-US" sz="2000" dirty="0">
                <a:solidFill>
                  <a:srgbClr val="FF0000"/>
                </a:solidFill>
                <a:latin typeface="+mj-lt"/>
                <a:ea typeface="+mj-ea"/>
              </a:rPr>
              <a:t>以核心素养为主要维度</a:t>
            </a:r>
            <a:r>
              <a:rPr lang="zh-CN" altLang="en-US" sz="2000" dirty="0">
                <a:solidFill>
                  <a:schemeClr val="bg1"/>
                </a:solidFill>
                <a:latin typeface="+mj-lt"/>
                <a:ea typeface="+mj-ea"/>
              </a:rPr>
              <a:t>，结合课程内容，</a:t>
            </a:r>
            <a:r>
              <a:rPr lang="zh-CN" altLang="en-US" sz="2000" dirty="0">
                <a:solidFill>
                  <a:srgbClr val="FF0000"/>
                </a:solidFill>
                <a:latin typeface="+mj-lt"/>
                <a:ea typeface="+mj-ea"/>
              </a:rPr>
              <a:t>对学生学业成就具体表现特征的整体描述</a:t>
            </a:r>
            <a:r>
              <a:rPr lang="zh-CN" altLang="en-US" sz="2000" dirty="0">
                <a:solidFill>
                  <a:schemeClr val="bg1"/>
                </a:solidFill>
                <a:latin typeface="+mj-lt"/>
                <a:ea typeface="+mj-ea"/>
              </a:rPr>
              <a:t>，是学业水平考试命题的依据，同时对学生学习活动、教师教学活动、教材编写等具有指导作用。</a:t>
            </a:r>
            <a:endParaRPr lang="zh-CN" altLang="en-US" sz="2000" dirty="0">
              <a:solidFill>
                <a:schemeClr val="bg1"/>
              </a:solidFill>
              <a:latin typeface="+mj-lt"/>
              <a:ea typeface="+mj-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custDataLst>
              <p:tags r:id="rId1"/>
            </p:custDataLst>
          </p:nvPr>
        </p:nvSpPr>
        <p:spPr>
          <a:xfrm>
            <a:off x="1117948" y="1579492"/>
            <a:ext cx="1466174" cy="1466174"/>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a:p>
        </p:txBody>
      </p:sp>
      <p:sp>
        <p:nvSpPr>
          <p:cNvPr id="3" name="椭圆 2"/>
          <p:cNvSpPr/>
          <p:nvPr>
            <p:custDataLst>
              <p:tags r:id="rId2"/>
            </p:custDataLst>
          </p:nvPr>
        </p:nvSpPr>
        <p:spPr>
          <a:xfrm>
            <a:off x="1257647" y="1743956"/>
            <a:ext cx="1186775" cy="1186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a:p>
        </p:txBody>
      </p:sp>
      <p:sp>
        <p:nvSpPr>
          <p:cNvPr id="10" name="文本框 9"/>
          <p:cNvSpPr txBox="1"/>
          <p:nvPr>
            <p:custDataLst>
              <p:tags r:id="rId3"/>
            </p:custDataLst>
          </p:nvPr>
        </p:nvSpPr>
        <p:spPr>
          <a:xfrm>
            <a:off x="786100" y="3165229"/>
            <a:ext cx="2129870" cy="2891790"/>
          </a:xfrm>
          <a:prstGeom prst="rect">
            <a:avLst/>
          </a:prstGeom>
          <a:noFill/>
        </p:spPr>
        <p:txBody>
          <a:bodyPr wrap="square" rtlCol="0">
            <a:spAutoFit/>
          </a:bodyPr>
          <a:lstStyle/>
          <a:p>
            <a:pPr algn="just">
              <a:lnSpc>
                <a:spcPct val="130000"/>
              </a:lnSpc>
            </a:pPr>
            <a:r>
              <a:rPr lang="zh-CN" altLang="en-US" sz="2000" b="0" i="0" dirty="0">
                <a:solidFill>
                  <a:schemeClr val="tx1">
                    <a:lumMod val="65000"/>
                    <a:lumOff val="35000"/>
                  </a:schemeClr>
                </a:solidFill>
                <a:effectLst/>
                <a:latin typeface="+mn-ea"/>
              </a:rPr>
              <a:t>学业质量是学生在完成课程</a:t>
            </a:r>
            <a:r>
              <a:rPr lang="en-US" altLang="zh-CN" sz="2000" b="0" i="0" dirty="0">
                <a:solidFill>
                  <a:schemeClr val="tx1">
                    <a:lumMod val="65000"/>
                    <a:lumOff val="35000"/>
                  </a:schemeClr>
                </a:solidFill>
                <a:effectLst/>
                <a:latin typeface="+mn-ea"/>
              </a:rPr>
              <a:t>“</a:t>
            </a:r>
            <a:r>
              <a:rPr lang="zh-CN" altLang="en-US" sz="2000" b="0" i="0" dirty="0">
                <a:solidFill>
                  <a:schemeClr val="tx1">
                    <a:lumMod val="65000"/>
                    <a:lumOff val="35000"/>
                  </a:schemeClr>
                </a:solidFill>
                <a:effectLst/>
                <a:latin typeface="+mn-ea"/>
              </a:rPr>
              <a:t>阶段性学习</a:t>
            </a:r>
            <a:r>
              <a:rPr lang="en-US" altLang="zh-CN" sz="2000" b="0" i="0" dirty="0">
                <a:solidFill>
                  <a:schemeClr val="tx1">
                    <a:lumMod val="65000"/>
                    <a:lumOff val="35000"/>
                  </a:schemeClr>
                </a:solidFill>
                <a:effectLst/>
                <a:latin typeface="+mn-ea"/>
              </a:rPr>
              <a:t>”</a:t>
            </a:r>
            <a:r>
              <a:rPr lang="zh-CN" altLang="en-US" sz="2000" b="0" i="0" dirty="0">
                <a:solidFill>
                  <a:schemeClr val="tx1">
                    <a:lumMod val="65000"/>
                    <a:lumOff val="35000"/>
                  </a:schemeClr>
                </a:solidFill>
                <a:effectLst/>
                <a:latin typeface="+mn-ea"/>
              </a:rPr>
              <a:t>后的学习结果，不是一课时、一个具体知识点学习后的学习结果。</a:t>
            </a:r>
            <a:endParaRPr lang="zh-CN" altLang="en-US" sz="2000" b="0" i="0" dirty="0">
              <a:solidFill>
                <a:schemeClr val="tx1">
                  <a:lumMod val="65000"/>
                  <a:lumOff val="35000"/>
                </a:schemeClr>
              </a:solidFill>
              <a:effectLst/>
              <a:latin typeface="+mn-ea"/>
            </a:endParaRPr>
          </a:p>
        </p:txBody>
      </p:sp>
      <p:sp>
        <p:nvSpPr>
          <p:cNvPr id="11" name="文本框 10"/>
          <p:cNvSpPr txBox="1"/>
          <p:nvPr>
            <p:custDataLst>
              <p:tags r:id="rId4"/>
            </p:custDataLst>
          </p:nvPr>
        </p:nvSpPr>
        <p:spPr>
          <a:xfrm>
            <a:off x="1631757" y="2020836"/>
            <a:ext cx="1131977" cy="583565"/>
          </a:xfrm>
          <a:prstGeom prst="rect">
            <a:avLst/>
          </a:prstGeom>
          <a:noFill/>
        </p:spPr>
        <p:txBody>
          <a:bodyPr wrap="square" rtlCol="0">
            <a:spAutoFit/>
          </a:bodyPr>
          <a:lstStyle/>
          <a:p>
            <a:pPr algn="just"/>
            <a:r>
              <a:rPr lang="en-US" altLang="zh-CN" sz="3200" dirty="0">
                <a:solidFill>
                  <a:schemeClr val="bg1"/>
                </a:solidFill>
                <a:latin typeface="+mj-lt"/>
                <a:ea typeface="+mj-ea"/>
              </a:rPr>
              <a:t>1</a:t>
            </a:r>
            <a:endParaRPr lang="en-US" altLang="zh-CN" sz="3200" dirty="0">
              <a:solidFill>
                <a:schemeClr val="bg1"/>
              </a:solidFill>
              <a:latin typeface="+mj-lt"/>
              <a:ea typeface="+mj-ea"/>
            </a:endParaRPr>
          </a:p>
        </p:txBody>
      </p:sp>
      <p:sp>
        <p:nvSpPr>
          <p:cNvPr id="12" name="椭圆 11"/>
          <p:cNvSpPr/>
          <p:nvPr>
            <p:custDataLst>
              <p:tags r:id="rId5"/>
            </p:custDataLst>
          </p:nvPr>
        </p:nvSpPr>
        <p:spPr>
          <a:xfrm>
            <a:off x="3993847" y="1579492"/>
            <a:ext cx="1466174" cy="1466174"/>
          </a:xfrm>
          <a:prstGeom prst="ellipse">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custDataLst>
              <p:tags r:id="rId6"/>
            </p:custDataLst>
          </p:nvPr>
        </p:nvSpPr>
        <p:spPr>
          <a:xfrm>
            <a:off x="4133546" y="1719191"/>
            <a:ext cx="1186775" cy="11867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custDataLst>
              <p:tags r:id="rId7"/>
            </p:custDataLst>
          </p:nvPr>
        </p:nvSpPr>
        <p:spPr>
          <a:xfrm>
            <a:off x="4514641" y="2020836"/>
            <a:ext cx="1131977" cy="583565"/>
          </a:xfrm>
          <a:prstGeom prst="rect">
            <a:avLst/>
          </a:prstGeom>
          <a:noFill/>
        </p:spPr>
        <p:txBody>
          <a:bodyPr wrap="square" rtlCol="0">
            <a:spAutoFit/>
          </a:bodyPr>
          <a:lstStyle/>
          <a:p>
            <a:pPr algn="just"/>
            <a:r>
              <a:rPr lang="en-US" altLang="zh-CN" sz="3200" dirty="0">
                <a:solidFill>
                  <a:schemeClr val="bg1"/>
                </a:solidFill>
                <a:latin typeface="+mj-lt"/>
                <a:ea typeface="+mj-ea"/>
              </a:rPr>
              <a:t>2</a:t>
            </a:r>
            <a:endParaRPr lang="en-US" altLang="zh-CN" sz="3200" dirty="0">
              <a:solidFill>
                <a:schemeClr val="bg1"/>
              </a:solidFill>
              <a:latin typeface="+mj-lt"/>
              <a:ea typeface="+mj-ea"/>
            </a:endParaRPr>
          </a:p>
        </p:txBody>
      </p:sp>
      <p:sp>
        <p:nvSpPr>
          <p:cNvPr id="20" name="椭圆 19"/>
          <p:cNvSpPr/>
          <p:nvPr>
            <p:custDataLst>
              <p:tags r:id="rId8"/>
            </p:custDataLst>
          </p:nvPr>
        </p:nvSpPr>
        <p:spPr>
          <a:xfrm>
            <a:off x="6690041" y="1579492"/>
            <a:ext cx="1466174" cy="1466174"/>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custDataLst>
              <p:tags r:id="rId9"/>
            </p:custDataLst>
          </p:nvPr>
        </p:nvSpPr>
        <p:spPr>
          <a:xfrm>
            <a:off x="6829740" y="1719191"/>
            <a:ext cx="1186775" cy="11867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p:cNvSpPr txBox="1"/>
          <p:nvPr>
            <p:custDataLst>
              <p:tags r:id="rId10"/>
            </p:custDataLst>
          </p:nvPr>
        </p:nvSpPr>
        <p:spPr>
          <a:xfrm>
            <a:off x="7208930" y="2020836"/>
            <a:ext cx="1131977" cy="583565"/>
          </a:xfrm>
          <a:prstGeom prst="rect">
            <a:avLst/>
          </a:prstGeom>
          <a:noFill/>
        </p:spPr>
        <p:txBody>
          <a:bodyPr wrap="square" rtlCol="0">
            <a:spAutoFit/>
          </a:bodyPr>
          <a:lstStyle/>
          <a:p>
            <a:pPr algn="just"/>
            <a:r>
              <a:rPr lang="en-US" altLang="zh-CN" sz="3200" dirty="0">
                <a:solidFill>
                  <a:schemeClr val="bg1"/>
                </a:solidFill>
                <a:latin typeface="+mj-lt"/>
                <a:ea typeface="+mj-ea"/>
              </a:rPr>
              <a:t>3</a:t>
            </a:r>
            <a:endParaRPr lang="en-US" altLang="zh-CN" sz="3200" dirty="0">
              <a:solidFill>
                <a:schemeClr val="bg1"/>
              </a:solidFill>
              <a:latin typeface="+mj-lt"/>
              <a:ea typeface="+mj-ea"/>
            </a:endParaRPr>
          </a:p>
        </p:txBody>
      </p:sp>
      <p:sp>
        <p:nvSpPr>
          <p:cNvPr id="27" name="椭圆 26"/>
          <p:cNvSpPr/>
          <p:nvPr>
            <p:custDataLst>
              <p:tags r:id="rId11"/>
            </p:custDataLst>
          </p:nvPr>
        </p:nvSpPr>
        <p:spPr>
          <a:xfrm>
            <a:off x="9466881" y="1579492"/>
            <a:ext cx="1466174" cy="1466174"/>
          </a:xfrm>
          <a:prstGeom prst="ellipse">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custDataLst>
              <p:tags r:id="rId12"/>
            </p:custDataLst>
          </p:nvPr>
        </p:nvSpPr>
        <p:spPr>
          <a:xfrm>
            <a:off x="9606581" y="1719191"/>
            <a:ext cx="1186775" cy="11867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34"/>
          <p:cNvSpPr txBox="1"/>
          <p:nvPr>
            <p:custDataLst>
              <p:tags r:id="rId13"/>
            </p:custDataLst>
          </p:nvPr>
        </p:nvSpPr>
        <p:spPr>
          <a:xfrm>
            <a:off x="9973070" y="2020836"/>
            <a:ext cx="1131977" cy="583565"/>
          </a:xfrm>
          <a:prstGeom prst="rect">
            <a:avLst/>
          </a:prstGeom>
          <a:noFill/>
        </p:spPr>
        <p:txBody>
          <a:bodyPr wrap="square" rtlCol="0">
            <a:spAutoFit/>
          </a:bodyPr>
          <a:lstStyle/>
          <a:p>
            <a:pPr algn="just"/>
            <a:r>
              <a:rPr lang="en-US" altLang="zh-CN" sz="3200" dirty="0">
                <a:solidFill>
                  <a:schemeClr val="bg1"/>
                </a:solidFill>
                <a:latin typeface="+mj-lt"/>
                <a:ea typeface="+mj-ea"/>
              </a:rPr>
              <a:t>4</a:t>
            </a:r>
            <a:endParaRPr lang="en-US" altLang="zh-CN" sz="3200" dirty="0">
              <a:solidFill>
                <a:schemeClr val="bg1"/>
              </a:solidFill>
              <a:latin typeface="+mj-lt"/>
              <a:ea typeface="+mj-ea"/>
            </a:endParaRPr>
          </a:p>
        </p:txBody>
      </p:sp>
      <p:sp>
        <p:nvSpPr>
          <p:cNvPr id="4" name="文本框 3"/>
          <p:cNvSpPr txBox="1"/>
          <p:nvPr/>
        </p:nvSpPr>
        <p:spPr>
          <a:xfrm>
            <a:off x="995183" y="791545"/>
            <a:ext cx="4653280" cy="583565"/>
          </a:xfrm>
          <a:prstGeom prst="rect">
            <a:avLst/>
          </a:prstGeom>
          <a:noFill/>
        </p:spPr>
        <p:txBody>
          <a:bodyPr wrap="none" rtlCol="0">
            <a:spAutoFit/>
          </a:bodyPr>
          <a:lstStyle/>
          <a:p>
            <a:pPr algn="l"/>
            <a:r>
              <a:rPr lang="zh-CN" altLang="en-US" sz="3200">
                <a:solidFill>
                  <a:schemeClr val="accent3">
                    <a:lumMod val="75000"/>
                  </a:schemeClr>
                </a:solidFill>
                <a:latin typeface="+mj-ea"/>
                <a:ea typeface="+mj-ea"/>
                <a:sym typeface="+mn-ea"/>
              </a:rPr>
              <a:t>学业质量标准</a:t>
            </a:r>
            <a:r>
              <a:rPr lang="zh-CN" altLang="en-US" sz="3200">
                <a:solidFill>
                  <a:schemeClr val="tx2">
                    <a:lumMod val="50000"/>
                  </a:schemeClr>
                </a:solidFill>
                <a:latin typeface="+mj-ea"/>
                <a:ea typeface="+mj-ea"/>
                <a:sym typeface="+mn-ea"/>
              </a:rPr>
              <a:t>的四个特征</a:t>
            </a:r>
            <a:endParaRPr lang="zh-CN" altLang="en-US" sz="3200" dirty="0">
              <a:solidFill>
                <a:schemeClr val="accent3">
                  <a:lumMod val="75000"/>
                </a:schemeClr>
              </a:solidFill>
              <a:latin typeface="+mj-ea"/>
              <a:ea typeface="+mj-ea"/>
            </a:endParaRPr>
          </a:p>
        </p:txBody>
      </p:sp>
      <p:grpSp>
        <p:nvGrpSpPr>
          <p:cNvPr id="5" name="组合 4"/>
          <p:cNvGrpSpPr/>
          <p:nvPr/>
        </p:nvGrpSpPr>
        <p:grpSpPr>
          <a:xfrm>
            <a:off x="735647" y="889504"/>
            <a:ext cx="259536" cy="367384"/>
            <a:chOff x="1812954" y="1243817"/>
            <a:chExt cx="473046" cy="669619"/>
          </a:xfrm>
        </p:grpSpPr>
        <p:sp>
          <p:nvSpPr>
            <p:cNvPr id="6" name="椭圆 5"/>
            <p:cNvSpPr/>
            <p:nvPr/>
          </p:nvSpPr>
          <p:spPr>
            <a:xfrm>
              <a:off x="1812954" y="1440390"/>
              <a:ext cx="473046" cy="473046"/>
            </a:xfrm>
            <a:prstGeom prst="ellipse">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1812954" y="1243817"/>
              <a:ext cx="473046" cy="473046"/>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文本框 7"/>
          <p:cNvSpPr txBox="1"/>
          <p:nvPr>
            <p:custDataLst>
              <p:tags r:id="rId14"/>
            </p:custDataLst>
          </p:nvPr>
        </p:nvSpPr>
        <p:spPr>
          <a:xfrm>
            <a:off x="3676650" y="3165475"/>
            <a:ext cx="2400935" cy="3291840"/>
          </a:xfrm>
          <a:prstGeom prst="rect">
            <a:avLst/>
          </a:prstGeom>
          <a:noFill/>
        </p:spPr>
        <p:txBody>
          <a:bodyPr wrap="square" rtlCol="0">
            <a:spAutoFit/>
          </a:bodyPr>
          <a:p>
            <a:pPr algn="just">
              <a:lnSpc>
                <a:spcPct val="130000"/>
              </a:lnSpc>
            </a:pPr>
            <a:r>
              <a:rPr lang="zh-CN" sz="2000" b="0" i="0" dirty="0">
                <a:solidFill>
                  <a:schemeClr val="tx1">
                    <a:lumMod val="65000"/>
                    <a:lumOff val="35000"/>
                  </a:schemeClr>
                </a:solidFill>
                <a:effectLst/>
                <a:latin typeface="+mn-ea"/>
              </a:rPr>
              <a:t>学业质量指的是学生阶段性课程学习后学业成就的综合表现，不是某个知识点的获得或直接应用，而是多个相关的知识点综合运用的学习结果。</a:t>
            </a:r>
            <a:endParaRPr lang="zh-CN" sz="2000" b="0" i="0" dirty="0">
              <a:solidFill>
                <a:schemeClr val="tx1">
                  <a:lumMod val="65000"/>
                  <a:lumOff val="35000"/>
                </a:schemeClr>
              </a:solidFill>
              <a:effectLst/>
              <a:latin typeface="+mn-ea"/>
            </a:endParaRPr>
          </a:p>
        </p:txBody>
      </p:sp>
      <p:sp>
        <p:nvSpPr>
          <p:cNvPr id="9" name="文本框 8"/>
          <p:cNvSpPr txBox="1"/>
          <p:nvPr>
            <p:custDataLst>
              <p:tags r:id="rId15"/>
            </p:custDataLst>
          </p:nvPr>
        </p:nvSpPr>
        <p:spPr>
          <a:xfrm>
            <a:off x="6385560" y="3165475"/>
            <a:ext cx="2400935" cy="2091690"/>
          </a:xfrm>
          <a:prstGeom prst="rect">
            <a:avLst/>
          </a:prstGeom>
          <a:noFill/>
        </p:spPr>
        <p:txBody>
          <a:bodyPr wrap="square" rtlCol="0">
            <a:spAutoFit/>
          </a:bodyPr>
          <a:p>
            <a:pPr algn="just">
              <a:lnSpc>
                <a:spcPct val="130000"/>
              </a:lnSpc>
            </a:pPr>
            <a:r>
              <a:rPr lang="zh-CN" sz="2000" b="0" i="0" dirty="0">
                <a:solidFill>
                  <a:schemeClr val="tx1">
                    <a:lumMod val="65000"/>
                    <a:lumOff val="35000"/>
                  </a:schemeClr>
                </a:solidFill>
                <a:effectLst/>
                <a:latin typeface="+mn-ea"/>
              </a:rPr>
              <a:t>学业质量标准指的是结合学科课程内容来描述该课程培育的核心素养的表现。</a:t>
            </a:r>
            <a:endParaRPr lang="zh-CN" sz="2000" b="0" i="0" dirty="0">
              <a:solidFill>
                <a:schemeClr val="tx1">
                  <a:lumMod val="65000"/>
                  <a:lumOff val="35000"/>
                </a:schemeClr>
              </a:solidFill>
              <a:effectLst/>
              <a:latin typeface="+mn-ea"/>
            </a:endParaRPr>
          </a:p>
        </p:txBody>
      </p:sp>
      <p:sp>
        <p:nvSpPr>
          <p:cNvPr id="14" name="文本框 13"/>
          <p:cNvSpPr txBox="1"/>
          <p:nvPr>
            <p:custDataLst>
              <p:tags r:id="rId16"/>
            </p:custDataLst>
          </p:nvPr>
        </p:nvSpPr>
        <p:spPr>
          <a:xfrm>
            <a:off x="9135110" y="3165475"/>
            <a:ext cx="2400935" cy="2491740"/>
          </a:xfrm>
          <a:prstGeom prst="rect">
            <a:avLst/>
          </a:prstGeom>
          <a:noFill/>
        </p:spPr>
        <p:txBody>
          <a:bodyPr wrap="square" rtlCol="0">
            <a:spAutoFit/>
          </a:bodyPr>
          <a:p>
            <a:pPr algn="just">
              <a:lnSpc>
                <a:spcPct val="130000"/>
              </a:lnSpc>
            </a:pPr>
            <a:r>
              <a:rPr lang="zh-CN" sz="2000" b="0" i="0" dirty="0">
                <a:solidFill>
                  <a:schemeClr val="tx1">
                    <a:lumMod val="65000"/>
                    <a:lumOff val="35000"/>
                  </a:schemeClr>
                </a:solidFill>
                <a:effectLst/>
                <a:latin typeface="+mn-ea"/>
              </a:rPr>
              <a:t>学业质量标准是整体描述或刻画某课程要培育的核心素养表现，是整合取向的，必须摈弃</a:t>
            </a:r>
            <a:r>
              <a:rPr lang="en-US" altLang="zh-CN" sz="2000" b="0" i="0" dirty="0">
                <a:solidFill>
                  <a:schemeClr val="tx1">
                    <a:lumMod val="65000"/>
                    <a:lumOff val="35000"/>
                  </a:schemeClr>
                </a:solidFill>
                <a:effectLst/>
                <a:latin typeface="+mn-ea"/>
              </a:rPr>
              <a:t>“</a:t>
            </a:r>
            <a:r>
              <a:rPr lang="zh-CN" altLang="en-US" sz="2000" b="0" i="0" dirty="0">
                <a:solidFill>
                  <a:schemeClr val="tx1">
                    <a:lumMod val="65000"/>
                    <a:lumOff val="35000"/>
                  </a:schemeClr>
                </a:solidFill>
                <a:effectLst/>
                <a:latin typeface="+mn-ea"/>
              </a:rPr>
              <a:t>分解</a:t>
            </a:r>
            <a:r>
              <a:rPr lang="en-US" altLang="zh-CN" sz="2000" b="0" i="0" dirty="0">
                <a:solidFill>
                  <a:schemeClr val="tx1">
                    <a:lumMod val="65000"/>
                    <a:lumOff val="35000"/>
                  </a:schemeClr>
                </a:solidFill>
                <a:effectLst/>
                <a:latin typeface="+mn-ea"/>
              </a:rPr>
              <a:t>”</a:t>
            </a:r>
            <a:r>
              <a:rPr lang="zh-CN" altLang="en-US" sz="2000" b="0" i="0" dirty="0">
                <a:solidFill>
                  <a:schemeClr val="tx1">
                    <a:lumMod val="65000"/>
                    <a:lumOff val="35000"/>
                  </a:schemeClr>
                </a:solidFill>
                <a:effectLst/>
                <a:latin typeface="+mn-ea"/>
              </a:rPr>
              <a:t>思维。</a:t>
            </a:r>
            <a:endParaRPr lang="zh-CN" altLang="en-US" sz="2000" b="0" i="0" dirty="0">
              <a:solidFill>
                <a:schemeClr val="tx1">
                  <a:lumMod val="65000"/>
                  <a:lumOff val="35000"/>
                </a:schemeClr>
              </a:solidFill>
              <a:effectLst/>
              <a:latin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文本框 72"/>
          <p:cNvSpPr txBox="1"/>
          <p:nvPr/>
        </p:nvSpPr>
        <p:spPr>
          <a:xfrm>
            <a:off x="735330" y="1375410"/>
            <a:ext cx="3310890" cy="460375"/>
          </a:xfrm>
          <a:prstGeom prst="rect">
            <a:avLst/>
          </a:prstGeom>
          <a:noFill/>
        </p:spPr>
        <p:txBody>
          <a:bodyPr wrap="square" rtlCol="0">
            <a:spAutoFit/>
          </a:bodyPr>
          <a:lstStyle/>
          <a:p>
            <a:r>
              <a:rPr lang="zh-CN" altLang="en-US" sz="2400" dirty="0">
                <a:solidFill>
                  <a:schemeClr val="tx2">
                    <a:lumMod val="50000"/>
                  </a:schemeClr>
                </a:solidFill>
                <a:latin typeface="+mj-ea"/>
                <a:ea typeface="+mj-ea"/>
              </a:rPr>
              <a:t>与课程目标的关系</a:t>
            </a:r>
            <a:endParaRPr lang="zh-CN" altLang="en-US" sz="2400" dirty="0">
              <a:solidFill>
                <a:schemeClr val="tx2">
                  <a:lumMod val="50000"/>
                </a:schemeClr>
              </a:solidFill>
              <a:latin typeface="+mj-ea"/>
              <a:ea typeface="+mj-ea"/>
            </a:endParaRPr>
          </a:p>
        </p:txBody>
      </p:sp>
      <p:sp>
        <p:nvSpPr>
          <p:cNvPr id="6" name="文本框 5"/>
          <p:cNvSpPr txBox="1"/>
          <p:nvPr/>
        </p:nvSpPr>
        <p:spPr>
          <a:xfrm>
            <a:off x="995183" y="607395"/>
            <a:ext cx="9773285" cy="583565"/>
          </a:xfrm>
          <a:prstGeom prst="rect">
            <a:avLst/>
          </a:prstGeom>
          <a:noFill/>
        </p:spPr>
        <p:txBody>
          <a:bodyPr wrap="none" rtlCol="0">
            <a:spAutoFit/>
          </a:bodyPr>
          <a:lstStyle/>
          <a:p>
            <a:pPr algn="l"/>
            <a:r>
              <a:rPr lang="en-US" altLang="zh-CN" sz="3200">
                <a:solidFill>
                  <a:schemeClr val="accent3">
                    <a:lumMod val="75000"/>
                  </a:schemeClr>
                </a:solidFill>
                <a:latin typeface="+mj-ea"/>
                <a:ea typeface="+mj-ea"/>
              </a:rPr>
              <a:t>2</a:t>
            </a:r>
            <a:r>
              <a:rPr lang="zh-CN" altLang="en-US" sz="3200">
                <a:solidFill>
                  <a:schemeClr val="accent3">
                    <a:lumMod val="75000"/>
                  </a:schemeClr>
                </a:solidFill>
                <a:latin typeface="+mj-ea"/>
                <a:ea typeface="+mj-ea"/>
              </a:rPr>
              <a:t>、学业质量标准与课程目标、课程内容是</a:t>
            </a:r>
            <a:r>
              <a:rPr lang="zh-CN" altLang="en-US" sz="3200">
                <a:solidFill>
                  <a:schemeClr val="tx2">
                    <a:lumMod val="50000"/>
                  </a:schemeClr>
                </a:solidFill>
                <a:latin typeface="+mj-ea"/>
                <a:ea typeface="+mj-ea"/>
              </a:rPr>
              <a:t>什么关系</a:t>
            </a:r>
            <a:r>
              <a:rPr lang="zh-CN" altLang="en-US" sz="3200">
                <a:solidFill>
                  <a:schemeClr val="accent3">
                    <a:lumMod val="75000"/>
                  </a:schemeClr>
                </a:solidFill>
                <a:latin typeface="+mj-ea"/>
                <a:ea typeface="+mj-ea"/>
              </a:rPr>
              <a:t>？</a:t>
            </a:r>
            <a:endParaRPr lang="zh-CN" altLang="en-US" sz="3200">
              <a:solidFill>
                <a:schemeClr val="accent3">
                  <a:lumMod val="75000"/>
                </a:schemeClr>
              </a:solidFill>
              <a:latin typeface="+mj-ea"/>
              <a:ea typeface="+mj-ea"/>
            </a:endParaRPr>
          </a:p>
        </p:txBody>
      </p:sp>
      <p:grpSp>
        <p:nvGrpSpPr>
          <p:cNvPr id="7" name="组合 6"/>
          <p:cNvGrpSpPr/>
          <p:nvPr/>
        </p:nvGrpSpPr>
        <p:grpSpPr>
          <a:xfrm>
            <a:off x="735647" y="721864"/>
            <a:ext cx="259536" cy="367384"/>
            <a:chOff x="1812954" y="1243817"/>
            <a:chExt cx="473046" cy="669619"/>
          </a:xfrm>
        </p:grpSpPr>
        <p:sp>
          <p:nvSpPr>
            <p:cNvPr id="8" name="椭圆 7"/>
            <p:cNvSpPr/>
            <p:nvPr/>
          </p:nvSpPr>
          <p:spPr>
            <a:xfrm>
              <a:off x="1812954" y="1440390"/>
              <a:ext cx="473046" cy="473046"/>
            </a:xfrm>
            <a:prstGeom prst="ellipse">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1812954" y="1243817"/>
              <a:ext cx="473046" cy="473046"/>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 name="图片 1" descr="扫描全能王 2024-09-25 10.59"/>
          <p:cNvPicPr>
            <a:picLocks noChangeAspect="1"/>
          </p:cNvPicPr>
          <p:nvPr/>
        </p:nvPicPr>
        <p:blipFill>
          <a:blip r:embed="rId1"/>
          <a:stretch>
            <a:fillRect/>
          </a:stretch>
        </p:blipFill>
        <p:spPr>
          <a:xfrm rot="16200000">
            <a:off x="6412865" y="727075"/>
            <a:ext cx="4459605" cy="6195695"/>
          </a:xfrm>
          <a:prstGeom prst="rect">
            <a:avLst/>
          </a:prstGeom>
        </p:spPr>
      </p:pic>
      <p:sp>
        <p:nvSpPr>
          <p:cNvPr id="10" name="文本框 9"/>
          <p:cNvSpPr txBox="1"/>
          <p:nvPr>
            <p:custDataLst>
              <p:tags r:id="rId2"/>
            </p:custDataLst>
          </p:nvPr>
        </p:nvSpPr>
        <p:spPr>
          <a:xfrm>
            <a:off x="537210" y="1835785"/>
            <a:ext cx="4676775" cy="2091690"/>
          </a:xfrm>
          <a:prstGeom prst="rect">
            <a:avLst/>
          </a:prstGeom>
          <a:noFill/>
        </p:spPr>
        <p:txBody>
          <a:bodyPr wrap="square" rtlCol="0">
            <a:spAutoFit/>
          </a:bodyPr>
          <a:p>
            <a:pPr algn="just">
              <a:lnSpc>
                <a:spcPct val="130000"/>
              </a:lnSpc>
            </a:pPr>
            <a:r>
              <a:rPr lang="en-US" altLang="zh-CN" sz="2000" b="0" i="0" dirty="0">
                <a:solidFill>
                  <a:schemeClr val="tx1">
                    <a:lumMod val="65000"/>
                    <a:lumOff val="35000"/>
                  </a:schemeClr>
                </a:solidFill>
                <a:effectLst/>
                <a:latin typeface="+mn-ea"/>
              </a:rPr>
              <a:t>      </a:t>
            </a:r>
            <a:r>
              <a:rPr lang="zh-CN" sz="2000" b="0" i="0" dirty="0">
                <a:solidFill>
                  <a:schemeClr val="tx1">
                    <a:lumMod val="65000"/>
                    <a:lumOff val="35000"/>
                  </a:schemeClr>
                </a:solidFill>
                <a:effectLst/>
                <a:latin typeface="+mn-ea"/>
              </a:rPr>
              <a:t>课程目标是对学生通过本课程学习</a:t>
            </a:r>
            <a:r>
              <a:rPr lang="zh-CN" sz="2000" b="0" i="0" dirty="0">
                <a:solidFill>
                  <a:schemeClr val="tx2">
                    <a:lumMod val="50000"/>
                  </a:schemeClr>
                </a:solidFill>
                <a:effectLst/>
                <a:latin typeface="+mn-ea"/>
              </a:rPr>
              <a:t>之后</a:t>
            </a:r>
            <a:r>
              <a:rPr lang="zh-CN" sz="2000" b="0" i="0" dirty="0">
                <a:solidFill>
                  <a:schemeClr val="tx1">
                    <a:lumMod val="65000"/>
                    <a:lumOff val="35000"/>
                  </a:schemeClr>
                </a:solidFill>
                <a:effectLst/>
                <a:latin typeface="+mn-ea"/>
              </a:rPr>
              <a:t>应达到的学业成就的</a:t>
            </a:r>
            <a:r>
              <a:rPr lang="zh-CN" sz="2000" b="0" i="0" dirty="0">
                <a:solidFill>
                  <a:schemeClr val="tx2">
                    <a:lumMod val="50000"/>
                  </a:schemeClr>
                </a:solidFill>
                <a:effectLst/>
                <a:latin typeface="+mn-ea"/>
              </a:rPr>
              <a:t>预设和期待</a:t>
            </a:r>
            <a:r>
              <a:rPr lang="zh-CN" sz="2000" b="0" i="0" dirty="0">
                <a:solidFill>
                  <a:schemeClr val="tx1">
                    <a:lumMod val="65000"/>
                    <a:lumOff val="35000"/>
                  </a:schemeClr>
                </a:solidFill>
                <a:effectLst/>
                <a:latin typeface="+mn-ea"/>
              </a:rPr>
              <a:t>，是学业质量标准的</a:t>
            </a:r>
            <a:r>
              <a:rPr lang="zh-CN" sz="2000" b="0" i="0" dirty="0">
                <a:solidFill>
                  <a:schemeClr val="tx2">
                    <a:lumMod val="50000"/>
                  </a:schemeClr>
                </a:solidFill>
                <a:effectLst/>
                <a:latin typeface="+mn-ea"/>
              </a:rPr>
              <a:t>方向与依据</a:t>
            </a:r>
            <a:r>
              <a:rPr lang="zh-CN" sz="2000" b="0" i="0" dirty="0">
                <a:solidFill>
                  <a:schemeClr val="tx1">
                    <a:lumMod val="65000"/>
                    <a:lumOff val="35000"/>
                  </a:schemeClr>
                </a:solidFill>
                <a:effectLst/>
                <a:latin typeface="+mn-ea"/>
              </a:rPr>
              <a:t>。</a:t>
            </a:r>
            <a:endParaRPr lang="zh-CN" sz="2000" b="0" i="0" dirty="0">
              <a:solidFill>
                <a:schemeClr val="tx1">
                  <a:lumMod val="65000"/>
                  <a:lumOff val="35000"/>
                </a:schemeClr>
              </a:solidFill>
              <a:effectLst/>
              <a:latin typeface="+mn-ea"/>
            </a:endParaRPr>
          </a:p>
          <a:p>
            <a:pPr algn="just">
              <a:lnSpc>
                <a:spcPct val="130000"/>
              </a:lnSpc>
            </a:pPr>
            <a:r>
              <a:rPr lang="en-US" altLang="zh-CN" sz="2000" b="0" i="0" dirty="0">
                <a:solidFill>
                  <a:schemeClr val="tx1">
                    <a:lumMod val="65000"/>
                    <a:lumOff val="35000"/>
                  </a:schemeClr>
                </a:solidFill>
                <a:effectLst/>
                <a:latin typeface="+mn-ea"/>
              </a:rPr>
              <a:t>      </a:t>
            </a:r>
            <a:r>
              <a:rPr lang="zh-CN" sz="2000" b="0" i="0" dirty="0">
                <a:solidFill>
                  <a:schemeClr val="tx1">
                    <a:lumMod val="65000"/>
                    <a:lumOff val="35000"/>
                  </a:schemeClr>
                </a:solidFill>
                <a:effectLst/>
                <a:latin typeface="+mn-ea"/>
              </a:rPr>
              <a:t>学业质量标准是在课程目标指导下，判断学生是否具备相应素养的</a:t>
            </a:r>
            <a:r>
              <a:rPr lang="zh-CN" sz="2000" b="0" i="0" dirty="0">
                <a:solidFill>
                  <a:schemeClr val="tx2">
                    <a:lumMod val="50000"/>
                  </a:schemeClr>
                </a:solidFill>
                <a:effectLst/>
                <a:latin typeface="+mn-ea"/>
              </a:rPr>
              <a:t>具体指标</a:t>
            </a:r>
            <a:r>
              <a:rPr lang="zh-CN" sz="2000" b="0" i="0" dirty="0">
                <a:solidFill>
                  <a:schemeClr val="tx1">
                    <a:lumMod val="65000"/>
                    <a:lumOff val="35000"/>
                  </a:schemeClr>
                </a:solidFill>
                <a:effectLst/>
                <a:latin typeface="+mn-ea"/>
              </a:rPr>
              <a:t>。</a:t>
            </a:r>
            <a:endParaRPr lang="zh-CN" sz="2000" b="0" i="0" dirty="0">
              <a:solidFill>
                <a:schemeClr val="tx1">
                  <a:lumMod val="65000"/>
                  <a:lumOff val="35000"/>
                </a:schemeClr>
              </a:solidFill>
              <a:effectLst/>
              <a:latin typeface="+mn-ea"/>
            </a:endParaRPr>
          </a:p>
        </p:txBody>
      </p:sp>
      <p:sp>
        <p:nvSpPr>
          <p:cNvPr id="3" name="文本框 2"/>
          <p:cNvSpPr txBox="1"/>
          <p:nvPr/>
        </p:nvSpPr>
        <p:spPr>
          <a:xfrm>
            <a:off x="802005" y="4011930"/>
            <a:ext cx="3310890" cy="460375"/>
          </a:xfrm>
          <a:prstGeom prst="rect">
            <a:avLst/>
          </a:prstGeom>
          <a:noFill/>
        </p:spPr>
        <p:txBody>
          <a:bodyPr wrap="square" rtlCol="0">
            <a:spAutoFit/>
          </a:bodyPr>
          <a:p>
            <a:r>
              <a:rPr lang="zh-CN" altLang="en-US" sz="2400" dirty="0">
                <a:solidFill>
                  <a:schemeClr val="tx2">
                    <a:lumMod val="50000"/>
                  </a:schemeClr>
                </a:solidFill>
                <a:latin typeface="+mj-ea"/>
                <a:ea typeface="+mj-ea"/>
              </a:rPr>
              <a:t>与课程内容的关系</a:t>
            </a:r>
            <a:endParaRPr lang="zh-CN" altLang="en-US" sz="2400" dirty="0">
              <a:solidFill>
                <a:schemeClr val="tx2">
                  <a:lumMod val="50000"/>
                </a:schemeClr>
              </a:solidFill>
              <a:latin typeface="+mj-ea"/>
              <a:ea typeface="+mj-ea"/>
            </a:endParaRPr>
          </a:p>
        </p:txBody>
      </p:sp>
      <p:sp>
        <p:nvSpPr>
          <p:cNvPr id="4" name="文本框 3"/>
          <p:cNvSpPr txBox="1"/>
          <p:nvPr>
            <p:custDataLst>
              <p:tags r:id="rId3"/>
            </p:custDataLst>
          </p:nvPr>
        </p:nvSpPr>
        <p:spPr>
          <a:xfrm>
            <a:off x="475615" y="4382135"/>
            <a:ext cx="4978400" cy="2091690"/>
          </a:xfrm>
          <a:prstGeom prst="rect">
            <a:avLst/>
          </a:prstGeom>
          <a:noFill/>
        </p:spPr>
        <p:txBody>
          <a:bodyPr wrap="square" rtlCol="0">
            <a:spAutoFit/>
          </a:bodyPr>
          <a:p>
            <a:pPr algn="just">
              <a:lnSpc>
                <a:spcPct val="130000"/>
              </a:lnSpc>
            </a:pPr>
            <a:r>
              <a:rPr lang="en-US" altLang="zh-CN" sz="2000" b="0" i="0" dirty="0">
                <a:solidFill>
                  <a:schemeClr val="tx1">
                    <a:lumMod val="65000"/>
                    <a:lumOff val="35000"/>
                  </a:schemeClr>
                </a:solidFill>
                <a:effectLst/>
                <a:latin typeface="+mn-ea"/>
              </a:rPr>
              <a:t>      </a:t>
            </a:r>
            <a:r>
              <a:rPr lang="zh-CN" sz="2000" b="0" i="0" dirty="0">
                <a:solidFill>
                  <a:schemeClr val="tx1">
                    <a:lumMod val="65000"/>
                    <a:lumOff val="35000"/>
                  </a:schemeClr>
                </a:solidFill>
                <a:effectLst/>
                <a:latin typeface="+mn-ea"/>
              </a:rPr>
              <a:t>学业质量标准是以课程内容为载体，强调学生在完成课程阶段性学习后</a:t>
            </a:r>
            <a:r>
              <a:rPr lang="zh-CN" sz="2000" b="0" i="0" dirty="0">
                <a:solidFill>
                  <a:schemeClr val="tx2">
                    <a:lumMod val="50000"/>
                  </a:schemeClr>
                </a:solidFill>
                <a:effectLst/>
                <a:latin typeface="+mn-ea"/>
              </a:rPr>
              <a:t>学业成就的综合表现</a:t>
            </a:r>
            <a:r>
              <a:rPr lang="zh-CN" sz="2000" b="0" i="0" dirty="0">
                <a:solidFill>
                  <a:schemeClr val="tx1">
                    <a:lumMod val="65000"/>
                    <a:lumOff val="35000"/>
                  </a:schemeClr>
                </a:solidFill>
                <a:effectLst/>
                <a:latin typeface="+mn-ea"/>
              </a:rPr>
              <a:t>，即课程所培育的</a:t>
            </a:r>
            <a:r>
              <a:rPr lang="zh-CN" sz="2000" b="0" i="0" dirty="0">
                <a:solidFill>
                  <a:schemeClr val="tx2">
                    <a:lumMod val="50000"/>
                  </a:schemeClr>
                </a:solidFill>
                <a:effectLst/>
                <a:latin typeface="+mn-ea"/>
              </a:rPr>
              <a:t>核心素养的整体表现</a:t>
            </a:r>
            <a:r>
              <a:rPr lang="zh-CN" sz="2000" b="0" i="0" dirty="0">
                <a:solidFill>
                  <a:schemeClr val="tx1">
                    <a:lumMod val="65000"/>
                    <a:lumOff val="35000"/>
                  </a:schemeClr>
                </a:solidFill>
                <a:effectLst/>
                <a:latin typeface="+mn-ea"/>
              </a:rPr>
              <a:t>。规定通过特定课程内容的学习，学生形成什么样的能力和品格。</a:t>
            </a:r>
            <a:endParaRPr lang="zh-CN" sz="2000" b="0" i="0" dirty="0">
              <a:solidFill>
                <a:schemeClr val="tx1">
                  <a:lumMod val="65000"/>
                  <a:lumOff val="35000"/>
                </a:schemeClr>
              </a:solidFill>
              <a:effectLst/>
              <a:latin typeface="+mn-ea"/>
            </a:endParaRPr>
          </a:p>
        </p:txBody>
      </p:sp>
      <p:sp>
        <p:nvSpPr>
          <p:cNvPr id="5" name="文本框 4"/>
          <p:cNvSpPr txBox="1"/>
          <p:nvPr/>
        </p:nvSpPr>
        <p:spPr>
          <a:xfrm>
            <a:off x="7191375" y="1720850"/>
            <a:ext cx="2858770" cy="460375"/>
          </a:xfrm>
          <a:prstGeom prst="rect">
            <a:avLst/>
          </a:prstGeom>
          <a:solidFill>
            <a:schemeClr val="accent4">
              <a:lumMod val="75000"/>
            </a:schemeClr>
          </a:solidFill>
        </p:spPr>
        <p:txBody>
          <a:bodyPr wrap="square" rtlCol="0">
            <a:spAutoFit/>
          </a:bodyPr>
          <a:p>
            <a:r>
              <a:rPr lang="zh-CN" altLang="en-US" sz="2400" dirty="0">
                <a:solidFill>
                  <a:schemeClr val="bg1"/>
                </a:solidFill>
                <a:latin typeface="+mj-ea"/>
                <a:ea typeface="+mj-ea"/>
              </a:rPr>
              <a:t>核心素养</a:t>
            </a:r>
            <a:r>
              <a:rPr lang="en-US" altLang="zh-CN" sz="2400" dirty="0">
                <a:solidFill>
                  <a:schemeClr val="bg1"/>
                </a:solidFill>
                <a:latin typeface="+mj-ea"/>
                <a:ea typeface="+mj-ea"/>
              </a:rPr>
              <a:t>/</a:t>
            </a:r>
            <a:r>
              <a:rPr lang="zh-CN" altLang="en-US" sz="2400" dirty="0">
                <a:solidFill>
                  <a:schemeClr val="bg1"/>
                </a:solidFill>
                <a:latin typeface="+mj-ea"/>
                <a:ea typeface="+mj-ea"/>
              </a:rPr>
              <a:t>课程目标</a:t>
            </a:r>
            <a:endParaRPr lang="zh-CN" altLang="en-US" sz="2400" dirty="0">
              <a:solidFill>
                <a:schemeClr val="bg1"/>
              </a:solidFill>
              <a:latin typeface="+mj-ea"/>
              <a:ea typeface="+mj-ea"/>
            </a:endParaRPr>
          </a:p>
        </p:txBody>
      </p:sp>
      <p:sp>
        <p:nvSpPr>
          <p:cNvPr id="11" name="文本框 10"/>
          <p:cNvSpPr txBox="1"/>
          <p:nvPr/>
        </p:nvSpPr>
        <p:spPr>
          <a:xfrm>
            <a:off x="7363460" y="3121025"/>
            <a:ext cx="2022475" cy="460375"/>
          </a:xfrm>
          <a:prstGeom prst="rect">
            <a:avLst/>
          </a:prstGeom>
          <a:solidFill>
            <a:schemeClr val="accent4">
              <a:lumMod val="75000"/>
            </a:schemeClr>
          </a:solidFill>
        </p:spPr>
        <p:txBody>
          <a:bodyPr wrap="square" rtlCol="0">
            <a:spAutoFit/>
          </a:bodyPr>
          <a:p>
            <a:r>
              <a:rPr lang="zh-CN" sz="2400" dirty="0">
                <a:solidFill>
                  <a:schemeClr val="bg1"/>
                </a:solidFill>
                <a:latin typeface="+mj-ea"/>
                <a:ea typeface="+mj-ea"/>
              </a:rPr>
              <a:t>学业质量标准</a:t>
            </a:r>
            <a:endParaRPr lang="zh-CN" sz="2400" dirty="0">
              <a:solidFill>
                <a:schemeClr val="bg1"/>
              </a:solidFill>
              <a:latin typeface="+mj-ea"/>
              <a:ea typeface="+mj-ea"/>
            </a:endParaRPr>
          </a:p>
        </p:txBody>
      </p:sp>
      <p:sp>
        <p:nvSpPr>
          <p:cNvPr id="12" name="文本框 11"/>
          <p:cNvSpPr txBox="1"/>
          <p:nvPr/>
        </p:nvSpPr>
        <p:spPr>
          <a:xfrm>
            <a:off x="7663815" y="4775200"/>
            <a:ext cx="1600200" cy="460375"/>
          </a:xfrm>
          <a:prstGeom prst="rect">
            <a:avLst/>
          </a:prstGeom>
          <a:solidFill>
            <a:schemeClr val="accent4">
              <a:lumMod val="75000"/>
            </a:schemeClr>
          </a:solidFill>
        </p:spPr>
        <p:txBody>
          <a:bodyPr wrap="square" rtlCol="0">
            <a:spAutoFit/>
          </a:bodyPr>
          <a:p>
            <a:r>
              <a:rPr lang="zh-CN" sz="2400" dirty="0">
                <a:solidFill>
                  <a:schemeClr val="bg1"/>
                </a:solidFill>
                <a:latin typeface="+mj-ea"/>
                <a:ea typeface="+mj-ea"/>
              </a:rPr>
              <a:t>内容标准</a:t>
            </a:r>
            <a:endParaRPr lang="zh-CN" sz="2400" dirty="0">
              <a:solidFill>
                <a:schemeClr val="bg1"/>
              </a:solidFill>
              <a:latin typeface="+mj-ea"/>
              <a:ea typeface="+mj-ea"/>
            </a:endParaRPr>
          </a:p>
        </p:txBody>
      </p:sp>
      <p:sp>
        <p:nvSpPr>
          <p:cNvPr id="15" name="文本框 14"/>
          <p:cNvSpPr txBox="1"/>
          <p:nvPr/>
        </p:nvSpPr>
        <p:spPr>
          <a:xfrm>
            <a:off x="10622280" y="4775200"/>
            <a:ext cx="1174115" cy="460375"/>
          </a:xfrm>
          <a:prstGeom prst="rect">
            <a:avLst/>
          </a:prstGeom>
          <a:solidFill>
            <a:schemeClr val="accent4">
              <a:lumMod val="75000"/>
            </a:schemeClr>
          </a:solidFill>
        </p:spPr>
        <p:txBody>
          <a:bodyPr wrap="square" rtlCol="0">
            <a:spAutoFit/>
          </a:bodyPr>
          <a:p>
            <a:pPr algn="ctr"/>
            <a:r>
              <a:rPr lang="zh-CN" sz="2400" dirty="0">
                <a:solidFill>
                  <a:schemeClr val="bg1"/>
                </a:solidFill>
                <a:latin typeface="+mj-ea"/>
                <a:ea typeface="+mj-ea"/>
              </a:rPr>
              <a:t>酒量</a:t>
            </a:r>
            <a:endParaRPr lang="zh-CN" sz="2400" dirty="0">
              <a:solidFill>
                <a:schemeClr val="bg1"/>
              </a:solidFill>
              <a:latin typeface="+mj-ea"/>
              <a:ea typeface="+mj-ea"/>
            </a:endParaRPr>
          </a:p>
        </p:txBody>
      </p:sp>
      <p:sp>
        <p:nvSpPr>
          <p:cNvPr id="16" name="文本框 15"/>
          <p:cNvSpPr txBox="1"/>
          <p:nvPr/>
        </p:nvSpPr>
        <p:spPr>
          <a:xfrm>
            <a:off x="10622280" y="3121025"/>
            <a:ext cx="1174115" cy="460375"/>
          </a:xfrm>
          <a:prstGeom prst="rect">
            <a:avLst/>
          </a:prstGeom>
          <a:solidFill>
            <a:schemeClr val="accent4">
              <a:lumMod val="75000"/>
            </a:schemeClr>
          </a:solidFill>
        </p:spPr>
        <p:txBody>
          <a:bodyPr wrap="square" rtlCol="0">
            <a:spAutoFit/>
          </a:bodyPr>
          <a:p>
            <a:pPr algn="ctr"/>
            <a:r>
              <a:rPr lang="zh-CN" sz="2400" dirty="0">
                <a:solidFill>
                  <a:schemeClr val="bg1"/>
                </a:solidFill>
                <a:latin typeface="+mj-ea"/>
                <a:ea typeface="+mj-ea"/>
              </a:rPr>
              <a:t>酒品</a:t>
            </a:r>
            <a:endParaRPr lang="zh-CN" sz="2400" dirty="0">
              <a:solidFill>
                <a:schemeClr val="bg1"/>
              </a:solidFill>
              <a:latin typeface="+mj-ea"/>
              <a:ea typeface="+mj-ea"/>
            </a:endParaRPr>
          </a:p>
        </p:txBody>
      </p:sp>
      <p:sp>
        <p:nvSpPr>
          <p:cNvPr id="17" name="文本框 16"/>
          <p:cNvSpPr txBox="1"/>
          <p:nvPr/>
        </p:nvSpPr>
        <p:spPr>
          <a:xfrm>
            <a:off x="10623550" y="1835785"/>
            <a:ext cx="1172845" cy="460375"/>
          </a:xfrm>
          <a:prstGeom prst="rect">
            <a:avLst/>
          </a:prstGeom>
          <a:solidFill>
            <a:schemeClr val="accent4">
              <a:lumMod val="75000"/>
            </a:schemeClr>
          </a:solidFill>
        </p:spPr>
        <p:txBody>
          <a:bodyPr wrap="square" rtlCol="0">
            <a:spAutoFit/>
          </a:bodyPr>
          <a:p>
            <a:pPr algn="ctr"/>
            <a:r>
              <a:rPr lang="zh-CN" sz="2400" dirty="0">
                <a:solidFill>
                  <a:schemeClr val="bg1"/>
                </a:solidFill>
                <a:latin typeface="+mj-ea"/>
                <a:ea typeface="+mj-ea"/>
              </a:rPr>
              <a:t>人品</a:t>
            </a:r>
            <a:endParaRPr lang="zh-CN" sz="2400" dirty="0">
              <a:solidFill>
                <a:schemeClr val="bg1"/>
              </a:solidFill>
              <a:latin typeface="+mj-ea"/>
              <a:ea typeface="+mj-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圆角 17"/>
          <p:cNvSpPr/>
          <p:nvPr>
            <p:custDataLst>
              <p:tags r:id="rId1"/>
            </p:custDataLst>
          </p:nvPr>
        </p:nvSpPr>
        <p:spPr>
          <a:xfrm>
            <a:off x="2103120" y="1361440"/>
            <a:ext cx="6271260" cy="870585"/>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灯片编号占位符 3"/>
          <p:cNvSpPr>
            <a:spLocks noGrp="1"/>
          </p:cNvSpPr>
          <p:nvPr>
            <p:ph type="sldNum" sz="quarter" idx="4294967295"/>
          </p:nvPr>
        </p:nvSpPr>
        <p:spPr>
          <a:xfrm>
            <a:off x="9448800" y="6356350"/>
            <a:ext cx="2743200" cy="365125"/>
          </a:xfrm>
        </p:spPr>
        <p:txBody>
          <a:bodyPr/>
          <a:lstStyle/>
          <a:p>
            <a:fld id="{415C7294-C29C-49E4-A7CC-3C5190534A79}" type="slidenum">
              <a:rPr lang="zh-CN" altLang="en-US" smtClean="0"/>
            </a:fld>
            <a:endParaRPr lang="zh-CN" altLang="en-US"/>
          </a:p>
        </p:txBody>
      </p:sp>
      <p:sp>
        <p:nvSpPr>
          <p:cNvPr id="11" name="文本框 10"/>
          <p:cNvSpPr txBox="1"/>
          <p:nvPr>
            <p:custDataLst>
              <p:tags r:id="rId2"/>
            </p:custDataLst>
          </p:nvPr>
        </p:nvSpPr>
        <p:spPr>
          <a:xfrm>
            <a:off x="2403943" y="1491400"/>
            <a:ext cx="5669280" cy="645160"/>
          </a:xfrm>
          <a:prstGeom prst="rect">
            <a:avLst/>
          </a:prstGeom>
          <a:noFill/>
        </p:spPr>
        <p:txBody>
          <a:bodyPr wrap="none" rtlCol="0">
            <a:spAutoFit/>
          </a:bodyPr>
          <a:lstStyle/>
          <a:p>
            <a:r>
              <a:rPr lang="zh-CN" altLang="en-US" sz="3600" dirty="0">
                <a:solidFill>
                  <a:schemeClr val="bg1"/>
                </a:solidFill>
                <a:latin typeface="+mj-lt"/>
                <a:ea typeface="+mj-ea"/>
              </a:rPr>
              <a:t>让</a:t>
            </a:r>
            <a:r>
              <a:rPr lang="zh-CN" altLang="en-US" sz="3600" dirty="0">
                <a:solidFill>
                  <a:srgbClr val="FF0000"/>
                </a:solidFill>
                <a:latin typeface="+mj-lt"/>
                <a:ea typeface="+mj-ea"/>
              </a:rPr>
              <a:t>核心素养</a:t>
            </a:r>
            <a:r>
              <a:rPr lang="zh-CN" altLang="en-US" sz="3600" dirty="0">
                <a:solidFill>
                  <a:schemeClr val="bg1"/>
                </a:solidFill>
                <a:latin typeface="+mj-lt"/>
                <a:ea typeface="+mj-ea"/>
              </a:rPr>
              <a:t>落实</a:t>
            </a:r>
            <a:r>
              <a:rPr lang="en-US" altLang="zh-CN" sz="3600" dirty="0">
                <a:solidFill>
                  <a:schemeClr val="bg1"/>
                </a:solidFill>
                <a:latin typeface="+mj-lt"/>
                <a:ea typeface="+mj-ea"/>
              </a:rPr>
              <a:t>“</a:t>
            </a:r>
            <a:r>
              <a:rPr lang="zh-CN" altLang="en-US" sz="3600" dirty="0">
                <a:solidFill>
                  <a:schemeClr val="bg1"/>
                </a:solidFill>
                <a:latin typeface="+mj-lt"/>
                <a:ea typeface="+mj-ea"/>
              </a:rPr>
              <a:t>看得见</a:t>
            </a:r>
            <a:r>
              <a:rPr lang="en-US" altLang="zh-CN" sz="3600" dirty="0">
                <a:solidFill>
                  <a:schemeClr val="bg1"/>
                </a:solidFill>
                <a:latin typeface="+mj-lt"/>
                <a:ea typeface="+mj-ea"/>
              </a:rPr>
              <a:t>”</a:t>
            </a:r>
            <a:endParaRPr lang="en-US" altLang="zh-CN" sz="3600" dirty="0">
              <a:solidFill>
                <a:schemeClr val="bg1"/>
              </a:solidFill>
              <a:latin typeface="+mj-lt"/>
              <a:ea typeface="+mj-ea"/>
            </a:endParaRPr>
          </a:p>
        </p:txBody>
      </p:sp>
      <p:sp>
        <p:nvSpPr>
          <p:cNvPr id="2" name="文本框 1"/>
          <p:cNvSpPr txBox="1"/>
          <p:nvPr/>
        </p:nvSpPr>
        <p:spPr>
          <a:xfrm>
            <a:off x="1357133" y="505160"/>
            <a:ext cx="9366885" cy="583565"/>
          </a:xfrm>
          <a:prstGeom prst="rect">
            <a:avLst/>
          </a:prstGeom>
          <a:noFill/>
        </p:spPr>
        <p:txBody>
          <a:bodyPr wrap="none" rtlCol="0">
            <a:spAutoFit/>
          </a:bodyPr>
          <a:lstStyle/>
          <a:p>
            <a:pPr algn="l"/>
            <a:r>
              <a:rPr lang="en-US" altLang="zh-CN" sz="3200">
                <a:solidFill>
                  <a:schemeClr val="accent3">
                    <a:lumMod val="75000"/>
                  </a:schemeClr>
                </a:solidFill>
                <a:latin typeface="+mj-ea"/>
                <a:ea typeface="+mj-ea"/>
              </a:rPr>
              <a:t>3</a:t>
            </a:r>
            <a:r>
              <a:rPr lang="zh-CN" altLang="en-US" sz="3200">
                <a:solidFill>
                  <a:schemeClr val="accent3">
                    <a:lumMod val="75000"/>
                  </a:schemeClr>
                </a:solidFill>
                <a:latin typeface="+mj-ea"/>
                <a:ea typeface="+mj-ea"/>
              </a:rPr>
              <a:t>、学业质量标准给课程教学实践会带来</a:t>
            </a:r>
            <a:r>
              <a:rPr lang="zh-CN" altLang="en-US" sz="3200">
                <a:solidFill>
                  <a:schemeClr val="tx2">
                    <a:lumMod val="50000"/>
                  </a:schemeClr>
                </a:solidFill>
                <a:latin typeface="+mj-ea"/>
                <a:ea typeface="+mj-ea"/>
              </a:rPr>
              <a:t>什么影响</a:t>
            </a:r>
            <a:r>
              <a:rPr lang="zh-CN" altLang="en-US" sz="3200">
                <a:solidFill>
                  <a:schemeClr val="accent3">
                    <a:lumMod val="75000"/>
                  </a:schemeClr>
                </a:solidFill>
                <a:latin typeface="+mj-ea"/>
                <a:ea typeface="+mj-ea"/>
              </a:rPr>
              <a:t>？</a:t>
            </a:r>
            <a:endParaRPr lang="zh-CN" altLang="en-US" sz="3200">
              <a:solidFill>
                <a:schemeClr val="accent3">
                  <a:lumMod val="75000"/>
                </a:schemeClr>
              </a:solidFill>
              <a:latin typeface="+mj-ea"/>
              <a:ea typeface="+mj-ea"/>
            </a:endParaRPr>
          </a:p>
        </p:txBody>
      </p:sp>
      <p:grpSp>
        <p:nvGrpSpPr>
          <p:cNvPr id="3" name="组合 2"/>
          <p:cNvGrpSpPr/>
          <p:nvPr/>
        </p:nvGrpSpPr>
        <p:grpSpPr>
          <a:xfrm>
            <a:off x="780732" y="629789"/>
            <a:ext cx="259536" cy="367384"/>
            <a:chOff x="1812954" y="1243817"/>
            <a:chExt cx="473046" cy="669619"/>
          </a:xfrm>
        </p:grpSpPr>
        <p:sp>
          <p:nvSpPr>
            <p:cNvPr id="5" name="椭圆 4"/>
            <p:cNvSpPr/>
            <p:nvPr/>
          </p:nvSpPr>
          <p:spPr>
            <a:xfrm>
              <a:off x="1812954" y="1440390"/>
              <a:ext cx="473046" cy="473046"/>
            </a:xfrm>
            <a:prstGeom prst="ellipse">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1812954" y="1243817"/>
              <a:ext cx="473046" cy="473046"/>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任意多边形 11"/>
          <p:cNvSpPr/>
          <p:nvPr>
            <p:custDataLst>
              <p:tags r:id="rId3"/>
            </p:custDataLst>
          </p:nvPr>
        </p:nvSpPr>
        <p:spPr>
          <a:xfrm rot="10800000">
            <a:off x="4939665" y="3456623"/>
            <a:ext cx="2736396" cy="1960671"/>
          </a:xfrm>
          <a:custGeom>
            <a:avLst/>
            <a:gdLst>
              <a:gd name="adj" fmla="val 18112"/>
              <a:gd name="a" fmla="pin 0 adj 50000"/>
              <a:gd name="dr" fmla="*/ ss a 100000"/>
              <a:gd name="iwd2" fmla="+- wd2 0 dr"/>
              <a:gd name="ihd2" fmla="+- hd2 0 dr"/>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779" h="3424">
                <a:moveTo>
                  <a:pt x="326" y="0"/>
                </a:moveTo>
                <a:lnTo>
                  <a:pt x="2687" y="0"/>
                </a:lnTo>
                <a:lnTo>
                  <a:pt x="2701" y="0"/>
                </a:lnTo>
                <a:lnTo>
                  <a:pt x="2716" y="0"/>
                </a:lnTo>
                <a:lnTo>
                  <a:pt x="2741" y="1"/>
                </a:lnTo>
                <a:cubicBezTo>
                  <a:pt x="2848" y="3"/>
                  <a:pt x="2954" y="14"/>
                  <a:pt x="3057" y="33"/>
                </a:cubicBezTo>
                <a:lnTo>
                  <a:pt x="3099" y="41"/>
                </a:lnTo>
                <a:lnTo>
                  <a:pt x="3103" y="42"/>
                </a:lnTo>
                <a:lnTo>
                  <a:pt x="3104" y="42"/>
                </a:lnTo>
                <a:lnTo>
                  <a:pt x="3108" y="43"/>
                </a:lnTo>
                <a:lnTo>
                  <a:pt x="3139" y="49"/>
                </a:lnTo>
                <a:lnTo>
                  <a:pt x="3153" y="52"/>
                </a:lnTo>
                <a:lnTo>
                  <a:pt x="3155" y="53"/>
                </a:lnTo>
                <a:lnTo>
                  <a:pt x="3159" y="54"/>
                </a:lnTo>
                <a:lnTo>
                  <a:pt x="3182" y="59"/>
                </a:lnTo>
                <a:lnTo>
                  <a:pt x="3203" y="64"/>
                </a:lnTo>
                <a:lnTo>
                  <a:pt x="3206" y="65"/>
                </a:lnTo>
                <a:lnTo>
                  <a:pt x="3209" y="66"/>
                </a:lnTo>
                <a:lnTo>
                  <a:pt x="3226" y="70"/>
                </a:lnTo>
                <a:lnTo>
                  <a:pt x="3252" y="77"/>
                </a:lnTo>
                <a:lnTo>
                  <a:pt x="3257" y="79"/>
                </a:lnTo>
                <a:lnTo>
                  <a:pt x="3259" y="79"/>
                </a:lnTo>
                <a:lnTo>
                  <a:pt x="3271" y="83"/>
                </a:lnTo>
                <a:lnTo>
                  <a:pt x="3301" y="92"/>
                </a:lnTo>
                <a:lnTo>
                  <a:pt x="3307" y="94"/>
                </a:lnTo>
                <a:lnTo>
                  <a:pt x="3309" y="94"/>
                </a:lnTo>
                <a:lnTo>
                  <a:pt x="3317" y="97"/>
                </a:lnTo>
                <a:lnTo>
                  <a:pt x="3349" y="107"/>
                </a:lnTo>
                <a:lnTo>
                  <a:pt x="3356" y="110"/>
                </a:lnTo>
                <a:lnTo>
                  <a:pt x="3358" y="110"/>
                </a:lnTo>
                <a:lnTo>
                  <a:pt x="3363" y="112"/>
                </a:lnTo>
                <a:lnTo>
                  <a:pt x="3397" y="123"/>
                </a:lnTo>
                <a:lnTo>
                  <a:pt x="3405" y="127"/>
                </a:lnTo>
                <a:lnTo>
                  <a:pt x="3406" y="127"/>
                </a:lnTo>
                <a:lnTo>
                  <a:pt x="3409" y="128"/>
                </a:lnTo>
                <a:lnTo>
                  <a:pt x="3444" y="141"/>
                </a:lnTo>
                <a:lnTo>
                  <a:pt x="3453" y="145"/>
                </a:lnTo>
                <a:lnTo>
                  <a:pt x="3454" y="145"/>
                </a:lnTo>
                <a:lnTo>
                  <a:pt x="3455" y="146"/>
                </a:lnTo>
                <a:lnTo>
                  <a:pt x="3490" y="160"/>
                </a:lnTo>
                <a:lnTo>
                  <a:pt x="3501" y="164"/>
                </a:lnTo>
                <a:lnTo>
                  <a:pt x="3501" y="164"/>
                </a:lnTo>
                <a:lnTo>
                  <a:pt x="3501" y="165"/>
                </a:lnTo>
                <a:lnTo>
                  <a:pt x="3536" y="180"/>
                </a:lnTo>
                <a:cubicBezTo>
                  <a:pt x="3765" y="281"/>
                  <a:pt x="3972" y="423"/>
                  <a:pt x="4149" y="596"/>
                </a:cubicBezTo>
                <a:lnTo>
                  <a:pt x="4166" y="613"/>
                </a:lnTo>
                <a:lnTo>
                  <a:pt x="4166" y="613"/>
                </a:lnTo>
                <a:lnTo>
                  <a:pt x="4166" y="613"/>
                </a:lnTo>
                <a:lnTo>
                  <a:pt x="4184" y="631"/>
                </a:lnTo>
                <a:lnTo>
                  <a:pt x="4201" y="649"/>
                </a:lnTo>
                <a:lnTo>
                  <a:pt x="4201" y="649"/>
                </a:lnTo>
                <a:lnTo>
                  <a:pt x="4201" y="649"/>
                </a:lnTo>
                <a:lnTo>
                  <a:pt x="4218" y="667"/>
                </a:lnTo>
                <a:lnTo>
                  <a:pt x="4235" y="685"/>
                </a:lnTo>
                <a:lnTo>
                  <a:pt x="4235" y="686"/>
                </a:lnTo>
                <a:lnTo>
                  <a:pt x="4236" y="686"/>
                </a:lnTo>
                <a:lnTo>
                  <a:pt x="4251" y="703"/>
                </a:lnTo>
                <a:lnTo>
                  <a:pt x="4268" y="723"/>
                </a:lnTo>
                <a:lnTo>
                  <a:pt x="4269" y="723"/>
                </a:lnTo>
                <a:lnTo>
                  <a:pt x="4269" y="724"/>
                </a:lnTo>
                <a:lnTo>
                  <a:pt x="4284" y="740"/>
                </a:lnTo>
                <a:lnTo>
                  <a:pt x="4301" y="761"/>
                </a:lnTo>
                <a:lnTo>
                  <a:pt x="4301" y="761"/>
                </a:lnTo>
                <a:lnTo>
                  <a:pt x="4302" y="762"/>
                </a:lnTo>
                <a:lnTo>
                  <a:pt x="4315" y="779"/>
                </a:lnTo>
                <a:lnTo>
                  <a:pt x="4332" y="800"/>
                </a:lnTo>
                <a:lnTo>
                  <a:pt x="4333" y="801"/>
                </a:lnTo>
                <a:lnTo>
                  <a:pt x="4333" y="801"/>
                </a:lnTo>
                <a:lnTo>
                  <a:pt x="4346" y="817"/>
                </a:lnTo>
                <a:lnTo>
                  <a:pt x="4363" y="840"/>
                </a:lnTo>
                <a:lnTo>
                  <a:pt x="4363" y="841"/>
                </a:lnTo>
                <a:lnTo>
                  <a:pt x="4364" y="841"/>
                </a:lnTo>
                <a:lnTo>
                  <a:pt x="4376" y="857"/>
                </a:lnTo>
                <a:lnTo>
                  <a:pt x="4392" y="880"/>
                </a:lnTo>
                <a:lnTo>
                  <a:pt x="4393" y="881"/>
                </a:lnTo>
                <a:lnTo>
                  <a:pt x="4393" y="882"/>
                </a:lnTo>
                <a:lnTo>
                  <a:pt x="4404" y="897"/>
                </a:lnTo>
                <a:lnTo>
                  <a:pt x="4421" y="922"/>
                </a:lnTo>
                <a:lnTo>
                  <a:pt x="4422" y="923"/>
                </a:lnTo>
                <a:lnTo>
                  <a:pt x="4422" y="923"/>
                </a:lnTo>
                <a:lnTo>
                  <a:pt x="4432" y="938"/>
                </a:lnTo>
                <a:lnTo>
                  <a:pt x="4449" y="964"/>
                </a:lnTo>
                <a:lnTo>
                  <a:pt x="4449" y="965"/>
                </a:lnTo>
                <a:lnTo>
                  <a:pt x="4450" y="965"/>
                </a:lnTo>
                <a:lnTo>
                  <a:pt x="4459" y="980"/>
                </a:lnTo>
                <a:lnTo>
                  <a:pt x="4476" y="1007"/>
                </a:lnTo>
                <a:lnTo>
                  <a:pt x="4476" y="1007"/>
                </a:lnTo>
                <a:lnTo>
                  <a:pt x="4476" y="1008"/>
                </a:lnTo>
                <a:lnTo>
                  <a:pt x="4485" y="1022"/>
                </a:lnTo>
                <a:lnTo>
                  <a:pt x="4501" y="1050"/>
                </a:lnTo>
                <a:lnTo>
                  <a:pt x="4502" y="1051"/>
                </a:lnTo>
                <a:lnTo>
                  <a:pt x="4502" y="1051"/>
                </a:lnTo>
                <a:lnTo>
                  <a:pt x="4510" y="1065"/>
                </a:lnTo>
                <a:lnTo>
                  <a:pt x="4526" y="1095"/>
                </a:lnTo>
                <a:lnTo>
                  <a:pt x="4526" y="1095"/>
                </a:lnTo>
                <a:lnTo>
                  <a:pt x="4527" y="1095"/>
                </a:lnTo>
                <a:lnTo>
                  <a:pt x="4534" y="1109"/>
                </a:lnTo>
                <a:cubicBezTo>
                  <a:pt x="4691" y="1402"/>
                  <a:pt x="4779" y="1737"/>
                  <a:pt x="4779" y="2093"/>
                </a:cubicBezTo>
                <a:lnTo>
                  <a:pt x="4779" y="2094"/>
                </a:lnTo>
                <a:lnTo>
                  <a:pt x="4779" y="2094"/>
                </a:lnTo>
                <a:lnTo>
                  <a:pt x="4778" y="2140"/>
                </a:lnTo>
                <a:cubicBezTo>
                  <a:pt x="4768" y="2627"/>
                  <a:pt x="4590" y="3073"/>
                  <a:pt x="4301" y="3424"/>
                </a:cubicBezTo>
                <a:lnTo>
                  <a:pt x="4301" y="3424"/>
                </a:lnTo>
                <a:lnTo>
                  <a:pt x="2775" y="3424"/>
                </a:lnTo>
                <a:lnTo>
                  <a:pt x="2789" y="3423"/>
                </a:lnTo>
                <a:cubicBezTo>
                  <a:pt x="3478" y="3371"/>
                  <a:pt x="4021" y="2795"/>
                  <a:pt x="4021" y="2093"/>
                </a:cubicBezTo>
                <a:cubicBezTo>
                  <a:pt x="4021" y="1897"/>
                  <a:pt x="3979" y="1711"/>
                  <a:pt x="3903" y="1543"/>
                </a:cubicBezTo>
                <a:lnTo>
                  <a:pt x="3890" y="1514"/>
                </a:lnTo>
                <a:lnTo>
                  <a:pt x="3889" y="1513"/>
                </a:lnTo>
                <a:lnTo>
                  <a:pt x="3875" y="1486"/>
                </a:lnTo>
                <a:lnTo>
                  <a:pt x="3874" y="1484"/>
                </a:lnTo>
                <a:lnTo>
                  <a:pt x="3860" y="1457"/>
                </a:lnTo>
                <a:lnTo>
                  <a:pt x="3859" y="1455"/>
                </a:lnTo>
                <a:lnTo>
                  <a:pt x="3845" y="1429"/>
                </a:lnTo>
                <a:lnTo>
                  <a:pt x="3843" y="1426"/>
                </a:lnTo>
                <a:lnTo>
                  <a:pt x="3829" y="1402"/>
                </a:lnTo>
                <a:lnTo>
                  <a:pt x="3826" y="1398"/>
                </a:lnTo>
                <a:lnTo>
                  <a:pt x="3812" y="1375"/>
                </a:lnTo>
                <a:lnTo>
                  <a:pt x="3809" y="1370"/>
                </a:lnTo>
                <a:lnTo>
                  <a:pt x="3794" y="1348"/>
                </a:lnTo>
                <a:lnTo>
                  <a:pt x="3791" y="1343"/>
                </a:lnTo>
                <a:lnTo>
                  <a:pt x="3776" y="1322"/>
                </a:lnTo>
                <a:lnTo>
                  <a:pt x="3772" y="1317"/>
                </a:lnTo>
                <a:lnTo>
                  <a:pt x="3758" y="1297"/>
                </a:lnTo>
                <a:lnTo>
                  <a:pt x="3753" y="1291"/>
                </a:lnTo>
                <a:lnTo>
                  <a:pt x="3738" y="1271"/>
                </a:lnTo>
                <a:lnTo>
                  <a:pt x="3734" y="1265"/>
                </a:lnTo>
                <a:lnTo>
                  <a:pt x="3719" y="1247"/>
                </a:lnTo>
                <a:lnTo>
                  <a:pt x="3713" y="1240"/>
                </a:lnTo>
                <a:lnTo>
                  <a:pt x="3698" y="1222"/>
                </a:lnTo>
                <a:lnTo>
                  <a:pt x="3692" y="1216"/>
                </a:lnTo>
                <a:lnTo>
                  <a:pt x="3677" y="1198"/>
                </a:lnTo>
                <a:lnTo>
                  <a:pt x="3671" y="1192"/>
                </a:lnTo>
                <a:lnTo>
                  <a:pt x="3656" y="1175"/>
                </a:lnTo>
                <a:lnTo>
                  <a:pt x="3649" y="1168"/>
                </a:lnTo>
                <a:lnTo>
                  <a:pt x="3633" y="1152"/>
                </a:lnTo>
                <a:lnTo>
                  <a:pt x="3627" y="1146"/>
                </a:lnTo>
                <a:lnTo>
                  <a:pt x="3611" y="1130"/>
                </a:lnTo>
                <a:lnTo>
                  <a:pt x="3604" y="1124"/>
                </a:lnTo>
                <a:lnTo>
                  <a:pt x="3587" y="1108"/>
                </a:lnTo>
                <a:lnTo>
                  <a:pt x="3581" y="1102"/>
                </a:lnTo>
                <a:lnTo>
                  <a:pt x="3564" y="1087"/>
                </a:lnTo>
                <a:lnTo>
                  <a:pt x="3557" y="1081"/>
                </a:lnTo>
                <a:lnTo>
                  <a:pt x="3539" y="1066"/>
                </a:lnTo>
                <a:lnTo>
                  <a:pt x="3533" y="1060"/>
                </a:lnTo>
                <a:lnTo>
                  <a:pt x="3514" y="1046"/>
                </a:lnTo>
                <a:lnTo>
                  <a:pt x="3508" y="1041"/>
                </a:lnTo>
                <a:lnTo>
                  <a:pt x="3489" y="1026"/>
                </a:lnTo>
                <a:lnTo>
                  <a:pt x="3483" y="1021"/>
                </a:lnTo>
                <a:lnTo>
                  <a:pt x="3463" y="1007"/>
                </a:lnTo>
                <a:lnTo>
                  <a:pt x="3457" y="1003"/>
                </a:lnTo>
                <a:lnTo>
                  <a:pt x="3436" y="988"/>
                </a:lnTo>
                <a:lnTo>
                  <a:pt x="3431" y="985"/>
                </a:lnTo>
                <a:lnTo>
                  <a:pt x="3409" y="970"/>
                </a:lnTo>
                <a:lnTo>
                  <a:pt x="3404" y="967"/>
                </a:lnTo>
                <a:lnTo>
                  <a:pt x="3381" y="953"/>
                </a:lnTo>
                <a:lnTo>
                  <a:pt x="3377" y="951"/>
                </a:lnTo>
                <a:lnTo>
                  <a:pt x="3352" y="936"/>
                </a:lnTo>
                <a:lnTo>
                  <a:pt x="3350" y="934"/>
                </a:lnTo>
                <a:lnTo>
                  <a:pt x="3323" y="919"/>
                </a:lnTo>
                <a:lnTo>
                  <a:pt x="3322" y="919"/>
                </a:lnTo>
                <a:lnTo>
                  <a:pt x="3294" y="904"/>
                </a:lnTo>
                <a:cubicBezTo>
                  <a:pt x="3121" y="816"/>
                  <a:pt x="2927" y="764"/>
                  <a:pt x="2721" y="758"/>
                </a:cubicBezTo>
                <a:lnTo>
                  <a:pt x="2688" y="758"/>
                </a:lnTo>
                <a:lnTo>
                  <a:pt x="2685" y="758"/>
                </a:lnTo>
                <a:lnTo>
                  <a:pt x="2664" y="758"/>
                </a:lnTo>
                <a:lnTo>
                  <a:pt x="2648" y="759"/>
                </a:lnTo>
                <a:cubicBezTo>
                  <a:pt x="2637" y="759"/>
                  <a:pt x="2626" y="760"/>
                  <a:pt x="2614" y="760"/>
                </a:cubicBezTo>
                <a:lnTo>
                  <a:pt x="2606" y="760"/>
                </a:lnTo>
                <a:lnTo>
                  <a:pt x="2584" y="762"/>
                </a:lnTo>
                <a:lnTo>
                  <a:pt x="2582" y="762"/>
                </a:lnTo>
                <a:lnTo>
                  <a:pt x="1071" y="762"/>
                </a:lnTo>
                <a:lnTo>
                  <a:pt x="1072" y="761"/>
                </a:lnTo>
                <a:lnTo>
                  <a:pt x="1072" y="761"/>
                </a:lnTo>
                <a:lnTo>
                  <a:pt x="326" y="761"/>
                </a:lnTo>
                <a:lnTo>
                  <a:pt x="326" y="758"/>
                </a:lnTo>
                <a:lnTo>
                  <a:pt x="325" y="758"/>
                </a:lnTo>
                <a:cubicBezTo>
                  <a:pt x="324" y="757"/>
                  <a:pt x="323" y="756"/>
                  <a:pt x="322" y="755"/>
                </a:cubicBezTo>
                <a:lnTo>
                  <a:pt x="8" y="406"/>
                </a:lnTo>
                <a:cubicBezTo>
                  <a:pt x="5" y="403"/>
                  <a:pt x="3" y="399"/>
                  <a:pt x="2" y="395"/>
                </a:cubicBezTo>
                <a:cubicBezTo>
                  <a:pt x="-2" y="381"/>
                  <a:pt x="0" y="362"/>
                  <a:pt x="8" y="354"/>
                </a:cubicBezTo>
                <a:lnTo>
                  <a:pt x="322" y="5"/>
                </a:lnTo>
                <a:cubicBezTo>
                  <a:pt x="323" y="4"/>
                  <a:pt x="324" y="3"/>
                  <a:pt x="325" y="2"/>
                </a:cubicBezTo>
                <a:lnTo>
                  <a:pt x="326" y="2"/>
                </a:lnTo>
                <a:lnTo>
                  <a:pt x="326" y="0"/>
                </a:lnTo>
                <a:close/>
              </a:path>
            </a:pathLst>
          </a:custGeom>
          <a:gradFill>
            <a:gsLst>
              <a:gs pos="0">
                <a:schemeClr val="accent1">
                  <a:lumMod val="90000"/>
                  <a:alpha val="100000"/>
                </a:schemeClr>
              </a:gs>
              <a:gs pos="100000">
                <a:schemeClr val="accent1">
                  <a:lumMod val="80000"/>
                  <a:lumOff val="20000"/>
                  <a:alpha val="100000"/>
                </a:schemeClr>
              </a:gs>
            </a:gsLst>
            <a:lin ang="10800000" scaled="0"/>
          </a:gradFill>
          <a:ln w="12700">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algn="ctr"/>
            <a:endParaRPr lang="zh-CN" altLang="en-US">
              <a:solidFill>
                <a:schemeClr val="tx1"/>
              </a:solidFill>
              <a:sym typeface="+mn-ea"/>
            </a:endParaRPr>
          </a:p>
        </p:txBody>
      </p:sp>
      <p:sp>
        <p:nvSpPr>
          <p:cNvPr id="7" name="任意多边形 11"/>
          <p:cNvSpPr/>
          <p:nvPr>
            <p:custDataLst>
              <p:tags r:id="rId4"/>
            </p:custDataLst>
          </p:nvPr>
        </p:nvSpPr>
        <p:spPr>
          <a:xfrm rot="18000000">
            <a:off x="4490720" y="3283903"/>
            <a:ext cx="2736396" cy="1960671"/>
          </a:xfrm>
          <a:custGeom>
            <a:avLst/>
            <a:gdLst>
              <a:gd name="adj" fmla="val 18112"/>
              <a:gd name="a" fmla="pin 0 adj 50000"/>
              <a:gd name="dr" fmla="*/ ss a 100000"/>
              <a:gd name="iwd2" fmla="+- wd2 0 dr"/>
              <a:gd name="ihd2" fmla="+- hd2 0 dr"/>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779" h="3424">
                <a:moveTo>
                  <a:pt x="326" y="0"/>
                </a:moveTo>
                <a:lnTo>
                  <a:pt x="2687" y="0"/>
                </a:lnTo>
                <a:lnTo>
                  <a:pt x="2701" y="0"/>
                </a:lnTo>
                <a:lnTo>
                  <a:pt x="2716" y="0"/>
                </a:lnTo>
                <a:lnTo>
                  <a:pt x="2741" y="1"/>
                </a:lnTo>
                <a:cubicBezTo>
                  <a:pt x="2848" y="3"/>
                  <a:pt x="2954" y="14"/>
                  <a:pt x="3057" y="33"/>
                </a:cubicBezTo>
                <a:lnTo>
                  <a:pt x="3099" y="41"/>
                </a:lnTo>
                <a:lnTo>
                  <a:pt x="3103" y="42"/>
                </a:lnTo>
                <a:lnTo>
                  <a:pt x="3104" y="42"/>
                </a:lnTo>
                <a:lnTo>
                  <a:pt x="3108" y="43"/>
                </a:lnTo>
                <a:lnTo>
                  <a:pt x="3139" y="49"/>
                </a:lnTo>
                <a:lnTo>
                  <a:pt x="3153" y="52"/>
                </a:lnTo>
                <a:lnTo>
                  <a:pt x="3155" y="53"/>
                </a:lnTo>
                <a:lnTo>
                  <a:pt x="3159" y="54"/>
                </a:lnTo>
                <a:lnTo>
                  <a:pt x="3182" y="59"/>
                </a:lnTo>
                <a:lnTo>
                  <a:pt x="3203" y="64"/>
                </a:lnTo>
                <a:lnTo>
                  <a:pt x="3206" y="65"/>
                </a:lnTo>
                <a:lnTo>
                  <a:pt x="3209" y="66"/>
                </a:lnTo>
                <a:lnTo>
                  <a:pt x="3226" y="70"/>
                </a:lnTo>
                <a:lnTo>
                  <a:pt x="3252" y="77"/>
                </a:lnTo>
                <a:lnTo>
                  <a:pt x="3257" y="79"/>
                </a:lnTo>
                <a:lnTo>
                  <a:pt x="3259" y="79"/>
                </a:lnTo>
                <a:lnTo>
                  <a:pt x="3271" y="83"/>
                </a:lnTo>
                <a:lnTo>
                  <a:pt x="3301" y="92"/>
                </a:lnTo>
                <a:lnTo>
                  <a:pt x="3307" y="94"/>
                </a:lnTo>
                <a:lnTo>
                  <a:pt x="3309" y="94"/>
                </a:lnTo>
                <a:lnTo>
                  <a:pt x="3317" y="97"/>
                </a:lnTo>
                <a:lnTo>
                  <a:pt x="3349" y="107"/>
                </a:lnTo>
                <a:lnTo>
                  <a:pt x="3356" y="110"/>
                </a:lnTo>
                <a:lnTo>
                  <a:pt x="3358" y="110"/>
                </a:lnTo>
                <a:lnTo>
                  <a:pt x="3363" y="112"/>
                </a:lnTo>
                <a:lnTo>
                  <a:pt x="3397" y="123"/>
                </a:lnTo>
                <a:lnTo>
                  <a:pt x="3405" y="127"/>
                </a:lnTo>
                <a:lnTo>
                  <a:pt x="3406" y="127"/>
                </a:lnTo>
                <a:lnTo>
                  <a:pt x="3409" y="128"/>
                </a:lnTo>
                <a:lnTo>
                  <a:pt x="3444" y="141"/>
                </a:lnTo>
                <a:lnTo>
                  <a:pt x="3453" y="145"/>
                </a:lnTo>
                <a:lnTo>
                  <a:pt x="3454" y="145"/>
                </a:lnTo>
                <a:lnTo>
                  <a:pt x="3455" y="146"/>
                </a:lnTo>
                <a:lnTo>
                  <a:pt x="3490" y="160"/>
                </a:lnTo>
                <a:lnTo>
                  <a:pt x="3501" y="164"/>
                </a:lnTo>
                <a:lnTo>
                  <a:pt x="3501" y="164"/>
                </a:lnTo>
                <a:lnTo>
                  <a:pt x="3501" y="165"/>
                </a:lnTo>
                <a:lnTo>
                  <a:pt x="3536" y="180"/>
                </a:lnTo>
                <a:cubicBezTo>
                  <a:pt x="3765" y="281"/>
                  <a:pt x="3972" y="423"/>
                  <a:pt x="4149" y="596"/>
                </a:cubicBezTo>
                <a:lnTo>
                  <a:pt x="4166" y="613"/>
                </a:lnTo>
                <a:lnTo>
                  <a:pt x="4166" y="613"/>
                </a:lnTo>
                <a:lnTo>
                  <a:pt x="4166" y="613"/>
                </a:lnTo>
                <a:lnTo>
                  <a:pt x="4184" y="631"/>
                </a:lnTo>
                <a:lnTo>
                  <a:pt x="4201" y="649"/>
                </a:lnTo>
                <a:lnTo>
                  <a:pt x="4201" y="649"/>
                </a:lnTo>
                <a:lnTo>
                  <a:pt x="4201" y="649"/>
                </a:lnTo>
                <a:lnTo>
                  <a:pt x="4218" y="667"/>
                </a:lnTo>
                <a:lnTo>
                  <a:pt x="4235" y="685"/>
                </a:lnTo>
                <a:lnTo>
                  <a:pt x="4235" y="686"/>
                </a:lnTo>
                <a:lnTo>
                  <a:pt x="4236" y="686"/>
                </a:lnTo>
                <a:lnTo>
                  <a:pt x="4251" y="703"/>
                </a:lnTo>
                <a:lnTo>
                  <a:pt x="4268" y="723"/>
                </a:lnTo>
                <a:lnTo>
                  <a:pt x="4269" y="723"/>
                </a:lnTo>
                <a:lnTo>
                  <a:pt x="4269" y="724"/>
                </a:lnTo>
                <a:lnTo>
                  <a:pt x="4284" y="740"/>
                </a:lnTo>
                <a:lnTo>
                  <a:pt x="4301" y="761"/>
                </a:lnTo>
                <a:lnTo>
                  <a:pt x="4301" y="761"/>
                </a:lnTo>
                <a:lnTo>
                  <a:pt x="4302" y="762"/>
                </a:lnTo>
                <a:lnTo>
                  <a:pt x="4315" y="779"/>
                </a:lnTo>
                <a:lnTo>
                  <a:pt x="4332" y="800"/>
                </a:lnTo>
                <a:lnTo>
                  <a:pt x="4333" y="801"/>
                </a:lnTo>
                <a:lnTo>
                  <a:pt x="4333" y="801"/>
                </a:lnTo>
                <a:lnTo>
                  <a:pt x="4346" y="817"/>
                </a:lnTo>
                <a:lnTo>
                  <a:pt x="4363" y="840"/>
                </a:lnTo>
                <a:lnTo>
                  <a:pt x="4363" y="841"/>
                </a:lnTo>
                <a:lnTo>
                  <a:pt x="4364" y="841"/>
                </a:lnTo>
                <a:lnTo>
                  <a:pt x="4376" y="857"/>
                </a:lnTo>
                <a:lnTo>
                  <a:pt x="4392" y="880"/>
                </a:lnTo>
                <a:lnTo>
                  <a:pt x="4393" y="881"/>
                </a:lnTo>
                <a:lnTo>
                  <a:pt x="4393" y="882"/>
                </a:lnTo>
                <a:lnTo>
                  <a:pt x="4404" y="897"/>
                </a:lnTo>
                <a:lnTo>
                  <a:pt x="4421" y="922"/>
                </a:lnTo>
                <a:lnTo>
                  <a:pt x="4422" y="923"/>
                </a:lnTo>
                <a:lnTo>
                  <a:pt x="4422" y="923"/>
                </a:lnTo>
                <a:lnTo>
                  <a:pt x="4432" y="938"/>
                </a:lnTo>
                <a:lnTo>
                  <a:pt x="4449" y="964"/>
                </a:lnTo>
                <a:lnTo>
                  <a:pt x="4449" y="965"/>
                </a:lnTo>
                <a:lnTo>
                  <a:pt x="4450" y="965"/>
                </a:lnTo>
                <a:lnTo>
                  <a:pt x="4459" y="980"/>
                </a:lnTo>
                <a:lnTo>
                  <a:pt x="4476" y="1007"/>
                </a:lnTo>
                <a:lnTo>
                  <a:pt x="4476" y="1007"/>
                </a:lnTo>
                <a:lnTo>
                  <a:pt x="4476" y="1008"/>
                </a:lnTo>
                <a:lnTo>
                  <a:pt x="4485" y="1022"/>
                </a:lnTo>
                <a:lnTo>
                  <a:pt x="4501" y="1050"/>
                </a:lnTo>
                <a:lnTo>
                  <a:pt x="4502" y="1051"/>
                </a:lnTo>
                <a:lnTo>
                  <a:pt x="4502" y="1051"/>
                </a:lnTo>
                <a:lnTo>
                  <a:pt x="4510" y="1065"/>
                </a:lnTo>
                <a:lnTo>
                  <a:pt x="4526" y="1095"/>
                </a:lnTo>
                <a:lnTo>
                  <a:pt x="4526" y="1095"/>
                </a:lnTo>
                <a:lnTo>
                  <a:pt x="4527" y="1095"/>
                </a:lnTo>
                <a:lnTo>
                  <a:pt x="4534" y="1109"/>
                </a:lnTo>
                <a:cubicBezTo>
                  <a:pt x="4691" y="1402"/>
                  <a:pt x="4779" y="1737"/>
                  <a:pt x="4779" y="2093"/>
                </a:cubicBezTo>
                <a:lnTo>
                  <a:pt x="4779" y="2094"/>
                </a:lnTo>
                <a:lnTo>
                  <a:pt x="4779" y="2094"/>
                </a:lnTo>
                <a:lnTo>
                  <a:pt x="4778" y="2140"/>
                </a:lnTo>
                <a:cubicBezTo>
                  <a:pt x="4768" y="2627"/>
                  <a:pt x="4590" y="3073"/>
                  <a:pt x="4301" y="3424"/>
                </a:cubicBezTo>
                <a:lnTo>
                  <a:pt x="4301" y="3424"/>
                </a:lnTo>
                <a:lnTo>
                  <a:pt x="2775" y="3424"/>
                </a:lnTo>
                <a:lnTo>
                  <a:pt x="2789" y="3423"/>
                </a:lnTo>
                <a:cubicBezTo>
                  <a:pt x="3478" y="3371"/>
                  <a:pt x="4021" y="2795"/>
                  <a:pt x="4021" y="2093"/>
                </a:cubicBezTo>
                <a:cubicBezTo>
                  <a:pt x="4021" y="1897"/>
                  <a:pt x="3979" y="1711"/>
                  <a:pt x="3903" y="1543"/>
                </a:cubicBezTo>
                <a:lnTo>
                  <a:pt x="3890" y="1514"/>
                </a:lnTo>
                <a:lnTo>
                  <a:pt x="3889" y="1513"/>
                </a:lnTo>
                <a:lnTo>
                  <a:pt x="3875" y="1486"/>
                </a:lnTo>
                <a:lnTo>
                  <a:pt x="3874" y="1484"/>
                </a:lnTo>
                <a:lnTo>
                  <a:pt x="3860" y="1457"/>
                </a:lnTo>
                <a:lnTo>
                  <a:pt x="3859" y="1455"/>
                </a:lnTo>
                <a:lnTo>
                  <a:pt x="3845" y="1429"/>
                </a:lnTo>
                <a:lnTo>
                  <a:pt x="3843" y="1426"/>
                </a:lnTo>
                <a:lnTo>
                  <a:pt x="3829" y="1402"/>
                </a:lnTo>
                <a:lnTo>
                  <a:pt x="3826" y="1398"/>
                </a:lnTo>
                <a:lnTo>
                  <a:pt x="3812" y="1375"/>
                </a:lnTo>
                <a:lnTo>
                  <a:pt x="3809" y="1370"/>
                </a:lnTo>
                <a:lnTo>
                  <a:pt x="3794" y="1348"/>
                </a:lnTo>
                <a:lnTo>
                  <a:pt x="3791" y="1343"/>
                </a:lnTo>
                <a:lnTo>
                  <a:pt x="3776" y="1322"/>
                </a:lnTo>
                <a:lnTo>
                  <a:pt x="3772" y="1317"/>
                </a:lnTo>
                <a:lnTo>
                  <a:pt x="3758" y="1297"/>
                </a:lnTo>
                <a:lnTo>
                  <a:pt x="3753" y="1291"/>
                </a:lnTo>
                <a:lnTo>
                  <a:pt x="3738" y="1271"/>
                </a:lnTo>
                <a:lnTo>
                  <a:pt x="3734" y="1265"/>
                </a:lnTo>
                <a:lnTo>
                  <a:pt x="3719" y="1247"/>
                </a:lnTo>
                <a:lnTo>
                  <a:pt x="3713" y="1240"/>
                </a:lnTo>
                <a:lnTo>
                  <a:pt x="3698" y="1222"/>
                </a:lnTo>
                <a:lnTo>
                  <a:pt x="3692" y="1216"/>
                </a:lnTo>
                <a:lnTo>
                  <a:pt x="3677" y="1198"/>
                </a:lnTo>
                <a:lnTo>
                  <a:pt x="3671" y="1192"/>
                </a:lnTo>
                <a:lnTo>
                  <a:pt x="3656" y="1175"/>
                </a:lnTo>
                <a:lnTo>
                  <a:pt x="3649" y="1168"/>
                </a:lnTo>
                <a:lnTo>
                  <a:pt x="3633" y="1152"/>
                </a:lnTo>
                <a:lnTo>
                  <a:pt x="3627" y="1146"/>
                </a:lnTo>
                <a:lnTo>
                  <a:pt x="3611" y="1130"/>
                </a:lnTo>
                <a:lnTo>
                  <a:pt x="3604" y="1124"/>
                </a:lnTo>
                <a:lnTo>
                  <a:pt x="3587" y="1108"/>
                </a:lnTo>
                <a:lnTo>
                  <a:pt x="3581" y="1102"/>
                </a:lnTo>
                <a:lnTo>
                  <a:pt x="3564" y="1087"/>
                </a:lnTo>
                <a:lnTo>
                  <a:pt x="3557" y="1081"/>
                </a:lnTo>
                <a:lnTo>
                  <a:pt x="3539" y="1066"/>
                </a:lnTo>
                <a:lnTo>
                  <a:pt x="3533" y="1060"/>
                </a:lnTo>
                <a:lnTo>
                  <a:pt x="3514" y="1046"/>
                </a:lnTo>
                <a:lnTo>
                  <a:pt x="3508" y="1041"/>
                </a:lnTo>
                <a:lnTo>
                  <a:pt x="3489" y="1026"/>
                </a:lnTo>
                <a:lnTo>
                  <a:pt x="3483" y="1021"/>
                </a:lnTo>
                <a:lnTo>
                  <a:pt x="3463" y="1007"/>
                </a:lnTo>
                <a:lnTo>
                  <a:pt x="3457" y="1003"/>
                </a:lnTo>
                <a:lnTo>
                  <a:pt x="3436" y="988"/>
                </a:lnTo>
                <a:lnTo>
                  <a:pt x="3431" y="985"/>
                </a:lnTo>
                <a:lnTo>
                  <a:pt x="3409" y="970"/>
                </a:lnTo>
                <a:lnTo>
                  <a:pt x="3404" y="967"/>
                </a:lnTo>
                <a:lnTo>
                  <a:pt x="3381" y="953"/>
                </a:lnTo>
                <a:lnTo>
                  <a:pt x="3377" y="951"/>
                </a:lnTo>
                <a:lnTo>
                  <a:pt x="3352" y="936"/>
                </a:lnTo>
                <a:lnTo>
                  <a:pt x="3350" y="934"/>
                </a:lnTo>
                <a:lnTo>
                  <a:pt x="3323" y="919"/>
                </a:lnTo>
                <a:lnTo>
                  <a:pt x="3322" y="919"/>
                </a:lnTo>
                <a:lnTo>
                  <a:pt x="3294" y="904"/>
                </a:lnTo>
                <a:cubicBezTo>
                  <a:pt x="3121" y="816"/>
                  <a:pt x="2927" y="764"/>
                  <a:pt x="2721" y="758"/>
                </a:cubicBezTo>
                <a:lnTo>
                  <a:pt x="2688" y="758"/>
                </a:lnTo>
                <a:lnTo>
                  <a:pt x="2685" y="758"/>
                </a:lnTo>
                <a:lnTo>
                  <a:pt x="2664" y="758"/>
                </a:lnTo>
                <a:lnTo>
                  <a:pt x="2648" y="759"/>
                </a:lnTo>
                <a:cubicBezTo>
                  <a:pt x="2637" y="759"/>
                  <a:pt x="2626" y="760"/>
                  <a:pt x="2614" y="760"/>
                </a:cubicBezTo>
                <a:lnTo>
                  <a:pt x="2606" y="760"/>
                </a:lnTo>
                <a:lnTo>
                  <a:pt x="2584" y="762"/>
                </a:lnTo>
                <a:lnTo>
                  <a:pt x="2582" y="762"/>
                </a:lnTo>
                <a:lnTo>
                  <a:pt x="1071" y="762"/>
                </a:lnTo>
                <a:lnTo>
                  <a:pt x="1072" y="761"/>
                </a:lnTo>
                <a:lnTo>
                  <a:pt x="1072" y="761"/>
                </a:lnTo>
                <a:lnTo>
                  <a:pt x="326" y="761"/>
                </a:lnTo>
                <a:lnTo>
                  <a:pt x="326" y="758"/>
                </a:lnTo>
                <a:lnTo>
                  <a:pt x="325" y="758"/>
                </a:lnTo>
                <a:cubicBezTo>
                  <a:pt x="324" y="757"/>
                  <a:pt x="323" y="756"/>
                  <a:pt x="322" y="755"/>
                </a:cubicBezTo>
                <a:lnTo>
                  <a:pt x="8" y="406"/>
                </a:lnTo>
                <a:cubicBezTo>
                  <a:pt x="5" y="403"/>
                  <a:pt x="3" y="399"/>
                  <a:pt x="2" y="395"/>
                </a:cubicBezTo>
                <a:cubicBezTo>
                  <a:pt x="-2" y="381"/>
                  <a:pt x="0" y="362"/>
                  <a:pt x="8" y="354"/>
                </a:cubicBezTo>
                <a:lnTo>
                  <a:pt x="322" y="5"/>
                </a:lnTo>
                <a:cubicBezTo>
                  <a:pt x="323" y="4"/>
                  <a:pt x="324" y="3"/>
                  <a:pt x="325" y="2"/>
                </a:cubicBezTo>
                <a:lnTo>
                  <a:pt x="326" y="2"/>
                </a:lnTo>
                <a:lnTo>
                  <a:pt x="326" y="0"/>
                </a:lnTo>
                <a:close/>
              </a:path>
            </a:pathLst>
          </a:custGeom>
          <a:gradFill>
            <a:gsLst>
              <a:gs pos="0">
                <a:schemeClr val="accent2">
                  <a:lumMod val="90000"/>
                  <a:alpha val="100000"/>
                </a:schemeClr>
              </a:gs>
              <a:gs pos="100000">
                <a:schemeClr val="accent2">
                  <a:lumMod val="80000"/>
                  <a:lumOff val="20000"/>
                  <a:alpha val="100000"/>
                </a:schemeClr>
              </a:gs>
            </a:gsLst>
            <a:lin ang="10800000" scaled="0"/>
          </a:gradFill>
          <a:ln w="12700">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algn="ctr"/>
            <a:endParaRPr lang="zh-CN" altLang="en-US">
              <a:solidFill>
                <a:schemeClr val="tx1"/>
              </a:solidFill>
              <a:sym typeface="+mn-ea"/>
            </a:endParaRPr>
          </a:p>
        </p:txBody>
      </p:sp>
      <p:sp>
        <p:nvSpPr>
          <p:cNvPr id="30" name="任意多边形: 形状 29"/>
          <p:cNvSpPr/>
          <p:nvPr>
            <p:custDataLst>
              <p:tags r:id="rId5"/>
            </p:custDataLst>
          </p:nvPr>
        </p:nvSpPr>
        <p:spPr>
          <a:xfrm rot="3600000">
            <a:off x="4888230" y="2953068"/>
            <a:ext cx="2659883" cy="1960671"/>
          </a:xfrm>
          <a:custGeom>
            <a:avLst/>
            <a:gdLst>
              <a:gd name="connsiteX0" fmla="*/ 2461793 w 2659883"/>
              <a:gd name="connsiteY0" fmla="*/ 1960671 h 1960671"/>
              <a:gd name="connsiteX1" fmla="*/ 2464149 w 2659883"/>
              <a:gd name="connsiteY1" fmla="*/ 1957940 h 1960671"/>
              <a:gd name="connsiteX2" fmla="*/ 2477277 w 2659883"/>
              <a:gd name="connsiteY2" fmla="*/ 1939725 h 1960671"/>
              <a:gd name="connsiteX3" fmla="*/ 2462699 w 2659883"/>
              <a:gd name="connsiteY3" fmla="*/ 1960671 h 1960671"/>
              <a:gd name="connsiteX4" fmla="*/ 4581 w 2659883"/>
              <a:gd name="connsiteY4" fmla="*/ 202710 h 1960671"/>
              <a:gd name="connsiteX5" fmla="*/ 184373 w 2659883"/>
              <a:gd name="connsiteY5" fmla="*/ 2863 h 1960671"/>
              <a:gd name="connsiteX6" fmla="*/ 186091 w 2659883"/>
              <a:gd name="connsiteY6" fmla="*/ 1145 h 1960671"/>
              <a:gd name="connsiteX7" fmla="*/ 186664 w 2659883"/>
              <a:gd name="connsiteY7" fmla="*/ 1145 h 1960671"/>
              <a:gd name="connsiteX8" fmla="*/ 186664 w 2659883"/>
              <a:gd name="connsiteY8" fmla="*/ 0 h 1960671"/>
              <a:gd name="connsiteX9" fmla="*/ 1538543 w 2659883"/>
              <a:gd name="connsiteY9" fmla="*/ 0 h 1960671"/>
              <a:gd name="connsiteX10" fmla="*/ 1546559 w 2659883"/>
              <a:gd name="connsiteY10" fmla="*/ 0 h 1960671"/>
              <a:gd name="connsiteX11" fmla="*/ 1555148 w 2659883"/>
              <a:gd name="connsiteY11" fmla="*/ 0 h 1960671"/>
              <a:gd name="connsiteX12" fmla="*/ 1569463 w 2659883"/>
              <a:gd name="connsiteY12" fmla="*/ 573 h 1960671"/>
              <a:gd name="connsiteX13" fmla="*/ 1750400 w 2659883"/>
              <a:gd name="connsiteY13" fmla="*/ 18897 h 1960671"/>
              <a:gd name="connsiteX14" fmla="*/ 1774449 w 2659883"/>
              <a:gd name="connsiteY14" fmla="*/ 23478 h 1960671"/>
              <a:gd name="connsiteX15" fmla="*/ 1776739 w 2659883"/>
              <a:gd name="connsiteY15" fmla="*/ 24050 h 1960671"/>
              <a:gd name="connsiteX16" fmla="*/ 1777312 w 2659883"/>
              <a:gd name="connsiteY16" fmla="*/ 24050 h 1960671"/>
              <a:gd name="connsiteX17" fmla="*/ 1779602 w 2659883"/>
              <a:gd name="connsiteY17" fmla="*/ 24623 h 1960671"/>
              <a:gd name="connsiteX18" fmla="*/ 1797353 w 2659883"/>
              <a:gd name="connsiteY18" fmla="*/ 28059 h 1960671"/>
              <a:gd name="connsiteX19" fmla="*/ 1805369 w 2659883"/>
              <a:gd name="connsiteY19" fmla="*/ 29777 h 1960671"/>
              <a:gd name="connsiteX20" fmla="*/ 1806514 w 2659883"/>
              <a:gd name="connsiteY20" fmla="*/ 30349 h 1960671"/>
              <a:gd name="connsiteX21" fmla="*/ 1808804 w 2659883"/>
              <a:gd name="connsiteY21" fmla="*/ 30922 h 1960671"/>
              <a:gd name="connsiteX22" fmla="*/ 1821974 w 2659883"/>
              <a:gd name="connsiteY22" fmla="*/ 33785 h 1960671"/>
              <a:gd name="connsiteX23" fmla="*/ 1833998 w 2659883"/>
              <a:gd name="connsiteY23" fmla="*/ 36648 h 1960671"/>
              <a:gd name="connsiteX24" fmla="*/ 1835716 w 2659883"/>
              <a:gd name="connsiteY24" fmla="*/ 37221 h 1960671"/>
              <a:gd name="connsiteX25" fmla="*/ 1837434 w 2659883"/>
              <a:gd name="connsiteY25" fmla="*/ 37793 h 1960671"/>
              <a:gd name="connsiteX26" fmla="*/ 1847168 w 2659883"/>
              <a:gd name="connsiteY26" fmla="*/ 40084 h 1960671"/>
              <a:gd name="connsiteX27" fmla="*/ 1862055 w 2659883"/>
              <a:gd name="connsiteY27" fmla="*/ 44092 h 1960671"/>
              <a:gd name="connsiteX28" fmla="*/ 1864918 w 2659883"/>
              <a:gd name="connsiteY28" fmla="*/ 45238 h 1960671"/>
              <a:gd name="connsiteX29" fmla="*/ 1866063 w 2659883"/>
              <a:gd name="connsiteY29" fmla="*/ 45238 h 1960671"/>
              <a:gd name="connsiteX30" fmla="*/ 1872934 w 2659883"/>
              <a:gd name="connsiteY30" fmla="*/ 47528 h 1960671"/>
              <a:gd name="connsiteX31" fmla="*/ 1890112 w 2659883"/>
              <a:gd name="connsiteY31" fmla="*/ 52682 h 1960671"/>
              <a:gd name="connsiteX32" fmla="*/ 1893547 w 2659883"/>
              <a:gd name="connsiteY32" fmla="*/ 53827 h 1960671"/>
              <a:gd name="connsiteX33" fmla="*/ 1894692 w 2659883"/>
              <a:gd name="connsiteY33" fmla="*/ 53827 h 1960671"/>
              <a:gd name="connsiteX34" fmla="*/ 1899273 w 2659883"/>
              <a:gd name="connsiteY34" fmla="*/ 55545 h 1960671"/>
              <a:gd name="connsiteX35" fmla="*/ 1917596 w 2659883"/>
              <a:gd name="connsiteY35" fmla="*/ 61271 h 1960671"/>
              <a:gd name="connsiteX36" fmla="*/ 1921604 w 2659883"/>
              <a:gd name="connsiteY36" fmla="*/ 62989 h 1960671"/>
              <a:gd name="connsiteX37" fmla="*/ 1922749 w 2659883"/>
              <a:gd name="connsiteY37" fmla="*/ 62989 h 1960671"/>
              <a:gd name="connsiteX38" fmla="*/ 1925612 w 2659883"/>
              <a:gd name="connsiteY38" fmla="*/ 64134 h 1960671"/>
              <a:gd name="connsiteX39" fmla="*/ 1945080 w 2659883"/>
              <a:gd name="connsiteY39" fmla="*/ 70433 h 1960671"/>
              <a:gd name="connsiteX40" fmla="*/ 1949661 w 2659883"/>
              <a:gd name="connsiteY40" fmla="*/ 72724 h 1960671"/>
              <a:gd name="connsiteX41" fmla="*/ 1950233 w 2659883"/>
              <a:gd name="connsiteY41" fmla="*/ 72724 h 1960671"/>
              <a:gd name="connsiteX42" fmla="*/ 1951951 w 2659883"/>
              <a:gd name="connsiteY42" fmla="*/ 73296 h 1960671"/>
              <a:gd name="connsiteX43" fmla="*/ 1971992 w 2659883"/>
              <a:gd name="connsiteY43" fmla="*/ 80740 h 1960671"/>
              <a:gd name="connsiteX44" fmla="*/ 1977145 w 2659883"/>
              <a:gd name="connsiteY44" fmla="*/ 83031 h 1960671"/>
              <a:gd name="connsiteX45" fmla="*/ 1977718 w 2659883"/>
              <a:gd name="connsiteY45" fmla="*/ 83031 h 1960671"/>
              <a:gd name="connsiteX46" fmla="*/ 1978290 w 2659883"/>
              <a:gd name="connsiteY46" fmla="*/ 83603 h 1960671"/>
              <a:gd name="connsiteX47" fmla="*/ 1998331 w 2659883"/>
              <a:gd name="connsiteY47" fmla="*/ 91620 h 1960671"/>
              <a:gd name="connsiteX48" fmla="*/ 2004629 w 2659883"/>
              <a:gd name="connsiteY48" fmla="*/ 93911 h 1960671"/>
              <a:gd name="connsiteX49" fmla="*/ 2004629 w 2659883"/>
              <a:gd name="connsiteY49" fmla="*/ 94483 h 1960671"/>
              <a:gd name="connsiteX50" fmla="*/ 2024670 w 2659883"/>
              <a:gd name="connsiteY50" fmla="*/ 103073 h 1960671"/>
              <a:gd name="connsiteX51" fmla="*/ 2375666 w 2659883"/>
              <a:gd name="connsiteY51" fmla="*/ 341285 h 1960671"/>
              <a:gd name="connsiteX52" fmla="*/ 2385400 w 2659883"/>
              <a:gd name="connsiteY52" fmla="*/ 351020 h 1960671"/>
              <a:gd name="connsiteX53" fmla="*/ 2395707 w 2659883"/>
              <a:gd name="connsiteY53" fmla="*/ 361327 h 1960671"/>
              <a:gd name="connsiteX54" fmla="*/ 2405441 w 2659883"/>
              <a:gd name="connsiteY54" fmla="*/ 371634 h 1960671"/>
              <a:gd name="connsiteX55" fmla="*/ 2415174 w 2659883"/>
              <a:gd name="connsiteY55" fmla="*/ 381942 h 1960671"/>
              <a:gd name="connsiteX56" fmla="*/ 2424908 w 2659883"/>
              <a:gd name="connsiteY56" fmla="*/ 392249 h 1960671"/>
              <a:gd name="connsiteX57" fmla="*/ 2424908 w 2659883"/>
              <a:gd name="connsiteY57" fmla="*/ 392821 h 1960671"/>
              <a:gd name="connsiteX58" fmla="*/ 2425481 w 2659883"/>
              <a:gd name="connsiteY58" fmla="*/ 392821 h 1960671"/>
              <a:gd name="connsiteX59" fmla="*/ 2434070 w 2659883"/>
              <a:gd name="connsiteY59" fmla="*/ 402556 h 1960671"/>
              <a:gd name="connsiteX60" fmla="*/ 2443804 w 2659883"/>
              <a:gd name="connsiteY60" fmla="*/ 414009 h 1960671"/>
              <a:gd name="connsiteX61" fmla="*/ 2444376 w 2659883"/>
              <a:gd name="connsiteY61" fmla="*/ 414009 h 1960671"/>
              <a:gd name="connsiteX62" fmla="*/ 2444376 w 2659883"/>
              <a:gd name="connsiteY62" fmla="*/ 414581 h 1960671"/>
              <a:gd name="connsiteX63" fmla="*/ 2452965 w 2659883"/>
              <a:gd name="connsiteY63" fmla="*/ 423743 h 1960671"/>
              <a:gd name="connsiteX64" fmla="*/ 2462699 w 2659883"/>
              <a:gd name="connsiteY64" fmla="*/ 435768 h 1960671"/>
              <a:gd name="connsiteX65" fmla="*/ 2463272 w 2659883"/>
              <a:gd name="connsiteY65" fmla="*/ 436341 h 1960671"/>
              <a:gd name="connsiteX66" fmla="*/ 2470715 w 2659883"/>
              <a:gd name="connsiteY66" fmla="*/ 446076 h 1960671"/>
              <a:gd name="connsiteX67" fmla="*/ 2480449 w 2659883"/>
              <a:gd name="connsiteY67" fmla="*/ 458101 h 1960671"/>
              <a:gd name="connsiteX68" fmla="*/ 2481022 w 2659883"/>
              <a:gd name="connsiteY68" fmla="*/ 458673 h 1960671"/>
              <a:gd name="connsiteX69" fmla="*/ 2488465 w 2659883"/>
              <a:gd name="connsiteY69" fmla="*/ 467835 h 1960671"/>
              <a:gd name="connsiteX70" fmla="*/ 2498199 w 2659883"/>
              <a:gd name="connsiteY70" fmla="*/ 481006 h 1960671"/>
              <a:gd name="connsiteX71" fmla="*/ 2498199 w 2659883"/>
              <a:gd name="connsiteY71" fmla="*/ 481579 h 1960671"/>
              <a:gd name="connsiteX72" fmla="*/ 2498772 w 2659883"/>
              <a:gd name="connsiteY72" fmla="*/ 481579 h 1960671"/>
              <a:gd name="connsiteX73" fmla="*/ 2505643 w 2659883"/>
              <a:gd name="connsiteY73" fmla="*/ 490741 h 1960671"/>
              <a:gd name="connsiteX74" fmla="*/ 2514805 w 2659883"/>
              <a:gd name="connsiteY74" fmla="*/ 503911 h 1960671"/>
              <a:gd name="connsiteX75" fmla="*/ 2515377 w 2659883"/>
              <a:gd name="connsiteY75" fmla="*/ 504484 h 1960671"/>
              <a:gd name="connsiteX76" fmla="*/ 2515377 w 2659883"/>
              <a:gd name="connsiteY76" fmla="*/ 505056 h 1960671"/>
              <a:gd name="connsiteX77" fmla="*/ 2521676 w 2659883"/>
              <a:gd name="connsiteY77" fmla="*/ 513646 h 1960671"/>
              <a:gd name="connsiteX78" fmla="*/ 2531410 w 2659883"/>
              <a:gd name="connsiteY78" fmla="*/ 527961 h 1960671"/>
              <a:gd name="connsiteX79" fmla="*/ 2531982 w 2659883"/>
              <a:gd name="connsiteY79" fmla="*/ 528534 h 1960671"/>
              <a:gd name="connsiteX80" fmla="*/ 2537708 w 2659883"/>
              <a:gd name="connsiteY80" fmla="*/ 537123 h 1960671"/>
              <a:gd name="connsiteX81" fmla="*/ 2547442 w 2659883"/>
              <a:gd name="connsiteY81" fmla="*/ 552012 h 1960671"/>
              <a:gd name="connsiteX82" fmla="*/ 2547442 w 2659883"/>
              <a:gd name="connsiteY82" fmla="*/ 552584 h 1960671"/>
              <a:gd name="connsiteX83" fmla="*/ 2548015 w 2659883"/>
              <a:gd name="connsiteY83" fmla="*/ 552584 h 1960671"/>
              <a:gd name="connsiteX84" fmla="*/ 2553168 w 2659883"/>
              <a:gd name="connsiteY84" fmla="*/ 561174 h 1960671"/>
              <a:gd name="connsiteX85" fmla="*/ 2562902 w 2659883"/>
              <a:gd name="connsiteY85" fmla="*/ 576634 h 1960671"/>
              <a:gd name="connsiteX86" fmla="*/ 2562902 w 2659883"/>
              <a:gd name="connsiteY86" fmla="*/ 577207 h 1960671"/>
              <a:gd name="connsiteX87" fmla="*/ 2568055 w 2659883"/>
              <a:gd name="connsiteY87" fmla="*/ 585224 h 1960671"/>
              <a:gd name="connsiteX88" fmla="*/ 2577217 w 2659883"/>
              <a:gd name="connsiteY88" fmla="*/ 601257 h 1960671"/>
              <a:gd name="connsiteX89" fmla="*/ 2577789 w 2659883"/>
              <a:gd name="connsiteY89" fmla="*/ 601830 h 1960671"/>
              <a:gd name="connsiteX90" fmla="*/ 2582370 w 2659883"/>
              <a:gd name="connsiteY90" fmla="*/ 609847 h 1960671"/>
              <a:gd name="connsiteX91" fmla="*/ 2591531 w 2659883"/>
              <a:gd name="connsiteY91" fmla="*/ 627025 h 1960671"/>
              <a:gd name="connsiteX92" fmla="*/ 2592104 w 2659883"/>
              <a:gd name="connsiteY92" fmla="*/ 627025 h 1960671"/>
              <a:gd name="connsiteX93" fmla="*/ 2596112 w 2659883"/>
              <a:gd name="connsiteY93" fmla="*/ 635042 h 1960671"/>
              <a:gd name="connsiteX94" fmla="*/ 2655956 w 2659883"/>
              <a:gd name="connsiteY94" fmla="*/ 765198 h 1960671"/>
              <a:gd name="connsiteX95" fmla="*/ 2659883 w 2659883"/>
              <a:gd name="connsiteY95" fmla="*/ 777517 h 1960671"/>
              <a:gd name="connsiteX96" fmla="*/ 2207129 w 2659883"/>
              <a:gd name="connsiteY96" fmla="*/ 1561711 h 1960671"/>
              <a:gd name="connsiteX97" fmla="*/ 2247630 w 2659883"/>
              <a:gd name="connsiteY97" fmla="*/ 1482904 h 1960671"/>
              <a:gd name="connsiteX98" fmla="*/ 2302375 w 2659883"/>
              <a:gd name="connsiteY98" fmla="*/ 1198506 h 1960671"/>
              <a:gd name="connsiteX99" fmla="*/ 2234809 w 2659883"/>
              <a:gd name="connsiteY99" fmla="*/ 883562 h 1960671"/>
              <a:gd name="connsiteX100" fmla="*/ 2227366 w 2659883"/>
              <a:gd name="connsiteY100" fmla="*/ 866956 h 1960671"/>
              <a:gd name="connsiteX101" fmla="*/ 2226793 w 2659883"/>
              <a:gd name="connsiteY101" fmla="*/ 866383 h 1960671"/>
              <a:gd name="connsiteX102" fmla="*/ 2218777 w 2659883"/>
              <a:gd name="connsiteY102" fmla="*/ 850922 h 1960671"/>
              <a:gd name="connsiteX103" fmla="*/ 2218204 w 2659883"/>
              <a:gd name="connsiteY103" fmla="*/ 849777 h 1960671"/>
              <a:gd name="connsiteX104" fmla="*/ 2210188 w 2659883"/>
              <a:gd name="connsiteY104" fmla="*/ 834316 h 1960671"/>
              <a:gd name="connsiteX105" fmla="*/ 2209616 w 2659883"/>
              <a:gd name="connsiteY105" fmla="*/ 833171 h 1960671"/>
              <a:gd name="connsiteX106" fmla="*/ 2201599 w 2659883"/>
              <a:gd name="connsiteY106" fmla="*/ 818283 h 1960671"/>
              <a:gd name="connsiteX107" fmla="*/ 2200454 w 2659883"/>
              <a:gd name="connsiteY107" fmla="*/ 816565 h 1960671"/>
              <a:gd name="connsiteX108" fmla="*/ 2192438 w 2659883"/>
              <a:gd name="connsiteY108" fmla="*/ 802822 h 1960671"/>
              <a:gd name="connsiteX109" fmla="*/ 2190720 w 2659883"/>
              <a:gd name="connsiteY109" fmla="*/ 800531 h 1960671"/>
              <a:gd name="connsiteX110" fmla="*/ 2182704 w 2659883"/>
              <a:gd name="connsiteY110" fmla="*/ 787361 h 1960671"/>
              <a:gd name="connsiteX111" fmla="*/ 2180986 w 2659883"/>
              <a:gd name="connsiteY111" fmla="*/ 784498 h 1960671"/>
              <a:gd name="connsiteX112" fmla="*/ 2172397 w 2659883"/>
              <a:gd name="connsiteY112" fmla="*/ 771900 h 1960671"/>
              <a:gd name="connsiteX113" fmla="*/ 2170680 w 2659883"/>
              <a:gd name="connsiteY113" fmla="*/ 769037 h 1960671"/>
              <a:gd name="connsiteX114" fmla="*/ 2162091 w 2659883"/>
              <a:gd name="connsiteY114" fmla="*/ 757012 h 1960671"/>
              <a:gd name="connsiteX115" fmla="*/ 2159800 w 2659883"/>
              <a:gd name="connsiteY115" fmla="*/ 754148 h 1960671"/>
              <a:gd name="connsiteX116" fmla="*/ 2151784 w 2659883"/>
              <a:gd name="connsiteY116" fmla="*/ 742696 h 1960671"/>
              <a:gd name="connsiteX117" fmla="*/ 2148921 w 2659883"/>
              <a:gd name="connsiteY117" fmla="*/ 739260 h 1960671"/>
              <a:gd name="connsiteX118" fmla="*/ 2140332 w 2659883"/>
              <a:gd name="connsiteY118" fmla="*/ 727808 h 1960671"/>
              <a:gd name="connsiteX119" fmla="*/ 2138042 w 2659883"/>
              <a:gd name="connsiteY119" fmla="*/ 724372 h 1960671"/>
              <a:gd name="connsiteX120" fmla="*/ 2129453 w 2659883"/>
              <a:gd name="connsiteY120" fmla="*/ 714065 h 1960671"/>
              <a:gd name="connsiteX121" fmla="*/ 2126018 w 2659883"/>
              <a:gd name="connsiteY121" fmla="*/ 710056 h 1960671"/>
              <a:gd name="connsiteX122" fmla="*/ 2117429 w 2659883"/>
              <a:gd name="connsiteY122" fmla="*/ 699749 h 1960671"/>
              <a:gd name="connsiteX123" fmla="*/ 2113993 w 2659883"/>
              <a:gd name="connsiteY123" fmla="*/ 696313 h 1960671"/>
              <a:gd name="connsiteX124" fmla="*/ 2105405 w 2659883"/>
              <a:gd name="connsiteY124" fmla="*/ 686006 h 1960671"/>
              <a:gd name="connsiteX125" fmla="*/ 2101969 w 2659883"/>
              <a:gd name="connsiteY125" fmla="*/ 682570 h 1960671"/>
              <a:gd name="connsiteX126" fmla="*/ 2093380 w 2659883"/>
              <a:gd name="connsiteY126" fmla="*/ 672836 h 1960671"/>
              <a:gd name="connsiteX127" fmla="*/ 2089372 w 2659883"/>
              <a:gd name="connsiteY127" fmla="*/ 668827 h 1960671"/>
              <a:gd name="connsiteX128" fmla="*/ 2080211 w 2659883"/>
              <a:gd name="connsiteY128" fmla="*/ 659665 h 1960671"/>
              <a:gd name="connsiteX129" fmla="*/ 2076775 w 2659883"/>
              <a:gd name="connsiteY129" fmla="*/ 656229 h 1960671"/>
              <a:gd name="connsiteX130" fmla="*/ 2067614 w 2659883"/>
              <a:gd name="connsiteY130" fmla="*/ 647067 h 1960671"/>
              <a:gd name="connsiteX131" fmla="*/ 2063606 w 2659883"/>
              <a:gd name="connsiteY131" fmla="*/ 643632 h 1960671"/>
              <a:gd name="connsiteX132" fmla="*/ 2053872 w 2659883"/>
              <a:gd name="connsiteY132" fmla="*/ 634470 h 1960671"/>
              <a:gd name="connsiteX133" fmla="*/ 2050436 w 2659883"/>
              <a:gd name="connsiteY133" fmla="*/ 631034 h 1960671"/>
              <a:gd name="connsiteX134" fmla="*/ 2040702 w 2659883"/>
              <a:gd name="connsiteY134" fmla="*/ 622444 h 1960671"/>
              <a:gd name="connsiteX135" fmla="*/ 2036694 w 2659883"/>
              <a:gd name="connsiteY135" fmla="*/ 619009 h 1960671"/>
              <a:gd name="connsiteX136" fmla="*/ 2026388 w 2659883"/>
              <a:gd name="connsiteY136" fmla="*/ 610419 h 1960671"/>
              <a:gd name="connsiteX137" fmla="*/ 2022952 w 2659883"/>
              <a:gd name="connsiteY137" fmla="*/ 606984 h 1960671"/>
              <a:gd name="connsiteX138" fmla="*/ 2012073 w 2659883"/>
              <a:gd name="connsiteY138" fmla="*/ 598967 h 1960671"/>
              <a:gd name="connsiteX139" fmla="*/ 2008637 w 2659883"/>
              <a:gd name="connsiteY139" fmla="*/ 596104 h 1960671"/>
              <a:gd name="connsiteX140" fmla="*/ 1997758 w 2659883"/>
              <a:gd name="connsiteY140" fmla="*/ 587514 h 1960671"/>
              <a:gd name="connsiteX141" fmla="*/ 1994323 w 2659883"/>
              <a:gd name="connsiteY141" fmla="*/ 584651 h 1960671"/>
              <a:gd name="connsiteX142" fmla="*/ 1982871 w 2659883"/>
              <a:gd name="connsiteY142" fmla="*/ 576634 h 1960671"/>
              <a:gd name="connsiteX143" fmla="*/ 1979435 w 2659883"/>
              <a:gd name="connsiteY143" fmla="*/ 574344 h 1960671"/>
              <a:gd name="connsiteX144" fmla="*/ 1967411 w 2659883"/>
              <a:gd name="connsiteY144" fmla="*/ 565755 h 1960671"/>
              <a:gd name="connsiteX145" fmla="*/ 1964548 w 2659883"/>
              <a:gd name="connsiteY145" fmla="*/ 564037 h 1960671"/>
              <a:gd name="connsiteX146" fmla="*/ 1951951 w 2659883"/>
              <a:gd name="connsiteY146" fmla="*/ 555447 h 1960671"/>
              <a:gd name="connsiteX147" fmla="*/ 1949088 w 2659883"/>
              <a:gd name="connsiteY147" fmla="*/ 553729 h 1960671"/>
              <a:gd name="connsiteX148" fmla="*/ 1935919 w 2659883"/>
              <a:gd name="connsiteY148" fmla="*/ 545713 h 1960671"/>
              <a:gd name="connsiteX149" fmla="*/ 1933628 w 2659883"/>
              <a:gd name="connsiteY149" fmla="*/ 544567 h 1960671"/>
              <a:gd name="connsiteX150" fmla="*/ 1919314 w 2659883"/>
              <a:gd name="connsiteY150" fmla="*/ 535978 h 1960671"/>
              <a:gd name="connsiteX151" fmla="*/ 1918169 w 2659883"/>
              <a:gd name="connsiteY151" fmla="*/ 534833 h 1960671"/>
              <a:gd name="connsiteX152" fmla="*/ 1902709 w 2659883"/>
              <a:gd name="connsiteY152" fmla="*/ 526243 h 1960671"/>
              <a:gd name="connsiteX153" fmla="*/ 1902136 w 2659883"/>
              <a:gd name="connsiteY153" fmla="*/ 526243 h 1960671"/>
              <a:gd name="connsiteX154" fmla="*/ 1886104 w 2659883"/>
              <a:gd name="connsiteY154" fmla="*/ 517654 h 1960671"/>
              <a:gd name="connsiteX155" fmla="*/ 1558011 w 2659883"/>
              <a:gd name="connsiteY155" fmla="*/ 434051 h 1960671"/>
              <a:gd name="connsiteX156" fmla="*/ 1539116 w 2659883"/>
              <a:gd name="connsiteY156" fmla="*/ 434051 h 1960671"/>
              <a:gd name="connsiteX157" fmla="*/ 1537398 w 2659883"/>
              <a:gd name="connsiteY157" fmla="*/ 434051 h 1960671"/>
              <a:gd name="connsiteX158" fmla="*/ 1525373 w 2659883"/>
              <a:gd name="connsiteY158" fmla="*/ 434051 h 1960671"/>
              <a:gd name="connsiteX159" fmla="*/ 1516212 w 2659883"/>
              <a:gd name="connsiteY159" fmla="*/ 434623 h 1960671"/>
              <a:gd name="connsiteX160" fmla="*/ 1496744 w 2659883"/>
              <a:gd name="connsiteY160" fmla="*/ 435196 h 1960671"/>
              <a:gd name="connsiteX161" fmla="*/ 1492163 w 2659883"/>
              <a:gd name="connsiteY161" fmla="*/ 435196 h 1960671"/>
              <a:gd name="connsiteX162" fmla="*/ 1479566 w 2659883"/>
              <a:gd name="connsiteY162" fmla="*/ 436341 h 1960671"/>
              <a:gd name="connsiteX163" fmla="*/ 1478421 w 2659883"/>
              <a:gd name="connsiteY163" fmla="*/ 436341 h 1960671"/>
              <a:gd name="connsiteX164" fmla="*/ 613242 w 2659883"/>
              <a:gd name="connsiteY164" fmla="*/ 436341 h 1960671"/>
              <a:gd name="connsiteX165" fmla="*/ 613814 w 2659883"/>
              <a:gd name="connsiteY165" fmla="*/ 435768 h 1960671"/>
              <a:gd name="connsiteX166" fmla="*/ 186664 w 2659883"/>
              <a:gd name="connsiteY166" fmla="*/ 435768 h 1960671"/>
              <a:gd name="connsiteX167" fmla="*/ 186664 w 2659883"/>
              <a:gd name="connsiteY167" fmla="*/ 434051 h 1960671"/>
              <a:gd name="connsiteX168" fmla="*/ 186091 w 2659883"/>
              <a:gd name="connsiteY168" fmla="*/ 434051 h 1960671"/>
              <a:gd name="connsiteX169" fmla="*/ 184373 w 2659883"/>
              <a:gd name="connsiteY169" fmla="*/ 432333 h 1960671"/>
              <a:gd name="connsiteX170" fmla="*/ 4581 w 2659883"/>
              <a:gd name="connsiteY170" fmla="*/ 232486 h 1960671"/>
              <a:gd name="connsiteX171" fmla="*/ 1145 w 2659883"/>
              <a:gd name="connsiteY171" fmla="*/ 226187 h 1960671"/>
              <a:gd name="connsiteX172" fmla="*/ 4581 w 2659883"/>
              <a:gd name="connsiteY172" fmla="*/ 202710 h 1960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2659883" h="1960671">
                <a:moveTo>
                  <a:pt x="2461793" y="1960671"/>
                </a:moveTo>
                <a:lnTo>
                  <a:pt x="2464149" y="1957940"/>
                </a:lnTo>
                <a:lnTo>
                  <a:pt x="2477277" y="1939725"/>
                </a:lnTo>
                <a:lnTo>
                  <a:pt x="2462699" y="1960671"/>
                </a:lnTo>
                <a:close/>
                <a:moveTo>
                  <a:pt x="4581" y="202710"/>
                </a:moveTo>
                <a:lnTo>
                  <a:pt x="184373" y="2863"/>
                </a:lnTo>
                <a:cubicBezTo>
                  <a:pt x="184946" y="2291"/>
                  <a:pt x="185519" y="1718"/>
                  <a:pt x="186091" y="1145"/>
                </a:cubicBezTo>
                <a:lnTo>
                  <a:pt x="186664" y="1145"/>
                </a:lnTo>
                <a:lnTo>
                  <a:pt x="186664" y="0"/>
                </a:lnTo>
                <a:lnTo>
                  <a:pt x="1538543" y="0"/>
                </a:lnTo>
                <a:lnTo>
                  <a:pt x="1546559" y="0"/>
                </a:lnTo>
                <a:lnTo>
                  <a:pt x="1555148" y="0"/>
                </a:lnTo>
                <a:lnTo>
                  <a:pt x="1569463" y="573"/>
                </a:lnTo>
                <a:cubicBezTo>
                  <a:pt x="1630730" y="1718"/>
                  <a:pt x="1691424" y="8017"/>
                  <a:pt x="1750400" y="18897"/>
                </a:cubicBezTo>
                <a:lnTo>
                  <a:pt x="1774449" y="23478"/>
                </a:lnTo>
                <a:lnTo>
                  <a:pt x="1776739" y="24050"/>
                </a:lnTo>
                <a:lnTo>
                  <a:pt x="1777312" y="24050"/>
                </a:lnTo>
                <a:lnTo>
                  <a:pt x="1779602" y="24623"/>
                </a:lnTo>
                <a:lnTo>
                  <a:pt x="1797353" y="28059"/>
                </a:lnTo>
                <a:lnTo>
                  <a:pt x="1805369" y="29777"/>
                </a:lnTo>
                <a:lnTo>
                  <a:pt x="1806514" y="30349"/>
                </a:lnTo>
                <a:lnTo>
                  <a:pt x="1808804" y="30922"/>
                </a:lnTo>
                <a:lnTo>
                  <a:pt x="1821974" y="33785"/>
                </a:lnTo>
                <a:lnTo>
                  <a:pt x="1833998" y="36648"/>
                </a:lnTo>
                <a:lnTo>
                  <a:pt x="1835716" y="37221"/>
                </a:lnTo>
                <a:lnTo>
                  <a:pt x="1837434" y="37793"/>
                </a:lnTo>
                <a:lnTo>
                  <a:pt x="1847168" y="40084"/>
                </a:lnTo>
                <a:lnTo>
                  <a:pt x="1862055" y="44092"/>
                </a:lnTo>
                <a:lnTo>
                  <a:pt x="1864918" y="45238"/>
                </a:lnTo>
                <a:lnTo>
                  <a:pt x="1866063" y="45238"/>
                </a:lnTo>
                <a:lnTo>
                  <a:pt x="1872934" y="47528"/>
                </a:lnTo>
                <a:lnTo>
                  <a:pt x="1890112" y="52682"/>
                </a:lnTo>
                <a:lnTo>
                  <a:pt x="1893547" y="53827"/>
                </a:lnTo>
                <a:lnTo>
                  <a:pt x="1894692" y="53827"/>
                </a:lnTo>
                <a:lnTo>
                  <a:pt x="1899273" y="55545"/>
                </a:lnTo>
                <a:lnTo>
                  <a:pt x="1917596" y="61271"/>
                </a:lnTo>
                <a:lnTo>
                  <a:pt x="1921604" y="62989"/>
                </a:lnTo>
                <a:lnTo>
                  <a:pt x="1922749" y="62989"/>
                </a:lnTo>
                <a:lnTo>
                  <a:pt x="1925612" y="64134"/>
                </a:lnTo>
                <a:lnTo>
                  <a:pt x="1945080" y="70433"/>
                </a:lnTo>
                <a:lnTo>
                  <a:pt x="1949661" y="72724"/>
                </a:lnTo>
                <a:lnTo>
                  <a:pt x="1950233" y="72724"/>
                </a:lnTo>
                <a:lnTo>
                  <a:pt x="1951951" y="73296"/>
                </a:lnTo>
                <a:lnTo>
                  <a:pt x="1971992" y="80740"/>
                </a:lnTo>
                <a:lnTo>
                  <a:pt x="1977145" y="83031"/>
                </a:lnTo>
                <a:lnTo>
                  <a:pt x="1977718" y="83031"/>
                </a:lnTo>
                <a:lnTo>
                  <a:pt x="1978290" y="83603"/>
                </a:lnTo>
                <a:lnTo>
                  <a:pt x="1998331" y="91620"/>
                </a:lnTo>
                <a:lnTo>
                  <a:pt x="2004629" y="93911"/>
                </a:lnTo>
                <a:lnTo>
                  <a:pt x="2004629" y="94483"/>
                </a:lnTo>
                <a:lnTo>
                  <a:pt x="2024670" y="103073"/>
                </a:lnTo>
                <a:cubicBezTo>
                  <a:pt x="2155792" y="160908"/>
                  <a:pt x="2274318" y="242221"/>
                  <a:pt x="2375666" y="341285"/>
                </a:cubicBezTo>
                <a:lnTo>
                  <a:pt x="2385400" y="351020"/>
                </a:lnTo>
                <a:lnTo>
                  <a:pt x="2395707" y="361327"/>
                </a:lnTo>
                <a:lnTo>
                  <a:pt x="2405441" y="371634"/>
                </a:lnTo>
                <a:lnTo>
                  <a:pt x="2415174" y="381942"/>
                </a:lnTo>
                <a:lnTo>
                  <a:pt x="2424908" y="392249"/>
                </a:lnTo>
                <a:lnTo>
                  <a:pt x="2424908" y="392821"/>
                </a:lnTo>
                <a:lnTo>
                  <a:pt x="2425481" y="392821"/>
                </a:lnTo>
                <a:lnTo>
                  <a:pt x="2434070" y="402556"/>
                </a:lnTo>
                <a:lnTo>
                  <a:pt x="2443804" y="414009"/>
                </a:lnTo>
                <a:lnTo>
                  <a:pt x="2444376" y="414009"/>
                </a:lnTo>
                <a:lnTo>
                  <a:pt x="2444376" y="414581"/>
                </a:lnTo>
                <a:lnTo>
                  <a:pt x="2452965" y="423743"/>
                </a:lnTo>
                <a:lnTo>
                  <a:pt x="2462699" y="435768"/>
                </a:lnTo>
                <a:lnTo>
                  <a:pt x="2463272" y="436341"/>
                </a:lnTo>
                <a:lnTo>
                  <a:pt x="2470715" y="446076"/>
                </a:lnTo>
                <a:lnTo>
                  <a:pt x="2480449" y="458101"/>
                </a:lnTo>
                <a:lnTo>
                  <a:pt x="2481022" y="458673"/>
                </a:lnTo>
                <a:lnTo>
                  <a:pt x="2488465" y="467835"/>
                </a:lnTo>
                <a:lnTo>
                  <a:pt x="2498199" y="481006"/>
                </a:lnTo>
                <a:lnTo>
                  <a:pt x="2498199" y="481579"/>
                </a:lnTo>
                <a:lnTo>
                  <a:pt x="2498772" y="481579"/>
                </a:lnTo>
                <a:lnTo>
                  <a:pt x="2505643" y="490741"/>
                </a:lnTo>
                <a:lnTo>
                  <a:pt x="2514805" y="503911"/>
                </a:lnTo>
                <a:lnTo>
                  <a:pt x="2515377" y="504484"/>
                </a:lnTo>
                <a:lnTo>
                  <a:pt x="2515377" y="505056"/>
                </a:lnTo>
                <a:lnTo>
                  <a:pt x="2521676" y="513646"/>
                </a:lnTo>
                <a:lnTo>
                  <a:pt x="2531410" y="527961"/>
                </a:lnTo>
                <a:lnTo>
                  <a:pt x="2531982" y="528534"/>
                </a:lnTo>
                <a:lnTo>
                  <a:pt x="2537708" y="537123"/>
                </a:lnTo>
                <a:lnTo>
                  <a:pt x="2547442" y="552012"/>
                </a:lnTo>
                <a:lnTo>
                  <a:pt x="2547442" y="552584"/>
                </a:lnTo>
                <a:lnTo>
                  <a:pt x="2548015" y="552584"/>
                </a:lnTo>
                <a:lnTo>
                  <a:pt x="2553168" y="561174"/>
                </a:lnTo>
                <a:lnTo>
                  <a:pt x="2562902" y="576634"/>
                </a:lnTo>
                <a:lnTo>
                  <a:pt x="2562902" y="577207"/>
                </a:lnTo>
                <a:lnTo>
                  <a:pt x="2568055" y="585224"/>
                </a:lnTo>
                <a:lnTo>
                  <a:pt x="2577217" y="601257"/>
                </a:lnTo>
                <a:lnTo>
                  <a:pt x="2577789" y="601830"/>
                </a:lnTo>
                <a:lnTo>
                  <a:pt x="2582370" y="609847"/>
                </a:lnTo>
                <a:lnTo>
                  <a:pt x="2591531" y="627025"/>
                </a:lnTo>
                <a:lnTo>
                  <a:pt x="2592104" y="627025"/>
                </a:lnTo>
                <a:lnTo>
                  <a:pt x="2596112" y="635042"/>
                </a:lnTo>
                <a:cubicBezTo>
                  <a:pt x="2618586" y="676987"/>
                  <a:pt x="2638591" y="720435"/>
                  <a:pt x="2655956" y="765198"/>
                </a:cubicBezTo>
                <a:lnTo>
                  <a:pt x="2659883" y="777517"/>
                </a:lnTo>
                <a:lnTo>
                  <a:pt x="2207129" y="1561711"/>
                </a:lnTo>
                <a:lnTo>
                  <a:pt x="2247630" y="1482904"/>
                </a:lnTo>
                <a:cubicBezTo>
                  <a:pt x="2282943" y="1394988"/>
                  <a:pt x="2302375" y="1299002"/>
                  <a:pt x="2302375" y="1198506"/>
                </a:cubicBezTo>
                <a:cubicBezTo>
                  <a:pt x="2302375" y="1086271"/>
                  <a:pt x="2278326" y="979763"/>
                  <a:pt x="2234809" y="883562"/>
                </a:cubicBezTo>
                <a:lnTo>
                  <a:pt x="2227366" y="866956"/>
                </a:lnTo>
                <a:lnTo>
                  <a:pt x="2226793" y="866383"/>
                </a:lnTo>
                <a:lnTo>
                  <a:pt x="2218777" y="850922"/>
                </a:lnTo>
                <a:lnTo>
                  <a:pt x="2218204" y="849777"/>
                </a:lnTo>
                <a:lnTo>
                  <a:pt x="2210188" y="834316"/>
                </a:lnTo>
                <a:lnTo>
                  <a:pt x="2209616" y="833171"/>
                </a:lnTo>
                <a:lnTo>
                  <a:pt x="2201599" y="818283"/>
                </a:lnTo>
                <a:lnTo>
                  <a:pt x="2200454" y="816565"/>
                </a:lnTo>
                <a:lnTo>
                  <a:pt x="2192438" y="802822"/>
                </a:lnTo>
                <a:lnTo>
                  <a:pt x="2190720" y="800531"/>
                </a:lnTo>
                <a:lnTo>
                  <a:pt x="2182704" y="787361"/>
                </a:lnTo>
                <a:lnTo>
                  <a:pt x="2180986" y="784498"/>
                </a:lnTo>
                <a:lnTo>
                  <a:pt x="2172397" y="771900"/>
                </a:lnTo>
                <a:lnTo>
                  <a:pt x="2170680" y="769037"/>
                </a:lnTo>
                <a:lnTo>
                  <a:pt x="2162091" y="757012"/>
                </a:lnTo>
                <a:lnTo>
                  <a:pt x="2159800" y="754148"/>
                </a:lnTo>
                <a:lnTo>
                  <a:pt x="2151784" y="742696"/>
                </a:lnTo>
                <a:lnTo>
                  <a:pt x="2148921" y="739260"/>
                </a:lnTo>
                <a:lnTo>
                  <a:pt x="2140332" y="727808"/>
                </a:lnTo>
                <a:lnTo>
                  <a:pt x="2138042" y="724372"/>
                </a:lnTo>
                <a:lnTo>
                  <a:pt x="2129453" y="714065"/>
                </a:lnTo>
                <a:lnTo>
                  <a:pt x="2126018" y="710056"/>
                </a:lnTo>
                <a:lnTo>
                  <a:pt x="2117429" y="699749"/>
                </a:lnTo>
                <a:lnTo>
                  <a:pt x="2113993" y="696313"/>
                </a:lnTo>
                <a:lnTo>
                  <a:pt x="2105405" y="686006"/>
                </a:lnTo>
                <a:lnTo>
                  <a:pt x="2101969" y="682570"/>
                </a:lnTo>
                <a:lnTo>
                  <a:pt x="2093380" y="672836"/>
                </a:lnTo>
                <a:lnTo>
                  <a:pt x="2089372" y="668827"/>
                </a:lnTo>
                <a:lnTo>
                  <a:pt x="2080211" y="659665"/>
                </a:lnTo>
                <a:lnTo>
                  <a:pt x="2076775" y="656229"/>
                </a:lnTo>
                <a:lnTo>
                  <a:pt x="2067614" y="647067"/>
                </a:lnTo>
                <a:lnTo>
                  <a:pt x="2063606" y="643632"/>
                </a:lnTo>
                <a:lnTo>
                  <a:pt x="2053872" y="634470"/>
                </a:lnTo>
                <a:lnTo>
                  <a:pt x="2050436" y="631034"/>
                </a:lnTo>
                <a:lnTo>
                  <a:pt x="2040702" y="622444"/>
                </a:lnTo>
                <a:lnTo>
                  <a:pt x="2036694" y="619009"/>
                </a:lnTo>
                <a:lnTo>
                  <a:pt x="2026388" y="610419"/>
                </a:lnTo>
                <a:lnTo>
                  <a:pt x="2022952" y="606984"/>
                </a:lnTo>
                <a:lnTo>
                  <a:pt x="2012073" y="598967"/>
                </a:lnTo>
                <a:lnTo>
                  <a:pt x="2008637" y="596104"/>
                </a:lnTo>
                <a:lnTo>
                  <a:pt x="1997758" y="587514"/>
                </a:lnTo>
                <a:lnTo>
                  <a:pt x="1994323" y="584651"/>
                </a:lnTo>
                <a:lnTo>
                  <a:pt x="1982871" y="576634"/>
                </a:lnTo>
                <a:lnTo>
                  <a:pt x="1979435" y="574344"/>
                </a:lnTo>
                <a:lnTo>
                  <a:pt x="1967411" y="565755"/>
                </a:lnTo>
                <a:lnTo>
                  <a:pt x="1964548" y="564037"/>
                </a:lnTo>
                <a:lnTo>
                  <a:pt x="1951951" y="555447"/>
                </a:lnTo>
                <a:lnTo>
                  <a:pt x="1949088" y="553729"/>
                </a:lnTo>
                <a:lnTo>
                  <a:pt x="1935919" y="545713"/>
                </a:lnTo>
                <a:lnTo>
                  <a:pt x="1933628" y="544567"/>
                </a:lnTo>
                <a:lnTo>
                  <a:pt x="1919314" y="535978"/>
                </a:lnTo>
                <a:lnTo>
                  <a:pt x="1918169" y="534833"/>
                </a:lnTo>
                <a:lnTo>
                  <a:pt x="1902709" y="526243"/>
                </a:lnTo>
                <a:lnTo>
                  <a:pt x="1902136" y="526243"/>
                </a:lnTo>
                <a:lnTo>
                  <a:pt x="1886104" y="517654"/>
                </a:lnTo>
                <a:cubicBezTo>
                  <a:pt x="1787046" y="467263"/>
                  <a:pt x="1675964" y="437486"/>
                  <a:pt x="1558011" y="434051"/>
                </a:cubicBezTo>
                <a:lnTo>
                  <a:pt x="1539116" y="434051"/>
                </a:lnTo>
                <a:lnTo>
                  <a:pt x="1537398" y="434051"/>
                </a:lnTo>
                <a:lnTo>
                  <a:pt x="1525373" y="434051"/>
                </a:lnTo>
                <a:lnTo>
                  <a:pt x="1516212" y="434623"/>
                </a:lnTo>
                <a:cubicBezTo>
                  <a:pt x="1509914" y="434623"/>
                  <a:pt x="1503615" y="435196"/>
                  <a:pt x="1496744" y="435196"/>
                </a:cubicBezTo>
                <a:lnTo>
                  <a:pt x="1492163" y="435196"/>
                </a:lnTo>
                <a:lnTo>
                  <a:pt x="1479566" y="436341"/>
                </a:lnTo>
                <a:lnTo>
                  <a:pt x="1478421" y="436341"/>
                </a:lnTo>
                <a:lnTo>
                  <a:pt x="613242" y="436341"/>
                </a:lnTo>
                <a:lnTo>
                  <a:pt x="613814" y="435768"/>
                </a:lnTo>
                <a:lnTo>
                  <a:pt x="186664" y="435768"/>
                </a:lnTo>
                <a:lnTo>
                  <a:pt x="186664" y="434051"/>
                </a:lnTo>
                <a:lnTo>
                  <a:pt x="186091" y="434051"/>
                </a:lnTo>
                <a:cubicBezTo>
                  <a:pt x="185519" y="433478"/>
                  <a:pt x="184946" y="432905"/>
                  <a:pt x="184373" y="432333"/>
                </a:cubicBezTo>
                <a:lnTo>
                  <a:pt x="4581" y="232486"/>
                </a:lnTo>
                <a:cubicBezTo>
                  <a:pt x="2863" y="230768"/>
                  <a:pt x="1718" y="228478"/>
                  <a:pt x="1145" y="226187"/>
                </a:cubicBezTo>
                <a:cubicBezTo>
                  <a:pt x="-1145" y="218171"/>
                  <a:pt x="0" y="207291"/>
                  <a:pt x="4581" y="202710"/>
                </a:cubicBezTo>
                <a:close/>
              </a:path>
            </a:pathLst>
          </a:custGeom>
          <a:gradFill>
            <a:gsLst>
              <a:gs pos="0">
                <a:schemeClr val="accent1">
                  <a:lumMod val="90000"/>
                  <a:alpha val="100000"/>
                </a:schemeClr>
              </a:gs>
              <a:gs pos="100000">
                <a:schemeClr val="accent1">
                  <a:lumMod val="80000"/>
                  <a:lumOff val="20000"/>
                  <a:alpha val="100000"/>
                </a:schemeClr>
              </a:gs>
            </a:gsLst>
            <a:lin ang="13920000" scaled="0"/>
          </a:gradFill>
          <a:ln w="22225">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chemeClr val="tx1"/>
              </a:solidFill>
              <a:sym typeface="+mn-ea"/>
            </a:endParaRPr>
          </a:p>
        </p:txBody>
      </p:sp>
      <p:sp>
        <p:nvSpPr>
          <p:cNvPr id="8" name="矩形 7"/>
          <p:cNvSpPr/>
          <p:nvPr>
            <p:custDataLst>
              <p:tags r:id="rId6"/>
            </p:custDataLst>
          </p:nvPr>
        </p:nvSpPr>
        <p:spPr>
          <a:xfrm>
            <a:off x="4939665" y="3601720"/>
            <a:ext cx="2543810" cy="1425575"/>
          </a:xfrm>
          <a:prstGeom prst="rect">
            <a:avLst/>
          </a:prstGeom>
          <a:noFill/>
        </p:spPr>
        <p:txBody>
          <a:bodyPr wrap="square" tIns="323850" bIns="432000" rtlCol="0" anchor="b" anchorCtr="0">
            <a:noAutofit/>
          </a:bodyPr>
          <a:p>
            <a:pPr algn="ctr">
              <a:spcBef>
                <a:spcPct val="0"/>
              </a:spcBef>
              <a:spcAft>
                <a:spcPct val="0"/>
              </a:spcAft>
            </a:pPr>
            <a:r>
              <a:rPr lang="zh-CN" altLang="en-US" sz="2800" b="1" dirty="0">
                <a:solidFill>
                  <a:schemeClr val="tx1">
                    <a:lumMod val="100000"/>
                  </a:schemeClr>
                </a:solidFill>
                <a:latin typeface="+mn-ea"/>
                <a:cs typeface="+mn-ea"/>
              </a:rPr>
              <a:t>素养导向的</a:t>
            </a:r>
            <a:r>
              <a:rPr lang="en-US" altLang="zh-CN" sz="2800" b="1" dirty="0">
                <a:solidFill>
                  <a:schemeClr val="tx1">
                    <a:lumMod val="100000"/>
                  </a:schemeClr>
                </a:solidFill>
                <a:latin typeface="+mn-ea"/>
                <a:cs typeface="+mn-ea"/>
              </a:rPr>
              <a:t>“</a:t>
            </a:r>
            <a:r>
              <a:rPr lang="zh-CN" altLang="en-US" sz="2800" b="1" dirty="0">
                <a:solidFill>
                  <a:schemeClr val="tx1">
                    <a:lumMod val="100000"/>
                  </a:schemeClr>
                </a:solidFill>
                <a:latin typeface="+mn-ea"/>
                <a:cs typeface="+mn-ea"/>
              </a:rPr>
              <a:t>目标一族</a:t>
            </a:r>
            <a:r>
              <a:rPr lang="en-US" altLang="zh-CN" sz="2800" b="1" dirty="0">
                <a:solidFill>
                  <a:schemeClr val="tx1">
                    <a:lumMod val="100000"/>
                  </a:schemeClr>
                </a:solidFill>
                <a:latin typeface="+mn-ea"/>
                <a:cs typeface="+mn-ea"/>
              </a:rPr>
              <a:t>”</a:t>
            </a:r>
            <a:endParaRPr lang="en-US" altLang="zh-CN" sz="2800" b="1" dirty="0">
              <a:solidFill>
                <a:schemeClr val="tx1">
                  <a:lumMod val="100000"/>
                </a:schemeClr>
              </a:solidFill>
              <a:latin typeface="+mn-ea"/>
              <a:cs typeface="+mn-ea"/>
            </a:endParaRPr>
          </a:p>
        </p:txBody>
      </p:sp>
      <p:sp>
        <p:nvSpPr>
          <p:cNvPr id="9" name="矩形 8"/>
          <p:cNvSpPr/>
          <p:nvPr>
            <p:custDataLst>
              <p:tags r:id="rId7"/>
            </p:custDataLst>
          </p:nvPr>
        </p:nvSpPr>
        <p:spPr>
          <a:xfrm>
            <a:off x="1936750" y="4504373"/>
            <a:ext cx="2457450" cy="637540"/>
          </a:xfrm>
          <a:prstGeom prst="rect">
            <a:avLst/>
          </a:prstGeom>
          <a:noFill/>
        </p:spPr>
        <p:txBody>
          <a:bodyPr wrap="square" lIns="0" tIns="0" rIns="0" bIns="0" rtlCol="0" anchor="b">
            <a:noAutofit/>
          </a:bodyPr>
          <a:p>
            <a:pPr algn="r">
              <a:spcBef>
                <a:spcPct val="0"/>
              </a:spcBef>
              <a:spcAft>
                <a:spcPct val="0"/>
              </a:spcAft>
            </a:pPr>
            <a:r>
              <a:rPr lang="zh-CN" altLang="en-US" sz="2800" b="1" dirty="0">
                <a:solidFill>
                  <a:schemeClr val="accent2"/>
                </a:solidFill>
                <a:latin typeface="+mn-ea"/>
                <a:cs typeface="+mn-ea"/>
              </a:rPr>
              <a:t>内容学业要求</a:t>
            </a:r>
            <a:endParaRPr lang="zh-CN" altLang="en-US" sz="2800" b="1" dirty="0">
              <a:solidFill>
                <a:schemeClr val="accent2"/>
              </a:solidFill>
              <a:latin typeface="+mn-ea"/>
              <a:cs typeface="+mn-ea"/>
            </a:endParaRPr>
          </a:p>
        </p:txBody>
      </p:sp>
      <p:sp>
        <p:nvSpPr>
          <p:cNvPr id="22" name="矩形 21"/>
          <p:cNvSpPr/>
          <p:nvPr>
            <p:custDataLst>
              <p:tags r:id="rId8"/>
            </p:custDataLst>
          </p:nvPr>
        </p:nvSpPr>
        <p:spPr>
          <a:xfrm>
            <a:off x="7733665" y="4805998"/>
            <a:ext cx="2457450" cy="637540"/>
          </a:xfrm>
          <a:prstGeom prst="rect">
            <a:avLst/>
          </a:prstGeom>
          <a:noFill/>
        </p:spPr>
        <p:txBody>
          <a:bodyPr wrap="square" lIns="0" tIns="0" rIns="0" bIns="0" rtlCol="0" anchor="b">
            <a:noAutofit/>
          </a:bodyPr>
          <a:p>
            <a:pPr>
              <a:spcBef>
                <a:spcPct val="0"/>
              </a:spcBef>
              <a:spcAft>
                <a:spcPct val="0"/>
              </a:spcAft>
            </a:pPr>
            <a:r>
              <a:rPr lang="zh-CN" altLang="en-US" sz="2800" b="1" dirty="0">
                <a:solidFill>
                  <a:schemeClr val="accent1"/>
                </a:solidFill>
                <a:latin typeface="+mn-ea"/>
                <a:cs typeface="+mn-ea"/>
              </a:rPr>
              <a:t>学业质量</a:t>
            </a:r>
            <a:endParaRPr lang="zh-CN" altLang="en-US" sz="2800" b="1" dirty="0">
              <a:solidFill>
                <a:schemeClr val="accent1"/>
              </a:solidFill>
              <a:latin typeface="+mn-ea"/>
              <a:cs typeface="+mn-ea"/>
            </a:endParaRPr>
          </a:p>
        </p:txBody>
      </p:sp>
      <p:sp>
        <p:nvSpPr>
          <p:cNvPr id="24" name="矩形 23"/>
          <p:cNvSpPr/>
          <p:nvPr>
            <p:custDataLst>
              <p:tags r:id="rId9"/>
            </p:custDataLst>
          </p:nvPr>
        </p:nvSpPr>
        <p:spPr>
          <a:xfrm>
            <a:off x="3569335" y="2302828"/>
            <a:ext cx="2457450" cy="637540"/>
          </a:xfrm>
          <a:prstGeom prst="rect">
            <a:avLst/>
          </a:prstGeom>
          <a:noFill/>
        </p:spPr>
        <p:txBody>
          <a:bodyPr wrap="square" lIns="0" tIns="0" rIns="0" bIns="0" rtlCol="0" anchor="b">
            <a:noAutofit/>
          </a:bodyPr>
          <a:p>
            <a:pPr algn="r">
              <a:spcBef>
                <a:spcPct val="0"/>
              </a:spcBef>
              <a:spcAft>
                <a:spcPct val="0"/>
              </a:spcAft>
            </a:pPr>
            <a:r>
              <a:rPr lang="zh-CN" altLang="en-US" sz="2800" b="1" dirty="0">
                <a:solidFill>
                  <a:schemeClr val="accent1"/>
                </a:solidFill>
                <a:latin typeface="+mn-ea"/>
                <a:cs typeface="+mn-ea"/>
              </a:rPr>
              <a:t>课程</a:t>
            </a:r>
            <a:r>
              <a:rPr lang="en-US" altLang="zh-CN" sz="2800" b="1" dirty="0">
                <a:solidFill>
                  <a:schemeClr val="accent1"/>
                </a:solidFill>
                <a:latin typeface="+mn-ea"/>
                <a:cs typeface="+mn-ea"/>
              </a:rPr>
              <a:t>/</a:t>
            </a:r>
            <a:r>
              <a:rPr lang="zh-CN" altLang="en-US" sz="2800" b="1" dirty="0">
                <a:solidFill>
                  <a:schemeClr val="accent1"/>
                </a:solidFill>
                <a:latin typeface="+mn-ea"/>
                <a:cs typeface="+mn-ea"/>
              </a:rPr>
              <a:t>学段目标</a:t>
            </a:r>
            <a:endParaRPr lang="zh-CN" altLang="en-US" sz="2800" b="1" dirty="0">
              <a:solidFill>
                <a:schemeClr val="accent1"/>
              </a:solidFill>
              <a:latin typeface="+mn-ea"/>
              <a:cs typeface="+mn-ea"/>
            </a:endParaRPr>
          </a:p>
        </p:txBody>
      </p:sp>
      <p:sp>
        <p:nvSpPr>
          <p:cNvPr id="26" name="序号"/>
          <p:cNvSpPr/>
          <p:nvPr>
            <p:custDataLst>
              <p:tags r:id="rId10"/>
            </p:custDataLst>
          </p:nvPr>
        </p:nvSpPr>
        <p:spPr>
          <a:xfrm>
            <a:off x="7152005" y="4981258"/>
            <a:ext cx="429895" cy="429895"/>
          </a:xfrm>
          <a:prstGeom prst="rect">
            <a:avLst/>
          </a:prstGeom>
          <a:noFill/>
          <a:ln w="34925">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lIns="91440" tIns="64770" rIns="91440" bIns="45720" numCol="1" spcCol="0" rtlCol="0" fromWordArt="0" anchor="ctr" anchorCtr="0" forceAA="0" compatLnSpc="1">
            <a:noAutofit/>
          </a:bodyPr>
          <a:p>
            <a:pPr lvl="0" algn="ctr">
              <a:spcBef>
                <a:spcPct val="0"/>
              </a:spcBef>
              <a:spcAft>
                <a:spcPct val="0"/>
              </a:spcAft>
              <a:buClrTx/>
              <a:buSzTx/>
              <a:buFontTx/>
            </a:pPr>
            <a:r>
              <a:rPr lang="en-US" altLang="zh-CN" sz="1400" b="1" dirty="0">
                <a:solidFill>
                  <a:schemeClr val="lt1">
                    <a:lumMod val="100000"/>
                  </a:schemeClr>
                </a:solidFill>
                <a:latin typeface="+mn-ea"/>
                <a:cs typeface="+mn-ea"/>
                <a:sym typeface="+mn-ea"/>
              </a:rPr>
              <a:t>03</a:t>
            </a:r>
            <a:endParaRPr lang="en-US" altLang="zh-CN" sz="1400" b="1" dirty="0">
              <a:solidFill>
                <a:schemeClr val="lt1">
                  <a:lumMod val="100000"/>
                </a:schemeClr>
              </a:solidFill>
              <a:latin typeface="+mn-ea"/>
              <a:cs typeface="+mn-ea"/>
              <a:sym typeface="+mn-ea"/>
            </a:endParaRPr>
          </a:p>
        </p:txBody>
      </p:sp>
      <p:sp>
        <p:nvSpPr>
          <p:cNvPr id="27" name="序号"/>
          <p:cNvSpPr/>
          <p:nvPr>
            <p:custDataLst>
              <p:tags r:id="rId11"/>
            </p:custDataLst>
          </p:nvPr>
        </p:nvSpPr>
        <p:spPr>
          <a:xfrm>
            <a:off x="6157595" y="2453958"/>
            <a:ext cx="429895" cy="429895"/>
          </a:xfrm>
          <a:prstGeom prst="rect">
            <a:avLst/>
          </a:prstGeom>
          <a:noFill/>
          <a:ln w="34925">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lIns="91440" tIns="64770" rIns="91440" bIns="45720" numCol="1" spcCol="0" rtlCol="0" fromWordArt="0" anchor="ctr" anchorCtr="0" forceAA="0" compatLnSpc="1">
            <a:noAutofit/>
          </a:bodyPr>
          <a:p>
            <a:pPr lvl="0" algn="ctr">
              <a:spcBef>
                <a:spcPct val="0"/>
              </a:spcBef>
              <a:spcAft>
                <a:spcPct val="0"/>
              </a:spcAft>
              <a:buClrTx/>
              <a:buSzTx/>
              <a:buFontTx/>
            </a:pPr>
            <a:r>
              <a:rPr lang="en-US" altLang="zh-CN" sz="1400" b="1">
                <a:solidFill>
                  <a:schemeClr val="lt1">
                    <a:lumMod val="100000"/>
                  </a:schemeClr>
                </a:solidFill>
                <a:latin typeface="+mn-ea"/>
                <a:cs typeface="+mn-ea"/>
                <a:sym typeface="+mn-ea"/>
              </a:rPr>
              <a:t>01</a:t>
            </a:r>
            <a:endParaRPr lang="en-US" altLang="zh-CN" sz="1400" b="1">
              <a:solidFill>
                <a:schemeClr val="lt1">
                  <a:lumMod val="100000"/>
                </a:schemeClr>
              </a:solidFill>
              <a:latin typeface="+mn-ea"/>
              <a:cs typeface="+mn-ea"/>
              <a:sym typeface="+mn-ea"/>
            </a:endParaRPr>
          </a:p>
        </p:txBody>
      </p:sp>
      <p:sp>
        <p:nvSpPr>
          <p:cNvPr id="28" name="序号"/>
          <p:cNvSpPr/>
          <p:nvPr>
            <p:custDataLst>
              <p:tags r:id="rId12"/>
            </p:custDataLst>
          </p:nvPr>
        </p:nvSpPr>
        <p:spPr>
          <a:xfrm>
            <a:off x="4451985" y="4597083"/>
            <a:ext cx="429895" cy="429895"/>
          </a:xfrm>
          <a:prstGeom prst="rect">
            <a:avLst/>
          </a:prstGeom>
          <a:noFill/>
          <a:ln w="34925">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lIns="91440" tIns="64770" rIns="91440" bIns="45720" numCol="1" spcCol="0" rtlCol="0" fromWordArt="0" anchor="ctr" anchorCtr="0" forceAA="0" compatLnSpc="1">
            <a:noAutofit/>
          </a:bodyPr>
          <a:p>
            <a:pPr lvl="0" algn="ctr">
              <a:spcBef>
                <a:spcPct val="0"/>
              </a:spcBef>
              <a:spcAft>
                <a:spcPct val="0"/>
              </a:spcAft>
              <a:buClrTx/>
              <a:buSzTx/>
              <a:buFontTx/>
            </a:pPr>
            <a:r>
              <a:rPr lang="en-US" altLang="zh-CN" sz="1400" b="1">
                <a:solidFill>
                  <a:schemeClr val="lt1">
                    <a:lumMod val="100000"/>
                  </a:schemeClr>
                </a:solidFill>
                <a:latin typeface="+mn-ea"/>
                <a:cs typeface="+mn-ea"/>
                <a:sym typeface="+mn-ea"/>
              </a:rPr>
              <a:t>02</a:t>
            </a:r>
            <a:endParaRPr lang="en-US" altLang="zh-CN" sz="1400" b="1">
              <a:solidFill>
                <a:schemeClr val="lt1">
                  <a:lumMod val="100000"/>
                </a:schemeClr>
              </a:solidFill>
              <a:latin typeface="+mn-ea"/>
              <a:cs typeface="+mn-ea"/>
              <a:sym typeface="+mn-ea"/>
            </a:endParaRPr>
          </a:p>
        </p:txBody>
      </p:sp>
      <p:sp>
        <p:nvSpPr>
          <p:cNvPr id="29" name="文本框 28"/>
          <p:cNvSpPr txBox="1"/>
          <p:nvPr/>
        </p:nvSpPr>
        <p:spPr>
          <a:xfrm>
            <a:off x="9037955" y="1361440"/>
            <a:ext cx="2682240" cy="1753235"/>
          </a:xfrm>
          <a:prstGeom prst="rect">
            <a:avLst/>
          </a:prstGeom>
          <a:solidFill>
            <a:schemeClr val="tx2">
              <a:lumMod val="75000"/>
            </a:schemeClr>
          </a:solidFill>
        </p:spPr>
        <p:txBody>
          <a:bodyPr wrap="square" rtlCol="0" anchor="t">
            <a:spAutoFit/>
          </a:bodyPr>
          <a:p>
            <a:pPr algn="ctr"/>
            <a:r>
              <a:rPr lang="zh-CN" altLang="en-US" sz="3600"/>
              <a:t>关键能力</a:t>
            </a:r>
            <a:endParaRPr lang="zh-CN" altLang="en-US" sz="3600"/>
          </a:p>
          <a:p>
            <a:pPr algn="ctr"/>
            <a:r>
              <a:rPr lang="zh-CN" altLang="en-US" sz="3600"/>
              <a:t>必备品格</a:t>
            </a:r>
            <a:endParaRPr lang="zh-CN" altLang="en-US" sz="3600"/>
          </a:p>
          <a:p>
            <a:pPr algn="ctr"/>
            <a:r>
              <a:rPr lang="zh-CN" altLang="en-US" sz="3600"/>
              <a:t>正确价值观</a:t>
            </a:r>
            <a:endParaRPr lang="zh-CN" altLang="en-US" sz="3600"/>
          </a:p>
        </p:txBody>
      </p:sp>
      <p:sp>
        <p:nvSpPr>
          <p:cNvPr id="31" name="文本框 30"/>
          <p:cNvSpPr txBox="1"/>
          <p:nvPr>
            <p:custDataLst>
              <p:tags r:id="rId13"/>
            </p:custDataLst>
          </p:nvPr>
        </p:nvSpPr>
        <p:spPr>
          <a:xfrm>
            <a:off x="1153795" y="5526405"/>
            <a:ext cx="10650220" cy="829945"/>
          </a:xfrm>
          <a:prstGeom prst="rect">
            <a:avLst/>
          </a:prstGeom>
          <a:noFill/>
        </p:spPr>
        <p:txBody>
          <a:bodyPr wrap="square">
            <a:spAutoFit/>
          </a:bodyPr>
          <a:lstStyle>
            <a:defPPr>
              <a:defRPr lang="zh-CN"/>
            </a:defPPr>
            <a:lvl1pPr>
              <a:defRPr sz="3600">
                <a:latin typeface="+mj-ea"/>
                <a:ea typeface="+mj-ea"/>
              </a:defRPr>
            </a:lvl1pPr>
          </a:lstStyle>
          <a:p>
            <a:pPr algn="l"/>
            <a:r>
              <a:rPr lang="en-US" altLang="zh-CN" sz="2400" dirty="0">
                <a:solidFill>
                  <a:schemeClr val="accent3">
                    <a:lumMod val="75000"/>
                  </a:schemeClr>
                </a:solidFill>
              </a:rPr>
              <a:t>       </a:t>
            </a:r>
            <a:r>
              <a:rPr lang="zh-CN" altLang="en-US" sz="2400" dirty="0">
                <a:solidFill>
                  <a:schemeClr val="accent3">
                    <a:lumMod val="75000"/>
                  </a:schemeClr>
                </a:solidFill>
              </a:rPr>
              <a:t>学业质量标准是课程建设的关键要素，它既是核心素养</a:t>
            </a:r>
            <a:r>
              <a:rPr lang="en-US" altLang="zh-CN" sz="2400" dirty="0">
                <a:solidFill>
                  <a:schemeClr val="accent3">
                    <a:lumMod val="75000"/>
                  </a:schemeClr>
                </a:solidFill>
              </a:rPr>
              <a:t>/</a:t>
            </a:r>
            <a:r>
              <a:rPr lang="zh-CN" altLang="en-US" sz="2400" dirty="0">
                <a:solidFill>
                  <a:schemeClr val="accent3">
                    <a:lumMod val="75000"/>
                  </a:schemeClr>
                </a:solidFill>
              </a:rPr>
              <a:t>课程目标与内容标准的桥梁，也是规范和引领教学与评价的抓手。</a:t>
            </a:r>
            <a:endParaRPr lang="zh-CN" altLang="en-US" sz="2400" dirty="0">
              <a:solidFill>
                <a:schemeClr val="accent3">
                  <a:lumMod val="75000"/>
                </a:schemeClr>
              </a:solidFill>
            </a:endParaRPr>
          </a:p>
        </p:txBody>
      </p:sp>
      <p:sp>
        <p:nvSpPr>
          <p:cNvPr id="32" name="文本框 31"/>
          <p:cNvSpPr txBox="1"/>
          <p:nvPr/>
        </p:nvSpPr>
        <p:spPr>
          <a:xfrm>
            <a:off x="504825" y="1187450"/>
            <a:ext cx="1336675" cy="1753235"/>
          </a:xfrm>
          <a:prstGeom prst="rect">
            <a:avLst/>
          </a:prstGeom>
          <a:solidFill>
            <a:schemeClr val="tx2">
              <a:lumMod val="75000"/>
            </a:schemeClr>
          </a:solidFill>
        </p:spPr>
        <p:txBody>
          <a:bodyPr wrap="square" rtlCol="0" anchor="t">
            <a:spAutoFit/>
          </a:bodyPr>
          <a:p>
            <a:pPr algn="ctr"/>
            <a:r>
              <a:rPr lang="zh-CN" altLang="en-US" sz="3600"/>
              <a:t>课程</a:t>
            </a:r>
            <a:endParaRPr lang="zh-CN" altLang="en-US" sz="3600"/>
          </a:p>
          <a:p>
            <a:pPr algn="ctr"/>
            <a:r>
              <a:rPr lang="zh-CN" altLang="en-US" sz="3600"/>
              <a:t>教学</a:t>
            </a:r>
            <a:endParaRPr lang="zh-CN" altLang="en-US" sz="3600"/>
          </a:p>
          <a:p>
            <a:pPr algn="ctr"/>
            <a:r>
              <a:rPr lang="zh-CN" altLang="en-US" sz="3600"/>
              <a:t>评价</a:t>
            </a:r>
            <a:endParaRPr lang="zh-CN" altLang="en-US" sz="360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圆角 17"/>
          <p:cNvSpPr/>
          <p:nvPr>
            <p:custDataLst>
              <p:tags r:id="rId1"/>
            </p:custDataLst>
          </p:nvPr>
        </p:nvSpPr>
        <p:spPr>
          <a:xfrm>
            <a:off x="2103120" y="1361440"/>
            <a:ext cx="6271260" cy="870585"/>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灯片编号占位符 3"/>
          <p:cNvSpPr>
            <a:spLocks noGrp="1"/>
          </p:cNvSpPr>
          <p:nvPr>
            <p:ph type="sldNum" sz="quarter" idx="4294967295"/>
          </p:nvPr>
        </p:nvSpPr>
        <p:spPr>
          <a:xfrm>
            <a:off x="9448800" y="6356350"/>
            <a:ext cx="2743200" cy="365125"/>
          </a:xfrm>
        </p:spPr>
        <p:txBody>
          <a:bodyPr/>
          <a:lstStyle/>
          <a:p>
            <a:fld id="{415C7294-C29C-49E4-A7CC-3C5190534A79}" type="slidenum">
              <a:rPr lang="zh-CN" altLang="en-US" smtClean="0"/>
            </a:fld>
            <a:endParaRPr lang="zh-CN" altLang="en-US"/>
          </a:p>
        </p:txBody>
      </p:sp>
      <p:sp>
        <p:nvSpPr>
          <p:cNvPr id="11" name="文本框 10"/>
          <p:cNvSpPr txBox="1"/>
          <p:nvPr>
            <p:custDataLst>
              <p:tags r:id="rId2"/>
            </p:custDataLst>
          </p:nvPr>
        </p:nvSpPr>
        <p:spPr>
          <a:xfrm>
            <a:off x="2403943" y="1491400"/>
            <a:ext cx="5212080" cy="645160"/>
          </a:xfrm>
          <a:prstGeom prst="rect">
            <a:avLst/>
          </a:prstGeom>
          <a:noFill/>
        </p:spPr>
        <p:txBody>
          <a:bodyPr wrap="none" rtlCol="0">
            <a:spAutoFit/>
          </a:bodyPr>
          <a:lstStyle/>
          <a:p>
            <a:r>
              <a:rPr lang="zh-CN" altLang="en-US" sz="3600" dirty="0">
                <a:solidFill>
                  <a:schemeClr val="bg1"/>
                </a:solidFill>
                <a:latin typeface="+mj-lt"/>
                <a:ea typeface="+mj-ea"/>
              </a:rPr>
              <a:t>让教学目标</a:t>
            </a:r>
            <a:r>
              <a:rPr lang="en-US" altLang="zh-CN" sz="3600" dirty="0">
                <a:solidFill>
                  <a:schemeClr val="bg1"/>
                </a:solidFill>
                <a:latin typeface="+mj-lt"/>
                <a:ea typeface="+mj-ea"/>
              </a:rPr>
              <a:t>“</a:t>
            </a:r>
            <a:r>
              <a:rPr lang="zh-CN" altLang="en-US" sz="3600" dirty="0">
                <a:solidFill>
                  <a:srgbClr val="FF0000"/>
                </a:solidFill>
                <a:latin typeface="+mj-lt"/>
                <a:ea typeface="+mj-ea"/>
              </a:rPr>
              <a:t>看得见人</a:t>
            </a:r>
            <a:r>
              <a:rPr lang="en-US" altLang="zh-CN" sz="3600" dirty="0">
                <a:solidFill>
                  <a:schemeClr val="bg1"/>
                </a:solidFill>
                <a:latin typeface="+mj-lt"/>
                <a:ea typeface="+mj-ea"/>
              </a:rPr>
              <a:t>”</a:t>
            </a:r>
            <a:endParaRPr lang="en-US" altLang="zh-CN" sz="3600" dirty="0">
              <a:solidFill>
                <a:schemeClr val="bg1"/>
              </a:solidFill>
              <a:latin typeface="+mj-lt"/>
              <a:ea typeface="+mj-ea"/>
            </a:endParaRPr>
          </a:p>
        </p:txBody>
      </p:sp>
      <p:sp>
        <p:nvSpPr>
          <p:cNvPr id="2" name="文本框 1"/>
          <p:cNvSpPr txBox="1"/>
          <p:nvPr/>
        </p:nvSpPr>
        <p:spPr>
          <a:xfrm>
            <a:off x="1357133" y="505160"/>
            <a:ext cx="9366885" cy="583565"/>
          </a:xfrm>
          <a:prstGeom prst="rect">
            <a:avLst/>
          </a:prstGeom>
          <a:noFill/>
        </p:spPr>
        <p:txBody>
          <a:bodyPr wrap="none" rtlCol="0">
            <a:spAutoFit/>
          </a:bodyPr>
          <a:lstStyle/>
          <a:p>
            <a:pPr algn="l"/>
            <a:r>
              <a:rPr lang="en-US" altLang="zh-CN" sz="3200">
                <a:solidFill>
                  <a:schemeClr val="accent3">
                    <a:lumMod val="75000"/>
                  </a:schemeClr>
                </a:solidFill>
                <a:latin typeface="+mj-ea"/>
                <a:ea typeface="+mj-ea"/>
              </a:rPr>
              <a:t>3</a:t>
            </a:r>
            <a:r>
              <a:rPr lang="zh-CN" altLang="en-US" sz="3200">
                <a:solidFill>
                  <a:schemeClr val="accent3">
                    <a:lumMod val="75000"/>
                  </a:schemeClr>
                </a:solidFill>
                <a:latin typeface="+mj-ea"/>
                <a:ea typeface="+mj-ea"/>
              </a:rPr>
              <a:t>、学业质量标准给课程教学实践会带来</a:t>
            </a:r>
            <a:r>
              <a:rPr lang="zh-CN" altLang="en-US" sz="3200">
                <a:solidFill>
                  <a:schemeClr val="tx2">
                    <a:lumMod val="50000"/>
                  </a:schemeClr>
                </a:solidFill>
                <a:latin typeface="+mj-ea"/>
                <a:ea typeface="+mj-ea"/>
              </a:rPr>
              <a:t>什么影响</a:t>
            </a:r>
            <a:r>
              <a:rPr lang="zh-CN" altLang="en-US" sz="3200">
                <a:solidFill>
                  <a:schemeClr val="accent3">
                    <a:lumMod val="75000"/>
                  </a:schemeClr>
                </a:solidFill>
                <a:latin typeface="+mj-ea"/>
                <a:ea typeface="+mj-ea"/>
              </a:rPr>
              <a:t>？</a:t>
            </a:r>
            <a:endParaRPr lang="zh-CN" altLang="en-US" sz="3200">
              <a:solidFill>
                <a:schemeClr val="accent3">
                  <a:lumMod val="75000"/>
                </a:schemeClr>
              </a:solidFill>
              <a:latin typeface="+mj-ea"/>
              <a:ea typeface="+mj-ea"/>
            </a:endParaRPr>
          </a:p>
        </p:txBody>
      </p:sp>
      <p:grpSp>
        <p:nvGrpSpPr>
          <p:cNvPr id="3" name="组合 2"/>
          <p:cNvGrpSpPr/>
          <p:nvPr/>
        </p:nvGrpSpPr>
        <p:grpSpPr>
          <a:xfrm>
            <a:off x="780732" y="629789"/>
            <a:ext cx="259536" cy="367384"/>
            <a:chOff x="1812954" y="1243817"/>
            <a:chExt cx="473046" cy="669619"/>
          </a:xfrm>
        </p:grpSpPr>
        <p:sp>
          <p:nvSpPr>
            <p:cNvPr id="5" name="椭圆 4"/>
            <p:cNvSpPr/>
            <p:nvPr/>
          </p:nvSpPr>
          <p:spPr>
            <a:xfrm>
              <a:off x="1812954" y="1440390"/>
              <a:ext cx="473046" cy="473046"/>
            </a:xfrm>
            <a:prstGeom prst="ellipse">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1812954" y="1243817"/>
              <a:ext cx="473046" cy="473046"/>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6" name="任意多边形 45"/>
          <p:cNvSpPr/>
          <p:nvPr>
            <p:custDataLst>
              <p:tags r:id="rId3"/>
            </p:custDataLst>
          </p:nvPr>
        </p:nvSpPr>
        <p:spPr>
          <a:xfrm>
            <a:off x="265715" y="3105354"/>
            <a:ext cx="11594986" cy="2003777"/>
          </a:xfrm>
          <a:custGeom>
            <a:avLst/>
            <a:gdLst>
              <a:gd name="connsiteX0" fmla="*/ 16538 w 16538"/>
              <a:gd name="connsiteY0" fmla="*/ 0 h 2858"/>
              <a:gd name="connsiteX1" fmla="*/ 16500 w 16538"/>
              <a:gd name="connsiteY1" fmla="*/ 33 h 2858"/>
              <a:gd name="connsiteX2" fmla="*/ 8269 w 16538"/>
              <a:gd name="connsiteY2" fmla="*/ 2858 h 2858"/>
              <a:gd name="connsiteX3" fmla="*/ 39 w 16538"/>
              <a:gd name="connsiteY3" fmla="*/ 33 h 2858"/>
              <a:gd name="connsiteX4" fmla="*/ 0 w 16538"/>
              <a:gd name="connsiteY4" fmla="*/ 0 h 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38" h="2858">
                <a:moveTo>
                  <a:pt x="16538" y="0"/>
                </a:moveTo>
                <a:lnTo>
                  <a:pt x="16500" y="33"/>
                </a:lnTo>
                <a:cubicBezTo>
                  <a:pt x="14393" y="1778"/>
                  <a:pt x="11483" y="2858"/>
                  <a:pt x="8269" y="2858"/>
                </a:cubicBezTo>
                <a:cubicBezTo>
                  <a:pt x="5055" y="2858"/>
                  <a:pt x="2145" y="1778"/>
                  <a:pt x="39" y="33"/>
                </a:cubicBezTo>
                <a:lnTo>
                  <a:pt x="0" y="0"/>
                </a:lnTo>
              </a:path>
            </a:pathLst>
          </a:custGeom>
          <a:ln w="123825">
            <a:gradFill>
              <a:gsLst>
                <a:gs pos="0">
                  <a:schemeClr val="accent1">
                    <a:lumMod val="5000"/>
                    <a:lumOff val="95000"/>
                    <a:alpha val="0"/>
                  </a:schemeClr>
                </a:gs>
                <a:gs pos="67000">
                  <a:schemeClr val="accent1">
                    <a:alpha val="100000"/>
                  </a:schemeClr>
                </a:gs>
              </a:gsLst>
              <a:lin ang="0" scaled="1"/>
            </a:gradFill>
            <a:headEnd type="triangle"/>
          </a:ln>
        </p:spPr>
        <p:style>
          <a:lnRef idx="1">
            <a:schemeClr val="accent1"/>
          </a:lnRef>
          <a:fillRef idx="0">
            <a:schemeClr val="accent1"/>
          </a:fillRef>
          <a:effectRef idx="0">
            <a:schemeClr val="accent1"/>
          </a:effectRef>
          <a:fontRef idx="minor">
            <a:schemeClr val="tx1"/>
          </a:fontRef>
        </p:style>
        <p:txBody>
          <a:bodyPr vertOverflow="overflow" horzOverflow="overflow" vert="horz" wrap="square" numCol="1" spcCol="0" rtlCol="0" fromWordArt="0" anchor="ctr" anchorCtr="0" forceAA="0" compatLnSpc="1">
            <a:normAutofit/>
          </a:bodyPr>
          <a:p>
            <a:pPr lvl="0" algn="ctr">
              <a:buClrTx/>
              <a:buSzTx/>
              <a:buFontTx/>
            </a:pPr>
            <a:endParaRPr lang="zh-CN" altLang="en-US">
              <a:solidFill>
                <a:schemeClr val="tx1"/>
              </a:solidFill>
              <a:sym typeface="+mn-ea"/>
            </a:endParaRPr>
          </a:p>
        </p:txBody>
      </p:sp>
      <p:sp>
        <p:nvSpPr>
          <p:cNvPr id="47" name="圆角矩形 46"/>
          <p:cNvSpPr/>
          <p:nvPr>
            <p:custDataLst>
              <p:tags r:id="rId4"/>
            </p:custDataLst>
          </p:nvPr>
        </p:nvSpPr>
        <p:spPr>
          <a:xfrm>
            <a:off x="2011045" y="5109210"/>
            <a:ext cx="3148965" cy="1139825"/>
          </a:xfrm>
          <a:prstGeom prst="roundRect">
            <a:avLst>
              <a:gd name="adj" fmla="val 50000"/>
            </a:avLst>
          </a:prstGeom>
          <a:gradFill>
            <a:gsLst>
              <a:gs pos="48000">
                <a:schemeClr val="accent1">
                  <a:alpha val="100000"/>
                </a:schemeClr>
              </a:gs>
              <a:gs pos="0">
                <a:schemeClr val="accent1">
                  <a:lumMod val="60000"/>
                  <a:lumOff val="40000"/>
                  <a:alpha val="100000"/>
                </a:schemeClr>
              </a:gs>
              <a:gs pos="81000">
                <a:schemeClr val="accent1">
                  <a:alpha val="100000"/>
                </a:schemeClr>
              </a:gs>
              <a:gs pos="100000">
                <a:schemeClr val="accent1">
                  <a:alpha val="100000"/>
                </a:schemeClr>
              </a:gs>
            </a:gsLst>
            <a:lin ang="5400000" scaled="0"/>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p>
            <a:pPr lvl="0" algn="ctr">
              <a:spcBef>
                <a:spcPct val="0"/>
              </a:spcBef>
              <a:spcAft>
                <a:spcPct val="0"/>
              </a:spcAft>
              <a:buClrTx/>
              <a:buSzTx/>
              <a:buFontTx/>
            </a:pPr>
            <a:r>
              <a:rPr lang="zh-CN" altLang="en-US" sz="3600" b="1">
                <a:solidFill>
                  <a:schemeClr val="lt1"/>
                </a:solidFill>
                <a:latin typeface="+mn-ea"/>
                <a:cs typeface="+mn-ea"/>
                <a:sym typeface="+mn-ea"/>
              </a:rPr>
              <a:t>基本技能与</a:t>
            </a:r>
            <a:endParaRPr lang="zh-CN" altLang="en-US" sz="3600" b="1">
              <a:solidFill>
                <a:schemeClr val="lt1"/>
              </a:solidFill>
              <a:latin typeface="+mn-ea"/>
              <a:cs typeface="+mn-ea"/>
              <a:sym typeface="+mn-ea"/>
            </a:endParaRPr>
          </a:p>
          <a:p>
            <a:pPr lvl="0" algn="ctr">
              <a:spcBef>
                <a:spcPct val="0"/>
              </a:spcBef>
              <a:spcAft>
                <a:spcPct val="0"/>
              </a:spcAft>
              <a:buClrTx/>
              <a:buSzTx/>
              <a:buFontTx/>
            </a:pPr>
            <a:r>
              <a:rPr lang="zh-CN" altLang="en-US" sz="3600" b="1">
                <a:solidFill>
                  <a:schemeClr val="lt1"/>
                </a:solidFill>
                <a:latin typeface="+mn-ea"/>
                <a:cs typeface="+mn-ea"/>
                <a:sym typeface="+mn-ea"/>
              </a:rPr>
              <a:t>基本知识</a:t>
            </a:r>
            <a:endParaRPr lang="zh-CN" altLang="en-US" sz="3600" b="1">
              <a:solidFill>
                <a:schemeClr val="lt1"/>
              </a:solidFill>
              <a:latin typeface="+mn-ea"/>
              <a:cs typeface="+mn-ea"/>
              <a:sym typeface="+mn-ea"/>
            </a:endParaRPr>
          </a:p>
        </p:txBody>
      </p:sp>
      <p:sp>
        <p:nvSpPr>
          <p:cNvPr id="90" name="椭圆 89"/>
          <p:cNvSpPr>
            <a:spLocks noChangeAspect="1"/>
          </p:cNvSpPr>
          <p:nvPr>
            <p:custDataLst>
              <p:tags r:id="rId5"/>
            </p:custDataLst>
          </p:nvPr>
        </p:nvSpPr>
        <p:spPr>
          <a:xfrm>
            <a:off x="4196147" y="4827986"/>
            <a:ext cx="230666" cy="230666"/>
          </a:xfrm>
          <a:prstGeom prst="ellipse">
            <a:avLst/>
          </a:prstGeom>
          <a:gradFill>
            <a:gsLst>
              <a:gs pos="54000">
                <a:schemeClr val="accent1">
                  <a:alpha val="100000"/>
                </a:schemeClr>
              </a:gs>
              <a:gs pos="0">
                <a:schemeClr val="accent1">
                  <a:lumMod val="60000"/>
                  <a:lumOff val="40000"/>
                  <a:alpha val="100000"/>
                </a:schemeClr>
              </a:gs>
            </a:gsLst>
            <a:lin ang="5400000" scaled="0"/>
          </a:gradFill>
          <a:ln w="19050">
            <a:gradFill>
              <a:gsLst>
                <a:gs pos="37000">
                  <a:srgbClr val="FFFFFF"/>
                </a:gs>
                <a:gs pos="0">
                  <a:schemeClr val="accent1">
                    <a:lumMod val="20000"/>
                    <a:lumOff val="80000"/>
                    <a:alpha val="100000"/>
                  </a:schemeClr>
                </a:gs>
                <a:gs pos="100000">
                  <a:srgbClr val="FFFFFF"/>
                </a:gs>
                <a:gs pos="71000">
                  <a:schemeClr val="accent1">
                    <a:lumMod val="20000"/>
                    <a:lumOff val="80000"/>
                    <a:alpha val="100000"/>
                  </a:schemeClr>
                </a:gs>
              </a:gsLst>
              <a:lin ang="16200000" scaled="0"/>
            </a:gradFill>
          </a:ln>
          <a:effectLst>
            <a:outerShdw blurRad="342900" sx="106000" sy="106000" algn="ctr"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p>
            <a:pPr lvl="0" algn="ctr">
              <a:buClrTx/>
              <a:buSzTx/>
              <a:buFontTx/>
            </a:pPr>
            <a:endParaRPr lang="zh-CN" altLang="en-US">
              <a:solidFill>
                <a:schemeClr val="lt1"/>
              </a:solidFill>
              <a:sym typeface="+mn-ea"/>
            </a:endParaRPr>
          </a:p>
        </p:txBody>
      </p:sp>
      <p:sp>
        <p:nvSpPr>
          <p:cNvPr id="48" name="圆角矩形 47"/>
          <p:cNvSpPr/>
          <p:nvPr>
            <p:custDataLst>
              <p:tags r:id="rId6"/>
            </p:custDataLst>
          </p:nvPr>
        </p:nvSpPr>
        <p:spPr>
          <a:xfrm>
            <a:off x="6726555" y="5165090"/>
            <a:ext cx="3148965" cy="1158240"/>
          </a:xfrm>
          <a:prstGeom prst="roundRect">
            <a:avLst>
              <a:gd name="adj" fmla="val 50000"/>
            </a:avLst>
          </a:prstGeom>
          <a:gradFill>
            <a:gsLst>
              <a:gs pos="48000">
                <a:schemeClr val="accent2">
                  <a:alpha val="100000"/>
                </a:schemeClr>
              </a:gs>
              <a:gs pos="0">
                <a:schemeClr val="accent2">
                  <a:lumMod val="60000"/>
                  <a:lumOff val="40000"/>
                  <a:alpha val="100000"/>
                </a:schemeClr>
              </a:gs>
              <a:gs pos="81000">
                <a:schemeClr val="accent2">
                  <a:alpha val="100000"/>
                </a:schemeClr>
              </a:gs>
              <a:gs pos="100000">
                <a:schemeClr val="accent2">
                  <a:lumMod val="60000"/>
                  <a:lumOff val="40000"/>
                  <a:alpha val="100000"/>
                </a:schemeClr>
              </a:gs>
            </a:gsLst>
            <a:lin ang="540000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p>
            <a:pPr lvl="0" algn="ctr">
              <a:spcBef>
                <a:spcPct val="0"/>
              </a:spcBef>
              <a:spcAft>
                <a:spcPct val="0"/>
              </a:spcAft>
              <a:buClrTx/>
              <a:buSzTx/>
              <a:buFontTx/>
            </a:pPr>
            <a:r>
              <a:rPr lang="zh-CN" altLang="en-US" sz="3600" b="1">
                <a:solidFill>
                  <a:schemeClr val="lt1"/>
                </a:solidFill>
                <a:latin typeface="+mn-ea"/>
                <a:cs typeface="+mn-ea"/>
                <a:sym typeface="+mn-ea"/>
              </a:rPr>
              <a:t>素养导向的</a:t>
            </a:r>
            <a:endParaRPr lang="zh-CN" altLang="en-US" sz="3600" b="1">
              <a:solidFill>
                <a:schemeClr val="lt1"/>
              </a:solidFill>
              <a:latin typeface="+mn-ea"/>
              <a:cs typeface="+mn-ea"/>
              <a:sym typeface="+mn-ea"/>
            </a:endParaRPr>
          </a:p>
          <a:p>
            <a:pPr lvl="0" algn="ctr">
              <a:spcBef>
                <a:spcPct val="0"/>
              </a:spcBef>
              <a:spcAft>
                <a:spcPct val="0"/>
              </a:spcAft>
              <a:buClrTx/>
              <a:buSzTx/>
              <a:buFontTx/>
            </a:pPr>
            <a:r>
              <a:rPr lang="zh-CN" altLang="en-US" sz="3600" b="1">
                <a:solidFill>
                  <a:schemeClr val="lt1"/>
                </a:solidFill>
                <a:latin typeface="+mn-ea"/>
                <a:cs typeface="+mn-ea"/>
                <a:sym typeface="+mn-ea"/>
              </a:rPr>
              <a:t>目标体系</a:t>
            </a:r>
            <a:endParaRPr lang="zh-CN" altLang="en-US" sz="3600" b="1">
              <a:solidFill>
                <a:schemeClr val="lt1"/>
              </a:solidFill>
              <a:latin typeface="+mn-ea"/>
              <a:cs typeface="+mn-ea"/>
              <a:sym typeface="+mn-ea"/>
            </a:endParaRPr>
          </a:p>
        </p:txBody>
      </p:sp>
      <p:sp>
        <p:nvSpPr>
          <p:cNvPr id="49" name="椭圆 48"/>
          <p:cNvSpPr>
            <a:spLocks noChangeAspect="1"/>
          </p:cNvSpPr>
          <p:nvPr>
            <p:custDataLst>
              <p:tags r:id="rId7"/>
            </p:custDataLst>
          </p:nvPr>
        </p:nvSpPr>
        <p:spPr>
          <a:xfrm>
            <a:off x="7638606" y="4827986"/>
            <a:ext cx="230666" cy="230666"/>
          </a:xfrm>
          <a:prstGeom prst="ellipse">
            <a:avLst/>
          </a:prstGeom>
          <a:gradFill>
            <a:gsLst>
              <a:gs pos="54000">
                <a:schemeClr val="accent2">
                  <a:alpha val="100000"/>
                </a:schemeClr>
              </a:gs>
              <a:gs pos="0">
                <a:schemeClr val="accent2">
                  <a:lumMod val="20000"/>
                  <a:lumOff val="80000"/>
                  <a:alpha val="100000"/>
                </a:schemeClr>
              </a:gs>
              <a:gs pos="81000">
                <a:schemeClr val="accent2">
                  <a:alpha val="100000"/>
                </a:schemeClr>
              </a:gs>
              <a:gs pos="100000">
                <a:schemeClr val="accent2">
                  <a:lumMod val="60000"/>
                  <a:lumOff val="40000"/>
                  <a:alpha val="100000"/>
                </a:schemeClr>
              </a:gs>
            </a:gsLst>
            <a:lin ang="4800000" scaled="0"/>
          </a:gradFill>
          <a:ln w="19050">
            <a:gradFill>
              <a:gsLst>
                <a:gs pos="37000">
                  <a:srgbClr val="FFFFFF"/>
                </a:gs>
                <a:gs pos="0">
                  <a:schemeClr val="accent2">
                    <a:lumMod val="20000"/>
                    <a:lumOff val="80000"/>
                    <a:alpha val="100000"/>
                  </a:schemeClr>
                </a:gs>
                <a:gs pos="100000">
                  <a:srgbClr val="FFFFFF"/>
                </a:gs>
                <a:gs pos="71000">
                  <a:schemeClr val="accent2">
                    <a:lumMod val="20000"/>
                    <a:lumOff val="80000"/>
                    <a:alpha val="100000"/>
                  </a:schemeClr>
                </a:gs>
              </a:gsLst>
              <a:lin ang="16200000" scaled="0"/>
            </a:gradFill>
          </a:ln>
          <a:effectLst>
            <a:outerShdw blurRad="355600" algn="ctr" rotWithShape="0">
              <a:schemeClr val="accent2">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p>
            <a:pPr lvl="0" algn="ctr">
              <a:buClrTx/>
              <a:buSzTx/>
              <a:buFontTx/>
            </a:pPr>
            <a:endParaRPr lang="zh-CN" altLang="en-US">
              <a:solidFill>
                <a:schemeClr val="lt1"/>
              </a:solidFill>
              <a:sym typeface="+mn-ea"/>
            </a:endParaRPr>
          </a:p>
        </p:txBody>
      </p:sp>
      <p:sp>
        <p:nvSpPr>
          <p:cNvPr id="50" name="矩形 49"/>
          <p:cNvSpPr/>
          <p:nvPr>
            <p:custDataLst>
              <p:tags r:id="rId8"/>
            </p:custDataLst>
          </p:nvPr>
        </p:nvSpPr>
        <p:spPr>
          <a:xfrm>
            <a:off x="1356995" y="3953510"/>
            <a:ext cx="3959225" cy="643890"/>
          </a:xfrm>
          <a:prstGeom prst="rect">
            <a:avLst/>
          </a:prstGeom>
          <a:noFill/>
        </p:spPr>
        <p:txBody>
          <a:bodyPr wrap="square" lIns="0" tIns="0" rIns="0" bIns="0" rtlCol="0" anchor="b" anchorCtr="0">
            <a:noAutofit/>
          </a:bodyPr>
          <a:p>
            <a:pPr algn="ctr">
              <a:lnSpc>
                <a:spcPct val="120000"/>
              </a:lnSpc>
              <a:spcBef>
                <a:spcPct val="0"/>
              </a:spcBef>
              <a:spcAft>
                <a:spcPct val="0"/>
              </a:spcAft>
            </a:pPr>
            <a:r>
              <a:rPr lang="zh-CN" altLang="en-US" sz="2800" dirty="0">
                <a:solidFill>
                  <a:schemeClr val="tx1">
                    <a:lumMod val="65000"/>
                    <a:lumOff val="35000"/>
                  </a:schemeClr>
                </a:solidFill>
                <a:latin typeface="+mn-ea"/>
                <a:cs typeface="+mn-ea"/>
              </a:rPr>
              <a:t>只见书，不见人</a:t>
            </a:r>
            <a:endParaRPr lang="zh-CN" altLang="en-US" sz="2800" dirty="0">
              <a:solidFill>
                <a:schemeClr val="tx1">
                  <a:lumMod val="65000"/>
                  <a:lumOff val="35000"/>
                </a:schemeClr>
              </a:solidFill>
              <a:latin typeface="+mn-ea"/>
              <a:cs typeface="+mn-ea"/>
            </a:endParaRPr>
          </a:p>
          <a:p>
            <a:pPr algn="ctr">
              <a:lnSpc>
                <a:spcPct val="120000"/>
              </a:lnSpc>
              <a:spcBef>
                <a:spcPct val="0"/>
              </a:spcBef>
              <a:spcAft>
                <a:spcPct val="0"/>
              </a:spcAft>
            </a:pPr>
            <a:r>
              <a:rPr lang="zh-CN" altLang="en-US" sz="2800" dirty="0">
                <a:solidFill>
                  <a:schemeClr val="tx1">
                    <a:lumMod val="65000"/>
                    <a:lumOff val="35000"/>
                  </a:schemeClr>
                </a:solidFill>
                <a:latin typeface="+mn-ea"/>
                <a:cs typeface="+mn-ea"/>
              </a:rPr>
              <a:t>目标无人，教学过程无人</a:t>
            </a:r>
            <a:endParaRPr lang="zh-CN" altLang="en-US" sz="2800" dirty="0">
              <a:solidFill>
                <a:schemeClr val="tx1">
                  <a:lumMod val="65000"/>
                  <a:lumOff val="35000"/>
                </a:schemeClr>
              </a:solidFill>
              <a:latin typeface="+mn-ea"/>
              <a:cs typeface="+mn-ea"/>
            </a:endParaRPr>
          </a:p>
        </p:txBody>
      </p:sp>
      <p:sp>
        <p:nvSpPr>
          <p:cNvPr id="51" name="矩形 50"/>
          <p:cNvSpPr/>
          <p:nvPr>
            <p:custDataLst>
              <p:tags r:id="rId9"/>
            </p:custDataLst>
          </p:nvPr>
        </p:nvSpPr>
        <p:spPr>
          <a:xfrm>
            <a:off x="6726555" y="1938020"/>
            <a:ext cx="3959225" cy="2659380"/>
          </a:xfrm>
          <a:prstGeom prst="rect">
            <a:avLst/>
          </a:prstGeom>
          <a:noFill/>
        </p:spPr>
        <p:txBody>
          <a:bodyPr wrap="square" lIns="0" tIns="0" rIns="0" bIns="0" rtlCol="0" anchor="b" anchorCtr="0">
            <a:noAutofit/>
          </a:bodyPr>
          <a:p>
            <a:pPr algn="ctr">
              <a:lnSpc>
                <a:spcPct val="120000"/>
              </a:lnSpc>
              <a:spcBef>
                <a:spcPct val="0"/>
              </a:spcBef>
              <a:spcAft>
                <a:spcPct val="0"/>
              </a:spcAft>
            </a:pPr>
            <a:r>
              <a:rPr lang="zh-CN" altLang="en-US" sz="2800" dirty="0">
                <a:solidFill>
                  <a:schemeClr val="tx1">
                    <a:lumMod val="65000"/>
                    <a:lumOff val="35000"/>
                  </a:schemeClr>
                </a:solidFill>
                <a:latin typeface="+mn-ea"/>
                <a:cs typeface="+mn-ea"/>
              </a:rPr>
              <a:t>学期目标</a:t>
            </a:r>
            <a:endParaRPr lang="zh-CN" altLang="en-US" sz="2800" dirty="0">
              <a:solidFill>
                <a:schemeClr val="tx1">
                  <a:lumMod val="65000"/>
                  <a:lumOff val="35000"/>
                </a:schemeClr>
              </a:solidFill>
              <a:latin typeface="+mn-ea"/>
              <a:cs typeface="+mn-ea"/>
            </a:endParaRPr>
          </a:p>
          <a:p>
            <a:pPr algn="ctr">
              <a:lnSpc>
                <a:spcPct val="120000"/>
              </a:lnSpc>
              <a:spcBef>
                <a:spcPct val="0"/>
              </a:spcBef>
              <a:spcAft>
                <a:spcPct val="0"/>
              </a:spcAft>
            </a:pPr>
            <a:r>
              <a:rPr lang="zh-CN" altLang="en-US" sz="2800" dirty="0">
                <a:solidFill>
                  <a:schemeClr val="tx1">
                    <a:lumMod val="65000"/>
                    <a:lumOff val="35000"/>
                  </a:schemeClr>
                </a:solidFill>
                <a:latin typeface="+mn-ea"/>
                <a:cs typeface="+mn-ea"/>
              </a:rPr>
              <a:t>单元目标</a:t>
            </a:r>
            <a:endParaRPr lang="zh-CN" altLang="en-US" sz="2800" dirty="0">
              <a:solidFill>
                <a:schemeClr val="tx1">
                  <a:lumMod val="65000"/>
                  <a:lumOff val="35000"/>
                </a:schemeClr>
              </a:solidFill>
              <a:latin typeface="+mn-ea"/>
              <a:cs typeface="+mn-ea"/>
            </a:endParaRPr>
          </a:p>
          <a:p>
            <a:pPr algn="ctr">
              <a:lnSpc>
                <a:spcPct val="120000"/>
              </a:lnSpc>
              <a:spcBef>
                <a:spcPct val="0"/>
              </a:spcBef>
              <a:spcAft>
                <a:spcPct val="0"/>
              </a:spcAft>
            </a:pPr>
            <a:r>
              <a:rPr lang="zh-CN" altLang="en-US" sz="2800" dirty="0">
                <a:solidFill>
                  <a:schemeClr val="tx1">
                    <a:lumMod val="65000"/>
                    <a:lumOff val="35000"/>
                  </a:schemeClr>
                </a:solidFill>
                <a:latin typeface="+mn-ea"/>
                <a:cs typeface="+mn-ea"/>
              </a:rPr>
              <a:t>课时目标</a:t>
            </a:r>
            <a:endParaRPr lang="zh-CN" altLang="en-US" sz="2800" dirty="0">
              <a:solidFill>
                <a:schemeClr val="tx1">
                  <a:lumMod val="65000"/>
                  <a:lumOff val="35000"/>
                </a:schemeClr>
              </a:solidFill>
              <a:latin typeface="+mn-ea"/>
              <a:cs typeface="+mn-ea"/>
            </a:endParaRPr>
          </a:p>
          <a:p>
            <a:pPr algn="ctr">
              <a:lnSpc>
                <a:spcPct val="120000"/>
              </a:lnSpc>
              <a:spcBef>
                <a:spcPct val="0"/>
              </a:spcBef>
              <a:spcAft>
                <a:spcPct val="0"/>
              </a:spcAft>
            </a:pPr>
            <a:r>
              <a:rPr lang="zh-CN" altLang="en-US" sz="2800" dirty="0">
                <a:solidFill>
                  <a:schemeClr val="tx1">
                    <a:lumMod val="65000"/>
                    <a:lumOff val="35000"/>
                  </a:schemeClr>
                </a:solidFill>
                <a:latin typeface="+mn-ea"/>
                <a:cs typeface="+mn-ea"/>
              </a:rPr>
              <a:t>三个层级一体化建构</a:t>
            </a:r>
            <a:endParaRPr lang="zh-CN" altLang="en-US" sz="2800" dirty="0">
              <a:solidFill>
                <a:schemeClr val="tx1">
                  <a:lumMod val="65000"/>
                  <a:lumOff val="35000"/>
                </a:schemeClr>
              </a:solidFill>
              <a:latin typeface="+mn-ea"/>
              <a:cs typeface="+mn-ea"/>
            </a:endParaRPr>
          </a:p>
          <a:p>
            <a:pPr algn="ctr">
              <a:lnSpc>
                <a:spcPct val="120000"/>
              </a:lnSpc>
              <a:spcBef>
                <a:spcPct val="0"/>
              </a:spcBef>
              <a:spcAft>
                <a:spcPct val="0"/>
              </a:spcAft>
            </a:pPr>
            <a:r>
              <a:rPr lang="zh-CN" altLang="en-US" sz="2800" dirty="0">
                <a:solidFill>
                  <a:schemeClr val="tx1">
                    <a:lumMod val="65000"/>
                    <a:lumOff val="35000"/>
                  </a:schemeClr>
                </a:solidFill>
                <a:latin typeface="+mn-ea"/>
                <a:cs typeface="+mn-ea"/>
              </a:rPr>
              <a:t>学科育人、课程育人</a:t>
            </a:r>
            <a:endParaRPr lang="zh-CN" altLang="en-US" sz="2800" dirty="0">
              <a:solidFill>
                <a:schemeClr val="tx1">
                  <a:lumMod val="65000"/>
                  <a:lumOff val="35000"/>
                </a:schemeClr>
              </a:solidFill>
              <a:latin typeface="+mn-ea"/>
              <a:cs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tags/tag1.xml><?xml version="1.0" encoding="utf-8"?>
<p:tagLst xmlns:p="http://schemas.openxmlformats.org/presentationml/2006/main">
  <p:tag name="KSO_WM_DIAGRAM_VIRTUALLY_FRAME" val="{&quot;height&quot;:435.77976377952757,&quot;left&quot;:101.00094488188975,&quot;top&quot;:70.05,&quot;width&quot;:777.9048818897638}"/>
</p:tagLst>
</file>

<file path=ppt/tags/tag10.xml><?xml version="1.0" encoding="utf-8"?>
<p:tagLst xmlns:p="http://schemas.openxmlformats.org/presentationml/2006/main">
  <p:tag name="KSO_WM_DIAGRAM_VIRTUALLY_FRAME" val="{&quot;height&quot;:390.86118110236214,&quot;left&quot;:49.94763779527559,&quot;top&quot;:124.36944881889762,&quot;width&quot;:837.002598425197}"/>
</p:tagLst>
</file>

<file path=ppt/tags/tag11.xml><?xml version="1.0" encoding="utf-8"?>
<p:tagLst xmlns:p="http://schemas.openxmlformats.org/presentationml/2006/main">
  <p:tag name="KSO_WM_DIAGRAM_VIRTUALLY_FRAME" val="{&quot;height&quot;:390.86118110236214,&quot;left&quot;:49.94763779527559,&quot;top&quot;:124.36944881889762,&quot;width&quot;:837.002598425197}"/>
</p:tagLst>
</file>

<file path=ppt/tags/tag12.xml><?xml version="1.0" encoding="utf-8"?>
<p:tagLst xmlns:p="http://schemas.openxmlformats.org/presentationml/2006/main">
  <p:tag name="KSO_WM_DIAGRAM_VIRTUALLY_FRAME" val="{&quot;height&quot;:390.86118110236214,&quot;left&quot;:49.94763779527559,&quot;top&quot;:124.36944881889762,&quot;width&quot;:837.002598425197}"/>
</p:tagLst>
</file>

<file path=ppt/tags/tag13.xml><?xml version="1.0" encoding="utf-8"?>
<p:tagLst xmlns:p="http://schemas.openxmlformats.org/presentationml/2006/main">
  <p:tag name="KSO_WM_DIAGRAM_VIRTUALLY_FRAME" val="{&quot;height&quot;:390.86118110236214,&quot;left&quot;:49.94763779527559,&quot;top&quot;:124.36944881889762,&quot;width&quot;:837.002598425197}"/>
</p:tagLst>
</file>

<file path=ppt/tags/tag14.xml><?xml version="1.0" encoding="utf-8"?>
<p:tagLst xmlns:p="http://schemas.openxmlformats.org/presentationml/2006/main">
  <p:tag name="KSO_WM_DIAGRAM_VIRTUALLY_FRAME" val="{&quot;height&quot;:390.86118110236214,&quot;left&quot;:49.94763779527559,&quot;top&quot;:124.36944881889762,&quot;width&quot;:837.002598425197}"/>
</p:tagLst>
</file>

<file path=ppt/tags/tag15.xml><?xml version="1.0" encoding="utf-8"?>
<p:tagLst xmlns:p="http://schemas.openxmlformats.org/presentationml/2006/main">
  <p:tag name="KSO_WM_DIAGRAM_VIRTUALLY_FRAME" val="{&quot;height&quot;:390.86118110236214,&quot;left&quot;:49.94763779527559,&quot;top&quot;:124.36944881889762,&quot;width&quot;:837.002598425197}"/>
</p:tagLst>
</file>

<file path=ppt/tags/tag16.xml><?xml version="1.0" encoding="utf-8"?>
<p:tagLst xmlns:p="http://schemas.openxmlformats.org/presentationml/2006/main">
  <p:tag name="KSO_WM_DIAGRAM_VIRTUALLY_FRAME" val="{&quot;height&quot;:390.86118110236214,&quot;left&quot;:49.94763779527559,&quot;top&quot;:124.36944881889762,&quot;width&quot;:837.002598425197}"/>
</p:tagLst>
</file>

<file path=ppt/tags/tag17.xml><?xml version="1.0" encoding="utf-8"?>
<p:tagLst xmlns:p="http://schemas.openxmlformats.org/presentationml/2006/main">
  <p:tag name="KSO_WM_DIAGRAM_VIRTUALLY_FRAME" val="{&quot;height&quot;:390.86118110236214,&quot;left&quot;:49.94763779527559,&quot;top&quot;:124.36944881889762,&quot;width&quot;:837.002598425197}"/>
</p:tagLst>
</file>

<file path=ppt/tags/tag18.xml><?xml version="1.0" encoding="utf-8"?>
<p:tagLst xmlns:p="http://schemas.openxmlformats.org/presentationml/2006/main">
  <p:tag name="KSO_WM_DIAGRAM_VIRTUALLY_FRAME" val="{&quot;height&quot;:390.86118110236214,&quot;left&quot;:49.94763779527559,&quot;top&quot;:124.36944881889762,&quot;width&quot;:837.002598425197}"/>
</p:tagLst>
</file>

<file path=ppt/tags/tag19.xml><?xml version="1.0" encoding="utf-8"?>
<p:tagLst xmlns:p="http://schemas.openxmlformats.org/presentationml/2006/main">
  <p:tag name="KSO_WM_DIAGRAM_VIRTUALLY_FRAME" val="{&quot;height&quot;:390.86118110236214,&quot;left&quot;:49.94763779527559,&quot;top&quot;:124.36944881889762,&quot;width&quot;:837.002598425197}"/>
</p:tagLst>
</file>

<file path=ppt/tags/tag2.xml><?xml version="1.0" encoding="utf-8"?>
<p:tagLst xmlns:p="http://schemas.openxmlformats.org/presentationml/2006/main">
  <p:tag name="KSO_WM_DIAGRAM_VIRTUALLY_FRAME" val="{&quot;height&quot;:435.77976377952757,&quot;left&quot;:101.00094488188975,&quot;top&quot;:70.05,&quot;width&quot;:777.9048818897638}"/>
</p:tagLst>
</file>

<file path=ppt/tags/tag20.xml><?xml version="1.0" encoding="utf-8"?>
<p:tagLst xmlns:p="http://schemas.openxmlformats.org/presentationml/2006/main">
  <p:tag name="KSO_WM_DIAGRAM_VIRTUALLY_FRAME" val="{&quot;height&quot;:390.86118110236214,&quot;left&quot;:49.94763779527559,&quot;top&quot;:124.36944881889762,&quot;width&quot;:837.002598425197}"/>
</p:tagLst>
</file>

<file path=ppt/tags/tag21.xml><?xml version="1.0" encoding="utf-8"?>
<p:tagLst xmlns:p="http://schemas.openxmlformats.org/presentationml/2006/main">
  <p:tag name="KSO_WM_DIAGRAM_VIRTUALLY_FRAME" val="{&quot;height&quot;:390.86118110236214,&quot;left&quot;:49.94763779527559,&quot;top&quot;:124.36944881889762,&quot;width&quot;:837.002598425197}"/>
</p:tagLst>
</file>

<file path=ppt/tags/tag22.xml><?xml version="1.0" encoding="utf-8"?>
<p:tagLst xmlns:p="http://schemas.openxmlformats.org/presentationml/2006/main">
  <p:tag name="KSO_WM_DIAGRAM_VIRTUALLY_FRAME" val="{&quot;height&quot;:390.86118110236214,&quot;left&quot;:49.94763779527559,&quot;top&quot;:124.36944881889762,&quot;width&quot;:837.002598425197}"/>
</p:tagLst>
</file>

<file path=ppt/tags/tag23.xml><?xml version="1.0" encoding="utf-8"?>
<p:tagLst xmlns:p="http://schemas.openxmlformats.org/presentationml/2006/main">
  <p:tag name="KSO_WM_DIAGRAM_VIRTUALLY_FRAME" val="{&quot;height&quot;:390.86118110236214,&quot;left&quot;:49.94763779527559,&quot;top&quot;:124.36944881889762,&quot;width&quot;:837.002598425197}"/>
</p:tagLst>
</file>

<file path=ppt/tags/tag24.xml><?xml version="1.0" encoding="utf-8"?>
<p:tagLst xmlns:p="http://schemas.openxmlformats.org/presentationml/2006/main">
  <p:tag name="KSO_WM_DIAGRAM_VIRTUALLY_FRAME" val="{&quot;height&quot;:390.86118110236214,&quot;left&quot;:49.94763779527559,&quot;top&quot;:124.36944881889762,&quot;width&quot;:837.002598425197}"/>
</p:tagLst>
</file>

<file path=ppt/tags/tag25.xml><?xml version="1.0" encoding="utf-8"?>
<p:tagLst xmlns:p="http://schemas.openxmlformats.org/presentationml/2006/main">
  <p:tag name="KSO_WM_DIAGRAM_VIRTUALLY_FRAME" val="{&quot;height&quot;:380.5403149606299,&quot;left&quot;:253.75,&quot;top&quot;:107.18307086614172,&quot;width&quot;:657.7392913385826}"/>
</p:tagLst>
</file>

<file path=ppt/tags/tag26.xml><?xml version="1.0" encoding="utf-8"?>
<p:tagLst xmlns:p="http://schemas.openxmlformats.org/presentationml/2006/main">
  <p:tag name="KSO_WM_DIAGRAM_VIRTUALLY_FRAME" val="{&quot;height&quot;:380.5403149606299,&quot;left&quot;:253.75,&quot;top&quot;:107.18307086614172,&quot;width&quot;:657.7392913385826}"/>
</p:tagLst>
</file>

<file path=ppt/tags/tag2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112_2*n_h_h_i*1_2_3_2"/>
  <p:tag name="KSO_WM_TEMPLATE_CATEGORY" val="diagram"/>
  <p:tag name="KSO_WM_TEMPLATE_INDEX" val="20231112"/>
  <p:tag name="KSO_WM_UNIT_LAYERLEVEL" val="1_1_1_1"/>
  <p:tag name="KSO_WM_TAG_VERSION" val="3.0"/>
  <p:tag name="KSO_WM_DIAGRAM_GROUP_CODE" val="n1-1"/>
  <p:tag name="KSO_WM_UNIT_TYPE" val="n_h_h_i"/>
  <p:tag name="KSO_WM_UNIT_INDEX" val="1_2_3_2"/>
  <p:tag name="KSO_WM_DIAGRAM_VERSION" val="3"/>
  <p:tag name="KSO_WM_DIAGRAM_COLOR_TRICK" val="4"/>
  <p:tag name="KSO_WM_DIAGRAM_COLOR_TEXT_CAN_REMOVE" val="n"/>
  <p:tag name="KSO_WM_DIAGRAM_MAX_ITEMCNT" val="5"/>
  <p:tag name="KSO_WM_DIAGRAM_MIN_ITEMCNT" val="2"/>
  <p:tag name="KSO_WM_DIAGRAM_VIRTUALLY_FRAME" val="{&quot;height&quot;:395.8676452636719,&quot;left&quot;:116.0386474609375,&quot;top&quot;:104.64121673824283,&quot;width&quot;:723.022705078125}"/>
  <p:tag name="KSO_WM_DIAGRAM_COLOR_MATCH_VALUE" val="{&quot;shape&quot;:{&quot;fill&quot;:{&quot;gradient&quot;:[{&quot;brightness&quot;:-0.10000000149011612,&quot;colorType&quot;:1,&quot;foreColorIndex&quot;:7,&quot;pos&quot;:0,&quot;transparency&quot;:0},{&quot;brightness&quot;:0.20000000298023224,&quot;colorType&quot;:1,&quot;foreColorIndex&quot;:7,&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2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112_2*n_h_h_i*1_2_2_1"/>
  <p:tag name="KSO_WM_TEMPLATE_CATEGORY" val="diagram"/>
  <p:tag name="KSO_WM_TEMPLATE_INDEX" val="20231112"/>
  <p:tag name="KSO_WM_UNIT_LAYERLEVEL" val="1_1_1_1"/>
  <p:tag name="KSO_WM_TAG_VERSION" val="3.0"/>
  <p:tag name="KSO_WM_DIAGRAM_GROUP_CODE" val="n1-1"/>
  <p:tag name="KSO_WM_UNIT_TYPE" val="n_h_h_i"/>
  <p:tag name="KSO_WM_UNIT_INDEX" val="1_2_2_1"/>
  <p:tag name="KSO_WM_DIAGRAM_VERSION" val="3"/>
  <p:tag name="KSO_WM_DIAGRAM_COLOR_TRICK" val="4"/>
  <p:tag name="KSO_WM_DIAGRAM_COLOR_TEXT_CAN_REMOVE" val="n"/>
  <p:tag name="KSO_WM_DIAGRAM_MAX_ITEMCNT" val="5"/>
  <p:tag name="KSO_WM_DIAGRAM_MIN_ITEMCNT" val="2"/>
  <p:tag name="KSO_WM_DIAGRAM_VIRTUALLY_FRAME" val="{&quot;height&quot;:395.8676452636719,&quot;left&quot;:116.0386474609375,&quot;top&quot;:104.64121673824283,&quot;width&quot;:723.022705078125}"/>
  <p:tag name="KSO_WM_DIAGRAM_COLOR_MATCH_VALUE" val="{&quot;shape&quot;:{&quot;fill&quot;:{&quot;gradient&quot;:[{&quot;brightness&quot;:-0.10000000149011612,&quot;colorType&quot;:1,&quot;foreColorIndex&quot;:6,&quot;pos&quot;:0,&quot;transparency&quot;:0},{&quot;brightness&quot;:0.20000000298023224,&quot;colorType&quot;:1,&quot;foreColorIndex&quot;:6,&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2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112_2*n_h_h_i*1_2_1_2"/>
  <p:tag name="KSO_WM_TEMPLATE_CATEGORY" val="diagram"/>
  <p:tag name="KSO_WM_TEMPLATE_INDEX" val="20231112"/>
  <p:tag name="KSO_WM_UNIT_LAYERLEVEL" val="1_1_1_1"/>
  <p:tag name="KSO_WM_TAG_VERSION" val="3.0"/>
  <p:tag name="KSO_WM_DIAGRAM_GROUP_CODE" val="n1-1"/>
  <p:tag name="KSO_WM_UNIT_TYPE" val="n_h_h_i"/>
  <p:tag name="KSO_WM_UNIT_INDEX" val="1_2_1_2"/>
  <p:tag name="KSO_WM_DIAGRAM_VERSION" val="3"/>
  <p:tag name="KSO_WM_DIAGRAM_COLOR_TRICK" val="4"/>
  <p:tag name="KSO_WM_DIAGRAM_COLOR_TEXT_CAN_REMOVE" val="n"/>
  <p:tag name="KSO_WM_DIAGRAM_MAX_ITEMCNT" val="5"/>
  <p:tag name="KSO_WM_DIAGRAM_MIN_ITEMCNT" val="2"/>
  <p:tag name="KSO_WM_DIAGRAM_VIRTUALLY_FRAME" val="{&quot;height&quot;:395.8676452636719,&quot;left&quot;:116.0386474609375,&quot;top&quot;:104.64121673824283,&quot;width&quot;:723.022705078125}"/>
  <p:tag name="KSO_WM_DIAGRAM_COLOR_MATCH_VALUE" val="{&quot;shape&quot;:{&quot;fill&quot;:{&quot;gradient&quot;:[{&quot;brightness&quot;:-0.10000000149011612,&quot;colorType&quot;:1,&quot;foreColorIndex&quot;:5,&quot;pos&quot;:0,&quot;transparency&quot;:0},{&quot;brightness&quot;:0.20000000298023224,&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3.xml><?xml version="1.0" encoding="utf-8"?>
<p:tagLst xmlns:p="http://schemas.openxmlformats.org/presentationml/2006/main">
  <p:tag name="KSO_WM_DIAGRAM_VIRTUALLY_FRAME" val="{&quot;height&quot;:435.77976377952757,&quot;left&quot;:101.00094488188975,&quot;top&quot;:70.05,&quot;width&quot;:777.9048818897638}"/>
</p:tagLst>
</file>

<file path=ppt/tags/tag3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112_2*n_h_a*1_1_1"/>
  <p:tag name="KSO_WM_TEMPLATE_CATEGORY" val="diagram"/>
  <p:tag name="KSO_WM_TEMPLATE_INDEX" val="20231112"/>
  <p:tag name="KSO_WM_UNIT_LAYERLEVEL" val="1_1_1"/>
  <p:tag name="KSO_WM_TAG_VERSION" val="3.0"/>
  <p:tag name="KSO_WM_UNIT_ISCONTENTSTITLE" val="0"/>
  <p:tag name="KSO_WM_UNIT_ISNUMDGMTITLE" val="0"/>
  <p:tag name="KSO_WM_UNIT_NOCLEAR" val="0"/>
  <p:tag name="KSO_WM_UNIT_VALUE" val="10"/>
  <p:tag name="KSO_WM_DIAGRAM_GROUP_CODE" val="n1-1"/>
  <p:tag name="KSO_WM_UNIT_TYPE" val="n_h_a"/>
  <p:tag name="KSO_WM_UNIT_INDEX" val="1_1_1"/>
  <p:tag name="KSO_WM_DIAGRAM_VERSION" val="3"/>
  <p:tag name="KSO_WM_DIAGRAM_COLOR_TRICK" val="4"/>
  <p:tag name="KSO_WM_DIAGRAM_COLOR_TEXT_CAN_REMOVE" val="n"/>
  <p:tag name="KSO_WM_DIAGRAM_MAX_ITEMCNT" val="5"/>
  <p:tag name="KSO_WM_DIAGRAM_MIN_ITEMCNT" val="2"/>
  <p:tag name="KSO_WM_DIAGRAM_VIRTUALLY_FRAME" val="{&quot;height&quot;:395.8676452636719,&quot;left&quot;:116.0386474609375,&quot;top&quot;:104.64121673824283,&quot;width&quot;:723.02270507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10;添加项标题"/>
  <p:tag name="KSO_WM_UNIT_TEXT_FILL_FORE_SCHEMECOLOR_INDEX" val="1"/>
  <p:tag name="KSO_WM_UNIT_TEXT_FILL_TYPE" val="1"/>
  <p:tag name="KSO_WM_DIAGRAM_USE_COLOR_VALUE" val="{&quot;color_scheme&quot;:1,&quot;color_type&quot;:1,&quot;theme_color_indexes&quot;:[5,6,5,6,5,6]}"/>
</p:tagLst>
</file>

<file path=ppt/tags/tag3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2_1"/>
  <p:tag name="KSO_WM_UNIT_ID" val="diagram20231112_2*n_h_h_a*1_2_2_1"/>
  <p:tag name="KSO_WM_TEMPLATE_CATEGORY" val="diagram"/>
  <p:tag name="KSO_WM_TEMPLATE_INDEX" val="20231112"/>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5"/>
  <p:tag name="KSO_WM_DIAGRAM_MIN_ITEMCNT" val="2"/>
  <p:tag name="KSO_WM_DIAGRAM_VIRTUALLY_FRAME" val="{&quot;height&quot;:395.8676452636719,&quot;left&quot;:116.0386474609375,&quot;top&quot;:104.64121673824283,&quot;width&quot;:723.02270507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
  <p:tag name="KSO_WM_UNIT_TEXT_FILL_FORE_SCHEMECOLOR_INDEX" val="1"/>
  <p:tag name="KSO_WM_UNIT_TEXT_FILL_TYPE" val="1"/>
  <p:tag name="KSO_WM_DIAGRAM_USE_COLOR_VALUE" val="{&quot;color_scheme&quot;:1,&quot;color_type&quot;:1,&quot;theme_color_indexes&quot;:[5,6,5,6,5,6]}"/>
</p:tagLst>
</file>

<file path=ppt/tags/tag3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3_1"/>
  <p:tag name="KSO_WM_UNIT_ID" val="diagram20231112_2*n_h_h_a*1_2_3_1"/>
  <p:tag name="KSO_WM_TEMPLATE_CATEGORY" val="diagram"/>
  <p:tag name="KSO_WM_TEMPLATE_INDEX" val="20231112"/>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5"/>
  <p:tag name="KSO_WM_DIAGRAM_MIN_ITEMCNT" val="2"/>
  <p:tag name="KSO_WM_DIAGRAM_VIRTUALLY_FRAME" val="{&quot;height&quot;:395.8676452636719,&quot;left&quot;:116.0386474609375,&quot;top&quot;:104.64121673824283,&quot;width&quot;:723.02270507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7,&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
  <p:tag name="KSO_WM_UNIT_TEXT_FILL_FORE_SCHEMECOLOR_INDEX" val="1"/>
  <p:tag name="KSO_WM_UNIT_TEXT_FILL_TYPE" val="1"/>
  <p:tag name="KSO_WM_DIAGRAM_USE_COLOR_VALUE" val="{&quot;color_scheme&quot;:1,&quot;color_type&quot;:1,&quot;theme_color_indexes&quot;:[5,6,5,6,5,6]}"/>
</p:tagLst>
</file>

<file path=ppt/tags/tag3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1_1"/>
  <p:tag name="KSO_WM_UNIT_ID" val="diagram20231112_2*n_h_h_a*1_2_1_1"/>
  <p:tag name="KSO_WM_TEMPLATE_CATEGORY" val="diagram"/>
  <p:tag name="KSO_WM_TEMPLATE_INDEX" val="20231112"/>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5"/>
  <p:tag name="KSO_WM_DIAGRAM_MIN_ITEMCNT" val="2"/>
  <p:tag name="KSO_WM_DIAGRAM_VIRTUALLY_FRAME" val="{&quot;height&quot;:395.8676452636719,&quot;left&quot;:116.0386474609375,&quot;top&quot;:104.64121673824283,&quot;width&quot;:723.02270507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
  <p:tag name="KSO_WM_UNIT_TEXT_FILL_FORE_SCHEMECOLOR_INDEX" val="1"/>
  <p:tag name="KSO_WM_UNIT_TEXT_FILL_TYPE" val="1"/>
  <p:tag name="KSO_WM_DIAGRAM_USE_COLOR_VALUE" val="{&quot;color_scheme&quot;:1,&quot;color_type&quot;:1,&quot;theme_color_indexes&quot;:[5,6,5,6,5,6]}"/>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n_h_h_i"/>
  <p:tag name="KSO_WM_UNIT_INDEX" val="1_2_3_1"/>
  <p:tag name="KSO_WM_UNIT_ID" val="diagram20231112_2*n_h_h_i*1_2_3_1"/>
  <p:tag name="KSO_WM_TEMPLATE_CATEGORY" val="diagram"/>
  <p:tag name="KSO_WM_TEMPLATE_INDEX" val="20231112"/>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5"/>
  <p:tag name="KSO_WM_DIAGRAM_MIN_ITEMCNT" val="2"/>
  <p:tag name="KSO_WM_DIAGRAM_VIRTUALLY_FRAME" val="{&quot;height&quot;:395.8676452636719,&quot;left&quot;:116.0386474609375,&quot;top&quot;:104.64121673824283,&quot;width&quot;:723.02270507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3"/>
  <p:tag name="KSO_WM_UNIT_TEXT_FILL_FORE_SCHEMECOLOR_INDEX" val="1"/>
  <p:tag name="KSO_WM_UNIT_TEXT_FILL_TYPE" val="1"/>
  <p:tag name="KSO_WM_DIAGRAM_USE_COLOR_VALUE" val="{&quot;color_scheme&quot;:1,&quot;color_type&quot;:1,&quot;theme_color_indexes&quot;:[5,6,5,6,5,6]}"/>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n_h_h_i"/>
  <p:tag name="KSO_WM_UNIT_INDEX" val="1_2_1_1"/>
  <p:tag name="KSO_WM_UNIT_ID" val="diagram20231112_2*n_h_h_i*1_2_1_1"/>
  <p:tag name="KSO_WM_TEMPLATE_CATEGORY" val="diagram"/>
  <p:tag name="KSO_WM_TEMPLATE_INDEX" val="20231112"/>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5"/>
  <p:tag name="KSO_WM_DIAGRAM_MIN_ITEMCNT" val="2"/>
  <p:tag name="KSO_WM_DIAGRAM_VIRTUALLY_FRAME" val="{&quot;height&quot;:395.8676452636719,&quot;left&quot;:116.0386474609375,&quot;top&quot;:104.64121673824283,&quot;width&quot;:723.02270507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1"/>
  <p:tag name="KSO_WM_UNIT_TEXT_FILL_FORE_SCHEMECOLOR_INDEX" val="1"/>
  <p:tag name="KSO_WM_UNIT_TEXT_FILL_TYPE" val="1"/>
  <p:tag name="KSO_WM_DIAGRAM_USE_COLOR_VALUE" val="{&quot;color_scheme&quot;:1,&quot;color_type&quot;:1,&quot;theme_color_indexes&quot;:[5,6,5,6,5,6]}"/>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n_h_h_i"/>
  <p:tag name="KSO_WM_UNIT_INDEX" val="1_2_2_2"/>
  <p:tag name="KSO_WM_UNIT_ID" val="diagram20231112_2*n_h_h_i*1_2_2_2"/>
  <p:tag name="KSO_WM_TEMPLATE_CATEGORY" val="diagram"/>
  <p:tag name="KSO_WM_TEMPLATE_INDEX" val="20231112"/>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5"/>
  <p:tag name="KSO_WM_DIAGRAM_MIN_ITEMCNT" val="2"/>
  <p:tag name="KSO_WM_DIAGRAM_VIRTUALLY_FRAME" val="{&quot;height&quot;:395.8676452636719,&quot;left&quot;:116.0386474609375,&quot;top&quot;:104.64121673824283,&quot;width&quot;:723.02270507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2"/>
  <p:tag name="KSO_WM_UNIT_TEXT_FILL_FORE_SCHEMECOLOR_INDEX" val="1"/>
  <p:tag name="KSO_WM_UNIT_TEXT_FILL_TYPE" val="1"/>
  <p:tag name="KSO_WM_DIAGRAM_USE_COLOR_VALUE" val="{&quot;color_scheme&quot;:1,&quot;color_type&quot;:1,&quot;theme_color_indexes&quot;:[5,6,5,6,5,6]}"/>
</p:tagLst>
</file>

<file path=ppt/tags/tag37.xml><?xml version="1.0" encoding="utf-8"?>
<p:tagLst xmlns:p="http://schemas.openxmlformats.org/presentationml/2006/main">
  <p:tag name="KSO_WM_DIAGRAM_VIRTUALLY_FRAME" val="{&quot;height&quot;:286.3951968503937,&quot;left&quot;:88.56251968503936,&quot;top&quot;:177.016062992126,&quot;width&quot;:782.8750393700786}"/>
</p:tagLst>
</file>

<file path=ppt/tags/tag38.xml><?xml version="1.0" encoding="utf-8"?>
<p:tagLst xmlns:p="http://schemas.openxmlformats.org/presentationml/2006/main">
  <p:tag name="KSO_WM_DIAGRAM_VIRTUALLY_FRAME" val="{&quot;height&quot;:380.5403149606299,&quot;left&quot;:253.75,&quot;top&quot;:107.18307086614172,&quot;width&quot;:657.7392913385826}"/>
</p:tagLst>
</file>

<file path=ppt/tags/tag39.xml><?xml version="1.0" encoding="utf-8"?>
<p:tagLst xmlns:p="http://schemas.openxmlformats.org/presentationml/2006/main">
  <p:tag name="KSO_WM_DIAGRAM_VIRTUALLY_FRAME" val="{&quot;height&quot;:380.5403149606299,&quot;left&quot;:253.75,&quot;top&quot;:107.18307086614172,&quot;width&quot;:657.7392913385826}"/>
</p:tagLst>
</file>

<file path=ppt/tags/tag4.xml><?xml version="1.0" encoding="utf-8"?>
<p:tagLst xmlns:p="http://schemas.openxmlformats.org/presentationml/2006/main">
  <p:tag name="KSO_WM_DIAGRAM_VIRTUALLY_FRAME" val="{&quot;height&quot;:435.77976377952757,&quot;left&quot;:101.00094488188975,&quot;top&quot;:70.05,&quot;width&quot;:777.9048818897638}"/>
</p:tagLst>
</file>

<file path=ppt/tags/tag4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0319_1*m_i*1_1"/>
  <p:tag name="KSO_WM_TEMPLATE_CATEGORY" val="diagram"/>
  <p:tag name="KSO_WM_TEMPLATE_INDEX" val="20230319"/>
  <p:tag name="KSO_WM_UNIT_LAYERLEVEL" val="1_1"/>
  <p:tag name="KSO_WM_TAG_VERSION" val="3.0"/>
  <p:tag name="KSO_WM_DIAGRAM_VERSION" val="3"/>
  <p:tag name="KSO_WM_DIAGRAM_COLOR_TRICK" val="2"/>
  <p:tag name="KSO_WM_DIAGRAM_COLOR_TEXT_CAN_REMOVE" val="n"/>
  <p:tag name="KSO_WM_UNIT_TYPE" val="m_i"/>
  <p:tag name="KSO_WM_UNIT_INDEX" val="1_1"/>
  <p:tag name="KSO_WM_DIAGRAM_MAX_ITEMCNT" val="8"/>
  <p:tag name="KSO_WM_DIAGRAM_MIN_ITEMCNT" val="2"/>
  <p:tag name="KSO_WM_DIAGRAM_VIRTUALLY_FRAME" val="{&quot;height&quot;:424.2549545264057,&quot;left&quot;:20.92244094488189,&quot;top&quot;:85.8,&quot;width&quot;:913.0185826771652}"/>
  <p:tag name="KSO_WM_DIAGRAM_COLOR_MATCH_VALUE" val="{&quot;shape&quot;:{&quot;fill&quot;:{&quot;type&quot;:0},&quot;glow&quot;:{&quot;colorType&quot;:0},&quot;line&quot;:{&quot;gradient&quot;:[{&quot;brightness&quot;:0.949999988079071,&quot;colorType&quot;:1,&quot;foreColorIndex&quot;:5,&quot;pos&quot;:0,&quot;transparency&quot;:1},{&quot;brightness&quot;:0,&quot;colorType&quot;:1,&quot;foreColorIndex&quot;:5,&quot;pos&quot;:0.6700000166893005,&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41.xml><?xml version="1.0" encoding="utf-8"?>
<p:tagLst xmlns:p="http://schemas.openxmlformats.org/presentationml/2006/main">
  <p:tag name="KSO_WM_BEAUTIFY_FLAG" val="#wm#"/>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a"/>
  <p:tag name="KSO_WM_UNIT_INDEX" val="1_1_1"/>
  <p:tag name="KSO_WM_UNIT_ID" val="diagram20230319_1*m_h_a*1_1_1"/>
  <p:tag name="KSO_WM_TEMPLATE_CATEGORY" val="diagram"/>
  <p:tag name="KSO_WM_TEMPLATE_INDEX" val="20230319"/>
  <p:tag name="KSO_WM_UNIT_LAYERLEVEL" val="1_1_1"/>
  <p:tag name="KSO_WM_TAG_VERSION" val="3.0"/>
  <p:tag name="KSO_WM_DIAGRAM_VERSION" val="3"/>
  <p:tag name="KSO_WM_DIAGRAM_COLOR_TRICK" val="2"/>
  <p:tag name="KSO_WM_DIAGRAM_COLOR_TEXT_CAN_REMOVE" val="n"/>
  <p:tag name="KSO_WM_UNIT_VALUE" val="14"/>
  <p:tag name="KSO_WM_DIAGRAM_MAX_ITEMCNT" val="8"/>
  <p:tag name="KSO_WM_DIAGRAM_MIN_ITEMCNT" val="2"/>
  <p:tag name="KSO_WM_DIAGRAM_VIRTUALLY_FRAME" val="{&quot;height&quot;:424.2549545264057,&quot;left&quot;:20.92244094488189,&quot;top&quot;:85.8,&quot;width&quot;:913.0185826771652}"/>
  <p:tag name="KSO_WM_DIAGRAM_COLOR_MATCH_VALUE" val="{&quot;shape&quot;:{&quot;fill&quot;:{&quot;gradient&quot;:[{&quot;brightness&quot;:0,&quot;colorType&quot;:1,&quot;foreColorIndex&quot;:5,&quot;pos&quot;:0.47999998927116394,&quot;transparency&quot;:0},{&quot;brightness&quot;:0.4000000059604645,&quot;colorType&quot;:1,&quot;foreColorIndex&quot;:5,&quot;pos&quot;:0,&quot;transparency&quot;:0},{&quot;brightness&quot;:0,&quot;colorType&quot;:1,&quot;foreColorIndex&quot;:5,&quot;pos&quot;:0.8100000023841858,&quot;transparency&quot;:0},{&quot;brightness&quot;:0,&quot;colorType&quot;:1,&quot;foreColorIndex&quot;:5,&quot;pos&quot;:1,&quot;transparency&quot;:0}],&quot;type&quot;:3},&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FILL_TYPE" val="3"/>
  <p:tag name="KSO_WM_UNIT_LINE_FORE_SCHEMECOLOR_INDEX" val="5"/>
  <p:tag name="KSO_WM_UNIT_TEXT_FILL_FORE_SCHEMECOLOR_INDEX" val="1"/>
  <p:tag name="KSO_WM_UNIT_TEXT_FILL_TYPE" val="1"/>
  <p:tag name="KSO_WM_DIAGRAM_USE_COLOR_VALUE" val="{&quot;color_scheme&quot;:1,&quot;color_type&quot;:1,&quot;theme_color_indexes&quot;:[5,6,5,6,5,6]}"/>
</p:tagLst>
</file>

<file path=ppt/tags/tag42.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TEXT_FILL_TYPE" val="1"/>
  <p:tag name="KSO_WM_UNIT_LINE_FORE_SCHEMECOLOR_INDEX_1_BRIGHTNESS" val="0.95"/>
  <p:tag name="KSO_WM_UNIT_LINE_FORE_SCHEMECOLOR_INDEX_1" val="5"/>
  <p:tag name="KSO_WM_UNIT_LINE_FORE_SCHEMECOLOR_INDEX_1_POS" val="0.09"/>
  <p:tag name="KSO_WM_UNIT_LINE_FORE_SCHEMECOLOR_INDEX_1_TRANS" val="0.3"/>
  <p:tag name="KSO_WM_BEAUTIFY_FLAG" val="#wm#"/>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230319_1*m_h_i*1_1_1"/>
  <p:tag name="KSO_WM_TEMPLATE_CATEGORY" val="diagram"/>
  <p:tag name="KSO_WM_TEMPLATE_INDEX" val="20230319"/>
  <p:tag name="KSO_WM_UNIT_LAYERLEVEL" val="1_1_1"/>
  <p:tag name="KSO_WM_TAG_VERSION" val="3.0"/>
  <p:tag name="KSO_WM_DIAGRAM_VERSION" val="3"/>
  <p:tag name="KSO_WM_DIAGRAM_COLOR_TRICK" val="2"/>
  <p:tag name="KSO_WM_DIAGRAM_COLOR_TEXT_CAN_REMOVE" val="n"/>
  <p:tag name="KSO_WM_DIAGRAM_MAX_ITEMCNT" val="8"/>
  <p:tag name="KSO_WM_DIAGRAM_MIN_ITEMCNT" val="2"/>
  <p:tag name="KSO_WM_DIAGRAM_VIRTUALLY_FRAME" val="{&quot;height&quot;:424.2549545264057,&quot;left&quot;:20.92244094488189,&quot;top&quot;:85.8,&quot;width&quot;:913.0185826771652}"/>
  <p:tag name="KSO_WM_DIAGRAM_COLOR_MATCH_VALUE" val="{&quot;shape&quot;:{&quot;fill&quot;:{&quot;gradient&quot;:[{&quot;brightness&quot;:0,&quot;colorType&quot;:1,&quot;foreColorIndex&quot;:5,&quot;pos&quot;:0.5400000214576721,&quot;transparency&quot;:0},{&quot;brightness&quot;:0.4000000059604645,&quot;colorType&quot;:1,&quot;foreColorIndex&quot;:5,&quot;pos&quot;:0,&quot;transparency&quot;:0}],&quot;type&quot;:3},&quot;glow&quot;:{&quot;colorType&quot;:0},&quot;line&quot;:{&quot;gradient&quot;:[{&quot;brightness&quot;:0,&quot;colorType&quot;:2,&quot;pos&quot;:0.3700000047683716,&quot;rgb&quot;:&quot;#ffffff&quot;,&quot;transparency&quot;:0},{&quot;brightness&quot;:0.800000011920929,&quot;colorType&quot;:1,&quot;foreColorIndex&quot;:5,&quot;pos&quot;:0,&quot;transparency&quot;:0},{&quot;brightness&quot;:0,&quot;colorType&quot;:2,&quot;pos&quot;:1,&quot;rgb&quot;:&quot;#ffffff&quot;,&quot;transparency&quot;:0},{&quot;brightness&quot;:0.800000011920929,&quot;colorType&quot;:1,&quot;foreColorIndex&quot;:5,&quot;pos&quot;:0.7099999785423279,&quot;transparency&quot;:0}],&quot;type&quot;:2},&quot;shadow&quot;:{&quot;brightness&quot;:0,&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43.xml><?xml version="1.0" encoding="utf-8"?>
<p:tagLst xmlns:p="http://schemas.openxmlformats.org/presentationml/2006/main">
  <p:tag name="KSO_WM_BEAUTIFY_FLAG" val="#wm#"/>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a"/>
  <p:tag name="KSO_WM_UNIT_INDEX" val="1_2_1"/>
  <p:tag name="KSO_WM_UNIT_ID" val="diagram20230319_1*m_h_a*1_2_1"/>
  <p:tag name="KSO_WM_TEMPLATE_CATEGORY" val="diagram"/>
  <p:tag name="KSO_WM_TEMPLATE_INDEX" val="20230319"/>
  <p:tag name="KSO_WM_UNIT_LAYERLEVEL" val="1_1_1"/>
  <p:tag name="KSO_WM_TAG_VERSION" val="3.0"/>
  <p:tag name="KSO_WM_DIAGRAM_VERSION" val="3"/>
  <p:tag name="KSO_WM_DIAGRAM_COLOR_TRICK" val="2"/>
  <p:tag name="KSO_WM_DIAGRAM_COLOR_TEXT_CAN_REMOVE" val="n"/>
  <p:tag name="KSO_WM_UNIT_VALUE" val="14"/>
  <p:tag name="KSO_WM_DIAGRAM_MAX_ITEMCNT" val="8"/>
  <p:tag name="KSO_WM_DIAGRAM_MIN_ITEMCNT" val="2"/>
  <p:tag name="KSO_WM_DIAGRAM_VIRTUALLY_FRAME" val="{&quot;height&quot;:424.2549545264057,&quot;left&quot;:20.92244094488189,&quot;top&quot;:85.8,&quot;width&quot;:913.0185826771652}"/>
  <p:tag name="KSO_WM_DIAGRAM_COLOR_MATCH_VALUE" val="{&quot;shape&quot;:{&quot;fill&quot;:{&quot;gradient&quot;:[{&quot;brightness&quot;:0,&quot;colorType&quot;:1,&quot;foreColorIndex&quot;:8,&quot;pos&quot;:0.47999998927116394,&quot;transparency&quot;:0},{&quot;brightness&quot;:0.4000000059604645,&quot;colorType&quot;:1,&quot;foreColorIndex&quot;:8,&quot;pos&quot;:0,&quot;transparency&quot;:0},{&quot;brightness&quot;:0,&quot;colorType&quot;:1,&quot;foreColorIndex&quot;:8,&quot;pos&quot;:0.8100000023841858,&quot;transparency&quot;:0},{&quot;brightness&quot;:0.4000000059604645,&quot;colorType&quot;:1,&quot;foreColorIndex&quot;:8,&quot;pos&quot;:1,&quot;transparency&quot;:0}],&quot;type&quot;:3},&quot;glow&quot;:{&quot;colorType&quot;:0},&quot;line&quot;:{&quot;solidLine&quot;:{&quot;brightness&quot;:0,&quot;colorType&quot;:1,&quot;foreColorIndex&quot;:8,&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FILL_TYPE" val="3"/>
  <p:tag name="KSO_WM_UNIT_LINE_FORE_SCHEMECOLOR_INDEX" val="8"/>
  <p:tag name="KSO_WM_UNIT_TEXT_FILL_FORE_SCHEMECOLOR_INDEX" val="1"/>
  <p:tag name="KSO_WM_UNIT_TEXT_FILL_TYPE" val="1"/>
  <p:tag name="KSO_WM_DIAGRAM_USE_COLOR_VALUE" val="{&quot;color_scheme&quot;:1,&quot;color_type&quot;:1,&quot;theme_color_indexes&quot;:[5,6,5,6,5,6]}"/>
</p:tagLst>
</file>

<file path=ppt/tags/tag44.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TEXT_FILL_TYPE" val="1"/>
  <p:tag name="KSO_WM_UNIT_LINE_FORE_SCHEMECOLOR_INDEX_1_BRIGHTNESS" val="0.95"/>
  <p:tag name="KSO_WM_UNIT_LINE_FORE_SCHEMECOLOR_INDEX_1" val="5"/>
  <p:tag name="KSO_WM_UNIT_LINE_FORE_SCHEMECOLOR_INDEX_1_POS" val="0.09"/>
  <p:tag name="KSO_WM_UNIT_LINE_FORE_SCHEMECOLOR_INDEX_1_TRANS" val="0.3"/>
  <p:tag name="KSO_WM_BEAUTIFY_FLAG" val="#wm#"/>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20230319_1*m_h_i*1_2_1"/>
  <p:tag name="KSO_WM_TEMPLATE_CATEGORY" val="diagram"/>
  <p:tag name="KSO_WM_TEMPLATE_INDEX" val="20230319"/>
  <p:tag name="KSO_WM_UNIT_LAYERLEVEL" val="1_1_1"/>
  <p:tag name="KSO_WM_TAG_VERSION" val="3.0"/>
  <p:tag name="KSO_WM_DIAGRAM_VERSION" val="3"/>
  <p:tag name="KSO_WM_DIAGRAM_COLOR_TRICK" val="2"/>
  <p:tag name="KSO_WM_DIAGRAM_COLOR_TEXT_CAN_REMOVE" val="n"/>
  <p:tag name="KSO_WM_DIAGRAM_MAX_ITEMCNT" val="8"/>
  <p:tag name="KSO_WM_DIAGRAM_MIN_ITEMCNT" val="2"/>
  <p:tag name="KSO_WM_DIAGRAM_VIRTUALLY_FRAME" val="{&quot;height&quot;:424.2549545264057,&quot;left&quot;:20.92244094488189,&quot;top&quot;:85.8,&quot;width&quot;:913.0185826771652}"/>
  <p:tag name="KSO_WM_DIAGRAM_COLOR_MATCH_VALUE" val="{&quot;shape&quot;:{&quot;fill&quot;:{&quot;gradient&quot;:[{&quot;brightness&quot;:0,&quot;colorType&quot;:1,&quot;foreColorIndex&quot;:8,&quot;pos&quot;:0.5400000214576721,&quot;transparency&quot;:0},{&quot;brightness&quot;:0.800000011920929,&quot;colorType&quot;:1,&quot;foreColorIndex&quot;:8,&quot;pos&quot;:0,&quot;transparency&quot;:0},{&quot;brightness&quot;:0,&quot;colorType&quot;:1,&quot;foreColorIndex&quot;:8,&quot;pos&quot;:0.8100000023841858,&quot;transparency&quot;:0},{&quot;brightness&quot;:0.4000000059604645,&quot;colorType&quot;:1,&quot;foreColorIndex&quot;:8,&quot;pos&quot;:1,&quot;transparency&quot;:0}],&quot;type&quot;:3},&quot;glow&quot;:{&quot;colorType&quot;:0},&quot;line&quot;:{&quot;gradient&quot;:[{&quot;brightness&quot;:0,&quot;colorType&quot;:2,&quot;pos&quot;:0.3700000047683716,&quot;rgb&quot;:&quot;#ffffff&quot;,&quot;transparency&quot;:0},{&quot;brightness&quot;:0.800000011920929,&quot;colorType&quot;:1,&quot;foreColorIndex&quot;:8,&quot;pos&quot;:0,&quot;transparency&quot;:0},{&quot;brightness&quot;:0,&quot;colorType&quot;:2,&quot;pos&quot;:1,&quot;rgb&quot;:&quot;#ffffff&quot;,&quot;transparency&quot;:0},{&quot;brightness&quot;:0.800000011920929,&quot;colorType&quot;:1,&quot;foreColorIndex&quot;:8,&quot;pos&quot;:0.7099999785423279,&quot;transparency&quot;:0}],&quot;type&quot;:2},&quot;shadow&quot;:{&quot;brightness&quot;:0,&quot;colorType&quot;:1,&quot;foreColorIndex&quot;:8,&quot;transparency&quot;:0.54000002145767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4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m_h_f"/>
  <p:tag name="KSO_WM_UNIT_INDEX" val="1_1_1"/>
  <p:tag name="KSO_WM_UNIT_ID" val="diagram20230319_1*m_h_f*1_1_1"/>
  <p:tag name="KSO_WM_TEMPLATE_CATEGORY" val="diagram"/>
  <p:tag name="KSO_WM_TEMPLATE_INDEX" val="20230319"/>
  <p:tag name="KSO_WM_UNIT_LAYERLEVEL" val="1_1_1"/>
  <p:tag name="KSO_WM_TAG_VERSION" val="3.0"/>
  <p:tag name="KSO_WM_BEAUTIFY_FLAG" val="#wm#"/>
  <p:tag name="KSO_WM_UNIT_TEXT_FILL_FORE_SCHEMECOLOR_INDEX_BRIGHTNESS" val="0.15"/>
  <p:tag name="KSO_WM_DIAGRAM_GROUP_CODE" val="m1-1"/>
  <p:tag name="KSO_WM_DIAGRAM_VERSION" val="3"/>
  <p:tag name="KSO_WM_DIAGRAM_COLOR_TRICK" val="2"/>
  <p:tag name="KSO_WM_DIAGRAM_COLOR_TEXT_CAN_REMOVE" val="n"/>
  <p:tag name="KSO_WM_DIAGRAM_MAX_ITEMCNT" val="8"/>
  <p:tag name="KSO_WM_DIAGRAM_MIN_ITEMCNT" val="2"/>
  <p:tag name="KSO_WM_DIAGRAM_VIRTUALLY_FRAME" val="{&quot;height&quot;:424.2549545264057,&quot;left&quot;:20.92244094488189,&quot;top&quot;:85.8,&quot;width&quot;:913.018582677165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正文"/>
  <p:tag name="KSO_WM_UNIT_TEXT_FILL_FORE_SCHEMECOLOR_INDEX" val="1"/>
  <p:tag name="KSO_WM_UNIT_TEXT_FILL_TYPE" val="1"/>
  <p:tag name="KSO_WM_DIAGRAM_USE_COLOR_VALUE" val="{&quot;color_scheme&quot;:1,&quot;color_type&quot;:1,&quot;theme_color_indexes&quot;:[5,6,5,6,5,6]}"/>
</p:tagLst>
</file>

<file path=ppt/tags/tag46.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m_h_f"/>
  <p:tag name="KSO_WM_UNIT_INDEX" val="1_2_1"/>
  <p:tag name="KSO_WM_UNIT_ID" val="diagram20230319_1*m_h_f*1_2_1"/>
  <p:tag name="KSO_WM_TEMPLATE_CATEGORY" val="diagram"/>
  <p:tag name="KSO_WM_TEMPLATE_INDEX" val="20230319"/>
  <p:tag name="KSO_WM_UNIT_LAYERLEVEL" val="1_1_1"/>
  <p:tag name="KSO_WM_TAG_VERSION" val="3.0"/>
  <p:tag name="KSO_WM_BEAUTIFY_FLAG" val="#wm#"/>
  <p:tag name="KSO_WM_UNIT_TEXT_FILL_FORE_SCHEMECOLOR_INDEX_BRIGHTNESS" val="0.15"/>
  <p:tag name="KSO_WM_DIAGRAM_GROUP_CODE" val="m1-1"/>
  <p:tag name="KSO_WM_DIAGRAM_VERSION" val="3"/>
  <p:tag name="KSO_WM_DIAGRAM_COLOR_TRICK" val="2"/>
  <p:tag name="KSO_WM_DIAGRAM_COLOR_TEXT_CAN_REMOVE" val="n"/>
  <p:tag name="KSO_WM_DIAGRAM_MAX_ITEMCNT" val="8"/>
  <p:tag name="KSO_WM_DIAGRAM_MIN_ITEMCNT" val="2"/>
  <p:tag name="KSO_WM_DIAGRAM_VIRTUALLY_FRAME" val="{&quot;height&quot;:424.2549545264057,&quot;left&quot;:20.92244094488189,&quot;top&quot;:85.8,&quot;width&quot;:913.018582677165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正文"/>
  <p:tag name="KSO_WM_UNIT_TEXT_FILL_FORE_SCHEMECOLOR_INDEX" val="1"/>
  <p:tag name="KSO_WM_UNIT_TEXT_FILL_TYPE" val="1"/>
  <p:tag name="KSO_WM_DIAGRAM_USE_COLOR_VALUE" val="{&quot;color_scheme&quot;:1,&quot;color_type&quot;:1,&quot;theme_color_indexes&quot;:[5,6,5,6,5,6]}"/>
</p:tagLst>
</file>

<file path=ppt/tags/tag47.xml><?xml version="1.0" encoding="utf-8"?>
<p:tagLst xmlns:p="http://schemas.openxmlformats.org/presentationml/2006/main">
  <p:tag name="KSO_WM_DIAGRAM_VIRTUALLY_FRAME" val="{&quot;height&quot;:380.5403149606299,&quot;left&quot;:253.75,&quot;top&quot;:107.18307086614172,&quot;width&quot;:657.7392913385826}"/>
</p:tagLst>
</file>

<file path=ppt/tags/tag48.xml><?xml version="1.0" encoding="utf-8"?>
<p:tagLst xmlns:p="http://schemas.openxmlformats.org/presentationml/2006/main">
  <p:tag name="KSO_WM_DIAGRAM_VIRTUALLY_FRAME" val="{&quot;height&quot;:380.5403149606299,&quot;left&quot;:253.75,&quot;top&quot;:107.18307086614172,&quot;width&quot;:657.7392913385826}"/>
</p:tagLst>
</file>

<file path=ppt/tags/tag49.xml><?xml version="1.0" encoding="utf-8"?>
<p:tagLst xmlns:p="http://schemas.openxmlformats.org/presentationml/2006/main">
  <p:tag name="KSO_WM_BEAUTIFY_FLAG" val="#wm#"/>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DIAGRAM_GROUP_CODE" val="n1-1"/>
  <p:tag name="KSO_WM_UNIT_TYPE" val="n_h_a"/>
  <p:tag name="KSO_WM_UNIT_INDEX" val="1_1_1"/>
  <p:tag name="KSO_WM_UNIT_ID" val="diagram20231112_1*n_h_a*1_1_1"/>
  <p:tag name="KSO_WM_TEMPLATE_CATEGORY" val="diagram"/>
  <p:tag name="KSO_WM_TEMPLATE_INDEX" val="20231112"/>
  <p:tag name="KSO_WM_UNIT_LAYERLEVEL" val="1_1_1"/>
  <p:tag name="KSO_WM_TAG_VERSION" val="3.0"/>
  <p:tag name="KSO_WM_DIAGRAM_VERSION" val="3"/>
  <p:tag name="KSO_WM_DIAGRAM_COLOR_TRICK" val="4"/>
  <p:tag name="KSO_WM_DIAGRAM_COLOR_TEXT_CAN_REMOVE" val="n"/>
  <p:tag name="KSO_WM_DIAGRAM_MAX_ITEMCNT" val="5"/>
  <p:tag name="KSO_WM_DIAGRAM_MIN_ITEMCNT" val="2"/>
  <p:tag name="KSO_WM_DIAGRAM_VIRTUALLY_FRAME" val="{&quot;height&quot;:395.86764526367193,&quot;left&quot;:15.25,&quot;top&quot;:143.91621673824278,&quot;width&quot;:910.8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10;添加项标题"/>
  <p:tag name="KSO_WM_UNIT_TEXT_FILL_FORE_SCHEMECOLOR_INDEX" val="1"/>
  <p:tag name="KSO_WM_UNIT_TEXT_FILL_TYPE" val="1"/>
  <p:tag name="KSO_WM_DIAGRAM_USE_COLOR_VALUE" val="{&quot;color_scheme&quot;:1,&quot;color_type&quot;:1,&quot;theme_color_indexes&quot;:[5,6,5,6,5,6]}"/>
</p:tagLst>
</file>

<file path=ppt/tags/tag5.xml><?xml version="1.0" encoding="utf-8"?>
<p:tagLst xmlns:p="http://schemas.openxmlformats.org/presentationml/2006/main">
  <p:tag name="KSO_WM_DIAGRAM_VIRTUALLY_FRAME" val="{&quot;height&quot;:435.77976377952757,&quot;left&quot;:101.00094488188975,&quot;top&quot;:70.05,&quot;width&quot;:777.9048818897638}"/>
</p:tagLst>
</file>

<file path=ppt/tags/tag50.xml><?xml version="1.0" encoding="utf-8"?>
<p:tagLst xmlns:p="http://schemas.openxmlformats.org/presentationml/2006/main">
  <p:tag name="KSO_WM_DIAGRAM_VIRTUALLY_FRAME" val="{&quot;height&quot;:395.86764526367193,&quot;left&quot;:15.25,&quot;top&quot;:143.91621673824278,&quot;width&quot;:910.85}"/>
  <p:tag name="KSO_WM_DIAGRAM_MIN_ITEMCNT" val="2"/>
  <p:tag name="KSO_WM_DIAGRAM_COLOR_TRICK" val="4"/>
  <p:tag name="KSO_WM_DIAGRAM_VERSION" val="3"/>
  <p:tag name="KSO_WM_UNIT_LAYERLEVEL" val="1_1_1_1"/>
  <p:tag name="KSO_WM_TEMPLATE_INDEX" val="20231112"/>
  <p:tag name="KSO_WM_UNIT_INDEX" val="1_2_2_1"/>
  <p:tag name="KSO_WM_UNIT_TYPE" val="n_h_h_i"/>
  <p:tag name="KSO_WM_UNIT_COMPATIBLE" val="0"/>
  <p:tag name="KSO_WM_UNIT_HIGHLIGHT" val="0"/>
  <p:tag name="KSO_WM_BEAUTIFY_FLAG" val="#wm#"/>
  <p:tag name="KSO_WM_UNIT_DIAGRAM_ISREFERUNIT" val="0"/>
  <p:tag name="KSO_WM_UNIT_ID" val="diagram20231112_1*n_h_h_i*1_2_2_1"/>
  <p:tag name="KSO_WM_TAG_VERSION" val="3.0"/>
  <p:tag name="KSO_WM_DIAGRAM_MAX_ITEMCNT" val="5"/>
  <p:tag name="KSO_WM_UNIT_DIAGRAM_ISNUMVISUAL" val="0"/>
  <p:tag name="KSO_WM_TEMPLATE_CATEGORY" val="diagram"/>
  <p:tag name="KSO_WM_DIAGRAM_GROUP_CODE" val="n1-1"/>
  <p:tag name="KSO_WM_DIAGRAM_COLOR_TEXT_CAN_REMOVE" val="n"/>
  <p:tag name="KSO_WM_DIAGRAM_COLOR_MATCH_VALUE" val="{&quot;shape&quot;:{&quot;fill&quot;:{&quot;gradient&quot;:[{&quot;brightness&quot;:-0.10000000149011612,&quot;colorType&quot;:1,&quot;foreColorIndex&quot;:6,&quot;pos&quot;:0,&quot;transparency&quot;:0},{&quot;brightness&quot;:0.20000000298023224,&quot;colorType&quot;:1,&quot;foreColorIndex&quot;:6,&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51.xml><?xml version="1.0" encoding="utf-8"?>
<p:tagLst xmlns:p="http://schemas.openxmlformats.org/presentationml/2006/main">
  <p:tag name="KSO_WM_DIAGRAM_COLOR_MATCH_VALUE" val="{&quot;shape&quot;:{&quot;fill&quot;:{&quot;gradient&quot;:[{&quot;brightness&quot;:-0.10000000149011612,&quot;colorType&quot;:1,&quot;foreColorIndex&quot;:5,&quot;pos&quot;:0,&quot;transparency&quot;:0},{&quot;brightness&quot;:0.20000000298023224,&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MIN_ITEMCNT" val="2"/>
  <p:tag name="KSO_WM_DIAGRAM_COLOR_TEXT_CAN_REMOVE" val="n"/>
  <p:tag name="KSO_WM_DIAGRAM_VERSION" val="3"/>
  <p:tag name="KSO_WM_DIAGRAM_GROUP_CODE" val="n1-1"/>
  <p:tag name="KSO_WM_UNIT_LAYERLEVEL" val="1_1_1_1"/>
  <p:tag name="KSO_WM_TEMPLATE_CATEGORY" val="diagram"/>
  <p:tag name="KSO_WM_UNIT_INDEX" val="1_2_1_1"/>
  <p:tag name="KSO_WM_UNIT_DIAGRAM_ISNUMVISUAL" val="0"/>
  <p:tag name="KSO_WM_UNIT_HIGHLIGHT" val="0"/>
  <p:tag name="KSO_WM_DIAGRAM_VIRTUALLY_FRAME" val="{&quot;height&quot;:395.86764526367193,&quot;left&quot;:15.25,&quot;top&quot;:143.91621673824278,&quot;width&quot;:910.85}"/>
  <p:tag name="KSO_WM_DIAGRAM_MAX_ITEMCNT" val="5"/>
  <p:tag name="KSO_WM_DIAGRAM_COLOR_TRICK" val="4"/>
  <p:tag name="KSO_WM_TAG_VERSION" val="3.0"/>
  <p:tag name="KSO_WM_TEMPLATE_INDEX" val="20231112"/>
  <p:tag name="KSO_WM_UNIT_ID" val="diagram20231112_1*n_h_h_i*1_2_1_1"/>
  <p:tag name="KSO_WM_UNIT_TYPE" val="n_h_h_i"/>
  <p:tag name="KSO_WM_UNIT_DIAGRAM_ISREFERUNIT" val="0"/>
  <p:tag name="KSO_WM_UNIT_COMPATIBLE" val="0"/>
  <p:tag name="KSO_WM_BEAUTIFY_FLAG" val="#wm#"/>
  <p:tag name="KSO_WM_UNIT_FILL_TYPE" val="3"/>
  <p:tag name="KSO_WM_DIAGRAM_USE_COLOR_VALUE" val="{&quot;color_scheme&quot;:1,&quot;color_type&quot;:1,&quot;theme_color_indexes&quot;:[5,6,5,6,5,6]}"/>
</p:tagLst>
</file>

<file path=ppt/tags/tag5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1_1"/>
  <p:tag name="KSO_WM_UNIT_ID" val="diagram20231112_1*n_h_h_a*1_2_1_1"/>
  <p:tag name="KSO_WM_TEMPLATE_CATEGORY" val="diagram"/>
  <p:tag name="KSO_WM_TEMPLATE_INDEX" val="20231112"/>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5"/>
  <p:tag name="KSO_WM_DIAGRAM_MIN_ITEMCNT" val="2"/>
  <p:tag name="KSO_WM_DIAGRAM_VIRTUALLY_FRAME" val="{&quot;height&quot;:395.86764526367193,&quot;left&quot;:15.25,&quot;top&quot;:143.91621673824278,&quot;width&quot;:910.8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
  <p:tag name="KSO_WM_UNIT_TEXT_FILL_FORE_SCHEMECOLOR_INDEX" val="1"/>
  <p:tag name="KSO_WM_UNIT_TEXT_FILL_TYPE" val="1"/>
  <p:tag name="KSO_WM_DIAGRAM_USE_COLOR_VALUE" val="{&quot;color_scheme&quot;:1,&quot;color_type&quot;:1,&quot;theme_color_indexes&quot;:[5,6,5,6,5,6]}"/>
</p:tagLst>
</file>

<file path=ppt/tags/tag5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1_1"/>
  <p:tag name="KSO_WM_UNIT_ID" val="diagram20231112_1*n_h_h_f*1_2_1_1"/>
  <p:tag name="KSO_WM_TEMPLATE_CATEGORY" val="diagram"/>
  <p:tag name="KSO_WM_TEMPLATE_INDEX" val="20231112"/>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5"/>
  <p:tag name="KSO_WM_DIAGRAM_MIN_ITEMCNT" val="2"/>
  <p:tag name="KSO_WM_DIAGRAM_VIRTUALLY_FRAME" val="{&quot;height&quot;:395.86764526367193,&quot;left&quot;:15.25,&quot;top&quot;:143.91621673824278,&quot;width&quot;:910.8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正文，文字是您思想提炼"/>
  <p:tag name="KSO_WM_UNIT_TEXT_FILL_FORE_SCHEMECOLOR_INDEX" val="1"/>
  <p:tag name="KSO_WM_UNIT_TEXT_FILL_TYPE" val="1"/>
  <p:tag name="KSO_WM_DIAGRAM_USE_COLOR_VALUE" val="{&quot;color_scheme&quot;:1,&quot;color_type&quot;:1,&quot;theme_color_indexes&quot;:[5,6,5,6,5,6]}"/>
</p:tagLst>
</file>

<file path=ppt/tags/tag5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2_1"/>
  <p:tag name="KSO_WM_UNIT_ID" val="diagram20231112_1*n_h_h_a*1_2_2_1"/>
  <p:tag name="KSO_WM_TEMPLATE_CATEGORY" val="diagram"/>
  <p:tag name="KSO_WM_TEMPLATE_INDEX" val="20231112"/>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5"/>
  <p:tag name="KSO_WM_DIAGRAM_MIN_ITEMCNT" val="2"/>
  <p:tag name="KSO_WM_DIAGRAM_VIRTUALLY_FRAME" val="{&quot;height&quot;:395.86764526367193,&quot;left&quot;:15.25,&quot;top&quot;:143.91621673824278,&quot;width&quot;:910.8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
  <p:tag name="KSO_WM_UNIT_TEXT_FILL_FORE_SCHEMECOLOR_INDEX" val="1"/>
  <p:tag name="KSO_WM_UNIT_TEXT_FILL_TYPE" val="1"/>
  <p:tag name="KSO_WM_DIAGRAM_USE_COLOR_VALUE" val="{&quot;color_scheme&quot;:1,&quot;color_type&quot;:1,&quot;theme_color_indexes&quot;:[5,6,5,6,5,6]}"/>
</p:tagLst>
</file>

<file path=ppt/tags/tag5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2_1"/>
  <p:tag name="KSO_WM_UNIT_ID" val="diagram20231112_1*n_h_h_f*1_2_2_1"/>
  <p:tag name="KSO_WM_TEMPLATE_CATEGORY" val="diagram"/>
  <p:tag name="KSO_WM_TEMPLATE_INDEX" val="20231112"/>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5"/>
  <p:tag name="KSO_WM_DIAGRAM_MIN_ITEMCNT" val="2"/>
  <p:tag name="KSO_WM_DIAGRAM_VIRTUALLY_FRAME" val="{&quot;height&quot;:395.86764526367193,&quot;left&quot;:15.25,&quot;top&quot;:143.91621673824278,&quot;width&quot;:910.8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10;正文，文字是您思想提炼"/>
  <p:tag name="KSO_WM_UNIT_TEXT_FILL_FORE_SCHEMECOLOR_INDEX" val="1"/>
  <p:tag name="KSO_WM_UNIT_TEXT_FILL_TYPE" val="1"/>
  <p:tag name="KSO_WM_DIAGRAM_USE_COLOR_VALUE" val="{&quot;color_scheme&quot;:1,&quot;color_type&quot;:1,&quot;theme_color_indexes&quot;:[5,6,5,6,5,6]}"/>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n_h_h_i"/>
  <p:tag name="KSO_WM_UNIT_INDEX" val="1_2_1_2"/>
  <p:tag name="KSO_WM_UNIT_ID" val="diagram20231112_1*n_h_h_i*1_2_1_2"/>
  <p:tag name="KSO_WM_TEMPLATE_CATEGORY" val="diagram"/>
  <p:tag name="KSO_WM_TEMPLATE_INDEX" val="20231112"/>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5"/>
  <p:tag name="KSO_WM_DIAGRAM_MIN_ITEMCNT" val="2"/>
  <p:tag name="KSO_WM_DIAGRAM_VIRTUALLY_FRAME" val="{&quot;height&quot;:395.86764526367193,&quot;left&quot;:15.25,&quot;top&quot;:143.91621673824278,&quot;width&quot;:910.8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1"/>
  <p:tag name="KSO_WM_UNIT_TEXT_FILL_FORE_SCHEMECOLOR_INDEX" val="1"/>
  <p:tag name="KSO_WM_UNIT_TEXT_FILL_TYPE" val="1"/>
  <p:tag name="KSO_WM_DIAGRAM_USE_COLOR_VALUE" val="{&quot;color_scheme&quot;:1,&quot;color_type&quot;:1,&quot;theme_color_indexes&quot;:[5,6,5,6,5,6]}"/>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n_h_h_i"/>
  <p:tag name="KSO_WM_UNIT_INDEX" val="1_2_2_2"/>
  <p:tag name="KSO_WM_UNIT_ID" val="diagram20231112_1*n_h_h_i*1_2_2_2"/>
  <p:tag name="KSO_WM_TEMPLATE_CATEGORY" val="diagram"/>
  <p:tag name="KSO_WM_TEMPLATE_INDEX" val="20231112"/>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5"/>
  <p:tag name="KSO_WM_DIAGRAM_MIN_ITEMCNT" val="2"/>
  <p:tag name="KSO_WM_DIAGRAM_VIRTUALLY_FRAME" val="{&quot;height&quot;:395.86764526367193,&quot;left&quot;:15.25,&quot;top&quot;:143.91621673824278,&quot;width&quot;:910.8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2"/>
  <p:tag name="KSO_WM_UNIT_TEXT_FILL_FORE_SCHEMECOLOR_INDEX" val="1"/>
  <p:tag name="KSO_WM_UNIT_TEXT_FILL_TYPE" val="1"/>
  <p:tag name="KSO_WM_DIAGRAM_USE_COLOR_VALUE" val="{&quot;color_scheme&quot;:1,&quot;color_type&quot;:1,&quot;theme_color_indexes&quot;:[5,6,5,6,5,6]}"/>
</p:tagLst>
</file>

<file path=ppt/tags/tag5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2_1"/>
  <p:tag name="KSO_WM_UNIT_ID" val="diagram20231112_1*n_h_h_a*1_2_2_1"/>
  <p:tag name="KSO_WM_TEMPLATE_CATEGORY" val="diagram"/>
  <p:tag name="KSO_WM_TEMPLATE_INDEX" val="20231112"/>
  <p:tag name="KSO_WM_UNIT_LAYERLEVEL" val="1_1_1_1"/>
  <p:tag name="KSO_WM_TAG_VERSION" val="3.0"/>
  <p:tag name="KSO_WM_DIAGRAM_GROUP_CODE" val="n1-1"/>
  <p:tag name="KSO_WM_DIAGRAM_VERSION" val="3"/>
  <p:tag name="KSO_WM_DIAGRAM_COLOR_TRICK" val="4"/>
  <p:tag name="KSO_WM_DIAGRAM_COLOR_TEXT_CAN_REMOVE" val="n"/>
  <p:tag name="KSO_WM_DIAGRAM_MAX_ITEMCNT" val="5"/>
  <p:tag name="KSO_WM_DIAGRAM_MIN_ITEMCNT" val="2"/>
  <p:tag name="KSO_WM_DIAGRAM_VIRTUALLY_FRAME" val="{&quot;height&quot;:395.86764526367193,&quot;left&quot;:22.95,&quot;top&quot;:143.91621673824278,&quot;width&quot;:903.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
  <p:tag name="KSO_WM_UNIT_TEXT_FILL_FORE_SCHEMECOLOR_INDEX" val="1"/>
  <p:tag name="KSO_WM_UNIT_TEXT_FILL_TYPE" val="1"/>
  <p:tag name="KSO_WM_DIAGRAM_USE_COLOR_VALUE" val="{&quot;color_scheme&quot;:1,&quot;color_type&quot;:1,&quot;theme_color_indexes&quot;:[5,6,5,6,5,6]}"/>
</p:tagLst>
</file>

<file path=ppt/tags/tag59.xml><?xml version="1.0" encoding="utf-8"?>
<p:tagLst xmlns:p="http://schemas.openxmlformats.org/presentationml/2006/main">
  <p:tag name="KSO_WM_DIAGRAM_VIRTUALLY_FRAME" val="{&quot;height&quot;:324.2674803149606,&quot;left&quot;:74.73055118110236,&quot;top&quot;:139.45661417322836,&quot;width&quot;:805.3536220472441}"/>
</p:tagLst>
</file>

<file path=ppt/tags/tag6.xml><?xml version="1.0" encoding="utf-8"?>
<p:tagLst xmlns:p="http://schemas.openxmlformats.org/presentationml/2006/main">
  <p:tag name="KSO_WM_DIAGRAM_VIRTUALLY_FRAME" val="{&quot;height&quot;:435.77976377952757,&quot;left&quot;:101.00094488188975,&quot;top&quot;:70.05,&quot;width&quot;:777.9048818897638}"/>
</p:tagLst>
</file>

<file path=ppt/tags/tag60.xml><?xml version="1.0" encoding="utf-8"?>
<p:tagLst xmlns:p="http://schemas.openxmlformats.org/presentationml/2006/main">
  <p:tag name="KSO_WM_DIAGRAM_VIRTUALLY_FRAME" val="{&quot;height&quot;:324.2674803149606,&quot;left&quot;:74.73055118110236,&quot;top&quot;:139.45661417322836,&quot;width&quot;:805.3536220472441}"/>
</p:tagLst>
</file>

<file path=ppt/tags/tag61.xml><?xml version="1.0" encoding="utf-8"?>
<p:tagLst xmlns:p="http://schemas.openxmlformats.org/presentationml/2006/main">
  <p:tag name="KSO_WM_DIAGRAM_VIRTUALLY_FRAME" val="{&quot;height&quot;:324.2674803149606,&quot;left&quot;:74.73055118110236,&quot;top&quot;:139.45661417322836,&quot;width&quot;:805.3536220472441}"/>
</p:tagLst>
</file>

<file path=ppt/tags/tag62.xml><?xml version="1.0" encoding="utf-8"?>
<p:tagLst xmlns:p="http://schemas.openxmlformats.org/presentationml/2006/main">
  <p:tag name="KSO_WM_DIAGRAM_VIRTUALLY_FRAME" val="{&quot;height&quot;:324.2674803149606,&quot;left&quot;:74.73055118110236,&quot;top&quot;:139.45661417322836,&quot;width&quot;:805.3536220472441}"/>
</p:tagLst>
</file>

<file path=ppt/tags/tag63.xml><?xml version="1.0" encoding="utf-8"?>
<p:tagLst xmlns:p="http://schemas.openxmlformats.org/presentationml/2006/main">
  <p:tag name="KSO_WM_DIAGRAM_VIRTUALLY_FRAME" val="{&quot;height&quot;:324.2674803149606,&quot;left&quot;:74.73055118110236,&quot;top&quot;:139.45661417322836,&quot;width&quot;:805.3536220472441}"/>
</p:tagLst>
</file>

<file path=ppt/tags/tag64.xml><?xml version="1.0" encoding="utf-8"?>
<p:tagLst xmlns:p="http://schemas.openxmlformats.org/presentationml/2006/main">
  <p:tag name="KSO_WM_DIAGRAM_VIRTUALLY_FRAME" val="{&quot;height&quot;:324.2674803149606,&quot;left&quot;:74.73055118110236,&quot;top&quot;:139.45661417322836,&quot;width&quot;:805.3536220472441}"/>
</p:tagLst>
</file>

<file path=ppt/tags/tag65.xml><?xml version="1.0" encoding="utf-8"?>
<p:tagLst xmlns:p="http://schemas.openxmlformats.org/presentationml/2006/main">
  <p:tag name="KSO_WM_DIAGRAM_VIRTUALLY_FRAME" val="{&quot;height&quot;:324.2674803149606,&quot;left&quot;:74.73055118110236,&quot;top&quot;:139.45661417322836,&quot;width&quot;:805.3536220472441}"/>
</p:tagLst>
</file>

<file path=ppt/tags/tag66.xml><?xml version="1.0" encoding="utf-8"?>
<p:tagLst xmlns:p="http://schemas.openxmlformats.org/presentationml/2006/main">
  <p:tag name="KSO_WM_DIAGRAM_VIRTUALLY_FRAME" val="{&quot;height&quot;:324.2674803149606,&quot;left&quot;:74.73055118110236,&quot;top&quot;:139.45661417322836,&quot;width&quot;:805.3536220472441}"/>
</p:tagLst>
</file>

<file path=ppt/tags/tag67.xml><?xml version="1.0" encoding="utf-8"?>
<p:tagLst xmlns:p="http://schemas.openxmlformats.org/presentationml/2006/main">
  <p:tag name="KSO_WM_DIAGRAM_VIRTUALLY_FRAME" val="{&quot;height&quot;:324.2674803149606,&quot;left&quot;:74.73055118110236,&quot;top&quot;:139.45661417322836,&quot;width&quot;:805.3536220472441}"/>
</p:tagLst>
</file>

<file path=ppt/tags/tag68.xml><?xml version="1.0" encoding="utf-8"?>
<p:tagLst xmlns:p="http://schemas.openxmlformats.org/presentationml/2006/main">
  <p:tag name="KSO_WM_DIAGRAM_VIRTUALLY_FRAME" val="{&quot;height&quot;:324.2674803149606,&quot;left&quot;:74.73055118110236,&quot;top&quot;:139.45661417322836,&quot;width&quot;:805.3536220472441}"/>
</p:tagLst>
</file>

<file path=ppt/tags/tag69.xml><?xml version="1.0" encoding="utf-8"?>
<p:tagLst xmlns:p="http://schemas.openxmlformats.org/presentationml/2006/main">
  <p:tag name="KSO_WM_DIAGRAM_VIRTUALLY_FRAME" val="{&quot;height&quot;:324.2674803149606,&quot;left&quot;:74.73055118110236,&quot;top&quot;:139.45661417322836,&quot;width&quot;:805.3536220472441}"/>
</p:tagLst>
</file>

<file path=ppt/tags/tag7.xml><?xml version="1.0" encoding="utf-8"?>
<p:tagLst xmlns:p="http://schemas.openxmlformats.org/presentationml/2006/main">
  <p:tag name="KSO_WM_DIAGRAM_VIRTUALLY_FRAME" val="{&quot;height&quot;:390.86118110236214,&quot;left&quot;:49.94763779527559,&quot;top&quot;:124.36944881889762,&quot;width&quot;:837.002598425197}"/>
</p:tagLst>
</file>

<file path=ppt/tags/tag70.xml><?xml version="1.0" encoding="utf-8"?>
<p:tagLst xmlns:p="http://schemas.openxmlformats.org/presentationml/2006/main">
  <p:tag name="KSO_WM_DIAGRAM_VIRTUALLY_FRAME" val="{&quot;height&quot;:324.2674803149606,&quot;left&quot;:74.73055118110236,&quot;top&quot;:139.45661417322836,&quot;width&quot;:805.3536220472441}"/>
</p:tagLst>
</file>

<file path=ppt/tags/tag71.xml><?xml version="1.0" encoding="utf-8"?>
<p:tagLst xmlns:p="http://schemas.openxmlformats.org/presentationml/2006/main">
  <p:tag name="KSO_WM_DIAGRAM_VIRTUALLY_FRAME" val="{&quot;height&quot;:324.2674803149606,&quot;left&quot;:74.73055118110236,&quot;top&quot;:139.45661417322836,&quot;width&quot;:805.3536220472441}"/>
</p:tagLst>
</file>

<file path=ppt/tags/tag72.xml><?xml version="1.0" encoding="utf-8"?>
<p:tagLst xmlns:p="http://schemas.openxmlformats.org/presentationml/2006/main">
  <p:tag name="KSO_WM_DIAGRAM_VIRTUALLY_FRAME" val="{&quot;height&quot;:324.2674803149606,&quot;left&quot;:74.73055118110236,&quot;top&quot;:139.45661417322836,&quot;width&quot;:805.3536220472441}"/>
</p:tagLst>
</file>

<file path=ppt/tags/tag73.xml><?xml version="1.0" encoding="utf-8"?>
<p:tagLst xmlns:p="http://schemas.openxmlformats.org/presentationml/2006/main">
  <p:tag name="KSO_WM_DIAGRAM_VIRTUALLY_FRAME" val="{&quot;height&quot;:324.2674803149606,&quot;left&quot;:74.73055118110236,&quot;top&quot;:139.45661417322836,&quot;width&quot;:805.3536220472441}"/>
</p:tagLst>
</file>

<file path=ppt/tags/tag74.xml><?xml version="1.0" encoding="utf-8"?>
<p:tagLst xmlns:p="http://schemas.openxmlformats.org/presentationml/2006/main">
  <p:tag name="KSO_WM_DIAGRAM_VIRTUALLY_FRAME" val="{&quot;height&quot;:324.2674803149606,&quot;left&quot;:74.73055118110236,&quot;top&quot;:139.45661417322836,&quot;width&quot;:805.3536220472441}"/>
</p:tagLst>
</file>

<file path=ppt/tags/tag75.xml><?xml version="1.0" encoding="utf-8"?>
<p:tagLst xmlns:p="http://schemas.openxmlformats.org/presentationml/2006/main">
  <p:tag name="KSO_WM_DIAGRAM_VIRTUALLY_FRAME" val="{&quot;height&quot;:324.2674803149606,&quot;left&quot;:74.73055118110236,&quot;top&quot;:139.45661417322836,&quot;width&quot;:805.3536220472441}"/>
</p:tagLst>
</file>

<file path=ppt/tags/tag76.xml><?xml version="1.0" encoding="utf-8"?>
<p:tagLst xmlns:p="http://schemas.openxmlformats.org/presentationml/2006/main">
  <p:tag name="KSO_WM_DIAGRAM_VIRTUALLY_FRAME" val="{&quot;height&quot;:324.2674803149606,&quot;left&quot;:74.73055118110236,&quot;top&quot;:139.45661417322836,&quot;width&quot;:805.3536220472441}"/>
</p:tagLst>
</file>

<file path=ppt/tags/tag77.xml><?xml version="1.0" encoding="utf-8"?>
<p:tagLst xmlns:p="http://schemas.openxmlformats.org/presentationml/2006/main">
  <p:tag name="KSO_WM_DIAGRAM_VIRTUALLY_FRAME" val="{&quot;height&quot;:324.2674803149606,&quot;left&quot;:74.73055118110236,&quot;top&quot;:139.45661417322836,&quot;width&quot;:805.3536220472441}"/>
</p:tagLst>
</file>

<file path=ppt/tags/tag78.xml><?xml version="1.0" encoding="utf-8"?>
<p:tagLst xmlns:p="http://schemas.openxmlformats.org/presentationml/2006/main">
  <p:tag name="KSO_WM_DIAGRAM_VIRTUALLY_FRAME" val="{&quot;height&quot;:324.2674803149606,&quot;left&quot;:74.73055118110236,&quot;top&quot;:139.45661417322836,&quot;width&quot;:805.3536220472441}"/>
</p:tagLst>
</file>

<file path=ppt/tags/tag79.xml><?xml version="1.0" encoding="utf-8"?>
<p:tagLst xmlns:p="http://schemas.openxmlformats.org/presentationml/2006/main">
  <p:tag name="commondata" val="eyJjb3VudCI6MTAsImhkaWQiOiI3NTBhZWM0MzU5MDI0NDYxMGM0MzUxYzFiZGE4YTcxMiIsInVzZXJDb3VudCI6MTB9"/>
  <p:tag name="resource_record_key" val="{&quot;70&quot;:[3314651,3314143,3312128,3314649]}"/>
</p:tagLst>
</file>

<file path=ppt/tags/tag8.xml><?xml version="1.0" encoding="utf-8"?>
<p:tagLst xmlns:p="http://schemas.openxmlformats.org/presentationml/2006/main">
  <p:tag name="KSO_WM_DIAGRAM_VIRTUALLY_FRAME" val="{&quot;height&quot;:390.86118110236214,&quot;left&quot;:49.94763779527559,&quot;top&quot;:124.36944881889762,&quot;width&quot;:837.002598425197}"/>
</p:tagLst>
</file>

<file path=ppt/tags/tag9.xml><?xml version="1.0" encoding="utf-8"?>
<p:tagLst xmlns:p="http://schemas.openxmlformats.org/presentationml/2006/main">
  <p:tag name="KSO_WM_DIAGRAM_VIRTUALLY_FRAME" val="{&quot;height&quot;:390.86118110236214,&quot;left&quot;:49.94763779527559,&quot;top&quot;:124.36944881889762,&quot;width&quot;:837.002598425197}"/>
</p:tagLst>
</file>

<file path=ppt/theme/theme1.xml><?xml version="1.0" encoding="utf-8"?>
<a:theme xmlns:a="http://schemas.openxmlformats.org/drawingml/2006/main" name="Office 主题​​">
  <a:themeElements>
    <a:clrScheme name="绿色金色褐色">
      <a:dk1>
        <a:sysClr val="windowText" lastClr="000000"/>
      </a:dk1>
      <a:lt1>
        <a:sysClr val="window" lastClr="FFFFFF"/>
      </a:lt1>
      <a:dk2>
        <a:srgbClr val="FAEFEB"/>
      </a:dk2>
      <a:lt2>
        <a:srgbClr val="DBEFF9"/>
      </a:lt2>
      <a:accent1>
        <a:srgbClr val="5C8450"/>
      </a:accent1>
      <a:accent2>
        <a:srgbClr val="EEA632"/>
      </a:accent2>
      <a:accent3>
        <a:srgbClr val="5C4D46"/>
      </a:accent3>
      <a:accent4>
        <a:srgbClr val="FFE7CF"/>
      </a:accent4>
      <a:accent5>
        <a:srgbClr val="BFBFBF"/>
      </a:accent5>
      <a:accent6>
        <a:srgbClr val="A5A5A5"/>
      </a:accent6>
      <a:hlink>
        <a:srgbClr val="7F7F7F"/>
      </a:hlink>
      <a:folHlink>
        <a:srgbClr val="7F7F7F"/>
      </a:folHlink>
    </a:clrScheme>
    <a:fontScheme name="汉仪玄宋中黑">
      <a:majorFont>
        <a:latin typeface="汉仪玄宋 85S"/>
        <a:ea typeface="汉仪玄宋 85S"/>
        <a:cs typeface=""/>
      </a:majorFont>
      <a:minorFont>
        <a:latin typeface="汉仪玄宋 85S"/>
        <a:ea typeface="汉仪中黑 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1791</Words>
  <Application>WPS 演示</Application>
  <PresentationFormat>宽屏</PresentationFormat>
  <Paragraphs>188</Paragraphs>
  <Slides>13</Slides>
  <Notes>0</Notes>
  <HiddenSlides>1</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13</vt:i4>
      </vt:variant>
    </vt:vector>
  </HeadingPairs>
  <TitlesOfParts>
    <vt:vector size="30" baseType="lpstr">
      <vt:lpstr>Arial</vt:lpstr>
      <vt:lpstr>宋体</vt:lpstr>
      <vt:lpstr>Wingdings</vt:lpstr>
      <vt:lpstr>黑体</vt:lpstr>
      <vt:lpstr>阿里巴巴普惠体 R</vt:lpstr>
      <vt:lpstr>微软雅黑</vt:lpstr>
      <vt:lpstr>OPPOSans L</vt:lpstr>
      <vt:lpstr>汉仪玄宋 85S</vt:lpstr>
      <vt:lpstr>汉仪中黑 简</vt:lpstr>
      <vt:lpstr>Arial Unicode MS</vt:lpstr>
      <vt:lpstr>Calibri</vt:lpstr>
      <vt:lpstr>方正粗黑宋简体</vt:lpstr>
      <vt:lpstr>阿里妈妈数黑体</vt:lpstr>
      <vt:lpstr>方正公文小标宋</vt:lpstr>
      <vt:lpstr>方正大标宋简体</vt:lpstr>
      <vt:lpstr>标准粗黑</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王 小忙</dc:creator>
  <cp:lastModifiedBy>企业用户_314780542</cp:lastModifiedBy>
  <cp:revision>127</cp:revision>
  <dcterms:created xsi:type="dcterms:W3CDTF">2022-08-19T07:47:00Z</dcterms:created>
  <dcterms:modified xsi:type="dcterms:W3CDTF">2024-09-25T08:38:41Z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2052-12.1.0.18276</vt:lpwstr>
  </property>
  <property fmtid="{D5CDD505-2E9C-101B-9397-08002B2CF9AE}" pid="3" name="KSOTemplateUUID">
    <vt:lpwstr>v1.0_mb_l1CnuZ6Fb7ZwdubPGkH3fA==</vt:lpwstr>
  </property>
  <property fmtid="{D5CDD505-2E9C-101B-9397-08002B2CF9AE}" pid="4" name="ICV">
    <vt:lpwstr>9050B8282DBB4675AAA7FF3F5944CCB0_11</vt:lpwstr>
  </property>
</Properties>
</file>