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49"/>
  </p:notesMasterIdLst>
  <p:sldIdLst>
    <p:sldId id="256" r:id="rId4"/>
    <p:sldId id="332" r:id="rId5"/>
    <p:sldId id="334" r:id="rId6"/>
    <p:sldId id="335" r:id="rId7"/>
    <p:sldId id="336" r:id="rId8"/>
    <p:sldId id="337" r:id="rId9"/>
    <p:sldId id="338" r:id="rId10"/>
    <p:sldId id="339" r:id="rId11"/>
    <p:sldId id="340" r:id="rId12"/>
    <p:sldId id="341" r:id="rId13"/>
    <p:sldId id="371" r:id="rId14"/>
    <p:sldId id="372" r:id="rId15"/>
    <p:sldId id="373" r:id="rId16"/>
    <p:sldId id="343" r:id="rId17"/>
    <p:sldId id="344" r:id="rId18"/>
    <p:sldId id="345" r:id="rId19"/>
    <p:sldId id="346" r:id="rId20"/>
    <p:sldId id="347" r:id="rId21"/>
    <p:sldId id="348" r:id="rId22"/>
    <p:sldId id="354" r:id="rId23"/>
    <p:sldId id="376" r:id="rId24"/>
    <p:sldId id="377" r:id="rId25"/>
    <p:sldId id="378" r:id="rId26"/>
    <p:sldId id="390" r:id="rId27"/>
    <p:sldId id="391" r:id="rId28"/>
    <p:sldId id="374" r:id="rId29"/>
    <p:sldId id="380" r:id="rId30"/>
    <p:sldId id="381" r:id="rId31"/>
    <p:sldId id="382" r:id="rId32"/>
    <p:sldId id="383" r:id="rId33"/>
    <p:sldId id="375" r:id="rId34"/>
    <p:sldId id="384" r:id="rId35"/>
    <p:sldId id="351" r:id="rId36"/>
    <p:sldId id="386" r:id="rId37"/>
    <p:sldId id="387" r:id="rId38"/>
    <p:sldId id="388" r:id="rId39"/>
    <p:sldId id="392" r:id="rId40"/>
    <p:sldId id="352" r:id="rId41"/>
    <p:sldId id="353" r:id="rId42"/>
    <p:sldId id="360" r:id="rId43"/>
    <p:sldId id="362" r:id="rId44"/>
    <p:sldId id="389" r:id="rId45"/>
    <p:sldId id="393" r:id="rId46"/>
    <p:sldId id="394" r:id="rId47"/>
    <p:sldId id="276" r:id="rId48"/>
  </p:sldIdLst>
  <p:sldSz cx="9144000" cy="6858000" type="screen4x3"/>
  <p:notesSz cx="6858000" cy="9144000"/>
  <p:custDataLst>
    <p:tags r:id="rId53"/>
  </p:custDataLst>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066FF"/>
    <a:srgbClr val="990099"/>
    <a:srgbClr val="3891A7"/>
    <a:srgbClr val="92D050"/>
    <a:srgbClr val="FFFF00"/>
    <a:srgbClr val="FF0000"/>
    <a:srgbClr val="B04093"/>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627"/>
    <p:restoredTop sz="99852"/>
  </p:normalViewPr>
  <p:slideViewPr>
    <p:cSldViewPr showGuides="1">
      <p:cViewPr>
        <p:scale>
          <a:sx n="86" d="100"/>
          <a:sy n="86" d="100"/>
        </p:scale>
        <p:origin x="-300" y="-72"/>
      </p:cViewPr>
      <p:guideLst>
        <p:guide orient="horz" pos="2160"/>
        <p:guide pos="2880"/>
      </p:guideLst>
    </p:cSldViewPr>
  </p:slideViewPr>
  <p:notesTextViewPr>
    <p:cViewPr>
      <p:scale>
        <a:sx n="100" d="100"/>
        <a:sy n="100" d="100"/>
      </p:scale>
      <p:origin x="0" y="0"/>
    </p:cViewPr>
  </p:notesTextViewPr>
  <p:sorterViewPr showFormatting="0">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tags" Target="tags/tag1.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2.xml"/><Relationship Id="rId49" Type="http://schemas.openxmlformats.org/officeDocument/2006/relationships/notesMaster" Target="notesMasters/notesMaster1.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D847FC0F-A837-4859-9067-42BBAC04A511}" type="datetimeFigureOut">
              <a:rPr kumimoji="0" lang="zh-CN" altLang="en-US" sz="12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base" latinLnBrk="0" hangingPunct="1">
              <a:lnSpc>
                <a:spcPct val="100000"/>
              </a:lnSpc>
              <a:spcBef>
                <a:spcPct val="30000"/>
              </a:spcBef>
              <a:spcAft>
                <a:spcPct val="0"/>
              </a:spcAft>
              <a:buClrTx/>
              <a:buSzTx/>
              <a:buFontTx/>
              <a:buNone/>
              <a:defRPr/>
            </a:pP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p>
            <a:pPr lvl="0" algn="r" eaLnBrk="1" hangingPunct="1">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pic>
        <p:nvPicPr>
          <p:cNvPr id="3074" name="Picture 24" descr="D:\花朵2.png"/>
          <p:cNvPicPr>
            <a:picLocks noChangeAspect="1"/>
          </p:cNvPicPr>
          <p:nvPr userDrawn="1"/>
        </p:nvPicPr>
        <p:blipFill>
          <a:blip r:embed="rId2"/>
          <a:stretch>
            <a:fillRect/>
          </a:stretch>
        </p:blipFill>
        <p:spPr>
          <a:xfrm>
            <a:off x="0" y="2705100"/>
            <a:ext cx="9144000" cy="4152900"/>
          </a:xfrm>
          <a:prstGeom prst="rect">
            <a:avLst/>
          </a:prstGeom>
          <a:noFill/>
          <a:ln w="9525">
            <a:noFill/>
          </a:ln>
        </p:spPr>
      </p:pic>
      <p:sp>
        <p:nvSpPr>
          <p:cNvPr id="11" name="矩形 10"/>
          <p:cNvSpPr/>
          <p:nvPr/>
        </p:nvSpPr>
        <p:spPr>
          <a:xfrm>
            <a:off x="0" y="0"/>
            <a:ext cx="9144000" cy="214313"/>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itchFamily="2" charset="-122"/>
              <a:cs typeface="+mn-cs"/>
            </a:endParaRPr>
          </a:p>
        </p:txBody>
      </p:sp>
      <p:sp>
        <p:nvSpPr>
          <p:cNvPr id="5122" name="Rectangle 2"/>
          <p:cNvSpPr>
            <a:spLocks noGrp="1" noChangeArrowheads="1"/>
          </p:cNvSpPr>
          <p:nvPr>
            <p:ph type="ctrTitle"/>
          </p:nvPr>
        </p:nvSpPr>
        <p:spPr bwMode="auto">
          <a:xfrm>
            <a:off x="762000" y="1524000"/>
            <a:ext cx="7772400" cy="479425"/>
          </a:xfrm>
        </p:spPr>
        <p:txBody>
          <a:bodyPr/>
          <a:lstStyle>
            <a:lvl1pPr algn="ctr">
              <a:defRPr sz="4000" b="1">
                <a:solidFill>
                  <a:schemeClr val="tx2"/>
                </a:solidFill>
                <a:latin typeface="微软雅黑" pitchFamily="34" charset="-122"/>
                <a:ea typeface="微软雅黑" pitchFamily="34" charset="-122"/>
              </a:defRPr>
            </a:lvl1pPr>
          </a:lstStyle>
          <a:p>
            <a:r>
              <a:rPr lang="zh-CN" altLang="en-US" smtClean="0"/>
              <a:t>单击此处编辑母版标题样式</a:t>
            </a:r>
            <a:endParaRPr lang="en-US" altLang="zh-CN" dirty="0"/>
          </a:p>
        </p:txBody>
      </p:sp>
      <p:sp>
        <p:nvSpPr>
          <p:cNvPr id="5123" name="Rectangle 3"/>
          <p:cNvSpPr>
            <a:spLocks noGrp="1" noChangeArrowheads="1"/>
          </p:cNvSpPr>
          <p:nvPr>
            <p:ph type="subTitle" idx="1"/>
          </p:nvPr>
        </p:nvSpPr>
        <p:spPr>
          <a:xfrm>
            <a:off x="1428728" y="2071678"/>
            <a:ext cx="6400800" cy="533400"/>
          </a:xfrm>
        </p:spPr>
        <p:txBody>
          <a:bodyPr/>
          <a:lstStyle>
            <a:lvl1pPr marL="0" indent="0" algn="ctr">
              <a:buFontTx/>
              <a:buNone/>
              <a:defRPr sz="2000">
                <a:latin typeface="宋体-18030" pitchFamily="49" charset="-122"/>
                <a:ea typeface="宋体-18030" pitchFamily="49" charset="-122"/>
                <a:cs typeface="宋体-18030" pitchFamily="49" charset="-122"/>
              </a:defRPr>
            </a:lvl1pPr>
          </a:lstStyle>
          <a:p>
            <a:r>
              <a:rPr lang="zh-CN" altLang="en-US" smtClean="0"/>
              <a:t>单击此处编辑母版副标题样式</a:t>
            </a:r>
            <a:endParaRPr lang="en-US" altLang="zh-CN" dirty="0"/>
          </a:p>
        </p:txBody>
      </p:sp>
      <p:sp>
        <p:nvSpPr>
          <p:cNvPr id="12" name="Rectangle 4"/>
          <p:cNvSpPr>
            <a:spLocks noGrp="1" noChangeArrowheads="1"/>
          </p:cNvSpPr>
          <p:nvPr>
            <p:ph type="dt" sz="half" idx="2"/>
          </p:nvPr>
        </p:nvSpPr>
        <p:spPr bwMode="auto">
          <a:xfrm>
            <a:off x="457200" y="6324600"/>
            <a:ext cx="2133600" cy="22860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13" name="Rectangle 5"/>
          <p:cNvSpPr>
            <a:spLocks noGrp="1" noChangeArrowheads="1"/>
          </p:cNvSpPr>
          <p:nvPr>
            <p:ph type="ftr" sz="quarter" idx="3"/>
          </p:nvPr>
        </p:nvSpPr>
        <p:spPr bwMode="auto">
          <a:xfrm>
            <a:off x="3124200" y="6324600"/>
            <a:ext cx="2895600" cy="22860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14" name="Rectangle 6"/>
          <p:cNvSpPr>
            <a:spLocks noGrp="1" noChangeArrowheads="1"/>
          </p:cNvSpPr>
          <p:nvPr>
            <p:ph type="sldNum" sz="quarter" idx="4"/>
          </p:nvPr>
        </p:nvSpPr>
        <p:spPr bwMode="auto">
          <a:xfrm>
            <a:off x="6553200" y="6324600"/>
            <a:ext cx="2133600" cy="22860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90204" pitchFamily="34" charset="0"/>
              </a:rPr>
            </a:fld>
            <a:endParaRPr lang="en-US" altLang="zh-CN" dirty="0">
              <a:latin typeface="Arial" panose="020B060402020209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427038"/>
            <a:ext cx="2057400" cy="58975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427038"/>
            <a:ext cx="6019800" cy="5897562"/>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90204" pitchFamily="34" charset="0"/>
              </a:rPr>
            </a:fld>
            <a:endParaRPr lang="en-US" altLang="zh-CN" dirty="0">
              <a:latin typeface="Arial" panose="020B060402020209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7"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1282EA91-CAE3-418A-A0B5-C794E0C290FC}" type="datetimeFigureOut">
              <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8"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9"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7"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30F4238A-01FB-41EC-8CE4-B3CDFDF1E5D8}" type="datetimeFigureOut">
              <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8"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9"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1FB7DC68-5CD5-4788-BA6F-E0C0267B84A4}" type="datetimeFigureOut">
              <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8" name="页脚占位符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9" name="灯片编号占位符 6"/>
          <p:cNvSpPr>
            <a:spLocks noGrp="1"/>
          </p:cNvSpPr>
          <p:nvPr>
            <p:ph type="sldNum" sz="quarter" idx="4"/>
          </p:nvPr>
        </p:nvSpPr>
        <p:spPr>
          <a:xfrm>
            <a:off x="6553200" y="6356350"/>
            <a:ext cx="2133600"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D852A5B9-C01E-4984-ABBC-2502A0FBF509}" type="datetimeFigureOut">
              <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8" name="页脚占位符 7"/>
          <p:cNvSpPr>
            <a:spLocks noGrp="1"/>
          </p:cNvSpPr>
          <p:nvPr>
            <p:ph type="ftr" sz="quarter" idx="13"/>
          </p:nvPr>
        </p:nvSpPr>
        <p:spPr>
          <a:xfrm>
            <a:off x="3124200" y="6356350"/>
            <a:ext cx="2895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9" name="灯片编号占位符 8"/>
          <p:cNvSpPr>
            <a:spLocks noGrp="1"/>
          </p:cNvSpPr>
          <p:nvPr>
            <p:ph type="sldNum" sz="quarter" idx="14"/>
          </p:nvPr>
        </p:nvSpPr>
        <p:spPr>
          <a:xfrm>
            <a:off x="6553200" y="6356350"/>
            <a:ext cx="2133600"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7" name="日期占位符 2"/>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712C429F-E3E5-4C06-8463-90F8EB8292E5}" type="datetimeFigureOut">
              <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8" name="页脚占位符 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9" name="灯片编号占位符 4"/>
          <p:cNvSpPr>
            <a:spLocks noGrp="1"/>
          </p:cNvSpPr>
          <p:nvPr>
            <p:ph type="sldNum" sz="quarter" idx="4"/>
          </p:nvPr>
        </p:nvSpPr>
        <p:spPr>
          <a:xfrm>
            <a:off x="6553200" y="6356350"/>
            <a:ext cx="2133600"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8440A3B9-9FAA-4B5E-A5A1-88E596BB36F0}" type="datetimeFigureOut">
              <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8" name="页脚占位符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9" name="灯片编号占位符 3"/>
          <p:cNvSpPr>
            <a:spLocks noGrp="1"/>
          </p:cNvSpPr>
          <p:nvPr>
            <p:ph type="sldNum" sz="quarter" idx="4"/>
          </p:nvPr>
        </p:nvSpPr>
        <p:spPr>
          <a:xfrm>
            <a:off x="6553200" y="6356350"/>
            <a:ext cx="2133600"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7" name="日期占位符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ED951962-45D7-492D-AAD5-22EBE2EE5F1D}" type="datetimeFigureOut">
              <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8" name="页脚占位符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9" name="灯片编号占位符 6"/>
          <p:cNvSpPr>
            <a:spLocks noGrp="1"/>
          </p:cNvSpPr>
          <p:nvPr>
            <p:ph type="sldNum" sz="quarter" idx="4"/>
          </p:nvPr>
        </p:nvSpPr>
        <p:spPr>
          <a:xfrm>
            <a:off x="6553200" y="6356350"/>
            <a:ext cx="2133600"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9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7" name="日期占位符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2842120B-8795-4F9F-AEA9-AFA1EB7860BE}" type="datetimeFigureOut">
              <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8" name="页脚占位符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9" name="灯片编号占位符 6"/>
          <p:cNvSpPr>
            <a:spLocks noGrp="1"/>
          </p:cNvSpPr>
          <p:nvPr>
            <p:ph type="sldNum" sz="quarter" idx="4"/>
          </p:nvPr>
        </p:nvSpPr>
        <p:spPr>
          <a:xfrm>
            <a:off x="6553200" y="6356350"/>
            <a:ext cx="2133600"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357298"/>
            <a:ext cx="8229600" cy="4967302"/>
          </a:xfrm>
        </p:spPr>
        <p:txBody>
          <a:bodyPr/>
          <a:lstStyle>
            <a:lvl1pPr>
              <a:buFontTx/>
              <a:buBlip>
                <a:blip r:embed="rId2"/>
              </a:buBlip>
              <a:defRPr sz="2400"/>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90204" pitchFamily="34" charset="0"/>
              </a:rPr>
            </a:fld>
            <a:endParaRPr lang="en-US" altLang="zh-CN" dirty="0">
              <a:latin typeface="Arial" panose="020B060402020209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ED05D8F0-0A89-4C53-B9D9-6767FEC4DE45}" type="datetimeFigureOut">
              <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8"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9"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2776F5BB-D6CE-46F2-97AB-426C1FCC0497}" type="datetimeFigureOut">
              <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8"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fontAlgn="base">
              <a:spcBef>
                <a:spcPct val="0"/>
              </a:spcBef>
              <a:spcAft>
                <a:spcPct val="0"/>
              </a:spcAft>
              <a:defRPr>
                <a:latin typeface="Arial" panose="020B060402020209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pitchFamily="34" charset="0"/>
              <a:ea typeface="+mn-ea"/>
              <a:cs typeface="+mn-cs"/>
            </a:endParaRPr>
          </a:p>
        </p:txBody>
      </p:sp>
      <p:sp>
        <p:nvSpPr>
          <p:cNvPr id="9"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6" name="灯片编号占位符 5"/>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90204" pitchFamily="34" charset="0"/>
              </a:rPr>
            </a:fld>
            <a:endParaRPr lang="en-US" altLang="zh-CN" dirty="0">
              <a:latin typeface="Arial" panose="020B060402020209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954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90204" pitchFamily="34" charset="0"/>
              </a:rPr>
            </a:fld>
            <a:endParaRPr lang="en-US" altLang="zh-CN" dirty="0">
              <a:latin typeface="Arial" panose="020B060402020209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9" name="灯片编号占位符 8"/>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90204" pitchFamily="34" charset="0"/>
              </a:rPr>
            </a:fld>
            <a:endParaRPr lang="en-US" altLang="zh-CN" dirty="0">
              <a:latin typeface="Arial" panose="020B060402020209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5" name="灯片编号占位符 4"/>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90204" pitchFamily="34" charset="0"/>
              </a:rPr>
            </a:fld>
            <a:endParaRPr lang="en-US" altLang="zh-CN" dirty="0">
              <a:latin typeface="Arial" panose="020B060402020209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90204" pitchFamily="34" charset="0"/>
              </a:rPr>
            </a:fld>
            <a:endParaRPr lang="en-US" altLang="zh-CN" dirty="0">
              <a:latin typeface="Arial" panose="020B060402020209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90204" pitchFamily="34" charset="0"/>
              </a:rPr>
            </a:fld>
            <a:endParaRPr lang="en-US" altLang="zh-CN" dirty="0">
              <a:latin typeface="Arial" panose="020B060402020209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r>
              <a:rPr kumimoji="0" lang="zh-CN" altLang="en-US" sz="3200" b="0" i="0" u="none" strike="noStrike" kern="0" cap="none" spc="0" normalizeH="0" baseline="0" noProof="0" smtClean="0">
                <a:ln>
                  <a:noFill/>
                </a:ln>
                <a:solidFill>
                  <a:schemeClr val="tx1"/>
                </a:solidFill>
                <a:effectLst/>
                <a:uLnTx/>
                <a:uFillTx/>
                <a:latin typeface="宋体-18030" pitchFamily="49" charset="-122"/>
                <a:ea typeface="宋体-18030" pitchFamily="49" charset="-122"/>
                <a:cs typeface="宋体-18030" pitchFamily="49" charset="-122"/>
              </a:rPr>
              <a:t>单击图标添加图片</a:t>
            </a:r>
            <a:endParaRPr kumimoji="0" lang="zh-CN" altLang="en-US" sz="3200" b="0" i="0" u="none" strike="noStrike" kern="0" cap="none" spc="0" normalizeH="0" baseline="0" noProof="0" smtClean="0">
              <a:ln>
                <a:noFill/>
              </a:ln>
              <a:solidFill>
                <a:schemeClr val="tx1"/>
              </a:solidFill>
              <a:effectLst/>
              <a:uLnTx/>
              <a:uFillTx/>
              <a:latin typeface="宋体-18030" pitchFamily="49" charset="-122"/>
              <a:ea typeface="宋体-18030" pitchFamily="49" charset="-122"/>
              <a:cs typeface="宋体-18030" pitchFamily="49" charset="-122"/>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90204" pitchFamily="34" charset="0"/>
              </a:rPr>
            </a:fld>
            <a:endParaRPr lang="en-US" altLang="zh-CN" dirty="0">
              <a:latin typeface="Arial" panose="020B060402020209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4.png"/><Relationship Id="rId12" Type="http://schemas.openxmlformats.org/officeDocument/2006/relationships/image" Target="../media/image3.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1" Type="http://schemas.openxmlformats.org/officeDocument/2006/relationships/theme" Target="../theme/theme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8" name="Rectangle 15"/>
          <p:cNvSpPr>
            <a:spLocks noChangeArrowheads="1"/>
          </p:cNvSpPr>
          <p:nvPr/>
        </p:nvSpPr>
        <p:spPr bwMode="gray">
          <a:xfrm>
            <a:off x="0" y="6357938"/>
            <a:ext cx="9144000" cy="500063"/>
          </a:xfrm>
          <a:prstGeom prst="rect">
            <a:avLst/>
          </a:prstGeom>
          <a:solidFill>
            <a:srgbClr val="FFC000">
              <a:alpha val="45098"/>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1039" name="Rectangle 15"/>
          <p:cNvSpPr>
            <a:spLocks noChangeArrowheads="1"/>
          </p:cNvSpPr>
          <p:nvPr/>
        </p:nvSpPr>
        <p:spPr bwMode="gray">
          <a:xfrm>
            <a:off x="428625" y="1071563"/>
            <a:ext cx="5715000" cy="142875"/>
          </a:xfrm>
          <a:prstGeom prst="rect">
            <a:avLst/>
          </a:prstGeom>
          <a:solidFill>
            <a:srgbClr val="FFC000">
              <a:alpha val="45098"/>
            </a:srgb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1028" name="Rectangle 2"/>
          <p:cNvSpPr>
            <a:spLocks noGrp="1"/>
          </p:cNvSpPr>
          <p:nvPr>
            <p:ph type="title"/>
          </p:nvPr>
        </p:nvSpPr>
        <p:spPr>
          <a:xfrm>
            <a:off x="457200" y="427038"/>
            <a:ext cx="5638800" cy="639762"/>
          </a:xfrm>
          <a:prstGeom prst="rect">
            <a:avLst/>
          </a:prstGeom>
          <a:noFill/>
          <a:ln w="9525">
            <a:noFill/>
          </a:ln>
        </p:spPr>
        <p:txBody>
          <a:bodyPr anchor="ctr" anchorCtr="0"/>
          <a:p>
            <a:pPr lvl="0"/>
            <a:r>
              <a:rPr lang="zh-CN" altLang="en-US" dirty="0"/>
              <a:t>单击此处编辑母版标题样式</a:t>
            </a:r>
            <a:endParaRPr lang="en-US" altLang="zh-CN" dirty="0"/>
          </a:p>
        </p:txBody>
      </p:sp>
      <p:sp>
        <p:nvSpPr>
          <p:cNvPr id="1029" name="Rectangle 3"/>
          <p:cNvSpPr>
            <a:spLocks noGrp="1"/>
          </p:cNvSpPr>
          <p:nvPr>
            <p:ph type="body" idx="1"/>
          </p:nvPr>
        </p:nvSpPr>
        <p:spPr>
          <a:xfrm>
            <a:off x="457200" y="1295400"/>
            <a:ext cx="8229600" cy="502920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p:txBody>
      </p:sp>
      <p:sp>
        <p:nvSpPr>
          <p:cNvPr id="2" name="Rectangle 4"/>
          <p:cNvSpPr>
            <a:spLocks noGrp="1" noChangeArrowheads="1"/>
          </p:cNvSpPr>
          <p:nvPr>
            <p:ph type="dt" sz="half" idx="2"/>
          </p:nvPr>
        </p:nvSpPr>
        <p:spPr bwMode="auto">
          <a:xfrm>
            <a:off x="457200" y="6477000"/>
            <a:ext cx="2133600" cy="244475"/>
          </a:xfrm>
          <a:prstGeom prst="rect">
            <a:avLst/>
          </a:prstGeom>
          <a:noFill/>
          <a:ln w="9525">
            <a:noFill/>
            <a:miter lim="800000"/>
          </a:ln>
          <a:effectLst/>
        </p:spPr>
        <p:txBody>
          <a:bodyPr vert="horz" wrap="square" lIns="91440" tIns="45720" rIns="91440" bIns="45720" numCol="1" anchor="t" anchorCtr="0" compatLnSpc="1"/>
          <a:lstStyle>
            <a:lvl1pPr>
              <a:defRPr sz="1000">
                <a:latin typeface="Arial" panose="020B0604020202090204" pitchFamily="34" charset="0"/>
                <a:ea typeface="宋体"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3" name="Rectangle 5"/>
          <p:cNvSpPr>
            <a:spLocks noGrp="1" noChangeArrowheads="1"/>
          </p:cNvSpPr>
          <p:nvPr>
            <p:ph type="ftr" sz="quarter" idx="3"/>
          </p:nvPr>
        </p:nvSpPr>
        <p:spPr bwMode="auto">
          <a:xfrm>
            <a:off x="3124200" y="6477000"/>
            <a:ext cx="2895600" cy="244475"/>
          </a:xfrm>
          <a:prstGeom prst="rect">
            <a:avLst/>
          </a:prstGeom>
          <a:noFill/>
          <a:ln w="9525">
            <a:noFill/>
            <a:miter lim="800000"/>
          </a:ln>
          <a:effectLst/>
        </p:spPr>
        <p:txBody>
          <a:bodyPr vert="horz" wrap="square" lIns="91440" tIns="45720" rIns="91440" bIns="45720" numCol="1" anchor="t" anchorCtr="0" compatLnSpc="1"/>
          <a:lstStyle>
            <a:lvl1pPr algn="ctr">
              <a:defRPr sz="1000">
                <a:latin typeface="Arial" panose="020B0604020202090204" pitchFamily="34" charset="0"/>
                <a:ea typeface="宋体"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00" b="0" i="0" u="none" strike="noStrike" kern="1200" cap="none" spc="0" normalizeH="0" baseline="0" noProof="0">
              <a:ln>
                <a:noFill/>
              </a:ln>
              <a:solidFill>
                <a:schemeClr val="tx1"/>
              </a:solidFill>
              <a:effectLst/>
              <a:uLnTx/>
              <a:uFillTx/>
              <a:latin typeface="Arial" panose="020B0604020202090204" pitchFamily="34" charset="0"/>
              <a:ea typeface="宋体" pitchFamily="2" charset="-122"/>
              <a:cs typeface="+mn-cs"/>
            </a:endParaRPr>
          </a:p>
        </p:txBody>
      </p:sp>
      <p:sp>
        <p:nvSpPr>
          <p:cNvPr id="1030" name="Rectangle 6"/>
          <p:cNvSpPr>
            <a:spLocks noGrp="1" noChangeArrowheads="1"/>
          </p:cNvSpPr>
          <p:nvPr>
            <p:ph type="sldNum" sz="quarter" idx="4"/>
          </p:nvPr>
        </p:nvSpPr>
        <p:spPr bwMode="auto">
          <a:xfrm>
            <a:off x="6553200" y="6477000"/>
            <a:ext cx="2133600" cy="244475"/>
          </a:xfrm>
          <a:prstGeom prst="rect">
            <a:avLst/>
          </a:prstGeom>
          <a:noFill/>
          <a:ln w="9525">
            <a:noFill/>
            <a:miter lim="800000"/>
          </a:ln>
          <a:effectLst/>
        </p:spPr>
        <p:txBody>
          <a:bodyPr vert="horz" wrap="square" lIns="91440" tIns="45720" rIns="91440" bIns="45720" numCol="1" anchor="t" anchorCtr="0" compatLnSpc="1"/>
          <a:lstStyle>
            <a:lvl1pPr algn="r">
              <a:defRPr sz="1000"/>
            </a:lvl1pPr>
          </a:lstStyle>
          <a:p>
            <a:pPr lvl="0" eaLnBrk="1" hangingPunct="1">
              <a:buNone/>
            </a:pPr>
            <a:fld id="{9A0DB2DC-4C9A-4742-B13C-FB6460FD3503}" type="slidenum">
              <a:rPr lang="en-US" altLang="zh-CN" dirty="0">
                <a:latin typeface="Arial" panose="020B0604020202090204" pitchFamily="34" charset="0"/>
              </a:rPr>
            </a:fld>
            <a:endParaRPr lang="en-US" altLang="zh-CN" dirty="0">
              <a:latin typeface="Arial" panose="020B0604020202090204" pitchFamily="34" charset="0"/>
            </a:endParaRPr>
          </a:p>
        </p:txBody>
      </p:sp>
      <p:pic>
        <p:nvPicPr>
          <p:cNvPr id="1033" name="Picture 20" descr="D:\花朵.png"/>
          <p:cNvPicPr>
            <a:picLocks noChangeAspect="1"/>
          </p:cNvPicPr>
          <p:nvPr userDrawn="1"/>
        </p:nvPicPr>
        <p:blipFill>
          <a:blip r:embed="rId12"/>
          <a:srcRect t="65384" r="5769"/>
          <a:stretch>
            <a:fillRect/>
          </a:stretch>
        </p:blipFill>
        <p:spPr>
          <a:xfrm>
            <a:off x="5643563" y="0"/>
            <a:ext cx="3500437" cy="10001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200" b="1">
          <a:solidFill>
            <a:srgbClr val="7030A0"/>
          </a:solidFill>
          <a:latin typeface="微软雅黑" pitchFamily="34" charset="-122"/>
          <a:ea typeface="微软雅黑" pitchFamily="34" charset="-122"/>
          <a:cs typeface="+mj-cs"/>
        </a:defRPr>
      </a:lvl1pPr>
      <a:lvl2pPr algn="l" rtl="0" eaLnBrk="0" fontAlgn="base" hangingPunct="0">
        <a:spcBef>
          <a:spcPct val="0"/>
        </a:spcBef>
        <a:spcAft>
          <a:spcPct val="0"/>
        </a:spcAft>
        <a:defRPr sz="3200" b="1">
          <a:solidFill>
            <a:srgbClr val="7030A0"/>
          </a:solidFill>
          <a:latin typeface="微软雅黑" pitchFamily="34" charset="-122"/>
          <a:ea typeface="微软雅黑" pitchFamily="34" charset="-122"/>
        </a:defRPr>
      </a:lvl2pPr>
      <a:lvl3pPr algn="l" rtl="0" eaLnBrk="0" fontAlgn="base" hangingPunct="0">
        <a:spcBef>
          <a:spcPct val="0"/>
        </a:spcBef>
        <a:spcAft>
          <a:spcPct val="0"/>
        </a:spcAft>
        <a:defRPr sz="3200" b="1">
          <a:solidFill>
            <a:srgbClr val="7030A0"/>
          </a:solidFill>
          <a:latin typeface="微软雅黑" pitchFamily="34" charset="-122"/>
          <a:ea typeface="微软雅黑" pitchFamily="34" charset="-122"/>
        </a:defRPr>
      </a:lvl3pPr>
      <a:lvl4pPr algn="l" rtl="0" eaLnBrk="0" fontAlgn="base" hangingPunct="0">
        <a:spcBef>
          <a:spcPct val="0"/>
        </a:spcBef>
        <a:spcAft>
          <a:spcPct val="0"/>
        </a:spcAft>
        <a:defRPr sz="3200" b="1">
          <a:solidFill>
            <a:srgbClr val="7030A0"/>
          </a:solidFill>
          <a:latin typeface="微软雅黑" pitchFamily="34" charset="-122"/>
          <a:ea typeface="微软雅黑" pitchFamily="34" charset="-122"/>
        </a:defRPr>
      </a:lvl4pPr>
      <a:lvl5pPr algn="l" rtl="0" eaLnBrk="0" fontAlgn="base" hangingPunct="0">
        <a:spcBef>
          <a:spcPct val="0"/>
        </a:spcBef>
        <a:spcAft>
          <a:spcPct val="0"/>
        </a:spcAft>
        <a:defRPr sz="3200" b="1">
          <a:solidFill>
            <a:srgbClr val="7030A0"/>
          </a:solidFill>
          <a:latin typeface="微软雅黑" pitchFamily="34" charset="-122"/>
          <a:ea typeface="微软雅黑" pitchFamily="34" charset="-122"/>
        </a:defRPr>
      </a:lvl5pPr>
      <a:lvl6pPr marL="457200" algn="l" rtl="0" eaLnBrk="1" fontAlgn="base" hangingPunct="1">
        <a:spcBef>
          <a:spcPct val="0"/>
        </a:spcBef>
        <a:spcAft>
          <a:spcPct val="0"/>
        </a:spcAft>
        <a:defRPr sz="3200">
          <a:solidFill>
            <a:schemeClr val="bg1"/>
          </a:solidFill>
          <a:latin typeface="Arial" panose="020B0604020202090204" pitchFamily="34" charset="0"/>
        </a:defRPr>
      </a:lvl6pPr>
      <a:lvl7pPr marL="914400" algn="l" rtl="0" eaLnBrk="1" fontAlgn="base" hangingPunct="1">
        <a:spcBef>
          <a:spcPct val="0"/>
        </a:spcBef>
        <a:spcAft>
          <a:spcPct val="0"/>
        </a:spcAft>
        <a:defRPr sz="3200">
          <a:solidFill>
            <a:schemeClr val="bg1"/>
          </a:solidFill>
          <a:latin typeface="Arial" panose="020B0604020202090204" pitchFamily="34" charset="0"/>
        </a:defRPr>
      </a:lvl7pPr>
      <a:lvl8pPr marL="1371600" algn="l" rtl="0" eaLnBrk="1" fontAlgn="base" hangingPunct="1">
        <a:spcBef>
          <a:spcPct val="0"/>
        </a:spcBef>
        <a:spcAft>
          <a:spcPct val="0"/>
        </a:spcAft>
        <a:defRPr sz="3200">
          <a:solidFill>
            <a:schemeClr val="bg1"/>
          </a:solidFill>
          <a:latin typeface="Arial" panose="020B0604020202090204" pitchFamily="34" charset="0"/>
        </a:defRPr>
      </a:lvl8pPr>
      <a:lvl9pPr marL="1828800" algn="l" rtl="0" eaLnBrk="1" fontAlgn="base" hangingPunct="1">
        <a:spcBef>
          <a:spcPct val="0"/>
        </a:spcBef>
        <a:spcAft>
          <a:spcPct val="0"/>
        </a:spcAft>
        <a:defRPr sz="3200">
          <a:solidFill>
            <a:schemeClr val="bg1"/>
          </a:solidFill>
          <a:latin typeface="Arial" panose="020B0604020202090204" pitchFamily="34" charset="0"/>
        </a:defRPr>
      </a:lvl9pPr>
    </p:titleStyle>
    <p:bodyStyle>
      <a:lvl1pPr marL="342900" indent="-342900" algn="l" rtl="0" eaLnBrk="0" fontAlgn="base" hangingPunct="0">
        <a:spcBef>
          <a:spcPct val="20000"/>
        </a:spcBef>
        <a:spcAft>
          <a:spcPct val="0"/>
        </a:spcAft>
        <a:buBlip>
          <a:blip r:embed="rId13"/>
        </a:buBlip>
        <a:defRPr sz="2400">
          <a:solidFill>
            <a:schemeClr val="tx1"/>
          </a:solidFill>
          <a:latin typeface="宋体-18030" pitchFamily="49" charset="-122"/>
          <a:ea typeface="宋体-18030" pitchFamily="49" charset="-122"/>
          <a:cs typeface="宋体-18030" pitchFamily="49" charset="-122"/>
        </a:defRPr>
      </a:lvl1pPr>
      <a:lvl2pPr marL="742950" indent="-285750" algn="l" rtl="0" eaLnBrk="0" fontAlgn="base" hangingPunct="0">
        <a:spcBef>
          <a:spcPct val="20000"/>
        </a:spcBef>
        <a:spcAft>
          <a:spcPct val="0"/>
        </a:spcAft>
        <a:buChar char="–"/>
        <a:defRPr sz="2800">
          <a:solidFill>
            <a:schemeClr val="tx1"/>
          </a:solidFill>
          <a:latin typeface="+mn-lt"/>
          <a:ea typeface="宋体-18030" pitchFamily="49" charset="-122"/>
          <a:cs typeface="宋体-18030"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18030" pitchFamily="49" charset="-122"/>
          <a:cs typeface="宋体-18030" pitchFamily="49" charset="-122"/>
        </a:defRPr>
      </a:lvl3pPr>
      <a:lvl4pPr marL="1600200" indent="-228600" algn="l" rtl="0" eaLnBrk="0" fontAlgn="base" hangingPunct="0">
        <a:spcBef>
          <a:spcPct val="20000"/>
        </a:spcBef>
        <a:spcAft>
          <a:spcPct val="0"/>
        </a:spcAft>
        <a:buChar char="–"/>
        <a:defRPr sz="2000">
          <a:solidFill>
            <a:schemeClr val="tx1"/>
          </a:solidFill>
          <a:latin typeface="+mn-lt"/>
          <a:ea typeface="宋体-18030" pitchFamily="49" charset="-122"/>
          <a:cs typeface="宋体-18030" pitchFamily="49" charset="-122"/>
        </a:defRPr>
      </a:lvl4pPr>
      <a:lvl5pPr marL="2057400" indent="-228600" algn="l" rtl="0" eaLnBrk="0" fontAlgn="base" hangingPunct="0">
        <a:spcBef>
          <a:spcPct val="20000"/>
        </a:spcBef>
        <a:spcAft>
          <a:spcPct val="0"/>
        </a:spcAft>
        <a:buChar char="»"/>
        <a:defRPr sz="2000">
          <a:solidFill>
            <a:schemeClr val="tx1"/>
          </a:solidFill>
          <a:latin typeface="+mn-lt"/>
          <a:ea typeface="宋体-18030" pitchFamily="49" charset="-122"/>
          <a:cs typeface="宋体-18030" pitchFamily="49" charset="-122"/>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标题占位符 1"/>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2051" name="文本占位符 2"/>
          <p:cNvSpPr>
            <a:spLocks noGrp="1"/>
          </p:cNvSpPr>
          <p:nvPr>
            <p:ph type="body" idx="1"/>
          </p:nvPr>
        </p:nvSpPr>
        <p:spPr>
          <a:xfrm>
            <a:off x="457200" y="1600200"/>
            <a:ext cx="8229600"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D6CFB48-5FE0-42B7-8549-6C9BFEDE0C84}" type="datetimeFigureOut">
              <a:rPr kumimoji="0" lang="zh-CN" altLang="en-US" sz="1200" b="0" i="0" u="none" strike="noStrike" kern="1200" cap="none" spc="0" normalizeH="0" baseline="0" noProof="0">
                <a:ln>
                  <a:noFill/>
                </a:ln>
                <a:solidFill>
                  <a:prstClr val="black">
                    <a:tint val="75000"/>
                  </a:prstClr>
                </a:solidFill>
                <a:effectLst/>
                <a:uLnTx/>
                <a:uFillTx/>
                <a:latin typeface="Calibri"/>
                <a:ea typeface="+mn-ea"/>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898989"/>
                </a:solidFill>
                <a:latin typeface="Calibri" pitchFamily="34" charset="0"/>
              </a:defRPr>
            </a:lvl1pPr>
          </a:lstStyle>
          <a:p>
            <a:pPr lvl="0" eaLnBrk="1" hangingPunct="1">
              <a:buNone/>
            </a:pPr>
            <a:fld id="{9A0DB2DC-4C9A-4742-B13C-FB6460FD3503}" type="slidenum">
              <a:rPr lang="zh-CN" altLang="en-US" dirty="0"/>
            </a:fld>
            <a:endParaRPr lang="zh-CN" altLang="en-US" dirty="0">
              <a:latin typeface="Arial" panose="020B060402020209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9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9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9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9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jpeg"/><Relationship Id="rId1"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jpeg"/><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image" Target="../media/image12.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23398;&#26657;&#27963;&#21160;&#26803;&#29702;.doc" TargetMode="Externa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4.jpeg"/><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jpe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36816;&#21160;&#20250;&#29677;&#38431;&#27963;&#21160;&#35774;&#35745;&#26041;&#26696;.doc" TargetMode="Externa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image" Target="../media/image49.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8.png"/><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image" Target="../media/image79.jpe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26500;&#24819;&#20013;&#38431;&#25991;&#21270;.doc" TargetMode="External"/><Relationship Id="rId1" Type="http://schemas.openxmlformats.org/officeDocument/2006/relationships/hyperlink" Target="&#19968;&#24180;&#32423;&#21508;&#20013;&#38431;&#29677;&#24509;&#29677;&#27468;.pp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4338" name="TextBox 4"/>
          <p:cNvSpPr txBox="1"/>
          <p:nvPr/>
        </p:nvSpPr>
        <p:spPr>
          <a:xfrm>
            <a:off x="1763078" y="1124268"/>
            <a:ext cx="6553200" cy="1445260"/>
          </a:xfrm>
          <a:prstGeom prst="rect">
            <a:avLst/>
          </a:prstGeom>
          <a:noFill/>
          <a:ln w="9525">
            <a:noFill/>
          </a:ln>
        </p:spPr>
        <p:txBody>
          <a:bodyPr>
            <a:spAutoFit/>
          </a:bodyPr>
          <a:p>
            <a:pPr algn="ctr"/>
            <a:r>
              <a:rPr lang="zh-CN" altLang="en-US" sz="4400" b="1" dirty="0">
                <a:latin typeface="微软雅黑" pitchFamily="34" charset="-122"/>
                <a:ea typeface="微软雅黑" pitchFamily="34" charset="-122"/>
              </a:rPr>
              <a:t>如何在班级</a:t>
            </a:r>
            <a:r>
              <a:rPr lang="zh-CN" altLang="en-US" sz="4400" b="1" dirty="0">
                <a:latin typeface="微软雅黑" pitchFamily="34" charset="-122"/>
                <a:ea typeface="微软雅黑" pitchFamily="34" charset="-122"/>
              </a:rPr>
              <a:t>管理中</a:t>
            </a:r>
            <a:endParaRPr lang="zh-CN" altLang="en-US" sz="4400" b="1" dirty="0">
              <a:latin typeface="微软雅黑" pitchFamily="34" charset="-122"/>
              <a:ea typeface="微软雅黑" pitchFamily="34" charset="-122"/>
            </a:endParaRPr>
          </a:p>
          <a:p>
            <a:pPr algn="ctr"/>
            <a:r>
              <a:rPr lang="zh-CN" altLang="en-US" sz="4400" b="1" dirty="0">
                <a:latin typeface="微软雅黑" pitchFamily="34" charset="-122"/>
                <a:ea typeface="微软雅黑" pitchFamily="34" charset="-122"/>
              </a:rPr>
              <a:t>以“文”</a:t>
            </a:r>
            <a:r>
              <a:rPr lang="zh-CN" altLang="en-US" sz="4400" b="1" dirty="0">
                <a:latin typeface="微软雅黑" pitchFamily="34" charset="-122"/>
                <a:ea typeface="微软雅黑" pitchFamily="34" charset="-122"/>
              </a:rPr>
              <a:t>化“人”</a:t>
            </a:r>
            <a:endParaRPr lang="zh-CN" altLang="en-US" sz="4400" b="1" dirty="0">
              <a:latin typeface="微软雅黑" pitchFamily="34" charset="-122"/>
              <a:ea typeface="微软雅黑" pitchFamily="34" charset="-122"/>
            </a:endParaRPr>
          </a:p>
        </p:txBody>
      </p:sp>
      <p:sp>
        <p:nvSpPr>
          <p:cNvPr id="14339" name="Text Box 4"/>
          <p:cNvSpPr txBox="1"/>
          <p:nvPr/>
        </p:nvSpPr>
        <p:spPr>
          <a:xfrm>
            <a:off x="2916238" y="2852738"/>
            <a:ext cx="5545137" cy="521970"/>
          </a:xfrm>
          <a:prstGeom prst="rect">
            <a:avLst/>
          </a:prstGeom>
          <a:noFill/>
          <a:ln w="9525">
            <a:noFill/>
          </a:ln>
        </p:spPr>
        <p:txBody>
          <a:bodyPr>
            <a:spAutoFit/>
          </a:bodyPr>
          <a:p>
            <a:pPr>
              <a:spcBef>
                <a:spcPct val="50000"/>
              </a:spcBef>
            </a:pPr>
            <a:r>
              <a:rPr lang="zh-CN" altLang="en-US" sz="2800" b="1" dirty="0">
                <a:latin typeface="Arial" panose="020B0604020202090204" pitchFamily="34" charset="0"/>
              </a:rPr>
              <a:t>常州市新北区新桥</a:t>
            </a:r>
            <a:r>
              <a:rPr lang="zh-CN" altLang="en-US" sz="2800" b="1" dirty="0">
                <a:latin typeface="Arial" panose="020B0604020202090204" pitchFamily="34" charset="0"/>
              </a:rPr>
              <a:t>第二小学  顾俐</a:t>
            </a:r>
            <a:endParaRPr lang="zh-CN" altLang="en-US" sz="2800" b="1" dirty="0">
              <a:latin typeface="Arial" panose="020B060402020209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Rectangle 2"/>
          <p:cNvSpPr>
            <a:spLocks noGrp="1"/>
          </p:cNvSpPr>
          <p:nvPr>
            <p:ph type="title"/>
          </p:nvPr>
        </p:nvSpPr>
        <p:spPr>
          <a:ln/>
        </p:spPr>
        <p:txBody>
          <a:bodyPr vert="horz" wrap="square" lIns="91440" tIns="45720" rIns="91440" bIns="45720" anchor="ctr" anchorCtr="0"/>
          <a:p>
            <a:r>
              <a:rPr lang="zh-CN" altLang="en-US" dirty="0">
                <a:solidFill>
                  <a:srgbClr val="FFC000"/>
                </a:solidFill>
              </a:rPr>
              <a:t>四大要素到那里去？</a:t>
            </a:r>
            <a:endParaRPr lang="zh-CN" altLang="en-US" dirty="0">
              <a:solidFill>
                <a:srgbClr val="FFC000"/>
              </a:solidFill>
            </a:endParaRPr>
          </a:p>
        </p:txBody>
      </p:sp>
      <p:sp>
        <p:nvSpPr>
          <p:cNvPr id="23555" name="WordArt 4"/>
          <p:cNvSpPr>
            <a:spLocks noTextEdit="1"/>
          </p:cNvSpPr>
          <p:nvPr/>
        </p:nvSpPr>
        <p:spPr>
          <a:xfrm>
            <a:off x="1258888" y="1989138"/>
            <a:ext cx="2017712" cy="744537"/>
          </a:xfrm>
          <a:prstGeom prst="rect">
            <a:avLst/>
          </a:prstGeom>
        </p:spPr>
        <p:txBody>
          <a:bodyPr wrap="none" fromWordArt="1">
            <a:prstTxWarp prst="textPlain">
              <a:avLst>
                <a:gd name="adj" fmla="val 50000"/>
              </a:avLst>
            </a:prstTxWarp>
            <a:normAutofit/>
          </a:bodyPr>
          <a:p>
            <a:pPr algn="ctr"/>
            <a:r>
              <a:rPr lang="zh-CN" altLang="en-US" sz="3600" b="1">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黑体" charset="0"/>
                <a:ea typeface="黑体" charset="0"/>
              </a:rPr>
              <a:t>显性文化</a:t>
            </a:r>
            <a:endParaRPr lang="zh-CN" altLang="en-US" sz="3600" b="1">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黑体" charset="0"/>
              <a:ea typeface="黑体" charset="0"/>
            </a:endParaRPr>
          </a:p>
        </p:txBody>
      </p:sp>
      <p:sp>
        <p:nvSpPr>
          <p:cNvPr id="23556" name="WordArt 5"/>
          <p:cNvSpPr>
            <a:spLocks noTextEdit="1"/>
          </p:cNvSpPr>
          <p:nvPr/>
        </p:nvSpPr>
        <p:spPr>
          <a:xfrm>
            <a:off x="1258888" y="4005263"/>
            <a:ext cx="2082800" cy="673100"/>
          </a:xfrm>
          <a:prstGeom prst="rect">
            <a:avLst/>
          </a:prstGeom>
        </p:spPr>
        <p:txBody>
          <a:bodyPr wrap="none" fromWordArt="1">
            <a:prstTxWarp prst="textPlain">
              <a:avLst>
                <a:gd name="adj" fmla="val 50000"/>
              </a:avLst>
            </a:prstTxWarp>
            <a:normAutofit/>
          </a:bodyPr>
          <a:p>
            <a:pPr algn="ctr"/>
            <a:r>
              <a:rPr lang="zh-CN" altLang="en-US" sz="3600" b="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宋体" charset="0"/>
                <a:ea typeface="宋体" charset="0"/>
              </a:rPr>
              <a:t>隐性文化</a:t>
            </a:r>
            <a:endParaRPr lang="zh-CN" altLang="en-US" sz="3600" b="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宋体" charset="0"/>
              <a:ea typeface="宋体" charset="0"/>
            </a:endParaRPr>
          </a:p>
        </p:txBody>
      </p:sp>
      <p:sp>
        <p:nvSpPr>
          <p:cNvPr id="23557" name="AutoShape 6"/>
          <p:cNvSpPr/>
          <p:nvPr/>
        </p:nvSpPr>
        <p:spPr>
          <a:xfrm rot="10584424">
            <a:off x="3349625" y="2705100"/>
            <a:ext cx="439738" cy="1149350"/>
          </a:xfrm>
          <a:prstGeom prst="curvedRightArrow">
            <a:avLst>
              <a:gd name="adj1" fmla="val 52274"/>
              <a:gd name="adj2" fmla="val 104548"/>
              <a:gd name="adj3" fmla="val 33333"/>
            </a:avLst>
          </a:prstGeom>
          <a:solidFill>
            <a:srgbClr val="FF33CC"/>
          </a:solidFill>
          <a:ln w="9525" cap="flat" cmpd="sng">
            <a:solidFill>
              <a:schemeClr val="tx1"/>
            </a:solidFill>
            <a:prstDash val="solid"/>
            <a:miter/>
            <a:headEnd type="none" w="med" len="med"/>
            <a:tailEnd type="none" w="med" len="med"/>
          </a:ln>
        </p:spPr>
        <p:txBody>
          <a:bodyPr wrap="none" anchor="ctr" anchorCtr="0"/>
          <a:p>
            <a:endParaRPr lang="zh-CN" altLang="en-US" dirty="0">
              <a:latin typeface="Arial" panose="020B0604020202090204" pitchFamily="34" charset="0"/>
            </a:endParaRPr>
          </a:p>
        </p:txBody>
      </p:sp>
      <p:sp>
        <p:nvSpPr>
          <p:cNvPr id="23558" name="AutoShape 9"/>
          <p:cNvSpPr/>
          <p:nvPr/>
        </p:nvSpPr>
        <p:spPr>
          <a:xfrm rot="5199090">
            <a:off x="366713" y="3168650"/>
            <a:ext cx="1143000" cy="503238"/>
          </a:xfrm>
          <a:prstGeom prst="curvedUpArrow">
            <a:avLst>
              <a:gd name="adj1" fmla="val 45425"/>
              <a:gd name="adj2" fmla="val 90851"/>
              <a:gd name="adj3" fmla="val 33333"/>
            </a:avLst>
          </a:prstGeom>
          <a:solidFill>
            <a:srgbClr val="FF33CC"/>
          </a:solidFill>
          <a:ln w="9525" cap="flat" cmpd="sng">
            <a:solidFill>
              <a:schemeClr val="tx1"/>
            </a:solidFill>
            <a:prstDash val="solid"/>
            <a:miter/>
            <a:headEnd type="none" w="med" len="med"/>
            <a:tailEnd type="none" w="med" len="med"/>
          </a:ln>
        </p:spPr>
        <p:txBody>
          <a:bodyPr wrap="none" anchor="ctr" anchorCtr="0"/>
          <a:p>
            <a:endParaRPr lang="zh-CN" altLang="en-US" dirty="0">
              <a:latin typeface="Arial" panose="020B0604020202090204" pitchFamily="34" charset="0"/>
            </a:endParaRPr>
          </a:p>
        </p:txBody>
      </p:sp>
      <p:sp>
        <p:nvSpPr>
          <p:cNvPr id="23559" name="Oval 10"/>
          <p:cNvSpPr/>
          <p:nvPr/>
        </p:nvSpPr>
        <p:spPr>
          <a:xfrm>
            <a:off x="4211638" y="1557338"/>
            <a:ext cx="3240087" cy="1511300"/>
          </a:xfrm>
          <a:prstGeom prst="ellipse">
            <a:avLst/>
          </a:prstGeom>
          <a:solidFill>
            <a:srgbClr val="FFFF00"/>
          </a:solidFill>
          <a:ln w="9525" cap="flat" cmpd="sng">
            <a:solidFill>
              <a:schemeClr val="tx1"/>
            </a:solidFill>
            <a:prstDash val="solid"/>
            <a:headEnd type="none" w="med" len="med"/>
            <a:tailEnd type="none" w="med" len="med"/>
          </a:ln>
        </p:spPr>
        <p:txBody>
          <a:bodyPr wrap="none" anchor="ctr" anchorCtr="0"/>
          <a:p>
            <a:endParaRPr lang="zh-CN" altLang="en-US" dirty="0">
              <a:latin typeface="Arial" panose="020B0604020202090204" pitchFamily="34" charset="0"/>
            </a:endParaRPr>
          </a:p>
        </p:txBody>
      </p:sp>
      <p:sp>
        <p:nvSpPr>
          <p:cNvPr id="23560" name="Oval 11"/>
          <p:cNvSpPr/>
          <p:nvPr/>
        </p:nvSpPr>
        <p:spPr>
          <a:xfrm>
            <a:off x="4284663" y="3429000"/>
            <a:ext cx="3240087" cy="1584325"/>
          </a:xfrm>
          <a:prstGeom prst="ellipse">
            <a:avLst/>
          </a:prstGeom>
          <a:solidFill>
            <a:srgbClr val="00FFFF"/>
          </a:solidFill>
          <a:ln w="9525" cap="flat" cmpd="sng">
            <a:solidFill>
              <a:schemeClr val="tx1"/>
            </a:solidFill>
            <a:prstDash val="solid"/>
            <a:headEnd type="none" w="med" len="med"/>
            <a:tailEnd type="none" w="med" len="med"/>
          </a:ln>
        </p:spPr>
        <p:txBody>
          <a:bodyPr wrap="none" anchor="ctr" anchorCtr="0"/>
          <a:p>
            <a:endParaRPr lang="zh-CN" altLang="en-US" dirty="0">
              <a:latin typeface="Arial" panose="020B0604020202090204" pitchFamily="34" charset="0"/>
            </a:endParaRPr>
          </a:p>
        </p:txBody>
      </p:sp>
      <p:sp>
        <p:nvSpPr>
          <p:cNvPr id="23561" name="Text Box 12"/>
          <p:cNvSpPr txBox="1"/>
          <p:nvPr/>
        </p:nvSpPr>
        <p:spPr>
          <a:xfrm>
            <a:off x="5003800" y="1844675"/>
            <a:ext cx="1655763" cy="1004888"/>
          </a:xfrm>
          <a:prstGeom prst="rect">
            <a:avLst/>
          </a:prstGeom>
          <a:noFill/>
          <a:ln w="9525">
            <a:noFill/>
          </a:ln>
        </p:spPr>
        <p:txBody>
          <a:bodyPr>
            <a:spAutoFit/>
          </a:bodyPr>
          <a:p>
            <a:pPr>
              <a:spcBef>
                <a:spcPct val="50000"/>
              </a:spcBef>
            </a:pPr>
            <a:r>
              <a:rPr lang="zh-CN" altLang="en-US" sz="2400" b="1" dirty="0">
                <a:latin typeface="Arial" panose="020B0604020202090204" pitchFamily="34" charset="0"/>
              </a:rPr>
              <a:t>卫生环境</a:t>
            </a:r>
            <a:endParaRPr lang="zh-CN" altLang="en-US" sz="2400" b="1" dirty="0">
              <a:latin typeface="Arial" panose="020B0604020202090204" pitchFamily="34" charset="0"/>
            </a:endParaRPr>
          </a:p>
          <a:p>
            <a:pPr>
              <a:spcBef>
                <a:spcPct val="50000"/>
              </a:spcBef>
            </a:pPr>
            <a:r>
              <a:rPr lang="zh-CN" altLang="en-US" sz="2400" b="1" dirty="0">
                <a:latin typeface="Arial" panose="020B0604020202090204" pitchFamily="34" charset="0"/>
              </a:rPr>
              <a:t>文化布置</a:t>
            </a:r>
            <a:endParaRPr lang="zh-CN" altLang="en-US" sz="2400" b="1" dirty="0">
              <a:latin typeface="Arial" panose="020B0604020202090204" pitchFamily="34" charset="0"/>
            </a:endParaRPr>
          </a:p>
        </p:txBody>
      </p:sp>
      <p:sp>
        <p:nvSpPr>
          <p:cNvPr id="23562" name="Text Box 13"/>
          <p:cNvSpPr txBox="1"/>
          <p:nvPr/>
        </p:nvSpPr>
        <p:spPr>
          <a:xfrm>
            <a:off x="5148263" y="3789363"/>
            <a:ext cx="1655762" cy="1004887"/>
          </a:xfrm>
          <a:prstGeom prst="rect">
            <a:avLst/>
          </a:prstGeom>
          <a:noFill/>
          <a:ln w="9525">
            <a:noFill/>
          </a:ln>
        </p:spPr>
        <p:txBody>
          <a:bodyPr>
            <a:spAutoFit/>
          </a:bodyPr>
          <a:p>
            <a:pPr>
              <a:spcBef>
                <a:spcPct val="50000"/>
              </a:spcBef>
            </a:pPr>
            <a:r>
              <a:rPr lang="zh-CN" altLang="en-US" sz="2400" b="1" dirty="0">
                <a:latin typeface="Arial" panose="020B0604020202090204" pitchFamily="34" charset="0"/>
              </a:rPr>
              <a:t>目标 精神 </a:t>
            </a:r>
            <a:endParaRPr lang="zh-CN" altLang="en-US" sz="2400" b="1" dirty="0">
              <a:latin typeface="Arial" panose="020B0604020202090204" pitchFamily="34" charset="0"/>
            </a:endParaRPr>
          </a:p>
          <a:p>
            <a:pPr>
              <a:spcBef>
                <a:spcPct val="50000"/>
              </a:spcBef>
            </a:pPr>
            <a:r>
              <a:rPr lang="zh-CN" altLang="en-US" sz="2400" b="1" dirty="0">
                <a:latin typeface="Arial" panose="020B0604020202090204" pitchFamily="34" charset="0"/>
              </a:rPr>
              <a:t>特色 班风</a:t>
            </a:r>
            <a:endParaRPr lang="zh-CN" altLang="en-US" sz="2400" b="1" dirty="0">
              <a:latin typeface="Arial" panose="020B060402020209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2"/>
          <p:cNvSpPr txBox="1">
            <a:spLocks noChangeArrowheads="1"/>
          </p:cNvSpPr>
          <p:nvPr/>
        </p:nvSpPr>
        <p:spPr>
          <a:xfrm>
            <a:off x="457200" y="427038"/>
            <a:ext cx="2757488" cy="639763"/>
          </a:xfrm>
          <a:prstGeom prst="rect">
            <a:avLst/>
          </a:prstGeom>
        </p:spPr>
        <p:txBody>
          <a:bodyPr/>
          <a:lstStyle/>
          <a:p>
            <a:pPr marR="0" defTabSz="914400" eaLnBrk="0" hangingPunct="0">
              <a:buClrTx/>
              <a:buSzTx/>
              <a:buFontTx/>
              <a:buNone/>
              <a:defRPr/>
            </a:pPr>
            <a:r>
              <a:rPr kumimoji="0" lang="zh-CN" altLang="en-US" sz="3200" b="1" kern="0" cap="none" spc="0" normalizeH="0" baseline="0" noProof="0">
                <a:solidFill>
                  <a:srgbClr val="00B050"/>
                </a:solidFill>
                <a:latin typeface="微软雅黑" pitchFamily="34" charset="-122"/>
                <a:ea typeface="微软雅黑" pitchFamily="34" charset="-122"/>
                <a:cs typeface="+mj-cs"/>
              </a:rPr>
              <a:t>显性文化</a:t>
            </a:r>
            <a:endParaRPr kumimoji="0" lang="zh-CN" altLang="en-US" sz="3200" b="1" kern="0" cap="none" spc="0" normalizeH="0" baseline="0" noProof="0" dirty="0">
              <a:solidFill>
                <a:srgbClr val="00B050"/>
              </a:solidFill>
              <a:latin typeface="微软雅黑" pitchFamily="34" charset="-122"/>
              <a:ea typeface="微软雅黑" pitchFamily="34" charset="-122"/>
              <a:cs typeface="+mj-cs"/>
            </a:endParaRPr>
          </a:p>
        </p:txBody>
      </p:sp>
      <p:pic>
        <p:nvPicPr>
          <p:cNvPr id="35846" name="Picture 6" descr="DSCN2222"/>
          <p:cNvPicPr>
            <a:picLocks noChangeAspect="1"/>
          </p:cNvPicPr>
          <p:nvPr/>
        </p:nvPicPr>
        <p:blipFill>
          <a:blip r:embed="rId1"/>
          <a:stretch>
            <a:fillRect/>
          </a:stretch>
        </p:blipFill>
        <p:spPr>
          <a:xfrm>
            <a:off x="4146550" y="0"/>
            <a:ext cx="4997450" cy="4989513"/>
          </a:xfrm>
          <a:prstGeom prst="rect">
            <a:avLst/>
          </a:prstGeom>
          <a:noFill/>
          <a:ln w="9525">
            <a:noFill/>
          </a:ln>
        </p:spPr>
      </p:pic>
      <p:pic>
        <p:nvPicPr>
          <p:cNvPr id="35845" name="Picture 5" descr="DSCN1924"/>
          <p:cNvPicPr>
            <a:picLocks noChangeAspect="1"/>
          </p:cNvPicPr>
          <p:nvPr/>
        </p:nvPicPr>
        <p:blipFill>
          <a:blip r:embed="rId2"/>
          <a:stretch>
            <a:fillRect/>
          </a:stretch>
        </p:blipFill>
        <p:spPr>
          <a:xfrm>
            <a:off x="214313" y="2897188"/>
            <a:ext cx="6726237" cy="396081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fade">
                                      <p:cBhvr>
                                        <p:cTn id="7" dur="770" decel="100000"/>
                                        <p:tgtEl>
                                          <p:spTgt spid="35846"/>
                                        </p:tgtEl>
                                      </p:cBhvr>
                                    </p:animEffect>
                                    <p:animScale>
                                      <p:cBhvr>
                                        <p:cTn id="8" dur="770" decel="100000"/>
                                        <p:tgtEl>
                                          <p:spTgt spid="35846"/>
                                        </p:tgtEl>
                                      </p:cBhvr>
                                      <p:from x="10000" y="10000"/>
                                      <p:to x="200000" y="450000"/>
                                    </p:animScale>
                                    <p:animScale>
                                      <p:cBhvr>
                                        <p:cTn id="9" dur="1230" accel="100000" fill="hold">
                                          <p:stCondLst>
                                            <p:cond delay="770"/>
                                          </p:stCondLst>
                                        </p:cTn>
                                        <p:tgtEl>
                                          <p:spTgt spid="35846"/>
                                        </p:tgtEl>
                                      </p:cBhvr>
                                      <p:from x="200000" y="450000"/>
                                      <p:to x="100000" y="100000"/>
                                    </p:animScale>
                                    <p:set>
                                      <p:cBhvr>
                                        <p:cTn id="10" dur="770" fill="hold"/>
                                        <p:tgtEl>
                                          <p:spTgt spid="35846"/>
                                        </p:tgtEl>
                                        <p:attrNameLst>
                                          <p:attrName>ppt_x</p:attrName>
                                        </p:attrNameLst>
                                      </p:cBhvr>
                                      <p:to>
                                        <p:strVal val="(0.5)"/>
                                      </p:to>
                                    </p:set>
                                    <p:anim from="(0.5)" to="(#ppt_x)" calcmode="lin" valueType="num">
                                      <p:cBhvr>
                                        <p:cTn id="11" dur="1230" accel="100000" fill="hold">
                                          <p:stCondLst>
                                            <p:cond delay="770"/>
                                          </p:stCondLst>
                                        </p:cTn>
                                        <p:tgtEl>
                                          <p:spTgt spid="35846"/>
                                        </p:tgtEl>
                                        <p:attrNameLst>
                                          <p:attrName>ppt_x</p:attrName>
                                        </p:attrNameLst>
                                      </p:cBhvr>
                                    </p:anim>
                                    <p:set>
                                      <p:cBhvr>
                                        <p:cTn id="12" dur="770" fill="hold"/>
                                        <p:tgtEl>
                                          <p:spTgt spid="35846"/>
                                        </p:tgtEl>
                                        <p:attrNameLst>
                                          <p:attrName>ppt_y</p:attrName>
                                        </p:attrNameLst>
                                      </p:cBhvr>
                                      <p:to>
                                        <p:strVal val="(#ppt_y+0.4)"/>
                                      </p:to>
                                    </p:set>
                                    <p:anim from="(#ppt_y+0.4)" to="(#ppt_y)" calcmode="lin" valueType="num">
                                      <p:cBhvr>
                                        <p:cTn id="13" dur="1230" accel="100000" fill="hold">
                                          <p:stCondLst>
                                            <p:cond delay="770"/>
                                          </p:stCondLst>
                                        </p:cTn>
                                        <p:tgtEl>
                                          <p:spTgt spid="35846"/>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35845"/>
                                        </p:tgtEl>
                                        <p:attrNameLst>
                                          <p:attrName>style.visibility</p:attrName>
                                        </p:attrNameLst>
                                      </p:cBhvr>
                                      <p:to>
                                        <p:strVal val="visible"/>
                                      </p:to>
                                    </p:set>
                                    <p:animEffect transition="in" filter="fade">
                                      <p:cBhvr>
                                        <p:cTn id="18" dur="770" decel="100000"/>
                                        <p:tgtEl>
                                          <p:spTgt spid="35845"/>
                                        </p:tgtEl>
                                      </p:cBhvr>
                                    </p:animEffect>
                                    <p:animScale>
                                      <p:cBhvr>
                                        <p:cTn id="19" dur="770" decel="100000"/>
                                        <p:tgtEl>
                                          <p:spTgt spid="35845"/>
                                        </p:tgtEl>
                                      </p:cBhvr>
                                      <p:from x="10000" y="10000"/>
                                      <p:to x="200000" y="450000"/>
                                    </p:animScale>
                                    <p:animScale>
                                      <p:cBhvr>
                                        <p:cTn id="20" dur="1230" accel="100000" fill="hold">
                                          <p:stCondLst>
                                            <p:cond delay="770"/>
                                          </p:stCondLst>
                                        </p:cTn>
                                        <p:tgtEl>
                                          <p:spTgt spid="35845"/>
                                        </p:tgtEl>
                                      </p:cBhvr>
                                      <p:from x="200000" y="450000"/>
                                      <p:to x="100000" y="100000"/>
                                    </p:animScale>
                                    <p:set>
                                      <p:cBhvr>
                                        <p:cTn id="21" dur="770" fill="hold"/>
                                        <p:tgtEl>
                                          <p:spTgt spid="35845"/>
                                        </p:tgtEl>
                                        <p:attrNameLst>
                                          <p:attrName>ppt_x</p:attrName>
                                        </p:attrNameLst>
                                      </p:cBhvr>
                                      <p:to>
                                        <p:strVal val="(0.5)"/>
                                      </p:to>
                                    </p:set>
                                    <p:anim from="(0.5)" to="(#ppt_x)" calcmode="lin" valueType="num">
                                      <p:cBhvr>
                                        <p:cTn id="22" dur="1230" accel="100000" fill="hold">
                                          <p:stCondLst>
                                            <p:cond delay="770"/>
                                          </p:stCondLst>
                                        </p:cTn>
                                        <p:tgtEl>
                                          <p:spTgt spid="35845"/>
                                        </p:tgtEl>
                                        <p:attrNameLst>
                                          <p:attrName>ppt_x</p:attrName>
                                        </p:attrNameLst>
                                      </p:cBhvr>
                                    </p:anim>
                                    <p:set>
                                      <p:cBhvr>
                                        <p:cTn id="23" dur="770" fill="hold"/>
                                        <p:tgtEl>
                                          <p:spTgt spid="35845"/>
                                        </p:tgtEl>
                                        <p:attrNameLst>
                                          <p:attrName>ppt_y</p:attrName>
                                        </p:attrNameLst>
                                      </p:cBhvr>
                                      <p:to>
                                        <p:strVal val="(#ppt_y+0.4)"/>
                                      </p:to>
                                    </p:set>
                                    <p:anim from="(#ppt_y+0.4)" to="(#ppt_y)" calcmode="lin" valueType="num">
                                      <p:cBhvr>
                                        <p:cTn id="24" dur="1230" accel="100000" fill="hold">
                                          <p:stCondLst>
                                            <p:cond delay="770"/>
                                          </p:stCondLst>
                                        </p:cTn>
                                        <p:tgtEl>
                                          <p:spTgt spid="3584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8" name="Picture 4" descr="DSCN2214"/>
          <p:cNvPicPr>
            <a:picLocks noChangeAspect="1"/>
          </p:cNvPicPr>
          <p:nvPr/>
        </p:nvPicPr>
        <p:blipFill>
          <a:blip r:embed="rId1"/>
          <a:stretch>
            <a:fillRect/>
          </a:stretch>
        </p:blipFill>
        <p:spPr>
          <a:xfrm>
            <a:off x="0" y="0"/>
            <a:ext cx="6149975" cy="4613275"/>
          </a:xfrm>
          <a:prstGeom prst="rect">
            <a:avLst/>
          </a:prstGeom>
          <a:noFill/>
          <a:ln w="9525">
            <a:noFill/>
          </a:ln>
        </p:spPr>
      </p:pic>
      <p:pic>
        <p:nvPicPr>
          <p:cNvPr id="36871" name="Picture 7" descr="DSCN2234"/>
          <p:cNvPicPr>
            <a:picLocks noChangeAspect="1"/>
          </p:cNvPicPr>
          <p:nvPr/>
        </p:nvPicPr>
        <p:blipFill>
          <a:blip r:embed="rId2"/>
          <a:stretch>
            <a:fillRect/>
          </a:stretch>
        </p:blipFill>
        <p:spPr>
          <a:xfrm>
            <a:off x="2633663" y="1974850"/>
            <a:ext cx="6510337" cy="48831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ppt_x"/>
                                          </p:val>
                                        </p:tav>
                                        <p:tav tm="100000">
                                          <p:val>
                                            <p:strVal val="#ppt_x"/>
                                          </p:val>
                                        </p:tav>
                                      </p:tavLst>
                                    </p:anim>
                                    <p:anim calcmode="lin" valueType="num">
                                      <p:cBhvr additive="base">
                                        <p:cTn id="8" dur="500" fill="hold"/>
                                        <p:tgtEl>
                                          <p:spTgt spid="368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871"/>
                                        </p:tgtEl>
                                        <p:attrNameLst>
                                          <p:attrName>style.visibility</p:attrName>
                                        </p:attrNameLst>
                                      </p:cBhvr>
                                      <p:to>
                                        <p:strVal val="visible"/>
                                      </p:to>
                                    </p:set>
                                    <p:anim calcmode="lin" valueType="num">
                                      <p:cBhvr additive="base">
                                        <p:cTn id="13" dur="500" fill="hold"/>
                                        <p:tgtEl>
                                          <p:spTgt spid="36871"/>
                                        </p:tgtEl>
                                        <p:attrNameLst>
                                          <p:attrName>ppt_x</p:attrName>
                                        </p:attrNameLst>
                                      </p:cBhvr>
                                      <p:tavLst>
                                        <p:tav tm="0">
                                          <p:val>
                                            <p:strVal val="#ppt_x"/>
                                          </p:val>
                                        </p:tav>
                                        <p:tav tm="100000">
                                          <p:val>
                                            <p:strVal val="#ppt_x"/>
                                          </p:val>
                                        </p:tav>
                                      </p:tavLst>
                                    </p:anim>
                                    <p:anim calcmode="lin" valueType="num">
                                      <p:cBhvr additive="base">
                                        <p:cTn id="14" dur="500" fill="hold"/>
                                        <p:tgtEl>
                                          <p:spTgt spid="368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3" name="Picture 5" descr="DSCN2240"/>
          <p:cNvPicPr>
            <a:picLocks noChangeAspect="1"/>
          </p:cNvPicPr>
          <p:nvPr/>
        </p:nvPicPr>
        <p:blipFill>
          <a:blip r:embed="rId1"/>
          <a:stretch>
            <a:fillRect/>
          </a:stretch>
        </p:blipFill>
        <p:spPr>
          <a:xfrm>
            <a:off x="0" y="0"/>
            <a:ext cx="6877050" cy="5300663"/>
          </a:xfrm>
          <a:prstGeom prst="rect">
            <a:avLst/>
          </a:prstGeom>
          <a:noFill/>
          <a:ln w="9525">
            <a:noFill/>
          </a:ln>
        </p:spPr>
      </p:pic>
      <p:pic>
        <p:nvPicPr>
          <p:cNvPr id="37894" name="Picture 6" descr="DSCN1925"/>
          <p:cNvPicPr>
            <a:picLocks noChangeAspect="1"/>
          </p:cNvPicPr>
          <p:nvPr/>
        </p:nvPicPr>
        <p:blipFill>
          <a:blip r:embed="rId2"/>
          <a:stretch>
            <a:fillRect/>
          </a:stretch>
        </p:blipFill>
        <p:spPr>
          <a:xfrm>
            <a:off x="1835150" y="1773238"/>
            <a:ext cx="7308850" cy="508476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box(in)">
                                      <p:cBhvr>
                                        <p:cTn id="7" dur="500"/>
                                        <p:tgtEl>
                                          <p:spTgt spid="3789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7894"/>
                                        </p:tgtEl>
                                        <p:attrNameLst>
                                          <p:attrName>style.visibility</p:attrName>
                                        </p:attrNameLst>
                                      </p:cBhvr>
                                      <p:to>
                                        <p:strVal val="visible"/>
                                      </p:to>
                                    </p:set>
                                    <p:animEffect transition="in" filter="box(in)">
                                      <p:cBhvr>
                                        <p:cTn id="12" dur="500"/>
                                        <p:tgtEl>
                                          <p:spTgt spid="37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Rectangle 2"/>
          <p:cNvSpPr>
            <a:spLocks noGrp="1"/>
          </p:cNvSpPr>
          <p:nvPr>
            <p:ph type="title"/>
          </p:nvPr>
        </p:nvSpPr>
        <p:spPr>
          <a:ln/>
        </p:spPr>
        <p:txBody>
          <a:bodyPr vert="horz" wrap="square" lIns="91440" tIns="45720" rIns="91440" bIns="45720" anchor="ctr" anchorCtr="0"/>
          <a:p>
            <a:r>
              <a:rPr lang="zh-CN" altLang="en-US" dirty="0">
                <a:solidFill>
                  <a:srgbClr val="92D050"/>
                </a:solidFill>
              </a:rPr>
              <a:t>隐性文化</a:t>
            </a:r>
            <a:r>
              <a:rPr lang="en-US" altLang="zh-CN" dirty="0">
                <a:solidFill>
                  <a:srgbClr val="92D050"/>
                </a:solidFill>
              </a:rPr>
              <a:t>——</a:t>
            </a:r>
            <a:r>
              <a:rPr lang="zh-CN" altLang="en-US" dirty="0">
                <a:solidFill>
                  <a:srgbClr val="92D050"/>
                </a:solidFill>
              </a:rPr>
              <a:t>逐步完善的过程</a:t>
            </a:r>
            <a:endParaRPr lang="zh-CN" altLang="en-US" dirty="0">
              <a:solidFill>
                <a:srgbClr val="92D050"/>
              </a:solidFill>
            </a:endParaRPr>
          </a:p>
        </p:txBody>
      </p:sp>
      <p:sp>
        <p:nvSpPr>
          <p:cNvPr id="27651" name="Rectangle 5"/>
          <p:cNvSpPr/>
          <p:nvPr/>
        </p:nvSpPr>
        <p:spPr>
          <a:xfrm>
            <a:off x="960438" y="4437063"/>
            <a:ext cx="6924675" cy="457200"/>
          </a:xfrm>
          <a:prstGeom prst="rect">
            <a:avLst/>
          </a:prstGeom>
          <a:noFill/>
          <a:ln w="9525">
            <a:noFill/>
          </a:ln>
        </p:spPr>
        <p:txBody>
          <a:bodyPr wrap="none" anchor="ctr" anchorCtr="0">
            <a:spAutoFit/>
          </a:bodyPr>
          <a:p>
            <a:pPr algn="ctr"/>
            <a:r>
              <a:rPr lang="zh-CN" altLang="en-US" sz="2400" b="1" dirty="0">
                <a:latin typeface="Arial" panose="020B0604020202090204" pitchFamily="34" charset="0"/>
              </a:rPr>
              <a:t>家长层面：对班级逐渐进入、深入、融入的过程。</a:t>
            </a:r>
            <a:endParaRPr lang="zh-CN" altLang="en-US" sz="2400" b="1" dirty="0">
              <a:latin typeface="Arial" panose="020B0604020202090204" pitchFamily="34" charset="0"/>
            </a:endParaRPr>
          </a:p>
        </p:txBody>
      </p:sp>
      <p:sp>
        <p:nvSpPr>
          <p:cNvPr id="27652" name="Text Box 6"/>
          <p:cNvSpPr txBox="1"/>
          <p:nvPr/>
        </p:nvSpPr>
        <p:spPr>
          <a:xfrm>
            <a:off x="1476375" y="1916113"/>
            <a:ext cx="1439863" cy="366712"/>
          </a:xfrm>
          <a:prstGeom prst="rect">
            <a:avLst/>
          </a:prstGeom>
          <a:noFill/>
          <a:ln w="9525">
            <a:noFill/>
          </a:ln>
        </p:spPr>
        <p:txBody>
          <a:bodyPr>
            <a:spAutoFit/>
          </a:bodyPr>
          <a:p>
            <a:pPr>
              <a:spcBef>
                <a:spcPct val="50000"/>
              </a:spcBef>
            </a:pPr>
            <a:endParaRPr lang="zh-CN" altLang="en-US" dirty="0">
              <a:latin typeface="Arial" panose="020B0604020202090204" pitchFamily="34" charset="0"/>
            </a:endParaRPr>
          </a:p>
        </p:txBody>
      </p:sp>
      <p:sp>
        <p:nvSpPr>
          <p:cNvPr id="27653" name="Rectangle 7"/>
          <p:cNvSpPr/>
          <p:nvPr/>
        </p:nvSpPr>
        <p:spPr>
          <a:xfrm>
            <a:off x="976313" y="1700213"/>
            <a:ext cx="7843837" cy="457200"/>
          </a:xfrm>
          <a:prstGeom prst="rect">
            <a:avLst/>
          </a:prstGeom>
          <a:noFill/>
          <a:ln w="9525">
            <a:noFill/>
          </a:ln>
        </p:spPr>
        <p:txBody>
          <a:bodyPr wrap="none">
            <a:spAutoFit/>
          </a:bodyPr>
          <a:p>
            <a:r>
              <a:rPr lang="zh-CN" altLang="en-US" sz="2400" b="1" dirty="0">
                <a:latin typeface="Arial" panose="020B0604020202090204" pitchFamily="34" charset="0"/>
              </a:rPr>
              <a:t>学生层面：不断自我解读、自我认知、自我更新的过程。</a:t>
            </a:r>
            <a:endParaRPr lang="zh-CN" altLang="en-US" sz="2400" b="1" dirty="0">
              <a:latin typeface="Arial" panose="020B0604020202090204" pitchFamily="34" charset="0"/>
            </a:endParaRPr>
          </a:p>
        </p:txBody>
      </p:sp>
      <p:sp>
        <p:nvSpPr>
          <p:cNvPr id="27654" name="Rectangle 8"/>
          <p:cNvSpPr/>
          <p:nvPr/>
        </p:nvSpPr>
        <p:spPr>
          <a:xfrm>
            <a:off x="960438" y="2924175"/>
            <a:ext cx="5699125" cy="822325"/>
          </a:xfrm>
          <a:prstGeom prst="rect">
            <a:avLst/>
          </a:prstGeom>
          <a:noFill/>
          <a:ln w="9525">
            <a:noFill/>
          </a:ln>
        </p:spPr>
        <p:txBody>
          <a:bodyPr wrap="none">
            <a:spAutoFit/>
          </a:bodyPr>
          <a:p>
            <a:r>
              <a:rPr lang="zh-CN" altLang="en-US" sz="2400" b="1" dirty="0">
                <a:latin typeface="Arial" panose="020B0604020202090204" pitchFamily="34" charset="0"/>
              </a:rPr>
              <a:t>教师层面：对班级发展不断审视、清晰、</a:t>
            </a:r>
            <a:endParaRPr lang="zh-CN" altLang="en-US" sz="2400" b="1" dirty="0">
              <a:latin typeface="Arial" panose="020B0604020202090204" pitchFamily="34" charset="0"/>
            </a:endParaRPr>
          </a:p>
          <a:p>
            <a:r>
              <a:rPr lang="zh-CN" altLang="en-US" sz="2400" b="1" dirty="0">
                <a:latin typeface="Arial" panose="020B0604020202090204" pitchFamily="34" charset="0"/>
              </a:rPr>
              <a:t>                  调整、期待、改革的过程。</a:t>
            </a:r>
            <a:endParaRPr lang="zh-CN" altLang="en-US" sz="2400" b="1" dirty="0">
              <a:latin typeface="Arial" panose="020B060402020209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Rectangle 2"/>
          <p:cNvSpPr>
            <a:spLocks noGrp="1"/>
          </p:cNvSpPr>
          <p:nvPr>
            <p:ph type="title"/>
          </p:nvPr>
        </p:nvSpPr>
        <p:spPr>
          <a:ln/>
        </p:spPr>
        <p:txBody>
          <a:bodyPr vert="horz" wrap="square" lIns="91440" tIns="45720" rIns="91440" bIns="45720" anchor="ctr" anchorCtr="0"/>
          <a:p>
            <a:r>
              <a:rPr lang="zh-CN" altLang="en-US" dirty="0"/>
              <a:t>二、夯实班级组织建设</a:t>
            </a:r>
            <a:endParaRPr lang="zh-CN" altLang="en-US" dirty="0"/>
          </a:p>
        </p:txBody>
      </p:sp>
      <p:sp>
        <p:nvSpPr>
          <p:cNvPr id="28675" name="Text Box 4"/>
          <p:cNvSpPr txBox="1"/>
          <p:nvPr/>
        </p:nvSpPr>
        <p:spPr>
          <a:xfrm>
            <a:off x="571500" y="2714625"/>
            <a:ext cx="7777163" cy="3662363"/>
          </a:xfrm>
          <a:prstGeom prst="rect">
            <a:avLst/>
          </a:prstGeom>
          <a:noFill/>
          <a:ln w="9525">
            <a:noFill/>
          </a:ln>
        </p:spPr>
        <p:txBody>
          <a:bodyPr>
            <a:spAutoFit/>
          </a:bodyPr>
          <a:p>
            <a:pPr marL="342900" indent="-342900"/>
            <a:r>
              <a:rPr lang="zh-CN" altLang="en-US" dirty="0">
                <a:latin typeface="Arial" panose="020B0604020202090204" pitchFamily="34" charset="0"/>
              </a:rPr>
              <a:t>（</a:t>
            </a:r>
            <a:r>
              <a:rPr lang="en-US" altLang="zh-CN" dirty="0">
                <a:latin typeface="Arial" panose="020B0604020202090204" pitchFamily="34" charset="0"/>
              </a:rPr>
              <a:t>1</a:t>
            </a:r>
            <a:r>
              <a:rPr lang="zh-CN" altLang="en-US" dirty="0">
                <a:latin typeface="Arial" panose="020B0604020202090204" pitchFamily="34" charset="0"/>
              </a:rPr>
              <a:t>）低年段：岗位设置根据个体设置，岗位运作的过程中也是针对个开展指导、帮助与评价的。</a:t>
            </a:r>
            <a:endParaRPr lang="zh-CN" altLang="en-US" dirty="0">
              <a:latin typeface="Arial" panose="020B0604020202090204" pitchFamily="34" charset="0"/>
            </a:endParaRPr>
          </a:p>
          <a:p>
            <a:pPr marL="342900" indent="-342900"/>
            <a:r>
              <a:rPr lang="zh-CN" altLang="en-US" dirty="0">
                <a:latin typeface="Arial" panose="020B0604020202090204" pitchFamily="34" charset="0"/>
              </a:rPr>
              <a:t>路队长 餐厅小管家 图书管理员 课前准备小叮当</a:t>
            </a:r>
            <a:r>
              <a:rPr lang="en-US" altLang="zh-CN" dirty="0">
                <a:latin typeface="Arial" panose="020B0604020202090204" pitchFamily="34" charset="0"/>
              </a:rPr>
              <a:t>……</a:t>
            </a:r>
            <a:endParaRPr lang="en-US" altLang="zh-CN" dirty="0">
              <a:latin typeface="Arial" panose="020B0604020202090204" pitchFamily="34" charset="0"/>
            </a:endParaRPr>
          </a:p>
          <a:p>
            <a:pPr marL="342900" indent="-342900"/>
            <a:r>
              <a:rPr lang="zh-CN" altLang="en-US" dirty="0">
                <a:latin typeface="Arial" panose="020B0604020202090204" pitchFamily="34" charset="0"/>
              </a:rPr>
              <a:t>教师的培训、帮扶：了解岗位作用、岗位名称与职责的关系。对个人进行评价。</a:t>
            </a:r>
            <a:endParaRPr lang="zh-CN" altLang="en-US" dirty="0">
              <a:latin typeface="Arial" panose="020B0604020202090204" pitchFamily="34" charset="0"/>
            </a:endParaRPr>
          </a:p>
          <a:p>
            <a:pPr marL="342900" indent="-342900"/>
            <a:r>
              <a:rPr lang="zh-CN" altLang="en-US" dirty="0">
                <a:latin typeface="Arial" panose="020B0604020202090204" pitchFamily="34" charset="0"/>
              </a:rPr>
              <a:t>（</a:t>
            </a:r>
            <a:r>
              <a:rPr lang="en-US" altLang="zh-CN" dirty="0">
                <a:latin typeface="Arial" panose="020B0604020202090204" pitchFamily="34" charset="0"/>
              </a:rPr>
              <a:t>2</a:t>
            </a:r>
            <a:r>
              <a:rPr lang="zh-CN" altLang="en-US" dirty="0">
                <a:latin typeface="Arial" panose="020B0604020202090204" pitchFamily="34" charset="0"/>
              </a:rPr>
              <a:t>）中年段：班级生活的丰富性带来岗位设置的丰富性、挑战性、合作性。晨会课主持人：相逢星期一、我们与自然主持人、小喇叭播报员、焦点访谈</a:t>
            </a:r>
            <a:r>
              <a:rPr lang="en-US" altLang="zh-CN" dirty="0">
                <a:latin typeface="Arial" panose="020B0604020202090204" pitchFamily="34" charset="0"/>
              </a:rPr>
              <a:t>……</a:t>
            </a:r>
            <a:r>
              <a:rPr lang="zh-CN" altLang="en-US" dirty="0">
                <a:latin typeface="Arial" panose="020B0604020202090204" pitchFamily="34" charset="0"/>
              </a:rPr>
              <a:t>美文鉴赏员、板报专家团</a:t>
            </a:r>
            <a:endParaRPr lang="zh-CN" altLang="en-US" dirty="0">
              <a:latin typeface="Arial" panose="020B0604020202090204" pitchFamily="34" charset="0"/>
            </a:endParaRPr>
          </a:p>
          <a:p>
            <a:pPr marL="342900" indent="-342900"/>
            <a:r>
              <a:rPr lang="zh-CN" altLang="en-US" dirty="0">
                <a:latin typeface="Arial" panose="020B0604020202090204" pitchFamily="34" charset="0"/>
              </a:rPr>
              <a:t>教师指导团队开展活动，对团队进行评价。</a:t>
            </a:r>
            <a:endParaRPr lang="zh-CN" altLang="en-US" dirty="0">
              <a:latin typeface="Arial" panose="020B0604020202090204" pitchFamily="34" charset="0"/>
            </a:endParaRPr>
          </a:p>
          <a:p>
            <a:pPr marL="342900" indent="-342900"/>
            <a:r>
              <a:rPr lang="zh-CN" altLang="en-US" dirty="0">
                <a:latin typeface="Arial" panose="020B0604020202090204" pitchFamily="34" charset="0"/>
              </a:rPr>
              <a:t>（</a:t>
            </a:r>
            <a:r>
              <a:rPr lang="en-US" altLang="zh-CN" dirty="0">
                <a:latin typeface="Arial" panose="020B0604020202090204" pitchFamily="34" charset="0"/>
              </a:rPr>
              <a:t>3</a:t>
            </a:r>
            <a:r>
              <a:rPr lang="zh-CN" altLang="en-US" dirty="0">
                <a:latin typeface="Arial" panose="020B0604020202090204" pitchFamily="34" charset="0"/>
              </a:rPr>
              <a:t>）高年段：岗位设置不能做加法，要先减再加。学生已经有较高的自主意识，比如：卫生小喇叭、课间小督查，可以减掉。可以增设练习班级活动，全校活动的岗位，：最美学长，大手拉小手，班级形象代言人</a:t>
            </a:r>
            <a:r>
              <a:rPr lang="en-US" altLang="zh-CN" dirty="0">
                <a:latin typeface="Arial" panose="020B0604020202090204" pitchFamily="34" charset="0"/>
              </a:rPr>
              <a:t>……</a:t>
            </a:r>
            <a:endParaRPr lang="zh-CN" altLang="en-US" dirty="0">
              <a:latin typeface="Arial" panose="020B0604020202090204" pitchFamily="34" charset="0"/>
            </a:endParaRPr>
          </a:p>
        </p:txBody>
      </p:sp>
      <p:sp>
        <p:nvSpPr>
          <p:cNvPr id="28676" name="矩形 3"/>
          <p:cNvSpPr/>
          <p:nvPr/>
        </p:nvSpPr>
        <p:spPr>
          <a:xfrm>
            <a:off x="642938" y="2286000"/>
            <a:ext cx="2522537" cy="461963"/>
          </a:xfrm>
          <a:prstGeom prst="rect">
            <a:avLst/>
          </a:prstGeom>
          <a:noFill/>
          <a:ln w="9525">
            <a:noFill/>
          </a:ln>
        </p:spPr>
        <p:txBody>
          <a:bodyPr wrap="none">
            <a:spAutoFit/>
          </a:bodyPr>
          <a:p>
            <a:pPr marL="342900" indent="-342900"/>
            <a:r>
              <a:rPr lang="en-US" altLang="zh-CN" sz="2400" b="1" dirty="0">
                <a:solidFill>
                  <a:srgbClr val="0070C0"/>
                </a:solidFill>
                <a:latin typeface="Arial" panose="020B0604020202090204" pitchFamily="34" charset="0"/>
              </a:rPr>
              <a:t>1</a:t>
            </a:r>
            <a:r>
              <a:rPr lang="zh-CN" altLang="en-US" sz="2400" b="1" dirty="0">
                <a:solidFill>
                  <a:srgbClr val="0070C0"/>
                </a:solidFill>
                <a:latin typeface="Arial" panose="020B0604020202090204" pitchFamily="34" charset="0"/>
              </a:rPr>
              <a:t>、小岗位设置：</a:t>
            </a:r>
            <a:endParaRPr lang="zh-CN" altLang="en-US" sz="2400" b="1" dirty="0">
              <a:solidFill>
                <a:srgbClr val="0070C0"/>
              </a:solidFill>
              <a:latin typeface="Arial" panose="020B0604020202090204" pitchFamily="34" charset="0"/>
            </a:endParaRPr>
          </a:p>
        </p:txBody>
      </p:sp>
      <p:sp>
        <p:nvSpPr>
          <p:cNvPr id="5" name="矩形 4"/>
          <p:cNvSpPr/>
          <p:nvPr/>
        </p:nvSpPr>
        <p:spPr>
          <a:xfrm>
            <a:off x="357158" y="1214422"/>
            <a:ext cx="7596951" cy="646331"/>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dirty="0">
                <a:ln w="10541" cmpd="sng">
                  <a:solidFill>
                    <a:srgbClr val="00B0F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6">
                      <a:satMod val="175000"/>
                      <a:alpha val="40000"/>
                    </a:schemeClr>
                  </a:glow>
                </a:effectLst>
                <a:uLnTx/>
                <a:uFillTx/>
                <a:latin typeface="Arial" panose="020B0604020202090204" pitchFamily="34" charset="0"/>
                <a:ea typeface="宋体" pitchFamily="2" charset="-122"/>
                <a:cs typeface="+mn-cs"/>
              </a:rPr>
              <a:t>班级基础建设是班级文化建设的基石</a:t>
            </a:r>
            <a:endParaRPr kumimoji="0" lang="zh-CN" altLang="en-US" sz="3600" b="1" i="0" u="none" strike="noStrike" kern="1200" cap="none" spc="0" normalizeH="0" baseline="0" noProof="0" dirty="0">
              <a:ln w="10541" cmpd="sng">
                <a:solidFill>
                  <a:srgbClr val="00B0F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6">
                    <a:satMod val="175000"/>
                    <a:alpha val="40000"/>
                  </a:schemeClr>
                </a:glow>
              </a:effectLst>
              <a:uLnTx/>
              <a:uFillTx/>
              <a:latin typeface="Arial" panose="020B0604020202090204" pitchFamily="34" charset="0"/>
              <a:ea typeface="宋体" pitchFamily="2" charset="-122"/>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Rectangle 2"/>
          <p:cNvSpPr>
            <a:spLocks noGrp="1"/>
          </p:cNvSpPr>
          <p:nvPr>
            <p:ph type="title"/>
          </p:nvPr>
        </p:nvSpPr>
        <p:spPr>
          <a:ln/>
        </p:spPr>
        <p:txBody>
          <a:bodyPr vert="horz" wrap="square" lIns="91440" tIns="45720" rIns="91440" bIns="45720" anchor="ctr" anchorCtr="0"/>
          <a:p>
            <a:r>
              <a:rPr lang="zh-CN" altLang="en-US" dirty="0"/>
              <a:t>二、夯实班级组织建设</a:t>
            </a:r>
            <a:endParaRPr lang="zh-CN" altLang="en-US" dirty="0"/>
          </a:p>
        </p:txBody>
      </p:sp>
      <p:sp>
        <p:nvSpPr>
          <p:cNvPr id="29699" name="矩形 3"/>
          <p:cNvSpPr/>
          <p:nvPr/>
        </p:nvSpPr>
        <p:spPr>
          <a:xfrm>
            <a:off x="1000125" y="1571625"/>
            <a:ext cx="6286500" cy="523875"/>
          </a:xfrm>
          <a:prstGeom prst="rect">
            <a:avLst/>
          </a:prstGeom>
          <a:noFill/>
          <a:ln w="9525">
            <a:noFill/>
          </a:ln>
        </p:spPr>
        <p:txBody>
          <a:bodyPr>
            <a:spAutoFit/>
          </a:bodyPr>
          <a:p>
            <a:r>
              <a:rPr lang="en-US" altLang="zh-CN" sz="2800" b="1" dirty="0">
                <a:solidFill>
                  <a:srgbClr val="0070C0"/>
                </a:solidFill>
                <a:latin typeface="Arial" panose="020B0604020202090204" pitchFamily="34" charset="0"/>
              </a:rPr>
              <a:t>2</a:t>
            </a:r>
            <a:r>
              <a:rPr lang="zh-CN" altLang="en-US" sz="2800" b="1" dirty="0">
                <a:solidFill>
                  <a:srgbClr val="0070C0"/>
                </a:solidFill>
                <a:latin typeface="Arial" panose="020B0604020202090204" pitchFamily="34" charset="0"/>
              </a:rPr>
              <a:t>、小岗位与小干部之间的关系</a:t>
            </a:r>
            <a:endParaRPr lang="zh-CN" altLang="en-US" sz="2800" b="1" dirty="0">
              <a:solidFill>
                <a:srgbClr val="0070C0"/>
              </a:solidFill>
              <a:latin typeface="Arial" panose="020B0604020202090204" pitchFamily="34" charset="0"/>
            </a:endParaRPr>
          </a:p>
        </p:txBody>
      </p:sp>
      <p:sp>
        <p:nvSpPr>
          <p:cNvPr id="29700" name="矩形 4"/>
          <p:cNvSpPr/>
          <p:nvPr/>
        </p:nvSpPr>
        <p:spPr>
          <a:xfrm>
            <a:off x="3357563" y="2928938"/>
            <a:ext cx="3613150" cy="1384300"/>
          </a:xfrm>
          <a:prstGeom prst="rect">
            <a:avLst/>
          </a:prstGeom>
          <a:noFill/>
          <a:ln w="9525">
            <a:noFill/>
          </a:ln>
        </p:spPr>
        <p:txBody>
          <a:bodyPr>
            <a:spAutoFit/>
          </a:bodyPr>
          <a:p>
            <a:r>
              <a:rPr lang="zh-CN" altLang="en-US" sz="2800" dirty="0">
                <a:solidFill>
                  <a:srgbClr val="000000"/>
                </a:solidFill>
                <a:latin typeface="Arial" panose="020B0604020202090204" pitchFamily="34" charset="0"/>
              </a:rPr>
              <a:t>小干部  管理岗</a:t>
            </a:r>
            <a:endParaRPr lang="en-US" altLang="zh-CN" sz="2800" dirty="0">
              <a:solidFill>
                <a:srgbClr val="000000"/>
              </a:solidFill>
              <a:latin typeface="Arial" panose="020B0604020202090204" pitchFamily="34" charset="0"/>
            </a:endParaRPr>
          </a:p>
          <a:p>
            <a:endParaRPr lang="zh-CN" altLang="en-US" sz="2800" dirty="0">
              <a:solidFill>
                <a:srgbClr val="000000"/>
              </a:solidFill>
              <a:latin typeface="Arial" panose="020B0604020202090204" pitchFamily="34" charset="0"/>
            </a:endParaRPr>
          </a:p>
          <a:p>
            <a:r>
              <a:rPr lang="zh-CN" altLang="en-US" sz="2800" dirty="0">
                <a:solidFill>
                  <a:srgbClr val="000000"/>
                </a:solidFill>
                <a:latin typeface="Arial" panose="020B0604020202090204" pitchFamily="34" charset="0"/>
              </a:rPr>
              <a:t>小岗位  操作岗</a:t>
            </a:r>
            <a:endParaRPr lang="zh-CN" altLang="en-US" sz="2800" dirty="0">
              <a:solidFill>
                <a:srgbClr val="000000"/>
              </a:solidFill>
              <a:latin typeface="Arial" panose="020B0604020202090204" pitchFamily="34" charset="0"/>
            </a:endParaRPr>
          </a:p>
        </p:txBody>
      </p:sp>
      <p:sp>
        <p:nvSpPr>
          <p:cNvPr id="6" name="矩形 5"/>
          <p:cNvSpPr/>
          <p:nvPr/>
        </p:nvSpPr>
        <p:spPr>
          <a:xfrm>
            <a:off x="1785918" y="3286124"/>
            <a:ext cx="1214446" cy="707886"/>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1200" cap="none" spc="0" normalizeH="0" baseline="0" noProof="0" dirty="0">
                <a:solidFill>
                  <a:schemeClr val="accent3"/>
                </a:solidFill>
                <a:effectLst>
                  <a:glow rad="139700">
                    <a:schemeClr val="accent3">
                      <a:satMod val="175000"/>
                      <a:alpha val="40000"/>
                    </a:schemeClr>
                  </a:glow>
                </a:effectLst>
                <a:uLnTx/>
                <a:uFillTx/>
                <a:latin typeface="Arial" panose="020B0604020202090204" pitchFamily="34" charset="0"/>
                <a:ea typeface="宋体" pitchFamily="2" charset="-122"/>
                <a:cs typeface="+mn-cs"/>
              </a:rPr>
              <a:t>误区</a:t>
            </a:r>
            <a:endParaRPr kumimoji="0" lang="zh-CN" altLang="en-US" sz="4000" b="1" i="0" u="none" strike="noStrike" kern="1200" cap="none" spc="0" normalizeH="0" baseline="0" noProof="0" dirty="0">
              <a:solidFill>
                <a:schemeClr val="accent3"/>
              </a:solidFill>
              <a:effectLst>
                <a:glow rad="139700">
                  <a:schemeClr val="accent3">
                    <a:satMod val="175000"/>
                    <a:alpha val="40000"/>
                  </a:schemeClr>
                </a:glow>
              </a:effectLst>
              <a:uLnTx/>
              <a:uFillTx/>
              <a:latin typeface="Arial" panose="020B0604020202090204" pitchFamily="34" charset="0"/>
              <a:ea typeface="宋体" pitchFamily="2" charset="-122"/>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矩形 3"/>
          <p:cNvSpPr/>
          <p:nvPr/>
        </p:nvSpPr>
        <p:spPr>
          <a:xfrm>
            <a:off x="928688" y="2500313"/>
            <a:ext cx="6215062" cy="2862262"/>
          </a:xfrm>
          <a:prstGeom prst="rect">
            <a:avLst/>
          </a:prstGeom>
          <a:noFill/>
          <a:ln w="9525">
            <a:noFill/>
          </a:ln>
        </p:spPr>
        <p:txBody>
          <a:bodyPr>
            <a:spAutoFit/>
          </a:bodyPr>
          <a:p>
            <a:r>
              <a:rPr lang="zh-CN" altLang="en-US" sz="2000" dirty="0">
                <a:latin typeface="Arial" panose="020B0604020202090204" pitchFamily="34" charset="0"/>
              </a:rPr>
              <a:t>学习委员</a:t>
            </a:r>
            <a:r>
              <a:rPr lang="en-US" altLang="zh-CN" sz="2000" dirty="0">
                <a:latin typeface="Arial" panose="020B0604020202090204" pitchFamily="34" charset="0"/>
              </a:rPr>
              <a:t>——</a:t>
            </a:r>
            <a:r>
              <a:rPr lang="zh-CN" altLang="en-US" sz="2000" dirty="0">
                <a:latin typeface="Arial" panose="020B0604020202090204" pitchFamily="34" charset="0"/>
              </a:rPr>
              <a:t>领读员、美文推荐主持人、名言主持人、成语主持人</a:t>
            </a:r>
            <a:r>
              <a:rPr lang="en-US" altLang="zh-CN" sz="2000" dirty="0">
                <a:latin typeface="Arial" panose="020B0604020202090204" pitchFamily="34" charset="0"/>
              </a:rPr>
              <a:t>……</a:t>
            </a:r>
            <a:endParaRPr lang="en-US" altLang="zh-CN" sz="2000" dirty="0">
              <a:latin typeface="Arial" panose="020B0604020202090204" pitchFamily="34" charset="0"/>
            </a:endParaRPr>
          </a:p>
          <a:p>
            <a:r>
              <a:rPr lang="zh-CN" altLang="en-US" sz="2000" dirty="0">
                <a:latin typeface="Arial" panose="020B0604020202090204" pitchFamily="34" charset="0"/>
              </a:rPr>
              <a:t>纪律委员</a:t>
            </a:r>
            <a:r>
              <a:rPr lang="en-US" altLang="zh-CN" sz="2000" dirty="0">
                <a:latin typeface="Arial" panose="020B0604020202090204" pitchFamily="34" charset="0"/>
              </a:rPr>
              <a:t>——</a:t>
            </a:r>
            <a:r>
              <a:rPr lang="zh-CN" altLang="en-US" sz="2000" dirty="0">
                <a:latin typeface="Arial" panose="020B0604020202090204" pitchFamily="34" charset="0"/>
              </a:rPr>
              <a:t>课间小巡警、烟草监督眼、绿化小卫士</a:t>
            </a:r>
            <a:endParaRPr lang="zh-CN" altLang="en-US" sz="2000" dirty="0">
              <a:latin typeface="Arial" panose="020B0604020202090204" pitchFamily="34" charset="0"/>
            </a:endParaRPr>
          </a:p>
          <a:p>
            <a:r>
              <a:rPr lang="zh-CN" altLang="en-US" sz="2000" dirty="0">
                <a:latin typeface="Arial" panose="020B0604020202090204" pitchFamily="34" charset="0"/>
              </a:rPr>
              <a:t>宣传委员</a:t>
            </a:r>
            <a:r>
              <a:rPr lang="en-US" altLang="zh-CN" sz="2000" dirty="0">
                <a:latin typeface="Arial" panose="020B0604020202090204" pitchFamily="34" charset="0"/>
              </a:rPr>
              <a:t>——</a:t>
            </a:r>
            <a:r>
              <a:rPr lang="zh-CN" altLang="en-US" sz="2000" dirty="0">
                <a:latin typeface="Arial" panose="020B0604020202090204" pitchFamily="34" charset="0"/>
              </a:rPr>
              <a:t>原地美容师、板报抄写员、美编</a:t>
            </a:r>
            <a:endParaRPr lang="zh-CN" altLang="en-US" sz="2000" dirty="0">
              <a:latin typeface="Arial" panose="020B0604020202090204" pitchFamily="34" charset="0"/>
            </a:endParaRPr>
          </a:p>
          <a:p>
            <a:r>
              <a:rPr lang="zh-CN" altLang="en-US" sz="2000" dirty="0">
                <a:latin typeface="Arial" panose="020B0604020202090204" pitchFamily="34" charset="0"/>
              </a:rPr>
              <a:t>生活委员</a:t>
            </a:r>
            <a:r>
              <a:rPr lang="en-US" altLang="zh-CN" sz="2000" dirty="0">
                <a:latin typeface="Arial" panose="020B0604020202090204" pitchFamily="34" charset="0"/>
              </a:rPr>
              <a:t>——</a:t>
            </a:r>
            <a:r>
              <a:rPr lang="zh-CN" altLang="en-US" sz="2000" dirty="0">
                <a:latin typeface="Arial" panose="020B0604020202090204" pitchFamily="34" charset="0"/>
              </a:rPr>
              <a:t>餐厅小卫士、水电节能源</a:t>
            </a:r>
            <a:endParaRPr lang="zh-CN" altLang="en-US" sz="2000" dirty="0">
              <a:latin typeface="Arial" panose="020B0604020202090204" pitchFamily="34" charset="0"/>
            </a:endParaRPr>
          </a:p>
          <a:p>
            <a:r>
              <a:rPr lang="zh-CN" altLang="en-US" sz="2000" dirty="0">
                <a:latin typeface="Arial" panose="020B0604020202090204" pitchFamily="34" charset="0"/>
              </a:rPr>
              <a:t>信息委员</a:t>
            </a:r>
            <a:r>
              <a:rPr lang="en-US" altLang="zh-CN" sz="2000" dirty="0">
                <a:latin typeface="Arial" panose="020B0604020202090204" pitchFamily="34" charset="0"/>
              </a:rPr>
              <a:t>——</a:t>
            </a:r>
            <a:r>
              <a:rPr lang="zh-CN" altLang="en-US" sz="2000" dirty="0">
                <a:latin typeface="Arial" panose="020B0604020202090204" pitchFamily="34" charset="0"/>
              </a:rPr>
              <a:t>小报童、天气预报播报员</a:t>
            </a:r>
            <a:endParaRPr lang="zh-CN" altLang="en-US" sz="2000" dirty="0">
              <a:latin typeface="Arial" panose="020B0604020202090204" pitchFamily="34" charset="0"/>
            </a:endParaRPr>
          </a:p>
          <a:p>
            <a:r>
              <a:rPr lang="zh-CN" altLang="en-US" sz="2000" dirty="0">
                <a:latin typeface="Arial" panose="020B0604020202090204" pitchFamily="34" charset="0"/>
              </a:rPr>
              <a:t>体育委员</a:t>
            </a:r>
            <a:r>
              <a:rPr lang="en-US" altLang="zh-CN" sz="2000" dirty="0">
                <a:latin typeface="Arial" panose="020B0604020202090204" pitchFamily="34" charset="0"/>
              </a:rPr>
              <a:t>——</a:t>
            </a:r>
            <a:r>
              <a:rPr lang="zh-CN" altLang="en-US" sz="2000" dirty="0">
                <a:latin typeface="Arial" panose="020B0604020202090204" pitchFamily="34" charset="0"/>
              </a:rPr>
              <a:t>小小领操员、体育器材员</a:t>
            </a:r>
            <a:endParaRPr lang="zh-CN" altLang="en-US" sz="2000" dirty="0">
              <a:latin typeface="Arial" panose="020B0604020202090204" pitchFamily="34" charset="0"/>
            </a:endParaRPr>
          </a:p>
          <a:p>
            <a:r>
              <a:rPr lang="zh-CN" altLang="en-US" sz="2000" dirty="0">
                <a:latin typeface="Arial" panose="020B0604020202090204" pitchFamily="34" charset="0"/>
              </a:rPr>
              <a:t>组织委员</a:t>
            </a:r>
            <a:r>
              <a:rPr lang="en-US" altLang="zh-CN" sz="2000" dirty="0">
                <a:latin typeface="Arial" panose="020B0604020202090204" pitchFamily="34" charset="0"/>
              </a:rPr>
              <a:t>——</a:t>
            </a:r>
            <a:r>
              <a:rPr lang="zh-CN" altLang="en-US" sz="2000" dirty="0">
                <a:latin typeface="Arial" panose="020B0604020202090204" pitchFamily="34" charset="0"/>
              </a:rPr>
              <a:t>晨会编导、队会主持人</a:t>
            </a:r>
            <a:endParaRPr lang="zh-CN" altLang="en-US" sz="2000" dirty="0">
              <a:latin typeface="Arial" panose="020B0604020202090204" pitchFamily="34" charset="0"/>
            </a:endParaRPr>
          </a:p>
          <a:p>
            <a:r>
              <a:rPr lang="zh-CN" altLang="en-US" sz="2000" dirty="0">
                <a:latin typeface="Arial" panose="020B0604020202090204" pitchFamily="34" charset="0"/>
              </a:rPr>
              <a:t>旗手</a:t>
            </a:r>
            <a:r>
              <a:rPr lang="en-US" altLang="zh-CN" sz="2000" dirty="0">
                <a:latin typeface="Arial" panose="020B0604020202090204" pitchFamily="34" charset="0"/>
              </a:rPr>
              <a:t>——</a:t>
            </a:r>
            <a:r>
              <a:rPr lang="zh-CN" altLang="en-US" sz="2000" dirty="0">
                <a:latin typeface="Arial" panose="020B0604020202090204" pitchFamily="34" charset="0"/>
              </a:rPr>
              <a:t>路队长</a:t>
            </a:r>
            <a:endParaRPr lang="zh-CN" altLang="en-US" sz="2000" dirty="0">
              <a:latin typeface="Arial" panose="020B0604020202090204" pitchFamily="34" charset="0"/>
            </a:endParaRPr>
          </a:p>
        </p:txBody>
      </p:sp>
      <p:sp>
        <p:nvSpPr>
          <p:cNvPr id="30723" name="矩形 4"/>
          <p:cNvSpPr/>
          <p:nvPr/>
        </p:nvSpPr>
        <p:spPr>
          <a:xfrm>
            <a:off x="571500" y="1571625"/>
            <a:ext cx="7000875" cy="461963"/>
          </a:xfrm>
          <a:prstGeom prst="rect">
            <a:avLst/>
          </a:prstGeom>
          <a:noFill/>
          <a:ln w="9525">
            <a:noFill/>
          </a:ln>
        </p:spPr>
        <p:txBody>
          <a:bodyPr>
            <a:spAutoFit/>
          </a:bodyPr>
          <a:p>
            <a:r>
              <a:rPr lang="zh-CN" altLang="en-US" sz="2400" b="1" dirty="0">
                <a:solidFill>
                  <a:srgbClr val="0070C0"/>
                </a:solidFill>
                <a:latin typeface="Arial" panose="020B0604020202090204" pitchFamily="34" charset="0"/>
              </a:rPr>
              <a:t>小干部与小岗位携手，组建项目组。</a:t>
            </a:r>
            <a:endParaRPr lang="zh-CN" altLang="en-US" sz="2400" b="1" dirty="0">
              <a:solidFill>
                <a:srgbClr val="0070C0"/>
              </a:solidFill>
              <a:latin typeface="Arial" panose="020B0604020202090204" pitchFamily="34" charset="0"/>
            </a:endParaRPr>
          </a:p>
        </p:txBody>
      </p:sp>
      <p:sp>
        <p:nvSpPr>
          <p:cNvPr id="30724" name="Rectangle 2"/>
          <p:cNvSpPr>
            <a:spLocks noGrp="1"/>
          </p:cNvSpPr>
          <p:nvPr>
            <p:ph type="title"/>
          </p:nvPr>
        </p:nvSpPr>
        <p:spPr>
          <a:ln/>
        </p:spPr>
        <p:txBody>
          <a:bodyPr vert="horz" wrap="square" lIns="91440" tIns="45720" rIns="91440" bIns="45720" anchor="ctr" anchorCtr="0"/>
          <a:p>
            <a:r>
              <a:rPr lang="zh-CN" altLang="en-US" dirty="0"/>
              <a:t>二、夯实班级组织建设</a:t>
            </a:r>
            <a:endParaRPr lang="zh-CN"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Rectangle 2"/>
          <p:cNvSpPr>
            <a:spLocks noGrp="1"/>
          </p:cNvSpPr>
          <p:nvPr>
            <p:ph type="title"/>
          </p:nvPr>
        </p:nvSpPr>
        <p:spPr>
          <a:ln/>
        </p:spPr>
        <p:txBody>
          <a:bodyPr vert="horz" wrap="square" lIns="91440" tIns="45720" rIns="91440" bIns="45720" anchor="ctr" anchorCtr="0"/>
          <a:p>
            <a:endParaRPr lang="zh-CN" altLang="en-US" dirty="0"/>
          </a:p>
        </p:txBody>
      </p:sp>
      <p:sp>
        <p:nvSpPr>
          <p:cNvPr id="31747" name="矩形 3"/>
          <p:cNvSpPr/>
          <p:nvPr/>
        </p:nvSpPr>
        <p:spPr>
          <a:xfrm>
            <a:off x="785813" y="2500313"/>
            <a:ext cx="6929437" cy="1938337"/>
          </a:xfrm>
          <a:prstGeom prst="rect">
            <a:avLst/>
          </a:prstGeom>
          <a:noFill/>
          <a:ln w="9525">
            <a:noFill/>
          </a:ln>
        </p:spPr>
        <p:txBody>
          <a:bodyPr>
            <a:spAutoFit/>
          </a:bodyPr>
          <a:p>
            <a:r>
              <a:rPr lang="zh-CN" altLang="en-US" sz="2000" dirty="0">
                <a:solidFill>
                  <a:srgbClr val="FF0000"/>
                </a:solidFill>
                <a:latin typeface="Arial" panose="020B0604020202090204" pitchFamily="34" charset="0"/>
              </a:rPr>
              <a:t>岗位轮流制     </a:t>
            </a:r>
            <a:r>
              <a:rPr lang="zh-CN" altLang="en-US" sz="2000" dirty="0">
                <a:latin typeface="Arial" panose="020B0604020202090204" pitchFamily="34" charset="0"/>
              </a:rPr>
              <a:t>晨会小主持，天气预报员，轮流上岗</a:t>
            </a:r>
            <a:endParaRPr lang="en-US" altLang="zh-CN" sz="2000" dirty="0">
              <a:latin typeface="Arial" panose="020B0604020202090204" pitchFamily="34" charset="0"/>
            </a:endParaRPr>
          </a:p>
          <a:p>
            <a:r>
              <a:rPr lang="en-US" altLang="zh-CN" sz="2000" dirty="0">
                <a:latin typeface="Arial" panose="020B0604020202090204" pitchFamily="34" charset="0"/>
              </a:rPr>
              <a:t>                        </a:t>
            </a:r>
            <a:r>
              <a:rPr lang="zh-CN" altLang="en-US" sz="2000" dirty="0">
                <a:latin typeface="Arial" panose="020B0604020202090204" pitchFamily="34" charset="0"/>
              </a:rPr>
              <a:t>保证人人有岗</a:t>
            </a:r>
            <a:endParaRPr lang="zh-CN" altLang="en-US" sz="2000" dirty="0">
              <a:latin typeface="Arial" panose="020B0604020202090204" pitchFamily="34" charset="0"/>
            </a:endParaRPr>
          </a:p>
          <a:p>
            <a:r>
              <a:rPr lang="zh-CN" altLang="en-US" sz="2000" dirty="0">
                <a:solidFill>
                  <a:srgbClr val="FF0000"/>
                </a:solidFill>
                <a:latin typeface="Arial" panose="020B0604020202090204" pitchFamily="34" charset="0"/>
              </a:rPr>
              <a:t>岗位互换制     </a:t>
            </a:r>
            <a:r>
              <a:rPr lang="zh-CN" altLang="en-US" sz="2000" dirty="0">
                <a:latin typeface="Arial" panose="020B0604020202090204" pitchFamily="34" charset="0"/>
              </a:rPr>
              <a:t>卫生监督岗 卫生保洁岗  </a:t>
            </a:r>
            <a:endParaRPr lang="zh-CN" altLang="en-US" sz="2000" dirty="0">
              <a:latin typeface="Arial" panose="020B0604020202090204" pitchFamily="34" charset="0"/>
            </a:endParaRPr>
          </a:p>
          <a:p>
            <a:r>
              <a:rPr lang="zh-CN" altLang="en-US" sz="2000" dirty="0">
                <a:latin typeface="Arial" panose="020B0604020202090204" pitchFamily="34" charset="0"/>
              </a:rPr>
              <a:t>                        实践体验中感受不同岗位，学会换位思考</a:t>
            </a:r>
            <a:endParaRPr lang="zh-CN" altLang="en-US" sz="2000" dirty="0">
              <a:latin typeface="Arial" panose="020B0604020202090204" pitchFamily="34" charset="0"/>
            </a:endParaRPr>
          </a:p>
          <a:p>
            <a:r>
              <a:rPr lang="zh-CN" altLang="en-US" sz="2000" dirty="0">
                <a:solidFill>
                  <a:srgbClr val="FF0000"/>
                </a:solidFill>
                <a:latin typeface="Arial" panose="020B0604020202090204" pitchFamily="34" charset="0"/>
              </a:rPr>
              <a:t>双班委轮换制   </a:t>
            </a:r>
            <a:r>
              <a:rPr lang="zh-CN" altLang="en-US" sz="2000" dirty="0">
                <a:latin typeface="Arial" panose="020B0604020202090204" pitchFamily="34" charset="0"/>
              </a:rPr>
              <a:t>两套班子  轮流上岗  </a:t>
            </a:r>
            <a:endParaRPr lang="en-US" altLang="zh-CN" sz="2000" dirty="0">
              <a:latin typeface="Arial" panose="020B0604020202090204" pitchFamily="34" charset="0"/>
            </a:endParaRPr>
          </a:p>
          <a:p>
            <a:r>
              <a:rPr lang="en-US" altLang="zh-CN" sz="2000" dirty="0">
                <a:latin typeface="Arial" panose="020B0604020202090204" pitchFamily="34" charset="0"/>
              </a:rPr>
              <a:t>                         </a:t>
            </a:r>
            <a:r>
              <a:rPr lang="zh-CN" altLang="en-US" sz="2000" dirty="0">
                <a:latin typeface="Arial" panose="020B0604020202090204" pitchFamily="34" charset="0"/>
              </a:rPr>
              <a:t>互相学习 取长补短</a:t>
            </a:r>
            <a:endParaRPr lang="zh-CN" altLang="en-US" sz="2000" dirty="0">
              <a:latin typeface="Arial" panose="020B0604020202090204" pitchFamily="34" charset="0"/>
            </a:endParaRPr>
          </a:p>
        </p:txBody>
      </p:sp>
      <p:sp>
        <p:nvSpPr>
          <p:cNvPr id="31748" name="矩形 3"/>
          <p:cNvSpPr/>
          <p:nvPr/>
        </p:nvSpPr>
        <p:spPr>
          <a:xfrm>
            <a:off x="1071563" y="1571625"/>
            <a:ext cx="3741737" cy="461963"/>
          </a:xfrm>
          <a:prstGeom prst="rect">
            <a:avLst/>
          </a:prstGeom>
          <a:noFill/>
          <a:ln w="9525">
            <a:noFill/>
          </a:ln>
        </p:spPr>
        <p:txBody>
          <a:bodyPr wrap="none">
            <a:spAutoFit/>
          </a:bodyPr>
          <a:p>
            <a:r>
              <a:rPr lang="en-US" altLang="zh-CN" sz="2400" b="1" dirty="0">
                <a:solidFill>
                  <a:srgbClr val="0070C0"/>
                </a:solidFill>
                <a:latin typeface="Arial" panose="020B0604020202090204" pitchFamily="34" charset="0"/>
              </a:rPr>
              <a:t>3</a:t>
            </a:r>
            <a:r>
              <a:rPr lang="zh-CN" altLang="en-US" sz="2400" b="1" dirty="0">
                <a:solidFill>
                  <a:srgbClr val="0070C0"/>
                </a:solidFill>
                <a:latin typeface="Arial" panose="020B0604020202090204" pitchFamily="34" charset="0"/>
              </a:rPr>
              <a:t>、小干部（小岗位）轮换</a:t>
            </a:r>
            <a:endParaRPr lang="zh-CN" altLang="en-US" sz="2400" b="1" dirty="0">
              <a:solidFill>
                <a:srgbClr val="0070C0"/>
              </a:solidFill>
              <a:latin typeface="Arial" panose="020B060402020209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标题 1"/>
          <p:cNvSpPr>
            <a:spLocks noGrp="1"/>
          </p:cNvSpPr>
          <p:nvPr>
            <p:ph type="title"/>
          </p:nvPr>
        </p:nvSpPr>
        <p:spPr>
          <a:ln/>
        </p:spPr>
        <p:txBody>
          <a:bodyPr vert="horz" wrap="square" lIns="91440" tIns="45720" rIns="91440" bIns="45720" anchor="ctr" anchorCtr="0"/>
          <a:p>
            <a:r>
              <a:rPr lang="zh-CN" altLang="en-US" dirty="0"/>
              <a:t>三、提升活动价值</a:t>
            </a:r>
            <a:endParaRPr lang="zh-CN" altLang="en-US" dirty="0"/>
          </a:p>
        </p:txBody>
      </p:sp>
      <p:sp>
        <p:nvSpPr>
          <p:cNvPr id="4" name="矩形 3"/>
          <p:cNvSpPr/>
          <p:nvPr/>
        </p:nvSpPr>
        <p:spPr>
          <a:xfrm>
            <a:off x="1000100" y="2857496"/>
            <a:ext cx="7188185" cy="584775"/>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dirty="0">
                <a:ln w="12700">
                  <a:solidFill>
                    <a:schemeClr val="tx2">
                      <a:satMod val="155000"/>
                    </a:schemeClr>
                  </a:solidFill>
                  <a:prstDash val="solid"/>
                </a:ln>
                <a:gradFill flip="none" rotWithShape="1">
                  <a:gsLst>
                    <a:gs pos="0">
                      <a:schemeClr val="bg2">
                        <a:tint val="85000"/>
                        <a:satMod val="155000"/>
                        <a:shade val="30000"/>
                        <a:satMod val="115000"/>
                      </a:schemeClr>
                    </a:gs>
                    <a:gs pos="50000">
                      <a:schemeClr val="bg2">
                        <a:tint val="85000"/>
                        <a:satMod val="155000"/>
                        <a:shade val="67500"/>
                        <a:satMod val="115000"/>
                      </a:schemeClr>
                    </a:gs>
                    <a:gs pos="100000">
                      <a:schemeClr val="bg2">
                        <a:tint val="85000"/>
                        <a:satMod val="155000"/>
                        <a:shade val="100000"/>
                        <a:satMod val="115000"/>
                      </a:schemeClr>
                    </a:gs>
                  </a:gsLst>
                  <a:lin ang="2700000" scaled="1"/>
                  <a:tileRect/>
                </a:gradFill>
                <a:effectLst>
                  <a:glow rad="139700">
                    <a:schemeClr val="accent3">
                      <a:satMod val="175000"/>
                      <a:alpha val="40000"/>
                    </a:schemeClr>
                  </a:glow>
                  <a:outerShdw blurRad="41275" dist="20320" dir="1800000" algn="tl" rotWithShape="0">
                    <a:srgbClr val="000000">
                      <a:alpha val="40000"/>
                    </a:srgbClr>
                  </a:outerShdw>
                </a:effectLst>
                <a:uLnTx/>
                <a:uFillTx/>
                <a:latin typeface="Arial" panose="020B0604020202090204" pitchFamily="34" charset="0"/>
                <a:ea typeface="宋体" pitchFamily="2" charset="-122"/>
                <a:cs typeface="+mn-cs"/>
              </a:rPr>
              <a:t>班级活动建设是班级文化建设的催化剂</a:t>
            </a:r>
            <a:endParaRPr kumimoji="0" lang="zh-CN" altLang="en-US" sz="3200" b="1" i="0" u="none" strike="noStrike" kern="1200" cap="none" spc="0" normalizeH="0" baseline="0" noProof="0" dirty="0">
              <a:ln w="12700">
                <a:solidFill>
                  <a:schemeClr val="tx2">
                    <a:satMod val="155000"/>
                  </a:schemeClr>
                </a:solidFill>
                <a:prstDash val="solid"/>
              </a:ln>
              <a:gradFill flip="none" rotWithShape="1">
                <a:gsLst>
                  <a:gs pos="0">
                    <a:schemeClr val="bg2">
                      <a:tint val="85000"/>
                      <a:satMod val="155000"/>
                      <a:shade val="30000"/>
                      <a:satMod val="115000"/>
                    </a:schemeClr>
                  </a:gs>
                  <a:gs pos="50000">
                    <a:schemeClr val="bg2">
                      <a:tint val="85000"/>
                      <a:satMod val="155000"/>
                      <a:shade val="67500"/>
                      <a:satMod val="115000"/>
                    </a:schemeClr>
                  </a:gs>
                  <a:gs pos="100000">
                    <a:schemeClr val="bg2">
                      <a:tint val="85000"/>
                      <a:satMod val="155000"/>
                      <a:shade val="100000"/>
                      <a:satMod val="115000"/>
                    </a:schemeClr>
                  </a:gs>
                </a:gsLst>
                <a:lin ang="2700000" scaled="1"/>
                <a:tileRect/>
              </a:gradFill>
              <a:effectLst>
                <a:glow rad="139700">
                  <a:schemeClr val="accent3">
                    <a:satMod val="175000"/>
                    <a:alpha val="40000"/>
                  </a:schemeClr>
                </a:glow>
                <a:outerShdw blurRad="41275" dist="20320" dir="1800000" algn="tl" rotWithShape="0">
                  <a:srgbClr val="000000">
                    <a:alpha val="40000"/>
                  </a:srgbClr>
                </a:outerShdw>
              </a:effectLst>
              <a:uLnTx/>
              <a:uFillTx/>
              <a:latin typeface="Arial" panose="020B0604020202090204" pitchFamily="34" charset="0"/>
              <a:ea typeface="宋体" pitchFamily="2" charset="-122"/>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Rectangle 2"/>
          <p:cNvSpPr>
            <a:spLocks noGrp="1"/>
          </p:cNvSpPr>
          <p:nvPr>
            <p:ph type="title"/>
          </p:nvPr>
        </p:nvSpPr>
        <p:spPr>
          <a:ln/>
        </p:spPr>
        <p:txBody>
          <a:bodyPr vert="horz" wrap="square" lIns="91440" tIns="45720" rIns="91440" bIns="45720" anchor="ctr" anchorCtr="0"/>
          <a:p>
            <a:r>
              <a:rPr lang="zh-CN" altLang="en-US" dirty="0"/>
              <a:t>什么是文化</a:t>
            </a:r>
            <a:endParaRPr lang="zh-CN" altLang="en-US" dirty="0"/>
          </a:p>
        </p:txBody>
      </p:sp>
      <p:sp>
        <p:nvSpPr>
          <p:cNvPr id="15363" name="Rectangle 4"/>
          <p:cNvSpPr/>
          <p:nvPr/>
        </p:nvSpPr>
        <p:spPr>
          <a:xfrm>
            <a:off x="642938" y="2571750"/>
            <a:ext cx="8312150" cy="396875"/>
          </a:xfrm>
          <a:prstGeom prst="rect">
            <a:avLst/>
          </a:prstGeom>
          <a:noFill/>
          <a:ln w="9525">
            <a:noFill/>
          </a:ln>
        </p:spPr>
        <p:txBody>
          <a:bodyPr wrap="none">
            <a:spAutoFit/>
          </a:bodyPr>
          <a:p>
            <a:r>
              <a:rPr lang="zh-CN" altLang="en-US" sz="2000" dirty="0">
                <a:latin typeface="Arial" panose="020B0604020202090204" pitchFamily="34" charset="0"/>
              </a:rPr>
              <a:t>文化是人类在社会历史发展过程中所创造的物质财富和精神财富的总和。</a:t>
            </a:r>
            <a:endParaRPr lang="zh-CN" altLang="en-US" sz="2000" dirty="0">
              <a:latin typeface="Arial" panose="020B0604020202090204" pitchFamily="34" charset="0"/>
            </a:endParaRPr>
          </a:p>
        </p:txBody>
      </p:sp>
      <p:sp>
        <p:nvSpPr>
          <p:cNvPr id="5" name="矩形 4"/>
          <p:cNvSpPr/>
          <p:nvPr/>
        </p:nvSpPr>
        <p:spPr>
          <a:xfrm>
            <a:off x="1785918" y="4071942"/>
            <a:ext cx="5357850" cy="584775"/>
          </a:xfrm>
          <a:prstGeom prst="rect">
            <a:avLst/>
          </a:prstGeom>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342900" marR="0" lvl="0" indent="-342900" algn="l" defTabSz="914400" rtl="0" eaLnBrk="0" fontAlgn="base" latinLnBrk="0" hangingPunct="0">
              <a:lnSpc>
                <a:spcPct val="100000"/>
              </a:lnSpc>
              <a:spcBef>
                <a:spcPct val="20000"/>
              </a:spcBef>
              <a:spcAft>
                <a:spcPct val="0"/>
              </a:spcAft>
              <a:buClrTx/>
              <a:buSzTx/>
              <a:buFontTx/>
              <a:buNone/>
              <a:defRPr/>
            </a:pPr>
            <a:r>
              <a:rPr kumimoji="0" lang="zh-CN" altLang="en-US" sz="3200" b="1" i="0" u="none" strike="noStrike" kern="0" cap="none" spc="0" normalizeH="0" baseline="0" noProof="0" dirty="0">
                <a:solidFill>
                  <a:schemeClr val="accent3"/>
                </a:solidFill>
                <a:effectLst>
                  <a:glow rad="139700">
                    <a:schemeClr val="accent3">
                      <a:satMod val="175000"/>
                      <a:alpha val="40000"/>
                    </a:schemeClr>
                  </a:glow>
                </a:effectLst>
                <a:uLnTx/>
                <a:uFillTx/>
                <a:latin typeface="华文彩云" pitchFamily="2" charset="-122"/>
                <a:ea typeface="华文彩云" pitchFamily="2" charset="-122"/>
                <a:cs typeface="宋体-18030"/>
              </a:rPr>
              <a:t>积聚于一词   弥散于各处</a:t>
            </a:r>
            <a:endParaRPr kumimoji="0" lang="zh-CN" altLang="en-US" sz="3200" b="1" i="0" u="none" strike="noStrike" kern="0" cap="none" spc="0" normalizeH="0" baseline="0" noProof="0" dirty="0">
              <a:solidFill>
                <a:schemeClr val="accent3"/>
              </a:solidFill>
              <a:effectLst>
                <a:glow rad="139700">
                  <a:schemeClr val="accent3">
                    <a:satMod val="175000"/>
                    <a:alpha val="40000"/>
                  </a:schemeClr>
                </a:glow>
              </a:effectLst>
              <a:uLnTx/>
              <a:uFillTx/>
              <a:latin typeface="华文彩云" pitchFamily="2" charset="-122"/>
              <a:ea typeface="华文彩云" pitchFamily="2" charset="-122"/>
              <a:cs typeface="宋体-1803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标题 1"/>
          <p:cNvSpPr>
            <a:spLocks noGrp="1"/>
          </p:cNvSpPr>
          <p:nvPr>
            <p:ph type="title"/>
          </p:nvPr>
        </p:nvSpPr>
        <p:spPr>
          <a:ln/>
        </p:spPr>
        <p:txBody>
          <a:bodyPr vert="horz" wrap="square" lIns="91440" tIns="45720" rIns="91440" bIns="45720" anchor="ctr" anchorCtr="0"/>
          <a:p>
            <a:r>
              <a:rPr lang="en-US" altLang="zh-CN" sz="2400" dirty="0">
                <a:solidFill>
                  <a:srgbClr val="00B050"/>
                </a:solidFill>
              </a:rPr>
              <a:t>1</a:t>
            </a:r>
            <a:r>
              <a:rPr lang="zh-CN" altLang="en-US" sz="2400" dirty="0">
                <a:solidFill>
                  <a:srgbClr val="00B050"/>
                </a:solidFill>
              </a:rPr>
              <a:t>、品牌活动项目  </a:t>
            </a:r>
            <a:endParaRPr lang="zh-CN" altLang="en-US" sz="2400" dirty="0">
              <a:solidFill>
                <a:srgbClr val="00B050"/>
              </a:solidFill>
            </a:endParaRPr>
          </a:p>
        </p:txBody>
      </p:sp>
      <p:sp>
        <p:nvSpPr>
          <p:cNvPr id="33795" name="矩形 3"/>
          <p:cNvSpPr/>
          <p:nvPr/>
        </p:nvSpPr>
        <p:spPr>
          <a:xfrm>
            <a:off x="857250" y="1643063"/>
            <a:ext cx="2000250" cy="523875"/>
          </a:xfrm>
          <a:prstGeom prst="rect">
            <a:avLst/>
          </a:prstGeom>
          <a:noFill/>
          <a:ln w="9525">
            <a:noFill/>
          </a:ln>
        </p:spPr>
        <p:txBody>
          <a:bodyPr>
            <a:spAutoFit/>
          </a:bodyPr>
          <a:p>
            <a:r>
              <a:rPr lang="zh-CN" altLang="en-US" sz="2800" dirty="0">
                <a:latin typeface="Arial" panose="020B0604020202090204" pitchFamily="34" charset="0"/>
              </a:rPr>
              <a:t>活动项目</a:t>
            </a:r>
            <a:endParaRPr lang="zh-CN" altLang="en-US" sz="2800" dirty="0">
              <a:latin typeface="Arial" panose="020B0604020202090204" pitchFamily="34" charset="0"/>
            </a:endParaRPr>
          </a:p>
        </p:txBody>
      </p:sp>
      <p:sp>
        <p:nvSpPr>
          <p:cNvPr id="33796" name="TextBox 3"/>
          <p:cNvSpPr txBox="1"/>
          <p:nvPr/>
        </p:nvSpPr>
        <p:spPr>
          <a:xfrm>
            <a:off x="2752725" y="1643063"/>
            <a:ext cx="2105025" cy="523875"/>
          </a:xfrm>
          <a:prstGeom prst="rect">
            <a:avLst/>
          </a:prstGeom>
          <a:noFill/>
          <a:ln w="9525">
            <a:noFill/>
          </a:ln>
        </p:spPr>
        <p:txBody>
          <a:bodyPr>
            <a:spAutoFit/>
          </a:bodyPr>
          <a:p>
            <a:r>
              <a:rPr lang="zh-CN" altLang="en-US" sz="2800" dirty="0">
                <a:latin typeface="Arial" panose="020B0604020202090204" pitchFamily="34" charset="0"/>
              </a:rPr>
              <a:t>研究项目</a:t>
            </a:r>
            <a:endParaRPr lang="zh-CN" altLang="en-US" sz="2800" dirty="0">
              <a:latin typeface="Arial" panose="020B0604020202090204" pitchFamily="34" charset="0"/>
            </a:endParaRPr>
          </a:p>
        </p:txBody>
      </p:sp>
      <p:sp>
        <p:nvSpPr>
          <p:cNvPr id="33797" name="TextBox 4"/>
          <p:cNvSpPr txBox="1"/>
          <p:nvPr/>
        </p:nvSpPr>
        <p:spPr>
          <a:xfrm>
            <a:off x="4651375" y="1643063"/>
            <a:ext cx="1778000" cy="523875"/>
          </a:xfrm>
          <a:prstGeom prst="rect">
            <a:avLst/>
          </a:prstGeom>
          <a:noFill/>
          <a:ln w="9525">
            <a:noFill/>
          </a:ln>
        </p:spPr>
        <p:txBody>
          <a:bodyPr>
            <a:spAutoFit/>
          </a:bodyPr>
          <a:p>
            <a:r>
              <a:rPr lang="zh-CN" altLang="en-US" sz="2800" dirty="0">
                <a:latin typeface="Arial" panose="020B0604020202090204" pitchFamily="34" charset="0"/>
              </a:rPr>
              <a:t>研究专题</a:t>
            </a:r>
            <a:endParaRPr lang="zh-CN" altLang="en-US" sz="2800" dirty="0">
              <a:latin typeface="Arial" panose="020B0604020202090204" pitchFamily="34" charset="0"/>
            </a:endParaRPr>
          </a:p>
        </p:txBody>
      </p:sp>
      <p:pic>
        <p:nvPicPr>
          <p:cNvPr id="33798" name="Picture 5"/>
          <p:cNvPicPr>
            <a:picLocks noChangeAspect="1"/>
          </p:cNvPicPr>
          <p:nvPr/>
        </p:nvPicPr>
        <p:blipFill>
          <a:blip r:embed="rId1"/>
          <a:stretch>
            <a:fillRect/>
          </a:stretch>
        </p:blipFill>
        <p:spPr>
          <a:xfrm>
            <a:off x="785813" y="2214563"/>
            <a:ext cx="6213475" cy="4475162"/>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35" name="Picture 11"/>
          <p:cNvPicPr>
            <a:picLocks noChangeAspect="1"/>
          </p:cNvPicPr>
          <p:nvPr/>
        </p:nvPicPr>
        <p:blipFill>
          <a:blip r:embed="rId1"/>
          <a:stretch>
            <a:fillRect/>
          </a:stretch>
        </p:blipFill>
        <p:spPr>
          <a:xfrm>
            <a:off x="5364163" y="3644900"/>
            <a:ext cx="3492500" cy="2447925"/>
          </a:xfrm>
          <a:prstGeom prst="rect">
            <a:avLst/>
          </a:prstGeom>
          <a:noFill/>
          <a:ln w="9525">
            <a:noFill/>
          </a:ln>
        </p:spPr>
      </p:pic>
      <p:grpSp>
        <p:nvGrpSpPr>
          <p:cNvPr id="34819" name="组合 28"/>
          <p:cNvGrpSpPr/>
          <p:nvPr/>
        </p:nvGrpSpPr>
        <p:grpSpPr>
          <a:xfrm>
            <a:off x="661988" y="234950"/>
            <a:ext cx="5781675" cy="588963"/>
            <a:chOff x="2358019" y="2285751"/>
            <a:chExt cx="4714311" cy="357552"/>
          </a:xfrm>
        </p:grpSpPr>
        <p:sp>
          <p:nvSpPr>
            <p:cNvPr id="4" name="矩形 3"/>
            <p:cNvSpPr/>
            <p:nvPr/>
          </p:nvSpPr>
          <p:spPr>
            <a:xfrm>
              <a:off x="2358019" y="2285751"/>
              <a:ext cx="4714311" cy="3575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itchFamily="2" charset="-122"/>
                <a:cs typeface="+mn-cs"/>
              </a:endParaRPr>
            </a:p>
          </p:txBody>
        </p:sp>
        <p:sp>
          <p:nvSpPr>
            <p:cNvPr id="6" name="矩形 5"/>
            <p:cNvSpPr/>
            <p:nvPr/>
          </p:nvSpPr>
          <p:spPr>
            <a:xfrm>
              <a:off x="6999842" y="2285751"/>
              <a:ext cx="54366" cy="3575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itchFamily="2" charset="-122"/>
                <a:cs typeface="+mn-cs"/>
              </a:endParaRPr>
            </a:p>
          </p:txBody>
        </p:sp>
      </p:grpSp>
      <p:sp>
        <p:nvSpPr>
          <p:cNvPr id="34820" name="Rectangle 1"/>
          <p:cNvSpPr/>
          <p:nvPr/>
        </p:nvSpPr>
        <p:spPr>
          <a:xfrm>
            <a:off x="539750" y="403225"/>
            <a:ext cx="5832475" cy="396875"/>
          </a:xfrm>
          <a:prstGeom prst="rect">
            <a:avLst/>
          </a:prstGeom>
          <a:noFill/>
          <a:ln w="9525">
            <a:noFill/>
          </a:ln>
        </p:spPr>
        <p:txBody>
          <a:bodyPr anchor="ctr" anchorCtr="0">
            <a:spAutoFit/>
          </a:bodyPr>
          <a:p>
            <a:pPr indent="354330"/>
            <a:r>
              <a:rPr lang="zh-CN" altLang="en-US" sz="2000" b="1" dirty="0">
                <a:latin typeface="Arial" panose="020B0604020202090204" pitchFamily="34" charset="0"/>
              </a:rPr>
              <a:t>班本活动课程与班级组织建设有向整合的研究</a:t>
            </a:r>
            <a:endParaRPr lang="zh-CN" altLang="en-US" sz="2000" b="1" dirty="0">
              <a:latin typeface="Arial" panose="020B0604020202090204" pitchFamily="34" charset="0"/>
            </a:endParaRPr>
          </a:p>
        </p:txBody>
      </p:sp>
      <p:sp>
        <p:nvSpPr>
          <p:cNvPr id="26632" name="Rectangle 8"/>
          <p:cNvSpPr/>
          <p:nvPr/>
        </p:nvSpPr>
        <p:spPr>
          <a:xfrm>
            <a:off x="1692275" y="2060575"/>
            <a:ext cx="3905250" cy="3387725"/>
          </a:xfrm>
          <a:prstGeom prst="rect">
            <a:avLst/>
          </a:prstGeom>
          <a:noFill/>
          <a:ln w="9525">
            <a:noFill/>
          </a:ln>
        </p:spPr>
        <p:txBody>
          <a:bodyPr wrap="none" anchor="ctr" anchorCtr="0">
            <a:spAutoFit/>
          </a:bodyPr>
          <a:p>
            <a:pPr algn="ctr"/>
            <a:r>
              <a:rPr lang="zh-CN" altLang="en-US" b="1" dirty="0">
                <a:latin typeface="Arial" panose="020B0604020202090204" pitchFamily="34" charset="0"/>
              </a:rPr>
              <a:t>巧用儿歌</a:t>
            </a:r>
            <a:endParaRPr lang="zh-CN" altLang="en-US" b="1" dirty="0">
              <a:latin typeface="Arial" panose="020B0604020202090204" pitchFamily="34" charset="0"/>
            </a:endParaRPr>
          </a:p>
          <a:p>
            <a:pPr algn="ctr"/>
            <a:r>
              <a:rPr lang="zh-CN" altLang="en-US" b="1" dirty="0">
                <a:latin typeface="Arial" panose="020B0604020202090204" pitchFamily="34" charset="0"/>
              </a:rPr>
              <a:t>最轻的孩子  </a:t>
            </a:r>
            <a:r>
              <a:rPr lang="en-US" altLang="zh-CN" b="1" dirty="0">
                <a:latin typeface="Arial" panose="020B0604020202090204" pitchFamily="34" charset="0"/>
              </a:rPr>
              <a:t> </a:t>
            </a:r>
            <a:r>
              <a:rPr lang="zh-CN" altLang="en-US" dirty="0">
                <a:latin typeface="Arial" panose="020B0604020202090204" pitchFamily="34" charset="0"/>
              </a:rPr>
              <a:t>圣野</a:t>
            </a:r>
            <a:endParaRPr lang="zh-CN" altLang="en-US" dirty="0">
              <a:latin typeface="Arial" panose="020B0604020202090204" pitchFamily="34" charset="0"/>
            </a:endParaRPr>
          </a:p>
          <a:p>
            <a:pPr algn="ctr"/>
            <a:r>
              <a:rPr lang="zh-CN" altLang="en-US" dirty="0">
                <a:latin typeface="Arial" panose="020B0604020202090204" pitchFamily="34" charset="0"/>
              </a:rPr>
              <a:t>我走路的时候，</a:t>
            </a:r>
            <a:endParaRPr lang="zh-CN" altLang="en-US" dirty="0">
              <a:latin typeface="Arial" panose="020B0604020202090204" pitchFamily="34" charset="0"/>
            </a:endParaRPr>
          </a:p>
          <a:p>
            <a:pPr algn="ctr"/>
            <a:r>
              <a:rPr lang="zh-CN" altLang="en-US" dirty="0">
                <a:latin typeface="Arial" panose="020B0604020202090204" pitchFamily="34" charset="0"/>
              </a:rPr>
              <a:t>最轻最轻；</a:t>
            </a:r>
            <a:endParaRPr lang="zh-CN" altLang="en-US" dirty="0">
              <a:latin typeface="Arial" panose="020B0604020202090204" pitchFamily="34" charset="0"/>
            </a:endParaRPr>
          </a:p>
          <a:p>
            <a:pPr algn="ctr"/>
            <a:r>
              <a:rPr lang="zh-CN" altLang="en-US" dirty="0">
                <a:latin typeface="Arial" panose="020B0604020202090204" pitchFamily="34" charset="0"/>
              </a:rPr>
              <a:t>我搬凳子的时候，</a:t>
            </a:r>
            <a:endParaRPr lang="zh-CN" altLang="en-US" dirty="0">
              <a:latin typeface="Arial" panose="020B0604020202090204" pitchFamily="34" charset="0"/>
            </a:endParaRPr>
          </a:p>
          <a:p>
            <a:pPr algn="ctr"/>
            <a:r>
              <a:rPr lang="zh-CN" altLang="en-US" dirty="0">
                <a:latin typeface="Arial" panose="020B0604020202090204" pitchFamily="34" charset="0"/>
              </a:rPr>
              <a:t>最轻最轻；</a:t>
            </a:r>
            <a:endParaRPr lang="zh-CN" altLang="en-US" dirty="0">
              <a:latin typeface="Arial" panose="020B0604020202090204" pitchFamily="34" charset="0"/>
            </a:endParaRPr>
          </a:p>
          <a:p>
            <a:pPr algn="ctr"/>
            <a:r>
              <a:rPr lang="zh-CN" altLang="en-US" dirty="0">
                <a:latin typeface="Arial" panose="020B0604020202090204" pitchFamily="34" charset="0"/>
              </a:rPr>
              <a:t>我敲们的时候，</a:t>
            </a:r>
            <a:endParaRPr lang="zh-CN" altLang="en-US" dirty="0">
              <a:latin typeface="Arial" panose="020B0604020202090204" pitchFamily="34" charset="0"/>
            </a:endParaRPr>
          </a:p>
          <a:p>
            <a:pPr algn="ctr"/>
            <a:r>
              <a:rPr lang="zh-CN" altLang="en-US" dirty="0">
                <a:latin typeface="Arial" panose="020B0604020202090204" pitchFamily="34" charset="0"/>
              </a:rPr>
              <a:t>最轻最轻；</a:t>
            </a:r>
            <a:endParaRPr lang="zh-CN" altLang="en-US" dirty="0">
              <a:latin typeface="Arial" panose="020B0604020202090204" pitchFamily="34" charset="0"/>
            </a:endParaRPr>
          </a:p>
          <a:p>
            <a:pPr algn="ctr"/>
            <a:r>
              <a:rPr lang="zh-CN" altLang="en-US" dirty="0">
                <a:latin typeface="Arial" panose="020B0604020202090204" pitchFamily="34" charset="0"/>
              </a:rPr>
              <a:t>我午睡的时候，</a:t>
            </a:r>
            <a:endParaRPr lang="zh-CN" altLang="en-US" dirty="0">
              <a:latin typeface="Arial" panose="020B0604020202090204" pitchFamily="34" charset="0"/>
            </a:endParaRPr>
          </a:p>
          <a:p>
            <a:pPr algn="ctr"/>
            <a:r>
              <a:rPr lang="zh-CN" altLang="en-US" dirty="0">
                <a:latin typeface="Arial" panose="020B0604020202090204" pitchFamily="34" charset="0"/>
              </a:rPr>
              <a:t>最轻最轻，</a:t>
            </a:r>
            <a:endParaRPr lang="zh-CN" altLang="en-US" dirty="0">
              <a:latin typeface="Arial" panose="020B0604020202090204" pitchFamily="34" charset="0"/>
            </a:endParaRPr>
          </a:p>
          <a:p>
            <a:pPr algn="ctr"/>
            <a:r>
              <a:rPr lang="zh-CN" altLang="en-US" dirty="0">
                <a:latin typeface="Arial" panose="020B0604020202090204" pitchFamily="34" charset="0"/>
              </a:rPr>
              <a:t>老师说我是一个最轻的孩子，</a:t>
            </a:r>
            <a:endParaRPr lang="zh-CN" altLang="en-US" dirty="0">
              <a:latin typeface="Arial" panose="020B0604020202090204" pitchFamily="34" charset="0"/>
            </a:endParaRPr>
          </a:p>
          <a:p>
            <a:pPr algn="ctr"/>
            <a:r>
              <a:rPr lang="zh-CN" altLang="en-US" dirty="0">
                <a:latin typeface="Arial" panose="020B0604020202090204" pitchFamily="34" charset="0"/>
              </a:rPr>
              <a:t>可我回答老师的问题，却最响最响。</a:t>
            </a:r>
            <a:r>
              <a:rPr lang="en-US" altLang="zh-CN" dirty="0">
                <a:latin typeface="Arial" panose="020B0604020202090204" pitchFamily="34" charset="0"/>
              </a:rPr>
              <a:t> </a:t>
            </a:r>
            <a:endParaRPr lang="en-US" altLang="zh-CN" dirty="0">
              <a:latin typeface="Arial" panose="020B0604020202090204" pitchFamily="34" charset="0"/>
            </a:endParaRPr>
          </a:p>
        </p:txBody>
      </p:sp>
      <p:pic>
        <p:nvPicPr>
          <p:cNvPr id="26634" name="Picture 10" descr="e61190ef76c6a7ef56e36f58fffaaf51f2de6683"/>
          <p:cNvPicPr>
            <a:picLocks noChangeAspect="1"/>
          </p:cNvPicPr>
          <p:nvPr/>
        </p:nvPicPr>
        <p:blipFill>
          <a:blip r:embed="rId2"/>
          <a:stretch>
            <a:fillRect/>
          </a:stretch>
        </p:blipFill>
        <p:spPr>
          <a:xfrm>
            <a:off x="179388" y="1484313"/>
            <a:ext cx="2552700" cy="2552700"/>
          </a:xfrm>
          <a:prstGeom prst="rect">
            <a:avLst/>
          </a:prstGeom>
          <a:noFill/>
          <a:ln w="9525">
            <a:noFill/>
          </a:ln>
        </p:spPr>
      </p:pic>
      <p:sp>
        <p:nvSpPr>
          <p:cNvPr id="2" name="Rectangle 11"/>
          <p:cNvSpPr/>
          <p:nvPr/>
        </p:nvSpPr>
        <p:spPr>
          <a:xfrm>
            <a:off x="5580063" y="1628775"/>
            <a:ext cx="2546350" cy="2289175"/>
          </a:xfrm>
          <a:prstGeom prst="rect">
            <a:avLst/>
          </a:prstGeom>
          <a:noFill/>
          <a:ln w="9525">
            <a:noFill/>
          </a:ln>
        </p:spPr>
        <p:txBody>
          <a:bodyPr wrap="none" anchor="ctr" anchorCtr="0">
            <a:spAutoFit/>
          </a:bodyPr>
          <a:p>
            <a:pPr indent="304800"/>
            <a:r>
              <a:rPr lang="zh-CN" altLang="en-US" b="1" dirty="0">
                <a:latin typeface="Arial" panose="020B0604020202090204" pitchFamily="34" charset="0"/>
              </a:rPr>
              <a:t>自编儿歌</a:t>
            </a:r>
            <a:endParaRPr lang="zh-CN" altLang="en-US" b="1" dirty="0">
              <a:latin typeface="Arial" panose="020B0604020202090204" pitchFamily="34" charset="0"/>
            </a:endParaRPr>
          </a:p>
          <a:p>
            <a:pPr indent="304800"/>
            <a:r>
              <a:rPr lang="zh-CN" altLang="en-US" b="1" dirty="0">
                <a:latin typeface="Arial" panose="020B0604020202090204" pitchFamily="34" charset="0"/>
              </a:rPr>
              <a:t>一个人睡觉我不怕</a:t>
            </a:r>
            <a:endParaRPr lang="en-US" altLang="zh-CN" b="1" dirty="0">
              <a:latin typeface="Arial" panose="020B0604020202090204" pitchFamily="34" charset="0"/>
            </a:endParaRPr>
          </a:p>
          <a:p>
            <a:pPr indent="304800"/>
            <a:r>
              <a:rPr lang="zh-CN" altLang="en-US" dirty="0">
                <a:latin typeface="Arial" panose="020B0604020202090204" pitchFamily="34" charset="0"/>
              </a:rPr>
              <a:t>一个人睡觉我不怕，</a:t>
            </a:r>
            <a:endParaRPr lang="zh-CN" altLang="en-US" dirty="0">
              <a:latin typeface="Arial" panose="020B0604020202090204" pitchFamily="34" charset="0"/>
            </a:endParaRPr>
          </a:p>
          <a:p>
            <a:pPr indent="304800"/>
            <a:r>
              <a:rPr lang="zh-CN" altLang="en-US" dirty="0">
                <a:latin typeface="Arial" panose="020B0604020202090204" pitchFamily="34" charset="0"/>
              </a:rPr>
              <a:t>不怕黑暗不孤单，</a:t>
            </a:r>
            <a:endParaRPr lang="zh-CN" altLang="en-US" dirty="0">
              <a:latin typeface="Arial" panose="020B0604020202090204" pitchFamily="34" charset="0"/>
            </a:endParaRPr>
          </a:p>
          <a:p>
            <a:pPr indent="304800"/>
            <a:r>
              <a:rPr lang="zh-CN" altLang="en-US" dirty="0">
                <a:latin typeface="Arial" panose="020B0604020202090204" pitchFamily="34" charset="0"/>
              </a:rPr>
              <a:t>玩具和我来做伴，</a:t>
            </a:r>
            <a:endParaRPr lang="zh-CN" altLang="en-US" dirty="0">
              <a:latin typeface="Arial" panose="020B0604020202090204" pitchFamily="34" charset="0"/>
            </a:endParaRPr>
          </a:p>
          <a:p>
            <a:pPr indent="304800"/>
            <a:r>
              <a:rPr lang="zh-CN" altLang="en-US" dirty="0">
                <a:latin typeface="Arial" panose="020B0604020202090204" pitchFamily="34" charset="0"/>
              </a:rPr>
              <a:t>想想今天的开心事，</a:t>
            </a:r>
            <a:endParaRPr lang="zh-CN" altLang="en-US" dirty="0">
              <a:latin typeface="Arial" panose="020B0604020202090204" pitchFamily="34" charset="0"/>
            </a:endParaRPr>
          </a:p>
          <a:p>
            <a:pPr indent="304800"/>
            <a:r>
              <a:rPr lang="zh-CN" altLang="en-US" dirty="0">
                <a:latin typeface="Arial" panose="020B0604020202090204" pitchFamily="34" charset="0"/>
              </a:rPr>
              <a:t>讲讲有趣的小故事，</a:t>
            </a:r>
            <a:endParaRPr lang="zh-CN" altLang="en-US" dirty="0">
              <a:latin typeface="Arial" panose="020B0604020202090204" pitchFamily="34" charset="0"/>
            </a:endParaRPr>
          </a:p>
          <a:p>
            <a:pPr indent="304800"/>
            <a:r>
              <a:rPr lang="zh-CN" altLang="en-US" dirty="0">
                <a:latin typeface="Arial" panose="020B0604020202090204" pitchFamily="34" charset="0"/>
              </a:rPr>
              <a:t>闭上眼睛进梦乡。</a:t>
            </a:r>
            <a:endParaRPr lang="zh-CN" altLang="en-US" dirty="0">
              <a:latin typeface="Arial" panose="020B0604020202090204" pitchFamily="34" charset="0"/>
            </a:endParaRPr>
          </a:p>
        </p:txBody>
      </p:sp>
      <p:sp>
        <p:nvSpPr>
          <p:cNvPr id="34824" name="Rectangle 12"/>
          <p:cNvSpPr/>
          <p:nvPr/>
        </p:nvSpPr>
        <p:spPr>
          <a:xfrm>
            <a:off x="2484438" y="1268413"/>
            <a:ext cx="6342062" cy="396875"/>
          </a:xfrm>
          <a:prstGeom prst="rect">
            <a:avLst/>
          </a:prstGeom>
          <a:noFill/>
          <a:ln w="9525">
            <a:noFill/>
          </a:ln>
        </p:spPr>
        <p:txBody>
          <a:bodyPr wrap="none" anchor="ctr" anchorCtr="0">
            <a:spAutoFit/>
          </a:bodyPr>
          <a:p>
            <a:r>
              <a:rPr lang="zh-CN" altLang="en-US" sz="2000" b="1" dirty="0">
                <a:solidFill>
                  <a:srgbClr val="0066FF"/>
                </a:solidFill>
                <a:latin typeface="Arial" panose="020B0604020202090204" pitchFamily="34" charset="0"/>
              </a:rPr>
              <a:t>（</a:t>
            </a:r>
            <a:r>
              <a:rPr lang="en-US" altLang="zh-CN" sz="2000" b="1" dirty="0">
                <a:solidFill>
                  <a:srgbClr val="0066FF"/>
                </a:solidFill>
                <a:latin typeface="Arial" panose="020B0604020202090204" pitchFamily="34" charset="0"/>
              </a:rPr>
              <a:t>1</a:t>
            </a:r>
            <a:r>
              <a:rPr lang="zh-CN" altLang="en-US" sz="2000" b="1" dirty="0">
                <a:solidFill>
                  <a:srgbClr val="0066FF"/>
                </a:solidFill>
                <a:latin typeface="Arial" panose="020B0604020202090204" pitchFamily="34" charset="0"/>
              </a:rPr>
              <a:t>）“童诗童谣” 班本活动课程开启低年级好习惯培养 </a:t>
            </a:r>
            <a:endParaRPr lang="zh-CN" altLang="en-US" sz="2000" b="1" dirty="0">
              <a:solidFill>
                <a:srgbClr val="0066FF"/>
              </a:solidFill>
              <a:latin typeface="Arial" panose="020B060402020209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634"/>
                                        </p:tgtEl>
                                        <p:attrNameLst>
                                          <p:attrName>style.visibility</p:attrName>
                                        </p:attrNameLst>
                                      </p:cBhvr>
                                      <p:to>
                                        <p:strVal val="visible"/>
                                      </p:to>
                                    </p:set>
                                    <p:animEffect transition="in" filter="wipe(down)">
                                      <p:cBhvr>
                                        <p:cTn id="7" dur="580">
                                          <p:stCondLst>
                                            <p:cond delay="0"/>
                                          </p:stCondLst>
                                        </p:cTn>
                                        <p:tgtEl>
                                          <p:spTgt spid="26634"/>
                                        </p:tgtEl>
                                      </p:cBhvr>
                                    </p:animEffect>
                                    <p:anim calcmode="lin" valueType="num">
                                      <p:cBhvr>
                                        <p:cTn id="8" dur="1822" tmFilter="0,0; 0.14,0.36; 0.43,0.73; 0.71,0.91; 1.0,1.0">
                                          <p:stCondLst>
                                            <p:cond delay="0"/>
                                          </p:stCondLst>
                                        </p:cTn>
                                        <p:tgtEl>
                                          <p:spTgt spid="266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634"/>
                                        </p:tgtEl>
                                        <p:attrNameLst>
                                          <p:attrName>ppt_y</p:attrName>
                                        </p:attrNameLst>
                                      </p:cBhvr>
                                      <p:tavLst>
                                        <p:tav tm="0" fmla="#ppt_y-sin(pi*$)/3">
                                          <p:val>
                                            <p:fltVal val="0.500000"/>
                                          </p:val>
                                        </p:tav>
                                        <p:tav tm="100000">
                                          <p:val>
                                            <p:fltVal val="1.000000"/>
                                          </p:val>
                                        </p:tav>
                                      </p:tavLst>
                                    </p:anim>
                                    <p:anim calcmode="lin" valueType="num">
                                      <p:cBhvr>
                                        <p:cTn id="10" dur="664" tmFilter="0, 0; 0.125,0.2665; 0.25,0.4; 0.375,0.465; 0.5,0.5;  0.625,0.535; 0.75,0.6; 0.875,0.7335; 1,1">
                                          <p:stCondLst>
                                            <p:cond delay="664"/>
                                          </p:stCondLst>
                                        </p:cTn>
                                        <p:tgtEl>
                                          <p:spTgt spid="26634"/>
                                        </p:tgtEl>
                                        <p:attrNameLst>
                                          <p:attrName>ppt_y</p:attrName>
                                        </p:attrNameLst>
                                      </p:cBhvr>
                                      <p:tavLst>
                                        <p:tav tm="0" fmla="#ppt_y-sin(pi*$)/9">
                                          <p:val>
                                            <p:fltVal val="0.000000"/>
                                          </p:val>
                                        </p:tav>
                                        <p:tav tm="100000">
                                          <p:val>
                                            <p:fltVal val="1.000000"/>
                                          </p:val>
                                        </p:tav>
                                      </p:tavLst>
                                    </p:anim>
                                    <p:anim calcmode="lin" valueType="num">
                                      <p:cBhvr>
                                        <p:cTn id="11" dur="332" tmFilter="0, 0; 0.125,0.2665; 0.25,0.4; 0.375,0.465; 0.5,0.5;  0.625,0.535; 0.75,0.6; 0.875,0.7335; 1,1">
                                          <p:stCondLst>
                                            <p:cond delay="1324"/>
                                          </p:stCondLst>
                                        </p:cTn>
                                        <p:tgtEl>
                                          <p:spTgt spid="26634"/>
                                        </p:tgtEl>
                                        <p:attrNameLst>
                                          <p:attrName>ppt_y</p:attrName>
                                        </p:attrNameLst>
                                      </p:cBhvr>
                                      <p:tavLst>
                                        <p:tav tm="0" fmla="#ppt_y-sin(pi*$)/27">
                                          <p:val>
                                            <p:fltVal val="0.000000"/>
                                          </p:val>
                                        </p:tav>
                                        <p:tav tm="100000">
                                          <p:val>
                                            <p:fltVal val="1.000000"/>
                                          </p:val>
                                        </p:tav>
                                      </p:tavLst>
                                    </p:anim>
                                    <p:anim calcmode="lin" valueType="num">
                                      <p:cBhvr>
                                        <p:cTn id="12" dur="164" tmFilter="0, 0; 0.125,0.2665; 0.25,0.4; 0.375,0.465; 0.5,0.5;  0.625,0.535; 0.75,0.6; 0.875,0.7335; 1,1">
                                          <p:stCondLst>
                                            <p:cond delay="1656"/>
                                          </p:stCondLst>
                                        </p:cTn>
                                        <p:tgtEl>
                                          <p:spTgt spid="26634"/>
                                        </p:tgtEl>
                                        <p:attrNameLst>
                                          <p:attrName>ppt_y</p:attrName>
                                        </p:attrNameLst>
                                      </p:cBhvr>
                                      <p:tavLst>
                                        <p:tav tm="0" fmla="#ppt_y-sin(pi*$)/81">
                                          <p:val>
                                            <p:fltVal val="0.000000"/>
                                          </p:val>
                                        </p:tav>
                                        <p:tav tm="100000">
                                          <p:val>
                                            <p:fltVal val="1.000000"/>
                                          </p:val>
                                        </p:tav>
                                      </p:tavLst>
                                    </p:anim>
                                    <p:animScale>
                                      <p:cBhvr>
                                        <p:cTn id="13" dur="26">
                                          <p:stCondLst>
                                            <p:cond delay="650"/>
                                          </p:stCondLst>
                                        </p:cTn>
                                        <p:tgtEl>
                                          <p:spTgt spid="26634"/>
                                        </p:tgtEl>
                                      </p:cBhvr>
                                      <p:to x="100000" y="60000"/>
                                    </p:animScale>
                                    <p:animScale>
                                      <p:cBhvr>
                                        <p:cTn id="14" dur="166" decel="50000">
                                          <p:stCondLst>
                                            <p:cond delay="676"/>
                                          </p:stCondLst>
                                        </p:cTn>
                                        <p:tgtEl>
                                          <p:spTgt spid="26634"/>
                                        </p:tgtEl>
                                      </p:cBhvr>
                                      <p:to x="100000" y="100000"/>
                                    </p:animScale>
                                    <p:animScale>
                                      <p:cBhvr>
                                        <p:cTn id="15" dur="26">
                                          <p:stCondLst>
                                            <p:cond delay="1312"/>
                                          </p:stCondLst>
                                        </p:cTn>
                                        <p:tgtEl>
                                          <p:spTgt spid="26634"/>
                                        </p:tgtEl>
                                      </p:cBhvr>
                                      <p:to x="100000" y="80000"/>
                                    </p:animScale>
                                    <p:animScale>
                                      <p:cBhvr>
                                        <p:cTn id="16" dur="166" decel="50000">
                                          <p:stCondLst>
                                            <p:cond delay="1338"/>
                                          </p:stCondLst>
                                        </p:cTn>
                                        <p:tgtEl>
                                          <p:spTgt spid="26634"/>
                                        </p:tgtEl>
                                      </p:cBhvr>
                                      <p:to x="100000" y="100000"/>
                                    </p:animScale>
                                    <p:animScale>
                                      <p:cBhvr>
                                        <p:cTn id="17" dur="26">
                                          <p:stCondLst>
                                            <p:cond delay="1642"/>
                                          </p:stCondLst>
                                        </p:cTn>
                                        <p:tgtEl>
                                          <p:spTgt spid="26634"/>
                                        </p:tgtEl>
                                      </p:cBhvr>
                                      <p:to x="100000" y="90000"/>
                                    </p:animScale>
                                    <p:animScale>
                                      <p:cBhvr>
                                        <p:cTn id="18" dur="166" decel="50000">
                                          <p:stCondLst>
                                            <p:cond delay="1668"/>
                                          </p:stCondLst>
                                        </p:cTn>
                                        <p:tgtEl>
                                          <p:spTgt spid="26634"/>
                                        </p:tgtEl>
                                      </p:cBhvr>
                                      <p:to x="100000" y="100000"/>
                                    </p:animScale>
                                    <p:animScale>
                                      <p:cBhvr>
                                        <p:cTn id="19" dur="26">
                                          <p:stCondLst>
                                            <p:cond delay="1808"/>
                                          </p:stCondLst>
                                        </p:cTn>
                                        <p:tgtEl>
                                          <p:spTgt spid="26634"/>
                                        </p:tgtEl>
                                      </p:cBhvr>
                                      <p:to x="100000" y="95000"/>
                                    </p:animScale>
                                    <p:animScale>
                                      <p:cBhvr>
                                        <p:cTn id="20" dur="166" decel="50000">
                                          <p:stCondLst>
                                            <p:cond delay="1834"/>
                                          </p:stCondLst>
                                        </p:cTn>
                                        <p:tgtEl>
                                          <p:spTgt spid="2663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6632"/>
                                        </p:tgtEl>
                                        <p:attrNameLst>
                                          <p:attrName>style.visibility</p:attrName>
                                        </p:attrNameLst>
                                      </p:cBhvr>
                                      <p:to>
                                        <p:strVal val="visible"/>
                                      </p:to>
                                    </p:set>
                                    <p:animEffect transition="in" filter="blinds(horizontal)">
                                      <p:cBhvr>
                                        <p:cTn id="25" dur="500"/>
                                        <p:tgtEl>
                                          <p:spTgt spid="2663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heckerboard(across)">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26635"/>
                                        </p:tgtEl>
                                        <p:attrNameLst>
                                          <p:attrName>style.visibility</p:attrName>
                                        </p:attrNameLst>
                                      </p:cBhvr>
                                      <p:to>
                                        <p:strVal val="visible"/>
                                      </p:to>
                                    </p:set>
                                    <p:animEffect transition="in" filter="strips(downLeft)">
                                      <p:cBhvr>
                                        <p:cTn id="35" dur="500"/>
                                        <p:tgtEl>
                                          <p:spTgt spid="26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Rectangle 4"/>
          <p:cNvSpPr/>
          <p:nvPr/>
        </p:nvSpPr>
        <p:spPr>
          <a:xfrm>
            <a:off x="2311400" y="1268413"/>
            <a:ext cx="6527800" cy="396875"/>
          </a:xfrm>
          <a:prstGeom prst="rect">
            <a:avLst/>
          </a:prstGeom>
          <a:noFill/>
          <a:ln w="9525">
            <a:noFill/>
          </a:ln>
        </p:spPr>
        <p:txBody>
          <a:bodyPr wrap="none" anchor="ctr" anchorCtr="0">
            <a:spAutoFit/>
          </a:bodyPr>
          <a:p>
            <a:pPr defTabSz="914400">
              <a:tabLst>
                <a:tab pos="584200" algn="l"/>
              </a:tabLst>
            </a:pPr>
            <a:r>
              <a:rPr lang="zh-CN" altLang="en-US" sz="2000" b="1" dirty="0">
                <a:solidFill>
                  <a:srgbClr val="0066FF"/>
                </a:solidFill>
                <a:latin typeface="Arial" panose="020B0604020202090204" pitchFamily="34" charset="0"/>
              </a:rPr>
              <a:t>（</a:t>
            </a:r>
            <a:r>
              <a:rPr lang="en-US" altLang="zh-CN" sz="2000" b="1" dirty="0">
                <a:solidFill>
                  <a:srgbClr val="0066FF"/>
                </a:solidFill>
                <a:latin typeface="Arial" panose="020B0604020202090204" pitchFamily="34" charset="0"/>
              </a:rPr>
              <a:t>2</a:t>
            </a:r>
            <a:r>
              <a:rPr lang="zh-CN" altLang="en-US" sz="2000" b="1" dirty="0">
                <a:solidFill>
                  <a:srgbClr val="0066FF"/>
                </a:solidFill>
                <a:latin typeface="Arial" panose="020B0604020202090204" pitchFamily="34" charset="0"/>
              </a:rPr>
              <a:t>）“小岗位 微服务”班本活动课程编织班级组织建设。</a:t>
            </a:r>
            <a:endParaRPr lang="zh-CN" altLang="en-US" sz="2000" b="1" dirty="0">
              <a:solidFill>
                <a:srgbClr val="0066FF"/>
              </a:solidFill>
              <a:latin typeface="Arial" panose="020B0604020202090204" pitchFamily="34" charset="0"/>
            </a:endParaRPr>
          </a:p>
        </p:txBody>
      </p:sp>
      <p:grpSp>
        <p:nvGrpSpPr>
          <p:cNvPr id="35843" name="组合 28"/>
          <p:cNvGrpSpPr/>
          <p:nvPr/>
        </p:nvGrpSpPr>
        <p:grpSpPr>
          <a:xfrm>
            <a:off x="655638" y="234950"/>
            <a:ext cx="5716587" cy="588963"/>
            <a:chOff x="2357321" y="2285751"/>
            <a:chExt cx="4715009" cy="357552"/>
          </a:xfrm>
        </p:grpSpPr>
        <p:sp>
          <p:nvSpPr>
            <p:cNvPr id="4" name="矩形 3"/>
            <p:cNvSpPr/>
            <p:nvPr/>
          </p:nvSpPr>
          <p:spPr>
            <a:xfrm>
              <a:off x="2357321" y="2285751"/>
              <a:ext cx="4715009" cy="3575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itchFamily="2" charset="-122"/>
                <a:cs typeface="+mn-cs"/>
              </a:endParaRPr>
            </a:p>
          </p:txBody>
        </p:sp>
        <p:sp>
          <p:nvSpPr>
            <p:cNvPr id="6" name="矩形 5"/>
            <p:cNvSpPr/>
            <p:nvPr/>
          </p:nvSpPr>
          <p:spPr>
            <a:xfrm>
              <a:off x="7000316" y="2285751"/>
              <a:ext cx="54993" cy="3575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itchFamily="2" charset="-122"/>
                <a:cs typeface="+mn-cs"/>
              </a:endParaRPr>
            </a:p>
          </p:txBody>
        </p:sp>
      </p:grpSp>
      <p:sp>
        <p:nvSpPr>
          <p:cNvPr id="35844" name="Rectangle 1"/>
          <p:cNvSpPr/>
          <p:nvPr/>
        </p:nvSpPr>
        <p:spPr>
          <a:xfrm>
            <a:off x="539750" y="403225"/>
            <a:ext cx="5832475" cy="396875"/>
          </a:xfrm>
          <a:prstGeom prst="rect">
            <a:avLst/>
          </a:prstGeom>
          <a:noFill/>
          <a:ln w="9525">
            <a:noFill/>
          </a:ln>
        </p:spPr>
        <p:txBody>
          <a:bodyPr anchor="ctr" anchorCtr="0">
            <a:spAutoFit/>
          </a:bodyPr>
          <a:p>
            <a:pPr indent="354330"/>
            <a:r>
              <a:rPr lang="zh-CN" altLang="en-US" sz="2000" b="1" dirty="0">
                <a:latin typeface="Arial" panose="020B0604020202090204" pitchFamily="34" charset="0"/>
              </a:rPr>
              <a:t>班本活动课程与班级组织建设有向整合的研究</a:t>
            </a:r>
            <a:endParaRPr lang="zh-CN" altLang="en-US" sz="2000" b="1" dirty="0">
              <a:latin typeface="Arial" panose="020B0604020202090204" pitchFamily="34" charset="0"/>
            </a:endParaRPr>
          </a:p>
        </p:txBody>
      </p:sp>
      <p:pic>
        <p:nvPicPr>
          <p:cNvPr id="57354" name="Picture 10"/>
          <p:cNvPicPr>
            <a:picLocks noChangeAspect="1"/>
          </p:cNvPicPr>
          <p:nvPr/>
        </p:nvPicPr>
        <p:blipFill>
          <a:blip r:embed="rId1"/>
          <a:stretch>
            <a:fillRect/>
          </a:stretch>
        </p:blipFill>
        <p:spPr>
          <a:xfrm>
            <a:off x="323850" y="1844675"/>
            <a:ext cx="4541838" cy="2530475"/>
          </a:xfrm>
          <a:prstGeom prst="rect">
            <a:avLst/>
          </a:prstGeom>
          <a:noFill/>
          <a:ln w="9525">
            <a:noFill/>
          </a:ln>
        </p:spPr>
      </p:pic>
      <p:pic>
        <p:nvPicPr>
          <p:cNvPr id="57355" name="Picture 11"/>
          <p:cNvPicPr>
            <a:picLocks noChangeAspect="1"/>
          </p:cNvPicPr>
          <p:nvPr/>
        </p:nvPicPr>
        <p:blipFill>
          <a:blip r:embed="rId2"/>
          <a:stretch>
            <a:fillRect/>
          </a:stretch>
        </p:blipFill>
        <p:spPr>
          <a:xfrm>
            <a:off x="4716463" y="4292600"/>
            <a:ext cx="3995737" cy="2805113"/>
          </a:xfrm>
          <a:prstGeom prst="rect">
            <a:avLst/>
          </a:prstGeom>
          <a:noFill/>
          <a:ln w="9525">
            <a:noFill/>
          </a:ln>
        </p:spPr>
      </p:pic>
      <p:pic>
        <p:nvPicPr>
          <p:cNvPr id="57357" name="Picture 13" descr="IMG_2543"/>
          <p:cNvPicPr>
            <a:picLocks noChangeAspect="1"/>
          </p:cNvPicPr>
          <p:nvPr/>
        </p:nvPicPr>
        <p:blipFill>
          <a:blip r:embed="rId3"/>
          <a:stretch>
            <a:fillRect/>
          </a:stretch>
        </p:blipFill>
        <p:spPr>
          <a:xfrm>
            <a:off x="0" y="3933825"/>
            <a:ext cx="4681538" cy="2633663"/>
          </a:xfrm>
          <a:prstGeom prst="rect">
            <a:avLst/>
          </a:prstGeom>
          <a:noFill/>
          <a:ln w="9525">
            <a:noFill/>
          </a:ln>
        </p:spPr>
      </p:pic>
      <p:pic>
        <p:nvPicPr>
          <p:cNvPr id="57358" name="Picture 14" descr="IMG_2544"/>
          <p:cNvPicPr>
            <a:picLocks noChangeAspect="1"/>
          </p:cNvPicPr>
          <p:nvPr/>
        </p:nvPicPr>
        <p:blipFill>
          <a:blip r:embed="rId4"/>
          <a:stretch>
            <a:fillRect/>
          </a:stretch>
        </p:blipFill>
        <p:spPr>
          <a:xfrm>
            <a:off x="4787900" y="1844675"/>
            <a:ext cx="4067175" cy="2736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57354"/>
                                        </p:tgtEl>
                                        <p:attrNameLst>
                                          <p:attrName>style.visibility</p:attrName>
                                        </p:attrNameLst>
                                      </p:cBhvr>
                                      <p:to>
                                        <p:strVal val="visible"/>
                                      </p:to>
                                    </p:set>
                                    <p:animEffect transition="in" filter="wheel(4)">
                                      <p:cBhvr>
                                        <p:cTn id="7" dur="2000"/>
                                        <p:tgtEl>
                                          <p:spTgt spid="57354"/>
                                        </p:tgtEl>
                                      </p:cBhvr>
                                    </p:animEffect>
                                  </p:childTnLst>
                                </p:cTn>
                              </p:par>
                              <p:par>
                                <p:cTn id="8" presetID="21" presetClass="entr" presetSubtype="4" fill="hold" nodeType="withEffect">
                                  <p:stCondLst>
                                    <p:cond delay="0"/>
                                  </p:stCondLst>
                                  <p:childTnLst>
                                    <p:set>
                                      <p:cBhvr>
                                        <p:cTn id="9" dur="1" fill="hold">
                                          <p:stCondLst>
                                            <p:cond delay="0"/>
                                          </p:stCondLst>
                                        </p:cTn>
                                        <p:tgtEl>
                                          <p:spTgt spid="57355"/>
                                        </p:tgtEl>
                                        <p:attrNameLst>
                                          <p:attrName>style.visibility</p:attrName>
                                        </p:attrNameLst>
                                      </p:cBhvr>
                                      <p:to>
                                        <p:strVal val="visible"/>
                                      </p:to>
                                    </p:set>
                                    <p:animEffect transition="in" filter="wheel(4)">
                                      <p:cBhvr>
                                        <p:cTn id="10" dur="2000"/>
                                        <p:tgtEl>
                                          <p:spTgt spid="57355"/>
                                        </p:tgtEl>
                                      </p:cBhvr>
                                    </p:animEffect>
                                  </p:childTnLst>
                                </p:cTn>
                              </p:par>
                              <p:par>
                                <p:cTn id="11" presetID="21" presetClass="entr" presetSubtype="4" fill="hold" nodeType="withEffect">
                                  <p:stCondLst>
                                    <p:cond delay="0"/>
                                  </p:stCondLst>
                                  <p:childTnLst>
                                    <p:set>
                                      <p:cBhvr>
                                        <p:cTn id="12" dur="1" fill="hold">
                                          <p:stCondLst>
                                            <p:cond delay="0"/>
                                          </p:stCondLst>
                                        </p:cTn>
                                        <p:tgtEl>
                                          <p:spTgt spid="57358"/>
                                        </p:tgtEl>
                                        <p:attrNameLst>
                                          <p:attrName>style.visibility</p:attrName>
                                        </p:attrNameLst>
                                      </p:cBhvr>
                                      <p:to>
                                        <p:strVal val="visible"/>
                                      </p:to>
                                    </p:set>
                                    <p:animEffect transition="in" filter="wheel(4)">
                                      <p:cBhvr>
                                        <p:cTn id="13" dur="2000"/>
                                        <p:tgtEl>
                                          <p:spTgt spid="57358"/>
                                        </p:tgtEl>
                                      </p:cBhvr>
                                    </p:animEffect>
                                  </p:childTnLst>
                                </p:cTn>
                              </p:par>
                              <p:par>
                                <p:cTn id="14" presetID="21" presetClass="entr" presetSubtype="4" fill="hold" nodeType="withEffect">
                                  <p:stCondLst>
                                    <p:cond delay="0"/>
                                  </p:stCondLst>
                                  <p:childTnLst>
                                    <p:set>
                                      <p:cBhvr>
                                        <p:cTn id="15" dur="1" fill="hold">
                                          <p:stCondLst>
                                            <p:cond delay="0"/>
                                          </p:stCondLst>
                                        </p:cTn>
                                        <p:tgtEl>
                                          <p:spTgt spid="57357"/>
                                        </p:tgtEl>
                                        <p:attrNameLst>
                                          <p:attrName>style.visibility</p:attrName>
                                        </p:attrNameLst>
                                      </p:cBhvr>
                                      <p:to>
                                        <p:strVal val="visible"/>
                                      </p:to>
                                    </p:set>
                                    <p:animEffect transition="in" filter="wheel(4)">
                                      <p:cBhvr>
                                        <p:cTn id="16" dur="2000"/>
                                        <p:tgtEl>
                                          <p:spTgt spid="57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Rectangle 2"/>
          <p:cNvSpPr>
            <a:spLocks noGrp="1"/>
          </p:cNvSpPr>
          <p:nvPr>
            <p:ph type="title"/>
          </p:nvPr>
        </p:nvSpPr>
        <p:spPr>
          <a:xfrm>
            <a:off x="312738" y="211138"/>
            <a:ext cx="5638800" cy="639762"/>
          </a:xfrm>
          <a:ln/>
        </p:spPr>
        <p:txBody>
          <a:bodyPr vert="horz" wrap="square" lIns="91440" tIns="45720" rIns="91440" bIns="45720" anchor="ctr" anchorCtr="0"/>
          <a:p>
            <a:endParaRPr lang="zh-CN" altLang="en-US" dirty="0"/>
          </a:p>
        </p:txBody>
      </p:sp>
      <p:grpSp>
        <p:nvGrpSpPr>
          <p:cNvPr id="36867" name="组合 28"/>
          <p:cNvGrpSpPr/>
          <p:nvPr/>
        </p:nvGrpSpPr>
        <p:grpSpPr>
          <a:xfrm>
            <a:off x="722313" y="346075"/>
            <a:ext cx="5649912" cy="588963"/>
            <a:chOff x="2357932" y="2285751"/>
            <a:chExt cx="4714398" cy="357552"/>
          </a:xfrm>
        </p:grpSpPr>
        <p:sp>
          <p:nvSpPr>
            <p:cNvPr id="4" name="矩形 3"/>
            <p:cNvSpPr/>
            <p:nvPr/>
          </p:nvSpPr>
          <p:spPr>
            <a:xfrm>
              <a:off x="2357932" y="2285751"/>
              <a:ext cx="4714398" cy="3575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itchFamily="2" charset="-122"/>
                <a:cs typeface="+mn-cs"/>
              </a:endParaRPr>
            </a:p>
          </p:txBody>
        </p:sp>
        <p:sp>
          <p:nvSpPr>
            <p:cNvPr id="6" name="矩形 5"/>
            <p:cNvSpPr/>
            <p:nvPr/>
          </p:nvSpPr>
          <p:spPr>
            <a:xfrm>
              <a:off x="7000799" y="2285751"/>
              <a:ext cx="54311" cy="3575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itchFamily="2" charset="-122"/>
                <a:cs typeface="+mn-cs"/>
              </a:endParaRPr>
            </a:p>
          </p:txBody>
        </p:sp>
      </p:grpSp>
      <p:sp>
        <p:nvSpPr>
          <p:cNvPr id="36868" name="Rectangle 1"/>
          <p:cNvSpPr/>
          <p:nvPr/>
        </p:nvSpPr>
        <p:spPr>
          <a:xfrm>
            <a:off x="611188" y="404813"/>
            <a:ext cx="5832475" cy="396875"/>
          </a:xfrm>
          <a:prstGeom prst="rect">
            <a:avLst/>
          </a:prstGeom>
          <a:noFill/>
          <a:ln w="9525">
            <a:noFill/>
          </a:ln>
        </p:spPr>
        <p:txBody>
          <a:bodyPr anchor="ctr" anchorCtr="0">
            <a:spAutoFit/>
          </a:bodyPr>
          <a:p>
            <a:pPr indent="354330"/>
            <a:r>
              <a:rPr lang="zh-CN" altLang="en-US" sz="2000" b="1" dirty="0">
                <a:latin typeface="Arial" panose="020B0604020202090204" pitchFamily="34" charset="0"/>
              </a:rPr>
              <a:t>班本活动课程与班级组织建设有向整合的研究</a:t>
            </a:r>
            <a:endParaRPr lang="zh-CN" altLang="en-US" sz="2000" b="1" dirty="0">
              <a:latin typeface="Arial" panose="020B0604020202090204" pitchFamily="34" charset="0"/>
            </a:endParaRPr>
          </a:p>
        </p:txBody>
      </p:sp>
      <p:sp>
        <p:nvSpPr>
          <p:cNvPr id="36869" name="Rectangle 9"/>
          <p:cNvSpPr/>
          <p:nvPr/>
        </p:nvSpPr>
        <p:spPr>
          <a:xfrm>
            <a:off x="3132138" y="1341438"/>
            <a:ext cx="5892800" cy="396875"/>
          </a:xfrm>
          <a:prstGeom prst="rect">
            <a:avLst/>
          </a:prstGeom>
          <a:noFill/>
          <a:ln w="9525">
            <a:noFill/>
          </a:ln>
        </p:spPr>
        <p:txBody>
          <a:bodyPr wrap="none" anchor="ctr" anchorCtr="0">
            <a:spAutoFit/>
          </a:bodyPr>
          <a:p>
            <a:pPr lvl="1" defTabSz="914400" eaLnBrk="1" hangingPunct="1">
              <a:tabLst>
                <a:tab pos="584200" algn="l"/>
              </a:tabLst>
            </a:pPr>
            <a:r>
              <a:rPr lang="zh-CN" altLang="en-US" sz="2000" b="1" dirty="0">
                <a:solidFill>
                  <a:srgbClr val="0066FF"/>
                </a:solidFill>
                <a:latin typeface="Arial" panose="020B0604020202090204" pitchFamily="34" charset="0"/>
              </a:rPr>
              <a:t>（</a:t>
            </a:r>
            <a:r>
              <a:rPr lang="en-US" altLang="zh-CN" sz="2000" b="1" dirty="0">
                <a:solidFill>
                  <a:srgbClr val="0066FF"/>
                </a:solidFill>
                <a:latin typeface="Arial" panose="020B0604020202090204" pitchFamily="34" charset="0"/>
              </a:rPr>
              <a:t>3</a:t>
            </a:r>
            <a:r>
              <a:rPr lang="zh-CN" altLang="en-US" sz="2000" b="1" dirty="0">
                <a:solidFill>
                  <a:srgbClr val="0066FF"/>
                </a:solidFill>
                <a:latin typeface="Arial" panose="020B0604020202090204" pitchFamily="34" charset="0"/>
              </a:rPr>
              <a:t>）“兴趣小社团”班本活动课程丰富班级生活</a:t>
            </a:r>
            <a:endParaRPr lang="zh-CN" altLang="en-US" sz="2000" b="1" dirty="0">
              <a:solidFill>
                <a:srgbClr val="0066FF"/>
              </a:solidFill>
              <a:latin typeface="Arial" panose="020B0604020202090204" pitchFamily="34" charset="0"/>
            </a:endParaRPr>
          </a:p>
        </p:txBody>
      </p:sp>
      <p:pic>
        <p:nvPicPr>
          <p:cNvPr id="28682" name="Picture 10" descr="218D9F3C27611320BAAFFDDC159453DC"/>
          <p:cNvPicPr>
            <a:picLocks noChangeAspect="1"/>
          </p:cNvPicPr>
          <p:nvPr/>
        </p:nvPicPr>
        <p:blipFill>
          <a:blip r:embed="rId1"/>
          <a:stretch>
            <a:fillRect/>
          </a:stretch>
        </p:blipFill>
        <p:spPr>
          <a:xfrm>
            <a:off x="4284663" y="1773238"/>
            <a:ext cx="4175125" cy="2524125"/>
          </a:xfrm>
          <a:prstGeom prst="rect">
            <a:avLst/>
          </a:prstGeom>
          <a:noFill/>
          <a:ln w="9525">
            <a:noFill/>
          </a:ln>
        </p:spPr>
      </p:pic>
      <p:pic>
        <p:nvPicPr>
          <p:cNvPr id="28683" name="Picture 11" descr="89F9ABD16EE12447806353CB0C9999EF"/>
          <p:cNvPicPr>
            <a:picLocks noChangeAspect="1"/>
          </p:cNvPicPr>
          <p:nvPr/>
        </p:nvPicPr>
        <p:blipFill>
          <a:blip r:embed="rId2"/>
          <a:stretch>
            <a:fillRect/>
          </a:stretch>
        </p:blipFill>
        <p:spPr>
          <a:xfrm>
            <a:off x="250825" y="3716338"/>
            <a:ext cx="3921125" cy="2941637"/>
          </a:xfrm>
          <a:prstGeom prst="rect">
            <a:avLst/>
          </a:prstGeom>
          <a:noFill/>
          <a:ln w="9525">
            <a:noFill/>
          </a:ln>
        </p:spPr>
      </p:pic>
      <p:pic>
        <p:nvPicPr>
          <p:cNvPr id="28677" name="Picture 10"/>
          <p:cNvPicPr>
            <a:picLocks noChangeAspect="1"/>
          </p:cNvPicPr>
          <p:nvPr/>
        </p:nvPicPr>
        <p:blipFill>
          <a:blip r:embed="rId3"/>
          <a:stretch>
            <a:fillRect/>
          </a:stretch>
        </p:blipFill>
        <p:spPr>
          <a:xfrm>
            <a:off x="250825" y="1412875"/>
            <a:ext cx="3565525" cy="2738438"/>
          </a:xfrm>
          <a:prstGeom prst="rect">
            <a:avLst/>
          </a:prstGeom>
          <a:noFill/>
          <a:ln w="9525">
            <a:noFill/>
          </a:ln>
        </p:spPr>
      </p:pic>
      <p:pic>
        <p:nvPicPr>
          <p:cNvPr id="28684" name="Picture 12"/>
          <p:cNvPicPr>
            <a:picLocks noChangeAspect="1"/>
          </p:cNvPicPr>
          <p:nvPr/>
        </p:nvPicPr>
        <p:blipFill>
          <a:blip r:embed="rId4"/>
          <a:stretch>
            <a:fillRect/>
          </a:stretch>
        </p:blipFill>
        <p:spPr>
          <a:xfrm>
            <a:off x="4211638" y="3644900"/>
            <a:ext cx="4932362" cy="30273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strVal val="#ppt_w*0.70"/>
                                          </p:val>
                                        </p:tav>
                                        <p:tav tm="100000">
                                          <p:val>
                                            <p:strVal val="#ppt_w"/>
                                          </p:val>
                                        </p:tav>
                                      </p:tavLst>
                                    </p:anim>
                                    <p:anim calcmode="lin" valueType="num">
                                      <p:cBhvr>
                                        <p:cTn id="8" dur="1000" fill="hold"/>
                                        <p:tgtEl>
                                          <p:spTgt spid="28677"/>
                                        </p:tgtEl>
                                        <p:attrNameLst>
                                          <p:attrName>ppt_h</p:attrName>
                                        </p:attrNameLst>
                                      </p:cBhvr>
                                      <p:tavLst>
                                        <p:tav tm="0">
                                          <p:val>
                                            <p:strVal val="#ppt_h"/>
                                          </p:val>
                                        </p:tav>
                                        <p:tav tm="100000">
                                          <p:val>
                                            <p:strVal val="#ppt_h"/>
                                          </p:val>
                                        </p:tav>
                                      </p:tavLst>
                                    </p:anim>
                                    <p:animEffect transition="in" filter="fade">
                                      <p:cBhvr>
                                        <p:cTn id="9" dur="1000"/>
                                        <p:tgtEl>
                                          <p:spTgt spid="28677"/>
                                        </p:tgtEl>
                                      </p:cBhvr>
                                    </p:animEffect>
                                  </p:childTnLst>
                                </p:cTn>
                              </p:par>
                              <p:par>
                                <p:cTn id="10" presetID="55" presetClass="entr" presetSubtype="0" fill="hold" nodeType="withEffect">
                                  <p:stCondLst>
                                    <p:cond delay="0"/>
                                  </p:stCondLst>
                                  <p:childTnLst>
                                    <p:set>
                                      <p:cBhvr>
                                        <p:cTn id="11" dur="1" fill="hold">
                                          <p:stCondLst>
                                            <p:cond delay="0"/>
                                          </p:stCondLst>
                                        </p:cTn>
                                        <p:tgtEl>
                                          <p:spTgt spid="28684"/>
                                        </p:tgtEl>
                                        <p:attrNameLst>
                                          <p:attrName>style.visibility</p:attrName>
                                        </p:attrNameLst>
                                      </p:cBhvr>
                                      <p:to>
                                        <p:strVal val="visible"/>
                                      </p:to>
                                    </p:set>
                                    <p:anim calcmode="lin" valueType="num">
                                      <p:cBhvr>
                                        <p:cTn id="12" dur="1000" fill="hold"/>
                                        <p:tgtEl>
                                          <p:spTgt spid="28684"/>
                                        </p:tgtEl>
                                        <p:attrNameLst>
                                          <p:attrName>ppt_w</p:attrName>
                                        </p:attrNameLst>
                                      </p:cBhvr>
                                      <p:tavLst>
                                        <p:tav tm="0">
                                          <p:val>
                                            <p:strVal val="#ppt_w*0.70"/>
                                          </p:val>
                                        </p:tav>
                                        <p:tav tm="100000">
                                          <p:val>
                                            <p:strVal val="#ppt_w"/>
                                          </p:val>
                                        </p:tav>
                                      </p:tavLst>
                                    </p:anim>
                                    <p:anim calcmode="lin" valueType="num">
                                      <p:cBhvr>
                                        <p:cTn id="13" dur="1000" fill="hold"/>
                                        <p:tgtEl>
                                          <p:spTgt spid="28684"/>
                                        </p:tgtEl>
                                        <p:attrNameLst>
                                          <p:attrName>ppt_h</p:attrName>
                                        </p:attrNameLst>
                                      </p:cBhvr>
                                      <p:tavLst>
                                        <p:tav tm="0">
                                          <p:val>
                                            <p:strVal val="#ppt_h"/>
                                          </p:val>
                                        </p:tav>
                                        <p:tav tm="100000">
                                          <p:val>
                                            <p:strVal val="#ppt_h"/>
                                          </p:val>
                                        </p:tav>
                                      </p:tavLst>
                                    </p:anim>
                                    <p:animEffect transition="in" filter="fade">
                                      <p:cBhvr>
                                        <p:cTn id="14" dur="1000"/>
                                        <p:tgtEl>
                                          <p:spTgt spid="28684"/>
                                        </p:tgtEl>
                                      </p:cBhvr>
                                    </p:animEffect>
                                  </p:childTnLst>
                                </p:cTn>
                              </p:par>
                              <p:par>
                                <p:cTn id="15" presetID="55" presetClass="entr" presetSubtype="0" fill="hold" nodeType="withEffect">
                                  <p:stCondLst>
                                    <p:cond delay="0"/>
                                  </p:stCondLst>
                                  <p:childTnLst>
                                    <p:set>
                                      <p:cBhvr>
                                        <p:cTn id="16" dur="1" fill="hold">
                                          <p:stCondLst>
                                            <p:cond delay="0"/>
                                          </p:stCondLst>
                                        </p:cTn>
                                        <p:tgtEl>
                                          <p:spTgt spid="28682"/>
                                        </p:tgtEl>
                                        <p:attrNameLst>
                                          <p:attrName>style.visibility</p:attrName>
                                        </p:attrNameLst>
                                      </p:cBhvr>
                                      <p:to>
                                        <p:strVal val="visible"/>
                                      </p:to>
                                    </p:set>
                                    <p:anim calcmode="lin" valueType="num">
                                      <p:cBhvr>
                                        <p:cTn id="17" dur="1000" fill="hold"/>
                                        <p:tgtEl>
                                          <p:spTgt spid="28682"/>
                                        </p:tgtEl>
                                        <p:attrNameLst>
                                          <p:attrName>ppt_w</p:attrName>
                                        </p:attrNameLst>
                                      </p:cBhvr>
                                      <p:tavLst>
                                        <p:tav tm="0">
                                          <p:val>
                                            <p:strVal val="#ppt_w*0.70"/>
                                          </p:val>
                                        </p:tav>
                                        <p:tav tm="100000">
                                          <p:val>
                                            <p:strVal val="#ppt_w"/>
                                          </p:val>
                                        </p:tav>
                                      </p:tavLst>
                                    </p:anim>
                                    <p:anim calcmode="lin" valueType="num">
                                      <p:cBhvr>
                                        <p:cTn id="18" dur="1000" fill="hold"/>
                                        <p:tgtEl>
                                          <p:spTgt spid="28682"/>
                                        </p:tgtEl>
                                        <p:attrNameLst>
                                          <p:attrName>ppt_h</p:attrName>
                                        </p:attrNameLst>
                                      </p:cBhvr>
                                      <p:tavLst>
                                        <p:tav tm="0">
                                          <p:val>
                                            <p:strVal val="#ppt_h"/>
                                          </p:val>
                                        </p:tav>
                                        <p:tav tm="100000">
                                          <p:val>
                                            <p:strVal val="#ppt_h"/>
                                          </p:val>
                                        </p:tav>
                                      </p:tavLst>
                                    </p:anim>
                                    <p:animEffect transition="in" filter="fade">
                                      <p:cBhvr>
                                        <p:cTn id="19" dur="1000"/>
                                        <p:tgtEl>
                                          <p:spTgt spid="28682"/>
                                        </p:tgtEl>
                                      </p:cBhvr>
                                    </p:animEffect>
                                  </p:childTnLst>
                                </p:cTn>
                              </p:par>
                              <p:par>
                                <p:cTn id="20" presetID="55" presetClass="entr" presetSubtype="0" fill="hold" nodeType="withEffect">
                                  <p:stCondLst>
                                    <p:cond delay="0"/>
                                  </p:stCondLst>
                                  <p:childTnLst>
                                    <p:set>
                                      <p:cBhvr>
                                        <p:cTn id="21" dur="1" fill="hold">
                                          <p:stCondLst>
                                            <p:cond delay="0"/>
                                          </p:stCondLst>
                                        </p:cTn>
                                        <p:tgtEl>
                                          <p:spTgt spid="28683"/>
                                        </p:tgtEl>
                                        <p:attrNameLst>
                                          <p:attrName>style.visibility</p:attrName>
                                        </p:attrNameLst>
                                      </p:cBhvr>
                                      <p:to>
                                        <p:strVal val="visible"/>
                                      </p:to>
                                    </p:set>
                                    <p:anim calcmode="lin" valueType="num">
                                      <p:cBhvr>
                                        <p:cTn id="22" dur="1000" fill="hold"/>
                                        <p:tgtEl>
                                          <p:spTgt spid="28683"/>
                                        </p:tgtEl>
                                        <p:attrNameLst>
                                          <p:attrName>ppt_w</p:attrName>
                                        </p:attrNameLst>
                                      </p:cBhvr>
                                      <p:tavLst>
                                        <p:tav tm="0">
                                          <p:val>
                                            <p:strVal val="#ppt_w*0.70"/>
                                          </p:val>
                                        </p:tav>
                                        <p:tav tm="100000">
                                          <p:val>
                                            <p:strVal val="#ppt_w"/>
                                          </p:val>
                                        </p:tav>
                                      </p:tavLst>
                                    </p:anim>
                                    <p:anim calcmode="lin" valueType="num">
                                      <p:cBhvr>
                                        <p:cTn id="23" dur="1000" fill="hold"/>
                                        <p:tgtEl>
                                          <p:spTgt spid="28683"/>
                                        </p:tgtEl>
                                        <p:attrNameLst>
                                          <p:attrName>ppt_h</p:attrName>
                                        </p:attrNameLst>
                                      </p:cBhvr>
                                      <p:tavLst>
                                        <p:tav tm="0">
                                          <p:val>
                                            <p:strVal val="#ppt_h"/>
                                          </p:val>
                                        </p:tav>
                                        <p:tav tm="100000">
                                          <p:val>
                                            <p:strVal val="#ppt_h"/>
                                          </p:val>
                                        </p:tav>
                                      </p:tavLst>
                                    </p:anim>
                                    <p:animEffect transition="in" filter="fade">
                                      <p:cBhvr>
                                        <p:cTn id="24" dur="10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标题 1"/>
          <p:cNvSpPr>
            <a:spLocks noGrp="1"/>
          </p:cNvSpPr>
          <p:nvPr>
            <p:ph type="title" idx="4294967295"/>
          </p:nvPr>
        </p:nvSpPr>
        <p:spPr>
          <a:xfrm>
            <a:off x="468313" y="333375"/>
            <a:ext cx="5638800" cy="639763"/>
          </a:xfrm>
          <a:ln/>
        </p:spPr>
        <p:txBody>
          <a:bodyPr vert="horz" wrap="square" lIns="91440" tIns="45720" rIns="91440" bIns="45720" anchor="ctr" anchorCtr="0"/>
          <a:p>
            <a:endParaRPr lang="zh-CN" altLang="en-US" b="0" dirty="0">
              <a:solidFill>
                <a:srgbClr val="990099"/>
              </a:solidFill>
            </a:endParaRPr>
          </a:p>
        </p:txBody>
      </p:sp>
      <p:grpSp>
        <p:nvGrpSpPr>
          <p:cNvPr id="37891" name="组合 29"/>
          <p:cNvGrpSpPr/>
          <p:nvPr/>
        </p:nvGrpSpPr>
        <p:grpSpPr>
          <a:xfrm>
            <a:off x="717550" y="423863"/>
            <a:ext cx="5581650" cy="584200"/>
            <a:chOff x="2358660" y="3119919"/>
            <a:chExt cx="4713670" cy="356464"/>
          </a:xfrm>
        </p:grpSpPr>
        <p:sp>
          <p:nvSpPr>
            <p:cNvPr id="16" name="矩形 15"/>
            <p:cNvSpPr/>
            <p:nvPr/>
          </p:nvSpPr>
          <p:spPr>
            <a:xfrm>
              <a:off x="2358660" y="3119919"/>
              <a:ext cx="4713670" cy="3564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itchFamily="2" charset="-122"/>
                <a:cs typeface="+mn-cs"/>
              </a:endParaRPr>
            </a:p>
          </p:txBody>
        </p:sp>
        <p:sp>
          <p:nvSpPr>
            <p:cNvPr id="18" name="矩形 17"/>
            <p:cNvSpPr/>
            <p:nvPr/>
          </p:nvSpPr>
          <p:spPr>
            <a:xfrm>
              <a:off x="7001277" y="3119919"/>
              <a:ext cx="53625" cy="3564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itchFamily="2" charset="-122"/>
                <a:cs typeface="+mn-cs"/>
              </a:endParaRPr>
            </a:p>
          </p:txBody>
        </p:sp>
      </p:grpSp>
      <p:sp>
        <p:nvSpPr>
          <p:cNvPr id="37892" name="Rectangle 9"/>
          <p:cNvSpPr/>
          <p:nvPr/>
        </p:nvSpPr>
        <p:spPr>
          <a:xfrm>
            <a:off x="277813" y="1989138"/>
            <a:ext cx="549275" cy="3481387"/>
          </a:xfrm>
          <a:prstGeom prst="rect">
            <a:avLst/>
          </a:prstGeom>
          <a:noFill/>
          <a:ln w="9525">
            <a:noFill/>
          </a:ln>
        </p:spPr>
        <p:txBody>
          <a:bodyPr vert="eaVert" wrap="none" anchor="ctr" anchorCtr="0">
            <a:spAutoFit/>
          </a:bodyPr>
          <a:p>
            <a:r>
              <a:rPr lang="zh-CN" altLang="en-US" sz="2400" b="1" dirty="0">
                <a:solidFill>
                  <a:srgbClr val="0066FF"/>
                </a:solidFill>
                <a:latin typeface="Arial" panose="020B0604020202090204" pitchFamily="34" charset="0"/>
              </a:rPr>
              <a:t>“绘声绘影”班本活动课程</a:t>
            </a:r>
            <a:r>
              <a:rPr lang="zh-CN" altLang="en-US" sz="2400" dirty="0">
                <a:solidFill>
                  <a:srgbClr val="0066FF"/>
                </a:solidFill>
                <a:latin typeface="Arial" panose="020B0604020202090204" pitchFamily="34" charset="0"/>
              </a:rPr>
              <a:t> </a:t>
            </a:r>
            <a:endParaRPr lang="zh-CN" altLang="en-US" sz="2400" dirty="0">
              <a:solidFill>
                <a:srgbClr val="0066FF"/>
              </a:solidFill>
              <a:latin typeface="Arial" panose="020B0604020202090204" pitchFamily="34" charset="0"/>
            </a:endParaRPr>
          </a:p>
        </p:txBody>
      </p:sp>
      <p:pic>
        <p:nvPicPr>
          <p:cNvPr id="29706" name="Picture 10"/>
          <p:cNvPicPr>
            <a:picLocks noChangeAspect="1"/>
          </p:cNvPicPr>
          <p:nvPr/>
        </p:nvPicPr>
        <p:blipFill>
          <a:blip r:embed="rId1"/>
          <a:stretch>
            <a:fillRect/>
          </a:stretch>
        </p:blipFill>
        <p:spPr>
          <a:xfrm>
            <a:off x="900113" y="1363663"/>
            <a:ext cx="3095625" cy="4092575"/>
          </a:xfrm>
          <a:prstGeom prst="rect">
            <a:avLst/>
          </a:prstGeom>
          <a:noFill/>
          <a:ln w="9525">
            <a:noFill/>
          </a:ln>
        </p:spPr>
      </p:pic>
      <p:pic>
        <p:nvPicPr>
          <p:cNvPr id="29707" name="Picture 11"/>
          <p:cNvPicPr>
            <a:picLocks noChangeAspect="1"/>
          </p:cNvPicPr>
          <p:nvPr/>
        </p:nvPicPr>
        <p:blipFill>
          <a:blip r:embed="rId2"/>
          <a:stretch>
            <a:fillRect/>
          </a:stretch>
        </p:blipFill>
        <p:spPr>
          <a:xfrm>
            <a:off x="4211638" y="1268413"/>
            <a:ext cx="4392612" cy="2446337"/>
          </a:xfrm>
          <a:prstGeom prst="rect">
            <a:avLst/>
          </a:prstGeom>
          <a:noFill/>
          <a:ln w="9525">
            <a:noFill/>
          </a:ln>
        </p:spPr>
      </p:pic>
      <p:pic>
        <p:nvPicPr>
          <p:cNvPr id="29708" name="Picture 12"/>
          <p:cNvPicPr>
            <a:picLocks noChangeAspect="1"/>
          </p:cNvPicPr>
          <p:nvPr/>
        </p:nvPicPr>
        <p:blipFill>
          <a:blip r:embed="rId3"/>
          <a:stretch>
            <a:fillRect/>
          </a:stretch>
        </p:blipFill>
        <p:spPr>
          <a:xfrm>
            <a:off x="4211638" y="3860800"/>
            <a:ext cx="4391025" cy="24701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9706"/>
                                        </p:tgtEl>
                                        <p:attrNameLst>
                                          <p:attrName>style.visibility</p:attrName>
                                        </p:attrNameLst>
                                      </p:cBhvr>
                                      <p:to>
                                        <p:strVal val="visible"/>
                                      </p:to>
                                    </p:set>
                                    <p:animEffect transition="in" filter="dissolve">
                                      <p:cBhvr>
                                        <p:cTn id="7" dur="500"/>
                                        <p:tgtEl>
                                          <p:spTgt spid="29706"/>
                                        </p:tgtEl>
                                      </p:cBhvr>
                                    </p:animEffect>
                                  </p:childTnLst>
                                </p:cTn>
                              </p:par>
                              <p:par>
                                <p:cTn id="8" presetID="9" presetClass="entr" presetSubtype="0" fill="hold" nodeType="withEffect">
                                  <p:stCondLst>
                                    <p:cond delay="0"/>
                                  </p:stCondLst>
                                  <p:childTnLst>
                                    <p:set>
                                      <p:cBhvr>
                                        <p:cTn id="9" dur="1" fill="hold">
                                          <p:stCondLst>
                                            <p:cond delay="0"/>
                                          </p:stCondLst>
                                        </p:cTn>
                                        <p:tgtEl>
                                          <p:spTgt spid="29708"/>
                                        </p:tgtEl>
                                        <p:attrNameLst>
                                          <p:attrName>style.visibility</p:attrName>
                                        </p:attrNameLst>
                                      </p:cBhvr>
                                      <p:to>
                                        <p:strVal val="visible"/>
                                      </p:to>
                                    </p:set>
                                    <p:animEffect transition="in" filter="dissolve">
                                      <p:cBhvr>
                                        <p:cTn id="10" dur="500"/>
                                        <p:tgtEl>
                                          <p:spTgt spid="29708"/>
                                        </p:tgtEl>
                                      </p:cBhvr>
                                    </p:animEffect>
                                  </p:childTnLst>
                                </p:cTn>
                              </p:par>
                              <p:par>
                                <p:cTn id="11" presetID="9" presetClass="entr" presetSubtype="0" fill="hold" nodeType="withEffect">
                                  <p:stCondLst>
                                    <p:cond delay="0"/>
                                  </p:stCondLst>
                                  <p:childTnLst>
                                    <p:set>
                                      <p:cBhvr>
                                        <p:cTn id="12" dur="1" fill="hold">
                                          <p:stCondLst>
                                            <p:cond delay="0"/>
                                          </p:stCondLst>
                                        </p:cTn>
                                        <p:tgtEl>
                                          <p:spTgt spid="29707"/>
                                        </p:tgtEl>
                                        <p:attrNameLst>
                                          <p:attrName>style.visibility</p:attrName>
                                        </p:attrNameLst>
                                      </p:cBhvr>
                                      <p:to>
                                        <p:strVal val="visible"/>
                                      </p:to>
                                    </p:set>
                                    <p:animEffect transition="in" filter="dissolve">
                                      <p:cBhvr>
                                        <p:cTn id="13"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标题 1"/>
          <p:cNvSpPr>
            <a:spLocks noGrp="1"/>
          </p:cNvSpPr>
          <p:nvPr>
            <p:ph type="title" idx="4294967295"/>
          </p:nvPr>
        </p:nvSpPr>
        <p:spPr>
          <a:xfrm>
            <a:off x="468313" y="333375"/>
            <a:ext cx="5638800" cy="639763"/>
          </a:xfrm>
          <a:ln/>
        </p:spPr>
        <p:txBody>
          <a:bodyPr vert="horz" wrap="square" lIns="91440" tIns="45720" rIns="91440" bIns="45720" anchor="ctr" anchorCtr="0"/>
          <a:p>
            <a:endParaRPr lang="zh-CN" altLang="en-US" b="0" dirty="0">
              <a:solidFill>
                <a:srgbClr val="990099"/>
              </a:solidFill>
            </a:endParaRPr>
          </a:p>
        </p:txBody>
      </p:sp>
      <p:grpSp>
        <p:nvGrpSpPr>
          <p:cNvPr id="38915" name="组合 29"/>
          <p:cNvGrpSpPr/>
          <p:nvPr/>
        </p:nvGrpSpPr>
        <p:grpSpPr>
          <a:xfrm>
            <a:off x="717550" y="423863"/>
            <a:ext cx="5581650" cy="584200"/>
            <a:chOff x="2358660" y="3119919"/>
            <a:chExt cx="4713670" cy="356464"/>
          </a:xfrm>
        </p:grpSpPr>
        <p:sp>
          <p:nvSpPr>
            <p:cNvPr id="16" name="矩形 15"/>
            <p:cNvSpPr/>
            <p:nvPr/>
          </p:nvSpPr>
          <p:spPr>
            <a:xfrm>
              <a:off x="2358660" y="3119919"/>
              <a:ext cx="4713670" cy="3564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itchFamily="2" charset="-122"/>
                <a:cs typeface="+mn-cs"/>
              </a:endParaRPr>
            </a:p>
          </p:txBody>
        </p:sp>
        <p:sp>
          <p:nvSpPr>
            <p:cNvPr id="18" name="矩形 17"/>
            <p:cNvSpPr/>
            <p:nvPr/>
          </p:nvSpPr>
          <p:spPr>
            <a:xfrm>
              <a:off x="7001277" y="3119919"/>
              <a:ext cx="53625" cy="3564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itchFamily="2" charset="-122"/>
                <a:cs typeface="+mn-cs"/>
              </a:endParaRPr>
            </a:p>
          </p:txBody>
        </p:sp>
      </p:grpSp>
      <p:pic>
        <p:nvPicPr>
          <p:cNvPr id="56329" name="Picture 3"/>
          <p:cNvPicPr>
            <a:picLocks noChangeAspect="1"/>
          </p:cNvPicPr>
          <p:nvPr/>
        </p:nvPicPr>
        <p:blipFill>
          <a:blip r:embed="rId1"/>
          <a:stretch>
            <a:fillRect/>
          </a:stretch>
        </p:blipFill>
        <p:spPr>
          <a:xfrm>
            <a:off x="5219700" y="4149725"/>
            <a:ext cx="3692525" cy="2222500"/>
          </a:xfrm>
          <a:prstGeom prst="rect">
            <a:avLst/>
          </a:prstGeom>
          <a:noFill/>
          <a:ln w="9525">
            <a:noFill/>
          </a:ln>
        </p:spPr>
      </p:pic>
      <p:sp>
        <p:nvSpPr>
          <p:cNvPr id="38917" name="Rectangle 10"/>
          <p:cNvSpPr/>
          <p:nvPr/>
        </p:nvSpPr>
        <p:spPr>
          <a:xfrm>
            <a:off x="323850" y="1700213"/>
            <a:ext cx="549275" cy="3397250"/>
          </a:xfrm>
          <a:prstGeom prst="rect">
            <a:avLst/>
          </a:prstGeom>
          <a:noFill/>
          <a:ln w="9525">
            <a:noFill/>
          </a:ln>
        </p:spPr>
        <p:txBody>
          <a:bodyPr vert="eaVert" wrap="none" anchor="ctr" anchorCtr="0">
            <a:spAutoFit/>
          </a:bodyPr>
          <a:p>
            <a:r>
              <a:rPr lang="zh-CN" altLang="en-US" sz="2400" b="1" dirty="0">
                <a:solidFill>
                  <a:srgbClr val="0066FF"/>
                </a:solidFill>
                <a:latin typeface="Arial" panose="020B0604020202090204" pitchFamily="34" charset="0"/>
              </a:rPr>
              <a:t>“国际理解”班本活动课程</a:t>
            </a:r>
            <a:endParaRPr lang="en-US" altLang="zh-CN" sz="2400" b="1" dirty="0">
              <a:solidFill>
                <a:srgbClr val="0066FF"/>
              </a:solidFill>
              <a:latin typeface="Arial" panose="020B0604020202090204" pitchFamily="34" charset="0"/>
            </a:endParaRPr>
          </a:p>
        </p:txBody>
      </p:sp>
      <p:pic>
        <p:nvPicPr>
          <p:cNvPr id="56331" name="Picture 11"/>
          <p:cNvPicPr>
            <a:picLocks noChangeAspect="1"/>
          </p:cNvPicPr>
          <p:nvPr/>
        </p:nvPicPr>
        <p:blipFill>
          <a:blip r:embed="rId2"/>
          <a:stretch>
            <a:fillRect/>
          </a:stretch>
        </p:blipFill>
        <p:spPr>
          <a:xfrm>
            <a:off x="1331913" y="1041400"/>
            <a:ext cx="7561262" cy="2738438"/>
          </a:xfrm>
          <a:prstGeom prst="rect">
            <a:avLst/>
          </a:prstGeom>
          <a:noFill/>
          <a:ln w="9525">
            <a:noFill/>
          </a:ln>
        </p:spPr>
      </p:pic>
      <p:pic>
        <p:nvPicPr>
          <p:cNvPr id="56332" name="Picture 12" descr="]{N$(5CP4[YL}KT`CEX~~7K"/>
          <p:cNvPicPr>
            <a:picLocks noChangeAspect="1"/>
          </p:cNvPicPr>
          <p:nvPr/>
        </p:nvPicPr>
        <p:blipFill>
          <a:blip r:embed="rId3"/>
          <a:stretch>
            <a:fillRect/>
          </a:stretch>
        </p:blipFill>
        <p:spPr>
          <a:xfrm>
            <a:off x="1187450" y="4221163"/>
            <a:ext cx="3816350" cy="205898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56331"/>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56332"/>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563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标题 1"/>
          <p:cNvSpPr>
            <a:spLocks noGrp="1"/>
          </p:cNvSpPr>
          <p:nvPr>
            <p:ph type="title"/>
          </p:nvPr>
        </p:nvSpPr>
        <p:spPr>
          <a:ln/>
        </p:spPr>
        <p:txBody>
          <a:bodyPr vert="horz" wrap="square" lIns="91440" tIns="45720" rIns="91440" bIns="45720" anchor="ctr" anchorCtr="0"/>
          <a:p>
            <a:r>
              <a:rPr lang="en-US" altLang="zh-CN" sz="2800" dirty="0">
                <a:solidFill>
                  <a:srgbClr val="00B050"/>
                </a:solidFill>
              </a:rPr>
              <a:t>2</a:t>
            </a:r>
            <a:r>
              <a:rPr lang="zh-CN" altLang="en-US" sz="2800" dirty="0">
                <a:solidFill>
                  <a:srgbClr val="00B050"/>
                </a:solidFill>
              </a:rPr>
              <a:t>、上级活动与班级活动有效融合</a:t>
            </a:r>
            <a:endParaRPr lang="zh-CN" altLang="en-US" dirty="0"/>
          </a:p>
        </p:txBody>
      </p:sp>
      <p:sp>
        <p:nvSpPr>
          <p:cNvPr id="39939" name="矩形 3">
            <a:hlinkClick r:id="rId1" action="ppaction://hlinkfile"/>
          </p:cNvPr>
          <p:cNvSpPr/>
          <p:nvPr/>
        </p:nvSpPr>
        <p:spPr>
          <a:xfrm>
            <a:off x="642938" y="2571750"/>
            <a:ext cx="4357687" cy="1323975"/>
          </a:xfrm>
          <a:prstGeom prst="rect">
            <a:avLst/>
          </a:prstGeom>
          <a:noFill/>
          <a:ln w="9525">
            <a:noFill/>
          </a:ln>
        </p:spPr>
        <p:txBody>
          <a:bodyPr>
            <a:spAutoFit/>
          </a:bodyPr>
          <a:p>
            <a:r>
              <a:rPr lang="zh-CN" altLang="en-US" sz="2000" b="1" dirty="0">
                <a:solidFill>
                  <a:srgbClr val="FF0000"/>
                </a:solidFill>
                <a:latin typeface="Arial" panose="020B0604020202090204" pitchFamily="34" charset="0"/>
              </a:rPr>
              <a:t>年级序列清晰  培养主题清晰</a:t>
            </a:r>
            <a:endParaRPr lang="en-US" altLang="zh-CN" sz="2000" b="1" dirty="0">
              <a:solidFill>
                <a:srgbClr val="FF0000"/>
              </a:solidFill>
              <a:latin typeface="Arial" panose="020B0604020202090204" pitchFamily="34" charset="0"/>
            </a:endParaRPr>
          </a:p>
          <a:p>
            <a:endParaRPr lang="zh-CN" altLang="en-US" sz="2000" b="1" dirty="0">
              <a:solidFill>
                <a:srgbClr val="FF0000"/>
              </a:solidFill>
              <a:latin typeface="Arial" panose="020B0604020202090204" pitchFamily="34" charset="0"/>
            </a:endParaRPr>
          </a:p>
          <a:p>
            <a:r>
              <a:rPr lang="zh-CN" altLang="en-US" sz="2000" b="1" dirty="0">
                <a:solidFill>
                  <a:srgbClr val="FF0000"/>
                </a:solidFill>
                <a:latin typeface="Arial" panose="020B0604020202090204" pitchFamily="34" charset="0"/>
              </a:rPr>
              <a:t>大型活动形成年历  活动主题明确</a:t>
            </a:r>
            <a:endParaRPr lang="en-US" altLang="zh-CN" sz="2000" b="1" dirty="0">
              <a:solidFill>
                <a:srgbClr val="FF0000"/>
              </a:solidFill>
              <a:latin typeface="Arial" panose="020B0604020202090204" pitchFamily="34" charset="0"/>
            </a:endParaRPr>
          </a:p>
          <a:p>
            <a:endParaRPr lang="en-US" altLang="zh-CN" sz="2000" b="1" dirty="0">
              <a:solidFill>
                <a:srgbClr val="FF0000"/>
              </a:solidFill>
              <a:latin typeface="Arial" panose="020B0604020202090204" pitchFamily="34" charset="0"/>
            </a:endParaRPr>
          </a:p>
        </p:txBody>
      </p:sp>
      <p:sp>
        <p:nvSpPr>
          <p:cNvPr id="5" name="矩形 4"/>
          <p:cNvSpPr/>
          <p:nvPr/>
        </p:nvSpPr>
        <p:spPr>
          <a:xfrm>
            <a:off x="500034" y="1428736"/>
            <a:ext cx="2709396"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2">
                      <a:satMod val="175000"/>
                      <a:alpha val="40000"/>
                    </a:schemeClr>
                  </a:glow>
                  <a:outerShdw blurRad="50800" dist="39000" dir="5460000" algn="tl">
                    <a:srgbClr val="000000">
                      <a:alpha val="38000"/>
                    </a:srgbClr>
                  </a:outerShdw>
                </a:effectLst>
                <a:uLnTx/>
                <a:uFillTx/>
                <a:latin typeface="Arial" panose="020B0604020202090204" pitchFamily="34" charset="0"/>
                <a:ea typeface="宋体" pitchFamily="2" charset="-122"/>
                <a:cs typeface="+mn-cs"/>
              </a:rPr>
              <a:t>学校层面融合：</a:t>
            </a:r>
            <a:endParaRPr kumimoji="0" lang="zh-CN" altLang="en-US" sz="28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2">
                    <a:satMod val="175000"/>
                    <a:alpha val="40000"/>
                  </a:schemeClr>
                </a:glow>
                <a:outerShdw blurRad="50800" dist="39000" dir="5460000" algn="tl">
                  <a:srgbClr val="000000">
                    <a:alpha val="38000"/>
                  </a:srgbClr>
                </a:outerShdw>
              </a:effectLst>
              <a:uLnTx/>
              <a:uFillTx/>
              <a:latin typeface="Arial" panose="020B0604020202090204" pitchFamily="34" charset="0"/>
              <a:ea typeface="宋体" pitchFamily="2" charset="-122"/>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矩形 12"/>
          <p:cNvSpPr/>
          <p:nvPr/>
        </p:nvSpPr>
        <p:spPr>
          <a:xfrm>
            <a:off x="284075" y="2852934"/>
            <a:ext cx="615553" cy="1656864"/>
          </a:xfrm>
          <a:prstGeom prst="rect">
            <a:avLst/>
          </a:prstGeom>
        </p:spPr>
        <p:txBody>
          <a:bodyPr vert="eaVert"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2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rPr>
              <a:t>七彩行动</a:t>
            </a:r>
            <a:endParaRPr kumimoji="0" lang="zh-CN" altLang="en-US" sz="2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endParaRPr>
          </a:p>
        </p:txBody>
      </p:sp>
      <p:pic>
        <p:nvPicPr>
          <p:cNvPr id="14" name="Picture 2" descr="C:\Users\Administrator\Desktop\新建文件夹\IMG_9468.JPG"/>
          <p:cNvPicPr>
            <a:picLocks noChangeAspect="1"/>
          </p:cNvPicPr>
          <p:nvPr/>
        </p:nvPicPr>
        <p:blipFill>
          <a:blip r:embed="rId1">
            <a:lum bright="29999" contrast="16000"/>
          </a:blip>
          <a:stretch>
            <a:fillRect/>
          </a:stretch>
        </p:blipFill>
        <p:spPr>
          <a:xfrm>
            <a:off x="1116013" y="1747838"/>
            <a:ext cx="1566862" cy="5065712"/>
          </a:xfrm>
          <a:prstGeom prst="rect">
            <a:avLst/>
          </a:prstGeom>
          <a:noFill/>
          <a:ln w="9525">
            <a:noFill/>
          </a:ln>
        </p:spPr>
      </p:pic>
      <p:pic>
        <p:nvPicPr>
          <p:cNvPr id="15" name="Picture 3" descr="C:\Users\Administrator\Desktop\新建文件夹\IMG_9470.JPG"/>
          <p:cNvPicPr>
            <a:picLocks noChangeAspect="1"/>
          </p:cNvPicPr>
          <p:nvPr/>
        </p:nvPicPr>
        <p:blipFill>
          <a:blip r:embed="rId2">
            <a:lum bright="29999"/>
          </a:blip>
          <a:stretch>
            <a:fillRect/>
          </a:stretch>
        </p:blipFill>
        <p:spPr>
          <a:xfrm>
            <a:off x="2209800" y="1700213"/>
            <a:ext cx="1481138" cy="5086350"/>
          </a:xfrm>
          <a:prstGeom prst="rect">
            <a:avLst/>
          </a:prstGeom>
          <a:noFill/>
          <a:ln w="9525">
            <a:noFill/>
          </a:ln>
        </p:spPr>
      </p:pic>
      <p:pic>
        <p:nvPicPr>
          <p:cNvPr id="16" name="Picture 4" descr="C:\Users\Administrator\Desktop\新建文件夹\IMG_9471.JPG"/>
          <p:cNvPicPr>
            <a:picLocks noChangeAspect="1"/>
          </p:cNvPicPr>
          <p:nvPr/>
        </p:nvPicPr>
        <p:blipFill>
          <a:blip r:embed="rId3">
            <a:lum bright="10001" contrast="16000"/>
          </a:blip>
          <a:stretch>
            <a:fillRect/>
          </a:stretch>
        </p:blipFill>
        <p:spPr>
          <a:xfrm>
            <a:off x="3114675" y="1770063"/>
            <a:ext cx="1511300" cy="5018087"/>
          </a:xfrm>
          <a:prstGeom prst="rect">
            <a:avLst/>
          </a:prstGeom>
          <a:noFill/>
          <a:ln w="9525">
            <a:noFill/>
          </a:ln>
        </p:spPr>
      </p:pic>
      <p:pic>
        <p:nvPicPr>
          <p:cNvPr id="17" name="Picture 5" descr="C:\Users\Administrator\Desktop\新建文件夹\IMG_9472.JPG"/>
          <p:cNvPicPr>
            <a:picLocks noChangeAspect="1"/>
          </p:cNvPicPr>
          <p:nvPr/>
        </p:nvPicPr>
        <p:blipFill>
          <a:blip r:embed="rId4">
            <a:lum bright="20001" contrast="16000"/>
          </a:blip>
          <a:stretch>
            <a:fillRect/>
          </a:stretch>
        </p:blipFill>
        <p:spPr>
          <a:xfrm>
            <a:off x="4033838" y="1700213"/>
            <a:ext cx="1600200" cy="5086350"/>
          </a:xfrm>
          <a:prstGeom prst="rect">
            <a:avLst/>
          </a:prstGeom>
          <a:noFill/>
          <a:ln w="9525">
            <a:noFill/>
          </a:ln>
        </p:spPr>
      </p:pic>
      <p:pic>
        <p:nvPicPr>
          <p:cNvPr id="18" name="Picture 6" descr="C:\Users\Administrator\Desktop\新建文件夹\IMG_9473.JPG"/>
          <p:cNvPicPr>
            <a:picLocks noChangeAspect="1"/>
          </p:cNvPicPr>
          <p:nvPr/>
        </p:nvPicPr>
        <p:blipFill>
          <a:blip r:embed="rId5">
            <a:lum bright="20001" contrast="16000"/>
          </a:blip>
          <a:stretch>
            <a:fillRect/>
          </a:stretch>
        </p:blipFill>
        <p:spPr>
          <a:xfrm>
            <a:off x="4887913" y="1630363"/>
            <a:ext cx="1611312" cy="5154612"/>
          </a:xfrm>
          <a:prstGeom prst="rect">
            <a:avLst/>
          </a:prstGeom>
          <a:noFill/>
          <a:ln w="9525">
            <a:noFill/>
          </a:ln>
        </p:spPr>
      </p:pic>
      <p:pic>
        <p:nvPicPr>
          <p:cNvPr id="19" name="Picture 7" descr="C:\Users\Administrator\Desktop\新建文件夹\IMG_9474.JPG"/>
          <p:cNvPicPr>
            <a:picLocks noChangeAspect="1"/>
          </p:cNvPicPr>
          <p:nvPr/>
        </p:nvPicPr>
        <p:blipFill>
          <a:blip r:embed="rId6">
            <a:lum bright="20001" contrast="16000"/>
          </a:blip>
          <a:stretch>
            <a:fillRect/>
          </a:stretch>
        </p:blipFill>
        <p:spPr>
          <a:xfrm>
            <a:off x="5715000" y="1651000"/>
            <a:ext cx="1719263" cy="5135563"/>
          </a:xfrm>
          <a:prstGeom prst="rect">
            <a:avLst/>
          </a:prstGeom>
          <a:noFill/>
          <a:ln w="9525">
            <a:noFill/>
          </a:ln>
        </p:spPr>
      </p:pic>
      <p:pic>
        <p:nvPicPr>
          <p:cNvPr id="20" name="Picture 8" descr="C:\Users\Administrator\Desktop\新建文件夹\IMG_9475.JPG"/>
          <p:cNvPicPr>
            <a:picLocks noChangeAspect="1"/>
          </p:cNvPicPr>
          <p:nvPr/>
        </p:nvPicPr>
        <p:blipFill>
          <a:blip r:embed="rId7">
            <a:lum bright="20001" contrast="16000"/>
          </a:blip>
          <a:stretch>
            <a:fillRect/>
          </a:stretch>
        </p:blipFill>
        <p:spPr>
          <a:xfrm>
            <a:off x="6670675" y="1698625"/>
            <a:ext cx="1628775" cy="501808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6" name="Picture 178" descr="图片1"/>
          <p:cNvPicPr>
            <a:picLocks noChangeAspect="1"/>
          </p:cNvPicPr>
          <p:nvPr/>
        </p:nvPicPr>
        <p:blipFill>
          <a:blip r:embed="rId1"/>
          <a:stretch>
            <a:fillRect/>
          </a:stretch>
        </p:blipFill>
        <p:spPr>
          <a:xfrm>
            <a:off x="0" y="0"/>
            <a:ext cx="9144000" cy="6858000"/>
          </a:xfrm>
          <a:prstGeom prst="rect">
            <a:avLst/>
          </a:prstGeom>
          <a:noFill/>
          <a:ln w="9525">
            <a:noFill/>
          </a:ln>
        </p:spPr>
      </p:pic>
      <p:graphicFrame>
        <p:nvGraphicFramePr>
          <p:cNvPr id="30761" name="Group 41"/>
          <p:cNvGraphicFramePr>
            <a:graphicFrameLocks noGrp="1"/>
          </p:cNvGraphicFramePr>
          <p:nvPr/>
        </p:nvGraphicFramePr>
        <p:xfrm>
          <a:off x="323850" y="393700"/>
          <a:ext cx="8640763" cy="6475413"/>
        </p:xfrm>
        <a:graphic>
          <a:graphicData uri="http://schemas.openxmlformats.org/drawingml/2006/table">
            <a:tbl>
              <a:tblPr/>
              <a:tblGrid>
                <a:gridCol w="1187450"/>
                <a:gridCol w="2376488"/>
                <a:gridCol w="5076825"/>
              </a:tblGrid>
              <a:tr h="31273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名称</a:t>
                      </a:r>
                      <a:endParaRPr kumimoji="0" lang="zh-CN" altLang="en-US" sz="20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内容</a:t>
                      </a:r>
                      <a:endParaRPr kumimoji="0" lang="zh-CN" altLang="en-US" sz="20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经典活动</a:t>
                      </a:r>
                      <a:endParaRPr kumimoji="0" lang="zh-CN" altLang="en-US" sz="20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4141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金太阳行动</a:t>
                      </a:r>
                      <a:endParaRPr kumimoji="0" lang="zh-CN" altLang="en-US" sz="24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爱国主义、民族精神与传统文化教育、理想教育</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9</a:t>
                      </a: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月民族精神月活动，</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rPr>
                        <a:t>“</a:t>
                      </a: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英雄魂、中国梦</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rPr>
                        <a:t>”</a:t>
                      </a: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民族英雄故事演讲比赛，传统节日（春节、清明节、端午节、中秋节）、国庆节、建队日等庆祝活动、课题研究活动。各年级仪式教育。</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橙风铃行动</a:t>
                      </a:r>
                      <a:endParaRPr kumimoji="0" lang="zh-CN" altLang="en-US" sz="24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安全教育活动</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紧急疏散演练，自护系列班队活动，各安全知识讲座和展版</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911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红丝带行动</a:t>
                      </a:r>
                      <a:endParaRPr kumimoji="0" lang="zh-CN" altLang="en-US" sz="24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手拉手，献爱心活动</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红领巾义卖活动、春节为贫困生捐款送温暖活动</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008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青草地行动</a:t>
                      </a:r>
                      <a:endParaRPr kumimoji="0" lang="zh-CN" altLang="en-US" sz="24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民主、法制、道德、纪律教育</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红领巾志愿者值岗、少代会、各类法制报告和宣传活动、</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rPr>
                        <a:t>“</a:t>
                      </a: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做守礼仪的小主人</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rPr>
                        <a:t>”</a:t>
                      </a: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常规教育活动</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548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绿森林行动</a:t>
                      </a:r>
                      <a:endParaRPr kumimoji="0" lang="zh-CN" altLang="en-US" sz="24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环保教育、生命教育</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3</a:t>
                      </a: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月生命教育月活动，绿森林小队活动，制作环保标语、节水标语，给植物挂牌，开展环保小课题研究等。</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707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蓝海洋行动</a:t>
                      </a:r>
                      <a:endParaRPr kumimoji="0" lang="zh-CN" altLang="en-US" sz="24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外出实践活动、阅读活动。</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春游、秋游，德育基地活动（市表少年监管支队、旅游商贸学校），寒暑假评选蓝海洋阅读实践之星</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548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紫藤花行动</a:t>
                      </a:r>
                      <a:endParaRPr kumimoji="0" lang="zh-CN" altLang="en-US" sz="20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学校诗意与创新活动</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smtClean="0">
                          <a:ln>
                            <a:noFill/>
                          </a:ln>
                          <a:solidFill>
                            <a:schemeClr val="tx1"/>
                          </a:solidFill>
                          <a:effectLst/>
                          <a:latin typeface="宋体" pitchFamily="2" charset="-122"/>
                          <a:ea typeface="宋体" pitchFamily="2" charset="-122"/>
                          <a:cs typeface="Times New Roman" panose="02020603050405020304" pitchFamily="18" charset="0"/>
                        </a:rPr>
                        <a:t>儿童文化节之诗歌文化节、体育文化节，科技创新活动（包括航模、建模比赛，科学小论文，科学小课题研究）</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 name="Picture 2" descr="C:\Users\Administrator\Desktop\年级教育主题\二年级-KT-写真_调整大小.jpg"/>
          <p:cNvPicPr>
            <a:picLocks noChangeAspect="1"/>
          </p:cNvPicPr>
          <p:nvPr/>
        </p:nvPicPr>
        <p:blipFill>
          <a:blip r:embed="rId1"/>
          <a:stretch>
            <a:fillRect/>
          </a:stretch>
        </p:blipFill>
        <p:spPr>
          <a:xfrm>
            <a:off x="661988" y="1670050"/>
            <a:ext cx="7777162" cy="4014788"/>
          </a:xfrm>
          <a:prstGeom prst="rect">
            <a:avLst/>
          </a:prstGeom>
          <a:noFill/>
          <a:ln w="9525">
            <a:noFill/>
          </a:ln>
        </p:spPr>
      </p:pic>
      <p:pic>
        <p:nvPicPr>
          <p:cNvPr id="31" name="Picture 5" descr="C:\Users\Administrator\Desktop\年级教育主题\三年级 拷贝_调整大小.jpg"/>
          <p:cNvPicPr>
            <a:picLocks noChangeAspect="1"/>
          </p:cNvPicPr>
          <p:nvPr/>
        </p:nvPicPr>
        <p:blipFill>
          <a:blip r:embed="rId2"/>
          <a:stretch>
            <a:fillRect/>
          </a:stretch>
        </p:blipFill>
        <p:spPr>
          <a:xfrm>
            <a:off x="661988" y="2174875"/>
            <a:ext cx="7777162" cy="4019550"/>
          </a:xfrm>
          <a:prstGeom prst="rect">
            <a:avLst/>
          </a:prstGeom>
          <a:noFill/>
          <a:ln w="9525">
            <a:noFill/>
          </a:ln>
        </p:spPr>
      </p:pic>
      <p:pic>
        <p:nvPicPr>
          <p:cNvPr id="32" name="Picture 6" descr="C:\Users\Administrator\Desktop\年级教育主题\三年级-1 拷贝_调整大小.jpg"/>
          <p:cNvPicPr>
            <a:picLocks noChangeAspect="1"/>
          </p:cNvPicPr>
          <p:nvPr/>
        </p:nvPicPr>
        <p:blipFill>
          <a:blip r:embed="rId3"/>
          <a:stretch>
            <a:fillRect/>
          </a:stretch>
        </p:blipFill>
        <p:spPr>
          <a:xfrm>
            <a:off x="661988" y="2678113"/>
            <a:ext cx="7777162" cy="4019550"/>
          </a:xfrm>
          <a:prstGeom prst="rect">
            <a:avLst/>
          </a:prstGeom>
          <a:noFill/>
          <a:ln w="9525">
            <a:noFill/>
          </a:ln>
        </p:spPr>
      </p:pic>
      <p:pic>
        <p:nvPicPr>
          <p:cNvPr id="33" name="Picture 7" descr="C:\Users\Administrator\Desktop\年级教育主题\四年级 拷贝_调整大小.jpg"/>
          <p:cNvPicPr>
            <a:picLocks noChangeAspect="1"/>
          </p:cNvPicPr>
          <p:nvPr/>
        </p:nvPicPr>
        <p:blipFill>
          <a:blip r:embed="rId4"/>
          <a:stretch>
            <a:fillRect/>
          </a:stretch>
        </p:blipFill>
        <p:spPr>
          <a:xfrm>
            <a:off x="661988" y="3254375"/>
            <a:ext cx="7777162" cy="4019550"/>
          </a:xfrm>
          <a:prstGeom prst="rect">
            <a:avLst/>
          </a:prstGeom>
          <a:noFill/>
          <a:ln w="9525">
            <a:noFill/>
          </a:ln>
        </p:spPr>
      </p:pic>
      <p:pic>
        <p:nvPicPr>
          <p:cNvPr id="34" name="Picture 8" descr="C:\Users\Administrator\Desktop\年级教育主题\四年级-1 拷贝_调整大小.jpg"/>
          <p:cNvPicPr>
            <a:picLocks noChangeAspect="1"/>
          </p:cNvPicPr>
          <p:nvPr/>
        </p:nvPicPr>
        <p:blipFill>
          <a:blip r:embed="rId5"/>
          <a:stretch>
            <a:fillRect/>
          </a:stretch>
        </p:blipFill>
        <p:spPr>
          <a:xfrm>
            <a:off x="733425" y="3757613"/>
            <a:ext cx="7705725" cy="4087812"/>
          </a:xfrm>
          <a:prstGeom prst="rect">
            <a:avLst/>
          </a:prstGeom>
          <a:noFill/>
          <a:ln w="9525">
            <a:noFill/>
          </a:ln>
        </p:spPr>
      </p:pic>
      <p:pic>
        <p:nvPicPr>
          <p:cNvPr id="35" name="Picture 9" descr="C:\Users\Administrator\Desktop\年级教育主题\五年级-KT写真_调整大小.jpg"/>
          <p:cNvPicPr>
            <a:picLocks noChangeAspect="1"/>
          </p:cNvPicPr>
          <p:nvPr/>
        </p:nvPicPr>
        <p:blipFill>
          <a:blip r:embed="rId6"/>
          <a:stretch>
            <a:fillRect/>
          </a:stretch>
        </p:blipFill>
        <p:spPr>
          <a:xfrm>
            <a:off x="661988" y="4292600"/>
            <a:ext cx="7777162" cy="4122738"/>
          </a:xfrm>
          <a:prstGeom prst="rect">
            <a:avLst/>
          </a:prstGeom>
          <a:noFill/>
          <a:ln w="9525">
            <a:noFill/>
          </a:ln>
        </p:spPr>
      </p:pic>
      <p:sp>
        <p:nvSpPr>
          <p:cNvPr id="43016" name="WordArt 9"/>
          <p:cNvSpPr>
            <a:spLocks noTextEdit="1"/>
          </p:cNvSpPr>
          <p:nvPr/>
        </p:nvSpPr>
        <p:spPr>
          <a:xfrm rot="5400000">
            <a:off x="-2219325" y="3848100"/>
            <a:ext cx="5051425" cy="611188"/>
          </a:xfrm>
          <a:prstGeom prst="rect">
            <a:avLst/>
          </a:prstGeom>
        </p:spPr>
        <p:txBody>
          <a:bodyPr vert="eaVert" wrap="none" fromWordArt="1">
            <a:prstTxWarp prst="textPlain">
              <a:avLst>
                <a:gd name="adj" fmla="val 50000"/>
              </a:avLst>
            </a:prstTxWarp>
            <a:normAutofit/>
          </a:bodyPr>
          <a:p>
            <a:pPr algn="ctr" eaLnBrk="0" hangingPunct="0"/>
            <a:r>
              <a:rPr lang="zh-CN" altLang="en-US" sz="36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16200000" scaled="1"/>
                  <a:tileRect/>
                </a:gradFill>
                <a:effectLst>
                  <a:outerShdw dist="35921" dir="2699999" sy="50000" kx="2115830" algn="bl" rotWithShape="0">
                    <a:srgbClr val="C0C0C0">
                      <a:alpha val="79999"/>
                    </a:srgbClr>
                  </a:outerShdw>
                </a:effectLst>
                <a:latin typeface="黑体" charset="0"/>
                <a:ea typeface="黑体" charset="0"/>
              </a:rPr>
              <a:t>各年级队员培养目标</a:t>
            </a:r>
            <a:endParaRPr lang="zh-CN" altLang="en-US" sz="36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16200000" scaled="1"/>
                <a:tileRect/>
              </a:gradFill>
              <a:effectLst>
                <a:outerShdw dist="35921" dir="2699999" sy="50000" kx="2115830" algn="bl" rotWithShape="0">
                  <a:srgbClr val="C0C0C0">
                    <a:alpha val="79999"/>
                  </a:srgbClr>
                </a:outerShdw>
              </a:effectLst>
              <a:latin typeface="黑体" charset="0"/>
              <a:ea typeface="黑体"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20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20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20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20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2"/>
          <p:cNvSpPr>
            <a:spLocks noGrp="1"/>
          </p:cNvSpPr>
          <p:nvPr>
            <p:ph type="title"/>
          </p:nvPr>
        </p:nvSpPr>
        <p:spPr>
          <a:ln/>
        </p:spPr>
        <p:txBody>
          <a:bodyPr vert="horz" wrap="square" lIns="91440" tIns="45720" rIns="91440" bIns="45720" anchor="ctr" anchorCtr="0"/>
          <a:p>
            <a:r>
              <a:rPr lang="zh-CN" altLang="en-US" dirty="0"/>
              <a:t>什么是班级文化</a:t>
            </a:r>
            <a:endParaRPr lang="zh-CN" altLang="en-US" dirty="0"/>
          </a:p>
        </p:txBody>
      </p:sp>
      <p:sp>
        <p:nvSpPr>
          <p:cNvPr id="16387" name="Rectangle 4"/>
          <p:cNvSpPr/>
          <p:nvPr/>
        </p:nvSpPr>
        <p:spPr>
          <a:xfrm>
            <a:off x="431800" y="2428875"/>
            <a:ext cx="8712200" cy="1616075"/>
          </a:xfrm>
          <a:prstGeom prst="rect">
            <a:avLst/>
          </a:prstGeom>
          <a:noFill/>
          <a:ln w="9525">
            <a:noFill/>
          </a:ln>
        </p:spPr>
        <p:txBody>
          <a:bodyPr anchor="ctr" anchorCtr="0">
            <a:spAutoFit/>
          </a:bodyPr>
          <a:p>
            <a:r>
              <a:rPr lang="zh-CN" altLang="en-US" sz="2000" dirty="0">
                <a:latin typeface="Arial" panose="020B0604020202090204" pitchFamily="34" charset="0"/>
              </a:rPr>
              <a:t>首先，它是一种个性文化，代表着班级的形象，体现了班级的生命。</a:t>
            </a:r>
            <a:endParaRPr lang="zh-CN" altLang="en-US" sz="2000" dirty="0">
              <a:latin typeface="Arial" panose="020B0604020202090204" pitchFamily="34" charset="0"/>
            </a:endParaRPr>
          </a:p>
          <a:p>
            <a:endParaRPr lang="zh-CN" altLang="en-US" sz="2000" dirty="0">
              <a:latin typeface="Arial" panose="020B0604020202090204" pitchFamily="34" charset="0"/>
            </a:endParaRPr>
          </a:p>
          <a:p>
            <a:r>
              <a:rPr lang="zh-CN" altLang="en-US" sz="2000" dirty="0">
                <a:latin typeface="Arial" panose="020B0604020202090204" pitchFamily="34" charset="0"/>
              </a:rPr>
              <a:t>其次，它是班级全体师生共同创造的财富，是全体师生共同劳动的结晶。</a:t>
            </a:r>
            <a:endParaRPr lang="zh-CN" altLang="en-US" sz="2000" dirty="0">
              <a:latin typeface="Arial" panose="020B0604020202090204" pitchFamily="34" charset="0"/>
            </a:endParaRPr>
          </a:p>
          <a:p>
            <a:endParaRPr lang="zh-CN" altLang="en-US" sz="2000" dirty="0">
              <a:latin typeface="Arial" panose="020B0604020202090204" pitchFamily="34" charset="0"/>
            </a:endParaRPr>
          </a:p>
          <a:p>
            <a:r>
              <a:rPr lang="zh-CN" altLang="en-US" sz="2000" dirty="0">
                <a:latin typeface="Arial" panose="020B0604020202090204" pitchFamily="34" charset="0"/>
              </a:rPr>
              <a:t>第三，班级文化是一个动态的、发展的系统工程，它的主体是学生。</a:t>
            </a:r>
            <a:endParaRPr lang="zh-CN" altLang="en-US" sz="2000" dirty="0">
              <a:latin typeface="Arial" panose="020B060402020209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矩形 12"/>
          <p:cNvSpPr/>
          <p:nvPr/>
        </p:nvSpPr>
        <p:spPr>
          <a:xfrm>
            <a:off x="467544" y="2536199"/>
            <a:ext cx="553998" cy="2112117"/>
          </a:xfrm>
          <a:prstGeom prst="rect">
            <a:avLst/>
          </a:prstGeom>
        </p:spPr>
        <p:txBody>
          <a:bodyPr vert="eaVert"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rPr>
              <a:t>经典仪式教育</a:t>
            </a:r>
            <a:endParaRPr kumimoji="0" lang="zh-CN" altLang="en-US" sz="24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endParaRPr>
          </a:p>
        </p:txBody>
      </p:sp>
      <p:pic>
        <p:nvPicPr>
          <p:cNvPr id="14" name="Picture 1" descr="E:\2012下半年学校照片\9.4新生入学典礼\IMG_8574_resize.JPG"/>
          <p:cNvPicPr>
            <a:picLocks noChangeAspect="1" noChangeArrowheads="1"/>
          </p:cNvPicPr>
          <p:nvPr/>
        </p:nvPicPr>
        <p:blipFill>
          <a:blip r:embed="rId1" cstate="print"/>
          <a:srcRect/>
          <a:stretch>
            <a:fillRect/>
          </a:stretch>
        </p:blipFill>
        <p:spPr bwMode="auto">
          <a:xfrm>
            <a:off x="1123714" y="2032110"/>
            <a:ext cx="2162402"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矩形 14"/>
          <p:cNvSpPr/>
          <p:nvPr/>
        </p:nvSpPr>
        <p:spPr>
          <a:xfrm>
            <a:off x="1675393" y="1672070"/>
            <a:ext cx="89639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rPr>
              <a:t>一年级</a:t>
            </a:r>
            <a:endPar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endParaRPr>
          </a:p>
        </p:txBody>
      </p:sp>
      <p:sp>
        <p:nvSpPr>
          <p:cNvPr id="16" name="矩形 15"/>
          <p:cNvSpPr/>
          <p:nvPr/>
        </p:nvSpPr>
        <p:spPr>
          <a:xfrm>
            <a:off x="1187624" y="3616286"/>
            <a:ext cx="2319866"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rPr>
              <a:t>入学仪式、入队仪式</a:t>
            </a:r>
            <a:endPar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mn-lt"/>
              <a:ea typeface="+mn-ea"/>
              <a:cs typeface="+mn-cs"/>
            </a:endParaRPr>
          </a:p>
        </p:txBody>
      </p:sp>
      <p:sp>
        <p:nvSpPr>
          <p:cNvPr id="17" name="矩形 16"/>
          <p:cNvSpPr/>
          <p:nvPr/>
        </p:nvSpPr>
        <p:spPr>
          <a:xfrm>
            <a:off x="4214821" y="1744078"/>
            <a:ext cx="89639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rPr>
              <a:t>二年级</a:t>
            </a:r>
            <a:endPar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endParaRPr>
          </a:p>
        </p:txBody>
      </p:sp>
      <p:sp>
        <p:nvSpPr>
          <p:cNvPr id="18" name="矩形 17"/>
          <p:cNvSpPr/>
          <p:nvPr/>
        </p:nvSpPr>
        <p:spPr>
          <a:xfrm>
            <a:off x="3779917" y="3544278"/>
            <a:ext cx="1608133"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rPr>
              <a:t>小队组建仪式</a:t>
            </a:r>
            <a:endPar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endParaRPr>
          </a:p>
        </p:txBody>
      </p:sp>
      <p:sp>
        <p:nvSpPr>
          <p:cNvPr id="19" name="矩形 18"/>
          <p:cNvSpPr/>
          <p:nvPr/>
        </p:nvSpPr>
        <p:spPr>
          <a:xfrm>
            <a:off x="6660233" y="1744078"/>
            <a:ext cx="89639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rPr>
              <a:t>三年级</a:t>
            </a:r>
            <a:endPar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endParaRPr>
          </a:p>
        </p:txBody>
      </p:sp>
      <p:sp>
        <p:nvSpPr>
          <p:cNvPr id="20" name="矩形 19"/>
          <p:cNvSpPr/>
          <p:nvPr/>
        </p:nvSpPr>
        <p:spPr>
          <a:xfrm>
            <a:off x="6372201" y="3472270"/>
            <a:ext cx="1845377"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rPr>
              <a:t>十周岁生日庆典</a:t>
            </a:r>
            <a:endPar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endParaRPr>
          </a:p>
        </p:txBody>
      </p:sp>
      <p:sp>
        <p:nvSpPr>
          <p:cNvPr id="21" name="矩形 20"/>
          <p:cNvSpPr/>
          <p:nvPr/>
        </p:nvSpPr>
        <p:spPr>
          <a:xfrm>
            <a:off x="1619678" y="4192350"/>
            <a:ext cx="89639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rPr>
              <a:t>四年级</a:t>
            </a:r>
            <a:endPar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endParaRPr>
          </a:p>
        </p:txBody>
      </p:sp>
      <p:sp>
        <p:nvSpPr>
          <p:cNvPr id="22" name="矩形 21"/>
          <p:cNvSpPr/>
          <p:nvPr/>
        </p:nvSpPr>
        <p:spPr>
          <a:xfrm>
            <a:off x="1475656" y="5992550"/>
            <a:ext cx="1133644"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rPr>
              <a:t>入社仪式</a:t>
            </a:r>
            <a:endPar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endParaRPr>
          </a:p>
        </p:txBody>
      </p:sp>
      <p:sp>
        <p:nvSpPr>
          <p:cNvPr id="23" name="矩形 22"/>
          <p:cNvSpPr/>
          <p:nvPr/>
        </p:nvSpPr>
        <p:spPr>
          <a:xfrm>
            <a:off x="3995992" y="4192350"/>
            <a:ext cx="89639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rPr>
              <a:t>五年级</a:t>
            </a:r>
            <a:endPar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endParaRPr>
          </a:p>
        </p:txBody>
      </p:sp>
      <p:sp>
        <p:nvSpPr>
          <p:cNvPr id="24" name="矩形 23"/>
          <p:cNvSpPr/>
          <p:nvPr/>
        </p:nvSpPr>
        <p:spPr>
          <a:xfrm>
            <a:off x="4068000" y="5920542"/>
            <a:ext cx="89639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rPr>
              <a:t>学长礼</a:t>
            </a:r>
            <a:endPar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endParaRPr>
          </a:p>
        </p:txBody>
      </p:sp>
      <p:sp>
        <p:nvSpPr>
          <p:cNvPr id="25" name="矩形 24"/>
          <p:cNvSpPr/>
          <p:nvPr/>
        </p:nvSpPr>
        <p:spPr>
          <a:xfrm>
            <a:off x="6804262" y="4120342"/>
            <a:ext cx="896399"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rPr>
              <a:t>六年级</a:t>
            </a:r>
            <a:endPar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endParaRPr>
          </a:p>
        </p:txBody>
      </p:sp>
      <p:sp>
        <p:nvSpPr>
          <p:cNvPr id="26" name="矩形 25"/>
          <p:cNvSpPr/>
          <p:nvPr/>
        </p:nvSpPr>
        <p:spPr>
          <a:xfrm>
            <a:off x="6876256" y="5920542"/>
            <a:ext cx="1133644" cy="369332"/>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rPr>
              <a:t>毕业典礼</a:t>
            </a:r>
            <a:endParaRPr kumimoji="0" lang="zh-CN" altLang="en-US" sz="1800" b="1" i="0" u="none" strike="noStrike" kern="1200" cap="none" spc="50" normalizeH="0" baseline="0" noProof="0" dirty="0">
              <a:ln w="11430"/>
              <a:gradFill>
                <a:gsLst>
                  <a:gs pos="25000">
                    <a:srgbClr val="4E005F">
                      <a:satMod val="155000"/>
                    </a:srgbClr>
                  </a:gs>
                  <a:gs pos="100000">
                    <a:srgbClr val="4E005F">
                      <a:shade val="45000"/>
                      <a:satMod val="165000"/>
                    </a:srgbClr>
                  </a:gs>
                </a:gsLst>
                <a:lin ang="5400000"/>
              </a:gradFill>
              <a:effectLst>
                <a:outerShdw blurRad="76200" dist="50800" dir="5400000" algn="tl" rotWithShape="0">
                  <a:srgbClr val="000000">
                    <a:alpha val="65000"/>
                  </a:srgbClr>
                </a:outerShdw>
              </a:effectLst>
              <a:uLnTx/>
              <a:uFillTx/>
              <a:latin typeface="华文行楷" pitchFamily="2" charset="-122"/>
              <a:ea typeface="华文行楷" pitchFamily="2" charset="-122"/>
              <a:cs typeface="+mn-cs"/>
            </a:endParaRPr>
          </a:p>
        </p:txBody>
      </p:sp>
      <p:pic>
        <p:nvPicPr>
          <p:cNvPr id="27" name="Picture 3" descr="N:\二\六年级毕业典礼一.bmp"/>
          <p:cNvPicPr>
            <a:picLocks noChangeAspect="1" noChangeArrowheads="1"/>
          </p:cNvPicPr>
          <p:nvPr/>
        </p:nvPicPr>
        <p:blipFill>
          <a:blip r:embed="rId2" cstate="print"/>
          <a:srcRect/>
          <a:stretch>
            <a:fillRect/>
          </a:stretch>
        </p:blipFill>
        <p:spPr bwMode="auto">
          <a:xfrm>
            <a:off x="6444208" y="4480382"/>
            <a:ext cx="1794620" cy="1340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 descr="N:\二\三年级十岁日庆典.jpg"/>
          <p:cNvPicPr>
            <a:picLocks noChangeAspect="1" noChangeArrowheads="1"/>
          </p:cNvPicPr>
          <p:nvPr/>
        </p:nvPicPr>
        <p:blipFill>
          <a:blip r:embed="rId3" cstate="print"/>
          <a:srcRect/>
          <a:stretch>
            <a:fillRect/>
          </a:stretch>
        </p:blipFill>
        <p:spPr bwMode="auto">
          <a:xfrm>
            <a:off x="6303145" y="2194160"/>
            <a:ext cx="1800200" cy="1350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Picture 4" descr="N:\二\IMG_0123.JPG"/>
          <p:cNvPicPr>
            <a:picLocks noChangeAspect="1" noChangeArrowheads="1"/>
          </p:cNvPicPr>
          <p:nvPr/>
        </p:nvPicPr>
        <p:blipFill>
          <a:blip r:embed="rId4" cstate="print"/>
          <a:srcRect/>
          <a:stretch>
            <a:fillRect/>
          </a:stretch>
        </p:blipFill>
        <p:spPr bwMode="auto">
          <a:xfrm>
            <a:off x="3643306" y="2054011"/>
            <a:ext cx="2016224" cy="1512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2" descr="G:\优质学校复评\为一年级小朋友上队课.jpg"/>
          <p:cNvPicPr>
            <a:picLocks noChangeAspect="1" noChangeArrowheads="1"/>
          </p:cNvPicPr>
          <p:nvPr/>
        </p:nvPicPr>
        <p:blipFill>
          <a:blip r:embed="rId5" cstate="print"/>
          <a:srcRect/>
          <a:stretch>
            <a:fillRect/>
          </a:stretch>
        </p:blipFill>
        <p:spPr bwMode="auto">
          <a:xfrm>
            <a:off x="3656613" y="4570393"/>
            <a:ext cx="1864397" cy="1400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 descr="G:\优质学校复评\第四届诗歌文化节开幕式.bmp"/>
          <p:cNvPicPr>
            <a:picLocks noChangeAspect="1" noChangeArrowheads="1"/>
          </p:cNvPicPr>
          <p:nvPr/>
        </p:nvPicPr>
        <p:blipFill>
          <a:blip r:embed="rId6" cstate="print"/>
          <a:srcRect/>
          <a:stretch>
            <a:fillRect/>
          </a:stretch>
        </p:blipFill>
        <p:spPr bwMode="auto">
          <a:xfrm>
            <a:off x="925227" y="4688495"/>
            <a:ext cx="2525144" cy="1256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000000"/>
                                          </p:val>
                                        </p:tav>
                                        <p:tav tm="100000">
                                          <p:val>
                                            <p:strVal val="#ppt_w"/>
                                          </p:val>
                                        </p:tav>
                                      </p:tavLst>
                                    </p:anim>
                                    <p:anim calcmode="lin" valueType="num">
                                      <p:cBhvr>
                                        <p:cTn id="8" dur="500" fill="hold"/>
                                        <p:tgtEl>
                                          <p:spTgt spid="13"/>
                                        </p:tgtEl>
                                        <p:attrNameLst>
                                          <p:attrName>ppt_h</p:attrName>
                                        </p:attrNameLst>
                                      </p:cBhvr>
                                      <p:tavLst>
                                        <p:tav tm="0">
                                          <p:val>
                                            <p:fltVal val="0.00000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000000"/>
                                          </p:val>
                                        </p:tav>
                                        <p:tav tm="100000">
                                          <p:val>
                                            <p:strVal val="#ppt_w"/>
                                          </p:val>
                                        </p:tav>
                                      </p:tavLst>
                                    </p:anim>
                                    <p:anim calcmode="lin" valueType="num">
                                      <p:cBhvr>
                                        <p:cTn id="13" dur="500" fill="hold"/>
                                        <p:tgtEl>
                                          <p:spTgt spid="14"/>
                                        </p:tgtEl>
                                        <p:attrNameLst>
                                          <p:attrName>ppt_h</p:attrName>
                                        </p:attrNameLst>
                                      </p:cBhvr>
                                      <p:tavLst>
                                        <p:tav tm="0">
                                          <p:val>
                                            <p:fltVal val="0.00000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000000"/>
                                          </p:val>
                                        </p:tav>
                                        <p:tav tm="100000">
                                          <p:val>
                                            <p:strVal val="#ppt_w"/>
                                          </p:val>
                                        </p:tav>
                                      </p:tavLst>
                                    </p:anim>
                                    <p:anim calcmode="lin" valueType="num">
                                      <p:cBhvr>
                                        <p:cTn id="18" dur="500" fill="hold"/>
                                        <p:tgtEl>
                                          <p:spTgt spid="15"/>
                                        </p:tgtEl>
                                        <p:attrNameLst>
                                          <p:attrName>ppt_h</p:attrName>
                                        </p:attrNameLst>
                                      </p:cBhvr>
                                      <p:tavLst>
                                        <p:tav tm="0">
                                          <p:val>
                                            <p:fltVal val="0.000000"/>
                                          </p:val>
                                        </p:tav>
                                        <p:tav tm="100000">
                                          <p:val>
                                            <p:strVal val="#ppt_h"/>
                                          </p:val>
                                        </p:tav>
                                      </p:tavLst>
                                    </p:anim>
                                    <p:animEffect transition="in" filter="fade">
                                      <p:cBhvr>
                                        <p:cTn id="19" dur="500"/>
                                        <p:tgtEl>
                                          <p:spTgt spid="15"/>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000000"/>
                                          </p:val>
                                        </p:tav>
                                        <p:tav tm="100000">
                                          <p:val>
                                            <p:strVal val="#ppt_w"/>
                                          </p:val>
                                        </p:tav>
                                      </p:tavLst>
                                    </p:anim>
                                    <p:anim calcmode="lin" valueType="num">
                                      <p:cBhvr>
                                        <p:cTn id="23" dur="500" fill="hold"/>
                                        <p:tgtEl>
                                          <p:spTgt spid="16"/>
                                        </p:tgtEl>
                                        <p:attrNameLst>
                                          <p:attrName>ppt_h</p:attrName>
                                        </p:attrNameLst>
                                      </p:cBhvr>
                                      <p:tavLst>
                                        <p:tav tm="0">
                                          <p:val>
                                            <p:fltVal val="0.00000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000000"/>
                                          </p:val>
                                        </p:tav>
                                        <p:tav tm="100000">
                                          <p:val>
                                            <p:strVal val="#ppt_w"/>
                                          </p:val>
                                        </p:tav>
                                      </p:tavLst>
                                    </p:anim>
                                    <p:anim calcmode="lin" valueType="num">
                                      <p:cBhvr>
                                        <p:cTn id="28" dur="500" fill="hold"/>
                                        <p:tgtEl>
                                          <p:spTgt spid="17"/>
                                        </p:tgtEl>
                                        <p:attrNameLst>
                                          <p:attrName>ppt_h</p:attrName>
                                        </p:attrNameLst>
                                      </p:cBhvr>
                                      <p:tavLst>
                                        <p:tav tm="0">
                                          <p:val>
                                            <p:fltVal val="0.00000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000000"/>
                                          </p:val>
                                        </p:tav>
                                        <p:tav tm="100000">
                                          <p:val>
                                            <p:strVal val="#ppt_w"/>
                                          </p:val>
                                        </p:tav>
                                      </p:tavLst>
                                    </p:anim>
                                    <p:anim calcmode="lin" valueType="num">
                                      <p:cBhvr>
                                        <p:cTn id="33" dur="500" fill="hold"/>
                                        <p:tgtEl>
                                          <p:spTgt spid="18"/>
                                        </p:tgtEl>
                                        <p:attrNameLst>
                                          <p:attrName>ppt_h</p:attrName>
                                        </p:attrNameLst>
                                      </p:cBhvr>
                                      <p:tavLst>
                                        <p:tav tm="0">
                                          <p:val>
                                            <p:fltVal val="0.000000"/>
                                          </p:val>
                                        </p:tav>
                                        <p:tav tm="100000">
                                          <p:val>
                                            <p:strVal val="#ppt_h"/>
                                          </p:val>
                                        </p:tav>
                                      </p:tavLst>
                                    </p:anim>
                                    <p:animEffect transition="in" filter="fade">
                                      <p:cBhvr>
                                        <p:cTn id="34" dur="500"/>
                                        <p:tgtEl>
                                          <p:spTgt spid="18"/>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000000"/>
                                          </p:val>
                                        </p:tav>
                                        <p:tav tm="100000">
                                          <p:val>
                                            <p:strVal val="#ppt_w"/>
                                          </p:val>
                                        </p:tav>
                                      </p:tavLst>
                                    </p:anim>
                                    <p:anim calcmode="lin" valueType="num">
                                      <p:cBhvr>
                                        <p:cTn id="38" dur="500" fill="hold"/>
                                        <p:tgtEl>
                                          <p:spTgt spid="19"/>
                                        </p:tgtEl>
                                        <p:attrNameLst>
                                          <p:attrName>ppt_h</p:attrName>
                                        </p:attrNameLst>
                                      </p:cBhvr>
                                      <p:tavLst>
                                        <p:tav tm="0">
                                          <p:val>
                                            <p:fltVal val="0.000000"/>
                                          </p:val>
                                        </p:tav>
                                        <p:tav tm="100000">
                                          <p:val>
                                            <p:strVal val="#ppt_h"/>
                                          </p:val>
                                        </p:tav>
                                      </p:tavLst>
                                    </p:anim>
                                    <p:animEffect transition="in" filter="fade">
                                      <p:cBhvr>
                                        <p:cTn id="39" dur="500"/>
                                        <p:tgtEl>
                                          <p:spTgt spid="19"/>
                                        </p:tgtEl>
                                      </p:cBhvr>
                                    </p:animEffect>
                                  </p:childTnLst>
                                </p:cTn>
                              </p:par>
                              <p:par>
                                <p:cTn id="40" presetID="53" presetClass="entr" presetSubtype="16"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000000"/>
                                          </p:val>
                                        </p:tav>
                                        <p:tav tm="100000">
                                          <p:val>
                                            <p:strVal val="#ppt_w"/>
                                          </p:val>
                                        </p:tav>
                                      </p:tavLst>
                                    </p:anim>
                                    <p:anim calcmode="lin" valueType="num">
                                      <p:cBhvr>
                                        <p:cTn id="43" dur="500" fill="hold"/>
                                        <p:tgtEl>
                                          <p:spTgt spid="20"/>
                                        </p:tgtEl>
                                        <p:attrNameLst>
                                          <p:attrName>ppt_h</p:attrName>
                                        </p:attrNameLst>
                                      </p:cBhvr>
                                      <p:tavLst>
                                        <p:tav tm="0">
                                          <p:val>
                                            <p:fltVal val="0.000000"/>
                                          </p:val>
                                        </p:tav>
                                        <p:tav tm="100000">
                                          <p:val>
                                            <p:strVal val="#ppt_h"/>
                                          </p:val>
                                        </p:tav>
                                      </p:tavLst>
                                    </p:anim>
                                    <p:animEffect transition="in" filter="fade">
                                      <p:cBhvr>
                                        <p:cTn id="44" dur="500"/>
                                        <p:tgtEl>
                                          <p:spTgt spid="20"/>
                                        </p:tgtEl>
                                      </p:cBhvr>
                                    </p:animEffect>
                                  </p:childTnLst>
                                </p:cTn>
                              </p:par>
                              <p:par>
                                <p:cTn id="45" presetID="53" presetClass="entr" presetSubtype="16"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000000"/>
                                          </p:val>
                                        </p:tav>
                                        <p:tav tm="100000">
                                          <p:val>
                                            <p:strVal val="#ppt_w"/>
                                          </p:val>
                                        </p:tav>
                                      </p:tavLst>
                                    </p:anim>
                                    <p:anim calcmode="lin" valueType="num">
                                      <p:cBhvr>
                                        <p:cTn id="48" dur="500" fill="hold"/>
                                        <p:tgtEl>
                                          <p:spTgt spid="21"/>
                                        </p:tgtEl>
                                        <p:attrNameLst>
                                          <p:attrName>ppt_h</p:attrName>
                                        </p:attrNameLst>
                                      </p:cBhvr>
                                      <p:tavLst>
                                        <p:tav tm="0">
                                          <p:val>
                                            <p:fltVal val="0.000000"/>
                                          </p:val>
                                        </p:tav>
                                        <p:tav tm="100000">
                                          <p:val>
                                            <p:strVal val="#ppt_h"/>
                                          </p:val>
                                        </p:tav>
                                      </p:tavLst>
                                    </p:anim>
                                    <p:animEffect transition="in" filter="fade">
                                      <p:cBhvr>
                                        <p:cTn id="49" dur="500"/>
                                        <p:tgtEl>
                                          <p:spTgt spid="21"/>
                                        </p:tgtEl>
                                      </p:cBhvr>
                                    </p:animEffect>
                                  </p:childTnLst>
                                </p:cTn>
                              </p:par>
                              <p:par>
                                <p:cTn id="50" presetID="53" presetClass="entr" presetSubtype="16"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000000"/>
                                          </p:val>
                                        </p:tav>
                                        <p:tav tm="100000">
                                          <p:val>
                                            <p:strVal val="#ppt_w"/>
                                          </p:val>
                                        </p:tav>
                                      </p:tavLst>
                                    </p:anim>
                                    <p:anim calcmode="lin" valueType="num">
                                      <p:cBhvr>
                                        <p:cTn id="53" dur="500" fill="hold"/>
                                        <p:tgtEl>
                                          <p:spTgt spid="22"/>
                                        </p:tgtEl>
                                        <p:attrNameLst>
                                          <p:attrName>ppt_h</p:attrName>
                                        </p:attrNameLst>
                                      </p:cBhvr>
                                      <p:tavLst>
                                        <p:tav tm="0">
                                          <p:val>
                                            <p:fltVal val="0.000000"/>
                                          </p:val>
                                        </p:tav>
                                        <p:tav tm="100000">
                                          <p:val>
                                            <p:strVal val="#ppt_h"/>
                                          </p:val>
                                        </p:tav>
                                      </p:tavLst>
                                    </p:anim>
                                    <p:animEffect transition="in" filter="fade">
                                      <p:cBhvr>
                                        <p:cTn id="54" dur="500"/>
                                        <p:tgtEl>
                                          <p:spTgt spid="22"/>
                                        </p:tgtEl>
                                      </p:cBhvr>
                                    </p:animEffect>
                                  </p:childTnLst>
                                </p:cTn>
                              </p:par>
                              <p:par>
                                <p:cTn id="55" presetID="53" presetClass="entr" presetSubtype="16"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000000"/>
                                          </p:val>
                                        </p:tav>
                                        <p:tav tm="100000">
                                          <p:val>
                                            <p:strVal val="#ppt_w"/>
                                          </p:val>
                                        </p:tav>
                                      </p:tavLst>
                                    </p:anim>
                                    <p:anim calcmode="lin" valueType="num">
                                      <p:cBhvr>
                                        <p:cTn id="58" dur="500" fill="hold"/>
                                        <p:tgtEl>
                                          <p:spTgt spid="23"/>
                                        </p:tgtEl>
                                        <p:attrNameLst>
                                          <p:attrName>ppt_h</p:attrName>
                                        </p:attrNameLst>
                                      </p:cBhvr>
                                      <p:tavLst>
                                        <p:tav tm="0">
                                          <p:val>
                                            <p:fltVal val="0.000000"/>
                                          </p:val>
                                        </p:tav>
                                        <p:tav tm="100000">
                                          <p:val>
                                            <p:strVal val="#ppt_h"/>
                                          </p:val>
                                        </p:tav>
                                      </p:tavLst>
                                    </p:anim>
                                    <p:animEffect transition="in" filter="fade">
                                      <p:cBhvr>
                                        <p:cTn id="59" dur="500"/>
                                        <p:tgtEl>
                                          <p:spTgt spid="23"/>
                                        </p:tgtEl>
                                      </p:cBhvr>
                                    </p:animEffect>
                                  </p:childTnLst>
                                </p:cTn>
                              </p:par>
                              <p:par>
                                <p:cTn id="60" presetID="53" presetClass="entr" presetSubtype="16"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000000"/>
                                          </p:val>
                                        </p:tav>
                                        <p:tav tm="100000">
                                          <p:val>
                                            <p:strVal val="#ppt_w"/>
                                          </p:val>
                                        </p:tav>
                                      </p:tavLst>
                                    </p:anim>
                                    <p:anim calcmode="lin" valueType="num">
                                      <p:cBhvr>
                                        <p:cTn id="63" dur="500" fill="hold"/>
                                        <p:tgtEl>
                                          <p:spTgt spid="24"/>
                                        </p:tgtEl>
                                        <p:attrNameLst>
                                          <p:attrName>ppt_h</p:attrName>
                                        </p:attrNameLst>
                                      </p:cBhvr>
                                      <p:tavLst>
                                        <p:tav tm="0">
                                          <p:val>
                                            <p:fltVal val="0.000000"/>
                                          </p:val>
                                        </p:tav>
                                        <p:tav tm="100000">
                                          <p:val>
                                            <p:strVal val="#ppt_h"/>
                                          </p:val>
                                        </p:tav>
                                      </p:tavLst>
                                    </p:anim>
                                    <p:animEffect transition="in" filter="fade">
                                      <p:cBhvr>
                                        <p:cTn id="64" dur="500"/>
                                        <p:tgtEl>
                                          <p:spTgt spid="24"/>
                                        </p:tgtEl>
                                      </p:cBhvr>
                                    </p:animEffect>
                                  </p:childTnLst>
                                </p:cTn>
                              </p:par>
                              <p:par>
                                <p:cTn id="65" presetID="53" presetClass="entr" presetSubtype="16"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500" fill="hold"/>
                                        <p:tgtEl>
                                          <p:spTgt spid="25"/>
                                        </p:tgtEl>
                                        <p:attrNameLst>
                                          <p:attrName>ppt_w</p:attrName>
                                        </p:attrNameLst>
                                      </p:cBhvr>
                                      <p:tavLst>
                                        <p:tav tm="0">
                                          <p:val>
                                            <p:fltVal val="0.000000"/>
                                          </p:val>
                                        </p:tav>
                                        <p:tav tm="100000">
                                          <p:val>
                                            <p:strVal val="#ppt_w"/>
                                          </p:val>
                                        </p:tav>
                                      </p:tavLst>
                                    </p:anim>
                                    <p:anim calcmode="lin" valueType="num">
                                      <p:cBhvr>
                                        <p:cTn id="68" dur="500" fill="hold"/>
                                        <p:tgtEl>
                                          <p:spTgt spid="25"/>
                                        </p:tgtEl>
                                        <p:attrNameLst>
                                          <p:attrName>ppt_h</p:attrName>
                                        </p:attrNameLst>
                                      </p:cBhvr>
                                      <p:tavLst>
                                        <p:tav tm="0">
                                          <p:val>
                                            <p:fltVal val="0.000000"/>
                                          </p:val>
                                        </p:tav>
                                        <p:tav tm="100000">
                                          <p:val>
                                            <p:strVal val="#ppt_h"/>
                                          </p:val>
                                        </p:tav>
                                      </p:tavLst>
                                    </p:anim>
                                    <p:animEffect transition="in" filter="fade">
                                      <p:cBhvr>
                                        <p:cTn id="69" dur="500"/>
                                        <p:tgtEl>
                                          <p:spTgt spid="25"/>
                                        </p:tgtEl>
                                      </p:cBhvr>
                                    </p:animEffect>
                                  </p:childTnLst>
                                </p:cTn>
                              </p:par>
                              <p:par>
                                <p:cTn id="70" presetID="53" presetClass="entr" presetSubtype="16"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000000"/>
                                          </p:val>
                                        </p:tav>
                                        <p:tav tm="100000">
                                          <p:val>
                                            <p:strVal val="#ppt_w"/>
                                          </p:val>
                                        </p:tav>
                                      </p:tavLst>
                                    </p:anim>
                                    <p:anim calcmode="lin" valueType="num">
                                      <p:cBhvr>
                                        <p:cTn id="73" dur="500" fill="hold"/>
                                        <p:tgtEl>
                                          <p:spTgt spid="26"/>
                                        </p:tgtEl>
                                        <p:attrNameLst>
                                          <p:attrName>ppt_h</p:attrName>
                                        </p:attrNameLst>
                                      </p:cBhvr>
                                      <p:tavLst>
                                        <p:tav tm="0">
                                          <p:val>
                                            <p:fltVal val="0.000000"/>
                                          </p:val>
                                        </p:tav>
                                        <p:tav tm="100000">
                                          <p:val>
                                            <p:strVal val="#ppt_h"/>
                                          </p:val>
                                        </p:tav>
                                      </p:tavLst>
                                    </p:anim>
                                    <p:animEffect transition="in" filter="fade">
                                      <p:cBhvr>
                                        <p:cTn id="74" dur="500"/>
                                        <p:tgtEl>
                                          <p:spTgt spid="26"/>
                                        </p:tgtEl>
                                      </p:cBhvr>
                                    </p:animEffect>
                                  </p:childTnLst>
                                </p:cTn>
                              </p:par>
                              <p:par>
                                <p:cTn id="75" presetID="53" presetClass="entr" presetSubtype="16"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500" fill="hold"/>
                                        <p:tgtEl>
                                          <p:spTgt spid="27"/>
                                        </p:tgtEl>
                                        <p:attrNameLst>
                                          <p:attrName>ppt_w</p:attrName>
                                        </p:attrNameLst>
                                      </p:cBhvr>
                                      <p:tavLst>
                                        <p:tav tm="0">
                                          <p:val>
                                            <p:fltVal val="0.000000"/>
                                          </p:val>
                                        </p:tav>
                                        <p:tav tm="100000">
                                          <p:val>
                                            <p:strVal val="#ppt_w"/>
                                          </p:val>
                                        </p:tav>
                                      </p:tavLst>
                                    </p:anim>
                                    <p:anim calcmode="lin" valueType="num">
                                      <p:cBhvr>
                                        <p:cTn id="78" dur="500" fill="hold"/>
                                        <p:tgtEl>
                                          <p:spTgt spid="27"/>
                                        </p:tgtEl>
                                        <p:attrNameLst>
                                          <p:attrName>ppt_h</p:attrName>
                                        </p:attrNameLst>
                                      </p:cBhvr>
                                      <p:tavLst>
                                        <p:tav tm="0">
                                          <p:val>
                                            <p:fltVal val="0.000000"/>
                                          </p:val>
                                        </p:tav>
                                        <p:tav tm="100000">
                                          <p:val>
                                            <p:strVal val="#ppt_h"/>
                                          </p:val>
                                        </p:tav>
                                      </p:tavLst>
                                    </p:anim>
                                    <p:animEffect transition="in" filter="fade">
                                      <p:cBhvr>
                                        <p:cTn id="79" dur="500"/>
                                        <p:tgtEl>
                                          <p:spTgt spid="27"/>
                                        </p:tgtEl>
                                      </p:cBhvr>
                                    </p:animEffect>
                                  </p:childTnLst>
                                </p:cTn>
                              </p:par>
                              <p:par>
                                <p:cTn id="80" presetID="53" presetClass="entr" presetSubtype="16" fill="hold" nodeType="with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p:cTn id="82" dur="500" fill="hold"/>
                                        <p:tgtEl>
                                          <p:spTgt spid="28"/>
                                        </p:tgtEl>
                                        <p:attrNameLst>
                                          <p:attrName>ppt_w</p:attrName>
                                        </p:attrNameLst>
                                      </p:cBhvr>
                                      <p:tavLst>
                                        <p:tav tm="0">
                                          <p:val>
                                            <p:fltVal val="0.000000"/>
                                          </p:val>
                                        </p:tav>
                                        <p:tav tm="100000">
                                          <p:val>
                                            <p:strVal val="#ppt_w"/>
                                          </p:val>
                                        </p:tav>
                                      </p:tavLst>
                                    </p:anim>
                                    <p:anim calcmode="lin" valueType="num">
                                      <p:cBhvr>
                                        <p:cTn id="83" dur="500" fill="hold"/>
                                        <p:tgtEl>
                                          <p:spTgt spid="28"/>
                                        </p:tgtEl>
                                        <p:attrNameLst>
                                          <p:attrName>ppt_h</p:attrName>
                                        </p:attrNameLst>
                                      </p:cBhvr>
                                      <p:tavLst>
                                        <p:tav tm="0">
                                          <p:val>
                                            <p:fltVal val="0.000000"/>
                                          </p:val>
                                        </p:tav>
                                        <p:tav tm="100000">
                                          <p:val>
                                            <p:strVal val="#ppt_h"/>
                                          </p:val>
                                        </p:tav>
                                      </p:tavLst>
                                    </p:anim>
                                    <p:animEffect transition="in" filter="fade">
                                      <p:cBhvr>
                                        <p:cTn id="84" dur="500"/>
                                        <p:tgtEl>
                                          <p:spTgt spid="28"/>
                                        </p:tgtEl>
                                      </p:cBhvr>
                                    </p:animEffect>
                                  </p:childTnLst>
                                </p:cTn>
                              </p:par>
                              <p:par>
                                <p:cTn id="85" presetID="53" presetClass="entr" presetSubtype="16"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p:cTn id="87" dur="500" fill="hold"/>
                                        <p:tgtEl>
                                          <p:spTgt spid="36"/>
                                        </p:tgtEl>
                                        <p:attrNameLst>
                                          <p:attrName>ppt_w</p:attrName>
                                        </p:attrNameLst>
                                      </p:cBhvr>
                                      <p:tavLst>
                                        <p:tav tm="0">
                                          <p:val>
                                            <p:fltVal val="0.000000"/>
                                          </p:val>
                                        </p:tav>
                                        <p:tav tm="100000">
                                          <p:val>
                                            <p:strVal val="#ppt_w"/>
                                          </p:val>
                                        </p:tav>
                                      </p:tavLst>
                                    </p:anim>
                                    <p:anim calcmode="lin" valueType="num">
                                      <p:cBhvr>
                                        <p:cTn id="88" dur="500" fill="hold"/>
                                        <p:tgtEl>
                                          <p:spTgt spid="36"/>
                                        </p:tgtEl>
                                        <p:attrNameLst>
                                          <p:attrName>ppt_h</p:attrName>
                                        </p:attrNameLst>
                                      </p:cBhvr>
                                      <p:tavLst>
                                        <p:tav tm="0">
                                          <p:val>
                                            <p:fltVal val="0.000000"/>
                                          </p:val>
                                        </p:tav>
                                        <p:tav tm="100000">
                                          <p:val>
                                            <p:strVal val="#ppt_h"/>
                                          </p:val>
                                        </p:tav>
                                      </p:tavLst>
                                    </p:anim>
                                    <p:animEffect transition="in" filter="fade">
                                      <p:cBhvr>
                                        <p:cTn id="89" dur="500"/>
                                        <p:tgtEl>
                                          <p:spTgt spid="36"/>
                                        </p:tgtEl>
                                      </p:cBhvr>
                                    </p:animEffect>
                                  </p:childTnLst>
                                </p:cTn>
                              </p:par>
                              <p:par>
                                <p:cTn id="90" presetID="53" presetClass="entr" presetSubtype="16" fill="hold" nodeType="withEffect">
                                  <p:stCondLst>
                                    <p:cond delay="0"/>
                                  </p:stCondLst>
                                  <p:childTnLst>
                                    <p:set>
                                      <p:cBhvr>
                                        <p:cTn id="91" dur="1" fill="hold">
                                          <p:stCondLst>
                                            <p:cond delay="0"/>
                                          </p:stCondLst>
                                        </p:cTn>
                                        <p:tgtEl>
                                          <p:spTgt spid="37"/>
                                        </p:tgtEl>
                                        <p:attrNameLst>
                                          <p:attrName>style.visibility</p:attrName>
                                        </p:attrNameLst>
                                      </p:cBhvr>
                                      <p:to>
                                        <p:strVal val="visible"/>
                                      </p:to>
                                    </p:set>
                                    <p:anim calcmode="lin" valueType="num">
                                      <p:cBhvr>
                                        <p:cTn id="92" dur="500" fill="hold"/>
                                        <p:tgtEl>
                                          <p:spTgt spid="37"/>
                                        </p:tgtEl>
                                        <p:attrNameLst>
                                          <p:attrName>ppt_w</p:attrName>
                                        </p:attrNameLst>
                                      </p:cBhvr>
                                      <p:tavLst>
                                        <p:tav tm="0">
                                          <p:val>
                                            <p:fltVal val="0.000000"/>
                                          </p:val>
                                        </p:tav>
                                        <p:tav tm="100000">
                                          <p:val>
                                            <p:strVal val="#ppt_w"/>
                                          </p:val>
                                        </p:tav>
                                      </p:tavLst>
                                    </p:anim>
                                    <p:anim calcmode="lin" valueType="num">
                                      <p:cBhvr>
                                        <p:cTn id="93" dur="500" fill="hold"/>
                                        <p:tgtEl>
                                          <p:spTgt spid="37"/>
                                        </p:tgtEl>
                                        <p:attrNameLst>
                                          <p:attrName>ppt_h</p:attrName>
                                        </p:attrNameLst>
                                      </p:cBhvr>
                                      <p:tavLst>
                                        <p:tav tm="0">
                                          <p:val>
                                            <p:fltVal val="0.000000"/>
                                          </p:val>
                                        </p:tav>
                                        <p:tav tm="100000">
                                          <p:val>
                                            <p:strVal val="#ppt_h"/>
                                          </p:val>
                                        </p:tav>
                                      </p:tavLst>
                                    </p:anim>
                                    <p:animEffect transition="in" filter="fade">
                                      <p:cBhvr>
                                        <p:cTn id="94" dur="500"/>
                                        <p:tgtEl>
                                          <p:spTgt spid="37"/>
                                        </p:tgtEl>
                                      </p:cBhvr>
                                    </p:animEffect>
                                  </p:childTnLst>
                                </p:cTn>
                              </p:par>
                              <p:par>
                                <p:cTn id="95" presetID="53" presetClass="entr" presetSubtype="16"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p:cTn id="97" dur="500" fill="hold"/>
                                        <p:tgtEl>
                                          <p:spTgt spid="38"/>
                                        </p:tgtEl>
                                        <p:attrNameLst>
                                          <p:attrName>ppt_w</p:attrName>
                                        </p:attrNameLst>
                                      </p:cBhvr>
                                      <p:tavLst>
                                        <p:tav tm="0">
                                          <p:val>
                                            <p:fltVal val="0.000000"/>
                                          </p:val>
                                        </p:tav>
                                        <p:tav tm="100000">
                                          <p:val>
                                            <p:strVal val="#ppt_w"/>
                                          </p:val>
                                        </p:tav>
                                      </p:tavLst>
                                    </p:anim>
                                    <p:anim calcmode="lin" valueType="num">
                                      <p:cBhvr>
                                        <p:cTn id="98" dur="500" fill="hold"/>
                                        <p:tgtEl>
                                          <p:spTgt spid="38"/>
                                        </p:tgtEl>
                                        <p:attrNameLst>
                                          <p:attrName>ppt_h</p:attrName>
                                        </p:attrNameLst>
                                      </p:cBhvr>
                                      <p:tavLst>
                                        <p:tav tm="0">
                                          <p:val>
                                            <p:fltVal val="0.000000"/>
                                          </p:val>
                                        </p:tav>
                                        <p:tav tm="100000">
                                          <p:val>
                                            <p:strVal val="#ppt_h"/>
                                          </p:val>
                                        </p:tav>
                                      </p:tavLst>
                                    </p:anim>
                                    <p:animEffect transition="in" filter="fade">
                                      <p:cBhvr>
                                        <p:cTn id="9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标题 1"/>
          <p:cNvSpPr>
            <a:spLocks noGrp="1"/>
          </p:cNvSpPr>
          <p:nvPr>
            <p:ph type="title"/>
          </p:nvPr>
        </p:nvSpPr>
        <p:spPr>
          <a:ln/>
        </p:spPr>
        <p:txBody>
          <a:bodyPr vert="horz" wrap="square" lIns="91440" tIns="45720" rIns="91440" bIns="45720" anchor="ctr" anchorCtr="0"/>
          <a:p>
            <a:endParaRPr lang="zh-CN" altLang="en-US" dirty="0"/>
          </a:p>
        </p:txBody>
      </p:sp>
      <p:sp>
        <p:nvSpPr>
          <p:cNvPr id="45059" name="矩形 3"/>
          <p:cNvSpPr/>
          <p:nvPr/>
        </p:nvSpPr>
        <p:spPr>
          <a:xfrm>
            <a:off x="785813" y="2714625"/>
            <a:ext cx="7500937" cy="3046413"/>
          </a:xfrm>
          <a:prstGeom prst="rect">
            <a:avLst/>
          </a:prstGeom>
          <a:noFill/>
          <a:ln w="9525">
            <a:noFill/>
          </a:ln>
        </p:spPr>
        <p:txBody>
          <a:bodyPr>
            <a:spAutoFit/>
          </a:bodyPr>
          <a:p>
            <a:r>
              <a:rPr lang="en-US" altLang="zh-CN" sz="2000" b="1" dirty="0">
                <a:solidFill>
                  <a:srgbClr val="FF0000"/>
                </a:solidFill>
                <a:latin typeface="Arial" panose="020B0604020202090204" pitchFamily="34" charset="0"/>
              </a:rPr>
              <a:t>1</a:t>
            </a:r>
            <a:r>
              <a:rPr lang="zh-CN" altLang="en-US" sz="2000" b="1" dirty="0">
                <a:solidFill>
                  <a:srgbClr val="FF0000"/>
                </a:solidFill>
                <a:latin typeface="Arial" panose="020B0604020202090204" pitchFamily="34" charset="0"/>
              </a:rPr>
              <a:t>、校级活动主动与班级文化勾连， 展示班级个性和特色。</a:t>
            </a:r>
            <a:endParaRPr lang="zh-CN" altLang="en-US" sz="2000" b="1" dirty="0">
              <a:solidFill>
                <a:srgbClr val="FF0000"/>
              </a:solidFill>
              <a:latin typeface="Arial" panose="020B0604020202090204" pitchFamily="34" charset="0"/>
            </a:endParaRPr>
          </a:p>
          <a:p>
            <a:r>
              <a:rPr lang="zh-CN" altLang="en-US" sz="1600" dirty="0">
                <a:latin typeface="Arial" panose="020B0604020202090204" pitchFamily="34" charset="0"/>
              </a:rPr>
              <a:t>班级文化从显性四要素到隐形的班级风格、班级精神的彰显。</a:t>
            </a:r>
            <a:endParaRPr lang="zh-CN" altLang="en-US" sz="1600" dirty="0">
              <a:latin typeface="Arial" panose="020B0604020202090204" pitchFamily="34" charset="0"/>
            </a:endParaRPr>
          </a:p>
          <a:p>
            <a:r>
              <a:rPr lang="zh-CN" altLang="en-US" sz="1600" dirty="0">
                <a:latin typeface="Arial" panose="020B0604020202090204" pitchFamily="34" charset="0"/>
              </a:rPr>
              <a:t>诗歌文化节中的朗诵、歌咏比赛，班级集体亮相时体现的班风、班级特色。</a:t>
            </a:r>
            <a:endParaRPr lang="en-US" altLang="zh-CN" sz="1600" dirty="0">
              <a:latin typeface="Arial" panose="020B0604020202090204" pitchFamily="34" charset="0"/>
            </a:endParaRPr>
          </a:p>
          <a:p>
            <a:endParaRPr lang="zh-CN" altLang="en-US" sz="1600" dirty="0">
              <a:latin typeface="Arial" panose="020B0604020202090204" pitchFamily="34" charset="0"/>
            </a:endParaRPr>
          </a:p>
          <a:p>
            <a:r>
              <a:rPr lang="en-US" altLang="zh-CN" sz="2000" b="1" dirty="0">
                <a:solidFill>
                  <a:srgbClr val="FF0000"/>
                </a:solidFill>
                <a:latin typeface="Arial" panose="020B0604020202090204" pitchFamily="34" charset="0"/>
              </a:rPr>
              <a:t>2</a:t>
            </a:r>
            <a:r>
              <a:rPr lang="zh-CN" altLang="en-US" sz="2000" b="1" dirty="0">
                <a:solidFill>
                  <a:srgbClr val="FF0000"/>
                </a:solidFill>
                <a:latin typeface="Arial" panose="020B0604020202090204" pitchFamily="34" charset="0"/>
              </a:rPr>
              <a:t>、巧妙转化主次关系，让学校大型活动成为班级文化建设的载体。</a:t>
            </a:r>
            <a:endParaRPr lang="zh-CN" altLang="en-US" sz="2000" b="1" dirty="0">
              <a:solidFill>
                <a:srgbClr val="FF0000"/>
              </a:solidFill>
              <a:latin typeface="Arial" panose="020B0604020202090204" pitchFamily="34" charset="0"/>
            </a:endParaRPr>
          </a:p>
          <a:p>
            <a:r>
              <a:rPr lang="zh-CN" altLang="en-US" sz="1600" dirty="0">
                <a:latin typeface="Arial" panose="020B0604020202090204" pitchFamily="34" charset="0"/>
              </a:rPr>
              <a:t>转化：反客为主  化入日常  成为载体   </a:t>
            </a:r>
            <a:endParaRPr lang="en-US" altLang="zh-CN" sz="1600" dirty="0">
              <a:latin typeface="Arial" panose="020B0604020202090204" pitchFamily="34" charset="0"/>
            </a:endParaRPr>
          </a:p>
          <a:p>
            <a:r>
              <a:rPr lang="zh-CN" altLang="en-US" sz="1600" dirty="0">
                <a:solidFill>
                  <a:srgbClr val="FF0000"/>
                </a:solidFill>
                <a:latin typeface="Arial" panose="020B0604020202090204" pitchFamily="34" charset="0"/>
                <a:hlinkClick r:id="rId1" action="ppaction://hlinkfile"/>
              </a:rPr>
              <a:t>体育节</a:t>
            </a:r>
            <a:r>
              <a:rPr lang="zh-CN" altLang="en-US" sz="1600" dirty="0">
                <a:latin typeface="Arial" panose="020B0604020202090204" pitchFamily="34" charset="0"/>
              </a:rPr>
              <a:t>： 入场式（小队完善、能力培养、班级精神凝聚）</a:t>
            </a:r>
            <a:endParaRPr lang="en-US" altLang="zh-CN" sz="1600" dirty="0">
              <a:latin typeface="Arial" panose="020B0604020202090204" pitchFamily="34" charset="0"/>
            </a:endParaRPr>
          </a:p>
          <a:p>
            <a:r>
              <a:rPr lang="en-US" altLang="zh-CN" sz="1600" dirty="0">
                <a:latin typeface="Arial" panose="020B0604020202090204" pitchFamily="34" charset="0"/>
              </a:rPr>
              <a:t>              </a:t>
            </a:r>
            <a:r>
              <a:rPr lang="zh-CN" altLang="en-US" sz="1600" dirty="0">
                <a:latin typeface="Arial" panose="020B0604020202090204" pitchFamily="34" charset="0"/>
              </a:rPr>
              <a:t>竞赛活动（完善岗位、提炼学生优秀品质、班级正能量提升</a:t>
            </a:r>
            <a:r>
              <a:rPr lang="en-US" altLang="zh-CN" sz="1600" dirty="0">
                <a:latin typeface="Arial" panose="020B0604020202090204" pitchFamily="34" charset="0"/>
              </a:rPr>
              <a:t>……</a:t>
            </a:r>
            <a:r>
              <a:rPr lang="zh-CN" altLang="en-US" sz="1600" dirty="0">
                <a:latin typeface="Arial" panose="020B0604020202090204" pitchFamily="34" charset="0"/>
              </a:rPr>
              <a:t>）</a:t>
            </a:r>
            <a:endParaRPr lang="en-US" altLang="zh-CN" sz="1600" dirty="0">
              <a:latin typeface="Arial" panose="020B0604020202090204" pitchFamily="34" charset="0"/>
            </a:endParaRPr>
          </a:p>
          <a:p>
            <a:endParaRPr lang="zh-CN" altLang="en-US" sz="1600" dirty="0">
              <a:latin typeface="Arial" panose="020B0604020202090204" pitchFamily="34" charset="0"/>
            </a:endParaRPr>
          </a:p>
          <a:p>
            <a:r>
              <a:rPr lang="en-US" altLang="zh-CN" sz="2000" b="1" dirty="0">
                <a:solidFill>
                  <a:srgbClr val="FF0000"/>
                </a:solidFill>
                <a:latin typeface="Arial" panose="020B0604020202090204" pitchFamily="34" charset="0"/>
              </a:rPr>
              <a:t>3</a:t>
            </a:r>
            <a:r>
              <a:rPr lang="zh-CN" altLang="en-US" sz="2000" b="1" dirty="0">
                <a:solidFill>
                  <a:srgbClr val="FF0000"/>
                </a:solidFill>
                <a:latin typeface="Arial" panose="020B0604020202090204" pitchFamily="34" charset="0"/>
              </a:rPr>
              <a:t>、善于对活动进行反馈和评价，让班级文化在评价中提升。</a:t>
            </a:r>
            <a:endParaRPr lang="en-US" altLang="zh-CN" sz="2000" b="1" dirty="0">
              <a:solidFill>
                <a:srgbClr val="FF0000"/>
              </a:solidFill>
              <a:latin typeface="Arial" panose="020B0604020202090204" pitchFamily="34" charset="0"/>
            </a:endParaRPr>
          </a:p>
          <a:p>
            <a:r>
              <a:rPr lang="zh-CN" altLang="en-US" sz="1600" dirty="0">
                <a:latin typeface="Arial" panose="020B0604020202090204" pitchFamily="34" charset="0"/>
              </a:rPr>
              <a:t>被动的班级建设</a:t>
            </a:r>
            <a:r>
              <a:rPr lang="en-US" altLang="zh-CN" sz="1600" dirty="0">
                <a:latin typeface="Arial" panose="020B0604020202090204" pitchFamily="34" charset="0"/>
              </a:rPr>
              <a:t>——</a:t>
            </a:r>
            <a:r>
              <a:rPr lang="zh-CN" altLang="en-US" sz="1600" dirty="0">
                <a:latin typeface="Arial" panose="020B0604020202090204" pitchFamily="34" charset="0"/>
              </a:rPr>
              <a:t>主动的班级研究</a:t>
            </a:r>
            <a:endParaRPr lang="zh-CN" altLang="en-US" sz="1600" dirty="0">
              <a:latin typeface="Arial" panose="020B0604020202090204" pitchFamily="34" charset="0"/>
            </a:endParaRPr>
          </a:p>
        </p:txBody>
      </p:sp>
      <p:sp>
        <p:nvSpPr>
          <p:cNvPr id="5" name="矩形 4"/>
          <p:cNvSpPr/>
          <p:nvPr/>
        </p:nvSpPr>
        <p:spPr>
          <a:xfrm>
            <a:off x="571472" y="1428736"/>
            <a:ext cx="2698175"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2">
                      <a:satMod val="175000"/>
                      <a:alpha val="40000"/>
                    </a:schemeClr>
                  </a:glow>
                  <a:outerShdw blurRad="50800" dist="39000" dir="5460000" algn="tl">
                    <a:srgbClr val="000000">
                      <a:alpha val="38000"/>
                    </a:srgbClr>
                  </a:outerShdw>
                </a:effectLst>
                <a:uLnTx/>
                <a:uFillTx/>
                <a:latin typeface="Arial" panose="020B0604020202090204" pitchFamily="34" charset="0"/>
                <a:ea typeface="宋体" pitchFamily="2" charset="-122"/>
                <a:cs typeface="+mn-cs"/>
              </a:rPr>
              <a:t>班级层面融合：</a:t>
            </a:r>
            <a:endParaRPr kumimoji="0" lang="zh-CN" altLang="en-US" sz="2800" b="1" i="0" u="none" strike="noStrike" kern="1200" cap="none" spc="0" normalizeH="0" baseline="0" noProof="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2">
                    <a:satMod val="175000"/>
                    <a:alpha val="40000"/>
                  </a:schemeClr>
                </a:glow>
                <a:outerShdw blurRad="50800" dist="39000" dir="5460000" algn="tl">
                  <a:srgbClr val="000000">
                    <a:alpha val="38000"/>
                  </a:srgbClr>
                </a:outerShdw>
              </a:effectLst>
              <a:uLnTx/>
              <a:uFillTx/>
              <a:latin typeface="Arial" panose="020B0604020202090204" pitchFamily="34" charset="0"/>
              <a:ea typeface="宋体" pitchFamily="2" charset="-122"/>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标题 1"/>
          <p:cNvSpPr>
            <a:spLocks noGrp="1"/>
          </p:cNvSpPr>
          <p:nvPr>
            <p:ph type="title" idx="4294967295"/>
          </p:nvPr>
        </p:nvSpPr>
        <p:spPr>
          <a:xfrm>
            <a:off x="468313" y="404813"/>
            <a:ext cx="5638800" cy="639762"/>
          </a:xfrm>
          <a:ln/>
        </p:spPr>
        <p:txBody>
          <a:bodyPr vert="horz" wrap="square" lIns="91440" tIns="45720" rIns="91440" bIns="45720" anchor="ctr" anchorCtr="0"/>
          <a:p>
            <a:endParaRPr lang="zh-CN" altLang="en-US" b="0" dirty="0">
              <a:solidFill>
                <a:srgbClr val="990099"/>
              </a:solidFill>
            </a:endParaRPr>
          </a:p>
        </p:txBody>
      </p:sp>
      <p:grpSp>
        <p:nvGrpSpPr>
          <p:cNvPr id="46083" name="组合 30"/>
          <p:cNvGrpSpPr/>
          <p:nvPr/>
        </p:nvGrpSpPr>
        <p:grpSpPr>
          <a:xfrm>
            <a:off x="855663" y="349250"/>
            <a:ext cx="5516562" cy="584200"/>
            <a:chOff x="2357944" y="3952635"/>
            <a:chExt cx="4714386" cy="357069"/>
          </a:xfrm>
        </p:grpSpPr>
        <p:sp>
          <p:nvSpPr>
            <p:cNvPr id="12" name="矩形 11"/>
            <p:cNvSpPr/>
            <p:nvPr/>
          </p:nvSpPr>
          <p:spPr>
            <a:xfrm>
              <a:off x="2357944" y="3952635"/>
              <a:ext cx="4714386" cy="35706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itchFamily="2" charset="-122"/>
                <a:cs typeface="+mn-cs"/>
              </a:endParaRPr>
            </a:p>
          </p:txBody>
        </p:sp>
        <p:sp>
          <p:nvSpPr>
            <p:cNvPr id="14" name="矩形 13"/>
            <p:cNvSpPr/>
            <p:nvPr/>
          </p:nvSpPr>
          <p:spPr>
            <a:xfrm>
              <a:off x="7000428" y="3952635"/>
              <a:ext cx="54266" cy="3570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宋体" pitchFamily="2" charset="-122"/>
                <a:cs typeface="+mn-cs"/>
              </a:endParaRPr>
            </a:p>
          </p:txBody>
        </p:sp>
      </p:grpSp>
      <p:sp>
        <p:nvSpPr>
          <p:cNvPr id="46084" name="TextBox 9"/>
          <p:cNvSpPr txBox="1"/>
          <p:nvPr/>
        </p:nvSpPr>
        <p:spPr>
          <a:xfrm>
            <a:off x="1227138" y="403225"/>
            <a:ext cx="4784725" cy="701675"/>
          </a:xfrm>
          <a:prstGeom prst="rect">
            <a:avLst/>
          </a:prstGeom>
          <a:noFill/>
          <a:ln w="9525">
            <a:noFill/>
          </a:ln>
        </p:spPr>
        <p:txBody>
          <a:bodyPr wrap="none">
            <a:spAutoFit/>
          </a:bodyPr>
          <a:p>
            <a:pPr marL="342900" indent="-342900"/>
            <a:r>
              <a:rPr lang="zh-CN" altLang="en-US" sz="2000" b="1" dirty="0">
                <a:latin typeface="Arial" panose="020B0604020202090204" pitchFamily="34" charset="0"/>
              </a:rPr>
              <a:t>班本活动课程与学校活动有效互动的研究</a:t>
            </a:r>
            <a:endParaRPr lang="zh-CN" altLang="en-US" sz="2000" b="1" dirty="0">
              <a:latin typeface="Calibri" pitchFamily="34" charset="0"/>
            </a:endParaRPr>
          </a:p>
          <a:p>
            <a:pPr marL="342900" indent="-342900"/>
            <a:endParaRPr lang="zh-CN" altLang="en-US" sz="2000" b="1" dirty="0">
              <a:latin typeface="Calibri" pitchFamily="34" charset="0"/>
            </a:endParaRPr>
          </a:p>
        </p:txBody>
      </p:sp>
      <p:pic>
        <p:nvPicPr>
          <p:cNvPr id="31753" name="Picture 9" descr="“生长是一首诗”第十一届诗歌文化节之 我秀我班-7"/>
          <p:cNvPicPr>
            <a:picLocks noChangeAspect="1"/>
          </p:cNvPicPr>
          <p:nvPr/>
        </p:nvPicPr>
        <p:blipFill>
          <a:blip r:embed="rId1"/>
          <a:stretch>
            <a:fillRect/>
          </a:stretch>
        </p:blipFill>
        <p:spPr>
          <a:xfrm>
            <a:off x="250825" y="1341438"/>
            <a:ext cx="8713788" cy="4895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31753"/>
                                        </p:tgtEl>
                                        <p:attrNameLst>
                                          <p:attrName>style.visibility</p:attrName>
                                        </p:attrNameLst>
                                      </p:cBhvr>
                                      <p:to>
                                        <p:strVal val="visible"/>
                                      </p:to>
                                    </p:set>
                                    <p:animEffect transition="in" filter="fade">
                                      <p:cBhvr>
                                        <p:cTn id="7" dur="770" decel="100000"/>
                                        <p:tgtEl>
                                          <p:spTgt spid="31753"/>
                                        </p:tgtEl>
                                      </p:cBhvr>
                                    </p:animEffect>
                                    <p:animScale>
                                      <p:cBhvr>
                                        <p:cTn id="8" dur="770" decel="100000"/>
                                        <p:tgtEl>
                                          <p:spTgt spid="31753"/>
                                        </p:tgtEl>
                                      </p:cBhvr>
                                      <p:from x="10000" y="10000"/>
                                      <p:to x="200000" y="450000"/>
                                    </p:animScale>
                                    <p:animScale>
                                      <p:cBhvr>
                                        <p:cTn id="9" dur="1230" accel="100000" fill="hold">
                                          <p:stCondLst>
                                            <p:cond delay="770"/>
                                          </p:stCondLst>
                                        </p:cTn>
                                        <p:tgtEl>
                                          <p:spTgt spid="31753"/>
                                        </p:tgtEl>
                                      </p:cBhvr>
                                      <p:from x="200000" y="450000"/>
                                      <p:to x="100000" y="100000"/>
                                    </p:animScale>
                                    <p:set>
                                      <p:cBhvr>
                                        <p:cTn id="10" dur="770" fill="hold"/>
                                        <p:tgtEl>
                                          <p:spTgt spid="31753"/>
                                        </p:tgtEl>
                                        <p:attrNameLst>
                                          <p:attrName>ppt_x</p:attrName>
                                        </p:attrNameLst>
                                      </p:cBhvr>
                                      <p:to>
                                        <p:strVal val="(0.5)"/>
                                      </p:to>
                                    </p:set>
                                    <p:anim from="(0.5)" to="(#ppt_x)" calcmode="lin" valueType="num">
                                      <p:cBhvr>
                                        <p:cTn id="11" dur="1230" accel="100000" fill="hold">
                                          <p:stCondLst>
                                            <p:cond delay="770"/>
                                          </p:stCondLst>
                                        </p:cTn>
                                        <p:tgtEl>
                                          <p:spTgt spid="31753"/>
                                        </p:tgtEl>
                                        <p:attrNameLst>
                                          <p:attrName>ppt_x</p:attrName>
                                        </p:attrNameLst>
                                      </p:cBhvr>
                                    </p:anim>
                                    <p:set>
                                      <p:cBhvr>
                                        <p:cTn id="12" dur="770" fill="hold"/>
                                        <p:tgtEl>
                                          <p:spTgt spid="31753"/>
                                        </p:tgtEl>
                                        <p:attrNameLst>
                                          <p:attrName>ppt_y</p:attrName>
                                        </p:attrNameLst>
                                      </p:cBhvr>
                                      <p:to>
                                        <p:strVal val="(#ppt_y+0.4)"/>
                                      </p:to>
                                    </p:set>
                                    <p:anim from="(#ppt_y+0.4)" to="(#ppt_y)" calcmode="lin" valueType="num">
                                      <p:cBhvr>
                                        <p:cTn id="13" dur="1230" accel="100000" fill="hold">
                                          <p:stCondLst>
                                            <p:cond delay="770"/>
                                          </p:stCondLst>
                                        </p:cTn>
                                        <p:tgtEl>
                                          <p:spTgt spid="3175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标题 1"/>
          <p:cNvSpPr>
            <a:spLocks noGrp="1"/>
          </p:cNvSpPr>
          <p:nvPr>
            <p:ph type="title"/>
          </p:nvPr>
        </p:nvSpPr>
        <p:spPr>
          <a:ln/>
        </p:spPr>
        <p:txBody>
          <a:bodyPr vert="horz" wrap="square" lIns="91440" tIns="45720" rIns="91440" bIns="45720" anchor="ctr" anchorCtr="0"/>
          <a:p>
            <a:r>
              <a:rPr lang="en-US" altLang="zh-CN" dirty="0"/>
              <a:t>3</a:t>
            </a:r>
            <a:r>
              <a:rPr lang="zh-CN" altLang="en-US" dirty="0"/>
              <a:t>、资源的积聚与利用</a:t>
            </a:r>
            <a:endParaRPr lang="zh-CN" altLang="en-US" dirty="0"/>
          </a:p>
        </p:txBody>
      </p:sp>
      <p:sp>
        <p:nvSpPr>
          <p:cNvPr id="47107" name="矩形 3"/>
          <p:cNvSpPr/>
          <p:nvPr/>
        </p:nvSpPr>
        <p:spPr>
          <a:xfrm>
            <a:off x="1071563" y="2571750"/>
            <a:ext cx="6072187" cy="1754188"/>
          </a:xfrm>
          <a:prstGeom prst="rect">
            <a:avLst/>
          </a:prstGeom>
          <a:noFill/>
          <a:ln w="9525">
            <a:noFill/>
          </a:ln>
        </p:spPr>
        <p:txBody>
          <a:bodyPr>
            <a:spAutoFit/>
          </a:bodyPr>
          <a:p>
            <a:r>
              <a:rPr lang="zh-CN" altLang="en-US" b="1" dirty="0">
                <a:solidFill>
                  <a:srgbClr val="FF0000"/>
                </a:solidFill>
                <a:latin typeface="Arial" panose="020B0604020202090204" pitchFamily="34" charset="0"/>
              </a:rPr>
              <a:t>有力出力：</a:t>
            </a:r>
            <a:r>
              <a:rPr lang="zh-CN" altLang="en-US" dirty="0">
                <a:latin typeface="Arial" panose="020B0604020202090204" pitchFamily="34" charset="0"/>
              </a:rPr>
              <a:t>大型活动做义工 化化妆 维持秩序</a:t>
            </a:r>
            <a:endParaRPr lang="en-US" altLang="zh-CN" dirty="0">
              <a:latin typeface="Arial" panose="020B0604020202090204" pitchFamily="34" charset="0"/>
            </a:endParaRPr>
          </a:p>
          <a:p>
            <a:endParaRPr lang="zh-CN" altLang="en-US" dirty="0">
              <a:latin typeface="Arial" panose="020B0604020202090204" pitchFamily="34" charset="0"/>
            </a:endParaRPr>
          </a:p>
          <a:p>
            <a:r>
              <a:rPr lang="zh-CN" altLang="en-US" b="1" dirty="0">
                <a:solidFill>
                  <a:srgbClr val="FF0000"/>
                </a:solidFill>
                <a:latin typeface="Arial" panose="020B0604020202090204" pitchFamily="34" charset="0"/>
              </a:rPr>
              <a:t>智慧贡献：</a:t>
            </a:r>
            <a:r>
              <a:rPr lang="zh-CN" altLang="en-US" dirty="0">
                <a:latin typeface="Arial" panose="020B0604020202090204" pitchFamily="34" charset="0"/>
              </a:rPr>
              <a:t>班级四大要素的提炼和创造。</a:t>
            </a:r>
            <a:endParaRPr lang="en-US" altLang="zh-CN" dirty="0">
              <a:latin typeface="Arial" panose="020B0604020202090204" pitchFamily="34" charset="0"/>
            </a:endParaRPr>
          </a:p>
          <a:p>
            <a:endParaRPr lang="zh-CN" altLang="en-US" dirty="0">
              <a:latin typeface="Arial" panose="020B0604020202090204" pitchFamily="34" charset="0"/>
            </a:endParaRPr>
          </a:p>
          <a:p>
            <a:r>
              <a:rPr lang="zh-CN" altLang="en-US" b="1" dirty="0">
                <a:solidFill>
                  <a:srgbClr val="FF0000"/>
                </a:solidFill>
                <a:latin typeface="Arial" panose="020B0604020202090204" pitchFamily="34" charset="0"/>
              </a:rPr>
              <a:t>担当责任：</a:t>
            </a:r>
            <a:r>
              <a:rPr lang="zh-CN" altLang="en-US" dirty="0">
                <a:latin typeface="Arial" panose="020B0604020202090204" pitchFamily="34" charset="0"/>
              </a:rPr>
              <a:t>校外辅导员之类  兴趣组的指导老师 校外活动的策划等等</a:t>
            </a:r>
            <a:endParaRPr lang="zh-CN" altLang="en-US" dirty="0">
              <a:latin typeface="Arial" panose="020B0604020202090204" pitchFamily="34" charset="0"/>
            </a:endParaRPr>
          </a:p>
        </p:txBody>
      </p:sp>
      <p:sp>
        <p:nvSpPr>
          <p:cNvPr id="47108" name="矩形 4"/>
          <p:cNvSpPr/>
          <p:nvPr/>
        </p:nvSpPr>
        <p:spPr>
          <a:xfrm>
            <a:off x="3000375" y="1500188"/>
            <a:ext cx="4068763" cy="369887"/>
          </a:xfrm>
          <a:prstGeom prst="rect">
            <a:avLst/>
          </a:prstGeom>
          <a:noFill/>
          <a:ln w="9525">
            <a:noFill/>
          </a:ln>
        </p:spPr>
        <p:txBody>
          <a:bodyPr>
            <a:spAutoFit/>
          </a:bodyPr>
          <a:p>
            <a:r>
              <a:rPr lang="zh-CN" altLang="en-US" dirty="0">
                <a:solidFill>
                  <a:srgbClr val="000000"/>
                </a:solidFill>
                <a:latin typeface="Arial" panose="020B0604020202090204" pitchFamily="34" charset="0"/>
              </a:rPr>
              <a:t>共建</a:t>
            </a:r>
            <a:r>
              <a:rPr lang="en-US" altLang="zh-CN" dirty="0">
                <a:solidFill>
                  <a:srgbClr val="000000"/>
                </a:solidFill>
                <a:latin typeface="Arial" panose="020B0604020202090204" pitchFamily="34" charset="0"/>
              </a:rPr>
              <a:t>——</a:t>
            </a:r>
            <a:r>
              <a:rPr lang="zh-CN" altLang="en-US" dirty="0">
                <a:solidFill>
                  <a:srgbClr val="000000"/>
                </a:solidFill>
                <a:latin typeface="Arial" panose="020B0604020202090204" pitchFamily="34" charset="0"/>
              </a:rPr>
              <a:t>共赢</a:t>
            </a:r>
            <a:r>
              <a:rPr lang="en-US" altLang="zh-CN" dirty="0">
                <a:solidFill>
                  <a:srgbClr val="000000"/>
                </a:solidFill>
                <a:latin typeface="Arial" panose="020B0604020202090204" pitchFamily="34" charset="0"/>
              </a:rPr>
              <a:t>——</a:t>
            </a:r>
            <a:r>
              <a:rPr lang="zh-CN" altLang="en-US" dirty="0">
                <a:solidFill>
                  <a:srgbClr val="000000"/>
                </a:solidFill>
                <a:latin typeface="Arial" panose="020B0604020202090204" pitchFamily="34" charset="0"/>
              </a:rPr>
              <a:t>共生</a:t>
            </a:r>
            <a:endParaRPr lang="zh-CN" altLang="en-US" dirty="0">
              <a:latin typeface="Arial" panose="020B0604020202090204" pitchFamily="34" charset="0"/>
            </a:endParaRPr>
          </a:p>
        </p:txBody>
      </p:sp>
      <p:sp>
        <p:nvSpPr>
          <p:cNvPr id="6" name="矩形 5"/>
          <p:cNvSpPr/>
          <p:nvPr/>
        </p:nvSpPr>
        <p:spPr>
          <a:xfrm>
            <a:off x="642910" y="1428736"/>
            <a:ext cx="2334926" cy="584775"/>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dirty="0">
                <a:ln>
                  <a:solidFill>
                    <a:srgbClr val="FF0000"/>
                  </a:solidFill>
                </a:ln>
                <a:solidFill>
                  <a:schemeClr val="accent3"/>
                </a:solidFill>
                <a:effectLst>
                  <a:glow rad="139700">
                    <a:schemeClr val="accent3">
                      <a:satMod val="175000"/>
                      <a:alpha val="40000"/>
                    </a:schemeClr>
                  </a:glow>
                </a:effectLst>
                <a:uLnTx/>
                <a:uFillTx/>
                <a:latin typeface="Arial" panose="020B0604020202090204" pitchFamily="34" charset="0"/>
                <a:ea typeface="宋体" pitchFamily="2" charset="-122"/>
                <a:cs typeface="+mn-cs"/>
              </a:rPr>
              <a:t>家长资源</a:t>
            </a:r>
            <a:endParaRPr kumimoji="0" lang="zh-CN" altLang="en-US" sz="3200" b="1" i="0" u="none" strike="noStrike" kern="1200" cap="none" spc="0" normalizeH="0" baseline="0" noProof="0" dirty="0">
              <a:ln>
                <a:solidFill>
                  <a:srgbClr val="FF0000"/>
                </a:solidFill>
              </a:ln>
              <a:solidFill>
                <a:schemeClr val="accent3"/>
              </a:solidFill>
              <a:effectLst>
                <a:glow rad="139700">
                  <a:schemeClr val="accent3">
                    <a:satMod val="175000"/>
                    <a:alpha val="40000"/>
                  </a:schemeClr>
                </a:glow>
              </a:effectLst>
              <a:uLnTx/>
              <a:uFillTx/>
              <a:latin typeface="Arial" panose="020B0604020202090204" pitchFamily="34" charset="0"/>
              <a:ea typeface="宋体" pitchFamily="2" charset="-122"/>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Rectangle 116"/>
          <p:cNvSpPr/>
          <p:nvPr/>
        </p:nvSpPr>
        <p:spPr>
          <a:xfrm>
            <a:off x="0" y="0"/>
            <a:ext cx="4144963" cy="769938"/>
          </a:xfrm>
          <a:prstGeom prst="rect">
            <a:avLst/>
          </a:prstGeom>
          <a:noFill/>
          <a:ln w="9525">
            <a:noFill/>
          </a:ln>
        </p:spPr>
        <p:txBody>
          <a:bodyPr wrap="none" anchor="ctr" anchorCtr="0">
            <a:spAutoFit/>
          </a:bodyPr>
          <a:p>
            <a:pPr defTabSz="914400" eaLnBrk="0" hangingPunct="0">
              <a:tabLst>
                <a:tab pos="4457700" algn="l"/>
              </a:tabLst>
            </a:pPr>
            <a:r>
              <a:rPr lang="zh-CN" altLang="en-US" sz="4400" b="1" dirty="0">
                <a:solidFill>
                  <a:schemeClr val="folHlink"/>
                </a:solidFill>
                <a:latin typeface="Arial" panose="020B0604020202090204" pitchFamily="34" charset="0"/>
              </a:rPr>
              <a:t>组建班级家委会</a:t>
            </a:r>
            <a:endParaRPr lang="zh-CN" altLang="en-US" sz="4400" b="1" dirty="0">
              <a:solidFill>
                <a:schemeClr val="folHlink"/>
              </a:solidFill>
              <a:latin typeface="Arial" panose="020B0604020202090204" pitchFamily="34" charset="0"/>
            </a:endParaRPr>
          </a:p>
        </p:txBody>
      </p:sp>
      <p:pic>
        <p:nvPicPr>
          <p:cNvPr id="23554" name="图片 19459" descr="2015-09-07 084233"/>
          <p:cNvPicPr>
            <a:picLocks noChangeAspect="1"/>
          </p:cNvPicPr>
          <p:nvPr/>
        </p:nvPicPr>
        <p:blipFill>
          <a:blip r:embed="rId1"/>
          <a:srcRect b="4948"/>
          <a:stretch>
            <a:fillRect/>
          </a:stretch>
        </p:blipFill>
        <p:spPr>
          <a:xfrm>
            <a:off x="468313" y="1028700"/>
            <a:ext cx="3816350" cy="2735263"/>
          </a:xfrm>
          <a:prstGeom prst="rect">
            <a:avLst/>
          </a:prstGeom>
          <a:noFill/>
          <a:ln w="9525">
            <a:noFill/>
          </a:ln>
        </p:spPr>
      </p:pic>
      <p:pic>
        <p:nvPicPr>
          <p:cNvPr id="21622" name="图片 7" descr="QQ图片20160114220800"/>
          <p:cNvPicPr>
            <a:picLocks noChangeAspect="1"/>
          </p:cNvPicPr>
          <p:nvPr/>
        </p:nvPicPr>
        <p:blipFill>
          <a:blip r:embed="rId2"/>
          <a:stretch>
            <a:fillRect/>
          </a:stretch>
        </p:blipFill>
        <p:spPr>
          <a:xfrm>
            <a:off x="5003800" y="452438"/>
            <a:ext cx="3538538" cy="3263900"/>
          </a:xfrm>
          <a:prstGeom prst="rect">
            <a:avLst/>
          </a:prstGeom>
          <a:noFill/>
          <a:ln w="9525">
            <a:noFill/>
          </a:ln>
        </p:spPr>
      </p:pic>
      <p:pic>
        <p:nvPicPr>
          <p:cNvPr id="21623" name="内容占位符 3" descr="2015-09-28 103834"/>
          <p:cNvPicPr>
            <a:picLocks noChangeAspect="1"/>
          </p:cNvPicPr>
          <p:nvPr/>
        </p:nvPicPr>
        <p:blipFill>
          <a:blip r:embed="rId3"/>
          <a:stretch>
            <a:fillRect/>
          </a:stretch>
        </p:blipFill>
        <p:spPr>
          <a:xfrm>
            <a:off x="323850" y="3811588"/>
            <a:ext cx="8351838" cy="304641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strips(downLeft)">
                                      <p:cBhvr>
                                        <p:cTn id="7" dur="500"/>
                                        <p:tgtEl>
                                          <p:spTgt spid="23554"/>
                                        </p:tgtEl>
                                      </p:cBhvr>
                                    </p:animEffect>
                                  </p:childTnLst>
                                </p:cTn>
                              </p:par>
                              <p:par>
                                <p:cTn id="8" presetID="18" presetClass="entr" presetSubtype="12" fill="hold" nodeType="withEffect">
                                  <p:stCondLst>
                                    <p:cond delay="0"/>
                                  </p:stCondLst>
                                  <p:childTnLst>
                                    <p:set>
                                      <p:cBhvr>
                                        <p:cTn id="9" dur="1" fill="hold">
                                          <p:stCondLst>
                                            <p:cond delay="0"/>
                                          </p:stCondLst>
                                        </p:cTn>
                                        <p:tgtEl>
                                          <p:spTgt spid="21623"/>
                                        </p:tgtEl>
                                        <p:attrNameLst>
                                          <p:attrName>style.visibility</p:attrName>
                                        </p:attrNameLst>
                                      </p:cBhvr>
                                      <p:to>
                                        <p:strVal val="visible"/>
                                      </p:to>
                                    </p:set>
                                    <p:animEffect transition="in" filter="strips(downLeft)">
                                      <p:cBhvr>
                                        <p:cTn id="10" dur="500"/>
                                        <p:tgtEl>
                                          <p:spTgt spid="21623"/>
                                        </p:tgtEl>
                                      </p:cBhvr>
                                    </p:animEffect>
                                  </p:childTnLst>
                                </p:cTn>
                              </p:par>
                              <p:par>
                                <p:cTn id="11" presetID="18" presetClass="entr" presetSubtype="12" fill="hold" nodeType="withEffect">
                                  <p:stCondLst>
                                    <p:cond delay="0"/>
                                  </p:stCondLst>
                                  <p:childTnLst>
                                    <p:set>
                                      <p:cBhvr>
                                        <p:cTn id="12" dur="1" fill="hold">
                                          <p:stCondLst>
                                            <p:cond delay="0"/>
                                          </p:stCondLst>
                                        </p:cTn>
                                        <p:tgtEl>
                                          <p:spTgt spid="21622"/>
                                        </p:tgtEl>
                                        <p:attrNameLst>
                                          <p:attrName>style.visibility</p:attrName>
                                        </p:attrNameLst>
                                      </p:cBhvr>
                                      <p:to>
                                        <p:strVal val="visible"/>
                                      </p:to>
                                    </p:set>
                                    <p:animEffect transition="in" filter="strips(downLeft)">
                                      <p:cBhvr>
                                        <p:cTn id="13" dur="500"/>
                                        <p:tgtEl>
                                          <p:spTgt spid="21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Titre 3"/>
          <p:cNvSpPr>
            <a:spLocks noGrp="1"/>
          </p:cNvSpPr>
          <p:nvPr>
            <p:ph type="title" idx="4294967295"/>
          </p:nvPr>
        </p:nvSpPr>
        <p:spPr>
          <a:ln/>
        </p:spPr>
        <p:txBody>
          <a:bodyPr vert="horz" wrap="square" lIns="91440" tIns="45720" rIns="91440" bIns="45720" anchor="ctr" anchorCtr="0"/>
          <a:p>
            <a:pPr marL="1016000" indent="-1016000" eaLnBrk="1" hangingPunct="1"/>
            <a:r>
              <a:rPr lang="zh-CN" altLang="en-US" dirty="0">
                <a:solidFill>
                  <a:schemeClr val="folHlink"/>
                </a:solidFill>
                <a:ea typeface="宋体" pitchFamily="2" charset="-122"/>
              </a:rPr>
              <a:t>组建年级家联盟</a:t>
            </a:r>
            <a:endParaRPr lang="zh-CN" altLang="en-US" dirty="0">
              <a:solidFill>
                <a:schemeClr val="folHlink"/>
              </a:solidFill>
              <a:ea typeface="宋体" pitchFamily="2" charset="-122"/>
            </a:endParaRPr>
          </a:p>
        </p:txBody>
      </p:sp>
      <p:pic>
        <p:nvPicPr>
          <p:cNvPr id="25615" name="Picture 15" descr="115"/>
          <p:cNvPicPr>
            <a:picLocks noChangeAspect="1"/>
          </p:cNvPicPr>
          <p:nvPr/>
        </p:nvPicPr>
        <p:blipFill>
          <a:blip r:embed="rId1"/>
          <a:stretch>
            <a:fillRect/>
          </a:stretch>
        </p:blipFill>
        <p:spPr>
          <a:xfrm>
            <a:off x="323850" y="1797050"/>
            <a:ext cx="3533775" cy="3138488"/>
          </a:xfrm>
          <a:prstGeom prst="rect">
            <a:avLst/>
          </a:prstGeom>
          <a:noFill/>
          <a:ln w="9525">
            <a:noFill/>
          </a:ln>
        </p:spPr>
      </p:pic>
      <p:pic>
        <p:nvPicPr>
          <p:cNvPr id="25617" name="Picture 17" descr="111"/>
          <p:cNvPicPr>
            <a:picLocks noChangeAspect="1"/>
          </p:cNvPicPr>
          <p:nvPr/>
        </p:nvPicPr>
        <p:blipFill>
          <a:blip r:embed="rId2"/>
          <a:stretch>
            <a:fillRect/>
          </a:stretch>
        </p:blipFill>
        <p:spPr>
          <a:xfrm>
            <a:off x="4716463" y="357188"/>
            <a:ext cx="3322637" cy="2489200"/>
          </a:xfrm>
          <a:prstGeom prst="rect">
            <a:avLst/>
          </a:prstGeom>
          <a:noFill/>
          <a:ln w="9525">
            <a:noFill/>
          </a:ln>
        </p:spPr>
      </p:pic>
      <p:pic>
        <p:nvPicPr>
          <p:cNvPr id="25619" name="Picture 19" descr="1"/>
          <p:cNvPicPr>
            <a:picLocks noChangeAspect="1"/>
          </p:cNvPicPr>
          <p:nvPr/>
        </p:nvPicPr>
        <p:blipFill>
          <a:blip r:embed="rId3"/>
          <a:stretch>
            <a:fillRect/>
          </a:stretch>
        </p:blipFill>
        <p:spPr>
          <a:xfrm>
            <a:off x="3995738" y="3046413"/>
            <a:ext cx="4762500" cy="35687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5615"/>
                                        </p:tgtEl>
                                        <p:attrNameLst>
                                          <p:attrName>style.visibility</p:attrName>
                                        </p:attrNameLst>
                                      </p:cBhvr>
                                      <p:to>
                                        <p:strVal val="visible"/>
                                      </p:to>
                                    </p:set>
                                    <p:animEffect transition="in" filter="wheel(4)">
                                      <p:cBhvr>
                                        <p:cTn id="7" dur="2000"/>
                                        <p:tgtEl>
                                          <p:spTgt spid="25615"/>
                                        </p:tgtEl>
                                      </p:cBhvr>
                                    </p:animEffect>
                                  </p:childTnLst>
                                </p:cTn>
                              </p:par>
                              <p:par>
                                <p:cTn id="8" presetID="21" presetClass="entr" presetSubtype="4" fill="hold" nodeType="withEffect">
                                  <p:stCondLst>
                                    <p:cond delay="0"/>
                                  </p:stCondLst>
                                  <p:childTnLst>
                                    <p:set>
                                      <p:cBhvr>
                                        <p:cTn id="9" dur="1" fill="hold">
                                          <p:stCondLst>
                                            <p:cond delay="0"/>
                                          </p:stCondLst>
                                        </p:cTn>
                                        <p:tgtEl>
                                          <p:spTgt spid="25619"/>
                                        </p:tgtEl>
                                        <p:attrNameLst>
                                          <p:attrName>style.visibility</p:attrName>
                                        </p:attrNameLst>
                                      </p:cBhvr>
                                      <p:to>
                                        <p:strVal val="visible"/>
                                      </p:to>
                                    </p:set>
                                    <p:animEffect transition="in" filter="wheel(4)">
                                      <p:cBhvr>
                                        <p:cTn id="10" dur="2000"/>
                                        <p:tgtEl>
                                          <p:spTgt spid="25619"/>
                                        </p:tgtEl>
                                      </p:cBhvr>
                                    </p:animEffect>
                                  </p:childTnLst>
                                </p:cTn>
                              </p:par>
                              <p:par>
                                <p:cTn id="11" presetID="21" presetClass="entr" presetSubtype="4" fill="hold" nodeType="withEffect">
                                  <p:stCondLst>
                                    <p:cond delay="0"/>
                                  </p:stCondLst>
                                  <p:childTnLst>
                                    <p:set>
                                      <p:cBhvr>
                                        <p:cTn id="12" dur="1" fill="hold">
                                          <p:stCondLst>
                                            <p:cond delay="0"/>
                                          </p:stCondLst>
                                        </p:cTn>
                                        <p:tgtEl>
                                          <p:spTgt spid="25617"/>
                                        </p:tgtEl>
                                        <p:attrNameLst>
                                          <p:attrName>style.visibility</p:attrName>
                                        </p:attrNameLst>
                                      </p:cBhvr>
                                      <p:to>
                                        <p:strVal val="visible"/>
                                      </p:to>
                                    </p:set>
                                    <p:animEffect transition="in" filter="wheel(4)">
                                      <p:cBhvr>
                                        <p:cTn id="13" dur="2000"/>
                                        <p:tgtEl>
                                          <p:spTgt spid="25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8" name="Picture 10"/>
          <p:cNvPicPr>
            <a:picLocks noChangeAspect="1"/>
          </p:cNvPicPr>
          <p:nvPr/>
        </p:nvPicPr>
        <p:blipFill>
          <a:blip r:embed="rId1"/>
          <a:stretch>
            <a:fillRect/>
          </a:stretch>
        </p:blipFill>
        <p:spPr>
          <a:xfrm>
            <a:off x="5651500" y="908050"/>
            <a:ext cx="2919413" cy="4346575"/>
          </a:xfrm>
          <a:prstGeom prst="rect">
            <a:avLst/>
          </a:prstGeom>
          <a:noFill/>
          <a:ln w="9525">
            <a:noFill/>
          </a:ln>
        </p:spPr>
      </p:pic>
      <p:sp>
        <p:nvSpPr>
          <p:cNvPr id="50179" name="AutoShape 13" descr="7A6380462AC51FD41471D62FF0A52ADB"/>
          <p:cNvSpPr>
            <a:spLocks noChangeAspect="1"/>
          </p:cNvSpPr>
          <p:nvPr/>
        </p:nvSpPr>
        <p:spPr>
          <a:xfrm>
            <a:off x="4419600" y="3276600"/>
            <a:ext cx="304800" cy="304800"/>
          </a:xfrm>
          <a:prstGeom prst="rect">
            <a:avLst/>
          </a:prstGeom>
          <a:noFill/>
          <a:ln w="9525">
            <a:noFill/>
          </a:ln>
        </p:spPr>
        <p:txBody>
          <a:bodyPr/>
          <a:p>
            <a:endParaRPr lang="zh-CN" altLang="en-US" dirty="0">
              <a:latin typeface="Arial" panose="020B0604020202090204" pitchFamily="34" charset="0"/>
            </a:endParaRPr>
          </a:p>
        </p:txBody>
      </p:sp>
      <p:pic>
        <p:nvPicPr>
          <p:cNvPr id="32784" name="Picture 16" descr="887FD2BFAFBDBFC69CEEC88E88A107FD"/>
          <p:cNvPicPr>
            <a:picLocks noChangeAspect="1"/>
          </p:cNvPicPr>
          <p:nvPr/>
        </p:nvPicPr>
        <p:blipFill>
          <a:blip r:embed="rId2"/>
          <a:stretch>
            <a:fillRect/>
          </a:stretch>
        </p:blipFill>
        <p:spPr>
          <a:xfrm>
            <a:off x="1476375" y="981075"/>
            <a:ext cx="3887788" cy="2305050"/>
          </a:xfrm>
          <a:prstGeom prst="rect">
            <a:avLst/>
          </a:prstGeom>
          <a:noFill/>
          <a:ln w="9525">
            <a:noFill/>
          </a:ln>
        </p:spPr>
      </p:pic>
      <p:pic>
        <p:nvPicPr>
          <p:cNvPr id="32785" name="Picture 17" descr="4AE587BC327C6CA94D797EFCC64774A7"/>
          <p:cNvPicPr>
            <a:picLocks noChangeAspect="1"/>
          </p:cNvPicPr>
          <p:nvPr/>
        </p:nvPicPr>
        <p:blipFill>
          <a:blip r:embed="rId3"/>
          <a:stretch>
            <a:fillRect/>
          </a:stretch>
        </p:blipFill>
        <p:spPr>
          <a:xfrm>
            <a:off x="1619250" y="3716338"/>
            <a:ext cx="3643313" cy="2732087"/>
          </a:xfrm>
          <a:prstGeom prst="rect">
            <a:avLst/>
          </a:prstGeom>
          <a:noFill/>
          <a:ln w="9525">
            <a:noFill/>
          </a:ln>
        </p:spPr>
      </p:pic>
      <p:pic>
        <p:nvPicPr>
          <p:cNvPr id="32786" name="Picture 18" descr="1E4887E48E9893E512092F585742132E"/>
          <p:cNvPicPr>
            <a:picLocks noChangeAspect="1"/>
          </p:cNvPicPr>
          <p:nvPr/>
        </p:nvPicPr>
        <p:blipFill>
          <a:blip r:embed="rId4"/>
          <a:stretch>
            <a:fillRect/>
          </a:stretch>
        </p:blipFill>
        <p:spPr>
          <a:xfrm>
            <a:off x="5651500" y="4292600"/>
            <a:ext cx="2916238" cy="2368550"/>
          </a:xfrm>
          <a:prstGeom prst="rect">
            <a:avLst/>
          </a:prstGeom>
          <a:noFill/>
          <a:ln w="9525">
            <a:noFill/>
          </a:ln>
        </p:spPr>
      </p:pic>
      <p:sp>
        <p:nvSpPr>
          <p:cNvPr id="50183" name="Titre 3"/>
          <p:cNvSpPr>
            <a:spLocks noGrp="1"/>
          </p:cNvSpPr>
          <p:nvPr>
            <p:ph type="title" idx="4294967295"/>
          </p:nvPr>
        </p:nvSpPr>
        <p:spPr>
          <a:xfrm>
            <a:off x="468313" y="404813"/>
            <a:ext cx="5638800" cy="639762"/>
          </a:xfrm>
          <a:ln/>
        </p:spPr>
        <p:txBody>
          <a:bodyPr vert="horz" wrap="square" lIns="91440" tIns="45720" rIns="91440" bIns="45720" anchor="ctr" anchorCtr="0"/>
          <a:p>
            <a:pPr marL="1016000" indent="-1016000" eaLnBrk="1" hangingPunct="1"/>
            <a:r>
              <a:rPr lang="zh-CN" altLang="en-US" dirty="0">
                <a:solidFill>
                  <a:schemeClr val="folHlink"/>
                </a:solidFill>
                <a:ea typeface="宋体" pitchFamily="2" charset="-122"/>
              </a:rPr>
              <a:t>聘请家长辅导员团</a:t>
            </a:r>
            <a:endParaRPr lang="zh-CN" altLang="en-US" dirty="0">
              <a:solidFill>
                <a:schemeClr val="folHlink"/>
              </a:solidFill>
              <a:ea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2784"/>
                                        </p:tgtEl>
                                        <p:attrNameLst>
                                          <p:attrName>style.visibility</p:attrName>
                                        </p:attrNameLst>
                                      </p:cBhvr>
                                      <p:to>
                                        <p:strVal val="visible"/>
                                      </p:to>
                                    </p:set>
                                    <p:animEffect transition="in" filter="strips(downLeft)">
                                      <p:cBhvr>
                                        <p:cTn id="7" dur="500"/>
                                        <p:tgtEl>
                                          <p:spTgt spid="32784"/>
                                        </p:tgtEl>
                                      </p:cBhvr>
                                    </p:animEffect>
                                  </p:childTnLst>
                                </p:cTn>
                              </p:par>
                              <p:par>
                                <p:cTn id="8" presetID="18" presetClass="entr" presetSubtype="12" fill="hold" nodeType="withEffect">
                                  <p:stCondLst>
                                    <p:cond delay="0"/>
                                  </p:stCondLst>
                                  <p:childTnLst>
                                    <p:set>
                                      <p:cBhvr>
                                        <p:cTn id="9" dur="1" fill="hold">
                                          <p:stCondLst>
                                            <p:cond delay="0"/>
                                          </p:stCondLst>
                                        </p:cTn>
                                        <p:tgtEl>
                                          <p:spTgt spid="32785"/>
                                        </p:tgtEl>
                                        <p:attrNameLst>
                                          <p:attrName>style.visibility</p:attrName>
                                        </p:attrNameLst>
                                      </p:cBhvr>
                                      <p:to>
                                        <p:strVal val="visible"/>
                                      </p:to>
                                    </p:set>
                                    <p:animEffect transition="in" filter="strips(downLeft)">
                                      <p:cBhvr>
                                        <p:cTn id="10" dur="500"/>
                                        <p:tgtEl>
                                          <p:spTgt spid="32785"/>
                                        </p:tgtEl>
                                      </p:cBhvr>
                                    </p:animEffect>
                                  </p:childTnLst>
                                </p:cTn>
                              </p:par>
                              <p:par>
                                <p:cTn id="11" presetID="18" presetClass="entr" presetSubtype="12" fill="hold" nodeType="withEffect">
                                  <p:stCondLst>
                                    <p:cond delay="0"/>
                                  </p:stCondLst>
                                  <p:childTnLst>
                                    <p:set>
                                      <p:cBhvr>
                                        <p:cTn id="12" dur="1" fill="hold">
                                          <p:stCondLst>
                                            <p:cond delay="0"/>
                                          </p:stCondLst>
                                        </p:cTn>
                                        <p:tgtEl>
                                          <p:spTgt spid="32778"/>
                                        </p:tgtEl>
                                        <p:attrNameLst>
                                          <p:attrName>style.visibility</p:attrName>
                                        </p:attrNameLst>
                                      </p:cBhvr>
                                      <p:to>
                                        <p:strVal val="visible"/>
                                      </p:to>
                                    </p:set>
                                    <p:animEffect transition="in" filter="strips(downLeft)">
                                      <p:cBhvr>
                                        <p:cTn id="13" dur="500"/>
                                        <p:tgtEl>
                                          <p:spTgt spid="32778"/>
                                        </p:tgtEl>
                                      </p:cBhvr>
                                    </p:animEffect>
                                  </p:childTnLst>
                                </p:cTn>
                              </p:par>
                              <p:par>
                                <p:cTn id="14" presetID="18" presetClass="entr" presetSubtype="12" fill="hold" nodeType="withEffect">
                                  <p:stCondLst>
                                    <p:cond delay="0"/>
                                  </p:stCondLst>
                                  <p:childTnLst>
                                    <p:set>
                                      <p:cBhvr>
                                        <p:cTn id="15" dur="1" fill="hold">
                                          <p:stCondLst>
                                            <p:cond delay="0"/>
                                          </p:stCondLst>
                                        </p:cTn>
                                        <p:tgtEl>
                                          <p:spTgt spid="32786"/>
                                        </p:tgtEl>
                                        <p:attrNameLst>
                                          <p:attrName>style.visibility</p:attrName>
                                        </p:attrNameLst>
                                      </p:cBhvr>
                                      <p:to>
                                        <p:strVal val="visible"/>
                                      </p:to>
                                    </p:set>
                                    <p:animEffect transition="in" filter="strips(downLeft)">
                                      <p:cBhvr>
                                        <p:cTn id="16" dur="500"/>
                                        <p:tgtEl>
                                          <p:spTgt spid="32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Titre 3"/>
          <p:cNvSpPr>
            <a:spLocks noGrp="1"/>
          </p:cNvSpPr>
          <p:nvPr>
            <p:ph type="title" idx="4294967295"/>
          </p:nvPr>
        </p:nvSpPr>
        <p:spPr>
          <a:ln/>
        </p:spPr>
        <p:txBody>
          <a:bodyPr vert="horz" wrap="square" lIns="91440" tIns="45720" rIns="91440" bIns="45720" anchor="ctr" anchorCtr="0"/>
          <a:p>
            <a:pPr marL="1016000" indent="-1016000" eaLnBrk="1" hangingPunct="1"/>
            <a:r>
              <a:rPr lang="zh-CN" altLang="en-US" dirty="0">
                <a:solidFill>
                  <a:schemeClr val="folHlink"/>
                </a:solidFill>
                <a:ea typeface="宋体" pitchFamily="2" charset="-122"/>
              </a:rPr>
              <a:t>成立校外亲子活动营</a:t>
            </a:r>
            <a:r>
              <a:rPr lang="zh-CN" altLang="en-US" dirty="0">
                <a:ea typeface="宋体" pitchFamily="2" charset="-122"/>
              </a:rPr>
              <a:t> </a:t>
            </a:r>
            <a:endParaRPr lang="zh-CN" altLang="en-US" dirty="0">
              <a:ea typeface="宋体" pitchFamily="2" charset="-122"/>
            </a:endParaRPr>
          </a:p>
        </p:txBody>
      </p:sp>
      <p:pic>
        <p:nvPicPr>
          <p:cNvPr id="22752" name="Picture 6" descr="14"/>
          <p:cNvPicPr>
            <a:picLocks noChangeAspect="1"/>
          </p:cNvPicPr>
          <p:nvPr/>
        </p:nvPicPr>
        <p:blipFill>
          <a:blip r:embed="rId1"/>
          <a:stretch>
            <a:fillRect/>
          </a:stretch>
        </p:blipFill>
        <p:spPr>
          <a:xfrm>
            <a:off x="1330325" y="3910013"/>
            <a:ext cx="3124200" cy="2762250"/>
          </a:xfrm>
          <a:prstGeom prst="rect">
            <a:avLst/>
          </a:prstGeom>
          <a:noFill/>
          <a:ln w="9525">
            <a:noFill/>
          </a:ln>
        </p:spPr>
      </p:pic>
      <p:pic>
        <p:nvPicPr>
          <p:cNvPr id="22753" name="Picture 7" descr="10"/>
          <p:cNvPicPr>
            <a:picLocks noChangeAspect="1"/>
          </p:cNvPicPr>
          <p:nvPr/>
        </p:nvPicPr>
        <p:blipFill>
          <a:blip r:embed="rId2"/>
          <a:stretch>
            <a:fillRect/>
          </a:stretch>
        </p:blipFill>
        <p:spPr>
          <a:xfrm>
            <a:off x="5580063" y="3538538"/>
            <a:ext cx="3271837" cy="2895600"/>
          </a:xfrm>
          <a:prstGeom prst="rect">
            <a:avLst/>
          </a:prstGeom>
          <a:noFill/>
          <a:ln w="9525">
            <a:noFill/>
          </a:ln>
        </p:spPr>
      </p:pic>
      <p:pic>
        <p:nvPicPr>
          <p:cNvPr id="22757" name="Picture 4" descr="2"/>
          <p:cNvPicPr>
            <a:picLocks noChangeAspect="1"/>
          </p:cNvPicPr>
          <p:nvPr/>
        </p:nvPicPr>
        <p:blipFill>
          <a:blip r:embed="rId3"/>
          <a:stretch>
            <a:fillRect/>
          </a:stretch>
        </p:blipFill>
        <p:spPr>
          <a:xfrm>
            <a:off x="2195513" y="1316038"/>
            <a:ext cx="3151187" cy="2400300"/>
          </a:xfrm>
          <a:prstGeom prst="rect">
            <a:avLst/>
          </a:prstGeom>
          <a:noFill/>
          <a:ln w="9525">
            <a:noFill/>
          </a:ln>
        </p:spPr>
      </p:pic>
      <p:pic>
        <p:nvPicPr>
          <p:cNvPr id="22758" name="Picture 5" descr="3"/>
          <p:cNvPicPr>
            <a:picLocks noChangeAspect="1"/>
          </p:cNvPicPr>
          <p:nvPr/>
        </p:nvPicPr>
        <p:blipFill>
          <a:blip r:embed="rId4"/>
          <a:stretch>
            <a:fillRect/>
          </a:stretch>
        </p:blipFill>
        <p:spPr>
          <a:xfrm>
            <a:off x="5580063" y="357188"/>
            <a:ext cx="3271837" cy="286226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752"/>
                                        </p:tgtEl>
                                        <p:attrNameLst>
                                          <p:attrName>style.visibility</p:attrName>
                                        </p:attrNameLst>
                                      </p:cBhvr>
                                      <p:to>
                                        <p:strVal val="visible"/>
                                      </p:to>
                                    </p:set>
                                    <p:anim calcmode="lin" valueType="num">
                                      <p:cBhvr additive="base">
                                        <p:cTn id="7" dur="500" fill="hold"/>
                                        <p:tgtEl>
                                          <p:spTgt spid="22752"/>
                                        </p:tgtEl>
                                        <p:attrNameLst>
                                          <p:attrName>ppt_x</p:attrName>
                                        </p:attrNameLst>
                                      </p:cBhvr>
                                      <p:tavLst>
                                        <p:tav tm="0">
                                          <p:val>
                                            <p:strVal val="#ppt_x"/>
                                          </p:val>
                                        </p:tav>
                                        <p:tav tm="100000">
                                          <p:val>
                                            <p:strVal val="#ppt_x"/>
                                          </p:val>
                                        </p:tav>
                                      </p:tavLst>
                                    </p:anim>
                                    <p:anim calcmode="lin" valueType="num">
                                      <p:cBhvr additive="base">
                                        <p:cTn id="8" dur="500" fill="hold"/>
                                        <p:tgtEl>
                                          <p:spTgt spid="227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753"/>
                                        </p:tgtEl>
                                        <p:attrNameLst>
                                          <p:attrName>style.visibility</p:attrName>
                                        </p:attrNameLst>
                                      </p:cBhvr>
                                      <p:to>
                                        <p:strVal val="visible"/>
                                      </p:to>
                                    </p:set>
                                    <p:anim calcmode="lin" valueType="num">
                                      <p:cBhvr additive="base">
                                        <p:cTn id="11" dur="500" fill="hold"/>
                                        <p:tgtEl>
                                          <p:spTgt spid="22753"/>
                                        </p:tgtEl>
                                        <p:attrNameLst>
                                          <p:attrName>ppt_x</p:attrName>
                                        </p:attrNameLst>
                                      </p:cBhvr>
                                      <p:tavLst>
                                        <p:tav tm="0">
                                          <p:val>
                                            <p:strVal val="#ppt_x"/>
                                          </p:val>
                                        </p:tav>
                                        <p:tav tm="100000">
                                          <p:val>
                                            <p:strVal val="#ppt_x"/>
                                          </p:val>
                                        </p:tav>
                                      </p:tavLst>
                                    </p:anim>
                                    <p:anim calcmode="lin" valueType="num">
                                      <p:cBhvr additive="base">
                                        <p:cTn id="12" dur="500" fill="hold"/>
                                        <p:tgtEl>
                                          <p:spTgt spid="2275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757"/>
                                        </p:tgtEl>
                                        <p:attrNameLst>
                                          <p:attrName>style.visibility</p:attrName>
                                        </p:attrNameLst>
                                      </p:cBhvr>
                                      <p:to>
                                        <p:strVal val="visible"/>
                                      </p:to>
                                    </p:set>
                                    <p:anim calcmode="lin" valueType="num">
                                      <p:cBhvr additive="base">
                                        <p:cTn id="15" dur="500" fill="hold"/>
                                        <p:tgtEl>
                                          <p:spTgt spid="22757"/>
                                        </p:tgtEl>
                                        <p:attrNameLst>
                                          <p:attrName>ppt_x</p:attrName>
                                        </p:attrNameLst>
                                      </p:cBhvr>
                                      <p:tavLst>
                                        <p:tav tm="0">
                                          <p:val>
                                            <p:strVal val="#ppt_x"/>
                                          </p:val>
                                        </p:tav>
                                        <p:tav tm="100000">
                                          <p:val>
                                            <p:strVal val="#ppt_x"/>
                                          </p:val>
                                        </p:tav>
                                      </p:tavLst>
                                    </p:anim>
                                    <p:anim calcmode="lin" valueType="num">
                                      <p:cBhvr additive="base">
                                        <p:cTn id="16" dur="500" fill="hold"/>
                                        <p:tgtEl>
                                          <p:spTgt spid="2275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758"/>
                                        </p:tgtEl>
                                        <p:attrNameLst>
                                          <p:attrName>style.visibility</p:attrName>
                                        </p:attrNameLst>
                                      </p:cBhvr>
                                      <p:to>
                                        <p:strVal val="visible"/>
                                      </p:to>
                                    </p:set>
                                    <p:anim calcmode="lin" valueType="num">
                                      <p:cBhvr additive="base">
                                        <p:cTn id="19" dur="500" fill="hold"/>
                                        <p:tgtEl>
                                          <p:spTgt spid="22758"/>
                                        </p:tgtEl>
                                        <p:attrNameLst>
                                          <p:attrName>ppt_x</p:attrName>
                                        </p:attrNameLst>
                                      </p:cBhvr>
                                      <p:tavLst>
                                        <p:tav tm="0">
                                          <p:val>
                                            <p:strVal val="#ppt_x"/>
                                          </p:val>
                                        </p:tav>
                                        <p:tav tm="100000">
                                          <p:val>
                                            <p:strVal val="#ppt_x"/>
                                          </p:val>
                                        </p:tav>
                                      </p:tavLst>
                                    </p:anim>
                                    <p:anim calcmode="lin" valueType="num">
                                      <p:cBhvr additive="base">
                                        <p:cTn id="20" dur="500" fill="hold"/>
                                        <p:tgtEl>
                                          <p:spTgt spid="227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矩形 3"/>
          <p:cNvSpPr/>
          <p:nvPr/>
        </p:nvSpPr>
        <p:spPr>
          <a:xfrm>
            <a:off x="714375" y="1928813"/>
            <a:ext cx="1857375" cy="3170237"/>
          </a:xfrm>
          <a:prstGeom prst="rect">
            <a:avLst/>
          </a:prstGeom>
          <a:noFill/>
          <a:ln w="9525">
            <a:noFill/>
          </a:ln>
        </p:spPr>
        <p:txBody>
          <a:bodyPr>
            <a:spAutoFit/>
          </a:bodyPr>
          <a:p>
            <a:r>
              <a:rPr lang="zh-CN" altLang="en-US" sz="2000" dirty="0">
                <a:latin typeface="Arial" panose="020B0604020202090204" pitchFamily="34" charset="0"/>
              </a:rPr>
              <a:t>校园绿植</a:t>
            </a:r>
            <a:endParaRPr lang="en-US" altLang="zh-CN" sz="2000" dirty="0">
              <a:latin typeface="Arial" panose="020B0604020202090204" pitchFamily="34" charset="0"/>
            </a:endParaRPr>
          </a:p>
          <a:p>
            <a:r>
              <a:rPr lang="zh-CN" altLang="en-US" sz="2000" dirty="0">
                <a:latin typeface="Arial" panose="020B0604020202090204" pitchFamily="34" charset="0"/>
              </a:rPr>
              <a:t>校史馆</a:t>
            </a:r>
            <a:endParaRPr lang="en-US" altLang="zh-CN" sz="2000" dirty="0">
              <a:latin typeface="Arial" panose="020B0604020202090204" pitchFamily="34" charset="0"/>
            </a:endParaRPr>
          </a:p>
          <a:p>
            <a:r>
              <a:rPr lang="zh-CN" altLang="en-US" sz="2000" dirty="0">
                <a:latin typeface="Arial" panose="020B0604020202090204" pitchFamily="34" charset="0"/>
              </a:rPr>
              <a:t>少先队室</a:t>
            </a:r>
            <a:endParaRPr lang="en-US" altLang="zh-CN" sz="2000" dirty="0">
              <a:latin typeface="Arial" panose="020B0604020202090204" pitchFamily="34" charset="0"/>
            </a:endParaRPr>
          </a:p>
          <a:p>
            <a:r>
              <a:rPr lang="zh-CN" altLang="en-US" sz="2000" dirty="0">
                <a:latin typeface="Arial" panose="020B0604020202090204" pitchFamily="34" charset="0"/>
              </a:rPr>
              <a:t>典藏馆</a:t>
            </a:r>
            <a:endParaRPr lang="en-US" altLang="zh-CN" sz="2000" dirty="0">
              <a:latin typeface="Arial" panose="020B0604020202090204" pitchFamily="34" charset="0"/>
            </a:endParaRPr>
          </a:p>
          <a:p>
            <a:r>
              <a:rPr lang="zh-CN" altLang="en-US" sz="2000" dirty="0">
                <a:latin typeface="Arial" panose="020B0604020202090204" pitchFamily="34" charset="0"/>
              </a:rPr>
              <a:t>图书馆</a:t>
            </a:r>
            <a:endParaRPr lang="en-US" altLang="zh-CN" sz="2000" dirty="0">
              <a:latin typeface="Arial" panose="020B0604020202090204" pitchFamily="34" charset="0"/>
            </a:endParaRPr>
          </a:p>
          <a:p>
            <a:r>
              <a:rPr lang="zh-CN" altLang="en-US" sz="2000" dirty="0">
                <a:latin typeface="Arial" panose="020B0604020202090204" pitchFamily="34" charset="0"/>
              </a:rPr>
              <a:t>社团教室</a:t>
            </a:r>
            <a:endParaRPr lang="en-US" altLang="zh-CN" sz="2000" dirty="0">
              <a:latin typeface="Arial" panose="020B0604020202090204" pitchFamily="34" charset="0"/>
            </a:endParaRPr>
          </a:p>
          <a:p>
            <a:r>
              <a:rPr lang="zh-CN" altLang="en-US" sz="2000" dirty="0">
                <a:latin typeface="Arial" panose="020B0604020202090204" pitchFamily="34" charset="0"/>
              </a:rPr>
              <a:t>校园环境布置</a:t>
            </a:r>
            <a:endParaRPr lang="en-US" altLang="zh-CN" sz="2000" dirty="0">
              <a:latin typeface="Arial" panose="020B0604020202090204" pitchFamily="34" charset="0"/>
            </a:endParaRPr>
          </a:p>
          <a:p>
            <a:r>
              <a:rPr lang="zh-CN" altLang="en-US" sz="2000" dirty="0">
                <a:latin typeface="Arial" panose="020B0604020202090204" pitchFamily="34" charset="0"/>
              </a:rPr>
              <a:t>甚至厨房</a:t>
            </a:r>
            <a:endParaRPr lang="en-US" altLang="zh-CN" sz="2000" dirty="0">
              <a:latin typeface="Arial" panose="020B0604020202090204" pitchFamily="34" charset="0"/>
            </a:endParaRPr>
          </a:p>
          <a:p>
            <a:r>
              <a:rPr lang="zh-CN" altLang="en-US" sz="2000" dirty="0">
                <a:latin typeface="Arial" panose="020B0604020202090204" pitchFamily="34" charset="0"/>
              </a:rPr>
              <a:t>保安室</a:t>
            </a:r>
            <a:endParaRPr lang="en-US" altLang="zh-CN" sz="2000" dirty="0">
              <a:latin typeface="Arial" panose="020B0604020202090204" pitchFamily="34" charset="0"/>
            </a:endParaRPr>
          </a:p>
          <a:p>
            <a:r>
              <a:rPr lang="zh-CN" altLang="en-US" sz="2000" dirty="0">
                <a:latin typeface="Arial" panose="020B0604020202090204" pitchFamily="34" charset="0"/>
              </a:rPr>
              <a:t>体育馆</a:t>
            </a:r>
            <a:endParaRPr lang="zh-CN" altLang="en-US" sz="2000" dirty="0">
              <a:latin typeface="Arial" panose="020B0604020202090204" pitchFamily="34" charset="0"/>
            </a:endParaRPr>
          </a:p>
        </p:txBody>
      </p:sp>
      <p:sp>
        <p:nvSpPr>
          <p:cNvPr id="5" name="矩形 4"/>
          <p:cNvSpPr/>
          <p:nvPr/>
        </p:nvSpPr>
        <p:spPr>
          <a:xfrm>
            <a:off x="500034" y="357166"/>
            <a:ext cx="1832553" cy="584775"/>
          </a:xfrm>
          <a:prstGeom prst="rect">
            <a:avLst/>
          </a:prstGeom>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dirty="0">
                <a:solidFill>
                  <a:schemeClr val="accent3"/>
                </a:solidFill>
                <a:effectLst>
                  <a:glow rad="139700">
                    <a:schemeClr val="accent3">
                      <a:satMod val="175000"/>
                      <a:alpha val="40000"/>
                    </a:schemeClr>
                  </a:glow>
                </a:effectLst>
                <a:uLnTx/>
                <a:uFillTx/>
                <a:latin typeface="Arial" panose="020B0604020202090204" pitchFamily="34" charset="0"/>
                <a:ea typeface="宋体" pitchFamily="2" charset="-122"/>
                <a:cs typeface="+mn-cs"/>
              </a:rPr>
              <a:t>学校资源</a:t>
            </a:r>
            <a:endParaRPr kumimoji="0" lang="zh-CN" altLang="en-US" sz="3200" b="1" i="0" u="none" strike="noStrike" kern="1200" cap="none" spc="0" normalizeH="0" baseline="0" noProof="0" dirty="0">
              <a:solidFill>
                <a:schemeClr val="accent3"/>
              </a:solidFill>
              <a:effectLst>
                <a:glow rad="139700">
                  <a:schemeClr val="accent3">
                    <a:satMod val="175000"/>
                    <a:alpha val="40000"/>
                  </a:schemeClr>
                </a:glow>
              </a:effectLst>
              <a:uLnTx/>
              <a:uFillTx/>
              <a:latin typeface="Arial" panose="020B0604020202090204" pitchFamily="34" charset="0"/>
              <a:ea typeface="宋体" pitchFamily="2" charset="-122"/>
              <a:cs typeface="+mn-cs"/>
            </a:endParaRPr>
          </a:p>
        </p:txBody>
      </p:sp>
      <p:sp>
        <p:nvSpPr>
          <p:cNvPr id="45061" name="矩形 5"/>
          <p:cNvSpPr>
            <a:spLocks noChangeArrowheads="1"/>
          </p:cNvSpPr>
          <p:nvPr/>
        </p:nvSpPr>
        <p:spPr bwMode="auto">
          <a:xfrm>
            <a:off x="214282" y="1357298"/>
            <a:ext cx="5429250" cy="461665"/>
          </a:xfrm>
          <a:prstGeom prst="rect">
            <a:avLst/>
          </a:prstGeom>
          <a:noFill/>
          <a:ln w="9525">
            <a:noFill/>
            <a:miter lim="800000"/>
          </a:ln>
        </p:spPr>
        <p:txBody>
          <a:bodyPr>
            <a:spAutoFit/>
            <a:scene3d>
              <a:camera prst="orthographicFront"/>
              <a:lightRig rig="threePt" dir="t"/>
            </a:scene3d>
            <a:sp3d extrusionH="57150">
              <a:bevelT w="38100" h="38100" prst="relaxedInset"/>
            </a:sp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all" spc="0" normalizeH="0" baseline="0" noProof="0" dirty="0">
                <a:ln w="9000" cmpd="sng">
                  <a:solidFill>
                    <a:srgbClr val="3891A7"/>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Arial" panose="020B0604020202090204" pitchFamily="34" charset="0"/>
                <a:ea typeface="宋体" pitchFamily="2" charset="-122"/>
                <a:cs typeface="+mn-cs"/>
              </a:rPr>
              <a:t>把学校建成学生的实践活动基地</a:t>
            </a:r>
            <a:endParaRPr kumimoji="0" lang="zh-CN" altLang="en-US" sz="2400" b="1" i="0" u="none" strike="noStrike" kern="1200" cap="all" spc="0" normalizeH="0" baseline="0" noProof="0" dirty="0">
              <a:ln w="9000" cmpd="sng">
                <a:solidFill>
                  <a:srgbClr val="3891A7"/>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Arial" panose="020B0604020202090204" pitchFamily="34" charset="0"/>
              <a:ea typeface="宋体" pitchFamily="2" charset="-122"/>
              <a:cs typeface="+mn-cs"/>
            </a:endParaRPr>
          </a:p>
        </p:txBody>
      </p:sp>
      <p:grpSp>
        <p:nvGrpSpPr>
          <p:cNvPr id="52229" name="组合 22"/>
          <p:cNvGrpSpPr/>
          <p:nvPr/>
        </p:nvGrpSpPr>
        <p:grpSpPr>
          <a:xfrm>
            <a:off x="6219825" y="544513"/>
            <a:ext cx="2649538" cy="636587"/>
            <a:chOff x="4508993" y="294165"/>
            <a:chExt cx="2649080" cy="477772"/>
          </a:xfrm>
        </p:grpSpPr>
        <p:sp>
          <p:nvSpPr>
            <p:cNvPr id="7" name="椭圆 6"/>
            <p:cNvSpPr/>
            <p:nvPr/>
          </p:nvSpPr>
          <p:spPr>
            <a:xfrm rot="21121366">
              <a:off x="5301019" y="514583"/>
              <a:ext cx="230147" cy="229951"/>
            </a:xfrm>
            <a:prstGeom prst="ellipse">
              <a:avLst/>
            </a:prstGeom>
            <a:solidFill>
              <a:srgbClr val="E430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8" name="椭圆 7"/>
            <p:cNvSpPr/>
            <p:nvPr/>
          </p:nvSpPr>
          <p:spPr>
            <a:xfrm rot="21121366">
              <a:off x="4508993" y="294165"/>
              <a:ext cx="130152" cy="1310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9" name="椭圆 8"/>
            <p:cNvSpPr/>
            <p:nvPr/>
          </p:nvSpPr>
          <p:spPr>
            <a:xfrm rot="21121366">
              <a:off x="6089870" y="303697"/>
              <a:ext cx="280939" cy="28118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 name="椭圆 9"/>
            <p:cNvSpPr/>
            <p:nvPr/>
          </p:nvSpPr>
          <p:spPr>
            <a:xfrm rot="21121366">
              <a:off x="6943797" y="557476"/>
              <a:ext cx="214276" cy="21446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pic>
        <p:nvPicPr>
          <p:cNvPr id="11" name="图片 10" descr="栖心.png"/>
          <p:cNvPicPr>
            <a:picLocks noGrp="1" noChangeAspect="1"/>
          </p:cNvPicPr>
          <p:nvPr isPhoto="1"/>
        </p:nvPicPr>
        <p:blipFill>
          <a:blip r:embed="rId1" cstate="print">
            <a:lum/>
          </a:blip>
          <a:stretch>
            <a:fillRect/>
          </a:stretch>
        </p:blipFill>
        <p:spPr>
          <a:xfrm>
            <a:off x="2714612" y="1928802"/>
            <a:ext cx="2640783" cy="2226234"/>
          </a:xfrm>
          <a:prstGeom prst="ellipse">
            <a:avLst/>
          </a:prstGeom>
          <a:ln>
            <a:noFill/>
          </a:ln>
          <a:effectLst>
            <a:softEdge rad="112500"/>
          </a:effectLst>
        </p:spPr>
      </p:pic>
      <p:pic>
        <p:nvPicPr>
          <p:cNvPr id="12" name="图片 11" descr="诗源.png"/>
          <p:cNvPicPr>
            <a:picLocks noGrp="1" noChangeAspect="1"/>
          </p:cNvPicPr>
          <p:nvPr isPhoto="1"/>
        </p:nvPicPr>
        <p:blipFill>
          <a:blip r:embed="rId2" cstate="print">
            <a:lum/>
          </a:blip>
          <a:stretch>
            <a:fillRect/>
          </a:stretch>
        </p:blipFill>
        <p:spPr>
          <a:xfrm>
            <a:off x="6803656" y="1690678"/>
            <a:ext cx="2340344" cy="2246727"/>
          </a:xfrm>
          <a:prstGeom prst="ellipse">
            <a:avLst/>
          </a:prstGeom>
          <a:ln>
            <a:noFill/>
          </a:ln>
          <a:effectLst>
            <a:softEdge rad="112500"/>
          </a:effectLst>
        </p:spPr>
      </p:pic>
      <p:pic>
        <p:nvPicPr>
          <p:cNvPr id="13" name="图片 12" descr="意林.png"/>
          <p:cNvPicPr>
            <a:picLocks noGrp="1" noChangeAspect="1"/>
          </p:cNvPicPr>
          <p:nvPr isPhoto="1"/>
        </p:nvPicPr>
        <p:blipFill>
          <a:blip r:embed="rId3" cstate="print">
            <a:lum/>
          </a:blip>
          <a:stretch>
            <a:fillRect/>
          </a:stretch>
        </p:blipFill>
        <p:spPr>
          <a:xfrm>
            <a:off x="3857620" y="3643314"/>
            <a:ext cx="2407830" cy="2515275"/>
          </a:xfrm>
          <a:prstGeom prst="ellipse">
            <a:avLst/>
          </a:prstGeom>
          <a:ln>
            <a:noFill/>
          </a:ln>
          <a:effectLst>
            <a:softEdge rad="112500"/>
          </a:effectLst>
        </p:spPr>
      </p:pic>
      <p:pic>
        <p:nvPicPr>
          <p:cNvPr id="14" name="图片 13" descr="云居.png"/>
          <p:cNvPicPr>
            <a:picLocks noGrp="1" noChangeAspect="1"/>
          </p:cNvPicPr>
          <p:nvPr isPhoto="1"/>
        </p:nvPicPr>
        <p:blipFill>
          <a:blip r:embed="rId4" cstate="print">
            <a:lum/>
          </a:blip>
          <a:stretch>
            <a:fillRect/>
          </a:stretch>
        </p:blipFill>
        <p:spPr>
          <a:xfrm>
            <a:off x="6072198" y="3714752"/>
            <a:ext cx="2423930" cy="2380741"/>
          </a:xfrm>
          <a:prstGeom prst="ellipse">
            <a:avLst/>
          </a:prstGeom>
          <a:ln>
            <a:noFill/>
          </a:ln>
          <a:effectLst>
            <a:softEdge rad="112500"/>
          </a:effectLst>
        </p:spPr>
      </p:pic>
      <p:pic>
        <p:nvPicPr>
          <p:cNvPr id="15" name="图片 14" descr="紫藤花下.png"/>
          <p:cNvPicPr>
            <a:picLocks noGrp="1" noChangeAspect="1"/>
          </p:cNvPicPr>
          <p:nvPr isPhoto="1"/>
        </p:nvPicPr>
        <p:blipFill>
          <a:blip r:embed="rId5" cstate="print">
            <a:lum/>
          </a:blip>
          <a:stretch>
            <a:fillRect/>
          </a:stretch>
        </p:blipFill>
        <p:spPr>
          <a:xfrm>
            <a:off x="4714876" y="642918"/>
            <a:ext cx="2610932" cy="2380740"/>
          </a:xfrm>
          <a:prstGeom prst="ellipse">
            <a:avLst/>
          </a:prstGeom>
          <a:ln>
            <a:noFill/>
          </a:ln>
          <a:effectLst>
            <a:softEdge rad="112500"/>
          </a:effectLst>
        </p:spPr>
      </p:pic>
      <p:sp>
        <p:nvSpPr>
          <p:cNvPr id="16" name="TextBox 8"/>
          <p:cNvSpPr txBox="1">
            <a:spLocks noChangeArrowheads="1"/>
          </p:cNvSpPr>
          <p:nvPr/>
        </p:nvSpPr>
        <p:spPr bwMode="auto">
          <a:xfrm>
            <a:off x="7270750" y="3729038"/>
            <a:ext cx="1390650" cy="533400"/>
          </a:xfrm>
          <a:prstGeom prst="rect">
            <a:avLst/>
          </a:prstGeom>
          <a:noFill/>
          <a:ln w="9525">
            <a:noFill/>
            <a:miter lim="800000"/>
          </a:ln>
        </p:spPr>
        <p:txBody>
          <a:bodyPr>
            <a:spAutoFit/>
          </a:bodyPr>
          <a:lstStyle/>
          <a:p>
            <a:pPr marR="0" algn="ctr" defTabSz="914400" fontAlgn="auto">
              <a:spcBef>
                <a:spcPts val="0"/>
              </a:spcBef>
              <a:spcAft>
                <a:spcPts val="0"/>
              </a:spcAft>
              <a:buClrTx/>
              <a:buSzTx/>
              <a:buFontTx/>
              <a:buNone/>
              <a:defRPr/>
            </a:pPr>
            <a:r>
              <a:rPr kumimoji="0" lang="zh-CN" altLang="en-US" sz="2000" b="1" kern="1200" cap="none" spc="0" normalizeH="0" baseline="0" noProof="0" dirty="0">
                <a:solidFill>
                  <a:schemeClr val="tx1">
                    <a:lumMod val="95000"/>
                    <a:lumOff val="5000"/>
                  </a:schemeClr>
                </a:solidFill>
                <a:latin typeface="华文新魏" pitchFamily="2" charset="-122"/>
                <a:ea typeface="华文新魏" pitchFamily="2" charset="-122"/>
                <a:cs typeface="+mn-cs"/>
              </a:rPr>
              <a:t>诗源</a:t>
            </a:r>
            <a:endParaRPr kumimoji="0" lang="zh-CN" altLang="en-US" sz="2000" b="1" kern="1200" cap="none" spc="0" normalizeH="0" baseline="0" noProof="0" dirty="0">
              <a:solidFill>
                <a:schemeClr val="tx1">
                  <a:lumMod val="95000"/>
                  <a:lumOff val="5000"/>
                </a:schemeClr>
              </a:solidFill>
              <a:latin typeface="华文新魏" pitchFamily="2" charset="-122"/>
              <a:ea typeface="华文新魏" pitchFamily="2" charset="-122"/>
              <a:cs typeface="+mn-cs"/>
            </a:endParaRPr>
          </a:p>
        </p:txBody>
      </p:sp>
      <p:sp>
        <p:nvSpPr>
          <p:cNvPr id="17" name="TextBox 11"/>
          <p:cNvSpPr txBox="1">
            <a:spLocks noChangeArrowheads="1"/>
          </p:cNvSpPr>
          <p:nvPr/>
        </p:nvSpPr>
        <p:spPr bwMode="auto">
          <a:xfrm>
            <a:off x="6613525" y="5976938"/>
            <a:ext cx="1130300" cy="492125"/>
          </a:xfrm>
          <a:prstGeom prst="rect">
            <a:avLst/>
          </a:prstGeom>
          <a:noFill/>
          <a:ln w="9525">
            <a:noFill/>
            <a:miter lim="800000"/>
          </a:ln>
        </p:spPr>
        <p:txBody>
          <a:bodyPr>
            <a:spAutoFit/>
          </a:bodyPr>
          <a:lstStyle/>
          <a:p>
            <a:pPr marR="0" algn="ctr" defTabSz="914400" fontAlgn="auto">
              <a:spcBef>
                <a:spcPts val="0"/>
              </a:spcBef>
              <a:spcAft>
                <a:spcPts val="0"/>
              </a:spcAft>
              <a:buClrTx/>
              <a:buSzTx/>
              <a:buFontTx/>
              <a:buNone/>
              <a:defRPr/>
            </a:pPr>
            <a:r>
              <a:rPr kumimoji="0" lang="zh-CN" altLang="en-US" b="1" kern="1200" cap="none" spc="0" normalizeH="0" baseline="0" noProof="0" dirty="0">
                <a:solidFill>
                  <a:schemeClr val="tx1">
                    <a:lumMod val="95000"/>
                    <a:lumOff val="5000"/>
                  </a:schemeClr>
                </a:solidFill>
                <a:latin typeface="华文新魏" pitchFamily="2" charset="-122"/>
                <a:ea typeface="华文新魏" pitchFamily="2" charset="-122"/>
                <a:cs typeface="+mn-cs"/>
              </a:rPr>
              <a:t>云居</a:t>
            </a:r>
            <a:endParaRPr kumimoji="0" lang="zh-CN" altLang="en-US" b="1" kern="1200" cap="none" spc="0" normalizeH="0" baseline="0" noProof="0" dirty="0">
              <a:solidFill>
                <a:schemeClr val="tx1">
                  <a:lumMod val="95000"/>
                  <a:lumOff val="5000"/>
                </a:schemeClr>
              </a:solidFill>
              <a:latin typeface="华文新魏" pitchFamily="2" charset="-122"/>
              <a:ea typeface="华文新魏" pitchFamily="2" charset="-122"/>
              <a:cs typeface="+mn-cs"/>
            </a:endParaRPr>
          </a:p>
        </p:txBody>
      </p:sp>
      <p:sp>
        <p:nvSpPr>
          <p:cNvPr id="18" name="TextBox 5"/>
          <p:cNvSpPr txBox="1">
            <a:spLocks noChangeArrowheads="1"/>
          </p:cNvSpPr>
          <p:nvPr/>
        </p:nvSpPr>
        <p:spPr bwMode="auto">
          <a:xfrm>
            <a:off x="5354638" y="2833688"/>
            <a:ext cx="1392238" cy="492125"/>
          </a:xfrm>
          <a:prstGeom prst="rect">
            <a:avLst/>
          </a:prstGeom>
          <a:noFill/>
          <a:ln w="9525">
            <a:noFill/>
            <a:miter lim="800000"/>
          </a:ln>
        </p:spPr>
        <p:txBody>
          <a:bodyPr>
            <a:spAutoFit/>
          </a:bodyPr>
          <a:lstStyle/>
          <a:p>
            <a:pPr marR="0" algn="ctr" defTabSz="914400" fontAlgn="auto">
              <a:spcBef>
                <a:spcPts val="0"/>
              </a:spcBef>
              <a:spcAft>
                <a:spcPts val="0"/>
              </a:spcAft>
              <a:buClrTx/>
              <a:buSzTx/>
              <a:buFontTx/>
              <a:buNone/>
              <a:defRPr/>
            </a:pPr>
            <a:r>
              <a:rPr kumimoji="0" lang="zh-CN" altLang="en-US" b="1" kern="1200" cap="none" spc="0" normalizeH="0" baseline="0" noProof="0" dirty="0">
                <a:solidFill>
                  <a:schemeClr val="tx1">
                    <a:lumMod val="95000"/>
                    <a:lumOff val="5000"/>
                  </a:schemeClr>
                </a:solidFill>
                <a:latin typeface="华文新魏" pitchFamily="2" charset="-122"/>
                <a:ea typeface="华文新魏" pitchFamily="2" charset="-122"/>
                <a:cs typeface="+mn-cs"/>
              </a:rPr>
              <a:t>紫藤花下</a:t>
            </a:r>
            <a:endParaRPr kumimoji="0" lang="zh-CN" altLang="en-US" b="1" kern="1200" cap="none" spc="0" normalizeH="0" baseline="0" noProof="0" dirty="0">
              <a:solidFill>
                <a:schemeClr val="tx1">
                  <a:lumMod val="95000"/>
                  <a:lumOff val="5000"/>
                </a:schemeClr>
              </a:solidFill>
              <a:latin typeface="华文新魏" pitchFamily="2" charset="-122"/>
              <a:ea typeface="华文新魏" pitchFamily="2" charset="-122"/>
              <a:cs typeface="+mn-cs"/>
            </a:endParaRPr>
          </a:p>
        </p:txBody>
      </p:sp>
      <p:sp>
        <p:nvSpPr>
          <p:cNvPr id="19" name="TextBox 10"/>
          <p:cNvSpPr txBox="1">
            <a:spLocks noChangeArrowheads="1"/>
          </p:cNvSpPr>
          <p:nvPr/>
        </p:nvSpPr>
        <p:spPr bwMode="auto">
          <a:xfrm>
            <a:off x="3375025" y="3690938"/>
            <a:ext cx="1255713" cy="492125"/>
          </a:xfrm>
          <a:prstGeom prst="rect">
            <a:avLst/>
          </a:prstGeom>
          <a:noFill/>
          <a:ln w="9525">
            <a:noFill/>
            <a:miter lim="800000"/>
          </a:ln>
        </p:spPr>
        <p:txBody>
          <a:bodyPr>
            <a:spAutoFit/>
          </a:bodyPr>
          <a:lstStyle/>
          <a:p>
            <a:pPr marR="0" algn="ctr" defTabSz="914400" fontAlgn="auto">
              <a:spcBef>
                <a:spcPts val="0"/>
              </a:spcBef>
              <a:spcAft>
                <a:spcPts val="0"/>
              </a:spcAft>
              <a:buClrTx/>
              <a:buSzTx/>
              <a:buFontTx/>
              <a:buNone/>
              <a:defRPr/>
            </a:pPr>
            <a:r>
              <a:rPr kumimoji="0" lang="zh-CN" altLang="en-US" b="1" kern="1200" cap="none" spc="0" normalizeH="0" baseline="0" noProof="0" dirty="0">
                <a:solidFill>
                  <a:schemeClr val="tx1">
                    <a:lumMod val="95000"/>
                    <a:lumOff val="5000"/>
                  </a:schemeClr>
                </a:solidFill>
                <a:latin typeface="华文新魏" pitchFamily="2" charset="-122"/>
                <a:ea typeface="华文新魏" pitchFamily="2" charset="-122"/>
                <a:cs typeface="+mn-cs"/>
              </a:rPr>
              <a:t>栖心</a:t>
            </a:r>
            <a:endParaRPr kumimoji="0" lang="zh-CN" altLang="en-US" b="1" kern="1200" cap="none" spc="0" normalizeH="0" baseline="0" noProof="0" dirty="0">
              <a:solidFill>
                <a:schemeClr val="tx1">
                  <a:lumMod val="95000"/>
                  <a:lumOff val="5000"/>
                </a:schemeClr>
              </a:solidFill>
              <a:latin typeface="华文新魏" pitchFamily="2" charset="-122"/>
              <a:ea typeface="华文新魏" pitchFamily="2" charset="-122"/>
              <a:cs typeface="+mn-cs"/>
            </a:endParaRPr>
          </a:p>
        </p:txBody>
      </p:sp>
      <p:sp>
        <p:nvSpPr>
          <p:cNvPr id="20" name="TextBox 9"/>
          <p:cNvSpPr txBox="1">
            <a:spLocks noChangeArrowheads="1"/>
          </p:cNvSpPr>
          <p:nvPr/>
        </p:nvSpPr>
        <p:spPr bwMode="auto">
          <a:xfrm>
            <a:off x="4041775" y="6135688"/>
            <a:ext cx="1392238" cy="493713"/>
          </a:xfrm>
          <a:prstGeom prst="rect">
            <a:avLst/>
          </a:prstGeom>
          <a:noFill/>
          <a:ln w="9525">
            <a:noFill/>
            <a:miter lim="800000"/>
          </a:ln>
        </p:spPr>
        <p:txBody>
          <a:bodyPr>
            <a:spAutoFit/>
          </a:bodyPr>
          <a:lstStyle/>
          <a:p>
            <a:pPr marR="0" algn="ctr" defTabSz="914400" fontAlgn="auto">
              <a:spcBef>
                <a:spcPts val="0"/>
              </a:spcBef>
              <a:spcAft>
                <a:spcPts val="0"/>
              </a:spcAft>
              <a:buClrTx/>
              <a:buSzTx/>
              <a:buFontTx/>
              <a:buNone/>
              <a:defRPr/>
            </a:pPr>
            <a:r>
              <a:rPr kumimoji="0" lang="zh-CN" altLang="en-US" b="1" kern="1200" cap="none" spc="0" normalizeH="0" baseline="0" noProof="0" dirty="0">
                <a:solidFill>
                  <a:schemeClr val="tx1">
                    <a:lumMod val="95000"/>
                    <a:lumOff val="5000"/>
                  </a:schemeClr>
                </a:solidFill>
                <a:latin typeface="华文新魏" pitchFamily="2" charset="-122"/>
                <a:ea typeface="华文新魏" pitchFamily="2" charset="-122"/>
                <a:cs typeface="+mn-cs"/>
              </a:rPr>
              <a:t>意林</a:t>
            </a:r>
            <a:endParaRPr kumimoji="0" lang="zh-CN" altLang="en-US" b="1" kern="1200" cap="none" spc="0" normalizeH="0" baseline="0" noProof="0" dirty="0">
              <a:solidFill>
                <a:schemeClr val="tx1">
                  <a:lumMod val="95000"/>
                  <a:lumOff val="5000"/>
                </a:schemeClr>
              </a:solidFill>
              <a:latin typeface="华文新魏" pitchFamily="2" charset="-122"/>
              <a:ea typeface="华文新魏"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矩形 3"/>
          <p:cNvSpPr/>
          <p:nvPr/>
        </p:nvSpPr>
        <p:spPr>
          <a:xfrm>
            <a:off x="714375" y="1714500"/>
            <a:ext cx="7143750" cy="3140075"/>
          </a:xfrm>
          <a:prstGeom prst="rect">
            <a:avLst/>
          </a:prstGeom>
          <a:noFill/>
          <a:ln w="9525">
            <a:noFill/>
          </a:ln>
        </p:spPr>
        <p:txBody>
          <a:bodyPr>
            <a:spAutoFit/>
          </a:bodyPr>
          <a:p>
            <a:r>
              <a:rPr lang="zh-CN" altLang="en-US" dirty="0">
                <a:solidFill>
                  <a:srgbClr val="FF0000"/>
                </a:solidFill>
                <a:latin typeface="Arial" panose="020B0604020202090204" pitchFamily="34" charset="0"/>
              </a:rPr>
              <a:t>项目组：</a:t>
            </a:r>
            <a:r>
              <a:rPr lang="zh-CN" altLang="en-US" dirty="0">
                <a:latin typeface="Arial" panose="020B0604020202090204" pitchFamily="34" charset="0"/>
              </a:rPr>
              <a:t>小课题研究项目组  社区里人文资源（垃圾分类、车辆研究、环卫情况调查、植物的密码） </a:t>
            </a:r>
            <a:endParaRPr lang="en-US" altLang="zh-CN" dirty="0">
              <a:latin typeface="Arial" panose="020B0604020202090204" pitchFamily="34" charset="0"/>
            </a:endParaRPr>
          </a:p>
          <a:p>
            <a:endParaRPr lang="zh-CN" altLang="en-US" dirty="0">
              <a:latin typeface="Arial" panose="020B0604020202090204" pitchFamily="34" charset="0"/>
            </a:endParaRPr>
          </a:p>
          <a:p>
            <a:r>
              <a:rPr lang="zh-CN" altLang="en-US" dirty="0">
                <a:solidFill>
                  <a:srgbClr val="FF0000"/>
                </a:solidFill>
                <a:latin typeface="Arial" panose="020B0604020202090204" pitchFamily="34" charset="0"/>
              </a:rPr>
              <a:t>玩伴团、兴趣社：</a:t>
            </a:r>
            <a:r>
              <a:rPr lang="zh-CN" altLang="en-US" dirty="0">
                <a:latin typeface="Arial" panose="020B0604020202090204" pitchFamily="34" charset="0"/>
              </a:rPr>
              <a:t>校外以兴趣为主的小团体组织。社区里的场地资源 （踢毽子、跳绳、滑滑板、陀螺、铁环</a:t>
            </a:r>
            <a:r>
              <a:rPr lang="en-US" altLang="zh-CN" dirty="0">
                <a:latin typeface="Arial" panose="020B0604020202090204" pitchFamily="34" charset="0"/>
              </a:rPr>
              <a:t>……</a:t>
            </a:r>
            <a:r>
              <a:rPr lang="zh-CN" altLang="en-US" dirty="0">
                <a:latin typeface="Arial" panose="020B0604020202090204" pitchFamily="34" charset="0"/>
              </a:rPr>
              <a:t>）</a:t>
            </a:r>
            <a:endParaRPr lang="en-US" altLang="zh-CN" dirty="0">
              <a:latin typeface="Arial" panose="020B0604020202090204" pitchFamily="34" charset="0"/>
            </a:endParaRPr>
          </a:p>
          <a:p>
            <a:endParaRPr lang="zh-CN" altLang="en-US" dirty="0">
              <a:latin typeface="Arial" panose="020B0604020202090204" pitchFamily="34" charset="0"/>
            </a:endParaRPr>
          </a:p>
          <a:p>
            <a:r>
              <a:rPr lang="zh-CN" altLang="en-US" dirty="0">
                <a:solidFill>
                  <a:srgbClr val="FF0000"/>
                </a:solidFill>
                <a:latin typeface="Arial" panose="020B0604020202090204" pitchFamily="34" charset="0"/>
              </a:rPr>
              <a:t>义工营：</a:t>
            </a:r>
            <a:r>
              <a:rPr lang="zh-CN" altLang="en-US" dirty="0">
                <a:latin typeface="Arial" panose="020B0604020202090204" pitchFamily="34" charset="0"/>
              </a:rPr>
              <a:t>公益活动 老年人助餐点 残疾人福利院  敬老院 等等 社区提供服务平台资源。  </a:t>
            </a:r>
            <a:endParaRPr lang="en-US" altLang="zh-CN" dirty="0">
              <a:latin typeface="Arial" panose="020B0604020202090204" pitchFamily="34" charset="0"/>
            </a:endParaRPr>
          </a:p>
          <a:p>
            <a:endParaRPr lang="zh-CN" altLang="en-US" dirty="0">
              <a:latin typeface="Arial" panose="020B0604020202090204" pitchFamily="34" charset="0"/>
            </a:endParaRPr>
          </a:p>
          <a:p>
            <a:r>
              <a:rPr lang="zh-CN" altLang="en-US" dirty="0">
                <a:solidFill>
                  <a:srgbClr val="FF0000"/>
                </a:solidFill>
                <a:latin typeface="Arial" panose="020B0604020202090204" pitchFamily="34" charset="0"/>
              </a:rPr>
              <a:t>实践基地：</a:t>
            </a:r>
            <a:r>
              <a:rPr lang="zh-CN" altLang="en-US" dirty="0">
                <a:latin typeface="Arial" panose="020B0604020202090204" pitchFamily="34" charset="0"/>
              </a:rPr>
              <a:t>参观访问企事业单位，如污水站、高铁站、高等学院、知名企业</a:t>
            </a:r>
            <a:r>
              <a:rPr lang="en-US" altLang="zh-CN" dirty="0">
                <a:latin typeface="Arial" panose="020B0604020202090204" pitchFamily="34" charset="0"/>
              </a:rPr>
              <a:t>……</a:t>
            </a:r>
            <a:endParaRPr lang="en-US" altLang="zh-CN" dirty="0">
              <a:latin typeface="Arial" panose="020B0604020202090204" pitchFamily="34" charset="0"/>
            </a:endParaRPr>
          </a:p>
        </p:txBody>
      </p:sp>
      <p:sp>
        <p:nvSpPr>
          <p:cNvPr id="5" name="矩形 4"/>
          <p:cNvSpPr/>
          <p:nvPr/>
        </p:nvSpPr>
        <p:spPr>
          <a:xfrm>
            <a:off x="428596" y="428604"/>
            <a:ext cx="4972059" cy="584775"/>
          </a:xfrm>
          <a:prstGeom prst="rect">
            <a:avLst/>
          </a:prstGeom>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dirty="0">
                <a:ln>
                  <a:solidFill>
                    <a:srgbClr val="FF0000"/>
                  </a:solidFill>
                </a:ln>
                <a:solidFill>
                  <a:schemeClr val="accent3"/>
                </a:solidFill>
                <a:effectLst>
                  <a:glow rad="139700">
                    <a:schemeClr val="accent3">
                      <a:satMod val="175000"/>
                      <a:alpha val="40000"/>
                    </a:schemeClr>
                  </a:glow>
                </a:effectLst>
                <a:uLnTx/>
                <a:uFillTx/>
                <a:latin typeface="Arial" panose="020B0604020202090204" pitchFamily="34" charset="0"/>
                <a:ea typeface="宋体" pitchFamily="2" charset="-122"/>
                <a:cs typeface="+mn-cs"/>
              </a:rPr>
              <a:t>社区资源（校外资源）：</a:t>
            </a:r>
            <a:endParaRPr kumimoji="0" lang="zh-CN" altLang="en-US" sz="3200" b="1" i="0" u="none" strike="noStrike" kern="1200" cap="none" spc="0" normalizeH="0" baseline="0" noProof="0" dirty="0">
              <a:ln>
                <a:solidFill>
                  <a:srgbClr val="FF0000"/>
                </a:solidFill>
              </a:ln>
              <a:solidFill>
                <a:schemeClr val="accent3"/>
              </a:solidFill>
              <a:effectLst>
                <a:glow rad="139700">
                  <a:schemeClr val="accent3">
                    <a:satMod val="175000"/>
                    <a:alpha val="40000"/>
                  </a:schemeClr>
                </a:glow>
              </a:effectLst>
              <a:uLnTx/>
              <a:uFillTx/>
              <a:latin typeface="Arial" panose="020B0604020202090204" pitchFamily="34" charset="0"/>
              <a:ea typeface="宋体" pitchFamily="2" charset="-122"/>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Rectangle 2"/>
          <p:cNvSpPr>
            <a:spLocks noGrp="1"/>
          </p:cNvSpPr>
          <p:nvPr>
            <p:ph type="title"/>
          </p:nvPr>
        </p:nvSpPr>
        <p:spPr>
          <a:ln/>
        </p:spPr>
        <p:txBody>
          <a:bodyPr vert="horz" wrap="square" lIns="91440" tIns="45720" rIns="91440" bIns="45720" anchor="ctr" anchorCtr="0"/>
          <a:p>
            <a:r>
              <a:rPr lang="zh-CN" altLang="en-US" dirty="0"/>
              <a:t>班级文化如何创建</a:t>
            </a:r>
            <a:endParaRPr lang="zh-CN" altLang="en-US" dirty="0"/>
          </a:p>
        </p:txBody>
      </p:sp>
      <p:sp>
        <p:nvSpPr>
          <p:cNvPr id="17411" name="任意多边形 4"/>
          <p:cNvSpPr/>
          <p:nvPr/>
        </p:nvSpPr>
        <p:spPr>
          <a:xfrm rot="-2948741">
            <a:off x="2001838" y="1463675"/>
            <a:ext cx="2420937" cy="2176463"/>
          </a:xfrm>
          <a:custGeom>
            <a:avLst/>
            <a:gdLst>
              <a:gd name="txL" fmla="*/ 0 w 1556747"/>
              <a:gd name="txT" fmla="*/ 0 h 1095967"/>
              <a:gd name="txR" fmla="*/ 1556747 w 1556747"/>
              <a:gd name="txB" fmla="*/ 1095967 h 1095967"/>
            </a:gdLst>
            <a:ahLst/>
            <a:cxnLst>
              <a:cxn ang="0">
                <a:pos x="11281334" y="66073546"/>
              </a:cxn>
              <a:cxn ang="0">
                <a:pos x="9784284" y="54011008"/>
              </a:cxn>
              <a:cxn ang="0">
                <a:pos x="6950572" y="42412372"/>
              </a:cxn>
              <a:cxn ang="0">
                <a:pos x="6843654" y="42644323"/>
              </a:cxn>
              <a:cxn ang="0">
                <a:pos x="2887167" y="35453203"/>
              </a:cxn>
              <a:cxn ang="0">
                <a:pos x="427716" y="34525303"/>
              </a:cxn>
              <a:cxn ang="0">
                <a:pos x="320798" y="33597372"/>
              </a:cxn>
              <a:cxn ang="0">
                <a:pos x="1176257" y="27102145"/>
              </a:cxn>
              <a:cxn ang="0">
                <a:pos x="3635707" y="13415723"/>
              </a:cxn>
              <a:cxn ang="0">
                <a:pos x="7806059" y="2976990"/>
              </a:cxn>
              <a:cxn ang="0">
                <a:pos x="13366517" y="1585132"/>
              </a:cxn>
              <a:cxn ang="0">
                <a:pos x="18285378" y="12487894"/>
              </a:cxn>
              <a:cxn ang="0">
                <a:pos x="21493339" y="30349762"/>
              </a:cxn>
              <a:cxn ang="0">
                <a:pos x="21493339" y="31741564"/>
              </a:cxn>
              <a:cxn ang="0">
                <a:pos x="19568567" y="32901510"/>
              </a:cxn>
              <a:cxn ang="0">
                <a:pos x="16360606" y="38468822"/>
              </a:cxn>
              <a:cxn ang="0">
                <a:pos x="13633837" y="48443609"/>
              </a:cxn>
              <a:cxn ang="0">
                <a:pos x="11281334" y="66073546"/>
              </a:cxn>
            </a:cxnLst>
            <a:rect l="txL" t="txT" r="txR" b="txB"/>
            <a:pathLst>
              <a:path w="1556747" h="1095967">
                <a:moveTo>
                  <a:pt x="797266" y="1076246"/>
                </a:moveTo>
                <a:cubicBezTo>
                  <a:pt x="785577" y="1073649"/>
                  <a:pt x="742477" y="943999"/>
                  <a:pt x="691467" y="879764"/>
                </a:cubicBezTo>
                <a:cubicBezTo>
                  <a:pt x="640457" y="815529"/>
                  <a:pt x="525842" y="721696"/>
                  <a:pt x="491206" y="690838"/>
                </a:cubicBezTo>
                <a:cubicBezTo>
                  <a:pt x="456570" y="659980"/>
                  <a:pt x="579216" y="757910"/>
                  <a:pt x="483649" y="694616"/>
                </a:cubicBezTo>
                <a:cubicBezTo>
                  <a:pt x="384545" y="633220"/>
                  <a:pt x="279610" y="599524"/>
                  <a:pt x="204040" y="577483"/>
                </a:cubicBezTo>
                <a:cubicBezTo>
                  <a:pt x="128470" y="555442"/>
                  <a:pt x="60456" y="567406"/>
                  <a:pt x="30228" y="562368"/>
                </a:cubicBezTo>
                <a:cubicBezTo>
                  <a:pt x="0" y="557330"/>
                  <a:pt x="13855" y="567406"/>
                  <a:pt x="22671" y="547254"/>
                </a:cubicBezTo>
                <a:cubicBezTo>
                  <a:pt x="31488" y="527102"/>
                  <a:pt x="44082" y="496244"/>
                  <a:pt x="83127" y="441456"/>
                </a:cubicBezTo>
                <a:cubicBezTo>
                  <a:pt x="122172" y="386668"/>
                  <a:pt x="178850" y="284018"/>
                  <a:pt x="256939" y="218524"/>
                </a:cubicBezTo>
                <a:cubicBezTo>
                  <a:pt x="335028" y="153030"/>
                  <a:pt x="437048" y="80608"/>
                  <a:pt x="551663" y="48491"/>
                </a:cubicBezTo>
                <a:cubicBezTo>
                  <a:pt x="666278" y="16374"/>
                  <a:pt x="821197" y="0"/>
                  <a:pt x="944628" y="25820"/>
                </a:cubicBezTo>
                <a:cubicBezTo>
                  <a:pt x="1068059" y="51640"/>
                  <a:pt x="1196529" y="125321"/>
                  <a:pt x="1292251" y="203410"/>
                </a:cubicBezTo>
                <a:cubicBezTo>
                  <a:pt x="1387973" y="281499"/>
                  <a:pt x="1481177" y="442086"/>
                  <a:pt x="1518962" y="494355"/>
                </a:cubicBezTo>
                <a:cubicBezTo>
                  <a:pt x="1556747" y="546624"/>
                  <a:pt x="1541633" y="510099"/>
                  <a:pt x="1518962" y="517026"/>
                </a:cubicBezTo>
                <a:cubicBezTo>
                  <a:pt x="1496291" y="523953"/>
                  <a:pt x="1443391" y="517656"/>
                  <a:pt x="1382935" y="535919"/>
                </a:cubicBezTo>
                <a:cubicBezTo>
                  <a:pt x="1322479" y="554182"/>
                  <a:pt x="1226127" y="584410"/>
                  <a:pt x="1156225" y="626603"/>
                </a:cubicBezTo>
                <a:cubicBezTo>
                  <a:pt x="1086323" y="668796"/>
                  <a:pt x="1023346" y="712249"/>
                  <a:pt x="963520" y="789079"/>
                </a:cubicBezTo>
                <a:cubicBezTo>
                  <a:pt x="903694" y="865909"/>
                  <a:pt x="808601" y="1095967"/>
                  <a:pt x="797266" y="1076246"/>
                </a:cubicBezTo>
                <a:close/>
              </a:path>
            </a:pathLst>
          </a:custGeom>
          <a:gradFill rotWithShape="0">
            <a:gsLst>
              <a:gs pos="0">
                <a:srgbClr val="C31B4F">
                  <a:alpha val="100000"/>
                </a:srgbClr>
              </a:gs>
              <a:gs pos="100000">
                <a:srgbClr val="E55D8E">
                  <a:alpha val="100000"/>
                </a:srgbClr>
              </a:gs>
            </a:gsLst>
            <a:lin ang="0"/>
            <a:tileRect/>
          </a:gradFill>
          <a:ln w="25400" cap="flat" cmpd="sng">
            <a:solidFill>
              <a:srgbClr val="D12160">
                <a:alpha val="100000"/>
              </a:srgbClr>
            </a:solidFill>
            <a:prstDash val="solid"/>
            <a:round/>
            <a:headEnd type="none" w="med" len="med"/>
            <a:tailEnd type="none" w="med" len="med"/>
          </a:ln>
        </p:spPr>
        <p:txBody>
          <a:bodyPr/>
          <a:p>
            <a:endParaRPr lang="zh-CN" altLang="en-US"/>
          </a:p>
        </p:txBody>
      </p:sp>
      <p:sp>
        <p:nvSpPr>
          <p:cNvPr id="17412" name="任意多边形 6"/>
          <p:cNvSpPr/>
          <p:nvPr/>
        </p:nvSpPr>
        <p:spPr>
          <a:xfrm rot="-8094844">
            <a:off x="2155825" y="3625850"/>
            <a:ext cx="2449513" cy="2174875"/>
          </a:xfrm>
          <a:custGeom>
            <a:avLst/>
            <a:gdLst>
              <a:gd name="txL" fmla="*/ 0 w 1556747"/>
              <a:gd name="txT" fmla="*/ 0 h 1095967"/>
              <a:gd name="txR" fmla="*/ 1556747 w 1556747"/>
              <a:gd name="txB" fmla="*/ 1095967 h 1095967"/>
            </a:gdLst>
            <a:ahLst/>
            <a:cxnLst>
              <a:cxn ang="0">
                <a:pos x="12091904" y="65689666"/>
              </a:cxn>
              <a:cxn ang="0">
                <a:pos x="10487293" y="53697208"/>
              </a:cxn>
              <a:cxn ang="0">
                <a:pos x="7449984" y="42165965"/>
              </a:cxn>
              <a:cxn ang="0">
                <a:pos x="7335365" y="42396572"/>
              </a:cxn>
              <a:cxn ang="0">
                <a:pos x="3094614" y="35247212"/>
              </a:cxn>
              <a:cxn ang="0">
                <a:pos x="458462" y="34324657"/>
              </a:cxn>
              <a:cxn ang="0">
                <a:pos x="343837" y="33402102"/>
              </a:cxn>
              <a:cxn ang="0">
                <a:pos x="1260770" y="26944635"/>
              </a:cxn>
              <a:cxn ang="0">
                <a:pos x="3896914" y="13337812"/>
              </a:cxn>
              <a:cxn ang="0">
                <a:pos x="8366927" y="2959719"/>
              </a:cxn>
              <a:cxn ang="0">
                <a:pos x="14326906" y="1575937"/>
              </a:cxn>
              <a:cxn ang="0">
                <a:pos x="19599201" y="12415321"/>
              </a:cxn>
              <a:cxn ang="0">
                <a:pos x="23037673" y="30173404"/>
              </a:cxn>
              <a:cxn ang="0">
                <a:pos x="23037673" y="31557158"/>
              </a:cxn>
              <a:cxn ang="0">
                <a:pos x="20974587" y="32710352"/>
              </a:cxn>
              <a:cxn ang="0">
                <a:pos x="17536153" y="38245263"/>
              </a:cxn>
              <a:cxn ang="0">
                <a:pos x="14613443" y="48162130"/>
              </a:cxn>
              <a:cxn ang="0">
                <a:pos x="12091904" y="65689666"/>
              </a:cxn>
            </a:cxnLst>
            <a:rect l="txL" t="txT" r="txR" b="txB"/>
            <a:pathLst>
              <a:path w="1556747" h="1095967">
                <a:moveTo>
                  <a:pt x="797266" y="1076246"/>
                </a:moveTo>
                <a:cubicBezTo>
                  <a:pt x="785577" y="1073649"/>
                  <a:pt x="742477" y="943999"/>
                  <a:pt x="691467" y="879764"/>
                </a:cubicBezTo>
                <a:cubicBezTo>
                  <a:pt x="640457" y="815529"/>
                  <a:pt x="525842" y="721696"/>
                  <a:pt x="491206" y="690838"/>
                </a:cubicBezTo>
                <a:cubicBezTo>
                  <a:pt x="456570" y="659980"/>
                  <a:pt x="579216" y="757910"/>
                  <a:pt x="483649" y="694616"/>
                </a:cubicBezTo>
                <a:cubicBezTo>
                  <a:pt x="384545" y="633220"/>
                  <a:pt x="279610" y="599524"/>
                  <a:pt x="204040" y="577483"/>
                </a:cubicBezTo>
                <a:cubicBezTo>
                  <a:pt x="128470" y="555442"/>
                  <a:pt x="60456" y="567406"/>
                  <a:pt x="30228" y="562368"/>
                </a:cubicBezTo>
                <a:cubicBezTo>
                  <a:pt x="0" y="557330"/>
                  <a:pt x="13855" y="567406"/>
                  <a:pt x="22671" y="547254"/>
                </a:cubicBezTo>
                <a:cubicBezTo>
                  <a:pt x="31488" y="527102"/>
                  <a:pt x="44082" y="496244"/>
                  <a:pt x="83127" y="441456"/>
                </a:cubicBezTo>
                <a:cubicBezTo>
                  <a:pt x="122172" y="386668"/>
                  <a:pt x="178850" y="284018"/>
                  <a:pt x="256939" y="218524"/>
                </a:cubicBezTo>
                <a:cubicBezTo>
                  <a:pt x="335028" y="153030"/>
                  <a:pt x="437048" y="80608"/>
                  <a:pt x="551663" y="48491"/>
                </a:cubicBezTo>
                <a:cubicBezTo>
                  <a:pt x="666278" y="16374"/>
                  <a:pt x="821197" y="0"/>
                  <a:pt x="944628" y="25820"/>
                </a:cubicBezTo>
                <a:cubicBezTo>
                  <a:pt x="1068059" y="51640"/>
                  <a:pt x="1196529" y="125321"/>
                  <a:pt x="1292251" y="203410"/>
                </a:cubicBezTo>
                <a:cubicBezTo>
                  <a:pt x="1387973" y="281499"/>
                  <a:pt x="1481177" y="442086"/>
                  <a:pt x="1518962" y="494355"/>
                </a:cubicBezTo>
                <a:cubicBezTo>
                  <a:pt x="1556747" y="546624"/>
                  <a:pt x="1541633" y="510099"/>
                  <a:pt x="1518962" y="517026"/>
                </a:cubicBezTo>
                <a:cubicBezTo>
                  <a:pt x="1496291" y="523953"/>
                  <a:pt x="1443391" y="517656"/>
                  <a:pt x="1382935" y="535919"/>
                </a:cubicBezTo>
                <a:cubicBezTo>
                  <a:pt x="1322479" y="554182"/>
                  <a:pt x="1226127" y="584410"/>
                  <a:pt x="1156225" y="626603"/>
                </a:cubicBezTo>
                <a:cubicBezTo>
                  <a:pt x="1086323" y="668796"/>
                  <a:pt x="1023346" y="712249"/>
                  <a:pt x="963520" y="789079"/>
                </a:cubicBezTo>
                <a:cubicBezTo>
                  <a:pt x="903694" y="865909"/>
                  <a:pt x="808601" y="1095967"/>
                  <a:pt x="797266" y="1076246"/>
                </a:cubicBezTo>
                <a:close/>
              </a:path>
            </a:pathLst>
          </a:custGeom>
          <a:gradFill rotWithShape="0">
            <a:gsLst>
              <a:gs pos="0">
                <a:srgbClr val="E4A302">
                  <a:alpha val="100000"/>
                </a:srgbClr>
              </a:gs>
              <a:gs pos="100000">
                <a:srgbClr val="FFDD71">
                  <a:alpha val="100000"/>
                </a:srgbClr>
              </a:gs>
            </a:gsLst>
            <a:lin ang="12000000"/>
            <a:tileRect/>
          </a:gradFill>
          <a:ln w="25400" cap="flat" cmpd="sng">
            <a:solidFill>
              <a:srgbClr val="FFC000">
                <a:alpha val="100000"/>
              </a:srgbClr>
            </a:solidFill>
            <a:prstDash val="solid"/>
            <a:round/>
            <a:headEnd type="none" w="med" len="med"/>
            <a:tailEnd type="none" w="med" len="med"/>
          </a:ln>
        </p:spPr>
        <p:txBody>
          <a:bodyPr/>
          <a:p>
            <a:endParaRPr lang="zh-CN" altLang="en-US"/>
          </a:p>
        </p:txBody>
      </p:sp>
      <p:sp>
        <p:nvSpPr>
          <p:cNvPr id="17413" name="任意多边形 7"/>
          <p:cNvSpPr/>
          <p:nvPr/>
        </p:nvSpPr>
        <p:spPr>
          <a:xfrm rot="3328179">
            <a:off x="4462463" y="1377950"/>
            <a:ext cx="2308225" cy="2089150"/>
          </a:xfrm>
          <a:custGeom>
            <a:avLst/>
            <a:gdLst>
              <a:gd name="txL" fmla="*/ 0 w 1556747"/>
              <a:gd name="txT" fmla="*/ 0 h 1095967"/>
              <a:gd name="txR" fmla="*/ 1556747 w 1556747"/>
              <a:gd name="txB" fmla="*/ 1095967 h 1095967"/>
            </a:gdLst>
            <a:ahLst/>
            <a:cxnLst>
              <a:cxn ang="0">
                <a:pos x="8474778" y="51681873"/>
              </a:cxn>
              <a:cxn ang="0">
                <a:pos x="7350156" y="42246656"/>
              </a:cxn>
              <a:cxn ang="0">
                <a:pos x="5221419" y="33174414"/>
              </a:cxn>
              <a:cxn ang="0">
                <a:pos x="5141088" y="33355794"/>
              </a:cxn>
              <a:cxn ang="0">
                <a:pos x="2168904" y="27731033"/>
              </a:cxn>
              <a:cxn ang="0">
                <a:pos x="321311" y="27005207"/>
              </a:cxn>
              <a:cxn ang="0">
                <a:pos x="240991" y="26279397"/>
              </a:cxn>
              <a:cxn ang="0">
                <a:pos x="883632" y="21198936"/>
              </a:cxn>
              <a:cxn ang="0">
                <a:pos x="2731206" y="10493650"/>
              </a:cxn>
              <a:cxn ang="0">
                <a:pos x="5864069" y="2328552"/>
              </a:cxn>
              <a:cxn ang="0">
                <a:pos x="10041203" y="1239858"/>
              </a:cxn>
              <a:cxn ang="0">
                <a:pos x="13736365" y="9767863"/>
              </a:cxn>
              <a:cxn ang="0">
                <a:pos x="16146264" y="23739159"/>
              </a:cxn>
              <a:cxn ang="0">
                <a:pos x="16146264" y="24827852"/>
              </a:cxn>
              <a:cxn ang="0">
                <a:pos x="14700313" y="25735103"/>
              </a:cxn>
              <a:cxn ang="0">
                <a:pos x="12290429" y="30089753"/>
              </a:cxn>
              <a:cxn ang="0">
                <a:pos x="10242017" y="37891976"/>
              </a:cxn>
              <a:cxn ang="0">
                <a:pos x="8474778" y="51681873"/>
              </a:cxn>
            </a:cxnLst>
            <a:rect l="txL" t="txT" r="txR" b="txB"/>
            <a:pathLst>
              <a:path w="1556747" h="1095967">
                <a:moveTo>
                  <a:pt x="797266" y="1076246"/>
                </a:moveTo>
                <a:cubicBezTo>
                  <a:pt x="785577" y="1073649"/>
                  <a:pt x="742477" y="943999"/>
                  <a:pt x="691467" y="879764"/>
                </a:cubicBezTo>
                <a:cubicBezTo>
                  <a:pt x="640457" y="815529"/>
                  <a:pt x="525842" y="721696"/>
                  <a:pt x="491206" y="690838"/>
                </a:cubicBezTo>
                <a:cubicBezTo>
                  <a:pt x="456570" y="659980"/>
                  <a:pt x="579216" y="757910"/>
                  <a:pt x="483649" y="694616"/>
                </a:cubicBezTo>
                <a:cubicBezTo>
                  <a:pt x="384545" y="633220"/>
                  <a:pt x="279610" y="599524"/>
                  <a:pt x="204040" y="577483"/>
                </a:cubicBezTo>
                <a:cubicBezTo>
                  <a:pt x="128470" y="555442"/>
                  <a:pt x="60456" y="567406"/>
                  <a:pt x="30228" y="562368"/>
                </a:cubicBezTo>
                <a:cubicBezTo>
                  <a:pt x="0" y="557330"/>
                  <a:pt x="13855" y="567406"/>
                  <a:pt x="22671" y="547254"/>
                </a:cubicBezTo>
                <a:cubicBezTo>
                  <a:pt x="31488" y="527102"/>
                  <a:pt x="44082" y="496244"/>
                  <a:pt x="83127" y="441456"/>
                </a:cubicBezTo>
                <a:cubicBezTo>
                  <a:pt x="122172" y="386668"/>
                  <a:pt x="178850" y="284018"/>
                  <a:pt x="256939" y="218524"/>
                </a:cubicBezTo>
                <a:cubicBezTo>
                  <a:pt x="335028" y="153030"/>
                  <a:pt x="437048" y="80608"/>
                  <a:pt x="551663" y="48491"/>
                </a:cubicBezTo>
                <a:cubicBezTo>
                  <a:pt x="666278" y="16374"/>
                  <a:pt x="821197" y="0"/>
                  <a:pt x="944628" y="25820"/>
                </a:cubicBezTo>
                <a:cubicBezTo>
                  <a:pt x="1068059" y="51640"/>
                  <a:pt x="1196529" y="125321"/>
                  <a:pt x="1292251" y="203410"/>
                </a:cubicBezTo>
                <a:cubicBezTo>
                  <a:pt x="1387973" y="281499"/>
                  <a:pt x="1481177" y="442086"/>
                  <a:pt x="1518962" y="494355"/>
                </a:cubicBezTo>
                <a:cubicBezTo>
                  <a:pt x="1556747" y="546624"/>
                  <a:pt x="1541633" y="510099"/>
                  <a:pt x="1518962" y="517026"/>
                </a:cubicBezTo>
                <a:cubicBezTo>
                  <a:pt x="1496291" y="523953"/>
                  <a:pt x="1443391" y="517656"/>
                  <a:pt x="1382935" y="535919"/>
                </a:cubicBezTo>
                <a:cubicBezTo>
                  <a:pt x="1322479" y="554182"/>
                  <a:pt x="1226127" y="584410"/>
                  <a:pt x="1156225" y="626603"/>
                </a:cubicBezTo>
                <a:cubicBezTo>
                  <a:pt x="1086323" y="668796"/>
                  <a:pt x="1023346" y="712249"/>
                  <a:pt x="963520" y="789079"/>
                </a:cubicBezTo>
                <a:cubicBezTo>
                  <a:pt x="903694" y="865909"/>
                  <a:pt x="808601" y="1095967"/>
                  <a:pt x="797266" y="1076246"/>
                </a:cubicBezTo>
                <a:close/>
              </a:path>
            </a:pathLst>
          </a:custGeom>
          <a:gradFill rotWithShape="0">
            <a:gsLst>
              <a:gs pos="0">
                <a:srgbClr val="238B07">
                  <a:alpha val="100000"/>
                </a:srgbClr>
              </a:gs>
              <a:gs pos="100000">
                <a:srgbClr val="92D050">
                  <a:alpha val="100000"/>
                </a:srgbClr>
              </a:gs>
            </a:gsLst>
            <a:lin ang="0"/>
            <a:tileRect/>
          </a:gradFill>
          <a:ln w="25400" cap="flat" cmpd="sng">
            <a:solidFill>
              <a:srgbClr val="54A40C">
                <a:alpha val="100000"/>
              </a:srgbClr>
            </a:solidFill>
            <a:prstDash val="solid"/>
            <a:round/>
            <a:headEnd type="none" w="med" len="med"/>
            <a:tailEnd type="none" w="med" len="med"/>
          </a:ln>
        </p:spPr>
        <p:txBody>
          <a:bodyPr/>
          <a:p>
            <a:endParaRPr lang="zh-CN" altLang="en-US"/>
          </a:p>
        </p:txBody>
      </p:sp>
      <p:sp>
        <p:nvSpPr>
          <p:cNvPr id="17414" name="任意多边形 8"/>
          <p:cNvSpPr/>
          <p:nvPr/>
        </p:nvSpPr>
        <p:spPr>
          <a:xfrm rot="7874756">
            <a:off x="4464050" y="3536950"/>
            <a:ext cx="2305050" cy="2232025"/>
          </a:xfrm>
          <a:custGeom>
            <a:avLst/>
            <a:gdLst>
              <a:gd name="txL" fmla="*/ 0 w 1556747"/>
              <a:gd name="txT" fmla="*/ 0 h 1095967"/>
              <a:gd name="txR" fmla="*/ 1556747 w 1556747"/>
              <a:gd name="txB" fmla="*/ 1095967 h 1095967"/>
            </a:gdLst>
            <a:ahLst/>
            <a:cxnLst>
              <a:cxn ang="0">
                <a:pos x="8405078" y="76751319"/>
              </a:cxn>
              <a:cxn ang="0">
                <a:pos x="7289703" y="62739375"/>
              </a:cxn>
              <a:cxn ang="0">
                <a:pos x="5178475" y="49266309"/>
              </a:cxn>
              <a:cxn ang="0">
                <a:pos x="5098820" y="49535822"/>
              </a:cxn>
              <a:cxn ang="0">
                <a:pos x="2151069" y="41182522"/>
              </a:cxn>
              <a:cxn ang="0">
                <a:pos x="318664" y="40104634"/>
              </a:cxn>
              <a:cxn ang="0">
                <a:pos x="239012" y="39026811"/>
              </a:cxn>
              <a:cxn ang="0">
                <a:pos x="876361" y="31481911"/>
              </a:cxn>
              <a:cxn ang="0">
                <a:pos x="2708746" y="15583797"/>
              </a:cxn>
              <a:cxn ang="0">
                <a:pos x="5815844" y="3458107"/>
              </a:cxn>
              <a:cxn ang="0">
                <a:pos x="9958629" y="1841329"/>
              </a:cxn>
              <a:cxn ang="0">
                <a:pos x="13623394" y="14505966"/>
              </a:cxn>
              <a:cxn ang="0">
                <a:pos x="16013465" y="35254414"/>
              </a:cxn>
              <a:cxn ang="0">
                <a:pos x="16013465" y="36871165"/>
              </a:cxn>
              <a:cxn ang="0">
                <a:pos x="14579429" y="38218533"/>
              </a:cxn>
              <a:cxn ang="0">
                <a:pos x="12189349" y="44685472"/>
              </a:cxn>
              <a:cxn ang="0">
                <a:pos x="10157792" y="56272306"/>
              </a:cxn>
              <a:cxn ang="0">
                <a:pos x="8405078" y="76751319"/>
              </a:cxn>
            </a:cxnLst>
            <a:rect l="txL" t="txT" r="txR" b="txB"/>
            <a:pathLst>
              <a:path w="1556747" h="1095967">
                <a:moveTo>
                  <a:pt x="797266" y="1076246"/>
                </a:moveTo>
                <a:cubicBezTo>
                  <a:pt x="785577" y="1073649"/>
                  <a:pt x="742477" y="943999"/>
                  <a:pt x="691467" y="879764"/>
                </a:cubicBezTo>
                <a:cubicBezTo>
                  <a:pt x="640457" y="815529"/>
                  <a:pt x="525842" y="721696"/>
                  <a:pt x="491206" y="690838"/>
                </a:cubicBezTo>
                <a:cubicBezTo>
                  <a:pt x="456570" y="659980"/>
                  <a:pt x="579216" y="757910"/>
                  <a:pt x="483649" y="694616"/>
                </a:cubicBezTo>
                <a:cubicBezTo>
                  <a:pt x="384545" y="633220"/>
                  <a:pt x="279610" y="599524"/>
                  <a:pt x="204040" y="577483"/>
                </a:cubicBezTo>
                <a:cubicBezTo>
                  <a:pt x="128470" y="555442"/>
                  <a:pt x="60456" y="567406"/>
                  <a:pt x="30228" y="562368"/>
                </a:cubicBezTo>
                <a:cubicBezTo>
                  <a:pt x="0" y="557330"/>
                  <a:pt x="13855" y="567406"/>
                  <a:pt x="22671" y="547254"/>
                </a:cubicBezTo>
                <a:cubicBezTo>
                  <a:pt x="31488" y="527102"/>
                  <a:pt x="44082" y="496244"/>
                  <a:pt x="83127" y="441456"/>
                </a:cubicBezTo>
                <a:cubicBezTo>
                  <a:pt x="122172" y="386668"/>
                  <a:pt x="178850" y="284018"/>
                  <a:pt x="256939" y="218524"/>
                </a:cubicBezTo>
                <a:cubicBezTo>
                  <a:pt x="335028" y="153030"/>
                  <a:pt x="437048" y="80608"/>
                  <a:pt x="551663" y="48491"/>
                </a:cubicBezTo>
                <a:cubicBezTo>
                  <a:pt x="666278" y="16374"/>
                  <a:pt x="821197" y="0"/>
                  <a:pt x="944628" y="25820"/>
                </a:cubicBezTo>
                <a:cubicBezTo>
                  <a:pt x="1068059" y="51640"/>
                  <a:pt x="1196529" y="125321"/>
                  <a:pt x="1292251" y="203410"/>
                </a:cubicBezTo>
                <a:cubicBezTo>
                  <a:pt x="1387973" y="281499"/>
                  <a:pt x="1481177" y="442086"/>
                  <a:pt x="1518962" y="494355"/>
                </a:cubicBezTo>
                <a:cubicBezTo>
                  <a:pt x="1556747" y="546624"/>
                  <a:pt x="1541633" y="510099"/>
                  <a:pt x="1518962" y="517026"/>
                </a:cubicBezTo>
                <a:cubicBezTo>
                  <a:pt x="1496291" y="523953"/>
                  <a:pt x="1443391" y="517656"/>
                  <a:pt x="1382935" y="535919"/>
                </a:cubicBezTo>
                <a:cubicBezTo>
                  <a:pt x="1322479" y="554182"/>
                  <a:pt x="1226127" y="584410"/>
                  <a:pt x="1156225" y="626603"/>
                </a:cubicBezTo>
                <a:cubicBezTo>
                  <a:pt x="1086323" y="668796"/>
                  <a:pt x="1023346" y="712249"/>
                  <a:pt x="963520" y="789079"/>
                </a:cubicBezTo>
                <a:cubicBezTo>
                  <a:pt x="903694" y="865909"/>
                  <a:pt x="808601" y="1095967"/>
                  <a:pt x="797266" y="1076246"/>
                </a:cubicBezTo>
                <a:close/>
              </a:path>
            </a:pathLst>
          </a:custGeom>
          <a:gradFill rotWithShape="0">
            <a:gsLst>
              <a:gs pos="0">
                <a:srgbClr val="DD5A09">
                  <a:alpha val="100000"/>
                </a:srgbClr>
              </a:gs>
              <a:gs pos="100000">
                <a:srgbClr val="FFC000">
                  <a:alpha val="100000"/>
                </a:srgbClr>
              </a:gs>
            </a:gsLst>
            <a:lin ang="6000000"/>
            <a:tileRect/>
          </a:gradFill>
          <a:ln w="25400" cap="flat" cmpd="sng">
            <a:solidFill>
              <a:srgbClr val="FFC000">
                <a:alpha val="100000"/>
              </a:srgbClr>
            </a:solidFill>
            <a:prstDash val="solid"/>
            <a:round/>
            <a:headEnd type="none" w="med" len="med"/>
            <a:tailEnd type="none" w="med" len="med"/>
          </a:ln>
        </p:spPr>
        <p:txBody>
          <a:bodyPr/>
          <a:p>
            <a:endParaRPr lang="zh-CN" altLang="en-US"/>
          </a:p>
        </p:txBody>
      </p:sp>
      <p:sp>
        <p:nvSpPr>
          <p:cNvPr id="10" name="椭圆 9"/>
          <p:cNvSpPr/>
          <p:nvPr/>
        </p:nvSpPr>
        <p:spPr>
          <a:xfrm>
            <a:off x="3929063" y="2952750"/>
            <a:ext cx="1071563" cy="1071563"/>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solidFill>
              <a:srgbClr val="0088B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dirty="0">
              <a:ln>
                <a:noFill/>
              </a:ln>
              <a:solidFill>
                <a:schemeClr val="lt1"/>
              </a:solidFill>
              <a:effectLst/>
              <a:uLnTx/>
              <a:uFillTx/>
              <a:latin typeface="微软雅黑" pitchFamily="34" charset="-122"/>
              <a:ea typeface="微软雅黑" pitchFamily="34" charset="-122"/>
              <a:cs typeface="+mn-cs"/>
            </a:endParaRPr>
          </a:p>
        </p:txBody>
      </p:sp>
      <p:sp>
        <p:nvSpPr>
          <p:cNvPr id="35856" name="矩形 15"/>
          <p:cNvSpPr/>
          <p:nvPr/>
        </p:nvSpPr>
        <p:spPr>
          <a:xfrm>
            <a:off x="4083050" y="3198813"/>
            <a:ext cx="774700" cy="701675"/>
          </a:xfrm>
          <a:prstGeom prst="rect">
            <a:avLst/>
          </a:prstGeom>
          <a:noFill/>
          <a:ln w="9525">
            <a:noFill/>
          </a:ln>
        </p:spPr>
        <p:txBody>
          <a:bodyPr>
            <a:spAutoFit/>
          </a:bodyPr>
          <a:p>
            <a:pPr algn="ctr"/>
            <a:r>
              <a:rPr lang="zh-CN" altLang="en-US" sz="2000" b="1" dirty="0">
                <a:solidFill>
                  <a:schemeClr val="bg1"/>
                </a:solidFill>
                <a:latin typeface="微软雅黑" pitchFamily="34" charset="-122"/>
                <a:ea typeface="微软雅黑" pitchFamily="34" charset="-122"/>
              </a:rPr>
              <a:t>班级文化</a:t>
            </a:r>
            <a:endParaRPr lang="zh-CN" altLang="en-US" sz="2000" b="1" dirty="0">
              <a:solidFill>
                <a:schemeClr val="bg1"/>
              </a:solidFill>
              <a:latin typeface="微软雅黑" pitchFamily="34" charset="-122"/>
              <a:ea typeface="微软雅黑" pitchFamily="34" charset="-122"/>
            </a:endParaRPr>
          </a:p>
        </p:txBody>
      </p:sp>
      <p:sp>
        <p:nvSpPr>
          <p:cNvPr id="35857" name="矩形 16"/>
          <p:cNvSpPr/>
          <p:nvPr/>
        </p:nvSpPr>
        <p:spPr>
          <a:xfrm>
            <a:off x="5148263" y="2060575"/>
            <a:ext cx="1555750" cy="366713"/>
          </a:xfrm>
          <a:prstGeom prst="rect">
            <a:avLst/>
          </a:prstGeom>
          <a:noFill/>
          <a:ln w="9525">
            <a:noFill/>
          </a:ln>
        </p:spPr>
        <p:txBody>
          <a:bodyPr wrap="none">
            <a:spAutoFit/>
          </a:bodyPr>
          <a:p>
            <a:pPr algn="ctr"/>
            <a:r>
              <a:rPr lang="zh-CN" altLang="en-US" b="1" dirty="0">
                <a:latin typeface="微软雅黑" pitchFamily="34" charset="-122"/>
                <a:ea typeface="微软雅黑" pitchFamily="34" charset="-122"/>
              </a:rPr>
              <a:t>夯实组织建设</a:t>
            </a:r>
            <a:endParaRPr lang="zh-CN" altLang="en-US" b="1" dirty="0">
              <a:latin typeface="微软雅黑" pitchFamily="34" charset="-122"/>
              <a:ea typeface="微软雅黑" pitchFamily="34" charset="-122"/>
            </a:endParaRPr>
          </a:p>
        </p:txBody>
      </p:sp>
      <p:sp>
        <p:nvSpPr>
          <p:cNvPr id="35858" name="矩形 17"/>
          <p:cNvSpPr/>
          <p:nvPr/>
        </p:nvSpPr>
        <p:spPr>
          <a:xfrm>
            <a:off x="5148263" y="4652963"/>
            <a:ext cx="1555750" cy="366712"/>
          </a:xfrm>
          <a:prstGeom prst="rect">
            <a:avLst/>
          </a:prstGeom>
          <a:noFill/>
          <a:ln w="9525">
            <a:noFill/>
          </a:ln>
        </p:spPr>
        <p:txBody>
          <a:bodyPr wrap="none">
            <a:spAutoFit/>
          </a:bodyPr>
          <a:p>
            <a:pPr algn="ctr"/>
            <a:r>
              <a:rPr lang="zh-CN" altLang="en-US" b="1" dirty="0">
                <a:latin typeface="微软雅黑" pitchFamily="34" charset="-122"/>
                <a:ea typeface="微软雅黑" pitchFamily="34" charset="-122"/>
              </a:rPr>
              <a:t>集聚各类资源</a:t>
            </a:r>
            <a:endParaRPr lang="zh-CN" altLang="en-US" b="1" dirty="0">
              <a:latin typeface="微软雅黑" pitchFamily="34" charset="-122"/>
              <a:ea typeface="微软雅黑" pitchFamily="34" charset="-122"/>
            </a:endParaRPr>
          </a:p>
        </p:txBody>
      </p:sp>
      <p:sp>
        <p:nvSpPr>
          <p:cNvPr id="35859" name="矩形 18"/>
          <p:cNvSpPr/>
          <p:nvPr/>
        </p:nvSpPr>
        <p:spPr>
          <a:xfrm>
            <a:off x="2411413" y="4652963"/>
            <a:ext cx="1555750" cy="366712"/>
          </a:xfrm>
          <a:prstGeom prst="rect">
            <a:avLst/>
          </a:prstGeom>
          <a:noFill/>
          <a:ln w="9525">
            <a:noFill/>
          </a:ln>
        </p:spPr>
        <p:txBody>
          <a:bodyPr wrap="none">
            <a:spAutoFit/>
          </a:bodyPr>
          <a:p>
            <a:pPr algn="ctr"/>
            <a:r>
              <a:rPr lang="zh-CN" altLang="en-US" b="1" dirty="0">
                <a:latin typeface="微软雅黑" pitchFamily="34" charset="-122"/>
                <a:ea typeface="微软雅黑" pitchFamily="34" charset="-122"/>
              </a:rPr>
              <a:t>提升活动价值</a:t>
            </a:r>
            <a:endParaRPr lang="zh-CN" altLang="en-US" b="1" dirty="0">
              <a:latin typeface="微软雅黑" pitchFamily="34" charset="-122"/>
              <a:ea typeface="微软雅黑" pitchFamily="34" charset="-122"/>
            </a:endParaRPr>
          </a:p>
        </p:txBody>
      </p:sp>
      <p:sp>
        <p:nvSpPr>
          <p:cNvPr id="35861" name="矩形 20"/>
          <p:cNvSpPr/>
          <p:nvPr/>
        </p:nvSpPr>
        <p:spPr>
          <a:xfrm>
            <a:off x="2195513" y="2205038"/>
            <a:ext cx="1555750" cy="366712"/>
          </a:xfrm>
          <a:prstGeom prst="rect">
            <a:avLst/>
          </a:prstGeom>
          <a:noFill/>
          <a:ln w="9525">
            <a:noFill/>
          </a:ln>
        </p:spPr>
        <p:txBody>
          <a:bodyPr wrap="none">
            <a:spAutoFit/>
          </a:bodyPr>
          <a:p>
            <a:pPr algn="ctr"/>
            <a:r>
              <a:rPr lang="zh-CN" altLang="en-US" b="1" dirty="0">
                <a:latin typeface="微软雅黑" pitchFamily="34" charset="-122"/>
                <a:ea typeface="微软雅黑" pitchFamily="34" charset="-122"/>
              </a:rPr>
              <a:t>清晰发展目标</a:t>
            </a:r>
            <a:endParaRPr lang="zh-CN" altLang="en-US" b="1"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5861"/>
                                        </p:tgtEl>
                                        <p:attrNameLst>
                                          <p:attrName>style.visibility</p:attrName>
                                        </p:attrNameLst>
                                      </p:cBhvr>
                                      <p:to>
                                        <p:strVal val="visible"/>
                                      </p:to>
                                    </p:set>
                                    <p:anim calcmode="lin" valueType="num">
                                      <p:cBhvr>
                                        <p:cTn id="7" dur="500" decel="50000" fill="hold">
                                          <p:stCondLst>
                                            <p:cond delay="0"/>
                                          </p:stCondLst>
                                        </p:cTn>
                                        <p:tgtEl>
                                          <p:spTgt spid="35861"/>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3586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861"/>
                                        </p:tgtEl>
                                        <p:attrNameLst>
                                          <p:attrName>ppt_w</p:attrName>
                                        </p:attrNameLst>
                                      </p:cBhvr>
                                      <p:tavLst>
                                        <p:tav tm="0">
                                          <p:val>
                                            <p:strVal val="#ppt_w*.05"/>
                                          </p:val>
                                        </p:tav>
                                        <p:tav tm="100000">
                                          <p:val>
                                            <p:strVal val="#ppt_w"/>
                                          </p:val>
                                        </p:tav>
                                      </p:tavLst>
                                    </p:anim>
                                    <p:anim calcmode="lin" valueType="num">
                                      <p:cBhvr>
                                        <p:cTn id="10" dur="1000" fill="hold"/>
                                        <p:tgtEl>
                                          <p:spTgt spid="3586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86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86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86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5861"/>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5857"/>
                                        </p:tgtEl>
                                        <p:attrNameLst>
                                          <p:attrName>style.visibility</p:attrName>
                                        </p:attrNameLst>
                                      </p:cBhvr>
                                      <p:to>
                                        <p:strVal val="visible"/>
                                      </p:to>
                                    </p:set>
                                    <p:anim calcmode="lin" valueType="num">
                                      <p:cBhvr>
                                        <p:cTn id="17" dur="500" decel="50000" fill="hold">
                                          <p:stCondLst>
                                            <p:cond delay="0"/>
                                          </p:stCondLst>
                                        </p:cTn>
                                        <p:tgtEl>
                                          <p:spTgt spid="35857"/>
                                        </p:tgtEl>
                                        <p:attrNameLst>
                                          <p:attrName>style.rotation</p:attrName>
                                        </p:attrNameLst>
                                      </p:cBhvr>
                                      <p:tavLst>
                                        <p:tav tm="0">
                                          <p:val>
                                            <p:fltVal val="-90.000000"/>
                                          </p:val>
                                        </p:tav>
                                        <p:tav tm="100000">
                                          <p:val>
                                            <p:fltVal val="0.000000"/>
                                          </p:val>
                                        </p:tav>
                                      </p:tavLst>
                                    </p:anim>
                                    <p:anim calcmode="lin" valueType="num">
                                      <p:cBhvr>
                                        <p:cTn id="18" dur="500" decel="50000" fill="hold">
                                          <p:stCondLst>
                                            <p:cond delay="0"/>
                                          </p:stCondLst>
                                        </p:cTn>
                                        <p:tgtEl>
                                          <p:spTgt spid="3585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5857"/>
                                        </p:tgtEl>
                                        <p:attrNameLst>
                                          <p:attrName>ppt_w</p:attrName>
                                        </p:attrNameLst>
                                      </p:cBhvr>
                                      <p:tavLst>
                                        <p:tav tm="0">
                                          <p:val>
                                            <p:strVal val="#ppt_w*.05"/>
                                          </p:val>
                                        </p:tav>
                                        <p:tav tm="100000">
                                          <p:val>
                                            <p:strVal val="#ppt_w"/>
                                          </p:val>
                                        </p:tav>
                                      </p:tavLst>
                                    </p:anim>
                                    <p:anim calcmode="lin" valueType="num">
                                      <p:cBhvr>
                                        <p:cTn id="20" dur="1000" fill="hold"/>
                                        <p:tgtEl>
                                          <p:spTgt spid="3585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585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585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585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5857"/>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35858"/>
                                        </p:tgtEl>
                                        <p:attrNameLst>
                                          <p:attrName>style.visibility</p:attrName>
                                        </p:attrNameLst>
                                      </p:cBhvr>
                                      <p:to>
                                        <p:strVal val="visible"/>
                                      </p:to>
                                    </p:set>
                                    <p:anim calcmode="lin" valueType="num">
                                      <p:cBhvr>
                                        <p:cTn id="27" dur="500" decel="50000" fill="hold">
                                          <p:stCondLst>
                                            <p:cond delay="0"/>
                                          </p:stCondLst>
                                        </p:cTn>
                                        <p:tgtEl>
                                          <p:spTgt spid="35858"/>
                                        </p:tgtEl>
                                        <p:attrNameLst>
                                          <p:attrName>style.rotation</p:attrName>
                                        </p:attrNameLst>
                                      </p:cBhvr>
                                      <p:tavLst>
                                        <p:tav tm="0">
                                          <p:val>
                                            <p:fltVal val="-90.000000"/>
                                          </p:val>
                                        </p:tav>
                                        <p:tav tm="100000">
                                          <p:val>
                                            <p:fltVal val="0.000000"/>
                                          </p:val>
                                        </p:tav>
                                      </p:tavLst>
                                    </p:anim>
                                    <p:anim calcmode="lin" valueType="num">
                                      <p:cBhvr>
                                        <p:cTn id="28" dur="500" decel="50000" fill="hold">
                                          <p:stCondLst>
                                            <p:cond delay="0"/>
                                          </p:stCondLst>
                                        </p:cTn>
                                        <p:tgtEl>
                                          <p:spTgt spid="3585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5858"/>
                                        </p:tgtEl>
                                        <p:attrNameLst>
                                          <p:attrName>ppt_w</p:attrName>
                                        </p:attrNameLst>
                                      </p:cBhvr>
                                      <p:tavLst>
                                        <p:tav tm="0">
                                          <p:val>
                                            <p:strVal val="#ppt_w*.05"/>
                                          </p:val>
                                        </p:tav>
                                        <p:tav tm="100000">
                                          <p:val>
                                            <p:strVal val="#ppt_w"/>
                                          </p:val>
                                        </p:tav>
                                      </p:tavLst>
                                    </p:anim>
                                    <p:anim calcmode="lin" valueType="num">
                                      <p:cBhvr>
                                        <p:cTn id="30" dur="1000" fill="hold"/>
                                        <p:tgtEl>
                                          <p:spTgt spid="3585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585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585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585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5858"/>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35859"/>
                                        </p:tgtEl>
                                        <p:attrNameLst>
                                          <p:attrName>style.visibility</p:attrName>
                                        </p:attrNameLst>
                                      </p:cBhvr>
                                      <p:to>
                                        <p:strVal val="visible"/>
                                      </p:to>
                                    </p:set>
                                    <p:anim calcmode="lin" valueType="num">
                                      <p:cBhvr>
                                        <p:cTn id="37" dur="500" decel="50000" fill="hold">
                                          <p:stCondLst>
                                            <p:cond delay="0"/>
                                          </p:stCondLst>
                                        </p:cTn>
                                        <p:tgtEl>
                                          <p:spTgt spid="35859"/>
                                        </p:tgtEl>
                                        <p:attrNameLst>
                                          <p:attrName>style.rotation</p:attrName>
                                        </p:attrNameLst>
                                      </p:cBhvr>
                                      <p:tavLst>
                                        <p:tav tm="0">
                                          <p:val>
                                            <p:fltVal val="-90.000000"/>
                                          </p:val>
                                        </p:tav>
                                        <p:tav tm="100000">
                                          <p:val>
                                            <p:fltVal val="0.000000"/>
                                          </p:val>
                                        </p:tav>
                                      </p:tavLst>
                                    </p:anim>
                                    <p:anim calcmode="lin" valueType="num">
                                      <p:cBhvr>
                                        <p:cTn id="38" dur="500" decel="50000" fill="hold">
                                          <p:stCondLst>
                                            <p:cond delay="0"/>
                                          </p:stCondLst>
                                        </p:cTn>
                                        <p:tgtEl>
                                          <p:spTgt spid="3585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5859"/>
                                        </p:tgtEl>
                                        <p:attrNameLst>
                                          <p:attrName>ppt_w</p:attrName>
                                        </p:attrNameLst>
                                      </p:cBhvr>
                                      <p:tavLst>
                                        <p:tav tm="0">
                                          <p:val>
                                            <p:strVal val="#ppt_w*.05"/>
                                          </p:val>
                                        </p:tav>
                                        <p:tav tm="100000">
                                          <p:val>
                                            <p:strVal val="#ppt_w"/>
                                          </p:val>
                                        </p:tav>
                                      </p:tavLst>
                                    </p:anim>
                                    <p:anim calcmode="lin" valueType="num">
                                      <p:cBhvr>
                                        <p:cTn id="40" dur="1000" fill="hold"/>
                                        <p:tgtEl>
                                          <p:spTgt spid="3585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585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585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585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5859"/>
                                        </p:tgtEl>
                                      </p:cBhvr>
                                    </p:animEffect>
                                  </p:childTnLst>
                                </p:cTn>
                              </p:par>
                              <p:par>
                                <p:cTn id="45" presetID="51" presetClass="entr" presetSubtype="0" fill="hold" grpId="0" nodeType="withEffect">
                                  <p:stCondLst>
                                    <p:cond delay="0"/>
                                  </p:stCondLst>
                                  <p:childTnLst>
                                    <p:set>
                                      <p:cBhvr>
                                        <p:cTn id="46" dur="1" fill="hold">
                                          <p:stCondLst>
                                            <p:cond delay="0"/>
                                          </p:stCondLst>
                                        </p:cTn>
                                        <p:tgtEl>
                                          <p:spTgt spid="35856"/>
                                        </p:tgtEl>
                                        <p:attrNameLst>
                                          <p:attrName>style.visibility</p:attrName>
                                        </p:attrNameLst>
                                      </p:cBhvr>
                                      <p:to>
                                        <p:strVal val="visible"/>
                                      </p:to>
                                    </p:set>
                                    <p:animEffect transition="in" filter="fade">
                                      <p:cBhvr>
                                        <p:cTn id="47" dur="770" decel="100000"/>
                                        <p:tgtEl>
                                          <p:spTgt spid="35856"/>
                                        </p:tgtEl>
                                      </p:cBhvr>
                                    </p:animEffect>
                                    <p:animScale>
                                      <p:cBhvr>
                                        <p:cTn id="48" dur="770" decel="100000"/>
                                        <p:tgtEl>
                                          <p:spTgt spid="35856"/>
                                        </p:tgtEl>
                                      </p:cBhvr>
                                      <p:from x="10000" y="10000"/>
                                      <p:to x="200000" y="450000"/>
                                    </p:animScale>
                                    <p:animScale>
                                      <p:cBhvr>
                                        <p:cTn id="49" dur="1230" accel="100000" fill="hold">
                                          <p:stCondLst>
                                            <p:cond delay="770"/>
                                          </p:stCondLst>
                                        </p:cTn>
                                        <p:tgtEl>
                                          <p:spTgt spid="35856"/>
                                        </p:tgtEl>
                                      </p:cBhvr>
                                      <p:from x="200000" y="450000"/>
                                      <p:to x="100000" y="100000"/>
                                    </p:animScale>
                                    <p:set>
                                      <p:cBhvr>
                                        <p:cTn id="50" dur="770" fill="hold"/>
                                        <p:tgtEl>
                                          <p:spTgt spid="35856"/>
                                        </p:tgtEl>
                                        <p:attrNameLst>
                                          <p:attrName>ppt_x</p:attrName>
                                        </p:attrNameLst>
                                      </p:cBhvr>
                                      <p:to>
                                        <p:strVal val="(0.5)"/>
                                      </p:to>
                                    </p:set>
                                    <p:anim from="(0.5)" to="(#ppt_x)" calcmode="lin" valueType="num">
                                      <p:cBhvr>
                                        <p:cTn id="51" dur="1230" accel="100000" fill="hold">
                                          <p:stCondLst>
                                            <p:cond delay="770"/>
                                          </p:stCondLst>
                                        </p:cTn>
                                        <p:tgtEl>
                                          <p:spTgt spid="35856"/>
                                        </p:tgtEl>
                                        <p:attrNameLst>
                                          <p:attrName>ppt_x</p:attrName>
                                        </p:attrNameLst>
                                      </p:cBhvr>
                                    </p:anim>
                                    <p:set>
                                      <p:cBhvr>
                                        <p:cTn id="52" dur="770" fill="hold"/>
                                        <p:tgtEl>
                                          <p:spTgt spid="35856"/>
                                        </p:tgtEl>
                                        <p:attrNameLst>
                                          <p:attrName>ppt_y</p:attrName>
                                        </p:attrNameLst>
                                      </p:cBhvr>
                                      <p:to>
                                        <p:strVal val="(#ppt_y+0.4)"/>
                                      </p:to>
                                    </p:set>
                                    <p:anim from="(#ppt_y+0.4)" to="(#ppt_y)" calcmode="lin" valueType="num">
                                      <p:cBhvr>
                                        <p:cTn id="53" dur="1230" accel="100000" fill="hold">
                                          <p:stCondLst>
                                            <p:cond delay="770"/>
                                          </p:stCondLst>
                                        </p:cTn>
                                        <p:tgtEl>
                                          <p:spTgt spid="358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6" grpId="0"/>
      <p:bldP spid="35857" grpId="0"/>
      <p:bldP spid="35858" grpId="0"/>
      <p:bldP spid="35859" grpId="0"/>
      <p:bldP spid="3586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4" name="Picture 2" descr="1"/>
          <p:cNvPicPr>
            <a:picLocks noChangeAspect="1"/>
          </p:cNvPicPr>
          <p:nvPr/>
        </p:nvPicPr>
        <p:blipFill>
          <a:blip r:embed="rId1"/>
          <a:stretch>
            <a:fillRect/>
          </a:stretch>
        </p:blipFill>
        <p:spPr>
          <a:xfrm>
            <a:off x="6084888" y="4265613"/>
            <a:ext cx="2736850" cy="2592387"/>
          </a:xfrm>
          <a:prstGeom prst="rect">
            <a:avLst/>
          </a:prstGeom>
          <a:noFill/>
          <a:ln w="9525">
            <a:noFill/>
          </a:ln>
        </p:spPr>
      </p:pic>
      <p:pic>
        <p:nvPicPr>
          <p:cNvPr id="28678" name="Picture 6" descr="3"/>
          <p:cNvPicPr>
            <a:picLocks noChangeAspect="1"/>
          </p:cNvPicPr>
          <p:nvPr/>
        </p:nvPicPr>
        <p:blipFill>
          <a:blip r:embed="rId2"/>
          <a:stretch>
            <a:fillRect/>
          </a:stretch>
        </p:blipFill>
        <p:spPr>
          <a:xfrm>
            <a:off x="6084888" y="836613"/>
            <a:ext cx="2665412" cy="2667000"/>
          </a:xfrm>
          <a:prstGeom prst="rect">
            <a:avLst/>
          </a:prstGeom>
          <a:noFill/>
          <a:ln w="9525">
            <a:noFill/>
          </a:ln>
        </p:spPr>
      </p:pic>
      <p:pic>
        <p:nvPicPr>
          <p:cNvPr id="28679" name="Picture 7" descr="4"/>
          <p:cNvPicPr>
            <a:picLocks noChangeAspect="1"/>
          </p:cNvPicPr>
          <p:nvPr/>
        </p:nvPicPr>
        <p:blipFill>
          <a:blip r:embed="rId3"/>
          <a:stretch>
            <a:fillRect/>
          </a:stretch>
        </p:blipFill>
        <p:spPr>
          <a:xfrm>
            <a:off x="323850" y="836613"/>
            <a:ext cx="2695575" cy="2695575"/>
          </a:xfrm>
          <a:prstGeom prst="rect">
            <a:avLst/>
          </a:prstGeom>
          <a:noFill/>
          <a:ln w="9525">
            <a:noFill/>
          </a:ln>
        </p:spPr>
      </p:pic>
      <p:sp>
        <p:nvSpPr>
          <p:cNvPr id="54277" name="WordArt 8"/>
          <p:cNvSpPr>
            <a:spLocks noTextEdit="1"/>
          </p:cNvSpPr>
          <p:nvPr/>
        </p:nvSpPr>
        <p:spPr>
          <a:xfrm>
            <a:off x="250825" y="260350"/>
            <a:ext cx="1400175" cy="609600"/>
          </a:xfrm>
          <a:prstGeom prst="rect">
            <a:avLst/>
          </a:prstGeom>
        </p:spPr>
        <p:txBody>
          <a:bodyPr wrap="none" fromWordArt="1">
            <a:prstTxWarp prst="textPlain">
              <a:avLst>
                <a:gd name="adj" fmla="val 50000"/>
              </a:avLst>
            </a:prstTxWarp>
            <a:normAutofit/>
          </a:bodyPr>
          <a:p>
            <a:pPr algn="ctr" eaLnBrk="0" hangingPunct="0"/>
            <a:r>
              <a:rPr lang="zh-CN" altLang="en-US" sz="3600" b="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宋体" charset="0"/>
                <a:ea typeface="宋体" charset="0"/>
              </a:rPr>
              <a:t>玩伴团</a:t>
            </a:r>
            <a:endParaRPr lang="zh-CN" altLang="en-US" sz="3600" b="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宋体" charset="0"/>
              <a:ea typeface="宋体" charset="0"/>
            </a:endParaRPr>
          </a:p>
        </p:txBody>
      </p:sp>
      <p:pic>
        <p:nvPicPr>
          <p:cNvPr id="28682" name="Picture 10" descr="2"/>
          <p:cNvPicPr>
            <a:picLocks noChangeAspect="1"/>
          </p:cNvPicPr>
          <p:nvPr/>
        </p:nvPicPr>
        <p:blipFill>
          <a:blip r:embed="rId4"/>
          <a:stretch>
            <a:fillRect/>
          </a:stretch>
        </p:blipFill>
        <p:spPr>
          <a:xfrm>
            <a:off x="3276600" y="836613"/>
            <a:ext cx="2592388" cy="2687637"/>
          </a:xfrm>
          <a:prstGeom prst="rect">
            <a:avLst/>
          </a:prstGeom>
          <a:noFill/>
          <a:ln w="9525">
            <a:noFill/>
          </a:ln>
        </p:spPr>
      </p:pic>
      <p:sp>
        <p:nvSpPr>
          <p:cNvPr id="54279" name="WordArt 9"/>
          <p:cNvSpPr>
            <a:spLocks noTextEdit="1"/>
          </p:cNvSpPr>
          <p:nvPr/>
        </p:nvSpPr>
        <p:spPr>
          <a:xfrm>
            <a:off x="395288" y="3429000"/>
            <a:ext cx="1400175" cy="812800"/>
          </a:xfrm>
          <a:prstGeom prst="rect">
            <a:avLst/>
          </a:prstGeom>
        </p:spPr>
        <p:txBody>
          <a:bodyPr wrap="none" fromWordArt="1">
            <a:prstTxWarp prst="textTriangle">
              <a:avLst>
                <a:gd name="adj" fmla="val 0"/>
              </a:avLst>
            </a:prstTxWarp>
            <a:normAutofit/>
            <a:scene3d>
              <a:camera prst="legacyObliqueTopLeft">
                <a:rot lat="0" lon="0" rev="0"/>
              </a:camera>
              <a:lightRig rig="legacyNormal3" dir="r"/>
            </a:scene3d>
            <a:sp3d extrusionH="201600" prstMaterial="legacyMatte">
              <a:extrusionClr>
                <a:srgbClr val="0066CC"/>
              </a:extrusionClr>
            </a:sp3d>
          </a:bodyPr>
          <a:p>
            <a:pPr algn="ctr" eaLnBrk="0" hangingPunct="0"/>
            <a:r>
              <a:rPr lang="zh-CN" altLang="en-US" sz="3600" b="1">
                <a:gradFill rotWithShape="1">
                  <a:gsLst>
                    <a:gs pos="0">
                      <a:srgbClr val="FFFFCC"/>
                    </a:gs>
                    <a:gs pos="100000">
                      <a:srgbClr val="FF9999"/>
                    </a:gs>
                  </a:gsLst>
                  <a:lin ang="5400000" scaled="1"/>
                  <a:tileRect/>
                </a:gradFill>
                <a:latin typeface="宋体" charset="0"/>
                <a:ea typeface="宋体" charset="0"/>
              </a:rPr>
              <a:t>义工营</a:t>
            </a:r>
            <a:endParaRPr lang="zh-CN" altLang="en-US" sz="3600" b="1">
              <a:gradFill rotWithShape="1">
                <a:gsLst>
                  <a:gs pos="0">
                    <a:srgbClr val="FFFFCC"/>
                  </a:gs>
                  <a:gs pos="100000">
                    <a:srgbClr val="FF9999"/>
                  </a:gs>
                </a:gsLst>
                <a:lin ang="5400000" scaled="1"/>
                <a:tileRect/>
              </a:gradFill>
              <a:latin typeface="宋体" charset="0"/>
              <a:ea typeface="宋体" charset="0"/>
            </a:endParaRPr>
          </a:p>
        </p:txBody>
      </p:sp>
      <p:pic>
        <p:nvPicPr>
          <p:cNvPr id="28688" name="Picture 16" descr="2"/>
          <p:cNvPicPr>
            <a:picLocks noChangeAspect="1"/>
          </p:cNvPicPr>
          <p:nvPr/>
        </p:nvPicPr>
        <p:blipFill>
          <a:blip r:embed="rId5"/>
          <a:stretch>
            <a:fillRect/>
          </a:stretch>
        </p:blipFill>
        <p:spPr>
          <a:xfrm>
            <a:off x="3213100" y="4265613"/>
            <a:ext cx="2662238" cy="2592387"/>
          </a:xfrm>
          <a:prstGeom prst="rect">
            <a:avLst/>
          </a:prstGeom>
          <a:noFill/>
          <a:ln w="9525">
            <a:noFill/>
          </a:ln>
        </p:spPr>
      </p:pic>
      <p:pic>
        <p:nvPicPr>
          <p:cNvPr id="28689" name="Picture 17" descr="3"/>
          <p:cNvPicPr>
            <a:picLocks noChangeAspect="1"/>
          </p:cNvPicPr>
          <p:nvPr/>
        </p:nvPicPr>
        <p:blipFill>
          <a:blip r:embed="rId6"/>
          <a:stretch>
            <a:fillRect/>
          </a:stretch>
        </p:blipFill>
        <p:spPr>
          <a:xfrm>
            <a:off x="323850" y="4233863"/>
            <a:ext cx="2663825" cy="262413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4277"/>
                                        </p:tgtEl>
                                        <p:attrNameLst>
                                          <p:attrName>style.visibility</p:attrName>
                                        </p:attrNameLst>
                                      </p:cBhvr>
                                      <p:to>
                                        <p:strVal val="visible"/>
                                      </p:to>
                                    </p:set>
                                    <p:anim calcmode="lin" valueType="num">
                                      <p:cBhvr>
                                        <p:cTn id="7" dur="1000" fill="hold"/>
                                        <p:tgtEl>
                                          <p:spTgt spid="54277"/>
                                        </p:tgtEl>
                                        <p:attrNameLst>
                                          <p:attrName>ppt_w</p:attrName>
                                        </p:attrNameLst>
                                      </p:cBhvr>
                                      <p:tavLst>
                                        <p:tav tm="0">
                                          <p:val>
                                            <p:strVal val="#ppt_w*0.70"/>
                                          </p:val>
                                        </p:tav>
                                        <p:tav tm="100000">
                                          <p:val>
                                            <p:strVal val="#ppt_w"/>
                                          </p:val>
                                        </p:tav>
                                      </p:tavLst>
                                    </p:anim>
                                    <p:anim calcmode="lin" valueType="num">
                                      <p:cBhvr>
                                        <p:cTn id="8" dur="1000" fill="hold"/>
                                        <p:tgtEl>
                                          <p:spTgt spid="54277"/>
                                        </p:tgtEl>
                                        <p:attrNameLst>
                                          <p:attrName>ppt_h</p:attrName>
                                        </p:attrNameLst>
                                      </p:cBhvr>
                                      <p:tavLst>
                                        <p:tav tm="0">
                                          <p:val>
                                            <p:strVal val="#ppt_h"/>
                                          </p:val>
                                        </p:tav>
                                        <p:tav tm="100000">
                                          <p:val>
                                            <p:strVal val="#ppt_h"/>
                                          </p:val>
                                        </p:tav>
                                      </p:tavLst>
                                    </p:anim>
                                    <p:animEffect transition="in" filter="fade">
                                      <p:cBhvr>
                                        <p:cTn id="9" dur="1000"/>
                                        <p:tgtEl>
                                          <p:spTgt spid="5427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8679"/>
                                        </p:tgtEl>
                                        <p:attrNameLst>
                                          <p:attrName>style.visibility</p:attrName>
                                        </p:attrNameLst>
                                      </p:cBhvr>
                                      <p:to>
                                        <p:strVal val="visible"/>
                                      </p:to>
                                    </p:set>
                                    <p:anim calcmode="lin" valueType="num">
                                      <p:cBhvr additive="base">
                                        <p:cTn id="14" dur="500" fill="hold"/>
                                        <p:tgtEl>
                                          <p:spTgt spid="28679"/>
                                        </p:tgtEl>
                                        <p:attrNameLst>
                                          <p:attrName>ppt_x</p:attrName>
                                        </p:attrNameLst>
                                      </p:cBhvr>
                                      <p:tavLst>
                                        <p:tav tm="0">
                                          <p:val>
                                            <p:strVal val="#ppt_x"/>
                                          </p:val>
                                        </p:tav>
                                        <p:tav tm="100000">
                                          <p:val>
                                            <p:strVal val="#ppt_x"/>
                                          </p:val>
                                        </p:tav>
                                      </p:tavLst>
                                    </p:anim>
                                    <p:anim calcmode="lin" valueType="num">
                                      <p:cBhvr additive="base">
                                        <p:cTn id="15" dur="500" fill="hold"/>
                                        <p:tgtEl>
                                          <p:spTgt spid="2867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8682"/>
                                        </p:tgtEl>
                                        <p:attrNameLst>
                                          <p:attrName>style.visibility</p:attrName>
                                        </p:attrNameLst>
                                      </p:cBhvr>
                                      <p:to>
                                        <p:strVal val="visible"/>
                                      </p:to>
                                    </p:set>
                                    <p:anim calcmode="lin" valueType="num">
                                      <p:cBhvr additive="base">
                                        <p:cTn id="18" dur="500" fill="hold"/>
                                        <p:tgtEl>
                                          <p:spTgt spid="28682"/>
                                        </p:tgtEl>
                                        <p:attrNameLst>
                                          <p:attrName>ppt_x</p:attrName>
                                        </p:attrNameLst>
                                      </p:cBhvr>
                                      <p:tavLst>
                                        <p:tav tm="0">
                                          <p:val>
                                            <p:strVal val="#ppt_x"/>
                                          </p:val>
                                        </p:tav>
                                        <p:tav tm="100000">
                                          <p:val>
                                            <p:strVal val="#ppt_x"/>
                                          </p:val>
                                        </p:tav>
                                      </p:tavLst>
                                    </p:anim>
                                    <p:anim calcmode="lin" valueType="num">
                                      <p:cBhvr additive="base">
                                        <p:cTn id="19" dur="500" fill="hold"/>
                                        <p:tgtEl>
                                          <p:spTgt spid="2868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8678"/>
                                        </p:tgtEl>
                                        <p:attrNameLst>
                                          <p:attrName>style.visibility</p:attrName>
                                        </p:attrNameLst>
                                      </p:cBhvr>
                                      <p:to>
                                        <p:strVal val="visible"/>
                                      </p:to>
                                    </p:set>
                                    <p:anim calcmode="lin" valueType="num">
                                      <p:cBhvr additive="base">
                                        <p:cTn id="22" dur="500" fill="hold"/>
                                        <p:tgtEl>
                                          <p:spTgt spid="28678"/>
                                        </p:tgtEl>
                                        <p:attrNameLst>
                                          <p:attrName>ppt_x</p:attrName>
                                        </p:attrNameLst>
                                      </p:cBhvr>
                                      <p:tavLst>
                                        <p:tav tm="0">
                                          <p:val>
                                            <p:strVal val="#ppt_x"/>
                                          </p:val>
                                        </p:tav>
                                        <p:tav tm="100000">
                                          <p:val>
                                            <p:strVal val="#ppt_x"/>
                                          </p:val>
                                        </p:tav>
                                      </p:tavLst>
                                    </p:anim>
                                    <p:anim calcmode="lin" valueType="num">
                                      <p:cBhvr additive="base">
                                        <p:cTn id="23"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4279"/>
                                        </p:tgtEl>
                                        <p:attrNameLst>
                                          <p:attrName>style.visibility</p:attrName>
                                        </p:attrNameLst>
                                      </p:cBhvr>
                                      <p:to>
                                        <p:strVal val="visible"/>
                                      </p:to>
                                    </p:set>
                                    <p:anim calcmode="lin" valueType="num">
                                      <p:cBhvr>
                                        <p:cTn id="28" dur="1000" fill="hold"/>
                                        <p:tgtEl>
                                          <p:spTgt spid="54279"/>
                                        </p:tgtEl>
                                        <p:attrNameLst>
                                          <p:attrName>ppt_w</p:attrName>
                                        </p:attrNameLst>
                                      </p:cBhvr>
                                      <p:tavLst>
                                        <p:tav tm="0">
                                          <p:val>
                                            <p:strVal val="#ppt_w*0.70"/>
                                          </p:val>
                                        </p:tav>
                                        <p:tav tm="100000">
                                          <p:val>
                                            <p:strVal val="#ppt_w"/>
                                          </p:val>
                                        </p:tav>
                                      </p:tavLst>
                                    </p:anim>
                                    <p:anim calcmode="lin" valueType="num">
                                      <p:cBhvr>
                                        <p:cTn id="29" dur="1000" fill="hold"/>
                                        <p:tgtEl>
                                          <p:spTgt spid="54279"/>
                                        </p:tgtEl>
                                        <p:attrNameLst>
                                          <p:attrName>ppt_h</p:attrName>
                                        </p:attrNameLst>
                                      </p:cBhvr>
                                      <p:tavLst>
                                        <p:tav tm="0">
                                          <p:val>
                                            <p:strVal val="#ppt_h"/>
                                          </p:val>
                                        </p:tav>
                                        <p:tav tm="100000">
                                          <p:val>
                                            <p:strVal val="#ppt_h"/>
                                          </p:val>
                                        </p:tav>
                                      </p:tavLst>
                                    </p:anim>
                                    <p:animEffect transition="in" filter="fade">
                                      <p:cBhvr>
                                        <p:cTn id="30" dur="1000"/>
                                        <p:tgtEl>
                                          <p:spTgt spid="5427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8689"/>
                                        </p:tgtEl>
                                        <p:attrNameLst>
                                          <p:attrName>style.visibility</p:attrName>
                                        </p:attrNameLst>
                                      </p:cBhvr>
                                      <p:to>
                                        <p:strVal val="visible"/>
                                      </p:to>
                                    </p:set>
                                    <p:anim calcmode="lin" valueType="num">
                                      <p:cBhvr>
                                        <p:cTn id="35" dur="1000" fill="hold"/>
                                        <p:tgtEl>
                                          <p:spTgt spid="28689"/>
                                        </p:tgtEl>
                                        <p:attrNameLst>
                                          <p:attrName>ppt_w</p:attrName>
                                        </p:attrNameLst>
                                      </p:cBhvr>
                                      <p:tavLst>
                                        <p:tav tm="0">
                                          <p:val>
                                            <p:strVal val="#ppt_w*0.70"/>
                                          </p:val>
                                        </p:tav>
                                        <p:tav tm="100000">
                                          <p:val>
                                            <p:strVal val="#ppt_w"/>
                                          </p:val>
                                        </p:tav>
                                      </p:tavLst>
                                    </p:anim>
                                    <p:anim calcmode="lin" valueType="num">
                                      <p:cBhvr>
                                        <p:cTn id="36" dur="1000" fill="hold"/>
                                        <p:tgtEl>
                                          <p:spTgt spid="28689"/>
                                        </p:tgtEl>
                                        <p:attrNameLst>
                                          <p:attrName>ppt_h</p:attrName>
                                        </p:attrNameLst>
                                      </p:cBhvr>
                                      <p:tavLst>
                                        <p:tav tm="0">
                                          <p:val>
                                            <p:strVal val="#ppt_h"/>
                                          </p:val>
                                        </p:tav>
                                        <p:tav tm="100000">
                                          <p:val>
                                            <p:strVal val="#ppt_h"/>
                                          </p:val>
                                        </p:tav>
                                      </p:tavLst>
                                    </p:anim>
                                    <p:animEffect transition="in" filter="fade">
                                      <p:cBhvr>
                                        <p:cTn id="37" dur="1000"/>
                                        <p:tgtEl>
                                          <p:spTgt spid="28689"/>
                                        </p:tgtEl>
                                      </p:cBhvr>
                                    </p:animEffect>
                                  </p:childTnLst>
                                </p:cTn>
                              </p:par>
                              <p:par>
                                <p:cTn id="38" presetID="55" presetClass="entr" presetSubtype="0" fill="hold" nodeType="withEffect">
                                  <p:stCondLst>
                                    <p:cond delay="0"/>
                                  </p:stCondLst>
                                  <p:childTnLst>
                                    <p:set>
                                      <p:cBhvr>
                                        <p:cTn id="39" dur="1" fill="hold">
                                          <p:stCondLst>
                                            <p:cond delay="0"/>
                                          </p:stCondLst>
                                        </p:cTn>
                                        <p:tgtEl>
                                          <p:spTgt spid="28688"/>
                                        </p:tgtEl>
                                        <p:attrNameLst>
                                          <p:attrName>style.visibility</p:attrName>
                                        </p:attrNameLst>
                                      </p:cBhvr>
                                      <p:to>
                                        <p:strVal val="visible"/>
                                      </p:to>
                                    </p:set>
                                    <p:anim calcmode="lin" valueType="num">
                                      <p:cBhvr>
                                        <p:cTn id="40" dur="1000" fill="hold"/>
                                        <p:tgtEl>
                                          <p:spTgt spid="28688"/>
                                        </p:tgtEl>
                                        <p:attrNameLst>
                                          <p:attrName>ppt_w</p:attrName>
                                        </p:attrNameLst>
                                      </p:cBhvr>
                                      <p:tavLst>
                                        <p:tav tm="0">
                                          <p:val>
                                            <p:strVal val="#ppt_w*0.70"/>
                                          </p:val>
                                        </p:tav>
                                        <p:tav tm="100000">
                                          <p:val>
                                            <p:strVal val="#ppt_w"/>
                                          </p:val>
                                        </p:tav>
                                      </p:tavLst>
                                    </p:anim>
                                    <p:anim calcmode="lin" valueType="num">
                                      <p:cBhvr>
                                        <p:cTn id="41" dur="1000" fill="hold"/>
                                        <p:tgtEl>
                                          <p:spTgt spid="28688"/>
                                        </p:tgtEl>
                                        <p:attrNameLst>
                                          <p:attrName>ppt_h</p:attrName>
                                        </p:attrNameLst>
                                      </p:cBhvr>
                                      <p:tavLst>
                                        <p:tav tm="0">
                                          <p:val>
                                            <p:strVal val="#ppt_h"/>
                                          </p:val>
                                        </p:tav>
                                        <p:tav tm="100000">
                                          <p:val>
                                            <p:strVal val="#ppt_h"/>
                                          </p:val>
                                        </p:tav>
                                      </p:tavLst>
                                    </p:anim>
                                    <p:animEffect transition="in" filter="fade">
                                      <p:cBhvr>
                                        <p:cTn id="42" dur="1000"/>
                                        <p:tgtEl>
                                          <p:spTgt spid="28688"/>
                                        </p:tgtEl>
                                      </p:cBhvr>
                                    </p:animEffect>
                                  </p:childTnLst>
                                </p:cTn>
                              </p:par>
                              <p:par>
                                <p:cTn id="43" presetID="55" presetClass="entr" presetSubtype="0" fill="hold" nodeType="withEffect">
                                  <p:stCondLst>
                                    <p:cond delay="0"/>
                                  </p:stCondLst>
                                  <p:childTnLst>
                                    <p:set>
                                      <p:cBhvr>
                                        <p:cTn id="44" dur="1" fill="hold">
                                          <p:stCondLst>
                                            <p:cond delay="0"/>
                                          </p:stCondLst>
                                        </p:cTn>
                                        <p:tgtEl>
                                          <p:spTgt spid="28674"/>
                                        </p:tgtEl>
                                        <p:attrNameLst>
                                          <p:attrName>style.visibility</p:attrName>
                                        </p:attrNameLst>
                                      </p:cBhvr>
                                      <p:to>
                                        <p:strVal val="visible"/>
                                      </p:to>
                                    </p:set>
                                    <p:anim calcmode="lin" valueType="num">
                                      <p:cBhvr>
                                        <p:cTn id="45" dur="1000" fill="hold"/>
                                        <p:tgtEl>
                                          <p:spTgt spid="28674"/>
                                        </p:tgtEl>
                                        <p:attrNameLst>
                                          <p:attrName>ppt_w</p:attrName>
                                        </p:attrNameLst>
                                      </p:cBhvr>
                                      <p:tavLst>
                                        <p:tav tm="0">
                                          <p:val>
                                            <p:strVal val="#ppt_w*0.70"/>
                                          </p:val>
                                        </p:tav>
                                        <p:tav tm="100000">
                                          <p:val>
                                            <p:strVal val="#ppt_w"/>
                                          </p:val>
                                        </p:tav>
                                      </p:tavLst>
                                    </p:anim>
                                    <p:anim calcmode="lin" valueType="num">
                                      <p:cBhvr>
                                        <p:cTn id="46" dur="1000" fill="hold"/>
                                        <p:tgtEl>
                                          <p:spTgt spid="28674"/>
                                        </p:tgtEl>
                                        <p:attrNameLst>
                                          <p:attrName>ppt_h</p:attrName>
                                        </p:attrNameLst>
                                      </p:cBhvr>
                                      <p:tavLst>
                                        <p:tav tm="0">
                                          <p:val>
                                            <p:strVal val="#ppt_h"/>
                                          </p:val>
                                        </p:tav>
                                        <p:tav tm="100000">
                                          <p:val>
                                            <p:strVal val="#ppt_h"/>
                                          </p:val>
                                        </p:tav>
                                      </p:tavLst>
                                    </p:anim>
                                    <p:animEffect transition="in" filter="fade">
                                      <p:cBhvr>
                                        <p:cTn id="47" dur="1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6" name="Picture 4" descr="8"/>
          <p:cNvPicPr>
            <a:picLocks noChangeAspect="1"/>
          </p:cNvPicPr>
          <p:nvPr/>
        </p:nvPicPr>
        <p:blipFill>
          <a:blip r:embed="rId1"/>
          <a:stretch>
            <a:fillRect/>
          </a:stretch>
        </p:blipFill>
        <p:spPr>
          <a:xfrm>
            <a:off x="6300788" y="357188"/>
            <a:ext cx="2670175" cy="6145212"/>
          </a:xfrm>
          <a:prstGeom prst="rect">
            <a:avLst/>
          </a:prstGeom>
          <a:noFill/>
          <a:ln w="9525">
            <a:noFill/>
          </a:ln>
        </p:spPr>
      </p:pic>
      <p:pic>
        <p:nvPicPr>
          <p:cNvPr id="33797" name="Picture 5" descr="3"/>
          <p:cNvPicPr>
            <a:picLocks noChangeAspect="1"/>
          </p:cNvPicPr>
          <p:nvPr/>
        </p:nvPicPr>
        <p:blipFill>
          <a:blip r:embed="rId2"/>
          <a:stretch>
            <a:fillRect/>
          </a:stretch>
        </p:blipFill>
        <p:spPr>
          <a:xfrm>
            <a:off x="3203575" y="260350"/>
            <a:ext cx="2981325" cy="2982913"/>
          </a:xfrm>
          <a:prstGeom prst="rect">
            <a:avLst/>
          </a:prstGeom>
          <a:noFill/>
          <a:ln w="9525">
            <a:noFill/>
          </a:ln>
        </p:spPr>
      </p:pic>
      <p:pic>
        <p:nvPicPr>
          <p:cNvPr id="33798" name="Picture 6" descr="untitled2"/>
          <p:cNvPicPr>
            <a:picLocks noChangeAspect="1"/>
          </p:cNvPicPr>
          <p:nvPr/>
        </p:nvPicPr>
        <p:blipFill>
          <a:blip r:embed="rId3"/>
          <a:stretch>
            <a:fillRect/>
          </a:stretch>
        </p:blipFill>
        <p:spPr>
          <a:xfrm>
            <a:off x="3132138" y="3233738"/>
            <a:ext cx="2952750" cy="3052762"/>
          </a:xfrm>
          <a:prstGeom prst="rect">
            <a:avLst/>
          </a:prstGeom>
          <a:noFill/>
          <a:ln w="9525">
            <a:noFill/>
          </a:ln>
        </p:spPr>
      </p:pic>
      <p:pic>
        <p:nvPicPr>
          <p:cNvPr id="33799" name="Picture 7" descr="5"/>
          <p:cNvPicPr>
            <a:picLocks noChangeAspect="1"/>
          </p:cNvPicPr>
          <p:nvPr/>
        </p:nvPicPr>
        <p:blipFill>
          <a:blip r:embed="rId4"/>
          <a:stretch>
            <a:fillRect/>
          </a:stretch>
        </p:blipFill>
        <p:spPr>
          <a:xfrm>
            <a:off x="649288" y="3232150"/>
            <a:ext cx="2232025" cy="3141663"/>
          </a:xfrm>
          <a:prstGeom prst="rect">
            <a:avLst/>
          </a:prstGeom>
          <a:noFill/>
          <a:ln w="9525">
            <a:noFill/>
          </a:ln>
        </p:spPr>
      </p:pic>
      <p:pic>
        <p:nvPicPr>
          <p:cNvPr id="33800" name="Picture 8" descr="untitled"/>
          <p:cNvPicPr>
            <a:picLocks noChangeAspect="1"/>
          </p:cNvPicPr>
          <p:nvPr/>
        </p:nvPicPr>
        <p:blipFill>
          <a:blip r:embed="rId5"/>
          <a:stretch>
            <a:fillRect/>
          </a:stretch>
        </p:blipFill>
        <p:spPr>
          <a:xfrm>
            <a:off x="0" y="830263"/>
            <a:ext cx="2889250" cy="2400300"/>
          </a:xfrm>
          <a:prstGeom prst="rect">
            <a:avLst/>
          </a:prstGeom>
          <a:noFill/>
          <a:ln w="9525">
            <a:noFill/>
          </a:ln>
        </p:spPr>
      </p:pic>
      <p:sp>
        <p:nvSpPr>
          <p:cNvPr id="55303" name="WordArt 9"/>
          <p:cNvSpPr>
            <a:spLocks noTextEdit="1"/>
          </p:cNvSpPr>
          <p:nvPr/>
        </p:nvSpPr>
        <p:spPr>
          <a:xfrm>
            <a:off x="323850" y="260350"/>
            <a:ext cx="1400175" cy="609600"/>
          </a:xfrm>
          <a:prstGeom prst="rect">
            <a:avLst/>
          </a:prstGeom>
        </p:spPr>
        <p:txBody>
          <a:bodyPr wrap="none" fromWordArt="1">
            <a:prstTxWarp prst="textPlain">
              <a:avLst>
                <a:gd name="adj" fmla="val 50000"/>
              </a:avLst>
            </a:prstTxWarp>
            <a:normAutofit/>
          </a:bodyPr>
          <a:p>
            <a:pPr algn="ctr" eaLnBrk="0" hangingPunct="0"/>
            <a:r>
              <a:rPr lang="zh-CN" altLang="en-US" sz="3600" b="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宋体" charset="0"/>
                <a:ea typeface="宋体" charset="0"/>
              </a:rPr>
              <a:t>兴趣社</a:t>
            </a:r>
            <a:endParaRPr lang="zh-CN" altLang="en-US" sz="3600" b="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宋体" charset="0"/>
              <a:ea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strVal val="#ppt_w*0.70"/>
                                          </p:val>
                                        </p:tav>
                                        <p:tav tm="100000">
                                          <p:val>
                                            <p:strVal val="#ppt_w"/>
                                          </p:val>
                                        </p:tav>
                                      </p:tavLst>
                                    </p:anim>
                                    <p:anim calcmode="lin" valueType="num">
                                      <p:cBhvr>
                                        <p:cTn id="8" dur="1000" fill="hold"/>
                                        <p:tgtEl>
                                          <p:spTgt spid="33796"/>
                                        </p:tgtEl>
                                        <p:attrNameLst>
                                          <p:attrName>ppt_h</p:attrName>
                                        </p:attrNameLst>
                                      </p:cBhvr>
                                      <p:tavLst>
                                        <p:tav tm="0">
                                          <p:val>
                                            <p:strVal val="#ppt_h"/>
                                          </p:val>
                                        </p:tav>
                                        <p:tav tm="100000">
                                          <p:val>
                                            <p:strVal val="#ppt_h"/>
                                          </p:val>
                                        </p:tav>
                                      </p:tavLst>
                                    </p:anim>
                                    <p:animEffect transition="in" filter="fade">
                                      <p:cBhvr>
                                        <p:cTn id="9" dur="1000"/>
                                        <p:tgtEl>
                                          <p:spTgt spid="33796"/>
                                        </p:tgtEl>
                                      </p:cBhvr>
                                    </p:animEffect>
                                  </p:childTnLst>
                                </p:cTn>
                              </p:par>
                              <p:par>
                                <p:cTn id="10" presetID="55" presetClass="entr" presetSubtype="0" fill="hold" nodeType="withEffect">
                                  <p:stCondLst>
                                    <p:cond delay="0"/>
                                  </p:stCondLst>
                                  <p:childTnLst>
                                    <p:set>
                                      <p:cBhvr>
                                        <p:cTn id="11" dur="1" fill="hold">
                                          <p:stCondLst>
                                            <p:cond delay="0"/>
                                          </p:stCondLst>
                                        </p:cTn>
                                        <p:tgtEl>
                                          <p:spTgt spid="33797"/>
                                        </p:tgtEl>
                                        <p:attrNameLst>
                                          <p:attrName>style.visibility</p:attrName>
                                        </p:attrNameLst>
                                      </p:cBhvr>
                                      <p:to>
                                        <p:strVal val="visible"/>
                                      </p:to>
                                    </p:set>
                                    <p:anim calcmode="lin" valueType="num">
                                      <p:cBhvr>
                                        <p:cTn id="12" dur="1000" fill="hold"/>
                                        <p:tgtEl>
                                          <p:spTgt spid="33797"/>
                                        </p:tgtEl>
                                        <p:attrNameLst>
                                          <p:attrName>ppt_w</p:attrName>
                                        </p:attrNameLst>
                                      </p:cBhvr>
                                      <p:tavLst>
                                        <p:tav tm="0">
                                          <p:val>
                                            <p:strVal val="#ppt_w*0.70"/>
                                          </p:val>
                                        </p:tav>
                                        <p:tav tm="100000">
                                          <p:val>
                                            <p:strVal val="#ppt_w"/>
                                          </p:val>
                                        </p:tav>
                                      </p:tavLst>
                                    </p:anim>
                                    <p:anim calcmode="lin" valueType="num">
                                      <p:cBhvr>
                                        <p:cTn id="13" dur="1000" fill="hold"/>
                                        <p:tgtEl>
                                          <p:spTgt spid="33797"/>
                                        </p:tgtEl>
                                        <p:attrNameLst>
                                          <p:attrName>ppt_h</p:attrName>
                                        </p:attrNameLst>
                                      </p:cBhvr>
                                      <p:tavLst>
                                        <p:tav tm="0">
                                          <p:val>
                                            <p:strVal val="#ppt_h"/>
                                          </p:val>
                                        </p:tav>
                                        <p:tav tm="100000">
                                          <p:val>
                                            <p:strVal val="#ppt_h"/>
                                          </p:val>
                                        </p:tav>
                                      </p:tavLst>
                                    </p:anim>
                                    <p:animEffect transition="in" filter="fade">
                                      <p:cBhvr>
                                        <p:cTn id="14" dur="1000"/>
                                        <p:tgtEl>
                                          <p:spTgt spid="33797"/>
                                        </p:tgtEl>
                                      </p:cBhvr>
                                    </p:animEffect>
                                  </p:childTnLst>
                                </p:cTn>
                              </p:par>
                              <p:par>
                                <p:cTn id="15" presetID="55" presetClass="entr" presetSubtype="0" fill="hold" nodeType="withEffect">
                                  <p:stCondLst>
                                    <p:cond delay="0"/>
                                  </p:stCondLst>
                                  <p:childTnLst>
                                    <p:set>
                                      <p:cBhvr>
                                        <p:cTn id="16" dur="1" fill="hold">
                                          <p:stCondLst>
                                            <p:cond delay="0"/>
                                          </p:stCondLst>
                                        </p:cTn>
                                        <p:tgtEl>
                                          <p:spTgt spid="33798"/>
                                        </p:tgtEl>
                                        <p:attrNameLst>
                                          <p:attrName>style.visibility</p:attrName>
                                        </p:attrNameLst>
                                      </p:cBhvr>
                                      <p:to>
                                        <p:strVal val="visible"/>
                                      </p:to>
                                    </p:set>
                                    <p:anim calcmode="lin" valueType="num">
                                      <p:cBhvr>
                                        <p:cTn id="17" dur="1000" fill="hold"/>
                                        <p:tgtEl>
                                          <p:spTgt spid="33798"/>
                                        </p:tgtEl>
                                        <p:attrNameLst>
                                          <p:attrName>ppt_w</p:attrName>
                                        </p:attrNameLst>
                                      </p:cBhvr>
                                      <p:tavLst>
                                        <p:tav tm="0">
                                          <p:val>
                                            <p:strVal val="#ppt_w*0.70"/>
                                          </p:val>
                                        </p:tav>
                                        <p:tav tm="100000">
                                          <p:val>
                                            <p:strVal val="#ppt_w"/>
                                          </p:val>
                                        </p:tav>
                                      </p:tavLst>
                                    </p:anim>
                                    <p:anim calcmode="lin" valueType="num">
                                      <p:cBhvr>
                                        <p:cTn id="18" dur="1000" fill="hold"/>
                                        <p:tgtEl>
                                          <p:spTgt spid="33798"/>
                                        </p:tgtEl>
                                        <p:attrNameLst>
                                          <p:attrName>ppt_h</p:attrName>
                                        </p:attrNameLst>
                                      </p:cBhvr>
                                      <p:tavLst>
                                        <p:tav tm="0">
                                          <p:val>
                                            <p:strVal val="#ppt_h"/>
                                          </p:val>
                                        </p:tav>
                                        <p:tav tm="100000">
                                          <p:val>
                                            <p:strVal val="#ppt_h"/>
                                          </p:val>
                                        </p:tav>
                                      </p:tavLst>
                                    </p:anim>
                                    <p:animEffect transition="in" filter="fade">
                                      <p:cBhvr>
                                        <p:cTn id="19" dur="1000"/>
                                        <p:tgtEl>
                                          <p:spTgt spid="33798"/>
                                        </p:tgtEl>
                                      </p:cBhvr>
                                    </p:animEffect>
                                  </p:childTnLst>
                                </p:cTn>
                              </p:par>
                              <p:par>
                                <p:cTn id="20" presetID="55" presetClass="entr" presetSubtype="0" fill="hold" nodeType="withEffect">
                                  <p:stCondLst>
                                    <p:cond delay="0"/>
                                  </p:stCondLst>
                                  <p:childTnLst>
                                    <p:set>
                                      <p:cBhvr>
                                        <p:cTn id="21" dur="1" fill="hold">
                                          <p:stCondLst>
                                            <p:cond delay="0"/>
                                          </p:stCondLst>
                                        </p:cTn>
                                        <p:tgtEl>
                                          <p:spTgt spid="33799"/>
                                        </p:tgtEl>
                                        <p:attrNameLst>
                                          <p:attrName>style.visibility</p:attrName>
                                        </p:attrNameLst>
                                      </p:cBhvr>
                                      <p:to>
                                        <p:strVal val="visible"/>
                                      </p:to>
                                    </p:set>
                                    <p:anim calcmode="lin" valueType="num">
                                      <p:cBhvr>
                                        <p:cTn id="22" dur="1000" fill="hold"/>
                                        <p:tgtEl>
                                          <p:spTgt spid="33799"/>
                                        </p:tgtEl>
                                        <p:attrNameLst>
                                          <p:attrName>ppt_w</p:attrName>
                                        </p:attrNameLst>
                                      </p:cBhvr>
                                      <p:tavLst>
                                        <p:tav tm="0">
                                          <p:val>
                                            <p:strVal val="#ppt_w*0.70"/>
                                          </p:val>
                                        </p:tav>
                                        <p:tav tm="100000">
                                          <p:val>
                                            <p:strVal val="#ppt_w"/>
                                          </p:val>
                                        </p:tav>
                                      </p:tavLst>
                                    </p:anim>
                                    <p:anim calcmode="lin" valueType="num">
                                      <p:cBhvr>
                                        <p:cTn id="23" dur="1000" fill="hold"/>
                                        <p:tgtEl>
                                          <p:spTgt spid="33799"/>
                                        </p:tgtEl>
                                        <p:attrNameLst>
                                          <p:attrName>ppt_h</p:attrName>
                                        </p:attrNameLst>
                                      </p:cBhvr>
                                      <p:tavLst>
                                        <p:tav tm="0">
                                          <p:val>
                                            <p:strVal val="#ppt_h"/>
                                          </p:val>
                                        </p:tav>
                                        <p:tav tm="100000">
                                          <p:val>
                                            <p:strVal val="#ppt_h"/>
                                          </p:val>
                                        </p:tav>
                                      </p:tavLst>
                                    </p:anim>
                                    <p:animEffect transition="in" filter="fade">
                                      <p:cBhvr>
                                        <p:cTn id="24" dur="1000"/>
                                        <p:tgtEl>
                                          <p:spTgt spid="33799"/>
                                        </p:tgtEl>
                                      </p:cBhvr>
                                    </p:animEffect>
                                  </p:childTnLst>
                                </p:cTn>
                              </p:par>
                              <p:par>
                                <p:cTn id="25" presetID="55" presetClass="entr" presetSubtype="0" fill="hold" nodeType="withEffect">
                                  <p:stCondLst>
                                    <p:cond delay="0"/>
                                  </p:stCondLst>
                                  <p:childTnLst>
                                    <p:set>
                                      <p:cBhvr>
                                        <p:cTn id="26" dur="1" fill="hold">
                                          <p:stCondLst>
                                            <p:cond delay="0"/>
                                          </p:stCondLst>
                                        </p:cTn>
                                        <p:tgtEl>
                                          <p:spTgt spid="33800"/>
                                        </p:tgtEl>
                                        <p:attrNameLst>
                                          <p:attrName>style.visibility</p:attrName>
                                        </p:attrNameLst>
                                      </p:cBhvr>
                                      <p:to>
                                        <p:strVal val="visible"/>
                                      </p:to>
                                    </p:set>
                                    <p:anim calcmode="lin" valueType="num">
                                      <p:cBhvr>
                                        <p:cTn id="27" dur="1000" fill="hold"/>
                                        <p:tgtEl>
                                          <p:spTgt spid="33800"/>
                                        </p:tgtEl>
                                        <p:attrNameLst>
                                          <p:attrName>ppt_w</p:attrName>
                                        </p:attrNameLst>
                                      </p:cBhvr>
                                      <p:tavLst>
                                        <p:tav tm="0">
                                          <p:val>
                                            <p:strVal val="#ppt_w*0.70"/>
                                          </p:val>
                                        </p:tav>
                                        <p:tav tm="100000">
                                          <p:val>
                                            <p:strVal val="#ppt_w"/>
                                          </p:val>
                                        </p:tav>
                                      </p:tavLst>
                                    </p:anim>
                                    <p:anim calcmode="lin" valueType="num">
                                      <p:cBhvr>
                                        <p:cTn id="28" dur="1000" fill="hold"/>
                                        <p:tgtEl>
                                          <p:spTgt spid="33800"/>
                                        </p:tgtEl>
                                        <p:attrNameLst>
                                          <p:attrName>ppt_h</p:attrName>
                                        </p:attrNameLst>
                                      </p:cBhvr>
                                      <p:tavLst>
                                        <p:tav tm="0">
                                          <p:val>
                                            <p:strVal val="#ppt_h"/>
                                          </p:val>
                                        </p:tav>
                                        <p:tav tm="100000">
                                          <p:val>
                                            <p:strVal val="#ppt_h"/>
                                          </p:val>
                                        </p:tav>
                                      </p:tavLst>
                                    </p:anim>
                                    <p:animEffect transition="in" filter="fade">
                                      <p:cBhvr>
                                        <p:cTn id="29" dur="10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标题 1"/>
          <p:cNvSpPr>
            <a:spLocks noGrp="1"/>
          </p:cNvSpPr>
          <p:nvPr>
            <p:ph type="title" idx="4294967295"/>
          </p:nvPr>
        </p:nvSpPr>
        <p:spPr>
          <a:xfrm>
            <a:off x="468313" y="404813"/>
            <a:ext cx="5638800" cy="639762"/>
          </a:xfrm>
          <a:ln/>
        </p:spPr>
        <p:txBody>
          <a:bodyPr vert="horz" wrap="square" lIns="91440" tIns="45720" rIns="91440" bIns="45720" anchor="ctr" anchorCtr="0"/>
          <a:p>
            <a:r>
              <a:rPr lang="zh-CN" altLang="en-US" b="0" dirty="0">
                <a:solidFill>
                  <a:srgbClr val="00B050"/>
                </a:solidFill>
              </a:rPr>
              <a:t>校外实践基地</a:t>
            </a:r>
            <a:endParaRPr lang="zh-CN" altLang="en-US" b="0" dirty="0">
              <a:solidFill>
                <a:srgbClr val="00B050"/>
              </a:solidFill>
            </a:endParaRPr>
          </a:p>
        </p:txBody>
      </p:sp>
      <p:pic>
        <p:nvPicPr>
          <p:cNvPr id="57353" name="Picture 9" descr="IMG_0799"/>
          <p:cNvPicPr>
            <a:picLocks noChangeAspect="1"/>
          </p:cNvPicPr>
          <p:nvPr/>
        </p:nvPicPr>
        <p:blipFill>
          <a:blip r:embed="rId1"/>
          <a:stretch>
            <a:fillRect/>
          </a:stretch>
        </p:blipFill>
        <p:spPr>
          <a:xfrm>
            <a:off x="1331913" y="1268413"/>
            <a:ext cx="3671887" cy="2555875"/>
          </a:xfrm>
          <a:prstGeom prst="rect">
            <a:avLst/>
          </a:prstGeom>
          <a:noFill/>
          <a:ln w="9525">
            <a:noFill/>
          </a:ln>
        </p:spPr>
      </p:pic>
      <p:pic>
        <p:nvPicPr>
          <p:cNvPr id="57354" name="Picture 10" descr="IMG_0802"/>
          <p:cNvPicPr>
            <a:picLocks noChangeAspect="1"/>
          </p:cNvPicPr>
          <p:nvPr/>
        </p:nvPicPr>
        <p:blipFill>
          <a:blip r:embed="rId2"/>
          <a:stretch>
            <a:fillRect/>
          </a:stretch>
        </p:blipFill>
        <p:spPr>
          <a:xfrm>
            <a:off x="5364163" y="1268413"/>
            <a:ext cx="3614737" cy="2520950"/>
          </a:xfrm>
          <a:prstGeom prst="rect">
            <a:avLst/>
          </a:prstGeom>
          <a:noFill/>
          <a:ln w="9525">
            <a:noFill/>
          </a:ln>
        </p:spPr>
      </p:pic>
      <p:pic>
        <p:nvPicPr>
          <p:cNvPr id="57355" name="Picture 11"/>
          <p:cNvPicPr>
            <a:picLocks noChangeAspect="1"/>
          </p:cNvPicPr>
          <p:nvPr/>
        </p:nvPicPr>
        <p:blipFill>
          <a:blip r:embed="rId3"/>
          <a:stretch>
            <a:fillRect/>
          </a:stretch>
        </p:blipFill>
        <p:spPr>
          <a:xfrm>
            <a:off x="5291138" y="3860800"/>
            <a:ext cx="3673475" cy="2376488"/>
          </a:xfrm>
          <a:prstGeom prst="rect">
            <a:avLst/>
          </a:prstGeom>
          <a:noFill/>
          <a:ln w="9525">
            <a:noFill/>
          </a:ln>
        </p:spPr>
      </p:pic>
      <p:pic>
        <p:nvPicPr>
          <p:cNvPr id="57356" name="Picture 12"/>
          <p:cNvPicPr>
            <a:picLocks noChangeAspect="1"/>
          </p:cNvPicPr>
          <p:nvPr/>
        </p:nvPicPr>
        <p:blipFill>
          <a:blip r:embed="rId4"/>
          <a:stretch>
            <a:fillRect/>
          </a:stretch>
        </p:blipFill>
        <p:spPr>
          <a:xfrm>
            <a:off x="1330325" y="4003675"/>
            <a:ext cx="3744913" cy="23050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7353"/>
                                        </p:tgtEl>
                                        <p:attrNameLst>
                                          <p:attrName>style.visibility</p:attrName>
                                        </p:attrNameLst>
                                      </p:cBhvr>
                                      <p:to>
                                        <p:strVal val="visible"/>
                                      </p:to>
                                    </p:set>
                                    <p:animEffect transition="in" filter="wheel(4)">
                                      <p:cBhvr>
                                        <p:cTn id="7" dur="2000"/>
                                        <p:tgtEl>
                                          <p:spTgt spid="57353"/>
                                        </p:tgtEl>
                                      </p:cBhvr>
                                    </p:animEffect>
                                  </p:childTnLst>
                                </p:cTn>
                              </p:par>
                              <p:par>
                                <p:cTn id="8" presetID="21" presetClass="entr" presetSubtype="4" fill="hold" nodeType="withEffect">
                                  <p:stCondLst>
                                    <p:cond delay="0"/>
                                  </p:stCondLst>
                                  <p:childTnLst>
                                    <p:set>
                                      <p:cBhvr>
                                        <p:cTn id="9" dur="1" fill="hold">
                                          <p:stCondLst>
                                            <p:cond delay="0"/>
                                          </p:stCondLst>
                                        </p:cTn>
                                        <p:tgtEl>
                                          <p:spTgt spid="57354"/>
                                        </p:tgtEl>
                                        <p:attrNameLst>
                                          <p:attrName>style.visibility</p:attrName>
                                        </p:attrNameLst>
                                      </p:cBhvr>
                                      <p:to>
                                        <p:strVal val="visible"/>
                                      </p:to>
                                    </p:set>
                                    <p:animEffect transition="in" filter="wheel(4)">
                                      <p:cBhvr>
                                        <p:cTn id="10" dur="2000"/>
                                        <p:tgtEl>
                                          <p:spTgt spid="57354"/>
                                        </p:tgtEl>
                                      </p:cBhvr>
                                    </p:animEffect>
                                  </p:childTnLst>
                                </p:cTn>
                              </p:par>
                              <p:par>
                                <p:cTn id="11" presetID="21" presetClass="entr" presetSubtype="4" fill="hold" nodeType="withEffect">
                                  <p:stCondLst>
                                    <p:cond delay="0"/>
                                  </p:stCondLst>
                                  <p:childTnLst>
                                    <p:set>
                                      <p:cBhvr>
                                        <p:cTn id="12" dur="1" fill="hold">
                                          <p:stCondLst>
                                            <p:cond delay="0"/>
                                          </p:stCondLst>
                                        </p:cTn>
                                        <p:tgtEl>
                                          <p:spTgt spid="57355"/>
                                        </p:tgtEl>
                                        <p:attrNameLst>
                                          <p:attrName>style.visibility</p:attrName>
                                        </p:attrNameLst>
                                      </p:cBhvr>
                                      <p:to>
                                        <p:strVal val="visible"/>
                                      </p:to>
                                    </p:set>
                                    <p:animEffect transition="in" filter="wheel(4)">
                                      <p:cBhvr>
                                        <p:cTn id="13" dur="2000"/>
                                        <p:tgtEl>
                                          <p:spTgt spid="57355"/>
                                        </p:tgtEl>
                                      </p:cBhvr>
                                    </p:animEffect>
                                  </p:childTnLst>
                                </p:cTn>
                              </p:par>
                              <p:par>
                                <p:cTn id="14" presetID="21" presetClass="entr" presetSubtype="4" fill="hold" nodeType="withEffect">
                                  <p:stCondLst>
                                    <p:cond delay="0"/>
                                  </p:stCondLst>
                                  <p:childTnLst>
                                    <p:set>
                                      <p:cBhvr>
                                        <p:cTn id="15" dur="1" fill="hold">
                                          <p:stCondLst>
                                            <p:cond delay="0"/>
                                          </p:stCondLst>
                                        </p:cTn>
                                        <p:tgtEl>
                                          <p:spTgt spid="57356"/>
                                        </p:tgtEl>
                                        <p:attrNameLst>
                                          <p:attrName>style.visibility</p:attrName>
                                        </p:attrNameLst>
                                      </p:cBhvr>
                                      <p:to>
                                        <p:strVal val="visible"/>
                                      </p:to>
                                    </p:set>
                                    <p:animEffect transition="in" filter="wheel(4)">
                                      <p:cBhvr>
                                        <p:cTn id="16" dur="2000"/>
                                        <p:tgtEl>
                                          <p:spTgt spid="57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Titre 3"/>
          <p:cNvSpPr>
            <a:spLocks noGrp="1"/>
          </p:cNvSpPr>
          <p:nvPr>
            <p:ph type="title" idx="4294967295"/>
          </p:nvPr>
        </p:nvSpPr>
        <p:spPr>
          <a:ln/>
        </p:spPr>
        <p:txBody>
          <a:bodyPr vert="horz" wrap="square" lIns="91440" tIns="45720" rIns="91440" bIns="45720" anchor="ctr" anchorCtr="0"/>
          <a:p>
            <a:pPr marL="1016000" indent="-1016000" eaLnBrk="1" hangingPunct="1"/>
            <a:r>
              <a:rPr lang="zh-CN" altLang="en-US" dirty="0">
                <a:solidFill>
                  <a:schemeClr val="folHlink"/>
                </a:solidFill>
                <a:ea typeface="宋体" pitchFamily="2" charset="-122"/>
              </a:rPr>
              <a:t>多渠道获取教育资源</a:t>
            </a:r>
            <a:endParaRPr lang="zh-CN" altLang="en-US" dirty="0">
              <a:solidFill>
                <a:schemeClr val="folHlink"/>
              </a:solidFill>
              <a:ea typeface="宋体" pitchFamily="2" charset="-122"/>
            </a:endParaRPr>
          </a:p>
        </p:txBody>
      </p:sp>
      <p:pic>
        <p:nvPicPr>
          <p:cNvPr id="14" name="图片 13" descr="捐书5"/>
          <p:cNvPicPr>
            <a:picLocks noChangeAspect="1"/>
          </p:cNvPicPr>
          <p:nvPr/>
        </p:nvPicPr>
        <p:blipFill>
          <a:blip r:embed="rId1"/>
          <a:stretch>
            <a:fillRect/>
          </a:stretch>
        </p:blipFill>
        <p:spPr>
          <a:xfrm>
            <a:off x="3635375" y="1509713"/>
            <a:ext cx="2952750" cy="2400300"/>
          </a:xfrm>
          <a:prstGeom prst="rect">
            <a:avLst/>
          </a:prstGeom>
          <a:noFill/>
          <a:ln w="9525">
            <a:noFill/>
          </a:ln>
        </p:spPr>
      </p:pic>
      <p:pic>
        <p:nvPicPr>
          <p:cNvPr id="13" name="图片 12" descr="捐书9"/>
          <p:cNvPicPr>
            <a:picLocks noChangeAspect="1"/>
          </p:cNvPicPr>
          <p:nvPr/>
        </p:nvPicPr>
        <p:blipFill>
          <a:blip r:embed="rId2"/>
          <a:stretch>
            <a:fillRect/>
          </a:stretch>
        </p:blipFill>
        <p:spPr>
          <a:xfrm>
            <a:off x="468313" y="1509713"/>
            <a:ext cx="2879725" cy="2400300"/>
          </a:xfrm>
          <a:prstGeom prst="rect">
            <a:avLst/>
          </a:prstGeom>
          <a:noFill/>
          <a:ln w="9525">
            <a:noFill/>
          </a:ln>
        </p:spPr>
      </p:pic>
      <p:pic>
        <p:nvPicPr>
          <p:cNvPr id="11" name="图片 10" descr="捐书7"/>
          <p:cNvPicPr>
            <a:picLocks noChangeAspect="1"/>
          </p:cNvPicPr>
          <p:nvPr/>
        </p:nvPicPr>
        <p:blipFill>
          <a:blip r:embed="rId3"/>
          <a:stretch>
            <a:fillRect/>
          </a:stretch>
        </p:blipFill>
        <p:spPr>
          <a:xfrm>
            <a:off x="6804025" y="260350"/>
            <a:ext cx="2170113" cy="6145213"/>
          </a:xfrm>
          <a:prstGeom prst="rect">
            <a:avLst/>
          </a:prstGeom>
          <a:noFill/>
          <a:ln w="9525">
            <a:noFill/>
          </a:ln>
        </p:spPr>
      </p:pic>
      <p:pic>
        <p:nvPicPr>
          <p:cNvPr id="10" name="图片 9" descr="捐书6"/>
          <p:cNvPicPr>
            <a:picLocks noChangeAspect="1"/>
          </p:cNvPicPr>
          <p:nvPr/>
        </p:nvPicPr>
        <p:blipFill>
          <a:blip r:embed="rId4"/>
          <a:stretch>
            <a:fillRect/>
          </a:stretch>
        </p:blipFill>
        <p:spPr>
          <a:xfrm>
            <a:off x="468313" y="4102100"/>
            <a:ext cx="2879725" cy="2387600"/>
          </a:xfrm>
          <a:prstGeom prst="rect">
            <a:avLst/>
          </a:prstGeom>
          <a:noFill/>
          <a:ln w="9525">
            <a:noFill/>
          </a:ln>
        </p:spPr>
      </p:pic>
      <p:pic>
        <p:nvPicPr>
          <p:cNvPr id="8" name="图片 7" descr="捐书4"/>
          <p:cNvPicPr>
            <a:picLocks noChangeAspect="1"/>
          </p:cNvPicPr>
          <p:nvPr/>
        </p:nvPicPr>
        <p:blipFill>
          <a:blip r:embed="rId5"/>
          <a:stretch>
            <a:fillRect/>
          </a:stretch>
        </p:blipFill>
        <p:spPr>
          <a:xfrm>
            <a:off x="3635375" y="4102100"/>
            <a:ext cx="2881313" cy="23828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00000"/>
                                          </p:val>
                                        </p:tav>
                                        <p:tav tm="100000">
                                          <p:val>
                                            <p:fltVal val="1.000000"/>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000000"/>
                                          </p:val>
                                        </p:tav>
                                        <p:tav tm="100000">
                                          <p:val>
                                            <p:fltVal val="1.000000"/>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000000"/>
                                          </p:val>
                                        </p:tav>
                                        <p:tav tm="100000">
                                          <p:val>
                                            <p:fltVal val="1.000000"/>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000000"/>
                                          </p:val>
                                        </p:tav>
                                        <p:tav tm="100000">
                                          <p:val>
                                            <p:fltVal val="1.000000"/>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00000"/>
                                          </p:val>
                                        </p:tav>
                                        <p:tav tm="100000">
                                          <p:val>
                                            <p:fltVal val="1.000000"/>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000000"/>
                                          </p:val>
                                        </p:tav>
                                        <p:tav tm="100000">
                                          <p:val>
                                            <p:fltVal val="1.000000"/>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000000"/>
                                          </p:val>
                                        </p:tav>
                                        <p:tav tm="100000">
                                          <p:val>
                                            <p:fltVal val="1.000000"/>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000000"/>
                                          </p:val>
                                        </p:tav>
                                        <p:tav tm="100000">
                                          <p:val>
                                            <p:fltVal val="1.000000"/>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00000"/>
                                          </p:val>
                                        </p:tav>
                                        <p:tav tm="100000">
                                          <p:val>
                                            <p:fltVal val="1.000000"/>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000000"/>
                                          </p:val>
                                        </p:tav>
                                        <p:tav tm="100000">
                                          <p:val>
                                            <p:fltVal val="1.000000"/>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000000"/>
                                          </p:val>
                                        </p:tav>
                                        <p:tav tm="100000">
                                          <p:val>
                                            <p:fltVal val="1.000000"/>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000000"/>
                                          </p:val>
                                        </p:tav>
                                        <p:tav tm="100000">
                                          <p:val>
                                            <p:fltVal val="1.000000"/>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80">
                                          <p:stCondLst>
                                            <p:cond delay="0"/>
                                          </p:stCondLst>
                                        </p:cTn>
                                        <p:tgtEl>
                                          <p:spTgt spid="8"/>
                                        </p:tgtEl>
                                      </p:cBhvr>
                                    </p:animEffect>
                                    <p:anim calcmode="lin" valueType="num">
                                      <p:cBhvr>
                                        <p:cTn id="5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
                                        </p:tgtEl>
                                        <p:attrNameLst>
                                          <p:attrName>ppt_y</p:attrName>
                                        </p:attrNameLst>
                                      </p:cBhvr>
                                      <p:tavLst>
                                        <p:tav tm="0" fmla="#ppt_y-sin(pi*$)/3">
                                          <p:val>
                                            <p:fltVal val="0.500000"/>
                                          </p:val>
                                        </p:tav>
                                        <p:tav tm="100000">
                                          <p:val>
                                            <p:fltVal val="1.000000"/>
                                          </p:val>
                                        </p:tav>
                                      </p:tavLst>
                                    </p:anim>
                                    <p:anim calcmode="lin" valueType="num">
                                      <p:cBhvr>
                                        <p:cTn id="58" dur="664" tmFilter="0, 0; 0.125,0.2665; 0.25,0.4; 0.375,0.465; 0.5,0.5;  0.625,0.535; 0.75,0.6; 0.875,0.7335; 1,1">
                                          <p:stCondLst>
                                            <p:cond delay="664"/>
                                          </p:stCondLst>
                                        </p:cTn>
                                        <p:tgtEl>
                                          <p:spTgt spid="8"/>
                                        </p:tgtEl>
                                        <p:attrNameLst>
                                          <p:attrName>ppt_y</p:attrName>
                                        </p:attrNameLst>
                                      </p:cBhvr>
                                      <p:tavLst>
                                        <p:tav tm="0" fmla="#ppt_y-sin(pi*$)/9">
                                          <p:val>
                                            <p:fltVal val="0.000000"/>
                                          </p:val>
                                        </p:tav>
                                        <p:tav tm="100000">
                                          <p:val>
                                            <p:fltVal val="1.000000"/>
                                          </p:val>
                                        </p:tav>
                                      </p:tavLst>
                                    </p:anim>
                                    <p:anim calcmode="lin" valueType="num">
                                      <p:cBhvr>
                                        <p:cTn id="59" dur="332" tmFilter="0, 0; 0.125,0.2665; 0.25,0.4; 0.375,0.465; 0.5,0.5;  0.625,0.535; 0.75,0.6; 0.875,0.7335; 1,1">
                                          <p:stCondLst>
                                            <p:cond delay="1324"/>
                                          </p:stCondLst>
                                        </p:cTn>
                                        <p:tgtEl>
                                          <p:spTgt spid="8"/>
                                        </p:tgtEl>
                                        <p:attrNameLst>
                                          <p:attrName>ppt_y</p:attrName>
                                        </p:attrNameLst>
                                      </p:cBhvr>
                                      <p:tavLst>
                                        <p:tav tm="0" fmla="#ppt_y-sin(pi*$)/27">
                                          <p:val>
                                            <p:fltVal val="0.000000"/>
                                          </p:val>
                                        </p:tav>
                                        <p:tav tm="100000">
                                          <p:val>
                                            <p:fltVal val="1.000000"/>
                                          </p:val>
                                        </p:tav>
                                      </p:tavLst>
                                    </p:anim>
                                    <p:anim calcmode="lin" valueType="num">
                                      <p:cBhvr>
                                        <p:cTn id="60" dur="164" tmFilter="0, 0; 0.125,0.2665; 0.25,0.4; 0.375,0.465; 0.5,0.5;  0.625,0.535; 0.75,0.6; 0.875,0.7335; 1,1">
                                          <p:stCondLst>
                                            <p:cond delay="1656"/>
                                          </p:stCondLst>
                                        </p:cTn>
                                        <p:tgtEl>
                                          <p:spTgt spid="8"/>
                                        </p:tgtEl>
                                        <p:attrNameLst>
                                          <p:attrName>ppt_y</p:attrName>
                                        </p:attrNameLst>
                                      </p:cBhvr>
                                      <p:tavLst>
                                        <p:tav tm="0" fmla="#ppt_y-sin(pi*$)/81">
                                          <p:val>
                                            <p:fltVal val="0.000000"/>
                                          </p:val>
                                        </p:tav>
                                        <p:tav tm="100000">
                                          <p:val>
                                            <p:fltVal val="1.000000"/>
                                          </p:val>
                                        </p:tav>
                                      </p:tavLst>
                                    </p:anim>
                                    <p:animScale>
                                      <p:cBhvr>
                                        <p:cTn id="61" dur="26">
                                          <p:stCondLst>
                                            <p:cond delay="650"/>
                                          </p:stCondLst>
                                        </p:cTn>
                                        <p:tgtEl>
                                          <p:spTgt spid="8"/>
                                        </p:tgtEl>
                                      </p:cBhvr>
                                      <p:to x="100000" y="60000"/>
                                    </p:animScale>
                                    <p:animScale>
                                      <p:cBhvr>
                                        <p:cTn id="62" dur="166" decel="50000">
                                          <p:stCondLst>
                                            <p:cond delay="676"/>
                                          </p:stCondLst>
                                        </p:cTn>
                                        <p:tgtEl>
                                          <p:spTgt spid="8"/>
                                        </p:tgtEl>
                                      </p:cBhvr>
                                      <p:to x="100000" y="100000"/>
                                    </p:animScale>
                                    <p:animScale>
                                      <p:cBhvr>
                                        <p:cTn id="63" dur="26">
                                          <p:stCondLst>
                                            <p:cond delay="1312"/>
                                          </p:stCondLst>
                                        </p:cTn>
                                        <p:tgtEl>
                                          <p:spTgt spid="8"/>
                                        </p:tgtEl>
                                      </p:cBhvr>
                                      <p:to x="100000" y="80000"/>
                                    </p:animScale>
                                    <p:animScale>
                                      <p:cBhvr>
                                        <p:cTn id="64" dur="166" decel="50000">
                                          <p:stCondLst>
                                            <p:cond delay="1338"/>
                                          </p:stCondLst>
                                        </p:cTn>
                                        <p:tgtEl>
                                          <p:spTgt spid="8"/>
                                        </p:tgtEl>
                                      </p:cBhvr>
                                      <p:to x="100000" y="100000"/>
                                    </p:animScale>
                                    <p:animScale>
                                      <p:cBhvr>
                                        <p:cTn id="65" dur="26">
                                          <p:stCondLst>
                                            <p:cond delay="1642"/>
                                          </p:stCondLst>
                                        </p:cTn>
                                        <p:tgtEl>
                                          <p:spTgt spid="8"/>
                                        </p:tgtEl>
                                      </p:cBhvr>
                                      <p:to x="100000" y="90000"/>
                                    </p:animScale>
                                    <p:animScale>
                                      <p:cBhvr>
                                        <p:cTn id="66" dur="166" decel="50000">
                                          <p:stCondLst>
                                            <p:cond delay="1668"/>
                                          </p:stCondLst>
                                        </p:cTn>
                                        <p:tgtEl>
                                          <p:spTgt spid="8"/>
                                        </p:tgtEl>
                                      </p:cBhvr>
                                      <p:to x="100000" y="100000"/>
                                    </p:animScale>
                                    <p:animScale>
                                      <p:cBhvr>
                                        <p:cTn id="67" dur="26">
                                          <p:stCondLst>
                                            <p:cond delay="1808"/>
                                          </p:stCondLst>
                                        </p:cTn>
                                        <p:tgtEl>
                                          <p:spTgt spid="8"/>
                                        </p:tgtEl>
                                      </p:cBhvr>
                                      <p:to x="100000" y="95000"/>
                                    </p:animScale>
                                    <p:animScale>
                                      <p:cBhvr>
                                        <p:cTn id="68" dur="166" decel="50000">
                                          <p:stCondLst>
                                            <p:cond delay="1834"/>
                                          </p:stCondLst>
                                        </p:cTn>
                                        <p:tgtEl>
                                          <p:spTgt spid="8"/>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580">
                                          <p:stCondLst>
                                            <p:cond delay="0"/>
                                          </p:stCondLst>
                                        </p:cTn>
                                        <p:tgtEl>
                                          <p:spTgt spid="11"/>
                                        </p:tgtEl>
                                      </p:cBhvr>
                                    </p:animEffect>
                                    <p:anim calcmode="lin" valueType="num">
                                      <p:cBhvr>
                                        <p:cTn id="7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1"/>
                                        </p:tgtEl>
                                        <p:attrNameLst>
                                          <p:attrName>ppt_y</p:attrName>
                                        </p:attrNameLst>
                                      </p:cBhvr>
                                      <p:tavLst>
                                        <p:tav tm="0" fmla="#ppt_y-sin(pi*$)/3">
                                          <p:val>
                                            <p:fltVal val="0.500000"/>
                                          </p:val>
                                        </p:tav>
                                        <p:tav tm="100000">
                                          <p:val>
                                            <p:fltVal val="1.000000"/>
                                          </p:val>
                                        </p:tav>
                                      </p:tavLst>
                                    </p:anim>
                                    <p:anim calcmode="lin" valueType="num">
                                      <p:cBhvr>
                                        <p:cTn id="74" dur="664" tmFilter="0, 0; 0.125,0.2665; 0.25,0.4; 0.375,0.465; 0.5,0.5;  0.625,0.535; 0.75,0.6; 0.875,0.7335; 1,1">
                                          <p:stCondLst>
                                            <p:cond delay="664"/>
                                          </p:stCondLst>
                                        </p:cTn>
                                        <p:tgtEl>
                                          <p:spTgt spid="11"/>
                                        </p:tgtEl>
                                        <p:attrNameLst>
                                          <p:attrName>ppt_y</p:attrName>
                                        </p:attrNameLst>
                                      </p:cBhvr>
                                      <p:tavLst>
                                        <p:tav tm="0" fmla="#ppt_y-sin(pi*$)/9">
                                          <p:val>
                                            <p:fltVal val="0.000000"/>
                                          </p:val>
                                        </p:tav>
                                        <p:tav tm="100000">
                                          <p:val>
                                            <p:fltVal val="1.000000"/>
                                          </p:val>
                                        </p:tav>
                                      </p:tavLst>
                                    </p:anim>
                                    <p:anim calcmode="lin" valueType="num">
                                      <p:cBhvr>
                                        <p:cTn id="75" dur="332" tmFilter="0, 0; 0.125,0.2665; 0.25,0.4; 0.375,0.465; 0.5,0.5;  0.625,0.535; 0.75,0.6; 0.875,0.7335; 1,1">
                                          <p:stCondLst>
                                            <p:cond delay="1324"/>
                                          </p:stCondLst>
                                        </p:cTn>
                                        <p:tgtEl>
                                          <p:spTgt spid="11"/>
                                        </p:tgtEl>
                                        <p:attrNameLst>
                                          <p:attrName>ppt_y</p:attrName>
                                        </p:attrNameLst>
                                      </p:cBhvr>
                                      <p:tavLst>
                                        <p:tav tm="0" fmla="#ppt_y-sin(pi*$)/27">
                                          <p:val>
                                            <p:fltVal val="0.000000"/>
                                          </p:val>
                                        </p:tav>
                                        <p:tav tm="100000">
                                          <p:val>
                                            <p:fltVal val="1.000000"/>
                                          </p:val>
                                        </p:tav>
                                      </p:tavLst>
                                    </p:anim>
                                    <p:anim calcmode="lin" valueType="num">
                                      <p:cBhvr>
                                        <p:cTn id="76" dur="164" tmFilter="0, 0; 0.125,0.2665; 0.25,0.4; 0.375,0.465; 0.5,0.5;  0.625,0.535; 0.75,0.6; 0.875,0.7335; 1,1">
                                          <p:stCondLst>
                                            <p:cond delay="1656"/>
                                          </p:stCondLst>
                                        </p:cTn>
                                        <p:tgtEl>
                                          <p:spTgt spid="11"/>
                                        </p:tgtEl>
                                        <p:attrNameLst>
                                          <p:attrName>ppt_y</p:attrName>
                                        </p:attrNameLst>
                                      </p:cBhvr>
                                      <p:tavLst>
                                        <p:tav tm="0" fmla="#ppt_y-sin(pi*$)/81">
                                          <p:val>
                                            <p:fltVal val="0.000000"/>
                                          </p:val>
                                        </p:tav>
                                        <p:tav tm="100000">
                                          <p:val>
                                            <p:fltVal val="1.000000"/>
                                          </p:val>
                                        </p:tav>
                                      </p:tavLst>
                                    </p:anim>
                                    <p:animScale>
                                      <p:cBhvr>
                                        <p:cTn id="77" dur="26">
                                          <p:stCondLst>
                                            <p:cond delay="650"/>
                                          </p:stCondLst>
                                        </p:cTn>
                                        <p:tgtEl>
                                          <p:spTgt spid="11"/>
                                        </p:tgtEl>
                                      </p:cBhvr>
                                      <p:to x="100000" y="60000"/>
                                    </p:animScale>
                                    <p:animScale>
                                      <p:cBhvr>
                                        <p:cTn id="78" dur="166" decel="50000">
                                          <p:stCondLst>
                                            <p:cond delay="676"/>
                                          </p:stCondLst>
                                        </p:cTn>
                                        <p:tgtEl>
                                          <p:spTgt spid="11"/>
                                        </p:tgtEl>
                                      </p:cBhvr>
                                      <p:to x="100000" y="100000"/>
                                    </p:animScale>
                                    <p:animScale>
                                      <p:cBhvr>
                                        <p:cTn id="79" dur="26">
                                          <p:stCondLst>
                                            <p:cond delay="1312"/>
                                          </p:stCondLst>
                                        </p:cTn>
                                        <p:tgtEl>
                                          <p:spTgt spid="11"/>
                                        </p:tgtEl>
                                      </p:cBhvr>
                                      <p:to x="100000" y="80000"/>
                                    </p:animScale>
                                    <p:animScale>
                                      <p:cBhvr>
                                        <p:cTn id="80" dur="166" decel="50000">
                                          <p:stCondLst>
                                            <p:cond delay="1338"/>
                                          </p:stCondLst>
                                        </p:cTn>
                                        <p:tgtEl>
                                          <p:spTgt spid="11"/>
                                        </p:tgtEl>
                                      </p:cBhvr>
                                      <p:to x="100000" y="100000"/>
                                    </p:animScale>
                                    <p:animScale>
                                      <p:cBhvr>
                                        <p:cTn id="81" dur="26">
                                          <p:stCondLst>
                                            <p:cond delay="1642"/>
                                          </p:stCondLst>
                                        </p:cTn>
                                        <p:tgtEl>
                                          <p:spTgt spid="11"/>
                                        </p:tgtEl>
                                      </p:cBhvr>
                                      <p:to x="100000" y="90000"/>
                                    </p:animScale>
                                    <p:animScale>
                                      <p:cBhvr>
                                        <p:cTn id="82" dur="166" decel="50000">
                                          <p:stCondLst>
                                            <p:cond delay="1668"/>
                                          </p:stCondLst>
                                        </p:cTn>
                                        <p:tgtEl>
                                          <p:spTgt spid="11"/>
                                        </p:tgtEl>
                                      </p:cBhvr>
                                      <p:to x="100000" y="100000"/>
                                    </p:animScale>
                                    <p:animScale>
                                      <p:cBhvr>
                                        <p:cTn id="83" dur="26">
                                          <p:stCondLst>
                                            <p:cond delay="1808"/>
                                          </p:stCondLst>
                                        </p:cTn>
                                        <p:tgtEl>
                                          <p:spTgt spid="11"/>
                                        </p:tgtEl>
                                      </p:cBhvr>
                                      <p:to x="100000" y="95000"/>
                                    </p:animScale>
                                    <p:animScale>
                                      <p:cBhvr>
                                        <p:cTn id="8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Rectangle 2"/>
          <p:cNvSpPr>
            <a:spLocks noGrp="1"/>
          </p:cNvSpPr>
          <p:nvPr>
            <p:ph type="title"/>
          </p:nvPr>
        </p:nvSpPr>
        <p:spPr>
          <a:xfrm>
            <a:off x="457200" y="427038"/>
            <a:ext cx="5543550" cy="639762"/>
          </a:xfrm>
          <a:ln/>
        </p:spPr>
        <p:txBody>
          <a:bodyPr vert="horz" wrap="square" lIns="91440" tIns="45720" rIns="91440" bIns="45720" anchor="ctr" anchorCtr="0"/>
          <a:p>
            <a:r>
              <a:rPr lang="zh-CN" altLang="en-US" dirty="0"/>
              <a:t>班级文化正在生长</a:t>
            </a:r>
            <a:r>
              <a:rPr lang="en-US" altLang="zh-CN" dirty="0"/>
              <a:t>……</a:t>
            </a:r>
            <a:endParaRPr lang="zh-CN" altLang="en-US" dirty="0"/>
          </a:p>
        </p:txBody>
      </p:sp>
      <p:sp>
        <p:nvSpPr>
          <p:cNvPr id="58371" name="任意多边形 4"/>
          <p:cNvSpPr/>
          <p:nvPr/>
        </p:nvSpPr>
        <p:spPr>
          <a:xfrm rot="-2948741">
            <a:off x="2001838" y="1463675"/>
            <a:ext cx="2420937" cy="2176463"/>
          </a:xfrm>
          <a:custGeom>
            <a:avLst/>
            <a:gdLst>
              <a:gd name="txL" fmla="*/ 0 w 1556747"/>
              <a:gd name="txT" fmla="*/ 0 h 1095967"/>
              <a:gd name="txR" fmla="*/ 1556747 w 1556747"/>
              <a:gd name="txB" fmla="*/ 1095967 h 1095967"/>
            </a:gdLst>
            <a:ahLst/>
            <a:cxnLst>
              <a:cxn ang="0">
                <a:pos x="11281334" y="66073546"/>
              </a:cxn>
              <a:cxn ang="0">
                <a:pos x="9784284" y="54011008"/>
              </a:cxn>
              <a:cxn ang="0">
                <a:pos x="6950572" y="42412372"/>
              </a:cxn>
              <a:cxn ang="0">
                <a:pos x="6843654" y="42644323"/>
              </a:cxn>
              <a:cxn ang="0">
                <a:pos x="2887167" y="35453203"/>
              </a:cxn>
              <a:cxn ang="0">
                <a:pos x="427716" y="34525303"/>
              </a:cxn>
              <a:cxn ang="0">
                <a:pos x="320798" y="33597372"/>
              </a:cxn>
              <a:cxn ang="0">
                <a:pos x="1176257" y="27102145"/>
              </a:cxn>
              <a:cxn ang="0">
                <a:pos x="3635707" y="13415723"/>
              </a:cxn>
              <a:cxn ang="0">
                <a:pos x="7806059" y="2976990"/>
              </a:cxn>
              <a:cxn ang="0">
                <a:pos x="13366517" y="1585132"/>
              </a:cxn>
              <a:cxn ang="0">
                <a:pos x="18285378" y="12487894"/>
              </a:cxn>
              <a:cxn ang="0">
                <a:pos x="21493339" y="30349762"/>
              </a:cxn>
              <a:cxn ang="0">
                <a:pos x="21493339" y="31741564"/>
              </a:cxn>
              <a:cxn ang="0">
                <a:pos x="19568567" y="32901510"/>
              </a:cxn>
              <a:cxn ang="0">
                <a:pos x="16360606" y="38468822"/>
              </a:cxn>
              <a:cxn ang="0">
                <a:pos x="13633837" y="48443609"/>
              </a:cxn>
              <a:cxn ang="0">
                <a:pos x="11281334" y="66073546"/>
              </a:cxn>
            </a:cxnLst>
            <a:rect l="txL" t="txT" r="txR" b="txB"/>
            <a:pathLst>
              <a:path w="1556747" h="1095967">
                <a:moveTo>
                  <a:pt x="797266" y="1076246"/>
                </a:moveTo>
                <a:cubicBezTo>
                  <a:pt x="785577" y="1073649"/>
                  <a:pt x="742477" y="943999"/>
                  <a:pt x="691467" y="879764"/>
                </a:cubicBezTo>
                <a:cubicBezTo>
                  <a:pt x="640457" y="815529"/>
                  <a:pt x="525842" y="721696"/>
                  <a:pt x="491206" y="690838"/>
                </a:cubicBezTo>
                <a:cubicBezTo>
                  <a:pt x="456570" y="659980"/>
                  <a:pt x="579216" y="757910"/>
                  <a:pt x="483649" y="694616"/>
                </a:cubicBezTo>
                <a:cubicBezTo>
                  <a:pt x="384545" y="633220"/>
                  <a:pt x="279610" y="599524"/>
                  <a:pt x="204040" y="577483"/>
                </a:cubicBezTo>
                <a:cubicBezTo>
                  <a:pt x="128470" y="555442"/>
                  <a:pt x="60456" y="567406"/>
                  <a:pt x="30228" y="562368"/>
                </a:cubicBezTo>
                <a:cubicBezTo>
                  <a:pt x="0" y="557330"/>
                  <a:pt x="13855" y="567406"/>
                  <a:pt x="22671" y="547254"/>
                </a:cubicBezTo>
                <a:cubicBezTo>
                  <a:pt x="31488" y="527102"/>
                  <a:pt x="44082" y="496244"/>
                  <a:pt x="83127" y="441456"/>
                </a:cubicBezTo>
                <a:cubicBezTo>
                  <a:pt x="122172" y="386668"/>
                  <a:pt x="178850" y="284018"/>
                  <a:pt x="256939" y="218524"/>
                </a:cubicBezTo>
                <a:cubicBezTo>
                  <a:pt x="335028" y="153030"/>
                  <a:pt x="437048" y="80608"/>
                  <a:pt x="551663" y="48491"/>
                </a:cubicBezTo>
                <a:cubicBezTo>
                  <a:pt x="666278" y="16374"/>
                  <a:pt x="821197" y="0"/>
                  <a:pt x="944628" y="25820"/>
                </a:cubicBezTo>
                <a:cubicBezTo>
                  <a:pt x="1068059" y="51640"/>
                  <a:pt x="1196529" y="125321"/>
                  <a:pt x="1292251" y="203410"/>
                </a:cubicBezTo>
                <a:cubicBezTo>
                  <a:pt x="1387973" y="281499"/>
                  <a:pt x="1481177" y="442086"/>
                  <a:pt x="1518962" y="494355"/>
                </a:cubicBezTo>
                <a:cubicBezTo>
                  <a:pt x="1556747" y="546624"/>
                  <a:pt x="1541633" y="510099"/>
                  <a:pt x="1518962" y="517026"/>
                </a:cubicBezTo>
                <a:cubicBezTo>
                  <a:pt x="1496291" y="523953"/>
                  <a:pt x="1443391" y="517656"/>
                  <a:pt x="1382935" y="535919"/>
                </a:cubicBezTo>
                <a:cubicBezTo>
                  <a:pt x="1322479" y="554182"/>
                  <a:pt x="1226127" y="584410"/>
                  <a:pt x="1156225" y="626603"/>
                </a:cubicBezTo>
                <a:cubicBezTo>
                  <a:pt x="1086323" y="668796"/>
                  <a:pt x="1023346" y="712249"/>
                  <a:pt x="963520" y="789079"/>
                </a:cubicBezTo>
                <a:cubicBezTo>
                  <a:pt x="903694" y="865909"/>
                  <a:pt x="808601" y="1095967"/>
                  <a:pt x="797266" y="1076246"/>
                </a:cubicBezTo>
                <a:close/>
              </a:path>
            </a:pathLst>
          </a:custGeom>
          <a:gradFill rotWithShape="0">
            <a:gsLst>
              <a:gs pos="0">
                <a:srgbClr val="C31B4F">
                  <a:alpha val="100000"/>
                </a:srgbClr>
              </a:gs>
              <a:gs pos="100000">
                <a:srgbClr val="E55D8E">
                  <a:alpha val="100000"/>
                </a:srgbClr>
              </a:gs>
            </a:gsLst>
            <a:lin ang="0"/>
            <a:tileRect/>
          </a:gradFill>
          <a:ln w="25400" cap="flat" cmpd="sng">
            <a:solidFill>
              <a:srgbClr val="D12160">
                <a:alpha val="100000"/>
              </a:srgbClr>
            </a:solidFill>
            <a:prstDash val="solid"/>
            <a:round/>
            <a:headEnd type="none" w="med" len="med"/>
            <a:tailEnd type="none" w="med" len="med"/>
          </a:ln>
        </p:spPr>
        <p:txBody>
          <a:bodyPr/>
          <a:p>
            <a:endParaRPr lang="zh-CN" altLang="en-US"/>
          </a:p>
        </p:txBody>
      </p:sp>
      <p:sp>
        <p:nvSpPr>
          <p:cNvPr id="58372" name="任意多边形 6"/>
          <p:cNvSpPr/>
          <p:nvPr/>
        </p:nvSpPr>
        <p:spPr>
          <a:xfrm rot="-8094844">
            <a:off x="2155825" y="3625850"/>
            <a:ext cx="2449513" cy="2174875"/>
          </a:xfrm>
          <a:custGeom>
            <a:avLst/>
            <a:gdLst>
              <a:gd name="txL" fmla="*/ 0 w 1556747"/>
              <a:gd name="txT" fmla="*/ 0 h 1095967"/>
              <a:gd name="txR" fmla="*/ 1556747 w 1556747"/>
              <a:gd name="txB" fmla="*/ 1095967 h 1095967"/>
            </a:gdLst>
            <a:ahLst/>
            <a:cxnLst>
              <a:cxn ang="0">
                <a:pos x="12091904" y="65689666"/>
              </a:cxn>
              <a:cxn ang="0">
                <a:pos x="10487293" y="53697208"/>
              </a:cxn>
              <a:cxn ang="0">
                <a:pos x="7449984" y="42165965"/>
              </a:cxn>
              <a:cxn ang="0">
                <a:pos x="7335365" y="42396572"/>
              </a:cxn>
              <a:cxn ang="0">
                <a:pos x="3094614" y="35247212"/>
              </a:cxn>
              <a:cxn ang="0">
                <a:pos x="458462" y="34324657"/>
              </a:cxn>
              <a:cxn ang="0">
                <a:pos x="343837" y="33402102"/>
              </a:cxn>
              <a:cxn ang="0">
                <a:pos x="1260770" y="26944635"/>
              </a:cxn>
              <a:cxn ang="0">
                <a:pos x="3896914" y="13337812"/>
              </a:cxn>
              <a:cxn ang="0">
                <a:pos x="8366927" y="2959719"/>
              </a:cxn>
              <a:cxn ang="0">
                <a:pos x="14326906" y="1575937"/>
              </a:cxn>
              <a:cxn ang="0">
                <a:pos x="19599201" y="12415321"/>
              </a:cxn>
              <a:cxn ang="0">
                <a:pos x="23037673" y="30173404"/>
              </a:cxn>
              <a:cxn ang="0">
                <a:pos x="23037673" y="31557158"/>
              </a:cxn>
              <a:cxn ang="0">
                <a:pos x="20974587" y="32710352"/>
              </a:cxn>
              <a:cxn ang="0">
                <a:pos x="17536153" y="38245263"/>
              </a:cxn>
              <a:cxn ang="0">
                <a:pos x="14613443" y="48162130"/>
              </a:cxn>
              <a:cxn ang="0">
                <a:pos x="12091904" y="65689666"/>
              </a:cxn>
            </a:cxnLst>
            <a:rect l="txL" t="txT" r="txR" b="txB"/>
            <a:pathLst>
              <a:path w="1556747" h="1095967">
                <a:moveTo>
                  <a:pt x="797266" y="1076246"/>
                </a:moveTo>
                <a:cubicBezTo>
                  <a:pt x="785577" y="1073649"/>
                  <a:pt x="742477" y="943999"/>
                  <a:pt x="691467" y="879764"/>
                </a:cubicBezTo>
                <a:cubicBezTo>
                  <a:pt x="640457" y="815529"/>
                  <a:pt x="525842" y="721696"/>
                  <a:pt x="491206" y="690838"/>
                </a:cubicBezTo>
                <a:cubicBezTo>
                  <a:pt x="456570" y="659980"/>
                  <a:pt x="579216" y="757910"/>
                  <a:pt x="483649" y="694616"/>
                </a:cubicBezTo>
                <a:cubicBezTo>
                  <a:pt x="384545" y="633220"/>
                  <a:pt x="279610" y="599524"/>
                  <a:pt x="204040" y="577483"/>
                </a:cubicBezTo>
                <a:cubicBezTo>
                  <a:pt x="128470" y="555442"/>
                  <a:pt x="60456" y="567406"/>
                  <a:pt x="30228" y="562368"/>
                </a:cubicBezTo>
                <a:cubicBezTo>
                  <a:pt x="0" y="557330"/>
                  <a:pt x="13855" y="567406"/>
                  <a:pt x="22671" y="547254"/>
                </a:cubicBezTo>
                <a:cubicBezTo>
                  <a:pt x="31488" y="527102"/>
                  <a:pt x="44082" y="496244"/>
                  <a:pt x="83127" y="441456"/>
                </a:cubicBezTo>
                <a:cubicBezTo>
                  <a:pt x="122172" y="386668"/>
                  <a:pt x="178850" y="284018"/>
                  <a:pt x="256939" y="218524"/>
                </a:cubicBezTo>
                <a:cubicBezTo>
                  <a:pt x="335028" y="153030"/>
                  <a:pt x="437048" y="80608"/>
                  <a:pt x="551663" y="48491"/>
                </a:cubicBezTo>
                <a:cubicBezTo>
                  <a:pt x="666278" y="16374"/>
                  <a:pt x="821197" y="0"/>
                  <a:pt x="944628" y="25820"/>
                </a:cubicBezTo>
                <a:cubicBezTo>
                  <a:pt x="1068059" y="51640"/>
                  <a:pt x="1196529" y="125321"/>
                  <a:pt x="1292251" y="203410"/>
                </a:cubicBezTo>
                <a:cubicBezTo>
                  <a:pt x="1387973" y="281499"/>
                  <a:pt x="1481177" y="442086"/>
                  <a:pt x="1518962" y="494355"/>
                </a:cubicBezTo>
                <a:cubicBezTo>
                  <a:pt x="1556747" y="546624"/>
                  <a:pt x="1541633" y="510099"/>
                  <a:pt x="1518962" y="517026"/>
                </a:cubicBezTo>
                <a:cubicBezTo>
                  <a:pt x="1496291" y="523953"/>
                  <a:pt x="1443391" y="517656"/>
                  <a:pt x="1382935" y="535919"/>
                </a:cubicBezTo>
                <a:cubicBezTo>
                  <a:pt x="1322479" y="554182"/>
                  <a:pt x="1226127" y="584410"/>
                  <a:pt x="1156225" y="626603"/>
                </a:cubicBezTo>
                <a:cubicBezTo>
                  <a:pt x="1086323" y="668796"/>
                  <a:pt x="1023346" y="712249"/>
                  <a:pt x="963520" y="789079"/>
                </a:cubicBezTo>
                <a:cubicBezTo>
                  <a:pt x="903694" y="865909"/>
                  <a:pt x="808601" y="1095967"/>
                  <a:pt x="797266" y="1076246"/>
                </a:cubicBezTo>
                <a:close/>
              </a:path>
            </a:pathLst>
          </a:custGeom>
          <a:gradFill rotWithShape="0">
            <a:gsLst>
              <a:gs pos="0">
                <a:srgbClr val="E4A302">
                  <a:alpha val="100000"/>
                </a:srgbClr>
              </a:gs>
              <a:gs pos="100000">
                <a:srgbClr val="FFDD71">
                  <a:alpha val="100000"/>
                </a:srgbClr>
              </a:gs>
            </a:gsLst>
            <a:lin ang="12000000"/>
            <a:tileRect/>
          </a:gradFill>
          <a:ln w="25400" cap="flat" cmpd="sng">
            <a:solidFill>
              <a:srgbClr val="FFC000">
                <a:alpha val="100000"/>
              </a:srgbClr>
            </a:solidFill>
            <a:prstDash val="solid"/>
            <a:round/>
            <a:headEnd type="none" w="med" len="med"/>
            <a:tailEnd type="none" w="med" len="med"/>
          </a:ln>
        </p:spPr>
        <p:txBody>
          <a:bodyPr/>
          <a:p>
            <a:endParaRPr lang="zh-CN" altLang="en-US"/>
          </a:p>
        </p:txBody>
      </p:sp>
      <p:sp>
        <p:nvSpPr>
          <p:cNvPr id="58373" name="任意多边形 7"/>
          <p:cNvSpPr/>
          <p:nvPr/>
        </p:nvSpPr>
        <p:spPr>
          <a:xfrm rot="3328179">
            <a:off x="4462463" y="1377950"/>
            <a:ext cx="2308225" cy="2089150"/>
          </a:xfrm>
          <a:custGeom>
            <a:avLst/>
            <a:gdLst>
              <a:gd name="txL" fmla="*/ 0 w 1556747"/>
              <a:gd name="txT" fmla="*/ 0 h 1095967"/>
              <a:gd name="txR" fmla="*/ 1556747 w 1556747"/>
              <a:gd name="txB" fmla="*/ 1095967 h 1095967"/>
            </a:gdLst>
            <a:ahLst/>
            <a:cxnLst>
              <a:cxn ang="0">
                <a:pos x="8474778" y="51681873"/>
              </a:cxn>
              <a:cxn ang="0">
                <a:pos x="7350156" y="42246656"/>
              </a:cxn>
              <a:cxn ang="0">
                <a:pos x="5221419" y="33174414"/>
              </a:cxn>
              <a:cxn ang="0">
                <a:pos x="5141088" y="33355794"/>
              </a:cxn>
              <a:cxn ang="0">
                <a:pos x="2168904" y="27731033"/>
              </a:cxn>
              <a:cxn ang="0">
                <a:pos x="321311" y="27005207"/>
              </a:cxn>
              <a:cxn ang="0">
                <a:pos x="240991" y="26279397"/>
              </a:cxn>
              <a:cxn ang="0">
                <a:pos x="883632" y="21198936"/>
              </a:cxn>
              <a:cxn ang="0">
                <a:pos x="2731206" y="10493650"/>
              </a:cxn>
              <a:cxn ang="0">
                <a:pos x="5864069" y="2328552"/>
              </a:cxn>
              <a:cxn ang="0">
                <a:pos x="10041203" y="1239858"/>
              </a:cxn>
              <a:cxn ang="0">
                <a:pos x="13736365" y="9767863"/>
              </a:cxn>
              <a:cxn ang="0">
                <a:pos x="16146264" y="23739159"/>
              </a:cxn>
              <a:cxn ang="0">
                <a:pos x="16146264" y="24827852"/>
              </a:cxn>
              <a:cxn ang="0">
                <a:pos x="14700313" y="25735103"/>
              </a:cxn>
              <a:cxn ang="0">
                <a:pos x="12290429" y="30089753"/>
              </a:cxn>
              <a:cxn ang="0">
                <a:pos x="10242017" y="37891976"/>
              </a:cxn>
              <a:cxn ang="0">
                <a:pos x="8474778" y="51681873"/>
              </a:cxn>
            </a:cxnLst>
            <a:rect l="txL" t="txT" r="txR" b="txB"/>
            <a:pathLst>
              <a:path w="1556747" h="1095967">
                <a:moveTo>
                  <a:pt x="797266" y="1076246"/>
                </a:moveTo>
                <a:cubicBezTo>
                  <a:pt x="785577" y="1073649"/>
                  <a:pt x="742477" y="943999"/>
                  <a:pt x="691467" y="879764"/>
                </a:cubicBezTo>
                <a:cubicBezTo>
                  <a:pt x="640457" y="815529"/>
                  <a:pt x="525842" y="721696"/>
                  <a:pt x="491206" y="690838"/>
                </a:cubicBezTo>
                <a:cubicBezTo>
                  <a:pt x="456570" y="659980"/>
                  <a:pt x="579216" y="757910"/>
                  <a:pt x="483649" y="694616"/>
                </a:cubicBezTo>
                <a:cubicBezTo>
                  <a:pt x="384545" y="633220"/>
                  <a:pt x="279610" y="599524"/>
                  <a:pt x="204040" y="577483"/>
                </a:cubicBezTo>
                <a:cubicBezTo>
                  <a:pt x="128470" y="555442"/>
                  <a:pt x="60456" y="567406"/>
                  <a:pt x="30228" y="562368"/>
                </a:cubicBezTo>
                <a:cubicBezTo>
                  <a:pt x="0" y="557330"/>
                  <a:pt x="13855" y="567406"/>
                  <a:pt x="22671" y="547254"/>
                </a:cubicBezTo>
                <a:cubicBezTo>
                  <a:pt x="31488" y="527102"/>
                  <a:pt x="44082" y="496244"/>
                  <a:pt x="83127" y="441456"/>
                </a:cubicBezTo>
                <a:cubicBezTo>
                  <a:pt x="122172" y="386668"/>
                  <a:pt x="178850" y="284018"/>
                  <a:pt x="256939" y="218524"/>
                </a:cubicBezTo>
                <a:cubicBezTo>
                  <a:pt x="335028" y="153030"/>
                  <a:pt x="437048" y="80608"/>
                  <a:pt x="551663" y="48491"/>
                </a:cubicBezTo>
                <a:cubicBezTo>
                  <a:pt x="666278" y="16374"/>
                  <a:pt x="821197" y="0"/>
                  <a:pt x="944628" y="25820"/>
                </a:cubicBezTo>
                <a:cubicBezTo>
                  <a:pt x="1068059" y="51640"/>
                  <a:pt x="1196529" y="125321"/>
                  <a:pt x="1292251" y="203410"/>
                </a:cubicBezTo>
                <a:cubicBezTo>
                  <a:pt x="1387973" y="281499"/>
                  <a:pt x="1481177" y="442086"/>
                  <a:pt x="1518962" y="494355"/>
                </a:cubicBezTo>
                <a:cubicBezTo>
                  <a:pt x="1556747" y="546624"/>
                  <a:pt x="1541633" y="510099"/>
                  <a:pt x="1518962" y="517026"/>
                </a:cubicBezTo>
                <a:cubicBezTo>
                  <a:pt x="1496291" y="523953"/>
                  <a:pt x="1443391" y="517656"/>
                  <a:pt x="1382935" y="535919"/>
                </a:cubicBezTo>
                <a:cubicBezTo>
                  <a:pt x="1322479" y="554182"/>
                  <a:pt x="1226127" y="584410"/>
                  <a:pt x="1156225" y="626603"/>
                </a:cubicBezTo>
                <a:cubicBezTo>
                  <a:pt x="1086323" y="668796"/>
                  <a:pt x="1023346" y="712249"/>
                  <a:pt x="963520" y="789079"/>
                </a:cubicBezTo>
                <a:cubicBezTo>
                  <a:pt x="903694" y="865909"/>
                  <a:pt x="808601" y="1095967"/>
                  <a:pt x="797266" y="1076246"/>
                </a:cubicBezTo>
                <a:close/>
              </a:path>
            </a:pathLst>
          </a:custGeom>
          <a:gradFill rotWithShape="0">
            <a:gsLst>
              <a:gs pos="0">
                <a:srgbClr val="238B07">
                  <a:alpha val="100000"/>
                </a:srgbClr>
              </a:gs>
              <a:gs pos="100000">
                <a:srgbClr val="92D050">
                  <a:alpha val="100000"/>
                </a:srgbClr>
              </a:gs>
            </a:gsLst>
            <a:lin ang="0"/>
            <a:tileRect/>
          </a:gradFill>
          <a:ln w="25400" cap="flat" cmpd="sng">
            <a:solidFill>
              <a:srgbClr val="54A40C">
                <a:alpha val="100000"/>
              </a:srgbClr>
            </a:solidFill>
            <a:prstDash val="solid"/>
            <a:round/>
            <a:headEnd type="none" w="med" len="med"/>
            <a:tailEnd type="none" w="med" len="med"/>
          </a:ln>
        </p:spPr>
        <p:txBody>
          <a:bodyPr/>
          <a:p>
            <a:endParaRPr lang="zh-CN" altLang="en-US"/>
          </a:p>
        </p:txBody>
      </p:sp>
      <p:sp>
        <p:nvSpPr>
          <p:cNvPr id="58374" name="任意多边形 8"/>
          <p:cNvSpPr/>
          <p:nvPr/>
        </p:nvSpPr>
        <p:spPr>
          <a:xfrm rot="7874756">
            <a:off x="4464050" y="3536950"/>
            <a:ext cx="2305050" cy="2232025"/>
          </a:xfrm>
          <a:custGeom>
            <a:avLst/>
            <a:gdLst>
              <a:gd name="txL" fmla="*/ 0 w 1556747"/>
              <a:gd name="txT" fmla="*/ 0 h 1095967"/>
              <a:gd name="txR" fmla="*/ 1556747 w 1556747"/>
              <a:gd name="txB" fmla="*/ 1095967 h 1095967"/>
            </a:gdLst>
            <a:ahLst/>
            <a:cxnLst>
              <a:cxn ang="0">
                <a:pos x="8405078" y="76751319"/>
              </a:cxn>
              <a:cxn ang="0">
                <a:pos x="7289703" y="62739375"/>
              </a:cxn>
              <a:cxn ang="0">
                <a:pos x="5178475" y="49266309"/>
              </a:cxn>
              <a:cxn ang="0">
                <a:pos x="5098820" y="49535822"/>
              </a:cxn>
              <a:cxn ang="0">
                <a:pos x="2151069" y="41182522"/>
              </a:cxn>
              <a:cxn ang="0">
                <a:pos x="318664" y="40104634"/>
              </a:cxn>
              <a:cxn ang="0">
                <a:pos x="239012" y="39026811"/>
              </a:cxn>
              <a:cxn ang="0">
                <a:pos x="876361" y="31481911"/>
              </a:cxn>
              <a:cxn ang="0">
                <a:pos x="2708746" y="15583797"/>
              </a:cxn>
              <a:cxn ang="0">
                <a:pos x="5815844" y="3458107"/>
              </a:cxn>
              <a:cxn ang="0">
                <a:pos x="9958629" y="1841329"/>
              </a:cxn>
              <a:cxn ang="0">
                <a:pos x="13623394" y="14505966"/>
              </a:cxn>
              <a:cxn ang="0">
                <a:pos x="16013465" y="35254414"/>
              </a:cxn>
              <a:cxn ang="0">
                <a:pos x="16013465" y="36871165"/>
              </a:cxn>
              <a:cxn ang="0">
                <a:pos x="14579429" y="38218533"/>
              </a:cxn>
              <a:cxn ang="0">
                <a:pos x="12189349" y="44685472"/>
              </a:cxn>
              <a:cxn ang="0">
                <a:pos x="10157792" y="56272306"/>
              </a:cxn>
              <a:cxn ang="0">
                <a:pos x="8405078" y="76751319"/>
              </a:cxn>
            </a:cxnLst>
            <a:rect l="txL" t="txT" r="txR" b="txB"/>
            <a:pathLst>
              <a:path w="1556747" h="1095967">
                <a:moveTo>
                  <a:pt x="797266" y="1076246"/>
                </a:moveTo>
                <a:cubicBezTo>
                  <a:pt x="785577" y="1073649"/>
                  <a:pt x="742477" y="943999"/>
                  <a:pt x="691467" y="879764"/>
                </a:cubicBezTo>
                <a:cubicBezTo>
                  <a:pt x="640457" y="815529"/>
                  <a:pt x="525842" y="721696"/>
                  <a:pt x="491206" y="690838"/>
                </a:cubicBezTo>
                <a:cubicBezTo>
                  <a:pt x="456570" y="659980"/>
                  <a:pt x="579216" y="757910"/>
                  <a:pt x="483649" y="694616"/>
                </a:cubicBezTo>
                <a:cubicBezTo>
                  <a:pt x="384545" y="633220"/>
                  <a:pt x="279610" y="599524"/>
                  <a:pt x="204040" y="577483"/>
                </a:cubicBezTo>
                <a:cubicBezTo>
                  <a:pt x="128470" y="555442"/>
                  <a:pt x="60456" y="567406"/>
                  <a:pt x="30228" y="562368"/>
                </a:cubicBezTo>
                <a:cubicBezTo>
                  <a:pt x="0" y="557330"/>
                  <a:pt x="13855" y="567406"/>
                  <a:pt x="22671" y="547254"/>
                </a:cubicBezTo>
                <a:cubicBezTo>
                  <a:pt x="31488" y="527102"/>
                  <a:pt x="44082" y="496244"/>
                  <a:pt x="83127" y="441456"/>
                </a:cubicBezTo>
                <a:cubicBezTo>
                  <a:pt x="122172" y="386668"/>
                  <a:pt x="178850" y="284018"/>
                  <a:pt x="256939" y="218524"/>
                </a:cubicBezTo>
                <a:cubicBezTo>
                  <a:pt x="335028" y="153030"/>
                  <a:pt x="437048" y="80608"/>
                  <a:pt x="551663" y="48491"/>
                </a:cubicBezTo>
                <a:cubicBezTo>
                  <a:pt x="666278" y="16374"/>
                  <a:pt x="821197" y="0"/>
                  <a:pt x="944628" y="25820"/>
                </a:cubicBezTo>
                <a:cubicBezTo>
                  <a:pt x="1068059" y="51640"/>
                  <a:pt x="1196529" y="125321"/>
                  <a:pt x="1292251" y="203410"/>
                </a:cubicBezTo>
                <a:cubicBezTo>
                  <a:pt x="1387973" y="281499"/>
                  <a:pt x="1481177" y="442086"/>
                  <a:pt x="1518962" y="494355"/>
                </a:cubicBezTo>
                <a:cubicBezTo>
                  <a:pt x="1556747" y="546624"/>
                  <a:pt x="1541633" y="510099"/>
                  <a:pt x="1518962" y="517026"/>
                </a:cubicBezTo>
                <a:cubicBezTo>
                  <a:pt x="1496291" y="523953"/>
                  <a:pt x="1443391" y="517656"/>
                  <a:pt x="1382935" y="535919"/>
                </a:cubicBezTo>
                <a:cubicBezTo>
                  <a:pt x="1322479" y="554182"/>
                  <a:pt x="1226127" y="584410"/>
                  <a:pt x="1156225" y="626603"/>
                </a:cubicBezTo>
                <a:cubicBezTo>
                  <a:pt x="1086323" y="668796"/>
                  <a:pt x="1023346" y="712249"/>
                  <a:pt x="963520" y="789079"/>
                </a:cubicBezTo>
                <a:cubicBezTo>
                  <a:pt x="903694" y="865909"/>
                  <a:pt x="808601" y="1095967"/>
                  <a:pt x="797266" y="1076246"/>
                </a:cubicBezTo>
                <a:close/>
              </a:path>
            </a:pathLst>
          </a:custGeom>
          <a:gradFill rotWithShape="0">
            <a:gsLst>
              <a:gs pos="0">
                <a:srgbClr val="DD5A09">
                  <a:alpha val="100000"/>
                </a:srgbClr>
              </a:gs>
              <a:gs pos="100000">
                <a:srgbClr val="FFC000">
                  <a:alpha val="100000"/>
                </a:srgbClr>
              </a:gs>
            </a:gsLst>
            <a:lin ang="6000000"/>
            <a:tileRect/>
          </a:gradFill>
          <a:ln w="25400" cap="flat" cmpd="sng">
            <a:solidFill>
              <a:srgbClr val="FFC000">
                <a:alpha val="100000"/>
              </a:srgbClr>
            </a:solidFill>
            <a:prstDash val="solid"/>
            <a:round/>
            <a:headEnd type="none" w="med" len="med"/>
            <a:tailEnd type="none" w="med" len="med"/>
          </a:ln>
        </p:spPr>
        <p:txBody>
          <a:bodyPr/>
          <a:p>
            <a:endParaRPr lang="zh-CN" altLang="en-US"/>
          </a:p>
        </p:txBody>
      </p:sp>
      <p:sp>
        <p:nvSpPr>
          <p:cNvPr id="10" name="椭圆 9"/>
          <p:cNvSpPr/>
          <p:nvPr/>
        </p:nvSpPr>
        <p:spPr>
          <a:xfrm>
            <a:off x="3929063" y="2952750"/>
            <a:ext cx="1071563" cy="1071563"/>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a:solidFill>
              <a:srgbClr val="0088B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dirty="0">
              <a:ln>
                <a:noFill/>
              </a:ln>
              <a:solidFill>
                <a:schemeClr val="lt1"/>
              </a:solidFill>
              <a:effectLst/>
              <a:uLnTx/>
              <a:uFillTx/>
              <a:latin typeface="微软雅黑" pitchFamily="34" charset="-122"/>
              <a:ea typeface="微软雅黑" pitchFamily="34" charset="-122"/>
              <a:cs typeface="+mn-cs"/>
            </a:endParaRPr>
          </a:p>
        </p:txBody>
      </p:sp>
      <p:sp>
        <p:nvSpPr>
          <p:cNvPr id="35856" name="矩形 15"/>
          <p:cNvSpPr/>
          <p:nvPr/>
        </p:nvSpPr>
        <p:spPr>
          <a:xfrm>
            <a:off x="4083050" y="3198813"/>
            <a:ext cx="774700" cy="701675"/>
          </a:xfrm>
          <a:prstGeom prst="rect">
            <a:avLst/>
          </a:prstGeom>
          <a:noFill/>
          <a:ln w="9525">
            <a:noFill/>
          </a:ln>
        </p:spPr>
        <p:txBody>
          <a:bodyPr>
            <a:spAutoFit/>
          </a:bodyPr>
          <a:p>
            <a:pPr algn="ctr"/>
            <a:r>
              <a:rPr lang="zh-CN" altLang="en-US" sz="2000" b="1" dirty="0">
                <a:solidFill>
                  <a:schemeClr val="bg1"/>
                </a:solidFill>
                <a:latin typeface="微软雅黑" pitchFamily="34" charset="-122"/>
                <a:ea typeface="微软雅黑" pitchFamily="34" charset="-122"/>
              </a:rPr>
              <a:t>班级文化</a:t>
            </a:r>
            <a:endParaRPr lang="zh-CN" altLang="en-US" sz="2000" b="1" dirty="0">
              <a:solidFill>
                <a:schemeClr val="bg1"/>
              </a:solidFill>
              <a:latin typeface="微软雅黑" pitchFamily="34" charset="-122"/>
              <a:ea typeface="微软雅黑" pitchFamily="34" charset="-122"/>
            </a:endParaRPr>
          </a:p>
        </p:txBody>
      </p:sp>
      <p:sp>
        <p:nvSpPr>
          <p:cNvPr id="35857" name="矩形 16"/>
          <p:cNvSpPr/>
          <p:nvPr/>
        </p:nvSpPr>
        <p:spPr>
          <a:xfrm>
            <a:off x="5148263" y="2060575"/>
            <a:ext cx="1555750" cy="366713"/>
          </a:xfrm>
          <a:prstGeom prst="rect">
            <a:avLst/>
          </a:prstGeom>
          <a:noFill/>
          <a:ln w="9525">
            <a:noFill/>
          </a:ln>
        </p:spPr>
        <p:txBody>
          <a:bodyPr wrap="none">
            <a:spAutoFit/>
          </a:bodyPr>
          <a:p>
            <a:pPr algn="ctr"/>
            <a:r>
              <a:rPr lang="zh-CN" altLang="en-US" b="1" dirty="0">
                <a:latin typeface="微软雅黑" pitchFamily="34" charset="-122"/>
                <a:ea typeface="微软雅黑" pitchFamily="34" charset="-122"/>
              </a:rPr>
              <a:t>夯实组织建设</a:t>
            </a:r>
            <a:endParaRPr lang="zh-CN" altLang="en-US" b="1" dirty="0">
              <a:latin typeface="微软雅黑" pitchFamily="34" charset="-122"/>
              <a:ea typeface="微软雅黑" pitchFamily="34" charset="-122"/>
            </a:endParaRPr>
          </a:p>
        </p:txBody>
      </p:sp>
      <p:sp>
        <p:nvSpPr>
          <p:cNvPr id="35858" name="矩形 17"/>
          <p:cNvSpPr/>
          <p:nvPr/>
        </p:nvSpPr>
        <p:spPr>
          <a:xfrm>
            <a:off x="5148263" y="4652963"/>
            <a:ext cx="1555750" cy="366712"/>
          </a:xfrm>
          <a:prstGeom prst="rect">
            <a:avLst/>
          </a:prstGeom>
          <a:noFill/>
          <a:ln w="9525">
            <a:noFill/>
          </a:ln>
        </p:spPr>
        <p:txBody>
          <a:bodyPr wrap="none">
            <a:spAutoFit/>
          </a:bodyPr>
          <a:p>
            <a:pPr algn="ctr"/>
            <a:r>
              <a:rPr lang="zh-CN" altLang="en-US" b="1" dirty="0">
                <a:latin typeface="微软雅黑" pitchFamily="34" charset="-122"/>
                <a:ea typeface="微软雅黑" pitchFamily="34" charset="-122"/>
              </a:rPr>
              <a:t>集聚各类资源</a:t>
            </a:r>
            <a:endParaRPr lang="zh-CN" altLang="en-US" b="1" dirty="0">
              <a:latin typeface="微软雅黑" pitchFamily="34" charset="-122"/>
              <a:ea typeface="微软雅黑" pitchFamily="34" charset="-122"/>
            </a:endParaRPr>
          </a:p>
        </p:txBody>
      </p:sp>
      <p:sp>
        <p:nvSpPr>
          <p:cNvPr id="35859" name="矩形 18"/>
          <p:cNvSpPr/>
          <p:nvPr/>
        </p:nvSpPr>
        <p:spPr>
          <a:xfrm>
            <a:off x="2411413" y="4652963"/>
            <a:ext cx="1555750" cy="366712"/>
          </a:xfrm>
          <a:prstGeom prst="rect">
            <a:avLst/>
          </a:prstGeom>
          <a:noFill/>
          <a:ln w="9525">
            <a:noFill/>
          </a:ln>
        </p:spPr>
        <p:txBody>
          <a:bodyPr wrap="none">
            <a:spAutoFit/>
          </a:bodyPr>
          <a:p>
            <a:pPr algn="ctr"/>
            <a:r>
              <a:rPr lang="zh-CN" altLang="en-US" b="1" dirty="0">
                <a:latin typeface="微软雅黑" pitchFamily="34" charset="-122"/>
                <a:ea typeface="微软雅黑" pitchFamily="34" charset="-122"/>
              </a:rPr>
              <a:t>提升活动价值</a:t>
            </a:r>
            <a:endParaRPr lang="zh-CN" altLang="en-US" b="1" dirty="0">
              <a:latin typeface="微软雅黑" pitchFamily="34" charset="-122"/>
              <a:ea typeface="微软雅黑" pitchFamily="34" charset="-122"/>
            </a:endParaRPr>
          </a:p>
        </p:txBody>
      </p:sp>
      <p:sp>
        <p:nvSpPr>
          <p:cNvPr id="35861" name="矩形 20"/>
          <p:cNvSpPr/>
          <p:nvPr/>
        </p:nvSpPr>
        <p:spPr>
          <a:xfrm>
            <a:off x="2195513" y="2205038"/>
            <a:ext cx="1555750" cy="366712"/>
          </a:xfrm>
          <a:prstGeom prst="rect">
            <a:avLst/>
          </a:prstGeom>
          <a:noFill/>
          <a:ln w="9525">
            <a:noFill/>
          </a:ln>
        </p:spPr>
        <p:txBody>
          <a:bodyPr wrap="none">
            <a:spAutoFit/>
          </a:bodyPr>
          <a:p>
            <a:pPr algn="ctr"/>
            <a:r>
              <a:rPr lang="zh-CN" altLang="en-US" b="1" dirty="0">
                <a:latin typeface="微软雅黑" pitchFamily="34" charset="-122"/>
                <a:ea typeface="微软雅黑" pitchFamily="34" charset="-122"/>
              </a:rPr>
              <a:t>清晰发展目标</a:t>
            </a:r>
            <a:endParaRPr lang="zh-CN" altLang="en-US" b="1"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5861"/>
                                        </p:tgtEl>
                                        <p:attrNameLst>
                                          <p:attrName>style.visibility</p:attrName>
                                        </p:attrNameLst>
                                      </p:cBhvr>
                                      <p:to>
                                        <p:strVal val="visible"/>
                                      </p:to>
                                    </p:set>
                                    <p:anim calcmode="lin" valueType="num">
                                      <p:cBhvr>
                                        <p:cTn id="7" dur="500" decel="50000" fill="hold">
                                          <p:stCondLst>
                                            <p:cond delay="0"/>
                                          </p:stCondLst>
                                        </p:cTn>
                                        <p:tgtEl>
                                          <p:spTgt spid="35861"/>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3586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861"/>
                                        </p:tgtEl>
                                        <p:attrNameLst>
                                          <p:attrName>ppt_w</p:attrName>
                                        </p:attrNameLst>
                                      </p:cBhvr>
                                      <p:tavLst>
                                        <p:tav tm="0">
                                          <p:val>
                                            <p:strVal val="#ppt_w*.05"/>
                                          </p:val>
                                        </p:tav>
                                        <p:tav tm="100000">
                                          <p:val>
                                            <p:strVal val="#ppt_w"/>
                                          </p:val>
                                        </p:tav>
                                      </p:tavLst>
                                    </p:anim>
                                    <p:anim calcmode="lin" valueType="num">
                                      <p:cBhvr>
                                        <p:cTn id="10" dur="1000" fill="hold"/>
                                        <p:tgtEl>
                                          <p:spTgt spid="3586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86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86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86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5861"/>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5857"/>
                                        </p:tgtEl>
                                        <p:attrNameLst>
                                          <p:attrName>style.visibility</p:attrName>
                                        </p:attrNameLst>
                                      </p:cBhvr>
                                      <p:to>
                                        <p:strVal val="visible"/>
                                      </p:to>
                                    </p:set>
                                    <p:anim calcmode="lin" valueType="num">
                                      <p:cBhvr>
                                        <p:cTn id="17" dur="500" decel="50000" fill="hold">
                                          <p:stCondLst>
                                            <p:cond delay="0"/>
                                          </p:stCondLst>
                                        </p:cTn>
                                        <p:tgtEl>
                                          <p:spTgt spid="35857"/>
                                        </p:tgtEl>
                                        <p:attrNameLst>
                                          <p:attrName>style.rotation</p:attrName>
                                        </p:attrNameLst>
                                      </p:cBhvr>
                                      <p:tavLst>
                                        <p:tav tm="0">
                                          <p:val>
                                            <p:fltVal val="-90.000000"/>
                                          </p:val>
                                        </p:tav>
                                        <p:tav tm="100000">
                                          <p:val>
                                            <p:fltVal val="0.000000"/>
                                          </p:val>
                                        </p:tav>
                                      </p:tavLst>
                                    </p:anim>
                                    <p:anim calcmode="lin" valueType="num">
                                      <p:cBhvr>
                                        <p:cTn id="18" dur="500" decel="50000" fill="hold">
                                          <p:stCondLst>
                                            <p:cond delay="0"/>
                                          </p:stCondLst>
                                        </p:cTn>
                                        <p:tgtEl>
                                          <p:spTgt spid="3585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5857"/>
                                        </p:tgtEl>
                                        <p:attrNameLst>
                                          <p:attrName>ppt_w</p:attrName>
                                        </p:attrNameLst>
                                      </p:cBhvr>
                                      <p:tavLst>
                                        <p:tav tm="0">
                                          <p:val>
                                            <p:strVal val="#ppt_w*.05"/>
                                          </p:val>
                                        </p:tav>
                                        <p:tav tm="100000">
                                          <p:val>
                                            <p:strVal val="#ppt_w"/>
                                          </p:val>
                                        </p:tav>
                                      </p:tavLst>
                                    </p:anim>
                                    <p:anim calcmode="lin" valueType="num">
                                      <p:cBhvr>
                                        <p:cTn id="20" dur="1000" fill="hold"/>
                                        <p:tgtEl>
                                          <p:spTgt spid="3585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585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585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585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5857"/>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35858"/>
                                        </p:tgtEl>
                                        <p:attrNameLst>
                                          <p:attrName>style.visibility</p:attrName>
                                        </p:attrNameLst>
                                      </p:cBhvr>
                                      <p:to>
                                        <p:strVal val="visible"/>
                                      </p:to>
                                    </p:set>
                                    <p:anim calcmode="lin" valueType="num">
                                      <p:cBhvr>
                                        <p:cTn id="27" dur="500" decel="50000" fill="hold">
                                          <p:stCondLst>
                                            <p:cond delay="0"/>
                                          </p:stCondLst>
                                        </p:cTn>
                                        <p:tgtEl>
                                          <p:spTgt spid="35858"/>
                                        </p:tgtEl>
                                        <p:attrNameLst>
                                          <p:attrName>style.rotation</p:attrName>
                                        </p:attrNameLst>
                                      </p:cBhvr>
                                      <p:tavLst>
                                        <p:tav tm="0">
                                          <p:val>
                                            <p:fltVal val="-90.000000"/>
                                          </p:val>
                                        </p:tav>
                                        <p:tav tm="100000">
                                          <p:val>
                                            <p:fltVal val="0.000000"/>
                                          </p:val>
                                        </p:tav>
                                      </p:tavLst>
                                    </p:anim>
                                    <p:anim calcmode="lin" valueType="num">
                                      <p:cBhvr>
                                        <p:cTn id="28" dur="500" decel="50000" fill="hold">
                                          <p:stCondLst>
                                            <p:cond delay="0"/>
                                          </p:stCondLst>
                                        </p:cTn>
                                        <p:tgtEl>
                                          <p:spTgt spid="3585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5858"/>
                                        </p:tgtEl>
                                        <p:attrNameLst>
                                          <p:attrName>ppt_w</p:attrName>
                                        </p:attrNameLst>
                                      </p:cBhvr>
                                      <p:tavLst>
                                        <p:tav tm="0">
                                          <p:val>
                                            <p:strVal val="#ppt_w*.05"/>
                                          </p:val>
                                        </p:tav>
                                        <p:tav tm="100000">
                                          <p:val>
                                            <p:strVal val="#ppt_w"/>
                                          </p:val>
                                        </p:tav>
                                      </p:tavLst>
                                    </p:anim>
                                    <p:anim calcmode="lin" valueType="num">
                                      <p:cBhvr>
                                        <p:cTn id="30" dur="1000" fill="hold"/>
                                        <p:tgtEl>
                                          <p:spTgt spid="3585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585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585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585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5858"/>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35859"/>
                                        </p:tgtEl>
                                        <p:attrNameLst>
                                          <p:attrName>style.visibility</p:attrName>
                                        </p:attrNameLst>
                                      </p:cBhvr>
                                      <p:to>
                                        <p:strVal val="visible"/>
                                      </p:to>
                                    </p:set>
                                    <p:anim calcmode="lin" valueType="num">
                                      <p:cBhvr>
                                        <p:cTn id="37" dur="500" decel="50000" fill="hold">
                                          <p:stCondLst>
                                            <p:cond delay="0"/>
                                          </p:stCondLst>
                                        </p:cTn>
                                        <p:tgtEl>
                                          <p:spTgt spid="35859"/>
                                        </p:tgtEl>
                                        <p:attrNameLst>
                                          <p:attrName>style.rotation</p:attrName>
                                        </p:attrNameLst>
                                      </p:cBhvr>
                                      <p:tavLst>
                                        <p:tav tm="0">
                                          <p:val>
                                            <p:fltVal val="-90.000000"/>
                                          </p:val>
                                        </p:tav>
                                        <p:tav tm="100000">
                                          <p:val>
                                            <p:fltVal val="0.000000"/>
                                          </p:val>
                                        </p:tav>
                                      </p:tavLst>
                                    </p:anim>
                                    <p:anim calcmode="lin" valueType="num">
                                      <p:cBhvr>
                                        <p:cTn id="38" dur="500" decel="50000" fill="hold">
                                          <p:stCondLst>
                                            <p:cond delay="0"/>
                                          </p:stCondLst>
                                        </p:cTn>
                                        <p:tgtEl>
                                          <p:spTgt spid="3585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5859"/>
                                        </p:tgtEl>
                                        <p:attrNameLst>
                                          <p:attrName>ppt_w</p:attrName>
                                        </p:attrNameLst>
                                      </p:cBhvr>
                                      <p:tavLst>
                                        <p:tav tm="0">
                                          <p:val>
                                            <p:strVal val="#ppt_w*.05"/>
                                          </p:val>
                                        </p:tav>
                                        <p:tav tm="100000">
                                          <p:val>
                                            <p:strVal val="#ppt_w"/>
                                          </p:val>
                                        </p:tav>
                                      </p:tavLst>
                                    </p:anim>
                                    <p:anim calcmode="lin" valueType="num">
                                      <p:cBhvr>
                                        <p:cTn id="40" dur="1000" fill="hold"/>
                                        <p:tgtEl>
                                          <p:spTgt spid="3585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585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585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585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5859"/>
                                        </p:tgtEl>
                                      </p:cBhvr>
                                    </p:animEffect>
                                  </p:childTnLst>
                                </p:cTn>
                              </p:par>
                              <p:par>
                                <p:cTn id="45" presetID="51" presetClass="entr" presetSubtype="0" fill="hold" grpId="0" nodeType="withEffect">
                                  <p:stCondLst>
                                    <p:cond delay="0"/>
                                  </p:stCondLst>
                                  <p:childTnLst>
                                    <p:set>
                                      <p:cBhvr>
                                        <p:cTn id="46" dur="1" fill="hold">
                                          <p:stCondLst>
                                            <p:cond delay="0"/>
                                          </p:stCondLst>
                                        </p:cTn>
                                        <p:tgtEl>
                                          <p:spTgt spid="35856"/>
                                        </p:tgtEl>
                                        <p:attrNameLst>
                                          <p:attrName>style.visibility</p:attrName>
                                        </p:attrNameLst>
                                      </p:cBhvr>
                                      <p:to>
                                        <p:strVal val="visible"/>
                                      </p:to>
                                    </p:set>
                                    <p:animEffect transition="in" filter="fade">
                                      <p:cBhvr>
                                        <p:cTn id="47" dur="770" decel="100000"/>
                                        <p:tgtEl>
                                          <p:spTgt spid="35856"/>
                                        </p:tgtEl>
                                      </p:cBhvr>
                                    </p:animEffect>
                                    <p:animScale>
                                      <p:cBhvr>
                                        <p:cTn id="48" dur="770" decel="100000"/>
                                        <p:tgtEl>
                                          <p:spTgt spid="35856"/>
                                        </p:tgtEl>
                                      </p:cBhvr>
                                      <p:from x="10000" y="10000"/>
                                      <p:to x="200000" y="450000"/>
                                    </p:animScale>
                                    <p:animScale>
                                      <p:cBhvr>
                                        <p:cTn id="49" dur="1230" accel="100000" fill="hold">
                                          <p:stCondLst>
                                            <p:cond delay="770"/>
                                          </p:stCondLst>
                                        </p:cTn>
                                        <p:tgtEl>
                                          <p:spTgt spid="35856"/>
                                        </p:tgtEl>
                                      </p:cBhvr>
                                      <p:from x="200000" y="450000"/>
                                      <p:to x="100000" y="100000"/>
                                    </p:animScale>
                                    <p:set>
                                      <p:cBhvr>
                                        <p:cTn id="50" dur="770" fill="hold"/>
                                        <p:tgtEl>
                                          <p:spTgt spid="35856"/>
                                        </p:tgtEl>
                                        <p:attrNameLst>
                                          <p:attrName>ppt_x</p:attrName>
                                        </p:attrNameLst>
                                      </p:cBhvr>
                                      <p:to>
                                        <p:strVal val="(0.5)"/>
                                      </p:to>
                                    </p:set>
                                    <p:anim from="(0.5)" to="(#ppt_x)" calcmode="lin" valueType="num">
                                      <p:cBhvr>
                                        <p:cTn id="51" dur="1230" accel="100000" fill="hold">
                                          <p:stCondLst>
                                            <p:cond delay="770"/>
                                          </p:stCondLst>
                                        </p:cTn>
                                        <p:tgtEl>
                                          <p:spTgt spid="35856"/>
                                        </p:tgtEl>
                                        <p:attrNameLst>
                                          <p:attrName>ppt_x</p:attrName>
                                        </p:attrNameLst>
                                      </p:cBhvr>
                                    </p:anim>
                                    <p:set>
                                      <p:cBhvr>
                                        <p:cTn id="52" dur="770" fill="hold"/>
                                        <p:tgtEl>
                                          <p:spTgt spid="35856"/>
                                        </p:tgtEl>
                                        <p:attrNameLst>
                                          <p:attrName>ppt_y</p:attrName>
                                        </p:attrNameLst>
                                      </p:cBhvr>
                                      <p:to>
                                        <p:strVal val="(#ppt_y+0.4)"/>
                                      </p:to>
                                    </p:set>
                                    <p:anim from="(#ppt_y+0.4)" to="(#ppt_y)" calcmode="lin" valueType="num">
                                      <p:cBhvr>
                                        <p:cTn id="53" dur="1230" accel="100000" fill="hold">
                                          <p:stCondLst>
                                            <p:cond delay="770"/>
                                          </p:stCondLst>
                                        </p:cTn>
                                        <p:tgtEl>
                                          <p:spTgt spid="358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6" grpId="0"/>
      <p:bldP spid="35857" grpId="0"/>
      <p:bldP spid="35858" grpId="0"/>
      <p:bldP spid="35859" grpId="0"/>
      <p:bldP spid="3586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4" name="Picture 4"/>
          <p:cNvPicPr>
            <a:picLocks noChangeAspect="1"/>
          </p:cNvPicPr>
          <p:nvPr/>
        </p:nvPicPr>
        <p:blipFill>
          <a:blip r:embed="rId1">
            <a:clrChange>
              <a:clrFrom>
                <a:srgbClr val="FFFFFF"/>
              </a:clrFrom>
              <a:clrTo>
                <a:srgbClr val="FFFFFF">
                  <a:alpha val="0"/>
                </a:srgbClr>
              </a:clrTo>
            </a:clrChange>
          </a:blip>
          <a:stretch>
            <a:fillRect/>
          </a:stretch>
        </p:blipFill>
        <p:spPr>
          <a:xfrm>
            <a:off x="2000250" y="1714500"/>
            <a:ext cx="5000625" cy="1214438"/>
          </a:xfrm>
          <a:prstGeom prst="rect">
            <a:avLst/>
          </a:prstGeom>
          <a:noFill/>
          <a:ln w="9525">
            <a:noFill/>
          </a:ln>
        </p:spPr>
      </p:pic>
      <p:sp>
        <p:nvSpPr>
          <p:cNvPr id="9" name="矩形 8"/>
          <p:cNvSpPr/>
          <p:nvPr/>
        </p:nvSpPr>
        <p:spPr>
          <a:xfrm>
            <a:off x="23813" y="274638"/>
            <a:ext cx="661988" cy="2301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PPT</a:t>
            </a: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模板下载：</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www.1ppt.com/moban/     </a:t>
            </a: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行业</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PPT</a:t>
            </a: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模板：</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www.1ppt.com/hangye/ </a:t>
            </a:r>
            <a:endPar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节日</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PPT</a:t>
            </a: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模板：</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www.1ppt.com/jieri/           PPT</a:t>
            </a: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素材下载：</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www.1ppt.com/sucai/</a:t>
            </a:r>
            <a:endPar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PPT</a:t>
            </a: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背景图片：</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www.1ppt.com/beijing/      PPT</a:t>
            </a: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图表下载：</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www.1ppt.com/tubiao/      </a:t>
            </a:r>
            <a:endPar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优秀</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PPT</a:t>
            </a: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下载：</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www.1ppt.com/xiazai/        PPT</a:t>
            </a: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教程： </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www.1ppt.com/powerpoint/      </a:t>
            </a:r>
            <a:endPar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Word</a:t>
            </a: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教程： </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www.1ppt.com/word/              Excel</a:t>
            </a: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教程：</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www.1ppt.com/excel/  </a:t>
            </a:r>
            <a:endPar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资料下载：</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www.1ppt.com/ziliao/                PPT</a:t>
            </a: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课件下载：</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www.1ppt.com/kejian/ </a:t>
            </a:r>
            <a:endPar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范文下载：</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www.1ppt.com/fanwen/             </a:t>
            </a: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试卷下载：</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www.1ppt.com/shiti/  </a:t>
            </a:r>
            <a:endPar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教案下载：</a:t>
            </a: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www.1ppt.com/jiaoan/  </a:t>
            </a:r>
            <a:endPar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rPr>
              <a:t> </a:t>
            </a:r>
            <a:endParaRPr kumimoji="0" lang="zh-CN" altLang="en-US" sz="100" b="0" i="0" u="none" strike="noStrike" kern="0" cap="none" spc="0" normalizeH="0" baseline="0" noProof="0" dirty="0">
              <a:ln>
                <a:noFill/>
              </a:ln>
              <a:solidFill>
                <a:sysClr val="window" lastClr="FFFFFF"/>
              </a:solidFill>
              <a:effectLst/>
              <a:uLnTx/>
              <a:uFillTx/>
              <a:latin typeface="Arial" panose="020B0604020202090204" pitchFamily="34" charset="0"/>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Rectangle 2"/>
          <p:cNvSpPr>
            <a:spLocks noGrp="1"/>
          </p:cNvSpPr>
          <p:nvPr>
            <p:ph type="title"/>
          </p:nvPr>
        </p:nvSpPr>
        <p:spPr>
          <a:ln/>
        </p:spPr>
        <p:txBody>
          <a:bodyPr vert="horz" wrap="square" lIns="91440" tIns="45720" rIns="91440" bIns="45720" anchor="ctr" anchorCtr="0"/>
          <a:p>
            <a:r>
              <a:rPr lang="zh-CN" altLang="en-US" dirty="0"/>
              <a:t>一、清晰发展目标</a:t>
            </a:r>
            <a:endParaRPr lang="zh-CN" altLang="en-US" dirty="0"/>
          </a:p>
        </p:txBody>
      </p:sp>
      <p:sp>
        <p:nvSpPr>
          <p:cNvPr id="18435" name="Text Box 4"/>
          <p:cNvSpPr txBox="1"/>
          <p:nvPr/>
        </p:nvSpPr>
        <p:spPr>
          <a:xfrm>
            <a:off x="755650" y="1773238"/>
            <a:ext cx="6121400" cy="708025"/>
          </a:xfrm>
          <a:prstGeom prst="rect">
            <a:avLst/>
          </a:prstGeom>
          <a:noFill/>
          <a:ln w="9525">
            <a:noFill/>
          </a:ln>
        </p:spPr>
        <p:txBody>
          <a:bodyPr>
            <a:spAutoFit/>
          </a:bodyPr>
          <a:p>
            <a:pPr>
              <a:spcBef>
                <a:spcPct val="50000"/>
              </a:spcBef>
            </a:pPr>
            <a:r>
              <a:rPr lang="zh-CN" altLang="en-US" sz="2800" b="1" dirty="0">
                <a:solidFill>
                  <a:srgbClr val="FF0000"/>
                </a:solidFill>
                <a:latin typeface="Arial" panose="020B0604020202090204" pitchFamily="34" charset="0"/>
              </a:rPr>
              <a:t>对学生应有的情感：       </a:t>
            </a:r>
            <a:r>
              <a:rPr lang="zh-CN" altLang="en-US" sz="2800" dirty="0">
                <a:solidFill>
                  <a:srgbClr val="990099"/>
                </a:solidFill>
                <a:latin typeface="Arial" panose="020B0604020202090204" pitchFamily="34" charset="0"/>
              </a:rPr>
              <a:t>爱</a:t>
            </a:r>
            <a:r>
              <a:rPr lang="en-US" altLang="zh-CN" sz="2800" dirty="0">
                <a:latin typeface="Arial" panose="020B0604020202090204" pitchFamily="34" charset="0"/>
              </a:rPr>
              <a:t>——</a:t>
            </a:r>
            <a:r>
              <a:rPr lang="zh-CN" altLang="en-US" sz="4000" b="1" dirty="0">
                <a:solidFill>
                  <a:srgbClr val="00B050"/>
                </a:solidFill>
                <a:latin typeface="Arial" panose="020B0604020202090204" pitchFamily="34" charset="0"/>
              </a:rPr>
              <a:t>助</a:t>
            </a:r>
            <a:endParaRPr lang="zh-CN" altLang="en-US" sz="4000" b="1" dirty="0">
              <a:solidFill>
                <a:srgbClr val="00B050"/>
              </a:solidFill>
              <a:latin typeface="Arial" panose="020B0604020202090204" pitchFamily="34" charset="0"/>
            </a:endParaRPr>
          </a:p>
        </p:txBody>
      </p:sp>
      <p:sp>
        <p:nvSpPr>
          <p:cNvPr id="18436" name="Text Box 5"/>
          <p:cNvSpPr txBox="1"/>
          <p:nvPr/>
        </p:nvSpPr>
        <p:spPr>
          <a:xfrm>
            <a:off x="611188" y="2708275"/>
            <a:ext cx="8104187" cy="1570038"/>
          </a:xfrm>
          <a:prstGeom prst="rect">
            <a:avLst/>
          </a:prstGeom>
          <a:noFill/>
          <a:ln w="9525">
            <a:noFill/>
          </a:ln>
        </p:spPr>
        <p:txBody>
          <a:bodyPr>
            <a:spAutoFit/>
          </a:bodyPr>
          <a:p>
            <a:pPr>
              <a:spcBef>
                <a:spcPct val="50000"/>
              </a:spcBef>
            </a:pPr>
            <a:r>
              <a:rPr lang="zh-CN" altLang="en-US" sz="2400" b="1" dirty="0">
                <a:solidFill>
                  <a:srgbClr val="FF0000"/>
                </a:solidFill>
                <a:latin typeface="Arial" panose="020B0604020202090204" pitchFamily="34" charset="0"/>
              </a:rPr>
              <a:t>对学生应有的期待：</a:t>
            </a:r>
            <a:r>
              <a:rPr lang="zh-CN" altLang="en-US" sz="2400" b="1" dirty="0">
                <a:solidFill>
                  <a:srgbClr val="0066FF"/>
                </a:solidFill>
                <a:latin typeface="Arial" panose="020B0604020202090204" pitchFamily="34" charset="0"/>
              </a:rPr>
              <a:t>任务式期待</a:t>
            </a:r>
            <a:r>
              <a:rPr lang="en-US" altLang="zh-CN" sz="2400" b="1" dirty="0">
                <a:latin typeface="Arial" panose="020B0604020202090204" pitchFamily="34" charset="0"/>
              </a:rPr>
              <a:t>——</a:t>
            </a:r>
            <a:r>
              <a:rPr lang="zh-CN" altLang="en-US" sz="2400" b="1" dirty="0">
                <a:solidFill>
                  <a:srgbClr val="00B050"/>
                </a:solidFill>
                <a:latin typeface="Arial" panose="020B0604020202090204" pitchFamily="34" charset="0"/>
              </a:rPr>
              <a:t>发展性期待</a:t>
            </a:r>
            <a:endParaRPr lang="zh-CN" altLang="en-US" sz="2400" b="1" dirty="0">
              <a:solidFill>
                <a:srgbClr val="00B050"/>
              </a:solidFill>
              <a:latin typeface="Arial" panose="020B0604020202090204" pitchFamily="34" charset="0"/>
            </a:endParaRPr>
          </a:p>
          <a:p>
            <a:pPr>
              <a:spcBef>
                <a:spcPct val="50000"/>
              </a:spcBef>
            </a:pPr>
            <a:r>
              <a:rPr lang="zh-CN" altLang="en-US" sz="2400" b="1" dirty="0">
                <a:solidFill>
                  <a:srgbClr val="0066FF"/>
                </a:solidFill>
                <a:latin typeface="Arial" panose="020B0604020202090204" pitchFamily="34" charset="0"/>
              </a:rPr>
              <a:t>任务式期待：</a:t>
            </a:r>
            <a:r>
              <a:rPr lang="zh-CN" altLang="en-US" sz="2400" dirty="0">
                <a:latin typeface="Arial" panose="020B0604020202090204" pitchFamily="34" charset="0"/>
              </a:rPr>
              <a:t>习惯养成  学习成绩达成、规则形成</a:t>
            </a:r>
            <a:endParaRPr lang="zh-CN" altLang="en-US" sz="2400" dirty="0">
              <a:latin typeface="Arial" panose="020B0604020202090204" pitchFamily="34" charset="0"/>
            </a:endParaRPr>
          </a:p>
          <a:p>
            <a:pPr>
              <a:spcBef>
                <a:spcPct val="50000"/>
              </a:spcBef>
            </a:pPr>
            <a:r>
              <a:rPr lang="zh-CN" altLang="en-US" sz="2400" b="1" dirty="0">
                <a:solidFill>
                  <a:srgbClr val="00B050"/>
                </a:solidFill>
                <a:latin typeface="Arial" panose="020B0604020202090204" pitchFamily="34" charset="0"/>
              </a:rPr>
              <a:t>发展性期待：</a:t>
            </a:r>
            <a:r>
              <a:rPr lang="zh-CN" altLang="en-US" sz="2400" dirty="0">
                <a:latin typeface="Arial" panose="020B0604020202090204" pitchFamily="34" charset="0"/>
              </a:rPr>
              <a:t>规划班级生活、学生生涯、人生轨迹</a:t>
            </a:r>
            <a:r>
              <a:rPr lang="en-US" altLang="zh-CN" sz="2400" dirty="0">
                <a:latin typeface="Arial" panose="020B0604020202090204" pitchFamily="34" charset="0"/>
              </a:rPr>
              <a:t>……</a:t>
            </a:r>
            <a:endParaRPr lang="en-US" altLang="zh-CN" sz="2400" dirty="0">
              <a:latin typeface="Arial" panose="020B060402020209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Text Box 4"/>
          <p:cNvSpPr txBox="1"/>
          <p:nvPr/>
        </p:nvSpPr>
        <p:spPr>
          <a:xfrm>
            <a:off x="1357313" y="5143500"/>
            <a:ext cx="5184775" cy="1004888"/>
          </a:xfrm>
          <a:prstGeom prst="rect">
            <a:avLst/>
          </a:prstGeom>
          <a:solidFill>
            <a:srgbClr val="FFFF00"/>
          </a:solidFill>
          <a:ln w="9525">
            <a:noFill/>
          </a:ln>
        </p:spPr>
        <p:txBody>
          <a:bodyPr>
            <a:spAutoFit/>
          </a:bodyPr>
          <a:p>
            <a:pPr>
              <a:spcBef>
                <a:spcPct val="50000"/>
              </a:spcBef>
            </a:pPr>
            <a:r>
              <a:rPr lang="zh-CN" altLang="en-US" sz="2400" b="1" dirty="0">
                <a:latin typeface="Arial" panose="020B0604020202090204" pitchFamily="34" charset="0"/>
              </a:rPr>
              <a:t>班级文化建设的四大要素：</a:t>
            </a:r>
            <a:endParaRPr lang="zh-CN" altLang="en-US" sz="2400" b="1" dirty="0">
              <a:latin typeface="Arial" panose="020B0604020202090204" pitchFamily="34" charset="0"/>
            </a:endParaRPr>
          </a:p>
          <a:p>
            <a:pPr>
              <a:spcBef>
                <a:spcPct val="50000"/>
              </a:spcBef>
            </a:pPr>
            <a:r>
              <a:rPr lang="zh-CN" altLang="en-US" sz="2400" b="1" dirty="0">
                <a:latin typeface="Arial" panose="020B0604020202090204" pitchFamily="34" charset="0"/>
              </a:rPr>
              <a:t>                  </a:t>
            </a:r>
            <a:r>
              <a:rPr lang="zh-CN" altLang="en-US" sz="2400" b="1" dirty="0">
                <a:solidFill>
                  <a:srgbClr val="0066FF"/>
                </a:solidFill>
                <a:latin typeface="Arial" panose="020B0604020202090204" pitchFamily="34" charset="0"/>
              </a:rPr>
              <a:t>班名  口号   班徽  班歌</a:t>
            </a:r>
            <a:endParaRPr lang="zh-CN" altLang="en-US" sz="2400" b="1" dirty="0">
              <a:solidFill>
                <a:srgbClr val="0066FF"/>
              </a:solidFill>
              <a:latin typeface="Arial" panose="020B0604020202090204" pitchFamily="34" charset="0"/>
            </a:endParaRPr>
          </a:p>
        </p:txBody>
      </p:sp>
      <p:sp>
        <p:nvSpPr>
          <p:cNvPr id="19459" name="WordArt 8"/>
          <p:cNvSpPr>
            <a:spLocks noTextEdit="1"/>
          </p:cNvSpPr>
          <p:nvPr/>
        </p:nvSpPr>
        <p:spPr>
          <a:xfrm>
            <a:off x="2643188" y="214313"/>
            <a:ext cx="1978025" cy="661987"/>
          </a:xfrm>
          <a:prstGeom prst="rect">
            <a:avLst/>
          </a:prstGeom>
        </p:spPr>
        <p:txBody>
          <a:bodyPr wrap="none" fromWordArt="1">
            <a:prstTxWarp prst="textPlain">
              <a:avLst>
                <a:gd name="adj" fmla="val 50000"/>
              </a:avLst>
            </a:prstTxWarp>
            <a:normAutofit/>
          </a:bodyPr>
          <a:p>
            <a:pPr algn="ctr"/>
            <a:r>
              <a:rPr lang="zh-CN" altLang="en-US" sz="36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黑体" charset="0"/>
                <a:ea typeface="黑体" charset="0"/>
              </a:rPr>
              <a:t>班级文化</a:t>
            </a:r>
            <a:endParaRPr lang="zh-CN" altLang="en-US" sz="36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黑体" charset="0"/>
              <a:ea typeface="黑体" charset="0"/>
            </a:endParaRPr>
          </a:p>
        </p:txBody>
      </p:sp>
      <p:sp>
        <p:nvSpPr>
          <p:cNvPr id="19460" name="Text Box 9"/>
          <p:cNvSpPr txBox="1"/>
          <p:nvPr/>
        </p:nvSpPr>
        <p:spPr>
          <a:xfrm>
            <a:off x="1547813" y="3429000"/>
            <a:ext cx="5903912" cy="366713"/>
          </a:xfrm>
          <a:prstGeom prst="rect">
            <a:avLst/>
          </a:prstGeom>
          <a:noFill/>
          <a:ln w="9525">
            <a:noFill/>
          </a:ln>
        </p:spPr>
        <p:txBody>
          <a:bodyPr>
            <a:spAutoFit/>
          </a:bodyPr>
          <a:p>
            <a:pPr>
              <a:spcBef>
                <a:spcPct val="50000"/>
              </a:spcBef>
            </a:pPr>
            <a:endParaRPr lang="zh-CN" altLang="en-US" dirty="0">
              <a:latin typeface="Arial" panose="020B0604020202090204" pitchFamily="34" charset="0"/>
            </a:endParaRPr>
          </a:p>
        </p:txBody>
      </p:sp>
      <p:sp>
        <p:nvSpPr>
          <p:cNvPr id="19461" name="AutoShape 10"/>
          <p:cNvSpPr/>
          <p:nvPr/>
        </p:nvSpPr>
        <p:spPr>
          <a:xfrm rot="10800000">
            <a:off x="2843213" y="3559175"/>
            <a:ext cx="1584325" cy="1584325"/>
          </a:xfrm>
          <a:prstGeom prst="downArrow">
            <a:avLst>
              <a:gd name="adj1" fmla="val 50000"/>
              <a:gd name="adj2" fmla="val 25000"/>
            </a:avLst>
          </a:prstGeom>
          <a:solidFill>
            <a:schemeClr val="accent1"/>
          </a:solidFill>
          <a:ln w="9525" cap="flat" cmpd="sng">
            <a:solidFill>
              <a:schemeClr val="tx1"/>
            </a:solidFill>
            <a:prstDash val="solid"/>
            <a:miter/>
            <a:headEnd type="none" w="med" len="med"/>
            <a:tailEnd type="none" w="med" len="med"/>
          </a:ln>
        </p:spPr>
        <p:txBody>
          <a:bodyPr vert="eaVert" wrap="none" anchor="ctr" anchorCtr="0"/>
          <a:p>
            <a:endParaRPr lang="zh-CN" altLang="en-US" dirty="0">
              <a:latin typeface="Arial" panose="020B0604020202090204" pitchFamily="34" charset="0"/>
            </a:endParaRPr>
          </a:p>
        </p:txBody>
      </p:sp>
      <p:sp>
        <p:nvSpPr>
          <p:cNvPr id="19462" name="Text Box 11"/>
          <p:cNvSpPr txBox="1"/>
          <p:nvPr/>
        </p:nvSpPr>
        <p:spPr>
          <a:xfrm>
            <a:off x="3348038" y="3919538"/>
            <a:ext cx="504825" cy="946150"/>
          </a:xfrm>
          <a:prstGeom prst="rect">
            <a:avLst/>
          </a:prstGeom>
          <a:noFill/>
          <a:ln w="9525">
            <a:noFill/>
          </a:ln>
        </p:spPr>
        <p:txBody>
          <a:bodyPr>
            <a:spAutoFit/>
          </a:bodyPr>
          <a:p>
            <a:pPr>
              <a:spcBef>
                <a:spcPct val="50000"/>
              </a:spcBef>
            </a:pPr>
            <a:r>
              <a:rPr lang="zh-CN" altLang="en-US" sz="2800" b="1" dirty="0">
                <a:solidFill>
                  <a:schemeClr val="bg1"/>
                </a:solidFill>
                <a:latin typeface="Arial" panose="020B0604020202090204" pitchFamily="34" charset="0"/>
              </a:rPr>
              <a:t>核心</a:t>
            </a:r>
            <a:endParaRPr lang="zh-CN" altLang="en-US" sz="2800" b="1" dirty="0">
              <a:solidFill>
                <a:schemeClr val="bg1"/>
              </a:solidFill>
              <a:latin typeface="Arial" panose="020B0604020202090204" pitchFamily="34" charset="0"/>
            </a:endParaRPr>
          </a:p>
        </p:txBody>
      </p:sp>
      <p:sp>
        <p:nvSpPr>
          <p:cNvPr id="19463" name="AutoShape 12"/>
          <p:cNvSpPr/>
          <p:nvPr/>
        </p:nvSpPr>
        <p:spPr>
          <a:xfrm rot="10800000">
            <a:off x="2843213" y="1058863"/>
            <a:ext cx="1584325" cy="1584325"/>
          </a:xfrm>
          <a:prstGeom prst="downArrow">
            <a:avLst>
              <a:gd name="adj1" fmla="val 50000"/>
              <a:gd name="adj2" fmla="val 25000"/>
            </a:avLst>
          </a:prstGeom>
          <a:solidFill>
            <a:schemeClr val="accent1"/>
          </a:solidFill>
          <a:ln w="9525" cap="flat" cmpd="sng">
            <a:solidFill>
              <a:schemeClr val="tx1"/>
            </a:solidFill>
            <a:prstDash val="solid"/>
            <a:miter/>
            <a:headEnd type="none" w="med" len="med"/>
            <a:tailEnd type="none" w="med" len="med"/>
          </a:ln>
        </p:spPr>
        <p:txBody>
          <a:bodyPr vert="eaVert" wrap="none" anchor="ctr" anchorCtr="0"/>
          <a:p>
            <a:endParaRPr lang="zh-CN" altLang="en-US" dirty="0">
              <a:latin typeface="Arial" panose="020B0604020202090204" pitchFamily="34" charset="0"/>
            </a:endParaRPr>
          </a:p>
        </p:txBody>
      </p:sp>
      <p:sp>
        <p:nvSpPr>
          <p:cNvPr id="19464" name="Text Box 13"/>
          <p:cNvSpPr txBox="1"/>
          <p:nvPr/>
        </p:nvSpPr>
        <p:spPr>
          <a:xfrm>
            <a:off x="3357563" y="1339850"/>
            <a:ext cx="503237" cy="946150"/>
          </a:xfrm>
          <a:prstGeom prst="rect">
            <a:avLst/>
          </a:prstGeom>
          <a:noFill/>
          <a:ln w="9525">
            <a:noFill/>
          </a:ln>
        </p:spPr>
        <p:txBody>
          <a:bodyPr>
            <a:spAutoFit/>
          </a:bodyPr>
          <a:p>
            <a:pPr>
              <a:spcBef>
                <a:spcPct val="50000"/>
              </a:spcBef>
            </a:pPr>
            <a:r>
              <a:rPr lang="zh-CN" altLang="en-US" sz="2800" b="1" dirty="0">
                <a:solidFill>
                  <a:schemeClr val="bg1"/>
                </a:solidFill>
                <a:latin typeface="Arial" panose="020B0604020202090204" pitchFamily="34" charset="0"/>
              </a:rPr>
              <a:t>灵魂</a:t>
            </a:r>
            <a:endParaRPr lang="zh-CN" altLang="en-US" sz="2800" b="1" dirty="0">
              <a:solidFill>
                <a:schemeClr val="bg1"/>
              </a:solidFill>
              <a:latin typeface="Arial" panose="020B0604020202090204" pitchFamily="34" charset="0"/>
            </a:endParaRPr>
          </a:p>
        </p:txBody>
      </p:sp>
      <p:sp>
        <p:nvSpPr>
          <p:cNvPr id="10" name="矩形 9"/>
          <p:cNvSpPr/>
          <p:nvPr/>
        </p:nvSpPr>
        <p:spPr>
          <a:xfrm>
            <a:off x="2428860" y="2714620"/>
            <a:ext cx="2448106" cy="76944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relaxedInset"/>
              <a:contourClr>
                <a:schemeClr val="accent3">
                  <a:tint val="100000"/>
                  <a:shade val="100000"/>
                  <a:satMod val="100000"/>
                  <a:hue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dirty="0">
                <a:ln>
                  <a:solidFill>
                    <a:srgbClr val="FF0000"/>
                  </a:solidFill>
                </a:ln>
                <a:solidFill>
                  <a:srgbClr val="FF0000"/>
                </a:solidFill>
                <a:effectLst>
                  <a:glow rad="228600">
                    <a:schemeClr val="accent6">
                      <a:satMod val="175000"/>
                      <a:alpha val="40000"/>
                    </a:schemeClr>
                  </a:glow>
                </a:effectLst>
                <a:uLnTx/>
                <a:uFillTx/>
                <a:latin typeface="Arial" panose="020B0604020202090204" pitchFamily="34" charset="0"/>
                <a:ea typeface="宋体" pitchFamily="2" charset="-122"/>
                <a:cs typeface="+mn-cs"/>
              </a:rPr>
              <a:t>发展目标</a:t>
            </a:r>
            <a:endParaRPr kumimoji="0" lang="zh-CN" altLang="en-US" sz="4400" b="1" i="0" u="none" strike="noStrike" kern="1200" cap="none" spc="0" normalizeH="0" baseline="0" noProof="0" dirty="0">
              <a:ln>
                <a:solidFill>
                  <a:srgbClr val="FF0000"/>
                </a:solidFill>
              </a:ln>
              <a:solidFill>
                <a:srgbClr val="FF0000"/>
              </a:solidFill>
              <a:effectLst>
                <a:glow rad="228600">
                  <a:schemeClr val="accent6">
                    <a:satMod val="175000"/>
                    <a:alpha val="40000"/>
                  </a:schemeClr>
                </a:glow>
              </a:effectLst>
              <a:uLnTx/>
              <a:uFillTx/>
              <a:latin typeface="Arial" panose="020B0604020202090204" pitchFamily="34" charset="0"/>
              <a:ea typeface="宋体" pitchFamily="2" charset="-122"/>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Rectangle 2"/>
          <p:cNvSpPr>
            <a:spLocks noGrp="1"/>
          </p:cNvSpPr>
          <p:nvPr>
            <p:ph type="title"/>
          </p:nvPr>
        </p:nvSpPr>
        <p:spPr>
          <a:ln/>
        </p:spPr>
        <p:txBody>
          <a:bodyPr vert="horz" wrap="square" lIns="91440" tIns="45720" rIns="91440" bIns="45720" anchor="ctr" anchorCtr="0"/>
          <a:p>
            <a:r>
              <a:rPr lang="zh-CN" altLang="en-US" dirty="0">
                <a:solidFill>
                  <a:srgbClr val="00B050"/>
                </a:solidFill>
              </a:rPr>
              <a:t>如何确定班级名称？</a:t>
            </a:r>
            <a:endParaRPr lang="zh-CN" altLang="en-US" dirty="0">
              <a:solidFill>
                <a:srgbClr val="00B050"/>
              </a:solidFill>
            </a:endParaRPr>
          </a:p>
        </p:txBody>
      </p:sp>
      <p:sp>
        <p:nvSpPr>
          <p:cNvPr id="20483" name="Text Box 9"/>
          <p:cNvSpPr txBox="1">
            <a:spLocks noChangeArrowheads="1"/>
          </p:cNvSpPr>
          <p:nvPr/>
        </p:nvSpPr>
        <p:spPr bwMode="auto">
          <a:xfrm>
            <a:off x="179388" y="5445125"/>
            <a:ext cx="3024187" cy="457200"/>
          </a:xfrm>
          <a:prstGeom prst="rect">
            <a:avLst/>
          </a:prstGeom>
          <a:noFill/>
          <a:ln w="9525">
            <a:noFill/>
            <a:miter lim="800000"/>
          </a:ln>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R="0" defTabSz="914400">
              <a:spcBef>
                <a:spcPct val="50000"/>
              </a:spcBef>
              <a:buClrTx/>
              <a:buSzTx/>
              <a:buFontTx/>
              <a:buNone/>
              <a:defRPr/>
            </a:pPr>
            <a:r>
              <a:rPr kumimoji="0" lang="en-US" altLang="zh-CN" sz="2400" b="1" kern="1200" cap="none" spc="0" normalizeH="0" baseline="0" noProof="0" dirty="0">
                <a:ln>
                  <a:solidFill>
                    <a:srgbClr val="FF0000"/>
                  </a:solidFill>
                </a:ln>
                <a:solidFill>
                  <a:srgbClr val="B04093"/>
                </a:solidFill>
                <a:effectLst>
                  <a:glow rad="139700">
                    <a:schemeClr val="accent3">
                      <a:satMod val="175000"/>
                      <a:alpha val="40000"/>
                    </a:schemeClr>
                  </a:glow>
                </a:effectLst>
                <a:latin typeface="宋体" pitchFamily="2" charset="-122"/>
                <a:ea typeface="宋体" pitchFamily="2" charset="-122"/>
                <a:cs typeface="+mn-cs"/>
              </a:rPr>
              <a:t>3</a:t>
            </a:r>
            <a:r>
              <a:rPr kumimoji="0" lang="zh-CN" altLang="en-US" sz="2400" b="1" kern="1200" cap="none" spc="0" normalizeH="0" baseline="0" noProof="0" dirty="0">
                <a:ln>
                  <a:solidFill>
                    <a:srgbClr val="FF0000"/>
                  </a:solidFill>
                </a:ln>
                <a:solidFill>
                  <a:srgbClr val="B04093"/>
                </a:solidFill>
                <a:effectLst>
                  <a:glow rad="139700">
                    <a:schemeClr val="accent3">
                      <a:satMod val="175000"/>
                      <a:alpha val="40000"/>
                    </a:schemeClr>
                  </a:glow>
                </a:effectLst>
                <a:latin typeface="宋体" pitchFamily="2" charset="-122"/>
                <a:ea typeface="宋体" pitchFamily="2" charset="-122"/>
                <a:cs typeface="+mn-cs"/>
              </a:rPr>
              <a:t>、有内涵的主题字。</a:t>
            </a:r>
            <a:endParaRPr kumimoji="0" lang="zh-CN" altLang="en-US" sz="2400" b="1" kern="1200" cap="none" spc="0" normalizeH="0" baseline="0" noProof="0" dirty="0">
              <a:ln>
                <a:solidFill>
                  <a:srgbClr val="FF0000"/>
                </a:solidFill>
              </a:ln>
              <a:solidFill>
                <a:srgbClr val="B04093"/>
              </a:solidFill>
              <a:effectLst>
                <a:glow rad="139700">
                  <a:schemeClr val="accent3">
                    <a:satMod val="175000"/>
                    <a:alpha val="40000"/>
                  </a:schemeClr>
                </a:glow>
              </a:effectLst>
              <a:latin typeface="宋体" pitchFamily="2" charset="-122"/>
              <a:ea typeface="宋体" pitchFamily="2" charset="-122"/>
              <a:cs typeface="+mn-cs"/>
            </a:endParaRPr>
          </a:p>
        </p:txBody>
      </p:sp>
      <p:sp>
        <p:nvSpPr>
          <p:cNvPr id="20484" name="Text Box 10"/>
          <p:cNvSpPr txBox="1">
            <a:spLocks noChangeArrowheads="1"/>
          </p:cNvSpPr>
          <p:nvPr/>
        </p:nvSpPr>
        <p:spPr bwMode="auto">
          <a:xfrm>
            <a:off x="179388" y="1773238"/>
            <a:ext cx="3313111" cy="457200"/>
          </a:xfrm>
          <a:prstGeom prst="rect">
            <a:avLst/>
          </a:prstGeom>
          <a:noFill/>
          <a:ln w="9525">
            <a:noFill/>
            <a:miter lim="800000"/>
          </a:ln>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R="0" defTabSz="914400">
              <a:spcBef>
                <a:spcPct val="50000"/>
              </a:spcBef>
              <a:buClrTx/>
              <a:buSzTx/>
              <a:buFontTx/>
              <a:buNone/>
              <a:defRPr/>
            </a:pPr>
            <a:r>
              <a:rPr kumimoji="0" lang="en-US" altLang="zh-CN" sz="2400" b="1" kern="1200" cap="all" spc="0" normalizeH="0" baseline="0" noProof="0" dirty="0">
                <a:ln>
                  <a:solidFill>
                    <a:srgbClr val="00B0F0"/>
                  </a:solidFill>
                </a:ln>
                <a:solidFill>
                  <a:schemeClr val="accent1"/>
                </a:solidFill>
                <a:effectLst>
                  <a:glow rad="1397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latin typeface="宋体" pitchFamily="2" charset="-122"/>
                <a:ea typeface="宋体" pitchFamily="2" charset="-122"/>
                <a:cs typeface="+mn-cs"/>
              </a:rPr>
              <a:t>1</a:t>
            </a:r>
            <a:r>
              <a:rPr kumimoji="0" lang="zh-CN" altLang="en-US" sz="2400" b="1" kern="1200" cap="all" spc="0" normalizeH="0" baseline="0" noProof="0" dirty="0">
                <a:ln>
                  <a:solidFill>
                    <a:srgbClr val="00B0F0"/>
                  </a:solidFill>
                </a:ln>
                <a:solidFill>
                  <a:schemeClr val="accent1"/>
                </a:solidFill>
                <a:effectLst>
                  <a:glow rad="1397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latin typeface="宋体" pitchFamily="2" charset="-122"/>
                <a:ea typeface="宋体" pitchFamily="2" charset="-122"/>
                <a:cs typeface="+mn-cs"/>
              </a:rPr>
              <a:t>、有象征意义的事物。</a:t>
            </a:r>
            <a:endParaRPr kumimoji="0" lang="zh-CN" altLang="en-US" sz="2400" b="1" kern="1200" cap="all" spc="0" normalizeH="0" baseline="0" noProof="0" dirty="0">
              <a:ln>
                <a:solidFill>
                  <a:srgbClr val="00B0F0"/>
                </a:solidFill>
              </a:ln>
              <a:solidFill>
                <a:schemeClr val="accent1"/>
              </a:solidFill>
              <a:effectLst>
                <a:glow rad="139700">
                  <a:schemeClr val="accent1">
                    <a:satMod val="175000"/>
                    <a:alpha val="40000"/>
                  </a:schemeClr>
                </a:glow>
                <a:outerShdw blurRad="19685" dist="12700" dir="5400000" algn="tl" rotWithShape="0">
                  <a:schemeClr val="accent1">
                    <a:satMod val="130000"/>
                    <a:alpha val="60000"/>
                  </a:schemeClr>
                </a:outerShdw>
                <a:reflection blurRad="10000" stA="55000" endPos="48000" dist="500" dir="5400000" sy="-100000" algn="bl" rotWithShape="0"/>
              </a:effectLst>
              <a:latin typeface="宋体" pitchFamily="2" charset="-122"/>
              <a:ea typeface="宋体" pitchFamily="2" charset="-122"/>
              <a:cs typeface="+mn-cs"/>
            </a:endParaRPr>
          </a:p>
        </p:txBody>
      </p:sp>
      <p:sp>
        <p:nvSpPr>
          <p:cNvPr id="20485" name="Text Box 11"/>
          <p:cNvSpPr txBox="1">
            <a:spLocks noChangeArrowheads="1"/>
          </p:cNvSpPr>
          <p:nvPr/>
        </p:nvSpPr>
        <p:spPr bwMode="auto">
          <a:xfrm>
            <a:off x="179388" y="3933825"/>
            <a:ext cx="3600450" cy="457200"/>
          </a:xfrm>
          <a:prstGeom prst="rect">
            <a:avLst/>
          </a:prstGeom>
          <a:noFill/>
          <a:ln w="9525">
            <a:noFill/>
            <a:miter lim="800000"/>
          </a:ln>
        </p:spPr>
        <p:txBody>
          <a:bodyPr>
            <a:spAutoFit/>
          </a:bodyPr>
          <a:lstStyle/>
          <a:p>
            <a:pPr marR="0" defTabSz="914400">
              <a:spcBef>
                <a:spcPct val="50000"/>
              </a:spcBef>
              <a:buClrTx/>
              <a:buSzTx/>
              <a:buFontTx/>
              <a:buNone/>
              <a:defRPr/>
            </a:pPr>
            <a:r>
              <a:rPr kumimoji="0" lang="en-US" altLang="zh-CN" sz="2400" b="1" kern="1200" cap="none" spc="0" normalizeH="0" baseline="0" noProof="0" dirty="0">
                <a:ln w="24500" cmpd="dbl">
                  <a:solidFill>
                    <a:srgbClr val="FFC000"/>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228600">
                    <a:schemeClr val="accent4">
                      <a:satMod val="175000"/>
                      <a:alpha val="40000"/>
                    </a:schemeClr>
                  </a:glow>
                  <a:outerShdw blurRad="38100" dist="38100" dir="7020000" algn="tl">
                    <a:srgbClr val="000000">
                      <a:alpha val="35000"/>
                    </a:srgbClr>
                  </a:outerShdw>
                </a:effectLst>
                <a:latin typeface="宋体" pitchFamily="2" charset="-122"/>
                <a:ea typeface="宋体" pitchFamily="2" charset="-122"/>
                <a:cs typeface="+mn-cs"/>
              </a:rPr>
              <a:t>2</a:t>
            </a:r>
            <a:r>
              <a:rPr kumimoji="0" lang="zh-CN" altLang="en-US" sz="2400" b="1" kern="1200" cap="none" spc="0" normalizeH="0" baseline="0" noProof="0" dirty="0">
                <a:ln w="24500" cmpd="dbl">
                  <a:solidFill>
                    <a:srgbClr val="FFC000"/>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228600">
                    <a:schemeClr val="accent4">
                      <a:satMod val="175000"/>
                      <a:alpha val="40000"/>
                    </a:schemeClr>
                  </a:glow>
                  <a:outerShdw blurRad="38100" dist="38100" dir="7020000" algn="tl">
                    <a:srgbClr val="000000">
                      <a:alpha val="35000"/>
                    </a:srgbClr>
                  </a:outerShdw>
                </a:effectLst>
                <a:latin typeface="宋体" pitchFamily="2" charset="-122"/>
                <a:ea typeface="宋体" pitchFamily="2" charset="-122"/>
                <a:cs typeface="+mn-cs"/>
              </a:rPr>
              <a:t>、喜闻乐见的动画形象。</a:t>
            </a:r>
            <a:endParaRPr kumimoji="0" lang="zh-CN" altLang="en-US" sz="2400" b="1" kern="1200" cap="none" spc="0" normalizeH="0" baseline="0" noProof="0" dirty="0">
              <a:ln w="24500" cmpd="dbl">
                <a:solidFill>
                  <a:srgbClr val="FFC000"/>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228600">
                  <a:schemeClr val="accent4">
                    <a:satMod val="175000"/>
                    <a:alpha val="40000"/>
                  </a:schemeClr>
                </a:glow>
                <a:outerShdw blurRad="38100" dist="38100" dir="7020000" algn="tl">
                  <a:srgbClr val="000000">
                    <a:alpha val="35000"/>
                  </a:srgbClr>
                </a:outerShdw>
              </a:effectLst>
              <a:latin typeface="宋体" pitchFamily="2" charset="-122"/>
              <a:ea typeface="宋体" pitchFamily="2" charset="-122"/>
              <a:cs typeface="+mn-cs"/>
            </a:endParaRPr>
          </a:p>
        </p:txBody>
      </p:sp>
      <p:sp>
        <p:nvSpPr>
          <p:cNvPr id="20486" name="Text Box 12"/>
          <p:cNvSpPr txBox="1"/>
          <p:nvPr/>
        </p:nvSpPr>
        <p:spPr>
          <a:xfrm>
            <a:off x="4859338" y="1557338"/>
            <a:ext cx="3097212" cy="366712"/>
          </a:xfrm>
          <a:prstGeom prst="rect">
            <a:avLst/>
          </a:prstGeom>
          <a:noFill/>
          <a:ln w="9525">
            <a:noFill/>
          </a:ln>
        </p:spPr>
        <p:txBody>
          <a:bodyPr>
            <a:spAutoFit/>
          </a:bodyPr>
          <a:p>
            <a:pPr>
              <a:spcBef>
                <a:spcPct val="50000"/>
              </a:spcBef>
            </a:pPr>
            <a:endParaRPr lang="zh-CN" altLang="en-US" dirty="0">
              <a:latin typeface="Arial" panose="020B0604020202090204" pitchFamily="34" charset="0"/>
            </a:endParaRPr>
          </a:p>
        </p:txBody>
      </p:sp>
      <p:sp>
        <p:nvSpPr>
          <p:cNvPr id="20487" name="Rectangle 13">
            <a:hlinkClick r:id="rId1" action="ppaction://hlinkpres?slideindex=1&amp;slidetitle="/>
          </p:cNvPr>
          <p:cNvSpPr/>
          <p:nvPr/>
        </p:nvSpPr>
        <p:spPr>
          <a:xfrm>
            <a:off x="3563938" y="1106488"/>
            <a:ext cx="5289550" cy="1920875"/>
          </a:xfrm>
          <a:prstGeom prst="rect">
            <a:avLst/>
          </a:prstGeom>
          <a:solidFill>
            <a:srgbClr val="00FFFF"/>
          </a:solidFill>
          <a:ln w="9525">
            <a:noFill/>
          </a:ln>
        </p:spPr>
        <p:txBody>
          <a:bodyPr wrap="none" anchor="ctr" anchorCtr="0">
            <a:spAutoFit/>
          </a:bodyPr>
          <a:p>
            <a:r>
              <a:rPr lang="zh-CN" altLang="en-US" sz="2000" dirty="0">
                <a:latin typeface="Arial" panose="020B0604020202090204" pitchFamily="34" charset="0"/>
              </a:rPr>
              <a:t>海燕中队</a:t>
            </a:r>
            <a:r>
              <a:rPr lang="en-US" altLang="zh-CN" sz="2000" dirty="0">
                <a:latin typeface="Arial" panose="020B0604020202090204" pitchFamily="34" charset="0"/>
              </a:rPr>
              <a:t>——</a:t>
            </a:r>
            <a:r>
              <a:rPr lang="zh-CN" altLang="en-US" sz="2000" dirty="0">
                <a:latin typeface="Arial" panose="020B0604020202090204" pitchFamily="34" charset="0"/>
              </a:rPr>
              <a:t>不畏艰难 搏击长空</a:t>
            </a:r>
            <a:endParaRPr lang="zh-CN" altLang="en-US" sz="2000" dirty="0">
              <a:latin typeface="Arial" panose="020B0604020202090204" pitchFamily="34" charset="0"/>
            </a:endParaRPr>
          </a:p>
          <a:p>
            <a:r>
              <a:rPr lang="zh-CN" altLang="en-US" sz="2000" dirty="0">
                <a:latin typeface="Arial" panose="020B0604020202090204" pitchFamily="34" charset="0"/>
              </a:rPr>
              <a:t>三叶草中队</a:t>
            </a:r>
            <a:r>
              <a:rPr lang="en-US" altLang="zh-CN" sz="2000" dirty="0">
                <a:latin typeface="Arial" panose="020B0604020202090204" pitchFamily="34" charset="0"/>
              </a:rPr>
              <a:t>——</a:t>
            </a:r>
            <a:r>
              <a:rPr lang="zh-CN" altLang="en-US" sz="2000" dirty="0">
                <a:latin typeface="Arial" panose="020B0604020202090204" pitchFamily="34" charset="0"/>
              </a:rPr>
              <a:t>三个关键词：智慧  自信  能干</a:t>
            </a:r>
            <a:endParaRPr lang="zh-CN" altLang="en-US" sz="2000" dirty="0">
              <a:latin typeface="Arial" panose="020B0604020202090204" pitchFamily="34" charset="0"/>
            </a:endParaRPr>
          </a:p>
          <a:p>
            <a:r>
              <a:rPr lang="zh-CN" altLang="en-US" sz="2000" dirty="0">
                <a:latin typeface="Arial" panose="020B0604020202090204" pitchFamily="34" charset="0"/>
              </a:rPr>
              <a:t>小蜜蜂中队</a:t>
            </a:r>
            <a:r>
              <a:rPr lang="en-US" altLang="zh-CN" sz="2000" dirty="0">
                <a:latin typeface="Arial" panose="020B0604020202090204" pitchFamily="34" charset="0"/>
              </a:rPr>
              <a:t>——</a:t>
            </a:r>
            <a:r>
              <a:rPr lang="zh-CN" altLang="en-US" sz="2000" dirty="0">
                <a:latin typeface="Arial" panose="020B0604020202090204" pitchFamily="34" charset="0"/>
              </a:rPr>
              <a:t>勤劳 勇敢 团结</a:t>
            </a:r>
            <a:endParaRPr lang="zh-CN" altLang="en-US" sz="2000" dirty="0">
              <a:latin typeface="Arial" panose="020B0604020202090204" pitchFamily="34" charset="0"/>
            </a:endParaRPr>
          </a:p>
          <a:p>
            <a:r>
              <a:rPr lang="zh-CN" altLang="en-US" sz="2000" dirty="0">
                <a:latin typeface="Arial" panose="020B0604020202090204" pitchFamily="34" charset="0"/>
              </a:rPr>
              <a:t>彩虹中队</a:t>
            </a:r>
            <a:r>
              <a:rPr lang="en-US" altLang="zh-CN" sz="2000" dirty="0">
                <a:latin typeface="Arial" panose="020B0604020202090204" pitchFamily="34" charset="0"/>
              </a:rPr>
              <a:t>——</a:t>
            </a:r>
            <a:r>
              <a:rPr lang="zh-CN" altLang="en-US" sz="2000" dirty="0">
                <a:latin typeface="Arial" panose="020B0604020202090204" pitchFamily="34" charset="0"/>
              </a:rPr>
              <a:t>过丰富多彩的生活</a:t>
            </a:r>
            <a:endParaRPr lang="zh-CN" altLang="en-US" sz="2000" dirty="0">
              <a:latin typeface="Arial" panose="020B0604020202090204" pitchFamily="34" charset="0"/>
            </a:endParaRPr>
          </a:p>
          <a:p>
            <a:r>
              <a:rPr lang="zh-CN" altLang="en-US" sz="2000" dirty="0">
                <a:latin typeface="Arial" panose="020B0604020202090204" pitchFamily="34" charset="0"/>
              </a:rPr>
              <a:t>帆之队</a:t>
            </a:r>
            <a:r>
              <a:rPr lang="en-US" altLang="zh-CN" sz="2000" dirty="0">
                <a:latin typeface="Arial" panose="020B0604020202090204" pitchFamily="34" charset="0"/>
              </a:rPr>
              <a:t>——</a:t>
            </a:r>
            <a:r>
              <a:rPr lang="zh-CN" altLang="en-US" sz="2000" dirty="0">
                <a:latin typeface="Arial" panose="020B0604020202090204" pitchFamily="34" charset="0"/>
              </a:rPr>
              <a:t>乘风破浪 勇往直前</a:t>
            </a:r>
            <a:endParaRPr lang="zh-CN" altLang="en-US" sz="2000" dirty="0">
              <a:latin typeface="Arial" panose="020B0604020202090204" pitchFamily="34" charset="0"/>
            </a:endParaRPr>
          </a:p>
          <a:p>
            <a:r>
              <a:rPr lang="en-US" altLang="zh-CN" sz="2000" dirty="0">
                <a:latin typeface="Arial" panose="020B0604020202090204" pitchFamily="34" charset="0"/>
              </a:rPr>
              <a:t>……</a:t>
            </a:r>
            <a:endParaRPr lang="en-US" altLang="zh-CN" sz="2000" dirty="0">
              <a:latin typeface="Arial" panose="020B0604020202090204" pitchFamily="34" charset="0"/>
            </a:endParaRPr>
          </a:p>
        </p:txBody>
      </p:sp>
      <p:sp>
        <p:nvSpPr>
          <p:cNvPr id="20488" name="Rectangle 14">
            <a:hlinkClick r:id="rId2" action="ppaction://hlinkfile"/>
          </p:cNvPr>
          <p:cNvSpPr/>
          <p:nvPr/>
        </p:nvSpPr>
        <p:spPr>
          <a:xfrm>
            <a:off x="3924300" y="3213100"/>
            <a:ext cx="4105275" cy="1616075"/>
          </a:xfrm>
          <a:prstGeom prst="rect">
            <a:avLst/>
          </a:prstGeom>
          <a:solidFill>
            <a:srgbClr val="FFFF00"/>
          </a:solidFill>
          <a:ln w="9525">
            <a:noFill/>
          </a:ln>
        </p:spPr>
        <p:txBody>
          <a:bodyPr anchor="ctr" anchorCtr="0">
            <a:spAutoFit/>
          </a:bodyPr>
          <a:p>
            <a:r>
              <a:rPr lang="zh-CN" altLang="en-US" sz="2000" dirty="0">
                <a:latin typeface="Arial" panose="020B0604020202090204" pitchFamily="34" charset="0"/>
              </a:rPr>
              <a:t>葫芦娃中队</a:t>
            </a:r>
            <a:endParaRPr lang="zh-CN" altLang="en-US" sz="2000" dirty="0">
              <a:latin typeface="Arial" panose="020B0604020202090204" pitchFamily="34" charset="0"/>
            </a:endParaRPr>
          </a:p>
          <a:p>
            <a:r>
              <a:rPr lang="zh-CN" altLang="en-US" sz="2000" dirty="0">
                <a:latin typeface="Arial" panose="020B0604020202090204" pitchFamily="34" charset="0"/>
              </a:rPr>
              <a:t>小鲤鱼中队</a:t>
            </a:r>
            <a:endParaRPr lang="zh-CN" altLang="en-US" sz="2000" dirty="0">
              <a:latin typeface="Arial" panose="020B0604020202090204" pitchFamily="34" charset="0"/>
            </a:endParaRPr>
          </a:p>
          <a:p>
            <a:r>
              <a:rPr lang="zh-CN" altLang="en-US" sz="2000" dirty="0">
                <a:latin typeface="Arial" panose="020B0604020202090204" pitchFamily="34" charset="0"/>
              </a:rPr>
              <a:t>米奇中队</a:t>
            </a:r>
            <a:endParaRPr lang="zh-CN" altLang="en-US" sz="2000" dirty="0">
              <a:latin typeface="Arial" panose="020B0604020202090204" pitchFamily="34" charset="0"/>
            </a:endParaRPr>
          </a:p>
          <a:p>
            <a:r>
              <a:rPr lang="zh-CN" altLang="en-US" sz="2000" dirty="0">
                <a:latin typeface="Arial" panose="020B0604020202090204" pitchFamily="34" charset="0"/>
              </a:rPr>
              <a:t>蓝猫中队</a:t>
            </a:r>
            <a:endParaRPr lang="zh-CN" altLang="en-US" sz="2000" dirty="0">
              <a:latin typeface="Arial" panose="020B0604020202090204" pitchFamily="34" charset="0"/>
            </a:endParaRPr>
          </a:p>
          <a:p>
            <a:r>
              <a:rPr lang="en-US" altLang="zh-CN" sz="2000" dirty="0">
                <a:latin typeface="Arial" panose="020B0604020202090204" pitchFamily="34" charset="0"/>
              </a:rPr>
              <a:t>……</a:t>
            </a:r>
            <a:endParaRPr lang="en-US" altLang="zh-CN" sz="2000" dirty="0">
              <a:latin typeface="Arial" panose="020B0604020202090204" pitchFamily="34" charset="0"/>
            </a:endParaRPr>
          </a:p>
        </p:txBody>
      </p:sp>
      <p:sp>
        <p:nvSpPr>
          <p:cNvPr id="20489" name="Rectangle 15"/>
          <p:cNvSpPr/>
          <p:nvPr/>
        </p:nvSpPr>
        <p:spPr>
          <a:xfrm>
            <a:off x="3492500" y="5013325"/>
            <a:ext cx="4362450" cy="1311275"/>
          </a:xfrm>
          <a:prstGeom prst="rect">
            <a:avLst/>
          </a:prstGeom>
          <a:solidFill>
            <a:srgbClr val="FF99CC"/>
          </a:solidFill>
          <a:ln w="9525">
            <a:noFill/>
          </a:ln>
        </p:spPr>
        <p:txBody>
          <a:bodyPr anchor="ctr" anchorCtr="0">
            <a:spAutoFit/>
          </a:bodyPr>
          <a:p>
            <a:r>
              <a:rPr lang="en-US" altLang="zh-CN" sz="2000" dirty="0">
                <a:latin typeface="Arial" panose="020B0604020202090204" pitchFamily="34" charset="0"/>
              </a:rPr>
              <a:t>SHOW</a:t>
            </a:r>
            <a:r>
              <a:rPr lang="zh-CN" altLang="en-US" sz="2000" dirty="0">
                <a:latin typeface="Arial" panose="020B0604020202090204" pitchFamily="34" charset="0"/>
              </a:rPr>
              <a:t>文化：秀学习、秀才艺、</a:t>
            </a:r>
            <a:endParaRPr lang="zh-CN" altLang="en-US" sz="2000" dirty="0">
              <a:latin typeface="Arial" panose="020B0604020202090204" pitchFamily="34" charset="0"/>
            </a:endParaRPr>
          </a:p>
          <a:p>
            <a:r>
              <a:rPr lang="zh-CN" altLang="en-US" sz="2000" dirty="0">
                <a:latin typeface="Arial" panose="020B0604020202090204" pitchFamily="34" charset="0"/>
              </a:rPr>
              <a:t>                       秀才干、秀成长</a:t>
            </a:r>
            <a:r>
              <a:rPr lang="en-US" altLang="zh-CN" sz="2000" dirty="0">
                <a:latin typeface="Arial" panose="020B0604020202090204" pitchFamily="34" charset="0"/>
              </a:rPr>
              <a:t>……</a:t>
            </a:r>
            <a:endParaRPr lang="en-US" altLang="zh-CN" sz="2000" dirty="0">
              <a:latin typeface="Arial" panose="020B0604020202090204" pitchFamily="34" charset="0"/>
            </a:endParaRPr>
          </a:p>
          <a:p>
            <a:r>
              <a:rPr lang="en-US" altLang="zh-CN" sz="2000" dirty="0">
                <a:latin typeface="Arial" panose="020B0604020202090204" pitchFamily="34" charset="0"/>
              </a:rPr>
              <a:t>Jing</a:t>
            </a:r>
            <a:r>
              <a:rPr lang="zh-CN" altLang="en-US" sz="2000" dirty="0">
                <a:latin typeface="Arial" panose="020B0604020202090204" pitchFamily="34" charset="0"/>
              </a:rPr>
              <a:t>文化：静 净 敬 竞</a:t>
            </a:r>
            <a:endParaRPr lang="zh-CN" altLang="en-US" sz="2000" dirty="0">
              <a:latin typeface="Arial" panose="020B0604020202090204" pitchFamily="34" charset="0"/>
            </a:endParaRPr>
          </a:p>
          <a:p>
            <a:r>
              <a:rPr lang="en-US" altLang="zh-CN" sz="2000" dirty="0">
                <a:latin typeface="Arial" panose="020B0604020202090204" pitchFamily="34" charset="0"/>
              </a:rPr>
              <a:t>Li</a:t>
            </a:r>
            <a:r>
              <a:rPr lang="zh-CN" altLang="en-US" sz="2000" dirty="0">
                <a:latin typeface="Arial" panose="020B0604020202090204" pitchFamily="34" charset="0"/>
              </a:rPr>
              <a:t>文化：美丽 活力  魅力</a:t>
            </a:r>
            <a:endParaRPr lang="zh-CN" altLang="en-US" sz="2000" dirty="0">
              <a:latin typeface="Arial" panose="020B060402020209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Rectangle 4"/>
          <p:cNvSpPr>
            <a:spLocks noGrp="1"/>
          </p:cNvSpPr>
          <p:nvPr>
            <p:ph type="title"/>
          </p:nvPr>
        </p:nvSpPr>
        <p:spPr>
          <a:ln/>
        </p:spPr>
        <p:txBody>
          <a:bodyPr vert="horz" wrap="square" lIns="91440" tIns="45720" rIns="91440" bIns="45720" anchor="ctr" anchorCtr="0"/>
          <a:p>
            <a:r>
              <a:rPr lang="zh-CN" altLang="en-US" dirty="0">
                <a:solidFill>
                  <a:srgbClr val="00B050"/>
                </a:solidFill>
              </a:rPr>
              <a:t>如何确定班级名称？</a:t>
            </a:r>
            <a:endParaRPr lang="zh-CN" altLang="en-US" dirty="0">
              <a:solidFill>
                <a:srgbClr val="00B050"/>
              </a:solidFill>
            </a:endParaRPr>
          </a:p>
        </p:txBody>
      </p:sp>
      <p:sp>
        <p:nvSpPr>
          <p:cNvPr id="21507" name="Text Box 5"/>
          <p:cNvSpPr txBox="1"/>
          <p:nvPr/>
        </p:nvSpPr>
        <p:spPr>
          <a:xfrm>
            <a:off x="1116013" y="1844675"/>
            <a:ext cx="5976937" cy="396875"/>
          </a:xfrm>
          <a:prstGeom prst="rect">
            <a:avLst/>
          </a:prstGeom>
          <a:solidFill>
            <a:srgbClr val="92D050"/>
          </a:solidFill>
          <a:ln w="9525">
            <a:noFill/>
          </a:ln>
        </p:spPr>
        <p:txBody>
          <a:bodyPr>
            <a:spAutoFit/>
          </a:bodyPr>
          <a:p>
            <a:pPr>
              <a:spcBef>
                <a:spcPct val="50000"/>
              </a:spcBef>
            </a:pPr>
            <a:r>
              <a:rPr lang="en-US" altLang="zh-CN" sz="2000" dirty="0">
                <a:latin typeface="Arial" panose="020B0604020202090204" pitchFamily="34" charset="0"/>
              </a:rPr>
              <a:t>5</a:t>
            </a:r>
            <a:r>
              <a:rPr lang="zh-CN" altLang="en-US" sz="2000" dirty="0">
                <a:latin typeface="Arial" panose="020B0604020202090204" pitchFamily="34" charset="0"/>
              </a:rPr>
              <a:t>、名人名：李四光中队、雷锋中队、邓建军中队</a:t>
            </a:r>
            <a:endParaRPr lang="zh-CN" altLang="en-US" sz="2000" dirty="0">
              <a:latin typeface="Arial" panose="020B0604020202090204" pitchFamily="34" charset="0"/>
            </a:endParaRPr>
          </a:p>
        </p:txBody>
      </p:sp>
      <p:sp>
        <p:nvSpPr>
          <p:cNvPr id="21508" name="Text Box 6"/>
          <p:cNvSpPr txBox="1"/>
          <p:nvPr/>
        </p:nvSpPr>
        <p:spPr>
          <a:xfrm>
            <a:off x="1116013" y="2781300"/>
            <a:ext cx="4968875" cy="396875"/>
          </a:xfrm>
          <a:prstGeom prst="rect">
            <a:avLst/>
          </a:prstGeom>
          <a:solidFill>
            <a:srgbClr val="FFCC99"/>
          </a:solidFill>
          <a:ln w="9525">
            <a:noFill/>
          </a:ln>
        </p:spPr>
        <p:txBody>
          <a:bodyPr>
            <a:spAutoFit/>
          </a:bodyPr>
          <a:p>
            <a:pPr>
              <a:spcBef>
                <a:spcPct val="50000"/>
              </a:spcBef>
            </a:pPr>
            <a:r>
              <a:rPr lang="en-US" altLang="zh-CN" sz="2000" dirty="0">
                <a:latin typeface="Arial" panose="020B0604020202090204" pitchFamily="34" charset="0"/>
              </a:rPr>
              <a:t>6</a:t>
            </a:r>
            <a:r>
              <a:rPr lang="zh-CN" altLang="en-US" sz="2000" dirty="0">
                <a:latin typeface="Arial" panose="020B0604020202090204" pitchFamily="34" charset="0"/>
              </a:rPr>
              <a:t>、关键词：希望之队  梦之队</a:t>
            </a:r>
            <a:endParaRPr lang="zh-CN" altLang="en-US" sz="2000" dirty="0">
              <a:latin typeface="Arial" panose="020B060402020209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Rectangle 2"/>
          <p:cNvSpPr>
            <a:spLocks noGrp="1"/>
          </p:cNvSpPr>
          <p:nvPr>
            <p:ph type="title"/>
          </p:nvPr>
        </p:nvSpPr>
        <p:spPr>
          <a:ln/>
        </p:spPr>
        <p:txBody>
          <a:bodyPr vert="horz" wrap="square" lIns="91440" tIns="45720" rIns="91440" bIns="45720" anchor="ctr" anchorCtr="0"/>
          <a:p>
            <a:r>
              <a:rPr lang="zh-CN" altLang="en-US" dirty="0">
                <a:solidFill>
                  <a:srgbClr val="FFC000"/>
                </a:solidFill>
              </a:rPr>
              <a:t>四大要素从哪里来？</a:t>
            </a:r>
            <a:endParaRPr lang="zh-CN" altLang="en-US" dirty="0">
              <a:solidFill>
                <a:srgbClr val="FFC000"/>
              </a:solidFill>
            </a:endParaRPr>
          </a:p>
        </p:txBody>
      </p:sp>
      <p:sp>
        <p:nvSpPr>
          <p:cNvPr id="22531" name="Text Box 4"/>
          <p:cNvSpPr txBox="1"/>
          <p:nvPr/>
        </p:nvSpPr>
        <p:spPr>
          <a:xfrm>
            <a:off x="1042988" y="1700213"/>
            <a:ext cx="4968875" cy="366712"/>
          </a:xfrm>
          <a:prstGeom prst="rect">
            <a:avLst/>
          </a:prstGeom>
          <a:noFill/>
          <a:ln w="9525">
            <a:noFill/>
          </a:ln>
        </p:spPr>
        <p:txBody>
          <a:bodyPr>
            <a:spAutoFit/>
          </a:bodyPr>
          <a:p>
            <a:pPr>
              <a:spcBef>
                <a:spcPct val="50000"/>
              </a:spcBef>
            </a:pPr>
            <a:r>
              <a:rPr lang="zh-CN" altLang="en-US" dirty="0">
                <a:latin typeface="Arial" panose="020B0604020202090204" pitchFamily="34" charset="0"/>
              </a:rPr>
              <a:t>低年级：教师主导 学生家长参与</a:t>
            </a:r>
            <a:endParaRPr lang="zh-CN" altLang="en-US" dirty="0">
              <a:latin typeface="Arial" panose="020B0604020202090204" pitchFamily="34" charset="0"/>
            </a:endParaRPr>
          </a:p>
        </p:txBody>
      </p:sp>
      <p:sp>
        <p:nvSpPr>
          <p:cNvPr id="22532" name="Text Box 5"/>
          <p:cNvSpPr txBox="1"/>
          <p:nvPr/>
        </p:nvSpPr>
        <p:spPr>
          <a:xfrm>
            <a:off x="1042988" y="2492375"/>
            <a:ext cx="5545137" cy="366713"/>
          </a:xfrm>
          <a:prstGeom prst="rect">
            <a:avLst/>
          </a:prstGeom>
          <a:noFill/>
          <a:ln w="9525">
            <a:noFill/>
          </a:ln>
        </p:spPr>
        <p:txBody>
          <a:bodyPr>
            <a:spAutoFit/>
          </a:bodyPr>
          <a:p>
            <a:pPr>
              <a:spcBef>
                <a:spcPct val="50000"/>
              </a:spcBef>
            </a:pPr>
            <a:r>
              <a:rPr lang="zh-CN" altLang="en-US" dirty="0">
                <a:latin typeface="Arial" panose="020B0604020202090204" pitchFamily="34" charset="0"/>
              </a:rPr>
              <a:t>中高年级：教师主导  学生主体  家长参与</a:t>
            </a:r>
            <a:endParaRPr lang="zh-CN" altLang="en-US" dirty="0">
              <a:latin typeface="Arial" panose="020B0604020202090204" pitchFamily="34" charset="0"/>
            </a:endParaRPr>
          </a:p>
        </p:txBody>
      </p:sp>
      <p:sp>
        <p:nvSpPr>
          <p:cNvPr id="22533" name="WordArt 6"/>
          <p:cNvSpPr>
            <a:spLocks noTextEdit="1"/>
          </p:cNvSpPr>
          <p:nvPr/>
        </p:nvSpPr>
        <p:spPr>
          <a:xfrm>
            <a:off x="428625" y="4500563"/>
            <a:ext cx="1866900" cy="457200"/>
          </a:xfrm>
          <a:prstGeom prst="rect">
            <a:avLst/>
          </a:prstGeom>
        </p:spPr>
        <p:txBody>
          <a:bodyPr wrap="none" fromWordArt="1">
            <a:prstTxWarp prst="textPlain">
              <a:avLst>
                <a:gd name="adj" fmla="val 50000"/>
              </a:avLst>
            </a:prstTxWarp>
            <a:normAutofit/>
          </a:bodyPr>
          <a:p>
            <a:pPr algn="ctr"/>
            <a:r>
              <a:rPr lang="zh-CN" altLang="en-US" sz="36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黑体" charset="0"/>
                <a:ea typeface="黑体" charset="0"/>
              </a:rPr>
              <a:t>群策群力</a:t>
            </a:r>
            <a:endParaRPr lang="zh-CN" altLang="en-US" sz="36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黑体" charset="0"/>
              <a:ea typeface="黑体" charset="0"/>
            </a:endParaRPr>
          </a:p>
        </p:txBody>
      </p:sp>
      <p:sp>
        <p:nvSpPr>
          <p:cNvPr id="22534" name="AutoShape 7"/>
          <p:cNvSpPr/>
          <p:nvPr/>
        </p:nvSpPr>
        <p:spPr>
          <a:xfrm rot="-5400000">
            <a:off x="3287713" y="4211638"/>
            <a:ext cx="647700" cy="1081087"/>
          </a:xfrm>
          <a:prstGeom prst="downArrow">
            <a:avLst>
              <a:gd name="adj1" fmla="val 50000"/>
              <a:gd name="adj2" fmla="val 41727"/>
            </a:avLst>
          </a:prstGeom>
          <a:solidFill>
            <a:schemeClr val="accent1"/>
          </a:solidFill>
          <a:ln w="9525" cap="flat" cmpd="sng">
            <a:solidFill>
              <a:schemeClr val="tx1"/>
            </a:solidFill>
            <a:prstDash val="solid"/>
            <a:miter/>
            <a:headEnd type="none" w="med" len="med"/>
            <a:tailEnd type="none" w="med" len="med"/>
          </a:ln>
        </p:spPr>
        <p:txBody>
          <a:bodyPr vert="eaVert" wrap="none" anchor="ctr" anchorCtr="0"/>
          <a:p>
            <a:endParaRPr lang="zh-CN" altLang="en-US" dirty="0">
              <a:latin typeface="Arial" panose="020B0604020202090204" pitchFamily="34" charset="0"/>
            </a:endParaRPr>
          </a:p>
        </p:txBody>
      </p:sp>
      <p:sp>
        <p:nvSpPr>
          <p:cNvPr id="22535" name="WordArt 9"/>
          <p:cNvSpPr>
            <a:spLocks noTextEdit="1"/>
          </p:cNvSpPr>
          <p:nvPr/>
        </p:nvSpPr>
        <p:spPr>
          <a:xfrm>
            <a:off x="5076825" y="4076700"/>
            <a:ext cx="2743200" cy="457200"/>
          </a:xfrm>
          <a:prstGeom prst="rect">
            <a:avLst/>
          </a:prstGeom>
        </p:spPr>
        <p:txBody>
          <a:bodyPr wrap="none" fromWordArt="1">
            <a:prstTxWarp prst="textPlain">
              <a:avLst>
                <a:gd name="adj" fmla="val 50000"/>
              </a:avLst>
            </a:prstTxWarp>
            <a:normAutofit/>
          </a:bodyPr>
          <a:p>
            <a:pPr algn="ctr"/>
            <a:r>
              <a:rPr lang="zh-CN" altLang="en-US" sz="36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黑体" charset="0"/>
                <a:ea typeface="黑体" charset="0"/>
              </a:rPr>
              <a:t>学生素养提升</a:t>
            </a:r>
            <a:endParaRPr lang="zh-CN" altLang="en-US" sz="36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黑体" charset="0"/>
              <a:ea typeface="黑体" charset="0"/>
            </a:endParaRPr>
          </a:p>
        </p:txBody>
      </p:sp>
      <p:sp>
        <p:nvSpPr>
          <p:cNvPr id="22536" name="WordArt 10"/>
          <p:cNvSpPr>
            <a:spLocks noTextEdit="1"/>
          </p:cNvSpPr>
          <p:nvPr/>
        </p:nvSpPr>
        <p:spPr>
          <a:xfrm>
            <a:off x="5076825" y="4724400"/>
            <a:ext cx="2800350" cy="457200"/>
          </a:xfrm>
          <a:prstGeom prst="rect">
            <a:avLst/>
          </a:prstGeom>
        </p:spPr>
        <p:txBody>
          <a:bodyPr wrap="none" fromWordArt="1">
            <a:prstTxWarp prst="textPlain">
              <a:avLst>
                <a:gd name="adj" fmla="val 50000"/>
              </a:avLst>
            </a:prstTxWarp>
            <a:normAutofit/>
          </a:bodyPr>
          <a:p>
            <a:pPr algn="ctr"/>
            <a:r>
              <a:rPr lang="zh-CN" altLang="en-US" sz="36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黑体" charset="0"/>
                <a:ea typeface="黑体" charset="0"/>
              </a:rPr>
              <a:t>家长资源积聚</a:t>
            </a:r>
            <a:endParaRPr lang="zh-CN" altLang="en-US" sz="36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黑体" charset="0"/>
              <a:ea typeface="黑体" charset="0"/>
            </a:endParaRPr>
          </a:p>
        </p:txBody>
      </p:sp>
      <p:sp>
        <p:nvSpPr>
          <p:cNvPr id="22537" name="WordArt 11"/>
          <p:cNvSpPr>
            <a:spLocks noTextEdit="1"/>
          </p:cNvSpPr>
          <p:nvPr/>
        </p:nvSpPr>
        <p:spPr>
          <a:xfrm>
            <a:off x="4932363" y="5373688"/>
            <a:ext cx="3267075" cy="457200"/>
          </a:xfrm>
          <a:prstGeom prst="rect">
            <a:avLst/>
          </a:prstGeom>
        </p:spPr>
        <p:txBody>
          <a:bodyPr wrap="none" fromWordArt="1">
            <a:prstTxWarp prst="textPlain">
              <a:avLst>
                <a:gd name="adj" fmla="val 50000"/>
              </a:avLst>
            </a:prstTxWarp>
            <a:normAutofit/>
          </a:bodyPr>
          <a:p>
            <a:pPr algn="ctr"/>
            <a:r>
              <a:rPr lang="zh-CN" altLang="en-US" sz="36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黑体" charset="0"/>
                <a:ea typeface="黑体" charset="0"/>
              </a:rPr>
              <a:t>班级精神凝聚</a:t>
            </a:r>
            <a:endParaRPr lang="zh-CN" altLang="en-US" sz="36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黑体" charset="0"/>
              <a:ea typeface="黑体" charset="0"/>
            </a:endParaRPr>
          </a:p>
        </p:txBody>
      </p:sp>
    </p:spTree>
  </p:cSld>
  <p:clrMapOvr>
    <a:masterClrMapping/>
  </p:clrMapOvr>
</p:sld>
</file>

<file path=ppt/tags/tag1.xml><?xml version="1.0" encoding="utf-8"?>
<p:tagLst xmlns:p="http://schemas.openxmlformats.org/presentationml/2006/main">
  <p:tag name="commondata" val="eyJoZGlkIjoiZjcxY2E3Mzc2ODc1MWI3MzdkZmFiNDE4YjM5ZDFjOTkifQ=="/>
</p:tagLst>
</file>

<file path=ppt/theme/theme1.xml><?xml version="1.0" encoding="utf-8"?>
<a:theme xmlns:a="http://schemas.openxmlformats.org/drawingml/2006/main" name="73">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66"/>
        </a:dk2>
        <a:lt2>
          <a:srgbClr val="808080"/>
        </a:lt2>
        <a:accent1>
          <a:srgbClr val="99CCFF"/>
        </a:accent1>
        <a:accent2>
          <a:srgbClr val="98C13D"/>
        </a:accent2>
        <a:accent3>
          <a:srgbClr val="FFFFFF"/>
        </a:accent3>
        <a:accent4>
          <a:srgbClr val="000000"/>
        </a:accent4>
        <a:accent5>
          <a:srgbClr val="CAE2FF"/>
        </a:accent5>
        <a:accent6>
          <a:srgbClr val="89AF36"/>
        </a:accent6>
        <a:hlink>
          <a:srgbClr val="3333CC"/>
        </a:hlink>
        <a:folHlink>
          <a:srgbClr val="F78631"/>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66"/>
        </a:dk2>
        <a:lt2>
          <a:srgbClr val="808080"/>
        </a:lt2>
        <a:accent1>
          <a:srgbClr val="98C13D"/>
        </a:accent1>
        <a:accent2>
          <a:srgbClr val="91597E"/>
        </a:accent2>
        <a:accent3>
          <a:srgbClr val="FFFFFF"/>
        </a:accent3>
        <a:accent4>
          <a:srgbClr val="000000"/>
        </a:accent4>
        <a:accent5>
          <a:srgbClr val="CADDAF"/>
        </a:accent5>
        <a:accent6>
          <a:srgbClr val="835072"/>
        </a:accent6>
        <a:hlink>
          <a:srgbClr val="3780BD"/>
        </a:hlink>
        <a:folHlink>
          <a:srgbClr val="F7863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66"/>
        </a:dk2>
        <a:lt2>
          <a:srgbClr val="808080"/>
        </a:lt2>
        <a:accent1>
          <a:srgbClr val="407790"/>
        </a:accent1>
        <a:accent2>
          <a:srgbClr val="CDC529"/>
        </a:accent2>
        <a:accent3>
          <a:srgbClr val="FFFFFF"/>
        </a:accent3>
        <a:accent4>
          <a:srgbClr val="000000"/>
        </a:accent4>
        <a:accent5>
          <a:srgbClr val="AFBDC6"/>
        </a:accent5>
        <a:accent6>
          <a:srgbClr val="BAB224"/>
        </a:accent6>
        <a:hlink>
          <a:srgbClr val="7FAF45"/>
        </a:hlink>
        <a:folHlink>
          <a:srgbClr val="F7863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73</Template>
  <TotalTime>0</TotalTime>
  <Words>3720</Words>
  <Application>WPS 演示</Application>
  <PresentationFormat>全屏显示(4:3)</PresentationFormat>
  <Paragraphs>405</Paragraphs>
  <Slides>45</Slides>
  <Notes>0</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45</vt:i4>
      </vt:variant>
    </vt:vector>
  </HeadingPairs>
  <TitlesOfParts>
    <vt:vector size="68" baseType="lpstr">
      <vt:lpstr>Arial</vt:lpstr>
      <vt:lpstr>宋体</vt:lpstr>
      <vt:lpstr>Wingdings</vt:lpstr>
      <vt:lpstr>汉仪书宋二KW</vt:lpstr>
      <vt:lpstr>微软雅黑</vt:lpstr>
      <vt:lpstr>汉仪旗黑</vt:lpstr>
      <vt:lpstr>宋体-18030</vt:lpstr>
      <vt:lpstr>Arial Unicode MS</vt:lpstr>
      <vt:lpstr>Calibri</vt:lpstr>
      <vt:lpstr>Helvetica Neue</vt:lpstr>
      <vt:lpstr>Times New Roman</vt:lpstr>
      <vt:lpstr>华文新魏</vt:lpstr>
      <vt:lpstr>苹方-简</vt:lpstr>
      <vt:lpstr>宋体-18030</vt:lpstr>
      <vt:lpstr>Calibri</vt:lpstr>
      <vt:lpstr>华文彩云</vt:lpstr>
      <vt:lpstr>黑体</vt:lpstr>
      <vt:lpstr>宋体</vt:lpstr>
      <vt:lpstr>华文行楷</vt:lpstr>
      <vt:lpstr>行楷-简</vt:lpstr>
      <vt:lpstr>汉仪中黑KW</vt:lpstr>
      <vt:lpstr>73</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符号</dc:creator>
  <cp:lastModifiedBy>鼓励</cp:lastModifiedBy>
  <cp:revision>113</cp:revision>
  <dcterms:created xsi:type="dcterms:W3CDTF">2024-10-06T09:08:01Z</dcterms:created>
  <dcterms:modified xsi:type="dcterms:W3CDTF">2024-10-06T09:08:01Z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91498967B892040D7153026783679330_43</vt:lpwstr>
  </property>
  <property fmtid="{D5CDD505-2E9C-101B-9397-08002B2CF9AE}" pid="3" name="KSOProductBuildVer">
    <vt:lpwstr>2052-6.11.0.8885</vt:lpwstr>
  </property>
</Properties>
</file>