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rels" ContentType="application/vnd.openxmlformats-package.relationships+xml"/>
  <Override PartName="/customXml/itemProps274.xml" ContentType="application/vnd.openxmlformats-officedocument.customXmlProperties+xml"/>
  <Override PartName="/customXml/itemProps275.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6.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8"/>
  </p:notesMasterIdLst>
  <p:handoutMasterIdLst>
    <p:handoutMasterId r:id="rId26"/>
  </p:handoutMasterIdLst>
  <p:sldIdLst>
    <p:sldId id="257" r:id="rId4"/>
    <p:sldId id="258" r:id="rId5"/>
    <p:sldId id="259" r:id="rId6"/>
    <p:sldId id="260" r:id="rId7"/>
    <p:sldId id="276" r:id="rId9"/>
    <p:sldId id="273" r:id="rId10"/>
    <p:sldId id="262" r:id="rId11"/>
    <p:sldId id="292" r:id="rId12"/>
    <p:sldId id="274" r:id="rId13"/>
    <p:sldId id="264" r:id="rId14"/>
    <p:sldId id="275" r:id="rId15"/>
    <p:sldId id="266" r:id="rId16"/>
    <p:sldId id="267" r:id="rId17"/>
    <p:sldId id="293" r:id="rId18"/>
    <p:sldId id="279" r:id="rId19"/>
    <p:sldId id="268" r:id="rId20"/>
    <p:sldId id="269" r:id="rId21"/>
    <p:sldId id="283" r:id="rId22"/>
    <p:sldId id="282" r:id="rId23"/>
    <p:sldId id="277" r:id="rId24"/>
    <p:sldId id="272" r:id="rId25"/>
  </p:sldIdLst>
  <p:sldSz cx="12192000" cy="6858000"/>
  <p:notesSz cx="6858000" cy="9144000"/>
  <p:embeddedFontLst>
    <p:embeddedFont>
      <p:font typeface="微软雅黑" panose="020B0503020204020204" charset="-122"/>
      <p:regular r:id="rId33"/>
    </p:embeddedFont>
    <p:embeddedFont>
      <p:font typeface="Calibri" panose="020F0502020204030204" charset="0"/>
      <p:regular r:id="rId34"/>
      <p:bold r:id="rId35"/>
      <p:italic r:id="rId36"/>
      <p:boldItalic r:id="rId37"/>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1"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A92FC5E-425C-40B2-A26A-11F165C38AED}" styleName="表样式 1 25">
    <a:wholeTbl>
      <a:tcTxStyle>
        <a:fontRef idx="none">
          <a:srgbClr val="000000"/>
        </a:fontRef>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lumMod val="40000"/>
                  <a:lumOff val="60000"/>
                </a:schemeClr>
              </a:solidFill>
            </a:ln>
          </a:insideH>
          <a:insideV>
            <a:ln w="9525" cmpd="sng">
              <a:solidFill>
                <a:schemeClr val="accent1">
                  <a:lumMod val="40000"/>
                  <a:lumOff val="60000"/>
                </a:schemeClr>
              </a:solidFill>
            </a:ln>
          </a:insideV>
        </a:tcBdr>
        <a:fill>
          <a:solidFill>
            <a:srgbClr val="FFFFFF"/>
          </a:solidFill>
        </a:fill>
      </a:tcStyle>
    </a:wholeTbl>
    <a:band2H>
      <a:tcStyle>
        <a:tcBdr/>
        <a:fill>
          <a:solidFill>
            <a:schemeClr val="accent1">
              <a:lumMod val="10000"/>
              <a:lumOff val="90000"/>
            </a:schemeClr>
          </a:solidFill>
        </a:fill>
      </a:tcStyle>
    </a:band2H>
    <a:band1V>
      <a:tcStyle>
        <a:tcBdr/>
        <a:fill>
          <a:solidFill>
            <a:schemeClr val="accent1">
              <a:lumMod val="10000"/>
              <a:lumOff val="90000"/>
            </a:schemeClr>
          </a:solidFill>
        </a:fill>
      </a:tcStyle>
    </a:band1V>
    <a:band2V>
      <a:tcStyle>
        <a:tcBdr>
          <a:left>
            <a:ln w="9525" cmpd="sng">
              <a:solidFill>
                <a:schemeClr val="accent1">
                  <a:lumMod val="40000"/>
                  <a:lumOff val="60000"/>
                </a:schemeClr>
              </a:solidFill>
            </a:ln>
          </a:left>
          <a:right>
            <a:ln w="9525" cmpd="sng">
              <a:solidFill>
                <a:schemeClr val="accent1">
                  <a:lumMod val="40000"/>
                  <a:lumOff val="60000"/>
                </a:schemeClr>
              </a:solidFill>
            </a:ln>
          </a:right>
          <a:top>
            <a:ln w="9525" cmpd="sng">
              <a:solidFill>
                <a:schemeClr val="accent1"/>
              </a:solidFill>
            </a:ln>
          </a:top>
          <a:bottom>
            <a:ln w="9525" cmpd="sng">
              <a:solidFill>
                <a:schemeClr val="accent1"/>
              </a:solidFill>
            </a:ln>
          </a:bottom>
          <a:insideH>
            <a:ln w="9525" cmpd="sng">
              <a:solidFill>
                <a:schemeClr val="accent1">
                  <a:lumMod val="40000"/>
                  <a:lumOff val="60000"/>
                </a:schemeClr>
              </a:solidFill>
            </a:ln>
          </a:insideH>
          <a:insideV>
            <a:ln>
              <a:noFill/>
            </a:ln>
          </a:insideV>
        </a:tcBdr>
      </a:tcStyle>
    </a:band2V>
    <a:lastCol>
      <a:tcTxStyle b="on">
        <a:fontRef idx="none">
          <a:srgbClr val="08090C"/>
        </a:fontRef>
      </a:tcTxStyle>
      <a:tcStyle>
        <a:tcBdr>
          <a:left>
            <a:ln w="9525" cmpd="sng">
              <a:solidFill>
                <a:schemeClr val="accent1">
                  <a:lumMod val="40000"/>
                  <a:lumOff val="60000"/>
                </a:schemeClr>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lumMod val="40000"/>
                  <a:lumOff val="60000"/>
                </a:schemeClr>
              </a:solidFill>
            </a:ln>
          </a:insideH>
          <a:insideV>
            <a:ln>
              <a:noFill/>
            </a:ln>
          </a:insideV>
        </a:tcBdr>
        <a:fill>
          <a:solidFill>
            <a:schemeClr val="accent1">
              <a:lumMod val="20000"/>
              <a:lumOff val="80000"/>
            </a:schemeClr>
          </a:solidFill>
        </a:fill>
      </a:tcStyle>
    </a:lastCol>
    <a:firstCol>
      <a:tcTxStyle b="on">
        <a:fontRef idx="none">
          <a:srgbClr val="08090C"/>
        </a:fontRef>
      </a:tcTxStyle>
      <a:tcStyle>
        <a:tcBdr>
          <a:left>
            <a:ln w="9525" cmpd="sng">
              <a:solidFill>
                <a:schemeClr val="accent1"/>
              </a:solidFill>
            </a:ln>
          </a:left>
          <a:right>
            <a:ln w="9525" cmpd="sng">
              <a:solidFill>
                <a:schemeClr val="accent1">
                  <a:lumMod val="40000"/>
                  <a:lumOff val="60000"/>
                </a:schemeClr>
              </a:solidFill>
            </a:ln>
          </a:right>
          <a:top>
            <a:ln w="9525" cmpd="sng">
              <a:solidFill>
                <a:schemeClr val="accent1"/>
              </a:solidFill>
            </a:ln>
          </a:top>
          <a:bottom>
            <a:ln w="9525" cmpd="sng">
              <a:solidFill>
                <a:schemeClr val="accent1"/>
              </a:solidFill>
            </a:ln>
          </a:bottom>
          <a:insideH>
            <a:ln w="9525" cmpd="sng">
              <a:solidFill>
                <a:schemeClr val="accent1">
                  <a:lumMod val="40000"/>
                  <a:lumOff val="60000"/>
                </a:schemeClr>
              </a:solidFill>
            </a:ln>
          </a:insideH>
          <a:insideV>
            <a:ln>
              <a:noFill/>
            </a:ln>
          </a:insideV>
        </a:tcBdr>
        <a:fill>
          <a:solidFill>
            <a:schemeClr val="accent1">
              <a:lumMod val="20000"/>
              <a:lumOff val="80000"/>
            </a:schemeClr>
          </a:solidFill>
        </a:fill>
      </a:tcStyle>
    </a:firstCol>
    <a:lastRow>
      <a:tcTxStyle b="on">
        <a:fontRef idx="none">
          <a:schemeClr val="accent1"/>
        </a:fontRef>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a:noFill/>
            </a:ln>
          </a:insideH>
          <a:insideV>
            <a:ln>
              <a:noFill/>
            </a:ln>
          </a:insideV>
        </a:tcBdr>
        <a:fill>
          <a:solidFill>
            <a:srgbClr val="FFFFFF"/>
          </a:solidFill>
        </a:fill>
      </a:tcStyle>
    </a:lastRow>
    <a:firstRow>
      <a:tcTxStyle b="on">
        <a:fontRef idx="none">
          <a:srgbClr val="FFFFFF"/>
        </a:fontRef>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a:noFill/>
            </a:ln>
          </a:insideH>
          <a:insideV>
            <a:ln w="9525" cmpd="sng">
              <a:solidFill>
                <a:schemeClr val="accent1">
                  <a:lumMod val="40000"/>
                  <a:lumOff val="60000"/>
                </a:schemeClr>
              </a:solid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091"/>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9" Type="http://schemas.openxmlformats.org/officeDocument/2006/relationships/tags" Target="tags/tag276.xml"/><Relationship Id="rId38" Type="http://schemas.openxmlformats.org/officeDocument/2006/relationships/customXml" Target="../customXml/item2.xml"/><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customXml" Target="../customXml/item1.xml"/><Relationship Id="rId31" Type="http://schemas.openxmlformats.org/officeDocument/2006/relationships/customXmlProps" Target="../customXml/itemProps274.xml"/><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7" name="Rectangle 41792_#color_$accent1_$accent2-2050&amp;12606"/>
          <p:cNvSpPr/>
          <p:nvPr userDrawn="1">
            <p:custDataLst>
              <p:tags r:id="rId2"/>
            </p:custDataLst>
          </p:nvPr>
        </p:nvSpPr>
        <p:spPr>
          <a:xfrm>
            <a:off x="0" y="1280160"/>
            <a:ext cx="12188952" cy="5577840"/>
          </a:xfrm>
          <a:custGeom>
            <a:avLst/>
            <a:gdLst/>
            <a:ahLst/>
            <a:cxnLst/>
            <a:rect l="l" t="t" r="r" b="b"/>
            <a:pathLst>
              <a:path w="12188952" h="5577840">
                <a:moveTo>
                  <a:pt x="12188952" y="0"/>
                </a:moveTo>
                <a:lnTo>
                  <a:pt x="12188952" y="5577840"/>
                </a:lnTo>
                <a:lnTo>
                  <a:pt x="0" y="5577840"/>
                </a:lnTo>
                <a:lnTo>
                  <a:pt x="0" y="4855464"/>
                </a:lnTo>
                <a:lnTo>
                  <a:pt x="2990088" y="4855464"/>
                </a:lnTo>
                <a:cubicBezTo>
                  <a:pt x="3163824" y="4855464"/>
                  <a:pt x="3328416" y="4782312"/>
                  <a:pt x="3447288" y="4663440"/>
                </a:cubicBezTo>
                <a:lnTo>
                  <a:pt x="7662672" y="374904"/>
                </a:lnTo>
                <a:cubicBezTo>
                  <a:pt x="7900416" y="137160"/>
                  <a:pt x="8220456" y="0"/>
                  <a:pt x="8567928" y="0"/>
                </a:cubicBezTo>
                <a:lnTo>
                  <a:pt x="12188952" y="0"/>
                </a:lnTo>
              </a:path>
            </a:pathLst>
          </a:custGeom>
          <a:gradFill>
            <a:gsLst>
              <a:gs pos="0">
                <a:schemeClr val="accent2">
                  <a:lumMod val="50000"/>
                </a:schemeClr>
              </a:gs>
              <a:gs pos="100000">
                <a:schemeClr val="accent1"/>
              </a:gs>
            </a:gsLst>
            <a:lin ang="10543348" scaled="0"/>
          </a:gra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2" name="标题 1"/>
          <p:cNvSpPr>
            <a:spLocks noGrp="1"/>
          </p:cNvSpPr>
          <p:nvPr userDrawn="1">
            <p:ph type="ctrTitle"/>
            <p:custDataLst>
              <p:tags r:id="rId3"/>
            </p:custDataLst>
          </p:nvPr>
        </p:nvSpPr>
        <p:spPr>
          <a:xfrm>
            <a:off x="6040755" y="2324735"/>
            <a:ext cx="5343525" cy="2078990"/>
          </a:xfrm>
        </p:spPr>
        <p:txBody>
          <a:bodyPr wrap="square" anchor="b">
            <a:normAutofit/>
          </a:bodyPr>
          <a:lstStyle>
            <a:lvl1pPr algn="r">
              <a:lnSpc>
                <a:spcPct val="100000"/>
              </a:lnSpc>
              <a:defRPr sz="6200" b="0">
                <a:solidFill>
                  <a:srgbClr val="FFFFFF"/>
                </a:solidFill>
                <a:latin typeface="+mj-ea"/>
                <a:ea typeface="+mj-ea"/>
              </a:defRPr>
            </a:lvl1pPr>
          </a:lstStyle>
          <a:p>
            <a:r>
              <a:rPr lang="zh-CN" altLang="en-US" dirty="0"/>
              <a:t>单击此处编辑母版标题样式</a:t>
            </a:r>
            <a:endParaRPr lang="zh-CN" altLang="en-US" dirty="0"/>
          </a:p>
        </p:txBody>
      </p:sp>
      <p:sp>
        <p:nvSpPr>
          <p:cNvPr id="4" name="日期占位符 3"/>
          <p:cNvSpPr>
            <a:spLocks noGrp="1"/>
          </p:cNvSpPr>
          <p:nvPr userDrawn="1">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userDrawn="1">
            <p:ph type="ftr" sz="quarter" idx="11"/>
            <p:custDataLst>
              <p:tags r:id="rId5"/>
            </p:custDataLst>
          </p:nvPr>
        </p:nvSpPr>
        <p:spPr/>
        <p:txBody>
          <a:bodyPr>
            <a:normAutofit/>
          </a:bodyPr>
          <a:lstStyle/>
          <a:p>
            <a:endParaRPr lang="zh-CN" altLang="en-US" dirty="0"/>
          </a:p>
        </p:txBody>
      </p:sp>
      <p:sp>
        <p:nvSpPr>
          <p:cNvPr id="6" name="灯片编号占位符 5"/>
          <p:cNvSpPr>
            <a:spLocks noGrp="1"/>
          </p:cNvSpPr>
          <p:nvPr userDrawn="1">
            <p:ph type="sldNum" sz="quarter" idx="12"/>
            <p:custDataLst>
              <p:tags r:id="rId6"/>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userDrawn="1">
            <p:ph type="body" sz="quarter" idx="17" hasCustomPrompt="1"/>
            <p:custDataLst>
              <p:tags r:id="rId7"/>
            </p:custDataLst>
          </p:nvPr>
        </p:nvSpPr>
        <p:spPr>
          <a:xfrm>
            <a:off x="3943350" y="5577839"/>
            <a:ext cx="7440930" cy="585285"/>
          </a:xfrm>
        </p:spPr>
        <p:txBody>
          <a:bodyPr wrap="square" anchor="b">
            <a:normAutofit/>
          </a:bodyPr>
          <a:lstStyle>
            <a:lvl1pPr marL="0" indent="0" algn="r">
              <a:lnSpc>
                <a:spcPct val="100000"/>
              </a:lnSpc>
              <a:buNone/>
              <a:defRPr sz="2400">
                <a:solidFill>
                  <a:srgbClr val="FFFFFF"/>
                </a:solidFill>
              </a:defRPr>
            </a:lvl1pPr>
          </a:lstStyle>
          <a:p>
            <a:pPr lvl="0"/>
            <a:r>
              <a:rPr lang="zh-CN" altLang="en-US" dirty="0"/>
              <a:t>署名</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8" name="标题 7"/>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4" name="Rectangle 41792_#color_$accent1_$accent2-2050&amp;12615"/>
          <p:cNvSpPr/>
          <p:nvPr userDrawn="1">
            <p:custDataLst>
              <p:tags r:id="rId2"/>
            </p:custDataLst>
          </p:nvPr>
        </p:nvSpPr>
        <p:spPr>
          <a:xfrm>
            <a:off x="0" y="4974336"/>
            <a:ext cx="12188952" cy="1883664"/>
          </a:xfrm>
          <a:custGeom>
            <a:avLst/>
            <a:gdLst/>
            <a:ahLst/>
            <a:cxnLst/>
            <a:rect l="l" t="t" r="r" b="b"/>
            <a:pathLst>
              <a:path w="12188952" h="1883664">
                <a:moveTo>
                  <a:pt x="12188952" y="1170432"/>
                </a:moveTo>
                <a:lnTo>
                  <a:pt x="12188952" y="1883664"/>
                </a:lnTo>
                <a:lnTo>
                  <a:pt x="0" y="1883664"/>
                </a:lnTo>
                <a:lnTo>
                  <a:pt x="0" y="0"/>
                </a:lnTo>
                <a:lnTo>
                  <a:pt x="5513832" y="0"/>
                </a:lnTo>
                <a:cubicBezTo>
                  <a:pt x="5779008" y="0"/>
                  <a:pt x="6025896" y="100584"/>
                  <a:pt x="6217920" y="283464"/>
                </a:cubicBezTo>
                <a:lnTo>
                  <a:pt x="6958584" y="987552"/>
                </a:lnTo>
                <a:cubicBezTo>
                  <a:pt x="7077456" y="1106424"/>
                  <a:pt x="7232904" y="1170432"/>
                  <a:pt x="7397496" y="1170432"/>
                </a:cubicBezTo>
                <a:lnTo>
                  <a:pt x="12188952" y="1170432"/>
                </a:lnTo>
              </a:path>
            </a:pathLst>
          </a:custGeom>
          <a:gradFill>
            <a:gsLst>
              <a:gs pos="0">
                <a:schemeClr val="accent2">
                  <a:lumMod val="50000"/>
                </a:schemeClr>
              </a:gs>
              <a:gs pos="100000">
                <a:schemeClr val="accent1"/>
              </a:gs>
            </a:gsLst>
            <a:lin ang="10543348" scaled="0"/>
          </a:gra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5" name="Vector 25_#color_$accent3_$accent3-2050&amp;12618"/>
          <p:cNvSpPr/>
          <p:nvPr userDrawn="1">
            <p:custDataLst>
              <p:tags r:id="rId3"/>
            </p:custDataLst>
          </p:nvPr>
        </p:nvSpPr>
        <p:spPr>
          <a:xfrm>
            <a:off x="9857232" y="0"/>
            <a:ext cx="2331720" cy="950976"/>
          </a:xfrm>
          <a:custGeom>
            <a:avLst/>
            <a:gdLst/>
            <a:ahLst/>
            <a:cxnLst/>
            <a:rect l="l" t="t" r="r" b="b"/>
            <a:pathLst>
              <a:path w="2331720" h="950976">
                <a:moveTo>
                  <a:pt x="0" y="0"/>
                </a:moveTo>
                <a:lnTo>
                  <a:pt x="950976" y="886968"/>
                </a:lnTo>
                <a:cubicBezTo>
                  <a:pt x="996696" y="932688"/>
                  <a:pt x="1060704" y="950976"/>
                  <a:pt x="1124712" y="950976"/>
                </a:cubicBezTo>
                <a:lnTo>
                  <a:pt x="2331720" y="950976"/>
                </a:lnTo>
                <a:lnTo>
                  <a:pt x="2331720" y="0"/>
                </a:lnTo>
                <a:lnTo>
                  <a:pt x="0" y="0"/>
                </a:lnTo>
              </a:path>
            </a:pathLst>
          </a:custGeom>
          <a:gradFill>
            <a:gsLst>
              <a:gs pos="0">
                <a:schemeClr val="accent3">
                  <a:alpha val="100000"/>
                </a:schemeClr>
              </a:gs>
              <a:gs pos="100000">
                <a:schemeClr val="accent3">
                  <a:alpha val="0"/>
                </a:schemeClr>
              </a:gs>
            </a:gsLst>
            <a:lin ang="9473432"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6" name="Vector 24_#color-2050&amp;12621"/>
          <p:cNvSpPr/>
          <p:nvPr userDrawn="1">
            <p:custDataLst>
              <p:tags r:id="rId4"/>
            </p:custDataLst>
          </p:nvPr>
        </p:nvSpPr>
        <p:spPr>
          <a:xfrm>
            <a:off x="10616184" y="0"/>
            <a:ext cx="1572768" cy="640080"/>
          </a:xfrm>
          <a:custGeom>
            <a:avLst/>
            <a:gdLst/>
            <a:ahLst/>
            <a:cxnLst/>
            <a:rect l="l" t="t" r="r" b="b"/>
            <a:pathLst>
              <a:path w="1572768" h="640080">
                <a:moveTo>
                  <a:pt x="0" y="0"/>
                </a:moveTo>
                <a:lnTo>
                  <a:pt x="612648" y="576072"/>
                </a:lnTo>
                <a:cubicBezTo>
                  <a:pt x="667512" y="612648"/>
                  <a:pt x="722376" y="640080"/>
                  <a:pt x="786384" y="640080"/>
                </a:cubicBezTo>
                <a:lnTo>
                  <a:pt x="1572768" y="640080"/>
                </a:lnTo>
                <a:lnTo>
                  <a:pt x="1572768" y="0"/>
                </a:lnTo>
                <a:lnTo>
                  <a:pt x="0" y="0"/>
                </a:lnTo>
              </a:path>
            </a:pathLst>
          </a:custGeom>
          <a:solidFill>
            <a:schemeClr val="accent3">
              <a:alpha val="78000"/>
            </a:schemeClr>
          </a:solidFill>
        </p:spPr>
        <p:txBody>
          <a:bodyPr/>
          <a:lstStyle/>
          <a:p>
            <a:endParaRPr lang="zh-CN" altLang="en-US"/>
          </a:p>
        </p:txBody>
      </p:sp>
      <p:sp>
        <p:nvSpPr>
          <p:cNvPr id="2" name="标题 1"/>
          <p:cNvSpPr>
            <a:spLocks noGrp="1"/>
          </p:cNvSpPr>
          <p:nvPr>
            <p:ph type="title" hasCustomPrompt="1"/>
            <p:custDataLst>
              <p:tags r:id="rId5"/>
            </p:custDataLst>
          </p:nvPr>
        </p:nvSpPr>
        <p:spPr>
          <a:xfrm>
            <a:off x="534989" y="5199062"/>
            <a:ext cx="1236662" cy="1081088"/>
          </a:xfrm>
        </p:spPr>
        <p:txBody>
          <a:bodyPr wrap="square" anchor="b">
            <a:normAutofit/>
          </a:bodyPr>
          <a:lstStyle>
            <a:lvl1pPr>
              <a:defRPr sz="4000" b="0">
                <a:solidFill>
                  <a:schemeClr val="lt1">
                    <a:lumMod val="100000"/>
                  </a:schemeClr>
                </a:solidFill>
                <a:latin typeface="+mj-ea"/>
                <a:ea typeface="+mj-ea"/>
              </a:defRPr>
            </a:lvl1pPr>
          </a:lstStyle>
          <a:p>
            <a:r>
              <a:rPr lang="zh-CN" altLang="en-US" dirty="0"/>
              <a:t>标题</a:t>
            </a:r>
            <a:endParaRPr lang="zh-CN" altLang="en-US" dirty="0"/>
          </a:p>
        </p:txBody>
      </p:sp>
      <p:sp>
        <p:nvSpPr>
          <p:cNvPr id="7" name="日期占位符 3"/>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7"/>
            </p:custDataLst>
          </p:nvPr>
        </p:nvSpPr>
        <p:spPr/>
        <p:txBody>
          <a:bodyPr/>
          <a:lstStyle/>
          <a:p>
            <a:endParaRPr lang="zh-CN" altLang="en-US"/>
          </a:p>
        </p:txBody>
      </p:sp>
      <p:sp>
        <p:nvSpPr>
          <p:cNvPr id="9" name="灯片编号占位符 5"/>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2147570" y="3020060"/>
            <a:ext cx="7897495" cy="1523365"/>
          </a:xfrm>
        </p:spPr>
        <p:txBody>
          <a:bodyPr wrap="square" anchor="t">
            <a:normAutofit/>
          </a:bodyPr>
          <a:lstStyle>
            <a:lvl1pPr algn="l">
              <a:defRPr sz="5000" b="0">
                <a:solidFill>
                  <a:schemeClr val="tx1">
                    <a:lumMod val="85000"/>
                    <a:lumOff val="15000"/>
                  </a:schemeClr>
                </a:solidFill>
                <a:latin typeface="+mj-ea"/>
                <a:ea typeface="+mj-ea"/>
              </a:defRPr>
            </a:lvl1pPr>
          </a:lstStyle>
          <a:p>
            <a:r>
              <a:rPr lang="zh-CN" altLang="en-US" dirty="0"/>
              <a:t>单击此处编辑母版标题样式</a:t>
            </a:r>
            <a:endParaRPr lang="zh-CN" altLang="en-US" dirty="0"/>
          </a:p>
        </p:txBody>
      </p:sp>
      <p:sp>
        <p:nvSpPr>
          <p:cNvPr id="8" name="节编号 3"/>
          <p:cNvSpPr>
            <a:spLocks noGrp="1"/>
          </p:cNvSpPr>
          <p:nvPr>
            <p:ph type="body" sz="quarter" idx="13" hasCustomPrompt="1"/>
            <p:custDataLst>
              <p:tags r:id="rId3"/>
            </p:custDataLst>
          </p:nvPr>
        </p:nvSpPr>
        <p:spPr>
          <a:xfrm>
            <a:off x="2147570" y="1724660"/>
            <a:ext cx="7897495" cy="1224280"/>
          </a:xfrm>
        </p:spPr>
        <p:txBody>
          <a:bodyPr wrap="none" anchor="b">
            <a:normAutofit/>
          </a:bodyPr>
          <a:lstStyle>
            <a:lvl1pPr marL="0" indent="0" algn="l">
              <a:buNone/>
              <a:defRPr sz="4000">
                <a:solidFill>
                  <a:schemeClr val="accent1"/>
                </a:solidFill>
                <a:latin typeface="+mj-ea"/>
                <a:ea typeface="+mj-ea"/>
              </a:defRPr>
            </a:lvl1pPr>
          </a:lstStyle>
          <a:p>
            <a:pPr lvl="0"/>
            <a:r>
              <a:rPr lang="zh-CN" altLang="en-US" dirty="0"/>
              <a:t>节编号</a:t>
            </a:r>
            <a:endParaRPr lang="zh-CN" altLang="en-US" dirty="0"/>
          </a:p>
        </p:txBody>
      </p:sp>
      <p:sp>
        <p:nvSpPr>
          <p:cNvPr id="4" name="日期占位符 4"/>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5"/>
            </p:custDataLst>
          </p:nvPr>
        </p:nvSpPr>
        <p:spPr/>
        <p:txBody>
          <a:bodyPr/>
          <a:lstStyle/>
          <a:p>
            <a:endParaRPr lang="zh-CN" altLang="en-US"/>
          </a:p>
        </p:txBody>
      </p:sp>
      <p:sp>
        <p:nvSpPr>
          <p:cNvPr id="6" name="灯片编号占位符 6"/>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
        <p:nvSpPr>
          <p:cNvPr id="7" name="Rectangle 41792_#color_$accent1_$accent2-2050&amp;12615"/>
          <p:cNvSpPr/>
          <p:nvPr userDrawn="1">
            <p:custDataLst>
              <p:tags r:id="rId7"/>
            </p:custDataLst>
          </p:nvPr>
        </p:nvSpPr>
        <p:spPr>
          <a:xfrm flipH="1">
            <a:off x="0" y="4974336"/>
            <a:ext cx="12188952" cy="1883664"/>
          </a:xfrm>
          <a:custGeom>
            <a:avLst/>
            <a:gdLst/>
            <a:ahLst/>
            <a:cxnLst/>
            <a:rect l="l" t="t" r="r" b="b"/>
            <a:pathLst>
              <a:path w="12188952" h="1883664">
                <a:moveTo>
                  <a:pt x="12188952" y="1170432"/>
                </a:moveTo>
                <a:lnTo>
                  <a:pt x="12188952" y="1883664"/>
                </a:lnTo>
                <a:lnTo>
                  <a:pt x="0" y="1883664"/>
                </a:lnTo>
                <a:lnTo>
                  <a:pt x="0" y="0"/>
                </a:lnTo>
                <a:lnTo>
                  <a:pt x="5513832" y="0"/>
                </a:lnTo>
                <a:cubicBezTo>
                  <a:pt x="5779008" y="0"/>
                  <a:pt x="6025896" y="100584"/>
                  <a:pt x="6217920" y="283464"/>
                </a:cubicBezTo>
                <a:lnTo>
                  <a:pt x="6958584" y="987552"/>
                </a:lnTo>
                <a:cubicBezTo>
                  <a:pt x="7077456" y="1106424"/>
                  <a:pt x="7232904" y="1170432"/>
                  <a:pt x="7397496" y="1170432"/>
                </a:cubicBezTo>
                <a:lnTo>
                  <a:pt x="12188952" y="1170432"/>
                </a:lnTo>
              </a:path>
            </a:pathLst>
          </a:custGeom>
          <a:gradFill>
            <a:gsLst>
              <a:gs pos="0">
                <a:schemeClr val="accent2">
                  <a:lumMod val="50000"/>
                </a:schemeClr>
              </a:gs>
              <a:gs pos="100000">
                <a:schemeClr val="accent1"/>
              </a:gs>
            </a:gsLst>
            <a:lin ang="10543348" scaled="0"/>
          </a:gra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9" name="Vector 25_#color_$accent3_$accent3-2050&amp;12618"/>
          <p:cNvSpPr/>
          <p:nvPr userDrawn="1">
            <p:custDataLst>
              <p:tags r:id="rId8"/>
            </p:custDataLst>
          </p:nvPr>
        </p:nvSpPr>
        <p:spPr>
          <a:xfrm flipH="1">
            <a:off x="127" y="0"/>
            <a:ext cx="2331720" cy="950976"/>
          </a:xfrm>
          <a:custGeom>
            <a:avLst/>
            <a:gdLst/>
            <a:ahLst/>
            <a:cxnLst/>
            <a:rect l="l" t="t" r="r" b="b"/>
            <a:pathLst>
              <a:path w="2331720" h="950976">
                <a:moveTo>
                  <a:pt x="0" y="0"/>
                </a:moveTo>
                <a:lnTo>
                  <a:pt x="950976" y="886968"/>
                </a:lnTo>
                <a:cubicBezTo>
                  <a:pt x="996696" y="932688"/>
                  <a:pt x="1060704" y="950976"/>
                  <a:pt x="1124712" y="950976"/>
                </a:cubicBezTo>
                <a:lnTo>
                  <a:pt x="2331720" y="950976"/>
                </a:lnTo>
                <a:lnTo>
                  <a:pt x="2331720" y="0"/>
                </a:lnTo>
                <a:lnTo>
                  <a:pt x="0" y="0"/>
                </a:lnTo>
              </a:path>
            </a:pathLst>
          </a:custGeom>
          <a:gradFill>
            <a:gsLst>
              <a:gs pos="100000">
                <a:schemeClr val="accent3">
                  <a:alpha val="100000"/>
                </a:schemeClr>
              </a:gs>
              <a:gs pos="0">
                <a:schemeClr val="accent3">
                  <a:alpha val="0"/>
                </a:schemeClr>
              </a:gs>
            </a:gsLst>
            <a:lin ang="9473432"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10" name="Vector 24_#color-2050&amp;12621"/>
          <p:cNvSpPr/>
          <p:nvPr userDrawn="1">
            <p:custDataLst>
              <p:tags r:id="rId9"/>
            </p:custDataLst>
          </p:nvPr>
        </p:nvSpPr>
        <p:spPr>
          <a:xfrm flipH="1">
            <a:off x="254" y="0"/>
            <a:ext cx="1572768" cy="640080"/>
          </a:xfrm>
          <a:custGeom>
            <a:avLst/>
            <a:gdLst/>
            <a:ahLst/>
            <a:cxnLst/>
            <a:rect l="l" t="t" r="r" b="b"/>
            <a:pathLst>
              <a:path w="1572768" h="640080">
                <a:moveTo>
                  <a:pt x="0" y="0"/>
                </a:moveTo>
                <a:lnTo>
                  <a:pt x="612648" y="576072"/>
                </a:lnTo>
                <a:cubicBezTo>
                  <a:pt x="667512" y="612648"/>
                  <a:pt x="722376" y="640080"/>
                  <a:pt x="786384" y="640080"/>
                </a:cubicBezTo>
                <a:lnTo>
                  <a:pt x="1572768" y="640080"/>
                </a:lnTo>
                <a:lnTo>
                  <a:pt x="1572768" y="0"/>
                </a:lnTo>
                <a:lnTo>
                  <a:pt x="0" y="0"/>
                </a:lnTo>
              </a:path>
            </a:pathLst>
          </a:custGeom>
          <a:solidFill>
            <a:schemeClr val="accent3">
              <a:alpha val="62000"/>
            </a:schemeClr>
          </a:solidFill>
        </p:spPr>
        <p:txBody>
          <a:bodyPr/>
          <a:lstStyle/>
          <a:p>
            <a:endParaRPr lang="zh-CN" altLang="en-US"/>
          </a:p>
        </p:txBody>
      </p:sp>
      <p:sp>
        <p:nvSpPr>
          <p:cNvPr id="11" name="Rectangle 41795_#color-2049&amp;11794"/>
          <p:cNvSpPr/>
          <p:nvPr userDrawn="1">
            <p:custDataLst>
              <p:tags r:id="rId10"/>
            </p:custDataLst>
          </p:nvPr>
        </p:nvSpPr>
        <p:spPr>
          <a:xfrm>
            <a:off x="4037965" y="5371465"/>
            <a:ext cx="6701155" cy="327660"/>
          </a:xfrm>
          <a:custGeom>
            <a:avLst/>
            <a:gdLst/>
            <a:ahLst/>
            <a:cxnLst/>
            <a:rect l="l" t="t" r="r" b="b"/>
            <a:pathLst>
              <a:path w="8238744" h="402336">
                <a:moveTo>
                  <a:pt x="384048" y="0"/>
                </a:moveTo>
                <a:lnTo>
                  <a:pt x="8238744" y="0"/>
                </a:lnTo>
                <a:lnTo>
                  <a:pt x="7863840" y="402336"/>
                </a:lnTo>
                <a:lnTo>
                  <a:pt x="0" y="402336"/>
                </a:lnTo>
                <a:lnTo>
                  <a:pt x="384048" y="0"/>
                </a:lnTo>
              </a:path>
            </a:pathLst>
          </a:custGeom>
          <a:solidFill>
            <a:schemeClr val="accent3"/>
          </a:solidFill>
        </p:spPr>
        <p:txBody>
          <a:bodyPr/>
          <a:lstStyle/>
          <a:p>
            <a:endParaRPr lang="zh-CN" altLang="en-US"/>
          </a:p>
        </p:txBody>
      </p:sp>
      <p:sp>
        <p:nvSpPr>
          <p:cNvPr id="12" name="Rectangle 41796_#color-2049&amp;11795"/>
          <p:cNvSpPr/>
          <p:nvPr userDrawn="1">
            <p:custDataLst>
              <p:tags r:id="rId11"/>
            </p:custDataLst>
          </p:nvPr>
        </p:nvSpPr>
        <p:spPr>
          <a:xfrm>
            <a:off x="9000490" y="5371465"/>
            <a:ext cx="1748155" cy="327660"/>
          </a:xfrm>
          <a:custGeom>
            <a:avLst/>
            <a:gdLst/>
            <a:ahLst/>
            <a:cxnLst/>
            <a:rect l="l" t="t" r="r" b="b"/>
            <a:pathLst>
              <a:path w="2148840" h="402336">
                <a:moveTo>
                  <a:pt x="384048" y="0"/>
                </a:moveTo>
                <a:lnTo>
                  <a:pt x="2148840" y="0"/>
                </a:lnTo>
                <a:lnTo>
                  <a:pt x="1764792" y="402336"/>
                </a:lnTo>
                <a:lnTo>
                  <a:pt x="0" y="402336"/>
                </a:lnTo>
                <a:lnTo>
                  <a:pt x="384048" y="0"/>
                </a:lnTo>
              </a:path>
            </a:pathLst>
          </a:custGeom>
          <a:solidFill>
            <a:schemeClr val="accent3">
              <a:lumMod val="75000"/>
              <a:alpha val="50000"/>
            </a:schemeClr>
          </a:solidFill>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custDataLst>
              <p:tags r:id="rId2"/>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3"/>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custDataLst>
              <p:tags r:id="rId2"/>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p:custDataLst>
              <p:tags r:id="rId4"/>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1" name="标题 10"/>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
        <p:nvSpPr>
          <p:cNvPr id="7" name="标题 6"/>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showMasterSp="0"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2" name="标题 1"/>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Rectangle 41792_#color_$accent1_$accent2-2050&amp;12645"/>
          <p:cNvSpPr/>
          <p:nvPr userDrawn="1">
            <p:custDataLst>
              <p:tags r:id="rId2"/>
            </p:custDataLst>
          </p:nvPr>
        </p:nvSpPr>
        <p:spPr>
          <a:xfrm>
            <a:off x="0" y="2423160"/>
            <a:ext cx="12188952" cy="4434840"/>
          </a:xfrm>
          <a:custGeom>
            <a:avLst/>
            <a:gdLst/>
            <a:ahLst/>
            <a:cxnLst/>
            <a:rect l="l" t="t" r="r" b="b"/>
            <a:pathLst>
              <a:path w="12188952" h="4434840">
                <a:moveTo>
                  <a:pt x="12188952" y="0"/>
                </a:moveTo>
                <a:lnTo>
                  <a:pt x="12188952" y="4434840"/>
                </a:lnTo>
                <a:lnTo>
                  <a:pt x="0" y="4434840"/>
                </a:lnTo>
                <a:lnTo>
                  <a:pt x="0" y="3712464"/>
                </a:lnTo>
                <a:lnTo>
                  <a:pt x="2999232" y="3712464"/>
                </a:lnTo>
                <a:cubicBezTo>
                  <a:pt x="3163824" y="3712464"/>
                  <a:pt x="3328416" y="3639312"/>
                  <a:pt x="3447288" y="3529584"/>
                </a:cubicBezTo>
                <a:lnTo>
                  <a:pt x="6647688" y="365760"/>
                </a:lnTo>
                <a:cubicBezTo>
                  <a:pt x="6885432" y="128016"/>
                  <a:pt x="7205472" y="0"/>
                  <a:pt x="7534656" y="0"/>
                </a:cubicBezTo>
                <a:lnTo>
                  <a:pt x="12188952" y="0"/>
                </a:lnTo>
              </a:path>
            </a:pathLst>
          </a:custGeom>
          <a:gradFill>
            <a:gsLst>
              <a:gs pos="0">
                <a:schemeClr val="accent2">
                  <a:lumMod val="50000"/>
                </a:schemeClr>
              </a:gs>
              <a:gs pos="100000">
                <a:schemeClr val="accent1"/>
              </a:gs>
            </a:gsLst>
            <a:lin ang="10543348" scaled="0"/>
          </a:gra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2" name="标题 1"/>
          <p:cNvSpPr>
            <a:spLocks noGrp="1"/>
          </p:cNvSpPr>
          <p:nvPr userDrawn="1">
            <p:ph type="ctrTitle" hasCustomPrompt="1"/>
            <p:custDataLst>
              <p:tags r:id="rId3"/>
            </p:custDataLst>
          </p:nvPr>
        </p:nvSpPr>
        <p:spPr>
          <a:xfrm>
            <a:off x="6095365" y="2807335"/>
            <a:ext cx="5147945" cy="1800225"/>
          </a:xfrm>
        </p:spPr>
        <p:txBody>
          <a:bodyPr wrap="square" anchor="b">
            <a:normAutofit/>
          </a:bodyPr>
          <a:lstStyle>
            <a:lvl1pPr algn="r">
              <a:lnSpc>
                <a:spcPct val="100000"/>
              </a:lnSpc>
              <a:defRPr sz="6200">
                <a:solidFill>
                  <a:srgbClr val="FFFFFF"/>
                </a:solidFill>
                <a:latin typeface="+mj-ea"/>
                <a:ea typeface="+mj-ea"/>
              </a:defRPr>
            </a:lvl1pPr>
          </a:lstStyle>
          <a:p>
            <a:r>
              <a:rPr lang="zh-CN" altLang="en-US" dirty="0"/>
              <a:t>编辑标题</a:t>
            </a:r>
            <a:endParaRPr lang="zh-CN" altLang="en-US" dirty="0"/>
          </a:p>
        </p:txBody>
      </p:sp>
      <p:sp>
        <p:nvSpPr>
          <p:cNvPr id="4" name="日期占位符 3"/>
          <p:cNvSpPr>
            <a:spLocks noGrp="1"/>
          </p:cNvSpPr>
          <p:nvPr userDrawn="1">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userDrawn="1">
            <p:ph type="ftr" sz="quarter" idx="11"/>
            <p:custDataLst>
              <p:tags r:id="rId5"/>
            </p:custDataLst>
          </p:nvPr>
        </p:nvSpPr>
        <p:spPr/>
        <p:txBody>
          <a:bodyPr/>
          <a:lstStyle/>
          <a:p>
            <a:endParaRPr lang="zh-CN" altLang="en-US"/>
          </a:p>
        </p:txBody>
      </p:sp>
      <p:sp>
        <p:nvSpPr>
          <p:cNvPr id="6" name="灯片编号占位符 5"/>
          <p:cNvSpPr>
            <a:spLocks noGrp="1"/>
          </p:cNvSpPr>
          <p:nvPr userDrawn="1">
            <p:ph type="sldNum" sz="quarter" idx="12"/>
            <p:custDataLst>
              <p:tags r:id="rId6"/>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userDrawn="1">
            <p:ph type="body" sz="quarter" idx="17" hasCustomPrompt="1"/>
            <p:custDataLst>
              <p:tags r:id="rId7"/>
            </p:custDataLst>
          </p:nvPr>
        </p:nvSpPr>
        <p:spPr>
          <a:xfrm>
            <a:off x="4038600" y="5544185"/>
            <a:ext cx="6771005" cy="739775"/>
          </a:xfrm>
        </p:spPr>
        <p:txBody>
          <a:bodyPr wrap="square" anchor="b">
            <a:normAutofit/>
          </a:bodyPr>
          <a:lstStyle>
            <a:lvl1pPr marL="0" indent="0" algn="r">
              <a:lnSpc>
                <a:spcPct val="100000"/>
              </a:lnSpc>
              <a:buNone/>
              <a:defRPr sz="1800">
                <a:solidFill>
                  <a:srgbClr val="FFFFFF"/>
                </a:solidFill>
              </a:defRPr>
            </a:lvl1pPr>
          </a:lstStyle>
          <a:p>
            <a:pPr lvl="0"/>
            <a:r>
              <a:rPr lang="zh-CN" altLang="en-US" dirty="0"/>
              <a:t>署名</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0" Type="http://schemas.openxmlformats.org/officeDocument/2006/relationships/theme" Target="../theme/theme2.xml"/><Relationship Id="rId2" Type="http://schemas.openxmlformats.org/officeDocument/2006/relationships/slideLayout" Target="../slideLayouts/slideLayout13.xml"/><Relationship Id="rId19" Type="http://schemas.openxmlformats.org/officeDocument/2006/relationships/tags" Target="../tags/tag134.xml"/><Relationship Id="rId18" Type="http://schemas.openxmlformats.org/officeDocument/2006/relationships/tags" Target="../tags/tag133.xml"/><Relationship Id="rId17" Type="http://schemas.openxmlformats.org/officeDocument/2006/relationships/tags" Target="../tags/tag132.xml"/><Relationship Id="rId16" Type="http://schemas.openxmlformats.org/officeDocument/2006/relationships/tags" Target="../tags/tag131.xml"/><Relationship Id="rId15" Type="http://schemas.openxmlformats.org/officeDocument/2006/relationships/tags" Target="../tags/tag130.xml"/><Relationship Id="rId14" Type="http://schemas.openxmlformats.org/officeDocument/2006/relationships/tags" Target="../tags/tag129.xml"/><Relationship Id="rId13" Type="http://schemas.openxmlformats.org/officeDocument/2006/relationships/tags" Target="../tags/tag128.xml"/><Relationship Id="rId12" Type="http://schemas.openxmlformats.org/officeDocument/2006/relationships/tags" Target="../tags/tag127.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Vector 24_#color-2050&amp;12621"/>
          <p:cNvSpPr/>
          <p:nvPr userDrawn="1">
            <p:custDataLst>
              <p:tags r:id="rId12"/>
            </p:custDataLst>
          </p:nvPr>
        </p:nvSpPr>
        <p:spPr>
          <a:xfrm flipH="1" flipV="1">
            <a:off x="307379" y="6521450"/>
            <a:ext cx="2160231" cy="336550"/>
          </a:xfrm>
          <a:custGeom>
            <a:avLst/>
            <a:gdLst>
              <a:gd name="connsiteX0" fmla="*/ 0 w 5048"/>
              <a:gd name="connsiteY0" fmla="*/ 0 h 656"/>
              <a:gd name="connsiteX1" fmla="*/ 1473 w 5048"/>
              <a:gd name="connsiteY1" fmla="*/ 622 h 656"/>
              <a:gd name="connsiteX2" fmla="*/ 1868 w 5048"/>
              <a:gd name="connsiteY2" fmla="*/ 656 h 656"/>
              <a:gd name="connsiteX3" fmla="*/ 5048 w 5048"/>
              <a:gd name="connsiteY3" fmla="*/ 656 h 656"/>
              <a:gd name="connsiteX4" fmla="*/ 5048 w 5048"/>
              <a:gd name="connsiteY4" fmla="*/ 10 h 656"/>
              <a:gd name="connsiteX5" fmla="*/ 0 w 5048"/>
              <a:gd name="connsiteY5" fmla="*/ 0 h 656"/>
              <a:gd name="connsiteX0-1" fmla="*/ 0 w 10000"/>
              <a:gd name="connsiteY0-2" fmla="*/ 0 h 10000"/>
              <a:gd name="connsiteX1-3" fmla="*/ 2918 w 10000"/>
              <a:gd name="connsiteY1-4" fmla="*/ 9482 h 10000"/>
              <a:gd name="connsiteX2-5" fmla="*/ 3700 w 10000"/>
              <a:gd name="connsiteY2-6" fmla="*/ 10000 h 10000"/>
              <a:gd name="connsiteX3-7" fmla="*/ 10000 w 10000"/>
              <a:gd name="connsiteY3-8" fmla="*/ 10000 h 10000"/>
              <a:gd name="connsiteX4-9" fmla="*/ 10000 w 10000"/>
              <a:gd name="connsiteY4-10" fmla="*/ 152 h 10000"/>
              <a:gd name="connsiteX5-11" fmla="*/ 1715 w 10000"/>
              <a:gd name="connsiteY5-12" fmla="*/ 0 h 10000"/>
              <a:gd name="connsiteX0-13" fmla="*/ 0 w 8334"/>
              <a:gd name="connsiteY0-14" fmla="*/ 377 h 10000"/>
              <a:gd name="connsiteX1-15" fmla="*/ 1252 w 8334"/>
              <a:gd name="connsiteY1-16" fmla="*/ 9482 h 10000"/>
              <a:gd name="connsiteX2-17" fmla="*/ 2034 w 8334"/>
              <a:gd name="connsiteY2-18" fmla="*/ 10000 h 10000"/>
              <a:gd name="connsiteX3-19" fmla="*/ 8334 w 8334"/>
              <a:gd name="connsiteY3-20" fmla="*/ 10000 h 10000"/>
              <a:gd name="connsiteX4-21" fmla="*/ 8334 w 8334"/>
              <a:gd name="connsiteY4-22" fmla="*/ 152 h 10000"/>
              <a:gd name="connsiteX5-23" fmla="*/ 49 w 8334"/>
              <a:gd name="connsiteY5-24"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8334" h="10000">
                <a:moveTo>
                  <a:pt x="0" y="377"/>
                </a:moveTo>
                <a:lnTo>
                  <a:pt x="1252" y="9482"/>
                </a:lnTo>
                <a:cubicBezTo>
                  <a:pt x="1692" y="10046"/>
                  <a:pt x="1521" y="10000"/>
                  <a:pt x="2034" y="10000"/>
                </a:cubicBezTo>
                <a:lnTo>
                  <a:pt x="8334" y="10000"/>
                </a:lnTo>
                <a:lnTo>
                  <a:pt x="8334" y="152"/>
                </a:lnTo>
                <a:lnTo>
                  <a:pt x="49" y="0"/>
                </a:lnTo>
              </a:path>
            </a:pathLst>
          </a:custGeom>
          <a:gradFill>
            <a:gsLst>
              <a:gs pos="100000">
                <a:schemeClr val="accent3">
                  <a:alpha val="12000"/>
                </a:schemeClr>
              </a:gs>
              <a:gs pos="30000">
                <a:schemeClr val="accent3">
                  <a:alpha val="0"/>
                </a:schemeClr>
              </a:gs>
            </a:gsLst>
            <a:lin ang="9473432" scaled="0"/>
          </a:gradFill>
        </p:spPr>
        <p:txBody>
          <a:bodyPr>
            <a:noAutofit/>
          </a:bodyPr>
          <a:lstStyle/>
          <a:p>
            <a:pPr lvl="0" algn="l">
              <a:buClrTx/>
              <a:buSzTx/>
              <a:buFontTx/>
            </a:pPr>
            <a:endParaRPr lang="zh-CN" altLang="en-US" dirty="0">
              <a:sym typeface="+mn-ea"/>
            </a:endParaRPr>
          </a:p>
        </p:txBody>
      </p:sp>
      <p:sp>
        <p:nvSpPr>
          <p:cNvPr id="2" name="标题占位符 1"/>
          <p:cNvSpPr>
            <a:spLocks noGrp="1"/>
          </p:cNvSpPr>
          <p:nvPr>
            <p:ph type="title"/>
            <p:custDataLst>
              <p:tags r:id="rId13"/>
            </p:custDataLst>
          </p:nvPr>
        </p:nvSpPr>
        <p:spPr>
          <a:xfrm>
            <a:off x="695960" y="360000"/>
            <a:ext cx="10800000" cy="720000"/>
          </a:xfrm>
          <a:prstGeom prst="rect">
            <a:avLst/>
          </a:prstGeom>
        </p:spPr>
        <p:txBody>
          <a:bodyPr vert="horz" wrap="square" lIns="0" tIns="0" rIns="0" bIns="0" rtlCol="0" anchor="b" anchorCtr="0">
            <a:normAutofit/>
          </a:bodyPr>
          <a:lstStyle/>
          <a:p>
            <a:r>
              <a:rPr lang="zh-CN" altLang="en-US" dirty="0"/>
              <a:t>单击编辑母版标题样式</a:t>
            </a:r>
            <a:endParaRPr lang="zh-CN" altLang="en-US" dirty="0"/>
          </a:p>
        </p:txBody>
      </p:sp>
      <p:sp>
        <p:nvSpPr>
          <p:cNvPr id="3" name="文本占位符 2"/>
          <p:cNvSpPr>
            <a:spLocks noGrp="1"/>
          </p:cNvSpPr>
          <p:nvPr>
            <p:ph type="body" idx="1"/>
            <p:custDataLst>
              <p:tags r:id="rId14"/>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5"/>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9" name="Vector 24_#color-2050&amp;12621"/>
          <p:cNvSpPr/>
          <p:nvPr userDrawn="1">
            <p:custDataLst>
              <p:tags r:id="rId18"/>
            </p:custDataLst>
          </p:nvPr>
        </p:nvSpPr>
        <p:spPr>
          <a:xfrm>
            <a:off x="9655214" y="0"/>
            <a:ext cx="2160231" cy="336550"/>
          </a:xfrm>
          <a:custGeom>
            <a:avLst/>
            <a:gdLst>
              <a:gd name="connsiteX0" fmla="*/ 0 w 5048"/>
              <a:gd name="connsiteY0" fmla="*/ 0 h 656"/>
              <a:gd name="connsiteX1" fmla="*/ 1473 w 5048"/>
              <a:gd name="connsiteY1" fmla="*/ 622 h 656"/>
              <a:gd name="connsiteX2" fmla="*/ 1868 w 5048"/>
              <a:gd name="connsiteY2" fmla="*/ 656 h 656"/>
              <a:gd name="connsiteX3" fmla="*/ 5048 w 5048"/>
              <a:gd name="connsiteY3" fmla="*/ 656 h 656"/>
              <a:gd name="connsiteX4" fmla="*/ 5048 w 5048"/>
              <a:gd name="connsiteY4" fmla="*/ 10 h 656"/>
              <a:gd name="connsiteX5" fmla="*/ 0 w 5048"/>
              <a:gd name="connsiteY5" fmla="*/ 0 h 656"/>
              <a:gd name="connsiteX0-1" fmla="*/ 0 w 10000"/>
              <a:gd name="connsiteY0-2" fmla="*/ 0 h 10000"/>
              <a:gd name="connsiteX1-3" fmla="*/ 2918 w 10000"/>
              <a:gd name="connsiteY1-4" fmla="*/ 9482 h 10000"/>
              <a:gd name="connsiteX2-5" fmla="*/ 3700 w 10000"/>
              <a:gd name="connsiteY2-6" fmla="*/ 10000 h 10000"/>
              <a:gd name="connsiteX3-7" fmla="*/ 10000 w 10000"/>
              <a:gd name="connsiteY3-8" fmla="*/ 10000 h 10000"/>
              <a:gd name="connsiteX4-9" fmla="*/ 10000 w 10000"/>
              <a:gd name="connsiteY4-10" fmla="*/ 152 h 10000"/>
              <a:gd name="connsiteX5-11" fmla="*/ 1715 w 10000"/>
              <a:gd name="connsiteY5-12" fmla="*/ 0 h 10000"/>
              <a:gd name="connsiteX0-13" fmla="*/ 0 w 8334"/>
              <a:gd name="connsiteY0-14" fmla="*/ 377 h 10000"/>
              <a:gd name="connsiteX1-15" fmla="*/ 1252 w 8334"/>
              <a:gd name="connsiteY1-16" fmla="*/ 9482 h 10000"/>
              <a:gd name="connsiteX2-17" fmla="*/ 2034 w 8334"/>
              <a:gd name="connsiteY2-18" fmla="*/ 10000 h 10000"/>
              <a:gd name="connsiteX3-19" fmla="*/ 8334 w 8334"/>
              <a:gd name="connsiteY3-20" fmla="*/ 10000 h 10000"/>
              <a:gd name="connsiteX4-21" fmla="*/ 8334 w 8334"/>
              <a:gd name="connsiteY4-22" fmla="*/ 152 h 10000"/>
              <a:gd name="connsiteX5-23" fmla="*/ 49 w 8334"/>
              <a:gd name="connsiteY5-24"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8334" h="10000">
                <a:moveTo>
                  <a:pt x="0" y="377"/>
                </a:moveTo>
                <a:lnTo>
                  <a:pt x="1252" y="9482"/>
                </a:lnTo>
                <a:cubicBezTo>
                  <a:pt x="1692" y="10046"/>
                  <a:pt x="1521" y="10000"/>
                  <a:pt x="2034" y="10000"/>
                </a:cubicBezTo>
                <a:lnTo>
                  <a:pt x="8334" y="10000"/>
                </a:lnTo>
                <a:lnTo>
                  <a:pt x="8334" y="152"/>
                </a:lnTo>
                <a:lnTo>
                  <a:pt x="49" y="0"/>
                </a:lnTo>
              </a:path>
            </a:pathLst>
          </a:custGeom>
          <a:gradFill>
            <a:gsLst>
              <a:gs pos="100000">
                <a:schemeClr val="accent3">
                  <a:alpha val="12000"/>
                </a:schemeClr>
              </a:gs>
              <a:gs pos="30000">
                <a:schemeClr val="accent3">
                  <a:alpha val="0"/>
                </a:schemeClr>
              </a:gs>
            </a:gsLst>
            <a:lin ang="9473432" scaled="0"/>
          </a:gradFill>
        </p:spPr>
        <p:txBody>
          <a:bodyPr/>
          <a:lstStyle/>
          <a:p>
            <a:endParaRPr lang="zh-CN" altLang="en-US" dirty="0"/>
          </a:p>
        </p:txBody>
      </p:sp>
      <p:sp>
        <p:nvSpPr>
          <p:cNvPr id="10" name="KSO_TEMPLATE" hidden="1"/>
          <p:cNvSpPr/>
          <p:nvPr userDrawn="1">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xStyles>
    <p:title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image" Target="../media/image2.jpeg"/><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image" Target="../media/image1.jpeg"/><Relationship Id="rId2" Type="http://schemas.openxmlformats.org/officeDocument/2006/relationships/tags" Target="../tags/tag136.xml"/><Relationship Id="rId11" Type="http://schemas.openxmlformats.org/officeDocument/2006/relationships/slideLayout" Target="../slideLayouts/slideLayout12.xml"/><Relationship Id="rId10" Type="http://schemas.openxmlformats.org/officeDocument/2006/relationships/tags" Target="../tags/tag142.xml"/><Relationship Id="rId1" Type="http://schemas.openxmlformats.org/officeDocument/2006/relationships/tags" Target="../tags/tag135.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8.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tags" Target="../tags/tag207.xml"/><Relationship Id="rId4" Type="http://schemas.openxmlformats.org/officeDocument/2006/relationships/image" Target="../media/image3.png"/><Relationship Id="rId3" Type="http://schemas.openxmlformats.org/officeDocument/2006/relationships/image" Target="../media/image2.jpeg"/><Relationship Id="rId2" Type="http://schemas.openxmlformats.org/officeDocument/2006/relationships/tags" Target="../tags/tag206.xml"/><Relationship Id="rId1" Type="http://schemas.openxmlformats.org/officeDocument/2006/relationships/tags" Target="../tags/tag205.xml"/></Relationships>
</file>

<file path=ppt/slides/_rels/slide12.xml.rels><?xml version="1.0" encoding="UTF-8" standalone="yes"?>
<Relationships xmlns="http://schemas.openxmlformats.org/package/2006/relationships"><Relationship Id="rId9" Type="http://schemas.openxmlformats.org/officeDocument/2006/relationships/tags" Target="../tags/tag215.xml"/><Relationship Id="rId8" Type="http://schemas.openxmlformats.org/officeDocument/2006/relationships/tags" Target="../tags/tag214.xml"/><Relationship Id="rId7" Type="http://schemas.openxmlformats.org/officeDocument/2006/relationships/tags" Target="../tags/tag213.xml"/><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tags" Target="../tags/tag208.xml"/><Relationship Id="rId16" Type="http://schemas.openxmlformats.org/officeDocument/2006/relationships/slideLayout" Target="../slideLayouts/slideLayout18.xml"/><Relationship Id="rId15" Type="http://schemas.openxmlformats.org/officeDocument/2006/relationships/tags" Target="../tags/tag218.xml"/><Relationship Id="rId14" Type="http://schemas.openxmlformats.org/officeDocument/2006/relationships/image" Target="../media/image11.jpeg"/><Relationship Id="rId13" Type="http://schemas.openxmlformats.org/officeDocument/2006/relationships/image" Target="../media/image10.jpeg"/><Relationship Id="rId12" Type="http://schemas.openxmlformats.org/officeDocument/2006/relationships/tags" Target="../tags/tag217.xml"/><Relationship Id="rId11" Type="http://schemas.openxmlformats.org/officeDocument/2006/relationships/tags" Target="../tags/tag216.xml"/><Relationship Id="rId10" Type="http://schemas.openxmlformats.org/officeDocument/2006/relationships/image" Target="../media/image2.jpeg"/><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tags" Target="../tags/tag222.xml"/><Relationship Id="rId7" Type="http://schemas.openxmlformats.org/officeDocument/2006/relationships/image" Target="../media/image14.jpeg"/><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image" Target="../media/image2.jpe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tags" Target="../tags/tag226.xml"/><Relationship Id="rId5" Type="http://schemas.openxmlformats.org/officeDocument/2006/relationships/image" Target="../media/image15.jpeg"/><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9" Type="http://schemas.openxmlformats.org/officeDocument/2006/relationships/image" Target="../media/image20.jpeg"/><Relationship Id="rId8" Type="http://schemas.openxmlformats.org/officeDocument/2006/relationships/image" Target="../media/image19.jpeg"/><Relationship Id="rId7" Type="http://schemas.openxmlformats.org/officeDocument/2006/relationships/image" Target="../media/image18.jpeg"/><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tags" Target="../tags/tag229.xml"/><Relationship Id="rId3" Type="http://schemas.openxmlformats.org/officeDocument/2006/relationships/tags" Target="../tags/tag228.xml"/><Relationship Id="rId2" Type="http://schemas.openxmlformats.org/officeDocument/2006/relationships/tags" Target="../tags/tag227.xml"/><Relationship Id="rId12" Type="http://schemas.openxmlformats.org/officeDocument/2006/relationships/slideLayout" Target="../slideLayouts/slideLayout13.xml"/><Relationship Id="rId11" Type="http://schemas.openxmlformats.org/officeDocument/2006/relationships/tags" Target="../tags/tag230.xml"/><Relationship Id="rId10" Type="http://schemas.openxmlformats.org/officeDocument/2006/relationships/image" Target="../media/image21.jpeg"/><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9" Type="http://schemas.openxmlformats.org/officeDocument/2006/relationships/image" Target="../media/image26.jpeg"/><Relationship Id="rId8" Type="http://schemas.openxmlformats.org/officeDocument/2006/relationships/image" Target="../media/image25.jpeg"/><Relationship Id="rId7" Type="http://schemas.openxmlformats.org/officeDocument/2006/relationships/image" Target="../media/image24.jpe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tags" Target="../tags/tag233.xml"/><Relationship Id="rId3" Type="http://schemas.openxmlformats.org/officeDocument/2006/relationships/tags" Target="../tags/tag232.xml"/><Relationship Id="rId2" Type="http://schemas.openxmlformats.org/officeDocument/2006/relationships/tags" Target="../tags/tag231.xml"/><Relationship Id="rId12" Type="http://schemas.openxmlformats.org/officeDocument/2006/relationships/notesSlide" Target="../notesSlides/notesSlide6.xml"/><Relationship Id="rId11" Type="http://schemas.openxmlformats.org/officeDocument/2006/relationships/slideLayout" Target="../slideLayouts/slideLayout18.xml"/><Relationship Id="rId10" Type="http://schemas.openxmlformats.org/officeDocument/2006/relationships/tags" Target="../tags/tag234.xml"/><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9" Type="http://schemas.openxmlformats.org/officeDocument/2006/relationships/image" Target="../media/image28.jpeg"/><Relationship Id="rId8" Type="http://schemas.openxmlformats.org/officeDocument/2006/relationships/image" Target="../media/image27.jpeg"/><Relationship Id="rId7" Type="http://schemas.openxmlformats.org/officeDocument/2006/relationships/tags" Target="../tags/tag240.xml"/><Relationship Id="rId6" Type="http://schemas.openxmlformats.org/officeDocument/2006/relationships/tags" Target="../tags/tag239.xml"/><Relationship Id="rId5" Type="http://schemas.openxmlformats.org/officeDocument/2006/relationships/tags" Target="../tags/tag238.xml"/><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image" Target="../media/image2.jpeg"/><Relationship Id="rId16" Type="http://schemas.openxmlformats.org/officeDocument/2006/relationships/notesSlide" Target="../notesSlides/notesSlide7.xml"/><Relationship Id="rId15" Type="http://schemas.openxmlformats.org/officeDocument/2006/relationships/slideLayout" Target="../slideLayouts/slideLayout18.xml"/><Relationship Id="rId14" Type="http://schemas.openxmlformats.org/officeDocument/2006/relationships/tags" Target="../tags/tag243.xml"/><Relationship Id="rId13" Type="http://schemas.openxmlformats.org/officeDocument/2006/relationships/tags" Target="../tags/tag242.xml"/><Relationship Id="rId12" Type="http://schemas.openxmlformats.org/officeDocument/2006/relationships/image" Target="../media/image30.jpeg"/><Relationship Id="rId11" Type="http://schemas.openxmlformats.org/officeDocument/2006/relationships/image" Target="../media/image29.jpeg"/><Relationship Id="rId10" Type="http://schemas.openxmlformats.org/officeDocument/2006/relationships/tags" Target="../tags/tag241.xml"/><Relationship Id="rId1" Type="http://schemas.openxmlformats.org/officeDocument/2006/relationships/tags" Target="../tags/tag235.xml"/></Relationships>
</file>

<file path=ppt/slides/_rels/slide18.xml.rels><?xml version="1.0" encoding="UTF-8" standalone="yes"?>
<Relationships xmlns="http://schemas.openxmlformats.org/package/2006/relationships"><Relationship Id="rId9" Type="http://schemas.openxmlformats.org/officeDocument/2006/relationships/tags" Target="../tags/tag250.xml"/><Relationship Id="rId8" Type="http://schemas.openxmlformats.org/officeDocument/2006/relationships/image" Target="../media/image31.jpeg"/><Relationship Id="rId7" Type="http://schemas.openxmlformats.org/officeDocument/2006/relationships/tags" Target="../tags/tag249.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3" Type="http://schemas.openxmlformats.org/officeDocument/2006/relationships/image" Target="../media/image2.jpeg"/><Relationship Id="rId2" Type="http://schemas.openxmlformats.org/officeDocument/2006/relationships/tags" Target="../tags/tag245.xml"/><Relationship Id="rId17" Type="http://schemas.openxmlformats.org/officeDocument/2006/relationships/notesSlide" Target="../notesSlides/notesSlide8.xml"/><Relationship Id="rId16" Type="http://schemas.openxmlformats.org/officeDocument/2006/relationships/slideLayout" Target="../slideLayouts/slideLayout18.xml"/><Relationship Id="rId15" Type="http://schemas.openxmlformats.org/officeDocument/2006/relationships/tags" Target="../tags/tag253.xml"/><Relationship Id="rId14" Type="http://schemas.openxmlformats.org/officeDocument/2006/relationships/tags" Target="../tags/tag252.xml"/><Relationship Id="rId13" Type="http://schemas.openxmlformats.org/officeDocument/2006/relationships/image" Target="../media/image34.jpeg"/><Relationship Id="rId12" Type="http://schemas.openxmlformats.org/officeDocument/2006/relationships/image" Target="../media/image33.jpeg"/><Relationship Id="rId11" Type="http://schemas.openxmlformats.org/officeDocument/2006/relationships/image" Target="../media/image32.jpeg"/><Relationship Id="rId10" Type="http://schemas.openxmlformats.org/officeDocument/2006/relationships/tags" Target="../tags/tag251.xml"/><Relationship Id="rId1" Type="http://schemas.openxmlformats.org/officeDocument/2006/relationships/tags" Target="../tags/tag244.xml"/></Relationships>
</file>

<file path=ppt/slides/_rels/slide19.xml.rels><?xml version="1.0" encoding="UTF-8" standalone="yes"?>
<Relationships xmlns="http://schemas.openxmlformats.org/package/2006/relationships"><Relationship Id="rId9" Type="http://schemas.openxmlformats.org/officeDocument/2006/relationships/image" Target="../media/image37.jpeg"/><Relationship Id="rId8" Type="http://schemas.openxmlformats.org/officeDocument/2006/relationships/image" Target="../media/image36.jpeg"/><Relationship Id="rId7" Type="http://schemas.openxmlformats.org/officeDocument/2006/relationships/image" Target="../media/image35.jpeg"/><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tags" Target="../tags/tag256.xml"/><Relationship Id="rId3" Type="http://schemas.openxmlformats.org/officeDocument/2006/relationships/tags" Target="../tags/tag255.xml"/><Relationship Id="rId2" Type="http://schemas.openxmlformats.org/officeDocument/2006/relationships/image" Target="../media/image2.jpeg"/><Relationship Id="rId12" Type="http://schemas.openxmlformats.org/officeDocument/2006/relationships/notesSlide" Target="../notesSlides/notesSlide9.xml"/><Relationship Id="rId11" Type="http://schemas.openxmlformats.org/officeDocument/2006/relationships/slideLayout" Target="../slideLayouts/slideLayout18.xml"/><Relationship Id="rId10" Type="http://schemas.openxmlformats.org/officeDocument/2006/relationships/tags" Target="../tags/tag259.xml"/><Relationship Id="rId1" Type="http://schemas.openxmlformats.org/officeDocument/2006/relationships/tags" Target="../tags/tag254.xml"/></Relationships>
</file>

<file path=ppt/slides/_rels/slide2.xml.rels><?xml version="1.0" encoding="UTF-8" standalone="yes"?>
<Relationships xmlns="http://schemas.openxmlformats.org/package/2006/relationships"><Relationship Id="rId9" Type="http://schemas.openxmlformats.org/officeDocument/2006/relationships/tags" Target="../tags/tag151.xml"/><Relationship Id="rId8" Type="http://schemas.openxmlformats.org/officeDocument/2006/relationships/tags" Target="../tags/tag150.xml"/><Relationship Id="rId7" Type="http://schemas.openxmlformats.org/officeDocument/2006/relationships/tags" Target="../tags/tag149.xml"/><Relationship Id="rId6" Type="http://schemas.openxmlformats.org/officeDocument/2006/relationships/tags" Target="../tags/tag148.xml"/><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tags" Target="../tags/tag145.xml"/><Relationship Id="rId2" Type="http://schemas.openxmlformats.org/officeDocument/2006/relationships/tags" Target="../tags/tag144.xml"/><Relationship Id="rId16" Type="http://schemas.openxmlformats.org/officeDocument/2006/relationships/slideLayout" Target="../slideLayouts/slideLayout14.xml"/><Relationship Id="rId15" Type="http://schemas.openxmlformats.org/officeDocument/2006/relationships/tags" Target="../tags/tag156.xml"/><Relationship Id="rId14" Type="http://schemas.openxmlformats.org/officeDocument/2006/relationships/image" Target="../media/image2.jpeg"/><Relationship Id="rId13" Type="http://schemas.openxmlformats.org/officeDocument/2006/relationships/tags" Target="../tags/tag155.xml"/><Relationship Id="rId12" Type="http://schemas.openxmlformats.org/officeDocument/2006/relationships/tags" Target="../tags/tag154.xml"/><Relationship Id="rId11" Type="http://schemas.openxmlformats.org/officeDocument/2006/relationships/tags" Target="../tags/tag153.xml"/><Relationship Id="rId10" Type="http://schemas.openxmlformats.org/officeDocument/2006/relationships/tags" Target="../tags/tag152.xml"/><Relationship Id="rId1" Type="http://schemas.openxmlformats.org/officeDocument/2006/relationships/tags" Target="../tags/tag143.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265.xml"/><Relationship Id="rId6" Type="http://schemas.openxmlformats.org/officeDocument/2006/relationships/image" Target="../media/image2.jpeg"/><Relationship Id="rId5" Type="http://schemas.openxmlformats.org/officeDocument/2006/relationships/tags" Target="../tags/tag264.xml"/><Relationship Id="rId4" Type="http://schemas.openxmlformats.org/officeDocument/2006/relationships/tags" Target="../tags/tag263.xml"/><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s>
</file>

<file path=ppt/slides/_rels/slide21.xml.rels><?xml version="1.0" encoding="UTF-8" standalone="yes"?>
<Relationships xmlns="http://schemas.openxmlformats.org/package/2006/relationships"><Relationship Id="rId9" Type="http://schemas.openxmlformats.org/officeDocument/2006/relationships/tags" Target="../tags/tag271.xml"/><Relationship Id="rId8" Type="http://schemas.openxmlformats.org/officeDocument/2006/relationships/tags" Target="../tags/tag270.xml"/><Relationship Id="rId7" Type="http://schemas.openxmlformats.org/officeDocument/2006/relationships/tags" Target="../tags/tag269.xml"/><Relationship Id="rId6" Type="http://schemas.openxmlformats.org/officeDocument/2006/relationships/tags" Target="../tags/tag268.xml"/><Relationship Id="rId5" Type="http://schemas.openxmlformats.org/officeDocument/2006/relationships/image" Target="NULL" TargetMode="External"/><Relationship Id="rId4" Type="http://schemas.openxmlformats.org/officeDocument/2006/relationships/image" Target="../media/image39.jpeg"/><Relationship Id="rId3" Type="http://schemas.openxmlformats.org/officeDocument/2006/relationships/tags" Target="../tags/tag267.xml"/><Relationship Id="rId2" Type="http://schemas.openxmlformats.org/officeDocument/2006/relationships/image" Target="../media/image38.jpeg"/><Relationship Id="rId13" Type="http://schemas.openxmlformats.org/officeDocument/2006/relationships/slideLayout" Target="../slideLayouts/slideLayout22.xml"/><Relationship Id="rId12" Type="http://schemas.openxmlformats.org/officeDocument/2006/relationships/tags" Target="../tags/tag273.xml"/><Relationship Id="rId11" Type="http://schemas.openxmlformats.org/officeDocument/2006/relationships/image" Target="../media/image2.jpeg"/><Relationship Id="rId10" Type="http://schemas.openxmlformats.org/officeDocument/2006/relationships/tags" Target="../tags/tag272.xml"/><Relationship Id="rId1" Type="http://schemas.openxmlformats.org/officeDocument/2006/relationships/tags" Target="../tags/tag266.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tags" Target="../tags/tag159.xml"/><Relationship Id="rId4" Type="http://schemas.openxmlformats.org/officeDocument/2006/relationships/image" Target="../media/image3.png"/><Relationship Id="rId3" Type="http://schemas.openxmlformats.org/officeDocument/2006/relationships/image" Target="../media/image2.jpeg"/><Relationship Id="rId2" Type="http://schemas.openxmlformats.org/officeDocument/2006/relationships/tags" Target="../tags/tag158.xml"/><Relationship Id="rId1" Type="http://schemas.openxmlformats.org/officeDocument/2006/relationships/tags" Target="../tags/tag157.xml"/></Relationships>
</file>

<file path=ppt/slides/_rels/slide4.xml.rels><?xml version="1.0" encoding="UTF-8" standalone="yes"?>
<Relationships xmlns="http://schemas.openxmlformats.org/package/2006/relationships"><Relationship Id="rId9" Type="http://schemas.openxmlformats.org/officeDocument/2006/relationships/image" Target="../media/image5.jpeg"/><Relationship Id="rId8" Type="http://schemas.openxmlformats.org/officeDocument/2006/relationships/image" Target="../media/image4.jpeg"/><Relationship Id="rId7" Type="http://schemas.openxmlformats.org/officeDocument/2006/relationships/tags" Target="../tags/tag165.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image" Target="../media/image2.jpeg"/><Relationship Id="rId3" Type="http://schemas.openxmlformats.org/officeDocument/2006/relationships/tags" Target="../tags/tag162.xml"/><Relationship Id="rId2" Type="http://schemas.openxmlformats.org/officeDocument/2006/relationships/tags" Target="../tags/tag161.xml"/><Relationship Id="rId14" Type="http://schemas.openxmlformats.org/officeDocument/2006/relationships/notesSlide" Target="../notesSlides/notesSlide1.xml"/><Relationship Id="rId13" Type="http://schemas.openxmlformats.org/officeDocument/2006/relationships/slideLayout" Target="../slideLayouts/slideLayout18.xml"/><Relationship Id="rId12" Type="http://schemas.openxmlformats.org/officeDocument/2006/relationships/tags" Target="../tags/tag167.xml"/><Relationship Id="rId11" Type="http://schemas.openxmlformats.org/officeDocument/2006/relationships/image" Target="../media/image6.png"/><Relationship Id="rId10" Type="http://schemas.openxmlformats.org/officeDocument/2006/relationships/tags" Target="../tags/tag166.xml"/><Relationship Id="rId1" Type="http://schemas.openxmlformats.org/officeDocument/2006/relationships/tags" Target="../tags/tag160.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173.xml"/><Relationship Id="rId7" Type="http://schemas.openxmlformats.org/officeDocument/2006/relationships/image" Target="../media/image7.png"/><Relationship Id="rId6" Type="http://schemas.openxmlformats.org/officeDocument/2006/relationships/tags" Target="../tags/tag172.xml"/><Relationship Id="rId5" Type="http://schemas.openxmlformats.org/officeDocument/2006/relationships/tags" Target="../tags/tag171.xml"/><Relationship Id="rId4" Type="http://schemas.openxmlformats.org/officeDocument/2006/relationships/image" Target="../media/image2.jpeg"/><Relationship Id="rId3" Type="http://schemas.openxmlformats.org/officeDocument/2006/relationships/tags" Target="../tags/tag170.xml"/><Relationship Id="rId2" Type="http://schemas.openxmlformats.org/officeDocument/2006/relationships/tags" Target="../tags/tag169.xml"/><Relationship Id="rId10" Type="http://schemas.openxmlformats.org/officeDocument/2006/relationships/notesSlide" Target="../notesSlides/notesSlide2.xml"/><Relationship Id="rId1" Type="http://schemas.openxmlformats.org/officeDocument/2006/relationships/tags" Target="../tags/tag168.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tags" Target="../tags/tag176.xml"/><Relationship Id="rId4" Type="http://schemas.openxmlformats.org/officeDocument/2006/relationships/image" Target="../media/image3.png"/><Relationship Id="rId3" Type="http://schemas.openxmlformats.org/officeDocument/2006/relationships/image" Target="../media/image2.jpeg"/><Relationship Id="rId2" Type="http://schemas.openxmlformats.org/officeDocument/2006/relationships/tags" Target="../tags/tag175.xml"/><Relationship Id="rId1" Type="http://schemas.openxmlformats.org/officeDocument/2006/relationships/tags" Target="../tags/tag174.xml"/></Relationships>
</file>

<file path=ppt/slides/_rels/slide7.xml.rels><?xml version="1.0" encoding="UTF-8" standalone="yes"?>
<Relationships xmlns="http://schemas.openxmlformats.org/package/2006/relationships"><Relationship Id="rId9" Type="http://schemas.openxmlformats.org/officeDocument/2006/relationships/tags" Target="../tags/tag185.xml"/><Relationship Id="rId8" Type="http://schemas.openxmlformats.org/officeDocument/2006/relationships/tags" Target="../tags/tag184.xml"/><Relationship Id="rId7" Type="http://schemas.openxmlformats.org/officeDocument/2006/relationships/tags" Target="../tags/tag183.xml"/><Relationship Id="rId6" Type="http://schemas.openxmlformats.org/officeDocument/2006/relationships/tags" Target="../tags/tag182.xml"/><Relationship Id="rId5" Type="http://schemas.openxmlformats.org/officeDocument/2006/relationships/tags" Target="../tags/tag181.xml"/><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tags" Target="../tags/tag178.xml"/><Relationship Id="rId18" Type="http://schemas.openxmlformats.org/officeDocument/2006/relationships/notesSlide" Target="../notesSlides/notesSlide3.xml"/><Relationship Id="rId17" Type="http://schemas.openxmlformats.org/officeDocument/2006/relationships/slideLayout" Target="../slideLayouts/slideLayout18.xml"/><Relationship Id="rId16" Type="http://schemas.openxmlformats.org/officeDocument/2006/relationships/tags" Target="../tags/tag191.xml"/><Relationship Id="rId15" Type="http://schemas.openxmlformats.org/officeDocument/2006/relationships/tags" Target="../tags/tag190.xml"/><Relationship Id="rId14" Type="http://schemas.openxmlformats.org/officeDocument/2006/relationships/tags" Target="../tags/tag189.xml"/><Relationship Id="rId13" Type="http://schemas.openxmlformats.org/officeDocument/2006/relationships/tags" Target="../tags/tag188.xml"/><Relationship Id="rId12" Type="http://schemas.openxmlformats.org/officeDocument/2006/relationships/tags" Target="../tags/tag187.xml"/><Relationship Id="rId11" Type="http://schemas.openxmlformats.org/officeDocument/2006/relationships/image" Target="../media/image2.jpeg"/><Relationship Id="rId10" Type="http://schemas.openxmlformats.org/officeDocument/2006/relationships/tags" Target="../tags/tag186.xml"/><Relationship Id="rId1" Type="http://schemas.openxmlformats.org/officeDocument/2006/relationships/tags" Target="../tags/tag177.xml"/></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8.xml"/><Relationship Id="rId7" Type="http://schemas.openxmlformats.org/officeDocument/2006/relationships/tags" Target="../tags/tag196.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image" Target="../media/image8.png"/><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tags" Target="../tags/tag199.xml"/><Relationship Id="rId4" Type="http://schemas.openxmlformats.org/officeDocument/2006/relationships/image" Target="../media/image3.png"/><Relationship Id="rId3" Type="http://schemas.openxmlformats.org/officeDocument/2006/relationships/image" Target="../media/image2.jpeg"/><Relationship Id="rId2" Type="http://schemas.openxmlformats.org/officeDocument/2006/relationships/tags" Target="../tags/tag198.xml"/><Relationship Id="rId1" Type="http://schemas.openxmlformats.org/officeDocument/2006/relationships/tags" Target="../tags/tag1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a:xfrm>
            <a:off x="5095875" y="1967865"/>
            <a:ext cx="6804660" cy="2703830"/>
          </a:xfrm>
        </p:spPr>
        <p:txBody>
          <a:bodyPr>
            <a:noAutofit/>
          </a:bodyPr>
          <a:lstStyle/>
          <a:p>
            <a:pPr algn="r">
              <a:lnSpc>
                <a:spcPct val="200000"/>
              </a:lnSpc>
            </a:pPr>
            <a:r>
              <a:rPr lang="zh-CN" altLang="en-US" sz="3800">
                <a:latin typeface="汉仪力量黑简" panose="00020600040101010101" charset="-122"/>
                <a:ea typeface="汉仪力量黑简" panose="00020600040101010101" charset="-122"/>
                <a:cs typeface="汉仪力量黑简" panose="00020600040101010101" charset="-122"/>
                <a:sym typeface="汉仪力量黑简" panose="00020600040101010101" charset="-122"/>
              </a:rPr>
              <a:t>龙城“星动力</a:t>
            </a:r>
            <a:r>
              <a:rPr lang="en-US" altLang="zh-CN" sz="3800">
                <a:latin typeface="汉仪力量黑简" panose="00020600040101010101" charset="-122"/>
                <a:ea typeface="汉仪力量黑简" panose="00020600040101010101" charset="-122"/>
                <a:cs typeface="汉仪力量黑简" panose="00020600040101010101" charset="-122"/>
                <a:sym typeface="汉仪力量黑简" panose="00020600040101010101" charset="-122"/>
              </a:rPr>
              <a:t>”</a:t>
            </a:r>
            <a:r>
              <a:rPr lang="zh-CN" altLang="en-US" sz="3800">
                <a:latin typeface="汉仪力量黑简" panose="00020600040101010101" charset="-122"/>
                <a:ea typeface="汉仪力量黑简" panose="00020600040101010101" charset="-122"/>
                <a:cs typeface="汉仪力量黑简" panose="00020600040101010101" charset="-122"/>
                <a:sym typeface="汉仪力量黑简" panose="00020600040101010101" charset="-122"/>
              </a:rPr>
              <a:t>研究新探索</a:t>
            </a:r>
            <a:br>
              <a:rPr lang="zh-CN" altLang="en-US" sz="3600">
                <a:latin typeface="汉仪力量黑简" panose="00020600040101010101" charset="-122"/>
                <a:ea typeface="汉仪力量黑简" panose="00020600040101010101" charset="-122"/>
                <a:cs typeface="汉仪力量黑简" panose="00020600040101010101" charset="-122"/>
                <a:sym typeface="汉仪力量黑简" panose="00020600040101010101" charset="-122"/>
              </a:rPr>
            </a:br>
            <a:r>
              <a:rPr lang="zh-CN" altLang="en-US" sz="2400">
                <a:latin typeface="方正大魏体简体" panose="02000000000000000000" charset="-122"/>
                <a:ea typeface="方正大魏体简体" panose="02000000000000000000" charset="-122"/>
                <a:cs typeface="方正大魏体简体" panose="02000000000000000000" charset="-122"/>
                <a:sym typeface="汉仪力量黑简" panose="00020600040101010101" charset="-122"/>
              </a:rPr>
              <a:t>——学校学校德育队伍培养机制</a:t>
            </a:r>
            <a:r>
              <a:rPr lang="zh-CN" altLang="en-US" sz="2400">
                <a:latin typeface="方正大魏体简体" panose="02000000000000000000" charset="-122"/>
                <a:ea typeface="方正大魏体简体" panose="02000000000000000000" charset="-122"/>
                <a:cs typeface="方正大魏体简体" panose="02000000000000000000" charset="-122"/>
                <a:sym typeface="汉仪力量黑简" panose="00020600040101010101" charset="-122"/>
              </a:rPr>
              <a:t>的</a:t>
            </a:r>
            <a:r>
              <a:rPr lang="zh-CN" altLang="en-US" sz="2400">
                <a:latin typeface="方正大魏体简体" panose="02000000000000000000" charset="-122"/>
                <a:ea typeface="方正大魏体简体" panose="02000000000000000000" charset="-122"/>
                <a:cs typeface="方正大魏体简体" panose="02000000000000000000" charset="-122"/>
                <a:sym typeface="汉仪力量黑简" panose="00020600040101010101" charset="-122"/>
              </a:rPr>
              <a:t>创新与实践</a:t>
            </a:r>
            <a:endParaRPr lang="zh-CN" altLang="en-US" sz="2400">
              <a:latin typeface="方正大魏体简体" panose="02000000000000000000" charset="-122"/>
              <a:ea typeface="方正大魏体简体" panose="02000000000000000000" charset="-122"/>
              <a:cs typeface="方正大魏体简体" panose="02000000000000000000" charset="-122"/>
              <a:sym typeface="汉仪力量黑简" panose="00020600040101010101" charset="-122"/>
            </a:endParaRPr>
          </a:p>
        </p:txBody>
      </p:sp>
      <p:pic>
        <p:nvPicPr>
          <p:cNvPr id="30" name="图片 29" descr="D:/个人照片/同事校园/微信图片_20191001003640.jpg微信图片_20191001003640"/>
          <p:cNvPicPr>
            <a:picLocks noChangeAspect="1"/>
          </p:cNvPicPr>
          <p:nvPr>
            <p:custDataLst>
              <p:tags r:id="rId2"/>
            </p:custDataLst>
          </p:nvPr>
        </p:nvPicPr>
        <p:blipFill>
          <a:blip r:embed="rId3"/>
          <a:srcRect t="12612" b="12612"/>
          <a:stretch>
            <a:fillRect/>
          </a:stretch>
        </p:blipFill>
        <p:spPr>
          <a:xfrm>
            <a:off x="0" y="0"/>
            <a:ext cx="12192000" cy="6204585"/>
          </a:xfrm>
          <a:custGeom>
            <a:avLst/>
            <a:gdLst>
              <a:gd name="connsiteX0" fmla="*/ 0 w 12188825"/>
              <a:gd name="connsiteY0" fmla="*/ 0 h 6135624"/>
              <a:gd name="connsiteX1" fmla="*/ 12188825 w 12188825"/>
              <a:gd name="connsiteY1" fmla="*/ 0 h 6135624"/>
              <a:gd name="connsiteX2" fmla="*/ 12188825 w 12188825"/>
              <a:gd name="connsiteY2" fmla="*/ 1280160 h 6135624"/>
              <a:gd name="connsiteX3" fmla="*/ 8567928 w 12188825"/>
              <a:gd name="connsiteY3" fmla="*/ 1280160 h 6135624"/>
              <a:gd name="connsiteX4" fmla="*/ 7662672 w 12188825"/>
              <a:gd name="connsiteY4" fmla="*/ 1655064 h 6135624"/>
              <a:gd name="connsiteX5" fmla="*/ 3447288 w 12188825"/>
              <a:gd name="connsiteY5" fmla="*/ 5943600 h 6135624"/>
              <a:gd name="connsiteX6" fmla="*/ 2990088 w 12188825"/>
              <a:gd name="connsiteY6" fmla="*/ 6135624 h 6135624"/>
              <a:gd name="connsiteX7" fmla="*/ 0 w 12188825"/>
              <a:gd name="connsiteY7" fmla="*/ 6135624 h 613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135624">
                <a:moveTo>
                  <a:pt x="0" y="0"/>
                </a:moveTo>
                <a:lnTo>
                  <a:pt x="12188825" y="0"/>
                </a:lnTo>
                <a:lnTo>
                  <a:pt x="12188825" y="1280160"/>
                </a:lnTo>
                <a:lnTo>
                  <a:pt x="8567928" y="1280160"/>
                </a:lnTo>
                <a:cubicBezTo>
                  <a:pt x="8220456" y="1280160"/>
                  <a:pt x="7900416" y="1417320"/>
                  <a:pt x="7662672" y="1655064"/>
                </a:cubicBezTo>
                <a:lnTo>
                  <a:pt x="3447288" y="5943600"/>
                </a:lnTo>
                <a:cubicBezTo>
                  <a:pt x="3328416" y="6062472"/>
                  <a:pt x="3163824" y="6135624"/>
                  <a:pt x="2990088" y="6135624"/>
                </a:cubicBezTo>
                <a:lnTo>
                  <a:pt x="0" y="6135624"/>
                </a:lnTo>
                <a:close/>
              </a:path>
            </a:pathLst>
          </a:custGeom>
          <a:solidFill>
            <a:schemeClr val="accent2"/>
          </a:solidFill>
        </p:spPr>
      </p:pic>
      <p:sp>
        <p:nvSpPr>
          <p:cNvPr id="28" name="Vector 25_#color_$accent3_$accent3_5-2050&amp;12609"/>
          <p:cNvSpPr/>
          <p:nvPr>
            <p:custDataLst>
              <p:tags r:id="rId4"/>
            </p:custDataLst>
          </p:nvPr>
        </p:nvSpPr>
        <p:spPr>
          <a:xfrm flipH="1">
            <a:off x="9875520" y="0"/>
            <a:ext cx="2350008" cy="950976"/>
          </a:xfrm>
          <a:custGeom>
            <a:avLst/>
            <a:gdLst/>
            <a:ahLst/>
            <a:cxnLst/>
            <a:rect l="l" t="t" r="r" b="b"/>
            <a:pathLst>
              <a:path w="2350008" h="950976">
                <a:moveTo>
                  <a:pt x="2350008" y="0"/>
                </a:moveTo>
                <a:lnTo>
                  <a:pt x="1389888" y="886968"/>
                </a:lnTo>
                <a:cubicBezTo>
                  <a:pt x="1344168" y="932688"/>
                  <a:pt x="1289304" y="950976"/>
                  <a:pt x="1225296" y="950976"/>
                </a:cubicBezTo>
                <a:lnTo>
                  <a:pt x="0" y="950976"/>
                </a:lnTo>
                <a:lnTo>
                  <a:pt x="0" y="0"/>
                </a:lnTo>
                <a:lnTo>
                  <a:pt x="2350008" y="0"/>
                </a:lnTo>
              </a:path>
            </a:pathLst>
          </a:custGeom>
          <a:gradFill>
            <a:gsLst>
              <a:gs pos="0">
                <a:schemeClr val="accent3">
                  <a:lumMod val="75000"/>
                </a:schemeClr>
              </a:gs>
              <a:gs pos="100000">
                <a:schemeClr val="accent3">
                  <a:alpha val="0"/>
                </a:schemeClr>
              </a:gs>
            </a:gsLst>
            <a:lin ang="9473432" scaled="0"/>
          </a:gra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a:p>
        </p:txBody>
      </p:sp>
      <p:sp>
        <p:nvSpPr>
          <p:cNvPr id="29" name="Vector 24_#color-2050&amp;12612"/>
          <p:cNvSpPr/>
          <p:nvPr>
            <p:custDataLst>
              <p:tags r:id="rId5"/>
            </p:custDataLst>
          </p:nvPr>
        </p:nvSpPr>
        <p:spPr>
          <a:xfrm flipH="1">
            <a:off x="10610215" y="0"/>
            <a:ext cx="1581912" cy="640080"/>
          </a:xfrm>
          <a:custGeom>
            <a:avLst/>
            <a:gdLst/>
            <a:ahLst/>
            <a:cxnLst/>
            <a:rect l="l" t="t" r="r" b="b"/>
            <a:pathLst>
              <a:path w="1581912" h="640080">
                <a:moveTo>
                  <a:pt x="1581912" y="0"/>
                </a:moveTo>
                <a:lnTo>
                  <a:pt x="969264" y="576072"/>
                </a:lnTo>
                <a:cubicBezTo>
                  <a:pt x="923544" y="612648"/>
                  <a:pt x="859536" y="640080"/>
                  <a:pt x="795528" y="640080"/>
                </a:cubicBezTo>
                <a:lnTo>
                  <a:pt x="0" y="640080"/>
                </a:lnTo>
                <a:lnTo>
                  <a:pt x="0" y="0"/>
                </a:lnTo>
                <a:lnTo>
                  <a:pt x="1581912" y="0"/>
                </a:lnTo>
              </a:path>
            </a:pathLst>
          </a:custGeom>
          <a:solidFill>
            <a:schemeClr val="accent3"/>
          </a:solidFill>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Rectangle 41795_#color-2049&amp;11794"/>
          <p:cNvSpPr/>
          <p:nvPr>
            <p:custDataLst>
              <p:tags r:id="rId6"/>
            </p:custDataLst>
          </p:nvPr>
        </p:nvSpPr>
        <p:spPr>
          <a:xfrm>
            <a:off x="3483610" y="4978400"/>
            <a:ext cx="8469630" cy="402590"/>
          </a:xfrm>
          <a:custGeom>
            <a:avLst/>
            <a:gdLst/>
            <a:ahLst/>
            <a:cxnLst/>
            <a:rect l="l" t="t" r="r" b="b"/>
            <a:pathLst>
              <a:path w="8238744" h="402336">
                <a:moveTo>
                  <a:pt x="384048" y="0"/>
                </a:moveTo>
                <a:lnTo>
                  <a:pt x="8238744" y="0"/>
                </a:lnTo>
                <a:lnTo>
                  <a:pt x="7863840" y="402336"/>
                </a:lnTo>
                <a:lnTo>
                  <a:pt x="0" y="402336"/>
                </a:lnTo>
                <a:lnTo>
                  <a:pt x="384048" y="0"/>
                </a:lnTo>
              </a:path>
            </a:pathLst>
          </a:custGeom>
          <a:solidFill>
            <a:schemeClr val="accent3"/>
          </a:solidFill>
        </p:spPr>
        <p:txBody>
          <a:bodyPr/>
          <a:lstStyle/>
          <a:p>
            <a:endParaRPr lang="zh-CN" altLang="en-US"/>
          </a:p>
        </p:txBody>
      </p:sp>
      <p:sp>
        <p:nvSpPr>
          <p:cNvPr id="32" name="Rectangle 41796_#color-2049&amp;11795"/>
          <p:cNvSpPr/>
          <p:nvPr>
            <p:custDataLst>
              <p:tags r:id="rId7"/>
            </p:custDataLst>
          </p:nvPr>
        </p:nvSpPr>
        <p:spPr>
          <a:xfrm>
            <a:off x="9755505" y="4978400"/>
            <a:ext cx="2209165" cy="402590"/>
          </a:xfrm>
          <a:custGeom>
            <a:avLst/>
            <a:gdLst/>
            <a:ahLst/>
            <a:cxnLst/>
            <a:rect l="l" t="t" r="r" b="b"/>
            <a:pathLst>
              <a:path w="2148840" h="402336">
                <a:moveTo>
                  <a:pt x="384048" y="0"/>
                </a:moveTo>
                <a:lnTo>
                  <a:pt x="2148840" y="0"/>
                </a:lnTo>
                <a:lnTo>
                  <a:pt x="1764792" y="402336"/>
                </a:lnTo>
                <a:lnTo>
                  <a:pt x="0" y="402336"/>
                </a:lnTo>
                <a:lnTo>
                  <a:pt x="384048" y="0"/>
                </a:lnTo>
              </a:path>
            </a:pathLst>
          </a:custGeom>
          <a:solidFill>
            <a:schemeClr val="accent3">
              <a:lumMod val="75000"/>
              <a:alpha val="50000"/>
            </a:schemeClr>
          </a:solidFill>
        </p:spPr>
        <p:txBody>
          <a:bodyPr/>
          <a:lstStyle/>
          <a:p>
            <a:endParaRPr lang="zh-CN" altLang="en-US"/>
          </a:p>
        </p:txBody>
      </p:sp>
      <p:pic>
        <p:nvPicPr>
          <p:cNvPr id="2" name="图片 1" descr="47b59f35b0902c2a9855839e1cb08f6"/>
          <p:cNvPicPr>
            <a:picLocks noChangeAspect="1"/>
          </p:cNvPicPr>
          <p:nvPr/>
        </p:nvPicPr>
        <p:blipFill>
          <a:blip r:embed="rId8">
            <a:clrChange>
              <a:clrFrom>
                <a:srgbClr val="FFFFFF">
                  <a:alpha val="100000"/>
                </a:srgbClr>
              </a:clrFrom>
              <a:clrTo>
                <a:srgbClr val="FFFFFF">
                  <a:alpha val="100000"/>
                  <a:alpha val="0"/>
                </a:srgbClr>
              </a:clrTo>
            </a:clrChange>
          </a:blip>
          <a:srcRect l="20030" t="26343" r="20030" b="31620"/>
          <a:stretch>
            <a:fillRect/>
          </a:stretch>
        </p:blipFill>
        <p:spPr>
          <a:xfrm>
            <a:off x="10805795" y="0"/>
            <a:ext cx="1386205" cy="1320165"/>
          </a:xfrm>
          <a:prstGeom prst="rect">
            <a:avLst/>
          </a:prstGeom>
        </p:spPr>
      </p:pic>
      <p:sp>
        <p:nvSpPr>
          <p:cNvPr id="10" name="署名"/>
          <p:cNvSpPr>
            <a:spLocks noGrp="1"/>
          </p:cNvSpPr>
          <p:nvPr>
            <p:ph type="body" sz="quarter" idx="17"/>
            <p:custDataLst>
              <p:tags r:id="rId9"/>
            </p:custDataLst>
          </p:nvPr>
        </p:nvSpPr>
        <p:spPr>
          <a:xfrm>
            <a:off x="6289675" y="4782820"/>
            <a:ext cx="6138545" cy="919480"/>
          </a:xfrm>
        </p:spPr>
        <p:txBody>
          <a:bodyPr>
            <a:noAutofit/>
          </a:bodyPr>
          <a:lstStyle/>
          <a:p>
            <a:pPr algn="ctr"/>
            <a:r>
              <a:rPr lang="zh-CN" altLang="en-US" sz="1800"/>
              <a:t>常州市龙城小学</a:t>
            </a:r>
            <a:r>
              <a:rPr lang="en-US" altLang="zh-CN" sz="1800"/>
              <a:t>         </a:t>
            </a:r>
            <a:r>
              <a:rPr lang="zh-CN" altLang="en-US" sz="1800"/>
              <a:t>李小艳</a:t>
            </a:r>
            <a:r>
              <a:rPr lang="en-US" altLang="zh-CN" sz="1800"/>
              <a:t>         </a:t>
            </a:r>
            <a:endParaRPr lang="en-US" altLang="zh-CN" sz="1800"/>
          </a:p>
          <a:p>
            <a:pPr algn="ctr"/>
            <a:endParaRPr lang="en-US" altLang="zh-CN" sz="1800"/>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7b59f35b0902c2a9855839e1cb08f6"/>
          <p:cNvPicPr>
            <a:picLocks noChangeAspect="1"/>
          </p:cNvPicPr>
          <p:nvPr/>
        </p:nvPicPr>
        <p:blipFill>
          <a:blip r:embed="rId1">
            <a:clrChange>
              <a:clrFrom>
                <a:srgbClr val="FFFFFF">
                  <a:alpha val="100000"/>
                </a:srgbClr>
              </a:clrFrom>
              <a:clrTo>
                <a:srgbClr val="FFFFFF">
                  <a:alpha val="100000"/>
                  <a:alpha val="0"/>
                </a:srgbClr>
              </a:clrTo>
            </a:clrChange>
          </a:blip>
          <a:srcRect l="20030" t="26343" r="20030" b="31620"/>
          <a:stretch>
            <a:fillRect/>
          </a:stretch>
        </p:blipFill>
        <p:spPr>
          <a:xfrm>
            <a:off x="10831830" y="0"/>
            <a:ext cx="1360170" cy="1295400"/>
          </a:xfrm>
          <a:prstGeom prst="rect">
            <a:avLst/>
          </a:prstGeom>
        </p:spPr>
      </p:pic>
      <p:sp>
        <p:nvSpPr>
          <p:cNvPr id="12" name="标题 11"/>
          <p:cNvSpPr>
            <a:spLocks noGrp="1"/>
          </p:cNvSpPr>
          <p:nvPr>
            <p:ph type="title"/>
            <p:custDataLst>
              <p:tags r:id="rId2"/>
            </p:custDataLst>
          </p:nvPr>
        </p:nvSpPr>
        <p:spPr>
          <a:xfrm>
            <a:off x="541020" y="170180"/>
            <a:ext cx="10800080" cy="481330"/>
          </a:xfrm>
        </p:spPr>
        <p:txBody>
          <a:bodyPr lIns="0" tIns="0" rIns="0" bIns="0">
            <a:normAutofit/>
          </a:bodyPr>
          <a:p>
            <a:r>
              <a:rPr lang="zh-CN" altLang="en-US" sz="2000">
                <a:solidFill>
                  <a:schemeClr val="tx1">
                    <a:lumMod val="65000"/>
                    <a:lumOff val="35000"/>
                  </a:schemeClr>
                </a:solidFill>
                <a:latin typeface="方正大魏体简体" panose="02000000000000000000" charset="-122"/>
                <a:ea typeface="方正大魏体简体" panose="02000000000000000000" charset="-122"/>
                <a:sym typeface="+mn-ea"/>
              </a:rPr>
              <a:t>三、</a:t>
            </a:r>
            <a:r>
              <a:rPr lang="zh-CN" altLang="en-US" sz="2000">
                <a:solidFill>
                  <a:schemeClr val="tx1">
                    <a:lumMod val="65000"/>
                    <a:lumOff val="35000"/>
                  </a:schemeClr>
                </a:solidFill>
                <a:latin typeface="方正大魏体简体" panose="02000000000000000000" charset="-122"/>
                <a:ea typeface="方正大魏体简体" panose="02000000000000000000" charset="-122"/>
                <a:sym typeface="+mn-ea"/>
              </a:rPr>
              <a:t>建立体系，定制班主任队伍成长路径</a:t>
            </a:r>
            <a:r>
              <a:rPr lang="zh-CN" altLang="en-US" sz="20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rPr>
              <a:t>——尽心</a:t>
            </a:r>
            <a:endParaRPr lang="zh-CN" altLang="en-US" sz="2000" dirty="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endParaRPr>
          </a:p>
        </p:txBody>
      </p:sp>
      <p:sp>
        <p:nvSpPr>
          <p:cNvPr id="31" name="Rectangle 41795_#color-2049&amp;11794"/>
          <p:cNvSpPr/>
          <p:nvPr>
            <p:custDataLst>
              <p:tags r:id="rId3"/>
            </p:custDataLst>
          </p:nvPr>
        </p:nvSpPr>
        <p:spPr>
          <a:xfrm>
            <a:off x="154305" y="720090"/>
            <a:ext cx="8238490" cy="179070"/>
          </a:xfrm>
          <a:custGeom>
            <a:avLst/>
            <a:gdLst/>
            <a:ahLst/>
            <a:cxnLst/>
            <a:rect l="l" t="t" r="r" b="b"/>
            <a:pathLst>
              <a:path w="8238744" h="402336">
                <a:moveTo>
                  <a:pt x="384048" y="0"/>
                </a:moveTo>
                <a:lnTo>
                  <a:pt x="8238744" y="0"/>
                </a:lnTo>
                <a:lnTo>
                  <a:pt x="7863840" y="402336"/>
                </a:lnTo>
                <a:lnTo>
                  <a:pt x="0" y="402336"/>
                </a:lnTo>
                <a:lnTo>
                  <a:pt x="384048" y="0"/>
                </a:lnTo>
              </a:path>
            </a:pathLst>
          </a:custGeom>
          <a:solidFill>
            <a:schemeClr val="accent3"/>
          </a:solidFill>
        </p:spPr>
        <p:txBody>
          <a:bodyPr/>
          <a:p>
            <a:endParaRPr lang="zh-CN" altLang="en-US"/>
          </a:p>
        </p:txBody>
      </p:sp>
      <p:graphicFrame>
        <p:nvGraphicFramePr>
          <p:cNvPr id="3" name="表格 2"/>
          <p:cNvGraphicFramePr/>
          <p:nvPr>
            <p:custDataLst>
              <p:tags r:id="rId4"/>
            </p:custDataLst>
          </p:nvPr>
        </p:nvGraphicFramePr>
        <p:xfrm>
          <a:off x="288925" y="1398270"/>
          <a:ext cx="11614785" cy="4496435"/>
        </p:xfrm>
        <a:graphic>
          <a:graphicData uri="http://schemas.openxmlformats.org/drawingml/2006/table">
            <a:tbl>
              <a:tblPr firstRow="1" bandRow="1">
                <a:tableStyleId>{EA92FC5E-425C-40B2-A26A-11F165C38AED}</a:tableStyleId>
              </a:tblPr>
              <a:tblGrid>
                <a:gridCol w="1543050"/>
                <a:gridCol w="1291590"/>
                <a:gridCol w="1674495"/>
                <a:gridCol w="7105650"/>
              </a:tblGrid>
              <a:tr h="368300">
                <a:tc>
                  <a:txBody>
                    <a:bodyPr/>
                    <a:p>
                      <a:pPr indent="0" algn="ctr" fontAlgn="auto">
                        <a:lnSpc>
                          <a:spcPct val="150000"/>
                        </a:lnSpc>
                        <a:spcBef>
                          <a:spcPct val="0"/>
                        </a:spcBef>
                        <a:spcAft>
                          <a:spcPct val="0"/>
                        </a:spcAft>
                      </a:pPr>
                      <a:r>
                        <a:rPr lang="zh-CN" altLang="en-US" sz="1600"/>
                        <a:t>“星”级别</a:t>
                      </a:r>
                      <a:endParaRPr lang="zh-CN" altLang="en-US" sz="1600"/>
                    </a:p>
                  </a:txBody>
                  <a:tcPr marL="68580" marR="68580" marT="0" marB="0" anchor="ctr" anchorCtr="0"/>
                </a:tc>
                <a:tc>
                  <a:txBody>
                    <a:bodyPr/>
                    <a:p>
                      <a:pPr indent="0" algn="ctr" fontAlgn="auto">
                        <a:lnSpc>
                          <a:spcPct val="150000"/>
                        </a:lnSpc>
                        <a:spcBef>
                          <a:spcPct val="0"/>
                        </a:spcBef>
                        <a:spcAft>
                          <a:spcPct val="0"/>
                        </a:spcAft>
                      </a:pPr>
                      <a:r>
                        <a:rPr lang="zh-CN" sz="1600"/>
                        <a:t>成长年限</a:t>
                      </a:r>
                      <a:endParaRPr lang="zh-CN" sz="1600"/>
                    </a:p>
                  </a:txBody>
                  <a:tcPr marL="68580" marR="68580" marT="0" marB="0" anchor="ctr" anchorCtr="0"/>
                </a:tc>
                <a:tc>
                  <a:txBody>
                    <a:bodyPr/>
                    <a:p>
                      <a:pPr indent="0" algn="ctr" fontAlgn="auto">
                        <a:lnSpc>
                          <a:spcPct val="150000"/>
                        </a:lnSpc>
                        <a:spcBef>
                          <a:spcPct val="0"/>
                        </a:spcBef>
                        <a:spcAft>
                          <a:spcPct val="0"/>
                        </a:spcAft>
                      </a:pPr>
                      <a:r>
                        <a:rPr lang="zh-CN" sz="1600"/>
                        <a:t>培训方式</a:t>
                      </a:r>
                      <a:endParaRPr lang="zh-CN" sz="1600"/>
                    </a:p>
                  </a:txBody>
                  <a:tcPr marL="68580" marR="68580" marT="0" marB="0" anchor="ctr" anchorCtr="0"/>
                </a:tc>
                <a:tc>
                  <a:txBody>
                    <a:bodyPr/>
                    <a:p>
                      <a:pPr indent="0" algn="ctr" fontAlgn="auto">
                        <a:lnSpc>
                          <a:spcPct val="150000"/>
                        </a:lnSpc>
                        <a:spcBef>
                          <a:spcPct val="0"/>
                        </a:spcBef>
                        <a:spcAft>
                          <a:spcPct val="0"/>
                        </a:spcAft>
                      </a:pPr>
                      <a:r>
                        <a:rPr lang="zh-CN" sz="1600"/>
                        <a:t>培训目标</a:t>
                      </a:r>
                      <a:endParaRPr lang="zh-CN" sz="1600"/>
                    </a:p>
                  </a:txBody>
                  <a:tcPr marL="68580" marR="68580" marT="0" marB="0" anchor="ctr" anchorCtr="0"/>
                </a:tc>
              </a:tr>
              <a:tr h="1038860">
                <a:tc>
                  <a:txBody>
                    <a:bodyPr/>
                    <a:p>
                      <a:pPr indent="0" algn="ctr" fontAlgn="auto">
                        <a:lnSpc>
                          <a:spcPct val="150000"/>
                        </a:lnSpc>
                        <a:spcBef>
                          <a:spcPct val="0"/>
                        </a:spcBef>
                        <a:spcAft>
                          <a:spcPct val="0"/>
                        </a:spcAft>
                      </a:pPr>
                      <a:r>
                        <a:rPr lang="zh-CN" sz="1200"/>
                        <a:t>一星（班主任）</a:t>
                      </a:r>
                      <a:endParaRPr lang="zh-CN" sz="1200"/>
                    </a:p>
                    <a:p>
                      <a:pPr indent="0" algn="ctr" fontAlgn="auto">
                        <a:lnSpc>
                          <a:spcPct val="150000"/>
                        </a:lnSpc>
                        <a:spcBef>
                          <a:spcPct val="0"/>
                        </a:spcBef>
                        <a:spcAft>
                          <a:spcPct val="0"/>
                        </a:spcAft>
                      </a:pPr>
                      <a:r>
                        <a:rPr lang="zh-CN" sz="1200"/>
                        <a:t>班主任</a:t>
                      </a:r>
                      <a:endParaRPr lang="zh-CN" sz="1200"/>
                    </a:p>
                    <a:p>
                      <a:pPr indent="0" algn="ctr" fontAlgn="auto">
                        <a:lnSpc>
                          <a:spcPct val="150000"/>
                        </a:lnSpc>
                        <a:spcBef>
                          <a:spcPct val="0"/>
                        </a:spcBef>
                        <a:spcAft>
                          <a:spcPct val="0"/>
                        </a:spcAft>
                      </a:pPr>
                      <a:r>
                        <a:rPr lang="zh-CN" sz="1200"/>
                        <a:t>（入职适应期）</a:t>
                      </a:r>
                      <a:endParaRPr lang="zh-CN" sz="1200"/>
                    </a:p>
                  </a:txBody>
                  <a:tcPr marL="68580" marR="68580" marT="0" marB="0" anchor="ctr" anchorCtr="0"/>
                </a:tc>
                <a:tc>
                  <a:txBody>
                    <a:bodyPr/>
                    <a:p>
                      <a:pPr indent="0" algn="ctr" fontAlgn="auto">
                        <a:lnSpc>
                          <a:spcPct val="150000"/>
                        </a:lnSpc>
                        <a:spcBef>
                          <a:spcPct val="0"/>
                        </a:spcBef>
                        <a:spcAft>
                          <a:spcPct val="0"/>
                        </a:spcAft>
                      </a:pPr>
                      <a:r>
                        <a:rPr lang="en-US" altLang="zh-CN" sz="1200"/>
                        <a:t>1-3</a:t>
                      </a:r>
                      <a:r>
                        <a:rPr lang="zh-CN" altLang="en-US" sz="1200"/>
                        <a:t>年</a:t>
                      </a:r>
                      <a:endParaRPr lang="zh-CN" altLang="en-US" sz="1200"/>
                    </a:p>
                  </a:txBody>
                  <a:tcPr marL="68580" marR="68580" marT="0" marB="0" anchor="ctr" anchorCtr="0"/>
                </a:tc>
                <a:tc>
                  <a:txBody>
                    <a:bodyPr/>
                    <a:p>
                      <a:pPr marL="0" indent="304800" algn="l">
                        <a:lnSpc>
                          <a:spcPct val="150000"/>
                        </a:lnSpc>
                        <a:spcBef>
                          <a:spcPct val="0"/>
                        </a:spcBef>
                        <a:spcAft>
                          <a:spcPct val="0"/>
                        </a:spcAft>
                      </a:pPr>
                      <a:r>
                        <a:rPr lang="zh-CN" sz="1200"/>
                        <a:t>入职培训、青蓝结对、学习领会班主任各类文件精神</a:t>
                      </a:r>
                      <a:endParaRPr lang="zh-CN" sz="1200"/>
                    </a:p>
                  </a:txBody>
                  <a:tcPr marL="68580" marR="68580" marT="0" marB="0" anchor="ctr" anchorCtr="0"/>
                </a:tc>
                <a:tc>
                  <a:txBody>
                    <a:bodyPr/>
                    <a:p>
                      <a:pPr marL="0" indent="306070" algn="l">
                        <a:lnSpc>
                          <a:spcPct val="150000"/>
                        </a:lnSpc>
                        <a:spcBef>
                          <a:spcPct val="0"/>
                        </a:spcBef>
                        <a:spcAft>
                          <a:spcPct val="0"/>
                        </a:spcAft>
                      </a:pPr>
                      <a:r>
                        <a:rPr lang="zh-CN" sz="1200" b="1"/>
                        <a:t>意识层面：</a:t>
                      </a:r>
                      <a:r>
                        <a:rPr lang="zh-CN" sz="1200"/>
                        <a:t>认识班主任工作的意义，树立认同班主任工作的光荣感，成为一名合格的班主任。</a:t>
                      </a:r>
                      <a:endParaRPr lang="zh-CN" sz="1200"/>
                    </a:p>
                    <a:p>
                      <a:pPr marL="0" indent="306070" algn="l">
                        <a:lnSpc>
                          <a:spcPct val="150000"/>
                        </a:lnSpc>
                        <a:spcBef>
                          <a:spcPct val="0"/>
                        </a:spcBef>
                        <a:spcAft>
                          <a:spcPct val="0"/>
                        </a:spcAft>
                      </a:pPr>
                      <a:r>
                        <a:rPr lang="zh-CN" sz="1200" b="1"/>
                        <a:t>技能层面：</a:t>
                      </a:r>
                      <a:r>
                        <a:rPr lang="zh-CN" sz="1200"/>
                        <a:t>明确班主任的岗位目标和责任，以完成工作任务为目标，基本达标，初步掌握班主任工作基础知识和技能，主动适应的班主任工作，成为班主任中的新秀。</a:t>
                      </a:r>
                      <a:endParaRPr lang="zh-CN" sz="1200"/>
                    </a:p>
                  </a:txBody>
                  <a:tcPr marL="68580" marR="68580" marT="0" marB="0" anchor="ctr" anchorCtr="0"/>
                </a:tc>
              </a:tr>
              <a:tr h="1034415">
                <a:tc>
                  <a:txBody>
                    <a:bodyPr/>
                    <a:p>
                      <a:pPr indent="0" algn="ctr" fontAlgn="auto">
                        <a:lnSpc>
                          <a:spcPct val="150000"/>
                        </a:lnSpc>
                        <a:spcBef>
                          <a:spcPct val="0"/>
                        </a:spcBef>
                        <a:spcAft>
                          <a:spcPct val="0"/>
                        </a:spcAft>
                      </a:pPr>
                      <a:r>
                        <a:rPr lang="zh-CN" sz="1200"/>
                        <a:t>二星</a:t>
                      </a:r>
                      <a:r>
                        <a:rPr lang="zh-CN" sz="1200"/>
                        <a:t>（班主任）</a:t>
                      </a:r>
                      <a:endParaRPr lang="zh-CN" sz="1200"/>
                    </a:p>
                    <a:p>
                      <a:pPr indent="0" algn="ctr" fontAlgn="auto">
                        <a:lnSpc>
                          <a:spcPct val="150000"/>
                        </a:lnSpc>
                        <a:spcBef>
                          <a:spcPct val="0"/>
                        </a:spcBef>
                        <a:spcAft>
                          <a:spcPct val="0"/>
                        </a:spcAft>
                      </a:pPr>
                      <a:r>
                        <a:rPr lang="zh-CN" sz="1200"/>
                        <a:t>班主任</a:t>
                      </a:r>
                      <a:endParaRPr lang="zh-CN" sz="1200"/>
                    </a:p>
                    <a:p>
                      <a:pPr indent="0" algn="ctr" fontAlgn="auto">
                        <a:lnSpc>
                          <a:spcPct val="150000"/>
                        </a:lnSpc>
                        <a:spcBef>
                          <a:spcPct val="0"/>
                        </a:spcBef>
                        <a:spcAft>
                          <a:spcPct val="0"/>
                        </a:spcAft>
                      </a:pPr>
                      <a:r>
                        <a:rPr lang="zh-CN" sz="1200"/>
                        <a:t>（职业发展期）</a:t>
                      </a:r>
                      <a:r>
                        <a:rPr lang="en-US" altLang="zh-CN" sz="1200"/>
                        <a:t> </a:t>
                      </a:r>
                      <a:endParaRPr lang="en-US" altLang="zh-CN" sz="1200"/>
                    </a:p>
                  </a:txBody>
                  <a:tcPr marL="68580" marR="68580" marT="0" marB="0" anchor="ctr" anchorCtr="0"/>
                </a:tc>
                <a:tc>
                  <a:txBody>
                    <a:bodyPr/>
                    <a:p>
                      <a:pPr indent="0" algn="ctr" fontAlgn="auto">
                        <a:lnSpc>
                          <a:spcPct val="150000"/>
                        </a:lnSpc>
                        <a:spcBef>
                          <a:spcPct val="0"/>
                        </a:spcBef>
                        <a:spcAft>
                          <a:spcPct val="0"/>
                        </a:spcAft>
                      </a:pPr>
                      <a:r>
                        <a:rPr lang="en-US" altLang="zh-CN" sz="1200"/>
                        <a:t>4-6</a:t>
                      </a:r>
                      <a:r>
                        <a:rPr lang="zh-CN" altLang="en-US" sz="1200"/>
                        <a:t>年</a:t>
                      </a:r>
                      <a:endParaRPr lang="zh-CN" altLang="en-US" sz="1200"/>
                    </a:p>
                  </a:txBody>
                  <a:tcPr marL="68580" marR="68580" marT="0" marB="0" anchor="ctr" anchorCtr="0"/>
                </a:tc>
                <a:tc>
                  <a:txBody>
                    <a:bodyPr/>
                    <a:p>
                      <a:pPr marL="0" indent="304800" algn="l">
                        <a:lnSpc>
                          <a:spcPct val="150000"/>
                        </a:lnSpc>
                        <a:spcBef>
                          <a:spcPct val="0"/>
                        </a:spcBef>
                        <a:spcAft>
                          <a:spcPct val="0"/>
                        </a:spcAft>
                      </a:pPr>
                      <a:r>
                        <a:rPr lang="zh-CN" sz="1200"/>
                        <a:t>参加培训班、承办班队观摩任务（校内外）、撰写论文</a:t>
                      </a:r>
                      <a:endParaRPr lang="zh-CN" sz="1200"/>
                    </a:p>
                  </a:txBody>
                  <a:tcPr marL="68580" marR="68580" marT="0" marB="0" anchor="ctr" anchorCtr="0"/>
                </a:tc>
                <a:tc>
                  <a:txBody>
                    <a:bodyPr/>
                    <a:p>
                      <a:pPr marL="0" indent="306070" algn="l">
                        <a:lnSpc>
                          <a:spcPct val="150000"/>
                        </a:lnSpc>
                        <a:spcBef>
                          <a:spcPct val="0"/>
                        </a:spcBef>
                        <a:spcAft>
                          <a:spcPct val="0"/>
                        </a:spcAft>
                      </a:pPr>
                      <a:r>
                        <a:rPr lang="zh-CN" sz="1200" b="1"/>
                        <a:t>意识层面：</a:t>
                      </a:r>
                      <a:r>
                        <a:rPr lang="zh-CN" sz="1200"/>
                        <a:t>热爱班主任工作，树立做好班主任工作的责任感和一名优秀班主任的决心。</a:t>
                      </a:r>
                      <a:endParaRPr lang="zh-CN" sz="1200"/>
                    </a:p>
                    <a:p>
                      <a:pPr marL="0" indent="306070" algn="l">
                        <a:lnSpc>
                          <a:spcPct val="150000"/>
                        </a:lnSpc>
                        <a:spcBef>
                          <a:spcPct val="0"/>
                        </a:spcBef>
                        <a:spcAft>
                          <a:spcPct val="0"/>
                        </a:spcAft>
                      </a:pPr>
                      <a:r>
                        <a:rPr lang="zh-CN" sz="1200" b="1"/>
                        <a:t>技能层面：</a:t>
                      </a:r>
                      <a:r>
                        <a:rPr lang="zh-CN" sz="1200"/>
                        <a:t>主动开展班队活动，关注特色活动的打造，成为活动型班主任工作骨干力量。</a:t>
                      </a:r>
                      <a:endParaRPr lang="zh-CN" sz="1200"/>
                    </a:p>
                  </a:txBody>
                  <a:tcPr marL="68580" marR="68580" marT="0" marB="0" anchor="ctr" anchorCtr="0"/>
                </a:tc>
              </a:tr>
              <a:tr h="991235">
                <a:tc>
                  <a:txBody>
                    <a:bodyPr/>
                    <a:p>
                      <a:pPr indent="0" algn="ctr" fontAlgn="auto">
                        <a:lnSpc>
                          <a:spcPct val="150000"/>
                        </a:lnSpc>
                        <a:spcBef>
                          <a:spcPct val="0"/>
                        </a:spcBef>
                        <a:spcAft>
                          <a:spcPct val="0"/>
                        </a:spcAft>
                      </a:pPr>
                      <a:r>
                        <a:rPr lang="zh-CN" sz="1200"/>
                        <a:t>三星</a:t>
                      </a:r>
                      <a:r>
                        <a:rPr lang="zh-CN" sz="1200"/>
                        <a:t>（班主任）</a:t>
                      </a:r>
                      <a:endParaRPr lang="zh-CN" sz="1200"/>
                    </a:p>
                    <a:p>
                      <a:pPr indent="0" algn="ctr" fontAlgn="auto">
                        <a:lnSpc>
                          <a:spcPct val="150000"/>
                        </a:lnSpc>
                        <a:spcBef>
                          <a:spcPct val="0"/>
                        </a:spcBef>
                        <a:spcAft>
                          <a:spcPct val="0"/>
                        </a:spcAft>
                      </a:pPr>
                      <a:r>
                        <a:rPr lang="zh-CN" sz="1200"/>
                        <a:t>班主任</a:t>
                      </a:r>
                      <a:endParaRPr lang="zh-CN" sz="1200"/>
                    </a:p>
                    <a:p>
                      <a:pPr indent="0" algn="ctr" fontAlgn="auto">
                        <a:lnSpc>
                          <a:spcPct val="150000"/>
                        </a:lnSpc>
                        <a:spcBef>
                          <a:spcPct val="0"/>
                        </a:spcBef>
                        <a:spcAft>
                          <a:spcPct val="0"/>
                        </a:spcAft>
                      </a:pPr>
                      <a:r>
                        <a:rPr lang="zh-CN" sz="1200"/>
                        <a:t>（职业成熟期）</a:t>
                      </a:r>
                      <a:endParaRPr lang="zh-CN" sz="1200"/>
                    </a:p>
                  </a:txBody>
                  <a:tcPr marL="68580" marR="68580" marT="0" marB="0" anchor="ctr" anchorCtr="0"/>
                </a:tc>
                <a:tc>
                  <a:txBody>
                    <a:bodyPr/>
                    <a:p>
                      <a:pPr indent="0" algn="ctr" fontAlgn="auto">
                        <a:lnSpc>
                          <a:spcPct val="150000"/>
                        </a:lnSpc>
                        <a:spcBef>
                          <a:spcPct val="0"/>
                        </a:spcBef>
                        <a:spcAft>
                          <a:spcPct val="0"/>
                        </a:spcAft>
                      </a:pPr>
                      <a:r>
                        <a:rPr lang="en-US" altLang="zh-CN" sz="1200"/>
                        <a:t>7-10</a:t>
                      </a:r>
                      <a:r>
                        <a:rPr lang="zh-CN" altLang="en-US" sz="1200"/>
                        <a:t>年</a:t>
                      </a:r>
                      <a:endParaRPr lang="zh-CN" altLang="en-US" sz="1200"/>
                    </a:p>
                  </a:txBody>
                  <a:tcPr marL="68580" marR="68580" marT="0" marB="0" anchor="ctr" anchorCtr="0"/>
                </a:tc>
                <a:tc>
                  <a:txBody>
                    <a:bodyPr/>
                    <a:p>
                      <a:pPr marL="0" indent="304800" algn="l">
                        <a:lnSpc>
                          <a:spcPct val="150000"/>
                        </a:lnSpc>
                        <a:spcBef>
                          <a:spcPct val="0"/>
                        </a:spcBef>
                        <a:spcAft>
                          <a:spcPct val="0"/>
                        </a:spcAft>
                      </a:pPr>
                      <a:r>
                        <a:rPr lang="zh-CN" sz="1200"/>
                        <a:t>教科研拉动，高级研修，主题论坛，承担区市级少先队观摩任务</a:t>
                      </a:r>
                      <a:endParaRPr lang="zh-CN" sz="1200"/>
                    </a:p>
                  </a:txBody>
                  <a:tcPr marL="68580" marR="68580" marT="0" marB="0" anchor="ctr" anchorCtr="0"/>
                </a:tc>
                <a:tc>
                  <a:txBody>
                    <a:bodyPr/>
                    <a:p>
                      <a:pPr marL="0" indent="306070" algn="l">
                        <a:lnSpc>
                          <a:spcPct val="150000"/>
                        </a:lnSpc>
                        <a:spcBef>
                          <a:spcPct val="0"/>
                        </a:spcBef>
                        <a:spcAft>
                          <a:spcPct val="0"/>
                        </a:spcAft>
                      </a:pPr>
                      <a:r>
                        <a:rPr lang="zh-CN" sz="1200" b="1"/>
                        <a:t>意识层面：</a:t>
                      </a:r>
                      <a:r>
                        <a:rPr lang="zh-CN" sz="1200"/>
                        <a:t>乐做班主任工作，充满成就感，成为德育教育工作的带头人。</a:t>
                      </a:r>
                      <a:endParaRPr lang="zh-CN" sz="1200"/>
                    </a:p>
                    <a:p>
                      <a:pPr marL="0" indent="306070" algn="l">
                        <a:lnSpc>
                          <a:spcPct val="150000"/>
                        </a:lnSpc>
                        <a:spcBef>
                          <a:spcPct val="0"/>
                        </a:spcBef>
                        <a:spcAft>
                          <a:spcPct val="0"/>
                        </a:spcAft>
                      </a:pPr>
                      <a:r>
                        <a:rPr lang="zh-CN" sz="1200" b="1"/>
                        <a:t>技能层面：</a:t>
                      </a:r>
                      <a:r>
                        <a:rPr lang="zh-CN" sz="1200"/>
                        <a:t>熟练掌握班主任专业知识和技能，关注班队精品活动的打造，班级工作有特色，能积极参与区级活力班集体的评选。</a:t>
                      </a:r>
                      <a:endParaRPr lang="zh-CN" sz="1200"/>
                    </a:p>
                  </a:txBody>
                  <a:tcPr marL="68580" marR="68580" marT="0" marB="0" anchor="ctr" anchorCtr="0"/>
                </a:tc>
              </a:tr>
              <a:tr h="1063625">
                <a:tc>
                  <a:txBody>
                    <a:bodyPr/>
                    <a:p>
                      <a:pPr indent="0" algn="ctr" fontAlgn="auto">
                        <a:lnSpc>
                          <a:spcPct val="150000"/>
                        </a:lnSpc>
                        <a:spcBef>
                          <a:spcPct val="0"/>
                        </a:spcBef>
                        <a:spcAft>
                          <a:spcPct val="0"/>
                        </a:spcAft>
                      </a:pPr>
                      <a:r>
                        <a:rPr lang="zh-CN" sz="1200"/>
                        <a:t>四星</a:t>
                      </a:r>
                      <a:r>
                        <a:rPr lang="zh-CN" sz="1200"/>
                        <a:t>（班主任）</a:t>
                      </a:r>
                      <a:endParaRPr lang="zh-CN" sz="1200"/>
                    </a:p>
                    <a:p>
                      <a:pPr indent="0" algn="ctr" fontAlgn="auto">
                        <a:lnSpc>
                          <a:spcPct val="150000"/>
                        </a:lnSpc>
                        <a:spcBef>
                          <a:spcPct val="0"/>
                        </a:spcBef>
                        <a:spcAft>
                          <a:spcPct val="0"/>
                        </a:spcAft>
                      </a:pPr>
                      <a:r>
                        <a:rPr lang="zh-CN" sz="1200"/>
                        <a:t>班主任</a:t>
                      </a:r>
                      <a:endParaRPr lang="zh-CN" sz="1200"/>
                    </a:p>
                    <a:p>
                      <a:pPr indent="0" algn="ctr" fontAlgn="auto">
                        <a:lnSpc>
                          <a:spcPct val="150000"/>
                        </a:lnSpc>
                        <a:spcBef>
                          <a:spcPct val="0"/>
                        </a:spcBef>
                        <a:spcAft>
                          <a:spcPct val="0"/>
                        </a:spcAft>
                      </a:pPr>
                      <a:r>
                        <a:rPr lang="zh-CN" sz="1200"/>
                        <a:t>（职业成功期）</a:t>
                      </a:r>
                      <a:endParaRPr lang="zh-CN" sz="1200"/>
                    </a:p>
                  </a:txBody>
                  <a:tcPr marL="68580" marR="68580" marT="0" marB="0" anchor="ctr" anchorCtr="0"/>
                </a:tc>
                <a:tc>
                  <a:txBody>
                    <a:bodyPr/>
                    <a:p>
                      <a:pPr indent="0" algn="ctr" fontAlgn="auto">
                        <a:lnSpc>
                          <a:spcPct val="150000"/>
                        </a:lnSpc>
                        <a:spcBef>
                          <a:spcPct val="0"/>
                        </a:spcBef>
                        <a:spcAft>
                          <a:spcPct val="0"/>
                        </a:spcAft>
                      </a:pPr>
                      <a:r>
                        <a:rPr lang="en-US" altLang="zh-CN" sz="1200"/>
                        <a:t>10</a:t>
                      </a:r>
                      <a:r>
                        <a:rPr lang="zh-CN" altLang="en-US" sz="1200"/>
                        <a:t>年以上</a:t>
                      </a:r>
                      <a:endParaRPr lang="zh-CN" altLang="en-US" sz="1200"/>
                    </a:p>
                  </a:txBody>
                  <a:tcPr marL="68580" marR="68580" marT="0" marB="0" anchor="ctr" anchorCtr="0"/>
                </a:tc>
                <a:tc>
                  <a:txBody>
                    <a:bodyPr/>
                    <a:p>
                      <a:pPr marL="0" indent="304800" algn="l">
                        <a:lnSpc>
                          <a:spcPct val="150000"/>
                        </a:lnSpc>
                        <a:spcBef>
                          <a:spcPct val="0"/>
                        </a:spcBef>
                        <a:spcAft>
                          <a:spcPct val="0"/>
                        </a:spcAft>
                      </a:pPr>
                      <a:r>
                        <a:rPr lang="zh-CN" sz="1200"/>
                        <a:t>主持课题研究，指导班主任开展工作，发挥示范引领</a:t>
                      </a:r>
                      <a:endParaRPr lang="zh-CN" sz="1200"/>
                    </a:p>
                  </a:txBody>
                  <a:tcPr marL="68580" marR="68580" marT="0" marB="0" anchor="ctr" anchorCtr="0"/>
                </a:tc>
                <a:tc>
                  <a:txBody>
                    <a:bodyPr/>
                    <a:p>
                      <a:pPr marL="0" indent="306070" algn="l">
                        <a:lnSpc>
                          <a:spcPct val="150000"/>
                        </a:lnSpc>
                        <a:spcBef>
                          <a:spcPct val="0"/>
                        </a:spcBef>
                        <a:spcAft>
                          <a:spcPct val="0"/>
                        </a:spcAft>
                      </a:pPr>
                      <a:r>
                        <a:rPr lang="zh-CN" sz="1200" b="1"/>
                        <a:t>意识层面：</a:t>
                      </a:r>
                      <a:r>
                        <a:rPr lang="zh-CN" sz="1200"/>
                        <a:t>将班主任工作视为生命的重要部分，充满幸福感，成为开拓创新型班主任。</a:t>
                      </a:r>
                      <a:endParaRPr lang="zh-CN" sz="1200"/>
                    </a:p>
                    <a:p>
                      <a:pPr marL="0" indent="306070" algn="l">
                        <a:lnSpc>
                          <a:spcPct val="150000"/>
                        </a:lnSpc>
                        <a:spcBef>
                          <a:spcPct val="0"/>
                        </a:spcBef>
                        <a:spcAft>
                          <a:spcPct val="0"/>
                        </a:spcAft>
                      </a:pPr>
                      <a:r>
                        <a:rPr lang="zh-CN" sz="1200" b="1"/>
                        <a:t>技能层面：</a:t>
                      </a:r>
                      <a:r>
                        <a:rPr lang="zh-CN" sz="1200"/>
                        <a:t>全面而又熟练地掌握班主任专业知识和技能，具有娴熟驾驭班主任（少先队）教育工作的能力，精心打造品牌活动，成为班主任中的领军人物，班主任工作的行家。</a:t>
                      </a:r>
                      <a:endParaRPr lang="zh-CN" sz="1200"/>
                    </a:p>
                  </a:txBody>
                  <a:tcPr marL="68580" marR="68580" marT="0" marB="0" anchor="ctr" anchorCtr="0"/>
                </a:tc>
              </a:tr>
            </a:tbl>
          </a:graphicData>
        </a:graphic>
      </p:graphicFrame>
      <p:sp>
        <p:nvSpPr>
          <p:cNvPr id="4" name="标题 11"/>
          <p:cNvSpPr>
            <a:spLocks noGrp="1"/>
          </p:cNvSpPr>
          <p:nvPr>
            <p:custDataLst>
              <p:tags r:id="rId5"/>
            </p:custDataLst>
          </p:nvPr>
        </p:nvSpPr>
        <p:spPr>
          <a:xfrm>
            <a:off x="696595" y="5997575"/>
            <a:ext cx="10800080" cy="481330"/>
          </a:xfrm>
          <a:prstGeom prst="rect">
            <a:avLst/>
          </a:prstGeom>
        </p:spPr>
        <p:txBody>
          <a:bodyPr vert="horz" wrap="square" lIns="0" tIns="0" rIns="0" bIns="0" rtlCol="0" anchor="b" anchorCtr="0">
            <a:normAutofit/>
          </a:bodyPr>
          <a:lst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a:lstStyle>
          <a:p>
            <a:pPr algn="ctr"/>
            <a:r>
              <a:rPr lang="zh-CN" altLang="en-US" sz="2000">
                <a:solidFill>
                  <a:schemeClr val="accent1"/>
                </a:solidFill>
                <a:latin typeface="方正大魏体简体" panose="02000000000000000000" charset="-122"/>
                <a:ea typeface="方正大魏体简体" panose="02000000000000000000" charset="-122"/>
                <a:sym typeface="+mn-ea"/>
              </a:rPr>
              <a:t>龙城“星动力”（班主任）班主任专业能力培养体系</a:t>
            </a:r>
            <a:endParaRPr lang="zh-CN" altLang="en-US" sz="2000">
              <a:solidFill>
                <a:schemeClr val="accent1"/>
              </a:solidFill>
              <a:latin typeface="方正大魏体简体" panose="02000000000000000000" charset="-122"/>
              <a:ea typeface="方正大魏体简体" panose="02000000000000000000" charset="-122"/>
              <a:sym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5906135" y="1501775"/>
            <a:ext cx="5523230" cy="3230245"/>
          </a:xfrm>
        </p:spPr>
        <p:txBody>
          <a:bodyPr>
            <a:normAutofit/>
          </a:bodyPr>
          <a:lstStyle/>
          <a:p>
            <a:pPr>
              <a:lnSpc>
                <a:spcPct val="150000"/>
              </a:lnSpc>
            </a:pPr>
            <a:r>
              <a:rPr lang="zh-CN" altLang="en-US" sz="4000">
                <a:latin typeface="方正大魏体简体" panose="02000000000000000000" charset="-122"/>
                <a:ea typeface="方正大魏体简体" panose="02000000000000000000" charset="-122"/>
                <a:sym typeface="+mn-ea"/>
              </a:rPr>
              <a:t>花式研训，助力班主任队伍成长成才</a:t>
            </a:r>
            <a:r>
              <a:rPr lang="en-US" altLang="zh-CN">
                <a:latin typeface="方正大魏体简体" panose="02000000000000000000" charset="-122"/>
                <a:ea typeface="方正大魏体简体" panose="02000000000000000000" charset="-122"/>
                <a:cs typeface="方正大魏体简体" panose="02000000000000000000" charset="-122"/>
              </a:rPr>
              <a:t>           </a:t>
            </a:r>
            <a:r>
              <a:rPr lang="en-US" altLang="zh-CN" sz="4800">
                <a:latin typeface="方正大魏体简体" panose="02000000000000000000" charset="-122"/>
                <a:ea typeface="方正大魏体简体" panose="02000000000000000000" charset="-122"/>
                <a:cs typeface="方正大魏体简体" panose="02000000000000000000" charset="-122"/>
              </a:rPr>
              <a:t>  </a:t>
            </a:r>
            <a:br>
              <a:rPr lang="en-US" altLang="zh-CN" sz="4800">
                <a:latin typeface="方正大魏体简体" panose="02000000000000000000" charset="-122"/>
                <a:ea typeface="方正大魏体简体" panose="02000000000000000000" charset="-122"/>
                <a:cs typeface="方正大魏体简体" panose="02000000000000000000" charset="-122"/>
              </a:rPr>
            </a:br>
            <a:r>
              <a:rPr lang="en-US" altLang="zh-CN" sz="4800">
                <a:latin typeface="方正大魏体简体" panose="02000000000000000000" charset="-122"/>
                <a:ea typeface="方正大魏体简体" panose="02000000000000000000" charset="-122"/>
                <a:cs typeface="方正大魏体简体" panose="02000000000000000000" charset="-122"/>
              </a:rPr>
              <a:t>              </a:t>
            </a:r>
            <a:r>
              <a:rPr lang="zh-CN" altLang="en-US" sz="4800">
                <a:solidFill>
                  <a:schemeClr val="accent2"/>
                </a:solidFill>
                <a:latin typeface="方正大魏体简体" panose="02000000000000000000" charset="-122"/>
                <a:ea typeface="方正大魏体简体" panose="02000000000000000000" charset="-122"/>
                <a:cs typeface="方正大魏体简体" panose="02000000000000000000" charset="-122"/>
              </a:rPr>
              <a:t>—</a:t>
            </a:r>
            <a:r>
              <a:rPr lang="en-US" altLang="zh-CN" sz="4800">
                <a:solidFill>
                  <a:schemeClr val="accent2"/>
                </a:solidFill>
                <a:latin typeface="方正大魏体简体" panose="02000000000000000000" charset="-122"/>
                <a:ea typeface="方正大魏体简体" panose="02000000000000000000" charset="-122"/>
                <a:cs typeface="方正大魏体简体" panose="02000000000000000000" charset="-122"/>
              </a:rPr>
              <a:t> </a:t>
            </a:r>
            <a:r>
              <a:rPr lang="zh-CN" altLang="en-US" sz="4800">
                <a:solidFill>
                  <a:schemeClr val="accent2"/>
                </a:solidFill>
                <a:latin typeface="方正大魏体简体" panose="02000000000000000000" charset="-122"/>
                <a:ea typeface="方正大魏体简体" panose="02000000000000000000" charset="-122"/>
                <a:cs typeface="方正大魏体简体" panose="02000000000000000000" charset="-122"/>
              </a:rPr>
              <a:t>—</a:t>
            </a:r>
            <a:r>
              <a:rPr lang="en-US" altLang="zh-CN" sz="4800">
                <a:solidFill>
                  <a:schemeClr val="accent2"/>
                </a:solidFill>
                <a:latin typeface="方正大魏体简体" panose="02000000000000000000" charset="-122"/>
                <a:ea typeface="方正大魏体简体" panose="02000000000000000000" charset="-122"/>
                <a:cs typeface="方正大魏体简体" panose="02000000000000000000" charset="-122"/>
              </a:rPr>
              <a:t> </a:t>
            </a:r>
            <a:r>
              <a:rPr lang="zh-CN" altLang="en-US" sz="4800">
                <a:solidFill>
                  <a:schemeClr val="accent2"/>
                </a:solidFill>
                <a:latin typeface="方正大魏体简体" panose="02000000000000000000" charset="-122"/>
                <a:ea typeface="方正大魏体简体" panose="02000000000000000000" charset="-122"/>
                <a:cs typeface="方正大魏体简体" panose="02000000000000000000" charset="-122"/>
              </a:rPr>
              <a:t>走</a:t>
            </a:r>
            <a:r>
              <a:rPr lang="en-US" altLang="zh-CN" sz="4800">
                <a:solidFill>
                  <a:schemeClr val="accent2"/>
                </a:solidFill>
                <a:latin typeface="方正大魏体简体" panose="02000000000000000000" charset="-122"/>
                <a:ea typeface="方正大魏体简体" panose="02000000000000000000" charset="-122"/>
                <a:cs typeface="方正大魏体简体" panose="02000000000000000000" charset="-122"/>
              </a:rPr>
              <a:t> </a:t>
            </a:r>
            <a:r>
              <a:rPr lang="zh-CN" altLang="en-US" sz="4800">
                <a:solidFill>
                  <a:schemeClr val="accent2"/>
                </a:solidFill>
                <a:latin typeface="方正大魏体简体" panose="02000000000000000000" charset="-122"/>
                <a:ea typeface="方正大魏体简体" panose="02000000000000000000" charset="-122"/>
                <a:cs typeface="方正大魏体简体" panose="02000000000000000000" charset="-122"/>
              </a:rPr>
              <a:t>心</a:t>
            </a:r>
            <a:endParaRPr lang="zh-CN" altLang="en-US" sz="4800">
              <a:solidFill>
                <a:schemeClr val="accent2"/>
              </a:solidFill>
              <a:latin typeface="方正大魏体简体" panose="02000000000000000000" charset="-122"/>
              <a:ea typeface="方正大魏体简体" panose="02000000000000000000" charset="-122"/>
              <a:cs typeface="方正大魏体简体" panose="02000000000000000000" charset="-122"/>
            </a:endParaRPr>
          </a:p>
        </p:txBody>
      </p:sp>
      <p:sp>
        <p:nvSpPr>
          <p:cNvPr id="6" name="节编号"/>
          <p:cNvSpPr>
            <a:spLocks noGrp="1"/>
          </p:cNvSpPr>
          <p:nvPr>
            <p:ph type="body" sz="quarter" idx="13"/>
            <p:custDataLst>
              <p:tags r:id="rId2"/>
            </p:custDataLst>
          </p:nvPr>
        </p:nvSpPr>
        <p:spPr>
          <a:xfrm>
            <a:off x="5906135" y="71120"/>
            <a:ext cx="2628265" cy="1224280"/>
          </a:xfrm>
        </p:spPr>
        <p:txBody>
          <a:bodyPr/>
          <a:lstStyle/>
          <a:p>
            <a:r>
              <a:rPr lang="en-US" altLang="zh-CN">
                <a:latin typeface="汉仪力量黑简" panose="00020600040101010101" charset="-122"/>
                <a:ea typeface="汉仪力量黑简" panose="00020600040101010101" charset="-122"/>
              </a:rPr>
              <a:t>PART  4</a:t>
            </a:r>
            <a:endParaRPr lang="en-US" altLang="zh-CN">
              <a:latin typeface="汉仪力量黑简" panose="00020600040101010101" charset="-122"/>
              <a:ea typeface="汉仪力量黑简" panose="00020600040101010101" charset="-122"/>
            </a:endParaRPr>
          </a:p>
        </p:txBody>
      </p:sp>
      <p:pic>
        <p:nvPicPr>
          <p:cNvPr id="2" name="图片 1" descr="47b59f35b0902c2a9855839e1cb08f6"/>
          <p:cNvPicPr>
            <a:picLocks noChangeAspect="1"/>
          </p:cNvPicPr>
          <p:nvPr/>
        </p:nvPicPr>
        <p:blipFill>
          <a:blip r:embed="rId3">
            <a:clrChange>
              <a:clrFrom>
                <a:srgbClr val="FFFFFF">
                  <a:alpha val="100000"/>
                </a:srgbClr>
              </a:clrFrom>
              <a:clrTo>
                <a:srgbClr val="FFFFFF">
                  <a:alpha val="100000"/>
                  <a:alpha val="0"/>
                </a:srgbClr>
              </a:clrTo>
            </a:clrChange>
          </a:blip>
          <a:srcRect l="20030" t="26343" r="20030" b="31620"/>
          <a:stretch>
            <a:fillRect/>
          </a:stretch>
        </p:blipFill>
        <p:spPr>
          <a:xfrm>
            <a:off x="10831830" y="0"/>
            <a:ext cx="1360170" cy="1295400"/>
          </a:xfrm>
          <a:prstGeom prst="rect">
            <a:avLst/>
          </a:prstGeom>
        </p:spPr>
      </p:pic>
      <p:pic>
        <p:nvPicPr>
          <p:cNvPr id="3" name="图片 2" descr="懒人图云"/>
          <p:cNvPicPr>
            <a:picLocks noChangeAspect="1"/>
          </p:cNvPicPr>
          <p:nvPr/>
        </p:nvPicPr>
        <p:blipFill>
          <a:blip r:embed="rId4"/>
          <a:stretch>
            <a:fillRect/>
          </a:stretch>
        </p:blipFill>
        <p:spPr>
          <a:xfrm>
            <a:off x="430530" y="626745"/>
            <a:ext cx="4869815" cy="5078730"/>
          </a:xfrm>
          <a:prstGeom prst="rect">
            <a:avLst/>
          </a:prstGeom>
          <a:effectLst>
            <a:outerShdw blurRad="50800" dist="38100" dir="2700000" algn="tl" rotWithShape="0">
              <a:prstClr val="black">
                <a:alpha val="40000"/>
              </a:prstClr>
            </a:outerShdw>
          </a:effectLst>
        </p:spPr>
      </p:pic>
    </p:spTree>
    <p:custDataLst>
      <p:tags r:id="rId5"/>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bc71c5b5884fcad357fb2e3661fefe6"/>
          <p:cNvPicPr>
            <a:picLocks noChangeAspect="1"/>
          </p:cNvPicPr>
          <p:nvPr/>
        </p:nvPicPr>
        <p:blipFill>
          <a:blip r:embed="rId1"/>
          <a:stretch>
            <a:fillRect/>
          </a:stretch>
        </p:blipFill>
        <p:spPr>
          <a:xfrm>
            <a:off x="0" y="2540"/>
            <a:ext cx="12195175" cy="6854825"/>
          </a:xfrm>
          <a:prstGeom prst="rect">
            <a:avLst/>
          </a:prstGeom>
        </p:spPr>
      </p:pic>
      <p:pic>
        <p:nvPicPr>
          <p:cNvPr id="6" name="图片 5" descr="C:/Users/user/Desktop/bc71c5b5884fcad357fb2e3661fefe6.jpgbc71c5b5884fcad357fb2e3661fefe6"/>
          <p:cNvPicPr>
            <a:picLocks noChangeAspect="1"/>
          </p:cNvPicPr>
          <p:nvPr>
            <p:custDataLst>
              <p:tags r:id="rId2"/>
            </p:custDataLst>
          </p:nvPr>
        </p:nvPicPr>
        <p:blipFill rotWithShape="1">
          <a:blip r:embed="rId1"/>
          <a:srcRect l="10848" t="11222" r="19501"/>
          <a:stretch>
            <a:fillRect/>
          </a:stretch>
        </p:blipFill>
        <p:spPr>
          <a:xfrm>
            <a:off x="5787390" y="392430"/>
            <a:ext cx="5932170" cy="6088380"/>
          </a:xfrm>
          <a:prstGeom prst="rect">
            <a:avLst/>
          </a:prstGeom>
          <a:ln w="9525" cap="flat" cmpd="sng" algn="ctr">
            <a:solidFill>
              <a:schemeClr val="dk1">
                <a:lumMod val="40000"/>
                <a:lumOff val="60000"/>
                <a:alpha val="50000"/>
              </a:schemeClr>
            </a:solidFill>
            <a:prstDash val="solid"/>
            <a:round/>
            <a:headEnd type="none" w="med" len="med"/>
            <a:tailEnd type="none" w="med" len="med"/>
          </a:ln>
        </p:spPr>
      </p:pic>
      <p:sp>
        <p:nvSpPr>
          <p:cNvPr id="4" name="任意多边形: 形状 3"/>
          <p:cNvSpPr/>
          <p:nvPr>
            <p:custDataLst>
              <p:tags r:id="rId3"/>
            </p:custDataLst>
          </p:nvPr>
        </p:nvSpPr>
        <p:spPr>
          <a:xfrm>
            <a:off x="0" y="0"/>
            <a:ext cx="12192635" cy="6857365"/>
          </a:xfrm>
          <a:custGeom>
            <a:avLst/>
            <a:gdLst>
              <a:gd name="connsiteX0" fmla="*/ 5268375 w 10663767"/>
              <a:gd name="connsiteY0" fmla="*/ 423545 h 5643880"/>
              <a:gd name="connsiteX1" fmla="*/ 5268375 w 10663767"/>
              <a:gd name="connsiteY1" fmla="*/ 5220335 h 5643880"/>
              <a:gd name="connsiteX2" fmla="*/ 10065165 w 10663767"/>
              <a:gd name="connsiteY2" fmla="*/ 5220335 h 5643880"/>
              <a:gd name="connsiteX3" fmla="*/ 10065165 w 10663767"/>
              <a:gd name="connsiteY3" fmla="*/ 423545 h 5643880"/>
              <a:gd name="connsiteX4" fmla="*/ 905880 w 10663767"/>
              <a:gd name="connsiteY4" fmla="*/ 0 h 5643880"/>
              <a:gd name="connsiteX5" fmla="*/ 10663767 w 10663767"/>
              <a:gd name="connsiteY5" fmla="*/ 0 h 5643880"/>
              <a:gd name="connsiteX6" fmla="*/ 10663767 w 10663767"/>
              <a:gd name="connsiteY6" fmla="*/ 5643880 h 5643880"/>
              <a:gd name="connsiteX7" fmla="*/ 905880 w 10663767"/>
              <a:gd name="connsiteY7" fmla="*/ 5643880 h 5643880"/>
              <a:gd name="connsiteX8" fmla="*/ 0 w 10663767"/>
              <a:gd name="connsiteY8" fmla="*/ 0 h 5643880"/>
              <a:gd name="connsiteX9" fmla="*/ 767080 w 10663767"/>
              <a:gd name="connsiteY9" fmla="*/ 0 h 5643880"/>
              <a:gd name="connsiteX10" fmla="*/ 767080 w 10663767"/>
              <a:gd name="connsiteY10" fmla="*/ 5643880 h 5643880"/>
              <a:gd name="connsiteX11" fmla="*/ 0 w 10663767"/>
              <a:gd name="connsiteY11" fmla="*/ 5643880 h 564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63767" h="5643880">
                <a:moveTo>
                  <a:pt x="5268375" y="423545"/>
                </a:moveTo>
                <a:lnTo>
                  <a:pt x="5268375" y="5220335"/>
                </a:lnTo>
                <a:lnTo>
                  <a:pt x="10065165" y="5220335"/>
                </a:lnTo>
                <a:lnTo>
                  <a:pt x="10065165" y="423545"/>
                </a:lnTo>
                <a:close/>
                <a:moveTo>
                  <a:pt x="905880" y="0"/>
                </a:moveTo>
                <a:lnTo>
                  <a:pt x="10663767" y="0"/>
                </a:lnTo>
                <a:lnTo>
                  <a:pt x="10663767" y="5643880"/>
                </a:lnTo>
                <a:lnTo>
                  <a:pt x="905880" y="5643880"/>
                </a:lnTo>
                <a:close/>
                <a:moveTo>
                  <a:pt x="0" y="0"/>
                </a:moveTo>
                <a:lnTo>
                  <a:pt x="767080" y="0"/>
                </a:lnTo>
                <a:lnTo>
                  <a:pt x="767080" y="5643880"/>
                </a:lnTo>
                <a:lnTo>
                  <a:pt x="0" y="5643880"/>
                </a:lnTo>
                <a:close/>
              </a:path>
            </a:pathLst>
          </a:custGeom>
          <a:solidFill>
            <a:schemeClr val="bg1"/>
          </a:solidFill>
          <a:ln w="12700" cap="flat" cmpd="sng" algn="ctr">
            <a:noFill/>
            <a:prstDash val="solid"/>
            <a:miter lim="800000"/>
          </a:ln>
          <a:effectLst/>
        </p:spPr>
        <p:style>
          <a:lnRef idx="2">
            <a:srgbClr val="FF0909">
              <a:shade val="50000"/>
            </a:srgbClr>
          </a:lnRef>
          <a:fillRef idx="1">
            <a:srgbClr val="FF0909"/>
          </a:fillRef>
          <a:effectRef idx="0">
            <a:srgbClr val="FF0909"/>
          </a:effectRef>
          <a:fontRef idx="minor">
            <a:sysClr val="window" lastClr="FFFFFF"/>
          </a:fontRef>
        </p:style>
        <p:txBody>
          <a:bodyPr wrap="square" rtlCol="0" anchor="ctr">
            <a:noAutofit/>
          </a:bodyPr>
          <a:lstStyle/>
          <a:p>
            <a:pPr algn="ctr"/>
            <a:endParaRPr lang="zh-CN" altLang="en-US">
              <a:latin typeface="微软雅黑" panose="020B0503020204020204" charset="-122"/>
              <a:ea typeface="微软雅黑" panose="020B0503020204020204" charset="-122"/>
            </a:endParaRPr>
          </a:p>
        </p:txBody>
      </p:sp>
      <p:sp>
        <p:nvSpPr>
          <p:cNvPr id="8" name="椭圆 7"/>
          <p:cNvSpPr/>
          <p:nvPr>
            <p:custDataLst>
              <p:tags r:id="rId4"/>
            </p:custDataLst>
          </p:nvPr>
        </p:nvSpPr>
        <p:spPr>
          <a:xfrm>
            <a:off x="215265" y="1094105"/>
            <a:ext cx="336550" cy="336550"/>
          </a:xfrm>
          <a:prstGeom prst="ellipse">
            <a:avLst/>
          </a:prstGeom>
          <a:solidFill>
            <a:schemeClr val="accent1"/>
          </a:solidFill>
          <a:ln w="12700" cap="flat" cmpd="sng" algn="ctr">
            <a:noFill/>
            <a:prstDash val="solid"/>
            <a:miter lim="800000"/>
          </a:ln>
          <a:effectLst/>
        </p:spPr>
        <p:style>
          <a:lnRef idx="2">
            <a:srgbClr val="FF0909">
              <a:shade val="50000"/>
            </a:srgbClr>
          </a:lnRef>
          <a:fillRef idx="1">
            <a:srgbClr val="FF0909"/>
          </a:fillRef>
          <a:effectRef idx="0">
            <a:srgbClr val="FF0909"/>
          </a:effectRef>
          <a:fontRef idx="minor">
            <a:sysClr val="window" lastClr="FFFFFF"/>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9" name="等腰三角形 8"/>
          <p:cNvSpPr/>
          <p:nvPr>
            <p:custDataLst>
              <p:tags r:id="rId5"/>
            </p:custDataLst>
          </p:nvPr>
        </p:nvSpPr>
        <p:spPr>
          <a:xfrm rot="5400000">
            <a:off x="346998" y="1208681"/>
            <a:ext cx="102484" cy="88348"/>
          </a:xfrm>
          <a:prstGeom prst="triangle">
            <a:avLst/>
          </a:prstGeom>
          <a:solidFill>
            <a:srgbClr val="FFFFFF"/>
          </a:solidFill>
          <a:ln w="12700" cap="flat" cmpd="sng" algn="ctr">
            <a:noFill/>
            <a:prstDash val="solid"/>
            <a:miter lim="800000"/>
          </a:ln>
          <a:effectLst/>
        </p:spPr>
        <p:style>
          <a:lnRef idx="2">
            <a:srgbClr val="FF0909">
              <a:shade val="50000"/>
            </a:srgbClr>
          </a:lnRef>
          <a:fillRef idx="1">
            <a:srgbClr val="FF0909"/>
          </a:fillRef>
          <a:effectRef idx="0">
            <a:srgbClr val="FF0909"/>
          </a:effectRef>
          <a:fontRef idx="minor">
            <a:sysClr val="window" lastClr="FFFFFF"/>
          </a:fontRef>
        </p:style>
        <p:txBody>
          <a:bodyPr rtlCol="0" anchor="ctr"/>
          <a:lstStyle/>
          <a:p>
            <a:pPr algn="ctr"/>
            <a:endParaRPr lang="zh-CN" altLang="en-US">
              <a:latin typeface="微软雅黑" panose="020B0503020204020204" charset="-122"/>
              <a:ea typeface="微软雅黑" panose="020B0503020204020204" charset="-122"/>
            </a:endParaRPr>
          </a:p>
        </p:txBody>
      </p:sp>
      <p:cxnSp>
        <p:nvCxnSpPr>
          <p:cNvPr id="11" name="直接连接符 10"/>
          <p:cNvCxnSpPr/>
          <p:nvPr>
            <p:custDataLst>
              <p:tags r:id="rId6"/>
            </p:custDataLst>
          </p:nvPr>
        </p:nvCxnSpPr>
        <p:spPr>
          <a:xfrm>
            <a:off x="281940" y="5753100"/>
            <a:ext cx="203835" cy="0"/>
          </a:xfrm>
          <a:prstGeom prst="line">
            <a:avLst/>
          </a:prstGeom>
          <a:noFill/>
          <a:ln w="25400" cap="flat" cmpd="sng" algn="ctr">
            <a:solidFill>
              <a:schemeClr val="accent1">
                <a:lumMod val="50000"/>
              </a:schemeClr>
            </a:solidFill>
            <a:prstDash val="solid"/>
            <a:miter lim="800000"/>
          </a:ln>
          <a:effectLst/>
        </p:spPr>
        <p:style>
          <a:lnRef idx="1">
            <a:srgbClr val="FF0909"/>
          </a:lnRef>
          <a:fillRef idx="0">
            <a:srgbClr val="FF0909"/>
          </a:fillRef>
          <a:effectRef idx="0">
            <a:srgbClr val="FF0909"/>
          </a:effectRef>
          <a:fontRef idx="minor">
            <a:sysClr val="windowText" lastClr="000000"/>
          </a:fontRef>
        </p:style>
      </p:cxnSp>
      <p:cxnSp>
        <p:nvCxnSpPr>
          <p:cNvPr id="12" name="直接连接符 11"/>
          <p:cNvCxnSpPr/>
          <p:nvPr>
            <p:custDataLst>
              <p:tags r:id="rId7"/>
            </p:custDataLst>
          </p:nvPr>
        </p:nvCxnSpPr>
        <p:spPr>
          <a:xfrm>
            <a:off x="281940" y="5827395"/>
            <a:ext cx="155575" cy="0"/>
          </a:xfrm>
          <a:prstGeom prst="line">
            <a:avLst/>
          </a:prstGeom>
          <a:noFill/>
          <a:ln w="25400" cap="flat" cmpd="sng" algn="ctr">
            <a:solidFill>
              <a:schemeClr val="accent1">
                <a:lumMod val="50000"/>
              </a:schemeClr>
            </a:solidFill>
            <a:prstDash val="solid"/>
            <a:miter lim="800000"/>
          </a:ln>
          <a:effectLst/>
        </p:spPr>
        <p:style>
          <a:lnRef idx="1">
            <a:srgbClr val="FF0909"/>
          </a:lnRef>
          <a:fillRef idx="0">
            <a:srgbClr val="FF0909"/>
          </a:fillRef>
          <a:effectRef idx="0">
            <a:srgbClr val="FF0909"/>
          </a:effectRef>
          <a:fontRef idx="minor">
            <a:sysClr val="windowText" lastClr="000000"/>
          </a:fontRef>
        </p:style>
      </p:cxnSp>
      <p:sp>
        <p:nvSpPr>
          <p:cNvPr id="45" name="矩形 44"/>
          <p:cNvSpPr/>
          <p:nvPr>
            <p:custDataLst>
              <p:tags r:id="rId8"/>
            </p:custDataLst>
          </p:nvPr>
        </p:nvSpPr>
        <p:spPr>
          <a:xfrm>
            <a:off x="365540" y="3276772"/>
            <a:ext cx="36000" cy="304456"/>
          </a:xfrm>
          <a:prstGeom prst="rect">
            <a:avLst/>
          </a:prstGeom>
          <a:solidFill>
            <a:srgbClr val="F2F2F2"/>
          </a:solidFill>
          <a:ln w="12700" cap="flat" cmpd="sng" algn="ctr">
            <a:noFill/>
            <a:prstDash val="solid"/>
            <a:miter lim="800000"/>
          </a:ln>
          <a:effectLst/>
        </p:spPr>
        <p:style>
          <a:lnRef idx="2">
            <a:srgbClr val="FF0909">
              <a:shade val="50000"/>
            </a:srgbClr>
          </a:lnRef>
          <a:fillRef idx="1">
            <a:srgbClr val="FF0909"/>
          </a:fillRef>
          <a:effectRef idx="0">
            <a:srgbClr val="FF0909"/>
          </a:effectRef>
          <a:fontRef idx="minor">
            <a:sysClr val="window" lastClr="FFFFFF"/>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 name="标题 2"/>
          <p:cNvSpPr>
            <a:spLocks noGrp="1"/>
          </p:cNvSpPr>
          <p:nvPr>
            <p:ph type="title"/>
            <p:custDataLst>
              <p:tags r:id="rId9"/>
            </p:custDataLst>
          </p:nvPr>
        </p:nvSpPr>
        <p:spPr>
          <a:xfrm>
            <a:off x="1269365" y="967740"/>
            <a:ext cx="4438015" cy="426720"/>
          </a:xfrm>
        </p:spPr>
        <p:txBody>
          <a:bodyPr lIns="0" tIns="0" rIns="0" bIns="0" anchor="b" anchorCtr="0">
            <a:noAutofit/>
          </a:bodyPr>
          <a:lstStyle/>
          <a:p>
            <a:r>
              <a:rPr lang="zh-CN" altLang="en-US" sz="2000" dirty="0">
                <a:latin typeface="方正大魏体简体" panose="02000000000000000000" charset="-122"/>
                <a:ea typeface="方正大魏体简体" panose="02000000000000000000" charset="-122"/>
                <a:cs typeface="方正大魏体简体" panose="02000000000000000000" charset="-122"/>
              </a:rPr>
              <a:t>（一）主题式分享——在倾听中成长</a:t>
            </a:r>
            <a:endParaRPr lang="zh-CN" altLang="en-US" sz="2000" dirty="0">
              <a:latin typeface="方正大魏体简体" panose="02000000000000000000" charset="-122"/>
              <a:ea typeface="方正大魏体简体" panose="02000000000000000000" charset="-122"/>
              <a:cs typeface="方正大魏体简体" panose="02000000000000000000" charset="-122"/>
            </a:endParaRPr>
          </a:p>
        </p:txBody>
      </p:sp>
      <p:pic>
        <p:nvPicPr>
          <p:cNvPr id="5" name="图片 4" descr="47b59f35b0902c2a9855839e1cb08f6"/>
          <p:cNvPicPr>
            <a:picLocks noChangeAspect="1"/>
          </p:cNvPicPr>
          <p:nvPr/>
        </p:nvPicPr>
        <p:blipFill>
          <a:blip r:embed="rId10">
            <a:clrChange>
              <a:clrFrom>
                <a:srgbClr val="FFFFFF">
                  <a:alpha val="100000"/>
                </a:srgbClr>
              </a:clrFrom>
              <a:clrTo>
                <a:srgbClr val="FFFFFF">
                  <a:alpha val="100000"/>
                  <a:alpha val="0"/>
                </a:srgbClr>
              </a:clrTo>
            </a:clrChange>
          </a:blip>
          <a:srcRect l="20030" t="26343" r="20030" b="31620"/>
          <a:stretch>
            <a:fillRect/>
          </a:stretch>
        </p:blipFill>
        <p:spPr>
          <a:xfrm>
            <a:off x="10831830" y="0"/>
            <a:ext cx="1360170" cy="1295400"/>
          </a:xfrm>
          <a:prstGeom prst="rect">
            <a:avLst/>
          </a:prstGeom>
        </p:spPr>
      </p:pic>
      <p:sp>
        <p:nvSpPr>
          <p:cNvPr id="7" name="标题 11"/>
          <p:cNvSpPr>
            <a:spLocks noGrp="1"/>
          </p:cNvSpPr>
          <p:nvPr>
            <p:custDataLst>
              <p:tags r:id="rId11"/>
            </p:custDataLst>
          </p:nvPr>
        </p:nvSpPr>
        <p:spPr>
          <a:xfrm>
            <a:off x="541020" y="170180"/>
            <a:ext cx="10800080" cy="481330"/>
          </a:xfrm>
          <a:prstGeom prst="rect">
            <a:avLst/>
          </a:prstGeom>
        </p:spPr>
        <p:txBody>
          <a:bodyPr vert="horz" wrap="square" lIns="0" tIns="0" rIns="0" bIns="0" rtlCol="0" anchor="b" anchorCtr="0">
            <a:normAutofit/>
          </a:bodyPr>
          <a:lst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a:lstStyle>
          <a:p>
            <a:r>
              <a:rPr lang="zh-CN" altLang="en-US" sz="2000">
                <a:solidFill>
                  <a:schemeClr val="tx1">
                    <a:lumMod val="65000"/>
                    <a:lumOff val="35000"/>
                  </a:schemeClr>
                </a:solidFill>
                <a:latin typeface="方正大魏体简体" panose="02000000000000000000" charset="-122"/>
                <a:ea typeface="方正大魏体简体" panose="02000000000000000000" charset="-122"/>
                <a:sym typeface="+mn-ea"/>
              </a:rPr>
              <a:t>四、花式研训</a:t>
            </a:r>
            <a:r>
              <a:rPr lang="zh-CN" altLang="en-US" sz="2000">
                <a:solidFill>
                  <a:schemeClr val="tx1">
                    <a:lumMod val="65000"/>
                    <a:lumOff val="35000"/>
                  </a:schemeClr>
                </a:solidFill>
                <a:latin typeface="方正大魏体简体" panose="02000000000000000000" charset="-122"/>
                <a:ea typeface="方正大魏体简体" panose="02000000000000000000" charset="-122"/>
                <a:sym typeface="+mn-ea"/>
              </a:rPr>
              <a:t>，助力班主任队伍成长成才</a:t>
            </a:r>
            <a:r>
              <a:rPr lang="zh-CN" altLang="en-US" sz="20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rPr>
              <a:t>——走心</a:t>
            </a:r>
            <a:endParaRPr lang="zh-CN" altLang="en-US" sz="2000" dirty="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endParaRPr>
          </a:p>
        </p:txBody>
      </p:sp>
      <p:sp>
        <p:nvSpPr>
          <p:cNvPr id="31" name="Rectangle 41795_#color-2049&amp;11794"/>
          <p:cNvSpPr/>
          <p:nvPr>
            <p:custDataLst>
              <p:tags r:id="rId12"/>
            </p:custDataLst>
          </p:nvPr>
        </p:nvSpPr>
        <p:spPr>
          <a:xfrm>
            <a:off x="154305" y="720090"/>
            <a:ext cx="8238490" cy="179070"/>
          </a:xfrm>
          <a:custGeom>
            <a:avLst/>
            <a:gdLst/>
            <a:ahLst/>
            <a:cxnLst/>
            <a:rect l="l" t="t" r="r" b="b"/>
            <a:pathLst>
              <a:path w="8238744" h="402336">
                <a:moveTo>
                  <a:pt x="384048" y="0"/>
                </a:moveTo>
                <a:lnTo>
                  <a:pt x="8238744" y="0"/>
                </a:lnTo>
                <a:lnTo>
                  <a:pt x="7863840" y="402336"/>
                </a:lnTo>
                <a:lnTo>
                  <a:pt x="0" y="402336"/>
                </a:lnTo>
                <a:lnTo>
                  <a:pt x="384048" y="0"/>
                </a:lnTo>
              </a:path>
            </a:pathLst>
          </a:custGeom>
          <a:solidFill>
            <a:schemeClr val="accent3"/>
          </a:solidFill>
        </p:spPr>
        <p:txBody>
          <a:bodyPr/>
          <a:p>
            <a:endParaRPr lang="zh-CN" altLang="en-US"/>
          </a:p>
        </p:txBody>
      </p:sp>
      <p:pic>
        <p:nvPicPr>
          <p:cNvPr id="14" name="图片 13" descr="7f7e4700e983122b6dd51a0ac295fad"/>
          <p:cNvPicPr>
            <a:picLocks noChangeAspect="1"/>
          </p:cNvPicPr>
          <p:nvPr/>
        </p:nvPicPr>
        <p:blipFill>
          <a:blip r:embed="rId13"/>
          <a:stretch>
            <a:fillRect/>
          </a:stretch>
        </p:blipFill>
        <p:spPr>
          <a:xfrm>
            <a:off x="1378585" y="1624965"/>
            <a:ext cx="2981960" cy="2234565"/>
          </a:xfrm>
          <a:prstGeom prst="roundRect">
            <a:avLst/>
          </a:prstGeom>
          <a:effectLst>
            <a:outerShdw blurRad="50800" dist="38100" dir="2700000" algn="tl" rotWithShape="0">
              <a:prstClr val="black">
                <a:alpha val="40000"/>
              </a:prstClr>
            </a:outerShdw>
          </a:effectLst>
        </p:spPr>
      </p:pic>
      <p:pic>
        <p:nvPicPr>
          <p:cNvPr id="15" name="图片 14" descr="bdf6a5a6fda14a3207eaf9fae79223a"/>
          <p:cNvPicPr>
            <a:picLocks noChangeAspect="1"/>
          </p:cNvPicPr>
          <p:nvPr/>
        </p:nvPicPr>
        <p:blipFill>
          <a:blip r:embed="rId14"/>
          <a:stretch>
            <a:fillRect/>
          </a:stretch>
        </p:blipFill>
        <p:spPr>
          <a:xfrm>
            <a:off x="2726055" y="3963670"/>
            <a:ext cx="2981325" cy="2283460"/>
          </a:xfrm>
          <a:prstGeom prst="roundRect">
            <a:avLst/>
          </a:prstGeom>
          <a:effectLst>
            <a:outerShdw blurRad="50800" dist="38100" dir="2700000" algn="tl" rotWithShape="0">
              <a:prstClr val="black">
                <a:alpha val="40000"/>
              </a:prstClr>
            </a:outerShdw>
          </a:effectLst>
        </p:spPr>
      </p:pic>
    </p:spTree>
    <p:custDataLst>
      <p:tags r:id="rId15"/>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47b59f35b0902c2a9855839e1cb08f6"/>
          <p:cNvPicPr>
            <a:picLocks noChangeAspect="1"/>
          </p:cNvPicPr>
          <p:nvPr/>
        </p:nvPicPr>
        <p:blipFill>
          <a:blip r:embed="rId1">
            <a:clrChange>
              <a:clrFrom>
                <a:srgbClr val="FFFFFF">
                  <a:alpha val="100000"/>
                </a:srgbClr>
              </a:clrFrom>
              <a:clrTo>
                <a:srgbClr val="FFFFFF">
                  <a:alpha val="100000"/>
                  <a:alpha val="0"/>
                </a:srgbClr>
              </a:clrTo>
            </a:clrChange>
          </a:blip>
          <a:srcRect l="20030" t="26343" r="20030" b="31620"/>
          <a:stretch>
            <a:fillRect/>
          </a:stretch>
        </p:blipFill>
        <p:spPr>
          <a:xfrm>
            <a:off x="10831830" y="0"/>
            <a:ext cx="1360170" cy="1295400"/>
          </a:xfrm>
          <a:prstGeom prst="rect">
            <a:avLst/>
          </a:prstGeom>
        </p:spPr>
      </p:pic>
      <p:sp>
        <p:nvSpPr>
          <p:cNvPr id="7" name="标题 11"/>
          <p:cNvSpPr>
            <a:spLocks noGrp="1"/>
          </p:cNvSpPr>
          <p:nvPr>
            <p:custDataLst>
              <p:tags r:id="rId2"/>
            </p:custDataLst>
          </p:nvPr>
        </p:nvSpPr>
        <p:spPr>
          <a:xfrm>
            <a:off x="541020" y="170180"/>
            <a:ext cx="10800080" cy="481330"/>
          </a:xfrm>
          <a:prstGeom prst="rect">
            <a:avLst/>
          </a:prstGeom>
        </p:spPr>
        <p:txBody>
          <a:bodyPr vert="horz" wrap="square" lIns="0" tIns="0" rIns="0" bIns="0" rtlCol="0" anchor="b" anchorCtr="0">
            <a:normAutofit/>
          </a:bodyPr>
          <a:lst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a:lstStyle>
          <a:p>
            <a:r>
              <a:rPr lang="zh-CN" altLang="en-US" sz="2000">
                <a:solidFill>
                  <a:schemeClr val="tx1">
                    <a:lumMod val="65000"/>
                    <a:lumOff val="35000"/>
                  </a:schemeClr>
                </a:solidFill>
                <a:latin typeface="方正大魏体简体" panose="02000000000000000000" charset="-122"/>
                <a:ea typeface="方正大魏体简体" panose="02000000000000000000" charset="-122"/>
                <a:sym typeface="+mn-ea"/>
              </a:rPr>
              <a:t>四、花式研训</a:t>
            </a:r>
            <a:r>
              <a:rPr lang="zh-CN" altLang="en-US" sz="2000">
                <a:solidFill>
                  <a:schemeClr val="tx1">
                    <a:lumMod val="65000"/>
                    <a:lumOff val="35000"/>
                  </a:schemeClr>
                </a:solidFill>
                <a:latin typeface="方正大魏体简体" panose="02000000000000000000" charset="-122"/>
                <a:ea typeface="方正大魏体简体" panose="02000000000000000000" charset="-122"/>
                <a:sym typeface="+mn-ea"/>
              </a:rPr>
              <a:t>，助力班主任队伍成长成才</a:t>
            </a:r>
            <a:r>
              <a:rPr lang="zh-CN" altLang="en-US" sz="20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rPr>
              <a:t>——走心</a:t>
            </a:r>
            <a:endParaRPr lang="zh-CN" altLang="en-US" sz="2000" dirty="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endParaRPr>
          </a:p>
        </p:txBody>
      </p:sp>
      <p:sp>
        <p:nvSpPr>
          <p:cNvPr id="31" name="Rectangle 41795_#color-2049&amp;11794"/>
          <p:cNvSpPr/>
          <p:nvPr>
            <p:custDataLst>
              <p:tags r:id="rId3"/>
            </p:custDataLst>
          </p:nvPr>
        </p:nvSpPr>
        <p:spPr>
          <a:xfrm>
            <a:off x="154305" y="720090"/>
            <a:ext cx="8238490" cy="179070"/>
          </a:xfrm>
          <a:custGeom>
            <a:avLst/>
            <a:gdLst/>
            <a:ahLst/>
            <a:cxnLst/>
            <a:rect l="l" t="t" r="r" b="b"/>
            <a:pathLst>
              <a:path w="8238744" h="402336">
                <a:moveTo>
                  <a:pt x="384048" y="0"/>
                </a:moveTo>
                <a:lnTo>
                  <a:pt x="8238744" y="0"/>
                </a:lnTo>
                <a:lnTo>
                  <a:pt x="7863840" y="402336"/>
                </a:lnTo>
                <a:lnTo>
                  <a:pt x="0" y="402336"/>
                </a:lnTo>
                <a:lnTo>
                  <a:pt x="384048" y="0"/>
                </a:lnTo>
              </a:path>
            </a:pathLst>
          </a:custGeom>
          <a:solidFill>
            <a:schemeClr val="accent3"/>
          </a:solidFill>
        </p:spPr>
        <p:txBody>
          <a:bodyPr/>
          <a:p>
            <a:endParaRPr lang="zh-CN" altLang="en-US"/>
          </a:p>
        </p:txBody>
      </p:sp>
      <p:sp>
        <p:nvSpPr>
          <p:cNvPr id="8" name="标题 7"/>
          <p:cNvSpPr>
            <a:spLocks noGrp="1"/>
          </p:cNvSpPr>
          <p:nvPr>
            <p:ph type="title"/>
            <p:custDataLst>
              <p:tags r:id="rId4"/>
            </p:custDataLst>
          </p:nvPr>
        </p:nvSpPr>
        <p:spPr>
          <a:xfrm>
            <a:off x="1040765" y="960755"/>
            <a:ext cx="4161155" cy="426720"/>
          </a:xfrm>
        </p:spPr>
        <p:txBody>
          <a:bodyPr lIns="0" tIns="0" rIns="0" bIns="0" anchor="b" anchorCtr="0">
            <a:noAutofit/>
          </a:bodyPr>
          <a:p>
            <a:r>
              <a:rPr lang="zh-CN" altLang="en-US" sz="2000" dirty="0">
                <a:latin typeface="方正大魏体简体" panose="02000000000000000000" charset="-122"/>
                <a:ea typeface="方正大魏体简体" panose="02000000000000000000" charset="-122"/>
                <a:cs typeface="方正大魏体简体" panose="02000000000000000000" charset="-122"/>
              </a:rPr>
              <a:t>（二）项目式推进——在实践中提升</a:t>
            </a:r>
            <a:endParaRPr lang="zh-CN" altLang="en-US" sz="2000" dirty="0">
              <a:latin typeface="方正大魏体简体" panose="02000000000000000000" charset="-122"/>
              <a:ea typeface="方正大魏体简体" panose="02000000000000000000" charset="-122"/>
              <a:cs typeface="方正大魏体简体" panose="02000000000000000000" charset="-122"/>
            </a:endParaRPr>
          </a:p>
        </p:txBody>
      </p:sp>
      <p:sp>
        <p:nvSpPr>
          <p:cNvPr id="9" name="文本框 8"/>
          <p:cNvSpPr txBox="1"/>
          <p:nvPr/>
        </p:nvSpPr>
        <p:spPr>
          <a:xfrm>
            <a:off x="1515745" y="1409700"/>
            <a:ext cx="9316085" cy="1198880"/>
          </a:xfrm>
          <a:prstGeom prst="rect">
            <a:avLst/>
          </a:prstGeom>
        </p:spPr>
        <p:txBody>
          <a:bodyPr wrap="square">
            <a:spAutoFit/>
          </a:bodyPr>
          <a:p>
            <a:pPr marL="0" indent="304800" algn="just" defTabSz="266700">
              <a:lnSpc>
                <a:spcPct val="150000"/>
              </a:lnSpc>
              <a:spcBef>
                <a:spcPct val="0"/>
              </a:spcBef>
              <a:spcAft>
                <a:spcPct val="0"/>
              </a:spcAft>
            </a:pPr>
            <a:r>
              <a:rPr lang="en-US" altLang="zh-CN" sz="24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rPr>
              <a:t>1</a:t>
            </a:r>
            <a:r>
              <a:rPr lang="zh-CN" altLang="en-US" sz="24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rPr>
              <a:t>、主题沙龙</a:t>
            </a:r>
            <a:r>
              <a:rPr lang="en-US" altLang="zh-CN" sz="24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rPr>
              <a:t>——</a:t>
            </a:r>
            <a:r>
              <a:rPr lang="zh-CN" altLang="en-US" sz="24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rPr>
              <a:t>我们来设计</a:t>
            </a:r>
            <a:endParaRPr lang="zh-CN" altLang="en-US" sz="24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endParaRPr>
          </a:p>
          <a:p>
            <a:pPr marL="0" indent="304800" algn="just" defTabSz="266700">
              <a:lnSpc>
                <a:spcPct val="150000"/>
              </a:lnSpc>
              <a:spcBef>
                <a:spcPct val="0"/>
              </a:spcBef>
              <a:spcAft>
                <a:spcPct val="0"/>
              </a:spcAft>
            </a:pPr>
            <a:r>
              <a:rPr lang="zh-CN" altLang="en-US" sz="2400">
                <a:solidFill>
                  <a:srgbClr val="C00000"/>
                </a:solidFill>
                <a:latin typeface="方正大魏体简体" panose="02000000000000000000" charset="-122"/>
                <a:ea typeface="方正大魏体简体" panose="02000000000000000000" charset="-122"/>
                <a:cs typeface="方正大魏体简体" panose="02000000000000000000" charset="-122"/>
              </a:rPr>
              <a:t>1+X模式：</a:t>
            </a:r>
            <a:r>
              <a:rPr lang="zh-CN" altLang="en-US" sz="24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rPr>
              <a:t>“1”固定主题，“X”多种思维多种活动创新设计</a:t>
            </a:r>
            <a:endParaRPr lang="zh-CN" altLang="en-US" sz="24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endParaRPr>
          </a:p>
        </p:txBody>
      </p:sp>
      <p:pic>
        <p:nvPicPr>
          <p:cNvPr id="10" name="图片 9" descr="18f6b180969ad09f861d2c7094ace22"/>
          <p:cNvPicPr>
            <a:picLocks noChangeAspect="1"/>
          </p:cNvPicPr>
          <p:nvPr/>
        </p:nvPicPr>
        <p:blipFill>
          <a:blip r:embed="rId5"/>
          <a:srcRect l="20127" r="17488"/>
          <a:stretch>
            <a:fillRect/>
          </a:stretch>
        </p:blipFill>
        <p:spPr>
          <a:xfrm>
            <a:off x="4624705" y="2793365"/>
            <a:ext cx="2942590" cy="3145155"/>
          </a:xfrm>
          <a:prstGeom prst="ellipse">
            <a:avLst/>
          </a:prstGeom>
          <a:effectLst>
            <a:outerShdw blurRad="50800" dist="38100" dir="2700000" algn="tl" rotWithShape="0">
              <a:prstClr val="black">
                <a:alpha val="40000"/>
              </a:prstClr>
            </a:outerShdw>
          </a:effectLst>
        </p:spPr>
      </p:pic>
      <p:pic>
        <p:nvPicPr>
          <p:cNvPr id="11" name="图片 10" descr="F:/2024学生工作下/德育推进会/图片1.png图片1"/>
          <p:cNvPicPr>
            <a:picLocks noChangeAspect="1"/>
          </p:cNvPicPr>
          <p:nvPr/>
        </p:nvPicPr>
        <p:blipFill>
          <a:blip r:embed="rId6"/>
          <a:srcRect l="6300" r="6300"/>
          <a:stretch>
            <a:fillRect/>
          </a:stretch>
        </p:blipFill>
        <p:spPr>
          <a:xfrm>
            <a:off x="285750" y="2793365"/>
            <a:ext cx="4187190" cy="3144520"/>
          </a:xfrm>
          <a:prstGeom prst="ellipse">
            <a:avLst/>
          </a:prstGeom>
          <a:effectLst>
            <a:outerShdw blurRad="50800" dist="38100" dir="2700000" algn="tl" rotWithShape="0">
              <a:prstClr val="black">
                <a:alpha val="40000"/>
              </a:prstClr>
            </a:outerShdw>
          </a:effectLst>
        </p:spPr>
      </p:pic>
      <p:pic>
        <p:nvPicPr>
          <p:cNvPr id="12" name="图片 11" descr="F:/2024学生工作下/德育推进会/图片2.png图片2"/>
          <p:cNvPicPr>
            <a:picLocks noChangeAspect="1"/>
          </p:cNvPicPr>
          <p:nvPr/>
        </p:nvPicPr>
        <p:blipFill>
          <a:blip r:embed="rId7"/>
          <a:srcRect l="8683" r="8683"/>
          <a:stretch>
            <a:fillRect/>
          </a:stretch>
        </p:blipFill>
        <p:spPr>
          <a:xfrm>
            <a:off x="7719060" y="2794000"/>
            <a:ext cx="4127500" cy="3144520"/>
          </a:xfrm>
          <a:prstGeom prst="ellipse">
            <a:avLst/>
          </a:prstGeom>
          <a:effectLst>
            <a:outerShdw blurRad="50800" dist="38100" dir="2700000" algn="tl" rotWithShape="0">
              <a:prstClr val="black">
                <a:alpha val="40000"/>
              </a:prstClr>
            </a:outerShdw>
          </a:effectLst>
        </p:spPr>
      </p:pic>
    </p:spTree>
    <p:custDataLst>
      <p:tags r:id="rId8"/>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47b59f35b0902c2a9855839e1cb08f6"/>
          <p:cNvPicPr>
            <a:picLocks noChangeAspect="1"/>
          </p:cNvPicPr>
          <p:nvPr/>
        </p:nvPicPr>
        <p:blipFill>
          <a:blip r:embed="rId1">
            <a:clrChange>
              <a:clrFrom>
                <a:srgbClr val="FFFFFF">
                  <a:alpha val="100000"/>
                </a:srgbClr>
              </a:clrFrom>
              <a:clrTo>
                <a:srgbClr val="FFFFFF">
                  <a:alpha val="100000"/>
                  <a:alpha val="0"/>
                </a:srgbClr>
              </a:clrTo>
            </a:clrChange>
          </a:blip>
          <a:srcRect l="20030" t="26343" r="20030" b="31620"/>
          <a:stretch>
            <a:fillRect/>
          </a:stretch>
        </p:blipFill>
        <p:spPr>
          <a:xfrm>
            <a:off x="10831830" y="0"/>
            <a:ext cx="1360170" cy="1295400"/>
          </a:xfrm>
          <a:prstGeom prst="rect">
            <a:avLst/>
          </a:prstGeom>
        </p:spPr>
      </p:pic>
      <p:sp>
        <p:nvSpPr>
          <p:cNvPr id="7" name="标题 11"/>
          <p:cNvSpPr>
            <a:spLocks noGrp="1"/>
          </p:cNvSpPr>
          <p:nvPr>
            <p:custDataLst>
              <p:tags r:id="rId2"/>
            </p:custDataLst>
          </p:nvPr>
        </p:nvSpPr>
        <p:spPr>
          <a:xfrm>
            <a:off x="541020" y="170180"/>
            <a:ext cx="10800080" cy="481330"/>
          </a:xfrm>
          <a:prstGeom prst="rect">
            <a:avLst/>
          </a:prstGeom>
        </p:spPr>
        <p:txBody>
          <a:bodyPr vert="horz" wrap="square" lIns="0" tIns="0" rIns="0" bIns="0" rtlCol="0" anchor="b" anchorCtr="0">
            <a:normAutofit/>
          </a:bodyPr>
          <a:lst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a:lstStyle>
          <a:p>
            <a:r>
              <a:rPr lang="zh-CN" altLang="en-US" sz="2000">
                <a:solidFill>
                  <a:schemeClr val="tx1">
                    <a:lumMod val="65000"/>
                    <a:lumOff val="35000"/>
                  </a:schemeClr>
                </a:solidFill>
                <a:latin typeface="方正大魏体简体" panose="02000000000000000000" charset="-122"/>
                <a:ea typeface="方正大魏体简体" panose="02000000000000000000" charset="-122"/>
                <a:sym typeface="+mn-ea"/>
              </a:rPr>
              <a:t>四、花式研训</a:t>
            </a:r>
            <a:r>
              <a:rPr lang="zh-CN" altLang="en-US" sz="2000">
                <a:solidFill>
                  <a:schemeClr val="tx1">
                    <a:lumMod val="65000"/>
                    <a:lumOff val="35000"/>
                  </a:schemeClr>
                </a:solidFill>
                <a:latin typeface="方正大魏体简体" panose="02000000000000000000" charset="-122"/>
                <a:ea typeface="方正大魏体简体" panose="02000000000000000000" charset="-122"/>
                <a:sym typeface="+mn-ea"/>
              </a:rPr>
              <a:t>，助力班主任队伍成长成才</a:t>
            </a:r>
            <a:r>
              <a:rPr lang="zh-CN" altLang="en-US" sz="20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rPr>
              <a:t>——走心</a:t>
            </a:r>
            <a:endParaRPr lang="zh-CN" altLang="en-US" sz="2000" dirty="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endParaRPr>
          </a:p>
        </p:txBody>
      </p:sp>
      <p:sp>
        <p:nvSpPr>
          <p:cNvPr id="31" name="Rectangle 41795_#color-2049&amp;11794"/>
          <p:cNvSpPr/>
          <p:nvPr>
            <p:custDataLst>
              <p:tags r:id="rId3"/>
            </p:custDataLst>
          </p:nvPr>
        </p:nvSpPr>
        <p:spPr>
          <a:xfrm>
            <a:off x="154305" y="720090"/>
            <a:ext cx="8238490" cy="179070"/>
          </a:xfrm>
          <a:custGeom>
            <a:avLst/>
            <a:gdLst/>
            <a:ahLst/>
            <a:cxnLst/>
            <a:rect l="l" t="t" r="r" b="b"/>
            <a:pathLst>
              <a:path w="8238744" h="402336">
                <a:moveTo>
                  <a:pt x="384048" y="0"/>
                </a:moveTo>
                <a:lnTo>
                  <a:pt x="8238744" y="0"/>
                </a:lnTo>
                <a:lnTo>
                  <a:pt x="7863840" y="402336"/>
                </a:lnTo>
                <a:lnTo>
                  <a:pt x="0" y="402336"/>
                </a:lnTo>
                <a:lnTo>
                  <a:pt x="384048" y="0"/>
                </a:lnTo>
              </a:path>
            </a:pathLst>
          </a:custGeom>
          <a:solidFill>
            <a:schemeClr val="accent3"/>
          </a:solidFill>
        </p:spPr>
        <p:txBody>
          <a:bodyPr/>
          <a:p>
            <a:endParaRPr lang="zh-CN" altLang="en-US"/>
          </a:p>
        </p:txBody>
      </p:sp>
      <p:sp>
        <p:nvSpPr>
          <p:cNvPr id="8" name="标题 7"/>
          <p:cNvSpPr>
            <a:spLocks noGrp="1"/>
          </p:cNvSpPr>
          <p:nvPr>
            <p:ph type="title"/>
            <p:custDataLst>
              <p:tags r:id="rId4"/>
            </p:custDataLst>
          </p:nvPr>
        </p:nvSpPr>
        <p:spPr>
          <a:xfrm>
            <a:off x="1040765" y="960755"/>
            <a:ext cx="4161155" cy="426720"/>
          </a:xfrm>
        </p:spPr>
        <p:txBody>
          <a:bodyPr lIns="0" tIns="0" rIns="0" bIns="0" anchor="b" anchorCtr="0">
            <a:noAutofit/>
          </a:bodyPr>
          <a:p>
            <a:r>
              <a:rPr lang="zh-CN" altLang="en-US" sz="2000" dirty="0">
                <a:latin typeface="方正大魏体简体" panose="02000000000000000000" charset="-122"/>
                <a:ea typeface="方正大魏体简体" panose="02000000000000000000" charset="-122"/>
                <a:cs typeface="方正大魏体简体" panose="02000000000000000000" charset="-122"/>
              </a:rPr>
              <a:t>（二）项目式推进——在实践中提升</a:t>
            </a:r>
            <a:endParaRPr lang="zh-CN" altLang="en-US" sz="2000" dirty="0">
              <a:latin typeface="方正大魏体简体" panose="02000000000000000000" charset="-122"/>
              <a:ea typeface="方正大魏体简体" panose="02000000000000000000" charset="-122"/>
              <a:cs typeface="方正大魏体简体" panose="02000000000000000000" charset="-122"/>
            </a:endParaRPr>
          </a:p>
        </p:txBody>
      </p:sp>
      <p:pic>
        <p:nvPicPr>
          <p:cNvPr id="2" name="ECB019B1-382A-4266-B25C-5B523AA43C14-1" descr="wpp"/>
          <p:cNvPicPr>
            <a:picLocks noChangeAspect="1"/>
          </p:cNvPicPr>
          <p:nvPr/>
        </p:nvPicPr>
        <p:blipFill>
          <a:blip r:embed="rId5"/>
          <a:stretch>
            <a:fillRect/>
          </a:stretch>
        </p:blipFill>
        <p:spPr>
          <a:xfrm>
            <a:off x="740410" y="1518285"/>
            <a:ext cx="10710545" cy="467169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47b59f35b0902c2a9855839e1cb08f6"/>
          <p:cNvPicPr>
            <a:picLocks noChangeAspect="1"/>
          </p:cNvPicPr>
          <p:nvPr/>
        </p:nvPicPr>
        <p:blipFill>
          <a:blip r:embed="rId1">
            <a:clrChange>
              <a:clrFrom>
                <a:srgbClr val="FFFFFF">
                  <a:alpha val="100000"/>
                </a:srgbClr>
              </a:clrFrom>
              <a:clrTo>
                <a:srgbClr val="FFFFFF">
                  <a:alpha val="100000"/>
                  <a:alpha val="0"/>
                </a:srgbClr>
              </a:clrTo>
            </a:clrChange>
          </a:blip>
          <a:srcRect l="20030" t="26343" r="20030" b="31620"/>
          <a:stretch>
            <a:fillRect/>
          </a:stretch>
        </p:blipFill>
        <p:spPr>
          <a:xfrm>
            <a:off x="10831830" y="0"/>
            <a:ext cx="1360170" cy="1295400"/>
          </a:xfrm>
          <a:prstGeom prst="rect">
            <a:avLst/>
          </a:prstGeom>
        </p:spPr>
      </p:pic>
      <p:sp>
        <p:nvSpPr>
          <p:cNvPr id="7" name="标题 11"/>
          <p:cNvSpPr>
            <a:spLocks noGrp="1"/>
          </p:cNvSpPr>
          <p:nvPr>
            <p:custDataLst>
              <p:tags r:id="rId2"/>
            </p:custDataLst>
          </p:nvPr>
        </p:nvSpPr>
        <p:spPr>
          <a:xfrm>
            <a:off x="541020" y="170180"/>
            <a:ext cx="10800080" cy="481330"/>
          </a:xfrm>
          <a:prstGeom prst="rect">
            <a:avLst/>
          </a:prstGeom>
        </p:spPr>
        <p:txBody>
          <a:bodyPr vert="horz" wrap="square" lIns="0" tIns="0" rIns="0" bIns="0" rtlCol="0" anchor="b" anchorCtr="0">
            <a:normAutofit/>
          </a:bodyPr>
          <a:lst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a:lstStyle>
          <a:p>
            <a:r>
              <a:rPr lang="zh-CN" altLang="en-US" sz="2000">
                <a:solidFill>
                  <a:schemeClr val="tx1">
                    <a:lumMod val="65000"/>
                    <a:lumOff val="35000"/>
                  </a:schemeClr>
                </a:solidFill>
                <a:latin typeface="方正大魏体简体" panose="02000000000000000000" charset="-122"/>
                <a:ea typeface="方正大魏体简体" panose="02000000000000000000" charset="-122"/>
                <a:sym typeface="+mn-ea"/>
              </a:rPr>
              <a:t>四、花式研训</a:t>
            </a:r>
            <a:r>
              <a:rPr lang="zh-CN" altLang="en-US" sz="2000">
                <a:solidFill>
                  <a:schemeClr val="tx1">
                    <a:lumMod val="65000"/>
                    <a:lumOff val="35000"/>
                  </a:schemeClr>
                </a:solidFill>
                <a:latin typeface="方正大魏体简体" panose="02000000000000000000" charset="-122"/>
                <a:ea typeface="方正大魏体简体" panose="02000000000000000000" charset="-122"/>
                <a:sym typeface="+mn-ea"/>
              </a:rPr>
              <a:t>，助力班主任队伍成长成才</a:t>
            </a:r>
            <a:r>
              <a:rPr lang="zh-CN" altLang="en-US" sz="20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rPr>
              <a:t>——走心</a:t>
            </a:r>
            <a:endParaRPr lang="zh-CN" altLang="en-US" sz="2000" dirty="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endParaRPr>
          </a:p>
        </p:txBody>
      </p:sp>
      <p:sp>
        <p:nvSpPr>
          <p:cNvPr id="31" name="Rectangle 41795_#color-2049&amp;11794"/>
          <p:cNvSpPr/>
          <p:nvPr>
            <p:custDataLst>
              <p:tags r:id="rId3"/>
            </p:custDataLst>
          </p:nvPr>
        </p:nvSpPr>
        <p:spPr>
          <a:xfrm>
            <a:off x="154305" y="720090"/>
            <a:ext cx="8238490" cy="179070"/>
          </a:xfrm>
          <a:custGeom>
            <a:avLst/>
            <a:gdLst/>
            <a:ahLst/>
            <a:cxnLst/>
            <a:rect l="l" t="t" r="r" b="b"/>
            <a:pathLst>
              <a:path w="8238744" h="402336">
                <a:moveTo>
                  <a:pt x="384048" y="0"/>
                </a:moveTo>
                <a:lnTo>
                  <a:pt x="8238744" y="0"/>
                </a:lnTo>
                <a:lnTo>
                  <a:pt x="7863840" y="402336"/>
                </a:lnTo>
                <a:lnTo>
                  <a:pt x="0" y="402336"/>
                </a:lnTo>
                <a:lnTo>
                  <a:pt x="384048" y="0"/>
                </a:lnTo>
              </a:path>
            </a:pathLst>
          </a:custGeom>
          <a:solidFill>
            <a:schemeClr val="accent3"/>
          </a:solidFill>
        </p:spPr>
        <p:txBody>
          <a:bodyPr/>
          <a:p>
            <a:endParaRPr lang="zh-CN" altLang="en-US"/>
          </a:p>
        </p:txBody>
      </p:sp>
      <p:sp>
        <p:nvSpPr>
          <p:cNvPr id="8" name="标题 7"/>
          <p:cNvSpPr>
            <a:spLocks noGrp="1"/>
          </p:cNvSpPr>
          <p:nvPr>
            <p:ph type="title"/>
            <p:custDataLst>
              <p:tags r:id="rId4"/>
            </p:custDataLst>
          </p:nvPr>
        </p:nvSpPr>
        <p:spPr>
          <a:xfrm>
            <a:off x="1040765" y="960755"/>
            <a:ext cx="4161155" cy="426720"/>
          </a:xfrm>
        </p:spPr>
        <p:txBody>
          <a:bodyPr lIns="0" tIns="0" rIns="0" bIns="0" anchor="b" anchorCtr="0">
            <a:noAutofit/>
          </a:bodyPr>
          <a:p>
            <a:r>
              <a:rPr lang="zh-CN" altLang="en-US" sz="2000" dirty="0">
                <a:latin typeface="方正大魏体简体" panose="02000000000000000000" charset="-122"/>
                <a:ea typeface="方正大魏体简体" panose="02000000000000000000" charset="-122"/>
                <a:cs typeface="方正大魏体简体" panose="02000000000000000000" charset="-122"/>
              </a:rPr>
              <a:t>（二）项目式推进——在实践中提升</a:t>
            </a:r>
            <a:endParaRPr lang="zh-CN" altLang="en-US" sz="2000" dirty="0">
              <a:latin typeface="方正大魏体简体" panose="02000000000000000000" charset="-122"/>
              <a:ea typeface="方正大魏体简体" panose="02000000000000000000" charset="-122"/>
              <a:cs typeface="方正大魏体简体" panose="02000000000000000000" charset="-122"/>
            </a:endParaRPr>
          </a:p>
        </p:txBody>
      </p:sp>
      <p:sp>
        <p:nvSpPr>
          <p:cNvPr id="9" name="文本框 8"/>
          <p:cNvSpPr txBox="1"/>
          <p:nvPr/>
        </p:nvSpPr>
        <p:spPr>
          <a:xfrm>
            <a:off x="1492250" y="1351598"/>
            <a:ext cx="5080000" cy="645160"/>
          </a:xfrm>
          <a:prstGeom prst="rect">
            <a:avLst/>
          </a:prstGeom>
        </p:spPr>
        <p:txBody>
          <a:bodyPr>
            <a:spAutoFit/>
          </a:bodyPr>
          <a:p>
            <a:pPr marL="0" indent="304800" algn="just" defTabSz="266700">
              <a:lnSpc>
                <a:spcPct val="150000"/>
              </a:lnSpc>
              <a:spcBef>
                <a:spcPct val="0"/>
              </a:spcBef>
              <a:spcAft>
                <a:spcPct val="0"/>
              </a:spcAft>
            </a:pPr>
            <a:r>
              <a:rPr lang="en-US" altLang="zh-CN" sz="24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rPr>
              <a:t>2</a:t>
            </a:r>
            <a:r>
              <a:rPr lang="zh-CN" altLang="en-US" sz="24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rPr>
              <a:t>、头脑风暴</a:t>
            </a:r>
            <a:r>
              <a:rPr lang="en-US" altLang="zh-CN" sz="24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rPr>
              <a:t>——</a:t>
            </a:r>
            <a:r>
              <a:rPr lang="zh-CN" altLang="en-US" sz="24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rPr>
              <a:t>我们来碰撞</a:t>
            </a:r>
            <a:endParaRPr lang="zh-CN" altLang="en-US" sz="24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endParaRPr>
          </a:p>
        </p:txBody>
      </p:sp>
      <p:pic>
        <p:nvPicPr>
          <p:cNvPr id="2" name="图片 1" descr="3bf4bf524ee854860703369d475604a"/>
          <p:cNvPicPr>
            <a:picLocks noChangeAspect="1"/>
          </p:cNvPicPr>
          <p:nvPr/>
        </p:nvPicPr>
        <p:blipFill>
          <a:blip r:embed="rId5"/>
          <a:stretch>
            <a:fillRect/>
          </a:stretch>
        </p:blipFill>
        <p:spPr>
          <a:xfrm>
            <a:off x="4548505" y="4340860"/>
            <a:ext cx="3167380" cy="2112010"/>
          </a:xfrm>
          <a:prstGeom prst="snip1Rect">
            <a:avLst/>
          </a:prstGeom>
          <a:effectLst>
            <a:outerShdw blurRad="50800" dist="38100" dir="2700000" algn="tl" rotWithShape="0">
              <a:prstClr val="black">
                <a:alpha val="40000"/>
              </a:prstClr>
            </a:outerShdw>
          </a:effectLst>
        </p:spPr>
      </p:pic>
      <p:pic>
        <p:nvPicPr>
          <p:cNvPr id="3" name="图片 2" descr="8e1a7a78e64d8759d9355623a4a9339"/>
          <p:cNvPicPr>
            <a:picLocks noChangeAspect="1"/>
          </p:cNvPicPr>
          <p:nvPr/>
        </p:nvPicPr>
        <p:blipFill>
          <a:blip r:embed="rId6"/>
          <a:stretch>
            <a:fillRect/>
          </a:stretch>
        </p:blipFill>
        <p:spPr>
          <a:xfrm>
            <a:off x="7941945" y="2070100"/>
            <a:ext cx="3167380" cy="2112010"/>
          </a:xfrm>
          <a:prstGeom prst="snip1Rect">
            <a:avLst/>
          </a:prstGeom>
          <a:effectLst>
            <a:outerShdw blurRad="50800" dist="38100" dir="2700000" algn="tl" rotWithShape="0">
              <a:prstClr val="black">
                <a:alpha val="40000"/>
              </a:prstClr>
            </a:outerShdw>
          </a:effectLst>
        </p:spPr>
      </p:pic>
      <p:pic>
        <p:nvPicPr>
          <p:cNvPr id="5" name="图片 4" descr="75ad7dc3ad0e1377fd7cffc56beff25"/>
          <p:cNvPicPr>
            <a:picLocks noChangeAspect="1"/>
          </p:cNvPicPr>
          <p:nvPr/>
        </p:nvPicPr>
        <p:blipFill>
          <a:blip r:embed="rId7"/>
          <a:stretch>
            <a:fillRect/>
          </a:stretch>
        </p:blipFill>
        <p:spPr>
          <a:xfrm>
            <a:off x="1155065" y="4340860"/>
            <a:ext cx="3167380" cy="2112010"/>
          </a:xfrm>
          <a:prstGeom prst="snip1Rect">
            <a:avLst/>
          </a:prstGeom>
          <a:effectLst>
            <a:outerShdw blurRad="50800" dist="38100" dir="2700000" algn="tl" rotWithShape="0">
              <a:prstClr val="black">
                <a:alpha val="40000"/>
              </a:prstClr>
            </a:outerShdw>
          </a:effectLst>
        </p:spPr>
      </p:pic>
      <p:pic>
        <p:nvPicPr>
          <p:cNvPr id="6" name="图片 5" descr="437166d55780dcdcf8d46d26a1b7cc6"/>
          <p:cNvPicPr>
            <a:picLocks noChangeAspect="1"/>
          </p:cNvPicPr>
          <p:nvPr/>
        </p:nvPicPr>
        <p:blipFill>
          <a:blip r:embed="rId8"/>
          <a:stretch>
            <a:fillRect/>
          </a:stretch>
        </p:blipFill>
        <p:spPr>
          <a:xfrm>
            <a:off x="1155065" y="2070100"/>
            <a:ext cx="3167380" cy="2112010"/>
          </a:xfrm>
          <a:prstGeom prst="snip1Rect">
            <a:avLst/>
          </a:prstGeom>
          <a:effectLst>
            <a:outerShdw blurRad="50800" dist="38100" dir="2700000" algn="tl" rotWithShape="0">
              <a:prstClr val="black">
                <a:alpha val="40000"/>
              </a:prstClr>
            </a:outerShdw>
          </a:effectLst>
        </p:spPr>
      </p:pic>
      <p:pic>
        <p:nvPicPr>
          <p:cNvPr id="10" name="图片 9" descr="a4929cd4a608dad643746f6c74c1f66"/>
          <p:cNvPicPr>
            <a:picLocks noChangeAspect="1"/>
          </p:cNvPicPr>
          <p:nvPr/>
        </p:nvPicPr>
        <p:blipFill>
          <a:blip r:embed="rId9"/>
          <a:stretch>
            <a:fillRect/>
          </a:stretch>
        </p:blipFill>
        <p:spPr>
          <a:xfrm>
            <a:off x="4548505" y="2070100"/>
            <a:ext cx="3167380" cy="2112010"/>
          </a:xfrm>
          <a:prstGeom prst="snip1Rect">
            <a:avLst/>
          </a:prstGeom>
          <a:effectLst>
            <a:outerShdw blurRad="50800" dist="38100" dir="2700000" algn="tl" rotWithShape="0">
              <a:prstClr val="black">
                <a:alpha val="40000"/>
              </a:prstClr>
            </a:outerShdw>
          </a:effectLst>
        </p:spPr>
      </p:pic>
      <p:pic>
        <p:nvPicPr>
          <p:cNvPr id="11" name="图片 10" descr="abb41ec2f963eef5fddc75f42c03e49"/>
          <p:cNvPicPr>
            <a:picLocks noChangeAspect="1"/>
          </p:cNvPicPr>
          <p:nvPr/>
        </p:nvPicPr>
        <p:blipFill>
          <a:blip r:embed="rId10"/>
          <a:stretch>
            <a:fillRect/>
          </a:stretch>
        </p:blipFill>
        <p:spPr>
          <a:xfrm>
            <a:off x="7941945" y="4340860"/>
            <a:ext cx="3167380" cy="2112010"/>
          </a:xfrm>
          <a:prstGeom prst="snip1Rect">
            <a:avLst/>
          </a:prstGeom>
          <a:effectLst>
            <a:outerShdw blurRad="50800" dist="38100" dir="2700000" algn="tl" rotWithShape="0">
              <a:prstClr val="black">
                <a:alpha val="40000"/>
              </a:prstClr>
            </a:outerShdw>
          </a:effectLst>
        </p:spPr>
      </p:pic>
    </p:spTree>
    <p:custDataLst>
      <p:tags r:id="rId11"/>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47b59f35b0902c2a9855839e1cb08f6"/>
          <p:cNvPicPr>
            <a:picLocks noChangeAspect="1"/>
          </p:cNvPicPr>
          <p:nvPr/>
        </p:nvPicPr>
        <p:blipFill>
          <a:blip r:embed="rId1">
            <a:clrChange>
              <a:clrFrom>
                <a:srgbClr val="FFFFFF">
                  <a:alpha val="100000"/>
                </a:srgbClr>
              </a:clrFrom>
              <a:clrTo>
                <a:srgbClr val="FFFFFF">
                  <a:alpha val="100000"/>
                  <a:alpha val="0"/>
                </a:srgbClr>
              </a:clrTo>
            </a:clrChange>
          </a:blip>
          <a:srcRect l="20030" t="26343" r="20030" b="31620"/>
          <a:stretch>
            <a:fillRect/>
          </a:stretch>
        </p:blipFill>
        <p:spPr>
          <a:xfrm>
            <a:off x="10831830" y="0"/>
            <a:ext cx="1360170" cy="1295400"/>
          </a:xfrm>
          <a:prstGeom prst="rect">
            <a:avLst/>
          </a:prstGeom>
        </p:spPr>
      </p:pic>
      <p:sp>
        <p:nvSpPr>
          <p:cNvPr id="6" name="标题 11"/>
          <p:cNvSpPr>
            <a:spLocks noGrp="1"/>
          </p:cNvSpPr>
          <p:nvPr>
            <p:custDataLst>
              <p:tags r:id="rId2"/>
            </p:custDataLst>
          </p:nvPr>
        </p:nvSpPr>
        <p:spPr>
          <a:xfrm>
            <a:off x="541020" y="170180"/>
            <a:ext cx="10800080" cy="481330"/>
          </a:xfrm>
          <a:prstGeom prst="rect">
            <a:avLst/>
          </a:prstGeom>
        </p:spPr>
        <p:txBody>
          <a:bodyPr vert="horz" wrap="square" lIns="0" tIns="0" rIns="0" bIns="0" rtlCol="0" anchor="b" anchorCtr="0">
            <a:normAutofit/>
          </a:bodyPr>
          <a:lst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a:lstStyle>
          <a:p>
            <a:r>
              <a:rPr lang="zh-CN" altLang="en-US" sz="2000">
                <a:solidFill>
                  <a:schemeClr val="tx1">
                    <a:lumMod val="65000"/>
                    <a:lumOff val="35000"/>
                  </a:schemeClr>
                </a:solidFill>
                <a:latin typeface="方正大魏体简体" panose="02000000000000000000" charset="-122"/>
                <a:ea typeface="方正大魏体简体" panose="02000000000000000000" charset="-122"/>
                <a:sym typeface="+mn-ea"/>
              </a:rPr>
              <a:t>四、花式研训</a:t>
            </a:r>
            <a:r>
              <a:rPr lang="zh-CN" altLang="en-US" sz="2000">
                <a:solidFill>
                  <a:schemeClr val="tx1">
                    <a:lumMod val="65000"/>
                    <a:lumOff val="35000"/>
                  </a:schemeClr>
                </a:solidFill>
                <a:latin typeface="方正大魏体简体" panose="02000000000000000000" charset="-122"/>
                <a:ea typeface="方正大魏体简体" panose="02000000000000000000" charset="-122"/>
                <a:sym typeface="+mn-ea"/>
              </a:rPr>
              <a:t>，助力班主任队伍成长成才</a:t>
            </a:r>
            <a:r>
              <a:rPr lang="zh-CN" altLang="en-US" sz="20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rPr>
              <a:t>——走心</a:t>
            </a:r>
            <a:endParaRPr lang="zh-CN" altLang="en-US" sz="2000" dirty="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endParaRPr>
          </a:p>
        </p:txBody>
      </p:sp>
      <p:sp>
        <p:nvSpPr>
          <p:cNvPr id="31" name="Rectangle 41795_#color-2049&amp;11794"/>
          <p:cNvSpPr/>
          <p:nvPr>
            <p:custDataLst>
              <p:tags r:id="rId3"/>
            </p:custDataLst>
          </p:nvPr>
        </p:nvSpPr>
        <p:spPr>
          <a:xfrm>
            <a:off x="154305" y="720090"/>
            <a:ext cx="8238490" cy="179070"/>
          </a:xfrm>
          <a:custGeom>
            <a:avLst/>
            <a:gdLst/>
            <a:ahLst/>
            <a:cxnLst/>
            <a:rect l="l" t="t" r="r" b="b"/>
            <a:pathLst>
              <a:path w="8238744" h="402336">
                <a:moveTo>
                  <a:pt x="384048" y="0"/>
                </a:moveTo>
                <a:lnTo>
                  <a:pt x="8238744" y="0"/>
                </a:lnTo>
                <a:lnTo>
                  <a:pt x="7863840" y="402336"/>
                </a:lnTo>
                <a:lnTo>
                  <a:pt x="0" y="402336"/>
                </a:lnTo>
                <a:lnTo>
                  <a:pt x="384048" y="0"/>
                </a:lnTo>
              </a:path>
            </a:pathLst>
          </a:custGeom>
          <a:solidFill>
            <a:schemeClr val="accent3"/>
          </a:solidFill>
        </p:spPr>
        <p:txBody>
          <a:bodyPr/>
          <a:p>
            <a:endParaRPr lang="zh-CN" altLang="en-US"/>
          </a:p>
        </p:txBody>
      </p:sp>
      <p:sp>
        <p:nvSpPr>
          <p:cNvPr id="8" name="标题 7"/>
          <p:cNvSpPr>
            <a:spLocks noGrp="1"/>
          </p:cNvSpPr>
          <p:nvPr>
            <p:ph type="title"/>
            <p:custDataLst>
              <p:tags r:id="rId4"/>
            </p:custDataLst>
          </p:nvPr>
        </p:nvSpPr>
        <p:spPr>
          <a:xfrm>
            <a:off x="1040765" y="960755"/>
            <a:ext cx="4161155" cy="426720"/>
          </a:xfrm>
        </p:spPr>
        <p:txBody>
          <a:bodyPr lIns="0" tIns="0" rIns="0" bIns="0" anchor="b" anchorCtr="0">
            <a:noAutofit/>
          </a:bodyPr>
          <a:p>
            <a:r>
              <a:rPr lang="zh-CN" altLang="en-US" sz="2000" dirty="0">
                <a:latin typeface="方正大魏体简体" panose="02000000000000000000" charset="-122"/>
                <a:ea typeface="方正大魏体简体" panose="02000000000000000000" charset="-122"/>
                <a:cs typeface="方正大魏体简体" panose="02000000000000000000" charset="-122"/>
              </a:rPr>
              <a:t>（二）项目式推进——在实践中提升</a:t>
            </a:r>
            <a:endParaRPr lang="zh-CN" altLang="en-US" sz="2000" dirty="0">
              <a:latin typeface="方正大魏体简体" panose="02000000000000000000" charset="-122"/>
              <a:ea typeface="方正大魏体简体" panose="02000000000000000000" charset="-122"/>
              <a:cs typeface="方正大魏体简体" panose="02000000000000000000" charset="-122"/>
            </a:endParaRPr>
          </a:p>
        </p:txBody>
      </p:sp>
      <p:sp>
        <p:nvSpPr>
          <p:cNvPr id="9" name="文本框 8"/>
          <p:cNvSpPr txBox="1"/>
          <p:nvPr/>
        </p:nvSpPr>
        <p:spPr>
          <a:xfrm>
            <a:off x="3675380" y="5808028"/>
            <a:ext cx="5080000" cy="645160"/>
          </a:xfrm>
          <a:prstGeom prst="rect">
            <a:avLst/>
          </a:prstGeom>
        </p:spPr>
        <p:txBody>
          <a:bodyPr>
            <a:spAutoFit/>
          </a:bodyPr>
          <a:p>
            <a:pPr marL="0" indent="304800" algn="just" defTabSz="266700">
              <a:lnSpc>
                <a:spcPct val="150000"/>
              </a:lnSpc>
              <a:spcBef>
                <a:spcPct val="0"/>
              </a:spcBef>
              <a:spcAft>
                <a:spcPct val="0"/>
              </a:spcAft>
            </a:pPr>
            <a:r>
              <a:rPr lang="en-US" altLang="zh-CN" sz="2400">
                <a:solidFill>
                  <a:schemeClr val="accent1"/>
                </a:solidFill>
                <a:latin typeface="方正大魏体简体" panose="02000000000000000000" charset="-122"/>
                <a:ea typeface="方正大魏体简体" panose="02000000000000000000" charset="-122"/>
                <a:cs typeface="方正大魏体简体" panose="02000000000000000000" charset="-122"/>
              </a:rPr>
              <a:t>3</a:t>
            </a:r>
            <a:r>
              <a:rPr lang="zh-CN" altLang="en-US" sz="2400">
                <a:solidFill>
                  <a:schemeClr val="accent1"/>
                </a:solidFill>
                <a:latin typeface="方正大魏体简体" panose="02000000000000000000" charset="-122"/>
                <a:ea typeface="方正大魏体简体" panose="02000000000000000000" charset="-122"/>
                <a:cs typeface="方正大魏体简体" panose="02000000000000000000" charset="-122"/>
              </a:rPr>
              <a:t>、</a:t>
            </a:r>
            <a:r>
              <a:rPr lang="zh-CN" sz="2400">
                <a:solidFill>
                  <a:schemeClr val="accent1"/>
                </a:solidFill>
                <a:latin typeface="方正大魏体简体" panose="02000000000000000000" charset="-122"/>
                <a:ea typeface="方正大魏体简体" panose="02000000000000000000" charset="-122"/>
                <a:cs typeface="方正大魏体简体" panose="02000000000000000000" charset="-122"/>
              </a:rPr>
              <a:t>主题班会</a:t>
            </a:r>
            <a:r>
              <a:rPr sz="2400">
                <a:solidFill>
                  <a:schemeClr val="accent1"/>
                </a:solidFill>
                <a:latin typeface="方正大魏体简体" panose="02000000000000000000" charset="-122"/>
                <a:ea typeface="方正大魏体简体" panose="02000000000000000000" charset="-122"/>
                <a:cs typeface="方正大魏体简体" panose="02000000000000000000" charset="-122"/>
              </a:rPr>
              <a:t>——我们来展示</a:t>
            </a:r>
            <a:endParaRPr sz="2400">
              <a:solidFill>
                <a:schemeClr val="accent1"/>
              </a:solidFill>
              <a:latin typeface="方正大魏体简体" panose="02000000000000000000" charset="-122"/>
              <a:ea typeface="方正大魏体简体" panose="02000000000000000000" charset="-122"/>
              <a:cs typeface="方正大魏体简体" panose="02000000000000000000" charset="-122"/>
            </a:endParaRPr>
          </a:p>
        </p:txBody>
      </p:sp>
      <p:pic>
        <p:nvPicPr>
          <p:cNvPr id="10" name="图片 9" descr="1d55f86b292c2311ad1494b6b9523d3"/>
          <p:cNvPicPr>
            <a:picLocks noChangeAspect="1"/>
          </p:cNvPicPr>
          <p:nvPr/>
        </p:nvPicPr>
        <p:blipFill>
          <a:blip r:embed="rId5"/>
          <a:stretch>
            <a:fillRect/>
          </a:stretch>
        </p:blipFill>
        <p:spPr>
          <a:xfrm>
            <a:off x="8806180" y="1668145"/>
            <a:ext cx="2574925" cy="1919605"/>
          </a:xfrm>
          <a:prstGeom prst="roundRect">
            <a:avLst/>
          </a:prstGeom>
          <a:effectLst>
            <a:outerShdw blurRad="50800" dist="38100" dir="2700000" algn="tl" rotWithShape="0">
              <a:prstClr val="black">
                <a:alpha val="40000"/>
              </a:prstClr>
            </a:outerShdw>
          </a:effectLst>
        </p:spPr>
      </p:pic>
      <p:pic>
        <p:nvPicPr>
          <p:cNvPr id="12" name="图片 11" descr="6db5f3f3ce46993a7bbf8ab59532c76"/>
          <p:cNvPicPr>
            <a:picLocks noChangeAspect="1"/>
          </p:cNvPicPr>
          <p:nvPr/>
        </p:nvPicPr>
        <p:blipFill>
          <a:blip r:embed="rId6"/>
          <a:stretch>
            <a:fillRect/>
          </a:stretch>
        </p:blipFill>
        <p:spPr>
          <a:xfrm>
            <a:off x="6031865" y="1696720"/>
            <a:ext cx="2524125" cy="1891030"/>
          </a:xfrm>
          <a:prstGeom prst="roundRect">
            <a:avLst/>
          </a:prstGeom>
          <a:effectLst>
            <a:outerShdw blurRad="50800" dist="38100" dir="2700000" algn="tl" rotWithShape="0">
              <a:prstClr val="black">
                <a:alpha val="40000"/>
              </a:prstClr>
            </a:outerShdw>
          </a:effectLst>
        </p:spPr>
      </p:pic>
      <p:pic>
        <p:nvPicPr>
          <p:cNvPr id="13" name="图片 12" descr="49d740de552dc78a7cfc7a9f1163682"/>
          <p:cNvPicPr>
            <a:picLocks noChangeAspect="1"/>
          </p:cNvPicPr>
          <p:nvPr/>
        </p:nvPicPr>
        <p:blipFill>
          <a:blip r:embed="rId7"/>
          <a:srcRect r="5569"/>
          <a:stretch>
            <a:fillRect/>
          </a:stretch>
        </p:blipFill>
        <p:spPr>
          <a:xfrm>
            <a:off x="685165" y="1696720"/>
            <a:ext cx="5106670" cy="4052570"/>
          </a:xfrm>
          <a:prstGeom prst="roundRect">
            <a:avLst/>
          </a:prstGeom>
          <a:effectLst>
            <a:outerShdw blurRad="50800" dist="38100" dir="2700000" algn="tl" rotWithShape="0">
              <a:prstClr val="black">
                <a:alpha val="40000"/>
              </a:prstClr>
            </a:outerShdw>
          </a:effectLst>
        </p:spPr>
      </p:pic>
      <p:pic>
        <p:nvPicPr>
          <p:cNvPr id="14" name="图片 13" descr="c00fcba65accff76f928306fcfe28f6"/>
          <p:cNvPicPr>
            <a:picLocks noChangeAspect="1"/>
          </p:cNvPicPr>
          <p:nvPr/>
        </p:nvPicPr>
        <p:blipFill>
          <a:blip r:embed="rId8"/>
          <a:stretch>
            <a:fillRect/>
          </a:stretch>
        </p:blipFill>
        <p:spPr>
          <a:xfrm>
            <a:off x="6028055" y="3851275"/>
            <a:ext cx="2529840" cy="1898015"/>
          </a:xfrm>
          <a:prstGeom prst="roundRect">
            <a:avLst/>
          </a:prstGeom>
          <a:effectLst>
            <a:outerShdw blurRad="50800" dist="38100" dir="2700000" algn="tl" rotWithShape="0">
              <a:prstClr val="black">
                <a:alpha val="40000"/>
              </a:prstClr>
            </a:outerShdw>
          </a:effectLst>
        </p:spPr>
      </p:pic>
      <p:pic>
        <p:nvPicPr>
          <p:cNvPr id="15" name="图片 14" descr="d812a7bb61d7297c361b90ad47d1f36"/>
          <p:cNvPicPr>
            <a:picLocks noChangeAspect="1"/>
          </p:cNvPicPr>
          <p:nvPr/>
        </p:nvPicPr>
        <p:blipFill>
          <a:blip r:embed="rId9"/>
          <a:stretch>
            <a:fillRect/>
          </a:stretch>
        </p:blipFill>
        <p:spPr>
          <a:xfrm>
            <a:off x="8814435" y="3860165"/>
            <a:ext cx="2574290" cy="1889125"/>
          </a:xfrm>
          <a:prstGeom prst="roundRect">
            <a:avLst/>
          </a:prstGeom>
          <a:effectLst>
            <a:outerShdw blurRad="50800" dist="38100" dir="2700000" algn="tl" rotWithShape="0">
              <a:prstClr val="black">
                <a:alpha val="40000"/>
              </a:prstClr>
            </a:outerShdw>
          </a:effectLst>
        </p:spPr>
      </p:pic>
    </p:spTree>
    <p:custDataLst>
      <p:tags r:id="rId10"/>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spect="1"/>
          </p:cNvSpPr>
          <p:nvPr>
            <p:custDataLst>
              <p:tags r:id="rId1"/>
            </p:custDataLst>
          </p:nvPr>
        </p:nvSpPr>
        <p:spPr>
          <a:xfrm rot="2700000">
            <a:off x="951865" y="2169795"/>
            <a:ext cx="3481705" cy="3481705"/>
          </a:xfrm>
          <a:prstGeom prst="rect">
            <a:avLst/>
          </a:prstGeom>
          <a:noFill/>
          <a:ln w="9525">
            <a:solidFill>
              <a:schemeClr val="accent1">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 name="图片 2" descr="47b59f35b0902c2a9855839e1cb08f6"/>
          <p:cNvPicPr>
            <a:picLocks noChangeAspect="1"/>
          </p:cNvPicPr>
          <p:nvPr/>
        </p:nvPicPr>
        <p:blipFill>
          <a:blip r:embed="rId2">
            <a:clrChange>
              <a:clrFrom>
                <a:srgbClr val="FFFFFF">
                  <a:alpha val="100000"/>
                </a:srgbClr>
              </a:clrFrom>
              <a:clrTo>
                <a:srgbClr val="FFFFFF">
                  <a:alpha val="100000"/>
                  <a:alpha val="0"/>
                </a:srgbClr>
              </a:clrTo>
            </a:clrChange>
          </a:blip>
          <a:srcRect l="20030" t="26343" r="20030" b="31620"/>
          <a:stretch>
            <a:fillRect/>
          </a:stretch>
        </p:blipFill>
        <p:spPr>
          <a:xfrm>
            <a:off x="10831830" y="0"/>
            <a:ext cx="1360170" cy="1295400"/>
          </a:xfrm>
          <a:prstGeom prst="rect">
            <a:avLst/>
          </a:prstGeom>
        </p:spPr>
      </p:pic>
      <p:sp>
        <p:nvSpPr>
          <p:cNvPr id="5" name="标题 11"/>
          <p:cNvSpPr>
            <a:spLocks noGrp="1"/>
          </p:cNvSpPr>
          <p:nvPr>
            <p:custDataLst>
              <p:tags r:id="rId3"/>
            </p:custDataLst>
          </p:nvPr>
        </p:nvSpPr>
        <p:spPr>
          <a:xfrm>
            <a:off x="541020" y="170180"/>
            <a:ext cx="10800080" cy="481330"/>
          </a:xfrm>
          <a:prstGeom prst="rect">
            <a:avLst/>
          </a:prstGeom>
        </p:spPr>
        <p:txBody>
          <a:bodyPr vert="horz" wrap="square" lIns="0" tIns="0" rIns="0" bIns="0" rtlCol="0" anchor="b" anchorCtr="0">
            <a:normAutofit/>
          </a:bodyPr>
          <a:lst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a:lstStyle>
          <a:p>
            <a:r>
              <a:rPr lang="zh-CN" altLang="en-US" sz="2000">
                <a:solidFill>
                  <a:schemeClr val="tx1">
                    <a:lumMod val="65000"/>
                    <a:lumOff val="35000"/>
                  </a:schemeClr>
                </a:solidFill>
                <a:latin typeface="方正大魏体简体" panose="02000000000000000000" charset="-122"/>
                <a:ea typeface="方正大魏体简体" panose="02000000000000000000" charset="-122"/>
                <a:sym typeface="+mn-ea"/>
              </a:rPr>
              <a:t>四、花式研训</a:t>
            </a:r>
            <a:r>
              <a:rPr lang="zh-CN" altLang="en-US" sz="2000">
                <a:solidFill>
                  <a:schemeClr val="tx1">
                    <a:lumMod val="65000"/>
                    <a:lumOff val="35000"/>
                  </a:schemeClr>
                </a:solidFill>
                <a:latin typeface="方正大魏体简体" panose="02000000000000000000" charset="-122"/>
                <a:ea typeface="方正大魏体简体" panose="02000000000000000000" charset="-122"/>
                <a:sym typeface="+mn-ea"/>
              </a:rPr>
              <a:t>，助力班主任队伍成长成才</a:t>
            </a:r>
            <a:r>
              <a:rPr lang="zh-CN" altLang="en-US" sz="20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rPr>
              <a:t>——走心</a:t>
            </a:r>
            <a:endParaRPr lang="zh-CN" altLang="en-US" sz="2000" dirty="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endParaRPr>
          </a:p>
        </p:txBody>
      </p:sp>
      <p:sp>
        <p:nvSpPr>
          <p:cNvPr id="31" name="Rectangle 41795_#color-2049&amp;11794"/>
          <p:cNvSpPr/>
          <p:nvPr>
            <p:custDataLst>
              <p:tags r:id="rId4"/>
            </p:custDataLst>
          </p:nvPr>
        </p:nvSpPr>
        <p:spPr>
          <a:xfrm>
            <a:off x="154305" y="720090"/>
            <a:ext cx="8238490" cy="179070"/>
          </a:xfrm>
          <a:custGeom>
            <a:avLst/>
            <a:gdLst/>
            <a:ahLst/>
            <a:cxnLst/>
            <a:rect l="l" t="t" r="r" b="b"/>
            <a:pathLst>
              <a:path w="8238744" h="402336">
                <a:moveTo>
                  <a:pt x="384048" y="0"/>
                </a:moveTo>
                <a:lnTo>
                  <a:pt x="8238744" y="0"/>
                </a:lnTo>
                <a:lnTo>
                  <a:pt x="7863840" y="402336"/>
                </a:lnTo>
                <a:lnTo>
                  <a:pt x="0" y="402336"/>
                </a:lnTo>
                <a:lnTo>
                  <a:pt x="384048" y="0"/>
                </a:lnTo>
              </a:path>
            </a:pathLst>
          </a:custGeom>
          <a:solidFill>
            <a:schemeClr val="accent3"/>
          </a:solidFill>
        </p:spPr>
        <p:txBody>
          <a:bodyPr/>
          <a:p>
            <a:endParaRPr lang="zh-CN" altLang="en-US"/>
          </a:p>
        </p:txBody>
      </p:sp>
      <p:sp>
        <p:nvSpPr>
          <p:cNvPr id="8" name="标题 7"/>
          <p:cNvSpPr>
            <a:spLocks noGrp="1"/>
          </p:cNvSpPr>
          <p:nvPr>
            <p:custDataLst>
              <p:tags r:id="rId5"/>
            </p:custDataLst>
          </p:nvPr>
        </p:nvSpPr>
        <p:spPr>
          <a:xfrm>
            <a:off x="1040765" y="960755"/>
            <a:ext cx="4161155" cy="426720"/>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a:lstStyle>
          <a:p>
            <a:r>
              <a:rPr lang="zh-CN" altLang="en-US" sz="2000" dirty="0">
                <a:latin typeface="方正大魏体简体" panose="02000000000000000000" charset="-122"/>
                <a:ea typeface="方正大魏体简体" panose="02000000000000000000" charset="-122"/>
                <a:cs typeface="方正大魏体简体" panose="02000000000000000000" charset="-122"/>
              </a:rPr>
              <a:t>（三）案例积淀式——探究中创新</a:t>
            </a:r>
            <a:endParaRPr lang="zh-CN" altLang="en-US" sz="2000" dirty="0">
              <a:latin typeface="方正大魏体简体" panose="02000000000000000000" charset="-122"/>
              <a:ea typeface="方正大魏体简体" panose="02000000000000000000" charset="-122"/>
              <a:cs typeface="方正大魏体简体" panose="02000000000000000000" charset="-122"/>
            </a:endParaRPr>
          </a:p>
        </p:txBody>
      </p:sp>
      <p:sp>
        <p:nvSpPr>
          <p:cNvPr id="12" name="矩形 11"/>
          <p:cNvSpPr>
            <a:spLocks noChangeAspect="1"/>
          </p:cNvSpPr>
          <p:nvPr>
            <p:custDataLst>
              <p:tags r:id="rId6"/>
            </p:custDataLst>
          </p:nvPr>
        </p:nvSpPr>
        <p:spPr>
          <a:xfrm rot="2700000">
            <a:off x="5486400" y="1478915"/>
            <a:ext cx="2538730" cy="2538730"/>
          </a:xfrm>
          <a:prstGeom prst="rect">
            <a:avLst/>
          </a:prstGeom>
          <a:noFill/>
          <a:ln w="9525">
            <a:solidFill>
              <a:schemeClr val="accent1">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标题 7"/>
          <p:cNvSpPr>
            <a:spLocks noGrp="1"/>
          </p:cNvSpPr>
          <p:nvPr>
            <p:custDataLst>
              <p:tags r:id="rId7"/>
            </p:custDataLst>
          </p:nvPr>
        </p:nvSpPr>
        <p:spPr>
          <a:xfrm>
            <a:off x="5090160" y="5803265"/>
            <a:ext cx="1701800" cy="426720"/>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a:lstStyle>
          <a:p>
            <a:r>
              <a:rPr lang="en-US" altLang="zh-CN" sz="2400" dirty="0">
                <a:latin typeface="方正大魏体简体" panose="02000000000000000000" charset="-122"/>
                <a:ea typeface="方正大魏体简体" panose="02000000000000000000" charset="-122"/>
                <a:cs typeface="方正大魏体简体" panose="02000000000000000000" charset="-122"/>
              </a:rPr>
              <a:t>1</a:t>
            </a:r>
            <a:r>
              <a:rPr lang="zh-CN" altLang="en-US" sz="2400" dirty="0">
                <a:latin typeface="方正大魏体简体" panose="02000000000000000000" charset="-122"/>
                <a:ea typeface="方正大魏体简体" panose="02000000000000000000" charset="-122"/>
                <a:cs typeface="方正大魏体简体" panose="02000000000000000000" charset="-122"/>
              </a:rPr>
              <a:t>、情景模拟</a:t>
            </a:r>
            <a:endParaRPr lang="zh-CN" altLang="en-US" sz="2400" dirty="0">
              <a:latin typeface="方正大魏体简体" panose="02000000000000000000" charset="-122"/>
              <a:ea typeface="方正大魏体简体" panose="02000000000000000000" charset="-122"/>
              <a:cs typeface="方正大魏体简体" panose="02000000000000000000" charset="-122"/>
            </a:endParaRPr>
          </a:p>
        </p:txBody>
      </p:sp>
      <p:pic>
        <p:nvPicPr>
          <p:cNvPr id="15" name="图片 14" descr="1c438482367ad7a0b951e63f859a6f8"/>
          <p:cNvPicPr>
            <a:picLocks noChangeAspect="1"/>
          </p:cNvPicPr>
          <p:nvPr/>
        </p:nvPicPr>
        <p:blipFill>
          <a:blip r:embed="rId8"/>
          <a:srcRect r="18981"/>
          <a:stretch>
            <a:fillRect/>
          </a:stretch>
        </p:blipFill>
        <p:spPr>
          <a:xfrm>
            <a:off x="8809990" y="2273935"/>
            <a:ext cx="2807970" cy="2310765"/>
          </a:xfrm>
          <a:prstGeom prst="rect">
            <a:avLst/>
          </a:prstGeom>
        </p:spPr>
      </p:pic>
      <p:pic>
        <p:nvPicPr>
          <p:cNvPr id="16" name="图片 15" descr="e661318e96392cccfaa2d2de3a1fc4f"/>
          <p:cNvPicPr>
            <a:picLocks noChangeAspect="1"/>
          </p:cNvPicPr>
          <p:nvPr/>
        </p:nvPicPr>
        <p:blipFill>
          <a:blip r:embed="rId9"/>
          <a:srcRect l="5888" r="7668"/>
          <a:stretch>
            <a:fillRect/>
          </a:stretch>
        </p:blipFill>
        <p:spPr>
          <a:xfrm>
            <a:off x="807085" y="2460625"/>
            <a:ext cx="3894455" cy="3003550"/>
          </a:xfrm>
          <a:prstGeom prst="rect">
            <a:avLst/>
          </a:prstGeom>
        </p:spPr>
      </p:pic>
      <p:sp>
        <p:nvSpPr>
          <p:cNvPr id="19" name="矩形 18"/>
          <p:cNvSpPr>
            <a:spLocks noChangeAspect="1"/>
          </p:cNvSpPr>
          <p:nvPr>
            <p:custDataLst>
              <p:tags r:id="rId10"/>
            </p:custDataLst>
          </p:nvPr>
        </p:nvSpPr>
        <p:spPr>
          <a:xfrm rot="2700000">
            <a:off x="8944610" y="2159635"/>
            <a:ext cx="2538730" cy="2538730"/>
          </a:xfrm>
          <a:prstGeom prst="rect">
            <a:avLst/>
          </a:prstGeom>
          <a:noFill/>
          <a:ln w="9525">
            <a:solidFill>
              <a:schemeClr val="accent1">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0" name="图片 19" descr="C:/Users/user/Desktop/8a9f768024c5cc28326cbb6cdce4566.jpg8a9f768024c5cc28326cbb6cdce4566"/>
          <p:cNvPicPr>
            <a:picLocks noChangeAspect="1"/>
          </p:cNvPicPr>
          <p:nvPr/>
        </p:nvPicPr>
        <p:blipFill>
          <a:blip r:embed="rId11"/>
          <a:srcRect l="316" r="25543"/>
          <a:stretch>
            <a:fillRect/>
          </a:stretch>
        </p:blipFill>
        <p:spPr>
          <a:xfrm>
            <a:off x="5311140" y="1449388"/>
            <a:ext cx="2889250" cy="2597785"/>
          </a:xfrm>
          <a:prstGeom prst="rect">
            <a:avLst/>
          </a:prstGeom>
        </p:spPr>
      </p:pic>
      <p:pic>
        <p:nvPicPr>
          <p:cNvPr id="21" name="图片 20" descr="d2fb623274cc99a6b888162dc614bc3"/>
          <p:cNvPicPr>
            <a:picLocks noChangeAspect="1"/>
          </p:cNvPicPr>
          <p:nvPr/>
        </p:nvPicPr>
        <p:blipFill>
          <a:blip r:embed="rId12"/>
          <a:srcRect l="10349" r="17388"/>
          <a:stretch>
            <a:fillRect/>
          </a:stretch>
        </p:blipFill>
        <p:spPr>
          <a:xfrm>
            <a:off x="7134860" y="4559300"/>
            <a:ext cx="1470660" cy="1356995"/>
          </a:xfrm>
          <a:prstGeom prst="rect">
            <a:avLst/>
          </a:prstGeom>
        </p:spPr>
      </p:pic>
      <p:sp>
        <p:nvSpPr>
          <p:cNvPr id="22" name="矩形 21"/>
          <p:cNvSpPr>
            <a:spLocks noChangeAspect="1"/>
          </p:cNvSpPr>
          <p:nvPr>
            <p:custDataLst>
              <p:tags r:id="rId13"/>
            </p:custDataLst>
          </p:nvPr>
        </p:nvSpPr>
        <p:spPr>
          <a:xfrm rot="2700000">
            <a:off x="7166610" y="4535805"/>
            <a:ext cx="1403350" cy="1403350"/>
          </a:xfrm>
          <a:prstGeom prst="rect">
            <a:avLst/>
          </a:prstGeom>
          <a:noFill/>
          <a:ln w="9525">
            <a:solidFill>
              <a:schemeClr val="accent1">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14"/>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a:spLocks noChangeAspect="1"/>
          </p:cNvSpPr>
          <p:nvPr>
            <p:custDataLst>
              <p:tags r:id="rId1"/>
            </p:custDataLst>
          </p:nvPr>
        </p:nvSpPr>
        <p:spPr>
          <a:xfrm rot="2700000">
            <a:off x="3454400" y="2127885"/>
            <a:ext cx="2446020" cy="2446020"/>
          </a:xfrm>
          <a:prstGeom prst="rect">
            <a:avLst/>
          </a:prstGeom>
          <a:noFill/>
          <a:ln w="9525">
            <a:solidFill>
              <a:schemeClr val="accent1">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3"/>
          <p:cNvSpPr>
            <a:spLocks noChangeAspect="1"/>
          </p:cNvSpPr>
          <p:nvPr>
            <p:custDataLst>
              <p:tags r:id="rId2"/>
            </p:custDataLst>
          </p:nvPr>
        </p:nvSpPr>
        <p:spPr>
          <a:xfrm rot="2700000">
            <a:off x="499745" y="2119630"/>
            <a:ext cx="2413000" cy="2413000"/>
          </a:xfrm>
          <a:prstGeom prst="rect">
            <a:avLst/>
          </a:prstGeom>
          <a:noFill/>
          <a:ln w="9525">
            <a:solidFill>
              <a:schemeClr val="accent1">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 name="图片 2" descr="47b59f35b0902c2a9855839e1cb08f6"/>
          <p:cNvPicPr>
            <a:picLocks noChangeAspect="1"/>
          </p:cNvPicPr>
          <p:nvPr/>
        </p:nvPicPr>
        <p:blipFill>
          <a:blip r:embed="rId3">
            <a:clrChange>
              <a:clrFrom>
                <a:srgbClr val="FFFFFF">
                  <a:alpha val="100000"/>
                </a:srgbClr>
              </a:clrFrom>
              <a:clrTo>
                <a:srgbClr val="FFFFFF">
                  <a:alpha val="100000"/>
                  <a:alpha val="0"/>
                </a:srgbClr>
              </a:clrTo>
            </a:clrChange>
          </a:blip>
          <a:srcRect l="20030" t="26343" r="20030" b="31620"/>
          <a:stretch>
            <a:fillRect/>
          </a:stretch>
        </p:blipFill>
        <p:spPr>
          <a:xfrm>
            <a:off x="10831830" y="0"/>
            <a:ext cx="1360170" cy="1295400"/>
          </a:xfrm>
          <a:prstGeom prst="rect">
            <a:avLst/>
          </a:prstGeom>
        </p:spPr>
      </p:pic>
      <p:sp>
        <p:nvSpPr>
          <p:cNvPr id="5" name="标题 11"/>
          <p:cNvSpPr>
            <a:spLocks noGrp="1"/>
          </p:cNvSpPr>
          <p:nvPr>
            <p:custDataLst>
              <p:tags r:id="rId4"/>
            </p:custDataLst>
          </p:nvPr>
        </p:nvSpPr>
        <p:spPr>
          <a:xfrm>
            <a:off x="541020" y="170180"/>
            <a:ext cx="10800080" cy="481330"/>
          </a:xfrm>
          <a:prstGeom prst="rect">
            <a:avLst/>
          </a:prstGeom>
        </p:spPr>
        <p:txBody>
          <a:bodyPr vert="horz" wrap="square" lIns="0" tIns="0" rIns="0" bIns="0" rtlCol="0" anchor="b" anchorCtr="0">
            <a:normAutofit/>
          </a:bodyPr>
          <a:lst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a:lstStyle>
          <a:p>
            <a:r>
              <a:rPr lang="zh-CN" altLang="en-US" sz="2000">
                <a:solidFill>
                  <a:schemeClr val="tx1">
                    <a:lumMod val="65000"/>
                    <a:lumOff val="35000"/>
                  </a:schemeClr>
                </a:solidFill>
                <a:latin typeface="方正大魏体简体" panose="02000000000000000000" charset="-122"/>
                <a:ea typeface="方正大魏体简体" panose="02000000000000000000" charset="-122"/>
                <a:sym typeface="+mn-ea"/>
              </a:rPr>
              <a:t>四、花式研训</a:t>
            </a:r>
            <a:r>
              <a:rPr lang="zh-CN" altLang="en-US" sz="2000">
                <a:solidFill>
                  <a:schemeClr val="tx1">
                    <a:lumMod val="65000"/>
                    <a:lumOff val="35000"/>
                  </a:schemeClr>
                </a:solidFill>
                <a:latin typeface="方正大魏体简体" panose="02000000000000000000" charset="-122"/>
                <a:ea typeface="方正大魏体简体" panose="02000000000000000000" charset="-122"/>
                <a:sym typeface="+mn-ea"/>
              </a:rPr>
              <a:t>，助力班主任队伍成长成才</a:t>
            </a:r>
            <a:r>
              <a:rPr lang="zh-CN" altLang="en-US" sz="20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rPr>
              <a:t>——走心</a:t>
            </a:r>
            <a:endParaRPr lang="zh-CN" altLang="en-US" sz="2000" dirty="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endParaRPr>
          </a:p>
        </p:txBody>
      </p:sp>
      <p:sp>
        <p:nvSpPr>
          <p:cNvPr id="31" name="Rectangle 41795_#color-2049&amp;11794"/>
          <p:cNvSpPr/>
          <p:nvPr>
            <p:custDataLst>
              <p:tags r:id="rId5"/>
            </p:custDataLst>
          </p:nvPr>
        </p:nvSpPr>
        <p:spPr>
          <a:xfrm>
            <a:off x="154305" y="720090"/>
            <a:ext cx="8238490" cy="179070"/>
          </a:xfrm>
          <a:custGeom>
            <a:avLst/>
            <a:gdLst/>
            <a:ahLst/>
            <a:cxnLst/>
            <a:rect l="l" t="t" r="r" b="b"/>
            <a:pathLst>
              <a:path w="8238744" h="402336">
                <a:moveTo>
                  <a:pt x="384048" y="0"/>
                </a:moveTo>
                <a:lnTo>
                  <a:pt x="8238744" y="0"/>
                </a:lnTo>
                <a:lnTo>
                  <a:pt x="7863840" y="402336"/>
                </a:lnTo>
                <a:lnTo>
                  <a:pt x="0" y="402336"/>
                </a:lnTo>
                <a:lnTo>
                  <a:pt x="384048" y="0"/>
                </a:lnTo>
              </a:path>
            </a:pathLst>
          </a:custGeom>
          <a:solidFill>
            <a:schemeClr val="accent3"/>
          </a:solidFill>
        </p:spPr>
        <p:txBody>
          <a:bodyPr/>
          <a:p>
            <a:endParaRPr lang="zh-CN" altLang="en-US"/>
          </a:p>
        </p:txBody>
      </p:sp>
      <p:sp>
        <p:nvSpPr>
          <p:cNvPr id="8" name="标题 7"/>
          <p:cNvSpPr>
            <a:spLocks noGrp="1"/>
          </p:cNvSpPr>
          <p:nvPr>
            <p:custDataLst>
              <p:tags r:id="rId6"/>
            </p:custDataLst>
          </p:nvPr>
        </p:nvSpPr>
        <p:spPr>
          <a:xfrm>
            <a:off x="1040765" y="960755"/>
            <a:ext cx="4161155" cy="426720"/>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a:lstStyle>
          <a:p>
            <a:r>
              <a:rPr lang="zh-CN" altLang="en-US" sz="2000" dirty="0">
                <a:latin typeface="方正大魏体简体" panose="02000000000000000000" charset="-122"/>
                <a:ea typeface="方正大魏体简体" panose="02000000000000000000" charset="-122"/>
                <a:cs typeface="方正大魏体简体" panose="02000000000000000000" charset="-122"/>
              </a:rPr>
              <a:t>（三）案例积淀式——探究中创新</a:t>
            </a:r>
            <a:endParaRPr lang="zh-CN" altLang="en-US" sz="2000" dirty="0">
              <a:latin typeface="方正大魏体简体" panose="02000000000000000000" charset="-122"/>
              <a:ea typeface="方正大魏体简体" panose="02000000000000000000" charset="-122"/>
              <a:cs typeface="方正大魏体简体" panose="02000000000000000000" charset="-122"/>
            </a:endParaRPr>
          </a:p>
        </p:txBody>
      </p:sp>
      <p:sp>
        <p:nvSpPr>
          <p:cNvPr id="14" name="标题 7"/>
          <p:cNvSpPr>
            <a:spLocks noGrp="1"/>
          </p:cNvSpPr>
          <p:nvPr>
            <p:custDataLst>
              <p:tags r:id="rId7"/>
            </p:custDataLst>
          </p:nvPr>
        </p:nvSpPr>
        <p:spPr>
          <a:xfrm>
            <a:off x="4871085" y="1522730"/>
            <a:ext cx="2712085" cy="426720"/>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a:lstStyle>
          <a:p>
            <a:r>
              <a:rPr lang="en-US" altLang="zh-CN" sz="2400" dirty="0">
                <a:latin typeface="方正大魏体简体" panose="02000000000000000000" charset="-122"/>
                <a:ea typeface="方正大魏体简体" panose="02000000000000000000" charset="-122"/>
                <a:cs typeface="方正大魏体简体" panose="02000000000000000000" charset="-122"/>
              </a:rPr>
              <a:t>2</a:t>
            </a:r>
            <a:r>
              <a:rPr lang="zh-CN" altLang="en-US" sz="2400" dirty="0">
                <a:latin typeface="方正大魏体简体" panose="02000000000000000000" charset="-122"/>
                <a:ea typeface="方正大魏体简体" panose="02000000000000000000" charset="-122"/>
                <a:cs typeface="方正大魏体简体" panose="02000000000000000000" charset="-122"/>
              </a:rPr>
              <a:t>、抛</a:t>
            </a:r>
            <a:r>
              <a:rPr lang="en-US" altLang="zh-CN" sz="2400" dirty="0">
                <a:latin typeface="方正大魏体简体" panose="02000000000000000000" charset="-122"/>
                <a:ea typeface="方正大魏体简体" panose="02000000000000000000" charset="-122"/>
                <a:cs typeface="方正大魏体简体" panose="02000000000000000000" charset="-122"/>
              </a:rPr>
              <a:t> ”</a:t>
            </a:r>
            <a:r>
              <a:rPr lang="zh-CN" altLang="en-US" sz="2400" dirty="0">
                <a:latin typeface="方正大魏体简体" panose="02000000000000000000" charset="-122"/>
                <a:ea typeface="方正大魏体简体" panose="02000000000000000000" charset="-122"/>
                <a:cs typeface="方正大魏体简体" panose="02000000000000000000" charset="-122"/>
              </a:rPr>
              <a:t>砖</a:t>
            </a:r>
            <a:r>
              <a:rPr lang="en-US" altLang="zh-CN" sz="2400" dirty="0">
                <a:latin typeface="方正大魏体简体" panose="02000000000000000000" charset="-122"/>
                <a:ea typeface="方正大魏体简体" panose="02000000000000000000" charset="-122"/>
                <a:cs typeface="方正大魏体简体" panose="02000000000000000000" charset="-122"/>
              </a:rPr>
              <a:t>“</a:t>
            </a:r>
            <a:r>
              <a:rPr lang="zh-CN" altLang="en-US" sz="2400" dirty="0">
                <a:latin typeface="方正大魏体简体" panose="02000000000000000000" charset="-122"/>
                <a:ea typeface="方正大魏体简体" panose="02000000000000000000" charset="-122"/>
                <a:cs typeface="方正大魏体简体" panose="02000000000000000000" charset="-122"/>
              </a:rPr>
              <a:t>引</a:t>
            </a:r>
            <a:r>
              <a:rPr lang="en-US" altLang="zh-CN" sz="2400" dirty="0">
                <a:latin typeface="方正大魏体简体" panose="02000000000000000000" charset="-122"/>
                <a:ea typeface="方正大魏体简体" panose="02000000000000000000" charset="-122"/>
                <a:cs typeface="方正大魏体简体" panose="02000000000000000000" charset="-122"/>
              </a:rPr>
              <a:t>”</a:t>
            </a:r>
            <a:r>
              <a:rPr lang="zh-CN" altLang="en-US" sz="2400" dirty="0">
                <a:latin typeface="方正大魏体简体" panose="02000000000000000000" charset="-122"/>
                <a:ea typeface="方正大魏体简体" panose="02000000000000000000" charset="-122"/>
                <a:cs typeface="方正大魏体简体" panose="02000000000000000000" charset="-122"/>
              </a:rPr>
              <a:t>玉</a:t>
            </a:r>
            <a:r>
              <a:rPr lang="en-US" altLang="zh-CN" sz="2400" dirty="0">
                <a:latin typeface="方正大魏体简体" panose="02000000000000000000" charset="-122"/>
                <a:ea typeface="方正大魏体简体" panose="02000000000000000000" charset="-122"/>
                <a:cs typeface="方正大魏体简体" panose="02000000000000000000" charset="-122"/>
              </a:rPr>
              <a:t>“</a:t>
            </a:r>
            <a:endParaRPr lang="en-US" altLang="zh-CN" sz="2400" dirty="0">
              <a:latin typeface="方正大魏体简体" panose="02000000000000000000" charset="-122"/>
              <a:ea typeface="方正大魏体简体" panose="02000000000000000000" charset="-122"/>
              <a:cs typeface="方正大魏体简体" panose="02000000000000000000" charset="-122"/>
            </a:endParaRPr>
          </a:p>
        </p:txBody>
      </p:sp>
      <p:pic>
        <p:nvPicPr>
          <p:cNvPr id="11" name="图片 10" descr="db90dd5236989c49be594ee2dbe6d51"/>
          <p:cNvPicPr>
            <a:picLocks noChangeAspect="1"/>
          </p:cNvPicPr>
          <p:nvPr/>
        </p:nvPicPr>
        <p:blipFill>
          <a:blip r:embed="rId8"/>
          <a:srcRect l="14161"/>
          <a:stretch>
            <a:fillRect/>
          </a:stretch>
        </p:blipFill>
        <p:spPr>
          <a:xfrm>
            <a:off x="479425" y="2292985"/>
            <a:ext cx="2679065" cy="2080895"/>
          </a:xfrm>
          <a:prstGeom prst="rect">
            <a:avLst/>
          </a:prstGeom>
        </p:spPr>
      </p:pic>
      <p:sp>
        <p:nvSpPr>
          <p:cNvPr id="17" name="矩形 16"/>
          <p:cNvSpPr>
            <a:spLocks noChangeAspect="1"/>
          </p:cNvSpPr>
          <p:nvPr>
            <p:custDataLst>
              <p:tags r:id="rId9"/>
            </p:custDataLst>
          </p:nvPr>
        </p:nvSpPr>
        <p:spPr>
          <a:xfrm rot="2700000">
            <a:off x="6482715" y="2116455"/>
            <a:ext cx="2475230" cy="2475230"/>
          </a:xfrm>
          <a:prstGeom prst="rect">
            <a:avLst/>
          </a:prstGeom>
          <a:noFill/>
          <a:ln w="9525">
            <a:solidFill>
              <a:schemeClr val="accent1">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矩形 17"/>
          <p:cNvSpPr>
            <a:spLocks noChangeAspect="1"/>
          </p:cNvSpPr>
          <p:nvPr>
            <p:custDataLst>
              <p:tags r:id="rId10"/>
            </p:custDataLst>
          </p:nvPr>
        </p:nvSpPr>
        <p:spPr>
          <a:xfrm rot="2700000">
            <a:off x="9503410" y="2134870"/>
            <a:ext cx="2227580" cy="2227580"/>
          </a:xfrm>
          <a:prstGeom prst="rect">
            <a:avLst/>
          </a:prstGeom>
          <a:noFill/>
          <a:ln w="9525">
            <a:solidFill>
              <a:schemeClr val="accent1">
                <a:alpha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descr="8af2bb9928b726b7d6e14c59e2b82f5"/>
          <p:cNvPicPr>
            <a:picLocks noChangeAspect="1"/>
          </p:cNvPicPr>
          <p:nvPr/>
        </p:nvPicPr>
        <p:blipFill>
          <a:blip r:embed="rId11"/>
          <a:srcRect r="21526"/>
          <a:stretch>
            <a:fillRect/>
          </a:stretch>
        </p:blipFill>
        <p:spPr>
          <a:xfrm>
            <a:off x="9470390" y="2284730"/>
            <a:ext cx="2449195" cy="2080895"/>
          </a:xfrm>
          <a:prstGeom prst="rect">
            <a:avLst/>
          </a:prstGeom>
        </p:spPr>
      </p:pic>
      <p:pic>
        <p:nvPicPr>
          <p:cNvPr id="6" name="图片 5" descr="813f3a73e86f32b43bb331d2134493f"/>
          <p:cNvPicPr>
            <a:picLocks noChangeAspect="1"/>
          </p:cNvPicPr>
          <p:nvPr/>
        </p:nvPicPr>
        <p:blipFill>
          <a:blip r:embed="rId12"/>
          <a:srcRect r="9502"/>
          <a:stretch>
            <a:fillRect/>
          </a:stretch>
        </p:blipFill>
        <p:spPr>
          <a:xfrm>
            <a:off x="6308090" y="2284730"/>
            <a:ext cx="2824480" cy="2080895"/>
          </a:xfrm>
          <a:prstGeom prst="rect">
            <a:avLst/>
          </a:prstGeom>
        </p:spPr>
      </p:pic>
      <p:pic>
        <p:nvPicPr>
          <p:cNvPr id="7" name="图片 6" descr="a9fc46a3a5924f45eb31a2d8e866fef"/>
          <p:cNvPicPr>
            <a:picLocks noChangeAspect="1"/>
          </p:cNvPicPr>
          <p:nvPr/>
        </p:nvPicPr>
        <p:blipFill>
          <a:blip r:embed="rId13"/>
          <a:srcRect l="18047"/>
          <a:stretch>
            <a:fillRect/>
          </a:stretch>
        </p:blipFill>
        <p:spPr>
          <a:xfrm>
            <a:off x="3412490" y="2292985"/>
            <a:ext cx="2557780" cy="2080895"/>
          </a:xfrm>
          <a:prstGeom prst="rect">
            <a:avLst/>
          </a:prstGeom>
        </p:spPr>
      </p:pic>
      <p:sp>
        <p:nvSpPr>
          <p:cNvPr id="9" name="标题 7"/>
          <p:cNvSpPr>
            <a:spLocks noGrp="1"/>
          </p:cNvSpPr>
          <p:nvPr>
            <p:custDataLst>
              <p:tags r:id="rId14"/>
            </p:custDataLst>
          </p:nvPr>
        </p:nvSpPr>
        <p:spPr>
          <a:xfrm>
            <a:off x="541020" y="4373880"/>
            <a:ext cx="11379200" cy="1945640"/>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a:lstStyle>
          <a:p>
            <a:r>
              <a:rPr lang="en-US" sz="2400" dirty="0">
                <a:latin typeface="方正大魏体简体" panose="02000000000000000000" charset="-122"/>
                <a:ea typeface="方正大魏体简体" panose="02000000000000000000" charset="-122"/>
                <a:cs typeface="方正大魏体简体" panose="02000000000000000000" charset="-122"/>
              </a:rPr>
              <a:t>     </a:t>
            </a:r>
            <a:r>
              <a:rPr sz="2400" dirty="0">
                <a:latin typeface="方正大魏体简体" panose="02000000000000000000" charset="-122"/>
                <a:ea typeface="方正大魏体简体" panose="02000000000000000000" charset="-122"/>
                <a:cs typeface="方正大魏体简体" panose="02000000000000000000" charset="-122"/>
              </a:rPr>
              <a:t>我们把全校教师分成6个小组，每个小组选拔4位选手，必须是2名班主任，2名学科教师，从课堂常规、卫生劳动，到家校沟通等各个方面，以互动抢答的方式抛“砖”引“玉”，将校园日常变成题库，通过选择题、判断题、问答题的方式进行小组PK,在愉快的竞争比赛中，强化老师们正确处理问题的意识与能力，实现共同成长。</a:t>
            </a:r>
            <a:endParaRPr sz="2400" dirty="0">
              <a:latin typeface="方正大魏体简体" panose="02000000000000000000" charset="-122"/>
              <a:ea typeface="方正大魏体简体" panose="02000000000000000000" charset="-122"/>
              <a:cs typeface="方正大魏体简体" panose="02000000000000000000" charset="-122"/>
            </a:endParaRPr>
          </a:p>
        </p:txBody>
      </p:sp>
    </p:spTree>
    <p:custDataLst>
      <p:tags r:id="rId15"/>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7686675" y="1739265"/>
            <a:ext cx="4102100" cy="3709035"/>
          </a:xfrm>
          <a:prstGeom prst="rect">
            <a:avLst/>
          </a:prstGeom>
          <a:ln>
            <a:noFill/>
            <a:prstDash val="sysDash"/>
          </a:ln>
        </p:spPr>
        <p:txBody>
          <a:bodyPr vert="horz" lIns="0" tIns="0" rIns="0" bIns="0" rtlCol="0" anchor="ctr" anchorCtr="0">
            <a:noAutofit/>
          </a:bodyPr>
          <a:p>
            <a:pPr>
              <a:lnSpc>
                <a:spcPct val="150000"/>
              </a:lnSpc>
              <a:spcBef>
                <a:spcPct val="0"/>
              </a:spcBef>
              <a:spcAft>
                <a:spcPct val="0"/>
              </a:spcAft>
            </a:pPr>
            <a:r>
              <a:rPr lang="en-US" altLang="zh-CN" sz="2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r>
              <a:rPr lang="zh-CN" altLang="en-US" sz="20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我们鼓励班主任用教育叙事的方式来详细描述在教育教学中经历的具体事件和自己的处理办法、想法、困惑，邀请这些专家“会诊”，深入反思与剖析，"会”问题症状，"诊”问题根源，并根据"会诊”结果，给出"药方”。</a:t>
            </a:r>
            <a:endParaRPr lang="zh-CN" altLang="en-US" sz="20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p:txBody>
      </p:sp>
      <p:pic>
        <p:nvPicPr>
          <p:cNvPr id="3" name="图片 2" descr="47b59f35b0902c2a9855839e1cb08f6"/>
          <p:cNvPicPr>
            <a:picLocks noChangeAspect="1"/>
          </p:cNvPicPr>
          <p:nvPr/>
        </p:nvPicPr>
        <p:blipFill>
          <a:blip r:embed="rId2">
            <a:clrChange>
              <a:clrFrom>
                <a:srgbClr val="FFFFFF">
                  <a:alpha val="100000"/>
                </a:srgbClr>
              </a:clrFrom>
              <a:clrTo>
                <a:srgbClr val="FFFFFF">
                  <a:alpha val="100000"/>
                  <a:alpha val="0"/>
                </a:srgbClr>
              </a:clrTo>
            </a:clrChange>
          </a:blip>
          <a:srcRect l="20030" t="26343" r="20030" b="31620"/>
          <a:stretch>
            <a:fillRect/>
          </a:stretch>
        </p:blipFill>
        <p:spPr>
          <a:xfrm>
            <a:off x="10831830" y="0"/>
            <a:ext cx="1360170" cy="1295400"/>
          </a:xfrm>
          <a:prstGeom prst="rect">
            <a:avLst/>
          </a:prstGeom>
        </p:spPr>
      </p:pic>
      <p:sp>
        <p:nvSpPr>
          <p:cNvPr id="5" name="标题 11"/>
          <p:cNvSpPr>
            <a:spLocks noGrp="1"/>
          </p:cNvSpPr>
          <p:nvPr>
            <p:custDataLst>
              <p:tags r:id="rId3"/>
            </p:custDataLst>
          </p:nvPr>
        </p:nvSpPr>
        <p:spPr>
          <a:xfrm>
            <a:off x="541020" y="170180"/>
            <a:ext cx="10800080" cy="481330"/>
          </a:xfrm>
          <a:prstGeom prst="rect">
            <a:avLst/>
          </a:prstGeom>
        </p:spPr>
        <p:txBody>
          <a:bodyPr vert="horz" wrap="square" lIns="0" tIns="0" rIns="0" bIns="0" rtlCol="0" anchor="b" anchorCtr="0">
            <a:normAutofit/>
          </a:bodyPr>
          <a:lst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a:lstStyle>
          <a:p>
            <a:r>
              <a:rPr lang="zh-CN" altLang="en-US" sz="2000">
                <a:solidFill>
                  <a:schemeClr val="tx1">
                    <a:lumMod val="65000"/>
                    <a:lumOff val="35000"/>
                  </a:schemeClr>
                </a:solidFill>
                <a:latin typeface="方正大魏体简体" panose="02000000000000000000" charset="-122"/>
                <a:ea typeface="方正大魏体简体" panose="02000000000000000000" charset="-122"/>
                <a:sym typeface="+mn-ea"/>
              </a:rPr>
              <a:t>四、花式研训</a:t>
            </a:r>
            <a:r>
              <a:rPr lang="zh-CN" altLang="en-US" sz="2000">
                <a:solidFill>
                  <a:schemeClr val="tx1">
                    <a:lumMod val="65000"/>
                    <a:lumOff val="35000"/>
                  </a:schemeClr>
                </a:solidFill>
                <a:latin typeface="方正大魏体简体" panose="02000000000000000000" charset="-122"/>
                <a:ea typeface="方正大魏体简体" panose="02000000000000000000" charset="-122"/>
                <a:sym typeface="+mn-ea"/>
              </a:rPr>
              <a:t>，助力班主任队伍成长成才</a:t>
            </a:r>
            <a:r>
              <a:rPr lang="zh-CN" altLang="en-US" sz="20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rPr>
              <a:t>——走心</a:t>
            </a:r>
            <a:endParaRPr lang="zh-CN" altLang="en-US" sz="2000" dirty="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endParaRPr>
          </a:p>
        </p:txBody>
      </p:sp>
      <p:sp>
        <p:nvSpPr>
          <p:cNvPr id="31" name="Rectangle 41795_#color-2049&amp;11794"/>
          <p:cNvSpPr/>
          <p:nvPr>
            <p:custDataLst>
              <p:tags r:id="rId4"/>
            </p:custDataLst>
          </p:nvPr>
        </p:nvSpPr>
        <p:spPr>
          <a:xfrm>
            <a:off x="154305" y="720090"/>
            <a:ext cx="8238490" cy="179070"/>
          </a:xfrm>
          <a:custGeom>
            <a:avLst/>
            <a:gdLst/>
            <a:ahLst/>
            <a:cxnLst/>
            <a:rect l="l" t="t" r="r" b="b"/>
            <a:pathLst>
              <a:path w="8238744" h="402336">
                <a:moveTo>
                  <a:pt x="384048" y="0"/>
                </a:moveTo>
                <a:lnTo>
                  <a:pt x="8238744" y="0"/>
                </a:lnTo>
                <a:lnTo>
                  <a:pt x="7863840" y="402336"/>
                </a:lnTo>
                <a:lnTo>
                  <a:pt x="0" y="402336"/>
                </a:lnTo>
                <a:lnTo>
                  <a:pt x="384048" y="0"/>
                </a:lnTo>
              </a:path>
            </a:pathLst>
          </a:custGeom>
          <a:solidFill>
            <a:schemeClr val="accent3"/>
          </a:solidFill>
        </p:spPr>
        <p:txBody>
          <a:bodyPr/>
          <a:p>
            <a:endParaRPr lang="zh-CN" altLang="en-US"/>
          </a:p>
        </p:txBody>
      </p:sp>
      <p:sp>
        <p:nvSpPr>
          <p:cNvPr id="8" name="标题 7"/>
          <p:cNvSpPr>
            <a:spLocks noGrp="1"/>
          </p:cNvSpPr>
          <p:nvPr>
            <p:custDataLst>
              <p:tags r:id="rId5"/>
            </p:custDataLst>
          </p:nvPr>
        </p:nvSpPr>
        <p:spPr>
          <a:xfrm>
            <a:off x="1040765" y="960755"/>
            <a:ext cx="4161155" cy="426720"/>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a:lstStyle>
          <a:p>
            <a:r>
              <a:rPr lang="zh-CN" altLang="en-US" sz="2000" dirty="0">
                <a:latin typeface="方正大魏体简体" panose="02000000000000000000" charset="-122"/>
                <a:ea typeface="方正大魏体简体" panose="02000000000000000000" charset="-122"/>
                <a:cs typeface="方正大魏体简体" panose="02000000000000000000" charset="-122"/>
              </a:rPr>
              <a:t>（三）案例积淀式——探究中创新</a:t>
            </a:r>
            <a:endParaRPr lang="zh-CN" altLang="en-US" sz="2000" dirty="0">
              <a:latin typeface="方正大魏体简体" panose="02000000000000000000" charset="-122"/>
              <a:ea typeface="方正大魏体简体" panose="02000000000000000000" charset="-122"/>
              <a:cs typeface="方正大魏体简体" panose="02000000000000000000" charset="-122"/>
            </a:endParaRPr>
          </a:p>
        </p:txBody>
      </p:sp>
      <p:sp>
        <p:nvSpPr>
          <p:cNvPr id="14" name="标题 7"/>
          <p:cNvSpPr>
            <a:spLocks noGrp="1"/>
          </p:cNvSpPr>
          <p:nvPr>
            <p:custDataLst>
              <p:tags r:id="rId6"/>
            </p:custDataLst>
          </p:nvPr>
        </p:nvSpPr>
        <p:spPr>
          <a:xfrm>
            <a:off x="1134110" y="5238115"/>
            <a:ext cx="2166620" cy="426720"/>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a:lstStyle>
          <a:p>
            <a:r>
              <a:rPr lang="en-US" altLang="zh-CN" sz="2400" dirty="0">
                <a:latin typeface="方正大魏体简体" panose="02000000000000000000" charset="-122"/>
                <a:ea typeface="方正大魏体简体" panose="02000000000000000000" charset="-122"/>
                <a:cs typeface="方正大魏体简体" panose="02000000000000000000" charset="-122"/>
              </a:rPr>
              <a:t>3</a:t>
            </a:r>
            <a:r>
              <a:rPr lang="zh-CN" altLang="en-US" sz="2400" dirty="0">
                <a:latin typeface="方正大魏体简体" panose="02000000000000000000" charset="-122"/>
                <a:ea typeface="方正大魏体简体" panose="02000000000000000000" charset="-122"/>
                <a:cs typeface="方正大魏体简体" panose="02000000000000000000" charset="-122"/>
              </a:rPr>
              <a:t>、德育</a:t>
            </a:r>
            <a:r>
              <a:rPr lang="en-US" altLang="zh-CN" sz="2400" dirty="0">
                <a:latin typeface="方正大魏体简体" panose="02000000000000000000" charset="-122"/>
                <a:ea typeface="方正大魏体简体" panose="02000000000000000000" charset="-122"/>
                <a:cs typeface="方正大魏体简体" panose="02000000000000000000" charset="-122"/>
              </a:rPr>
              <a:t>”</a:t>
            </a:r>
            <a:r>
              <a:rPr lang="zh-CN" altLang="en-US" sz="2400" dirty="0">
                <a:latin typeface="方正大魏体简体" panose="02000000000000000000" charset="-122"/>
                <a:ea typeface="方正大魏体简体" panose="02000000000000000000" charset="-122"/>
                <a:cs typeface="方正大魏体简体" panose="02000000000000000000" charset="-122"/>
              </a:rPr>
              <a:t>会诊</a:t>
            </a:r>
            <a:r>
              <a:rPr lang="en-US" altLang="zh-CN" sz="2400" dirty="0">
                <a:latin typeface="方正大魏体简体" panose="02000000000000000000" charset="-122"/>
                <a:ea typeface="方正大魏体简体" panose="02000000000000000000" charset="-122"/>
                <a:cs typeface="方正大魏体简体" panose="02000000000000000000" charset="-122"/>
              </a:rPr>
              <a:t>“</a:t>
            </a:r>
            <a:endParaRPr lang="en-US" altLang="zh-CN" sz="2400" dirty="0">
              <a:latin typeface="方正大魏体简体" panose="02000000000000000000" charset="-122"/>
              <a:ea typeface="方正大魏体简体" panose="02000000000000000000" charset="-122"/>
              <a:cs typeface="方正大魏体简体" panose="02000000000000000000" charset="-122"/>
            </a:endParaRPr>
          </a:p>
        </p:txBody>
      </p:sp>
      <p:pic>
        <p:nvPicPr>
          <p:cNvPr id="10" name="图片 9" descr="be07d1db20ad6b38273da9cf214014d"/>
          <p:cNvPicPr>
            <a:picLocks noChangeAspect="1"/>
          </p:cNvPicPr>
          <p:nvPr/>
        </p:nvPicPr>
        <p:blipFill>
          <a:blip r:embed="rId7"/>
          <a:stretch>
            <a:fillRect/>
          </a:stretch>
        </p:blipFill>
        <p:spPr>
          <a:xfrm>
            <a:off x="4403725" y="4080510"/>
            <a:ext cx="2097405" cy="1534160"/>
          </a:xfrm>
          <a:prstGeom prst="roundRect">
            <a:avLst/>
          </a:prstGeom>
          <a:effectLst>
            <a:outerShdw blurRad="50800" dist="38100" algn="l" rotWithShape="0">
              <a:prstClr val="black">
                <a:alpha val="40000"/>
              </a:prstClr>
            </a:outerShdw>
          </a:effectLst>
        </p:spPr>
      </p:pic>
      <p:pic>
        <p:nvPicPr>
          <p:cNvPr id="11" name="图片 10" descr="b290abc475a4d1999afa1f595d6603b"/>
          <p:cNvPicPr>
            <a:picLocks noChangeAspect="1"/>
          </p:cNvPicPr>
          <p:nvPr/>
        </p:nvPicPr>
        <p:blipFill>
          <a:blip r:embed="rId8"/>
          <a:stretch>
            <a:fillRect/>
          </a:stretch>
        </p:blipFill>
        <p:spPr>
          <a:xfrm>
            <a:off x="4403725" y="1739265"/>
            <a:ext cx="2820670" cy="2115820"/>
          </a:xfrm>
          <a:prstGeom prst="roundRect">
            <a:avLst/>
          </a:prstGeom>
          <a:effectLst>
            <a:outerShdw blurRad="50800" dist="38100" algn="l" rotWithShape="0">
              <a:prstClr val="black">
                <a:alpha val="40000"/>
              </a:prstClr>
            </a:outerShdw>
          </a:effectLst>
        </p:spPr>
      </p:pic>
      <p:pic>
        <p:nvPicPr>
          <p:cNvPr id="12" name="图片 11" descr="25d4f8383353bd005974422be158159"/>
          <p:cNvPicPr>
            <a:picLocks noChangeAspect="1"/>
          </p:cNvPicPr>
          <p:nvPr/>
        </p:nvPicPr>
        <p:blipFill>
          <a:blip r:embed="rId9"/>
          <a:stretch>
            <a:fillRect/>
          </a:stretch>
        </p:blipFill>
        <p:spPr>
          <a:xfrm>
            <a:off x="412750" y="1766570"/>
            <a:ext cx="3752215" cy="3092450"/>
          </a:xfrm>
          <a:prstGeom prst="roundRect">
            <a:avLst/>
          </a:prstGeom>
          <a:effectLst>
            <a:outerShdw blurRad="50800" dist="38100" algn="l" rotWithShape="0">
              <a:prstClr val="black">
                <a:alpha val="40000"/>
              </a:prstClr>
            </a:outerShdw>
          </a:effectLst>
        </p:spPr>
      </p:pic>
    </p:spTree>
    <p:custDataLst>
      <p:tags r:id="rId10"/>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871855" y="5019040"/>
            <a:ext cx="2127250" cy="1261110"/>
          </a:xfrm>
        </p:spPr>
        <p:txBody>
          <a:bodyPr/>
          <a:lstStyle/>
          <a:p>
            <a:r>
              <a:rPr lang="zh-CN" altLang="en-US" sz="6000">
                <a:latin typeface="汉仪力量黑简" panose="00020600040101010101" charset="-122"/>
                <a:ea typeface="汉仪力量黑简" panose="00020600040101010101" charset="-122"/>
              </a:rPr>
              <a:t>目</a:t>
            </a:r>
            <a:r>
              <a:rPr lang="en-US" altLang="zh-CN" sz="6000">
                <a:latin typeface="汉仪力量黑简" panose="00020600040101010101" charset="-122"/>
                <a:ea typeface="汉仪力量黑简" panose="00020600040101010101" charset="-122"/>
              </a:rPr>
              <a:t>   </a:t>
            </a:r>
            <a:r>
              <a:rPr lang="zh-CN" altLang="en-US" sz="6000">
                <a:latin typeface="汉仪力量黑简" panose="00020600040101010101" charset="-122"/>
                <a:ea typeface="汉仪力量黑简" panose="00020600040101010101" charset="-122"/>
              </a:rPr>
              <a:t>录</a:t>
            </a:r>
            <a:endParaRPr lang="zh-CN" altLang="en-US" sz="6000">
              <a:latin typeface="汉仪力量黑简" panose="00020600040101010101" charset="-122"/>
              <a:ea typeface="汉仪力量黑简" panose="00020600040101010101" charset="-122"/>
            </a:endParaRPr>
          </a:p>
        </p:txBody>
      </p:sp>
      <p:sp>
        <p:nvSpPr>
          <p:cNvPr id="17" name="平行四边形 16"/>
          <p:cNvSpPr/>
          <p:nvPr>
            <p:custDataLst>
              <p:tags r:id="rId2"/>
            </p:custDataLst>
          </p:nvPr>
        </p:nvSpPr>
        <p:spPr>
          <a:xfrm flipH="1">
            <a:off x="215126" y="737870"/>
            <a:ext cx="2588895" cy="1471930"/>
          </a:xfrm>
          <a:prstGeom prst="parallelogram">
            <a:avLst>
              <a:gd name="adj" fmla="val 102717"/>
            </a:avLst>
          </a:prstGeom>
          <a:solidFill>
            <a:schemeClr val="accent2">
              <a:alpha val="6000"/>
            </a:schemeClr>
          </a:solidFill>
          <a:ln>
            <a:noFill/>
          </a:ln>
          <a:effectLst>
            <a:reflection blurRad="6350" stA="50000" endA="300" endPos="550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序号"/>
          <p:cNvSpPr txBox="1"/>
          <p:nvPr>
            <p:custDataLst>
              <p:tags r:id="rId3"/>
            </p:custDataLst>
          </p:nvPr>
        </p:nvSpPr>
        <p:spPr>
          <a:xfrm>
            <a:off x="871716" y="738124"/>
            <a:ext cx="1396247" cy="1209675"/>
          </a:xfrm>
          <a:prstGeom prst="rect">
            <a:avLst/>
          </a:prstGeom>
          <a:noFill/>
        </p:spPr>
        <p:txBody>
          <a:bodyPr wrap="none" lIns="0" tIns="0" rIns="0" bIns="0" rtlCol="0" anchor="b" anchorCtr="0">
            <a:noAutofit/>
          </a:bodyPr>
          <a:lstStyle/>
          <a:p>
            <a:pPr algn="ctr">
              <a:lnSpc>
                <a:spcPct val="100000"/>
              </a:lnSpc>
            </a:pPr>
            <a:r>
              <a:rPr lang="en-US" sz="6000" b="1" dirty="0">
                <a:solidFill>
                  <a:schemeClr val="accent1"/>
                </a:solidFill>
                <a:latin typeface="+mn-ea"/>
              </a:rPr>
              <a:t>01</a:t>
            </a:r>
            <a:endParaRPr lang="en-US" sz="6000" b="1" dirty="0">
              <a:solidFill>
                <a:schemeClr val="accent1"/>
              </a:solidFill>
              <a:latin typeface="+mn-ea"/>
            </a:endParaRPr>
          </a:p>
        </p:txBody>
      </p:sp>
      <p:sp>
        <p:nvSpPr>
          <p:cNvPr id="7" name="项标题"/>
          <p:cNvSpPr txBox="1"/>
          <p:nvPr>
            <p:custDataLst>
              <p:tags r:id="rId4"/>
            </p:custDataLst>
          </p:nvPr>
        </p:nvSpPr>
        <p:spPr>
          <a:xfrm>
            <a:off x="792480" y="2717800"/>
            <a:ext cx="2080260" cy="1421765"/>
          </a:xfrm>
          <a:prstGeom prst="rect">
            <a:avLst/>
          </a:prstGeom>
          <a:noFill/>
        </p:spPr>
        <p:txBody>
          <a:bodyPr wrap="square" lIns="0" tIns="0" rIns="0" bIns="0" rtlCol="0" anchor="ctr">
            <a:noAutofit/>
          </a:bodyPr>
          <a:lstStyle/>
          <a:p>
            <a:pPr>
              <a:lnSpc>
                <a:spcPct val="150000"/>
              </a:lnSpc>
            </a:pPr>
            <a:r>
              <a:rPr lang="zh-CN" altLang="en-US" sz="2400" b="1" spc="300" dirty="0">
                <a:solidFill>
                  <a:schemeClr val="tx1">
                    <a:lumMod val="75000"/>
                    <a:lumOff val="25000"/>
                  </a:schemeClr>
                </a:solidFill>
                <a:latin typeface="方正大魏体简体" panose="02000000000000000000" charset="-122"/>
                <a:ea typeface="方正大魏体简体" panose="02000000000000000000" charset="-122"/>
                <a:cs typeface="方正大魏体简体" panose="02000000000000000000" charset="-122"/>
                <a:sym typeface="阅读楷深度护眼" panose="02000503000000000000" charset="-122"/>
              </a:rPr>
              <a:t>现状分析，</a:t>
            </a:r>
            <a:endParaRPr lang="zh-CN" altLang="en-US" sz="2400" b="1" spc="300" dirty="0">
              <a:solidFill>
                <a:schemeClr val="tx1">
                  <a:lumMod val="75000"/>
                  <a:lumOff val="25000"/>
                </a:schemeClr>
              </a:solidFill>
              <a:latin typeface="方正大魏体简体" panose="02000000000000000000" charset="-122"/>
              <a:ea typeface="方正大魏体简体" panose="02000000000000000000" charset="-122"/>
              <a:cs typeface="方正大魏体简体" panose="02000000000000000000" charset="-122"/>
              <a:sym typeface="阅读楷深度护眼" panose="02000503000000000000" charset="-122"/>
            </a:endParaRPr>
          </a:p>
          <a:p>
            <a:pPr>
              <a:lnSpc>
                <a:spcPct val="150000"/>
              </a:lnSpc>
            </a:pPr>
            <a:r>
              <a:rPr lang="zh-CN" altLang="en-US" sz="2400" b="1" spc="300" dirty="0">
                <a:solidFill>
                  <a:schemeClr val="tx1">
                    <a:lumMod val="75000"/>
                    <a:lumOff val="25000"/>
                  </a:schemeClr>
                </a:solidFill>
                <a:latin typeface="方正大魏体简体" panose="02000000000000000000" charset="-122"/>
                <a:ea typeface="方正大魏体简体" panose="02000000000000000000" charset="-122"/>
                <a:cs typeface="方正大魏体简体" panose="02000000000000000000" charset="-122"/>
                <a:sym typeface="阅读楷深度护眼" panose="02000503000000000000" charset="-122"/>
              </a:rPr>
              <a:t>问诊班主任队伍成长样态</a:t>
            </a:r>
            <a:endParaRPr lang="zh-CN" altLang="en-US" sz="2400" b="1" spc="300" dirty="0">
              <a:solidFill>
                <a:schemeClr val="tx1">
                  <a:lumMod val="75000"/>
                  <a:lumOff val="25000"/>
                </a:schemeClr>
              </a:solidFill>
              <a:latin typeface="方正大魏体简体" panose="02000000000000000000" charset="-122"/>
              <a:ea typeface="方正大魏体简体" panose="02000000000000000000" charset="-122"/>
              <a:cs typeface="方正大魏体简体" panose="02000000000000000000" charset="-122"/>
              <a:sym typeface="阅读楷深度护眼" panose="02000503000000000000" charset="-122"/>
            </a:endParaRPr>
          </a:p>
          <a:p>
            <a:pPr algn="r">
              <a:lnSpc>
                <a:spcPct val="150000"/>
              </a:lnSpc>
            </a:pPr>
            <a:r>
              <a:rPr lang="zh-CN" altLang="en-US" sz="2800" b="1" spc="300" dirty="0">
                <a:solidFill>
                  <a:schemeClr val="accent2"/>
                </a:solidFill>
                <a:latin typeface="方正大魏体简体" panose="02000000000000000000" charset="-122"/>
                <a:ea typeface="方正大魏体简体" panose="02000000000000000000" charset="-122"/>
                <a:cs typeface="方正大魏体简体" panose="02000000000000000000" charset="-122"/>
                <a:sym typeface="阅读楷深度护眼" panose="02000503000000000000" charset="-122"/>
              </a:rPr>
              <a:t>——初心</a:t>
            </a:r>
            <a:endParaRPr lang="zh-CN" altLang="en-US" sz="2800" b="1" spc="300" dirty="0">
              <a:solidFill>
                <a:schemeClr val="accent2"/>
              </a:solidFill>
              <a:latin typeface="方正大魏体简体" panose="02000000000000000000" charset="-122"/>
              <a:ea typeface="方正大魏体简体" panose="02000000000000000000" charset="-122"/>
              <a:cs typeface="方正大魏体简体" panose="02000000000000000000" charset="-122"/>
              <a:sym typeface="阅读楷深度护眼" panose="02000503000000000000" charset="-122"/>
            </a:endParaRPr>
          </a:p>
        </p:txBody>
      </p:sp>
      <p:sp>
        <p:nvSpPr>
          <p:cNvPr id="34" name="平行四边形 33"/>
          <p:cNvSpPr/>
          <p:nvPr>
            <p:custDataLst>
              <p:tags r:id="rId5"/>
            </p:custDataLst>
          </p:nvPr>
        </p:nvSpPr>
        <p:spPr>
          <a:xfrm flipH="1">
            <a:off x="8145145" y="737870"/>
            <a:ext cx="2588895" cy="1471930"/>
          </a:xfrm>
          <a:prstGeom prst="parallelogram">
            <a:avLst>
              <a:gd name="adj" fmla="val 102717"/>
            </a:avLst>
          </a:prstGeom>
          <a:solidFill>
            <a:schemeClr val="accent2">
              <a:alpha val="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5" name="序号"/>
          <p:cNvSpPr txBox="1"/>
          <p:nvPr>
            <p:custDataLst>
              <p:tags r:id="rId6"/>
            </p:custDataLst>
          </p:nvPr>
        </p:nvSpPr>
        <p:spPr>
          <a:xfrm>
            <a:off x="8784590" y="738124"/>
            <a:ext cx="1396247" cy="1209675"/>
          </a:xfrm>
          <a:prstGeom prst="rect">
            <a:avLst/>
          </a:prstGeom>
          <a:noFill/>
        </p:spPr>
        <p:txBody>
          <a:bodyPr wrap="none" lIns="0" tIns="0" rIns="0" bIns="0" rtlCol="0" anchor="b" anchorCtr="0">
            <a:noAutofit/>
          </a:bodyPr>
          <a:lstStyle/>
          <a:p>
            <a:pPr algn="ctr">
              <a:lnSpc>
                <a:spcPct val="100000"/>
              </a:lnSpc>
            </a:pPr>
            <a:r>
              <a:rPr lang="en-US" sz="6000" b="1" dirty="0">
                <a:solidFill>
                  <a:schemeClr val="accent1"/>
                </a:solidFill>
                <a:latin typeface="+mn-ea"/>
              </a:rPr>
              <a:t>04</a:t>
            </a:r>
            <a:endParaRPr lang="en-US" sz="6000" b="1" dirty="0">
              <a:solidFill>
                <a:schemeClr val="accent1"/>
              </a:solidFill>
              <a:latin typeface="+mn-ea"/>
            </a:endParaRPr>
          </a:p>
        </p:txBody>
      </p:sp>
      <p:sp>
        <p:nvSpPr>
          <p:cNvPr id="36" name="项标题"/>
          <p:cNvSpPr txBox="1"/>
          <p:nvPr>
            <p:custDataLst>
              <p:tags r:id="rId7"/>
            </p:custDataLst>
          </p:nvPr>
        </p:nvSpPr>
        <p:spPr>
          <a:xfrm>
            <a:off x="9195435" y="2580005"/>
            <a:ext cx="2141220" cy="1688465"/>
          </a:xfrm>
          <a:prstGeom prst="rect">
            <a:avLst/>
          </a:prstGeom>
          <a:noFill/>
        </p:spPr>
        <p:txBody>
          <a:bodyPr wrap="square" lIns="0" tIns="0" rIns="0" bIns="0" rtlCol="0" anchor="ctr">
            <a:noAutofit/>
          </a:bodyPr>
          <a:lstStyle/>
          <a:p>
            <a:pPr>
              <a:lnSpc>
                <a:spcPct val="150000"/>
              </a:lnSpc>
            </a:pPr>
            <a:r>
              <a:rPr lang="zh-CN" altLang="en-US" sz="2400" b="1" spc="300" dirty="0">
                <a:solidFill>
                  <a:schemeClr val="tx1">
                    <a:lumMod val="75000"/>
                    <a:lumOff val="25000"/>
                  </a:schemeClr>
                </a:solidFill>
                <a:latin typeface="方正大魏体简体" panose="02000000000000000000" charset="-122"/>
                <a:ea typeface="方正大魏体简体" panose="02000000000000000000" charset="-122"/>
                <a:cs typeface="方正大魏体简体" panose="02000000000000000000" charset="-122"/>
              </a:rPr>
              <a:t>花式研训，</a:t>
            </a:r>
            <a:endParaRPr lang="zh-CN" altLang="en-US" sz="2400" b="1" spc="300" dirty="0">
              <a:solidFill>
                <a:schemeClr val="tx1">
                  <a:lumMod val="75000"/>
                  <a:lumOff val="25000"/>
                </a:schemeClr>
              </a:solidFill>
              <a:latin typeface="方正大魏体简体" panose="02000000000000000000" charset="-122"/>
              <a:ea typeface="方正大魏体简体" panose="02000000000000000000" charset="-122"/>
              <a:cs typeface="方正大魏体简体" panose="02000000000000000000" charset="-122"/>
            </a:endParaRPr>
          </a:p>
          <a:p>
            <a:pPr>
              <a:lnSpc>
                <a:spcPct val="150000"/>
              </a:lnSpc>
            </a:pPr>
            <a:r>
              <a:rPr lang="zh-CN" altLang="en-US" sz="2400" b="1" spc="300" dirty="0">
                <a:solidFill>
                  <a:schemeClr val="tx1">
                    <a:lumMod val="75000"/>
                    <a:lumOff val="25000"/>
                  </a:schemeClr>
                </a:solidFill>
                <a:latin typeface="方正大魏体简体" panose="02000000000000000000" charset="-122"/>
                <a:ea typeface="方正大魏体简体" panose="02000000000000000000" charset="-122"/>
                <a:cs typeface="方正大魏体简体" panose="02000000000000000000" charset="-122"/>
              </a:rPr>
              <a:t>助力班主任队伍成长成才</a:t>
            </a:r>
            <a:endParaRPr lang="zh-CN" altLang="en-US" sz="2400" b="1" spc="300" dirty="0">
              <a:solidFill>
                <a:schemeClr val="tx1">
                  <a:lumMod val="75000"/>
                  <a:lumOff val="25000"/>
                </a:schemeClr>
              </a:solidFill>
              <a:latin typeface="方正大魏体简体" panose="02000000000000000000" charset="-122"/>
              <a:ea typeface="方正大魏体简体" panose="02000000000000000000" charset="-122"/>
              <a:cs typeface="方正大魏体简体" panose="02000000000000000000" charset="-122"/>
            </a:endParaRPr>
          </a:p>
          <a:p>
            <a:pPr algn="r">
              <a:lnSpc>
                <a:spcPct val="150000"/>
              </a:lnSpc>
            </a:pPr>
            <a:r>
              <a:rPr lang="zh-CN" altLang="en-US" sz="2800" b="1" spc="300" dirty="0">
                <a:solidFill>
                  <a:schemeClr val="accent2"/>
                </a:solidFill>
                <a:latin typeface="方正大魏体简体" panose="02000000000000000000" charset="-122"/>
                <a:ea typeface="方正大魏体简体" panose="02000000000000000000" charset="-122"/>
                <a:cs typeface="方正大魏体简体" panose="02000000000000000000" charset="-122"/>
              </a:rPr>
              <a:t>——走心</a:t>
            </a:r>
            <a:endParaRPr lang="zh-CN" altLang="en-US" sz="2800" b="1" spc="300" dirty="0">
              <a:solidFill>
                <a:schemeClr val="accent2"/>
              </a:solidFill>
              <a:latin typeface="方正大魏体简体" panose="02000000000000000000" charset="-122"/>
              <a:ea typeface="方正大魏体简体" panose="02000000000000000000" charset="-122"/>
              <a:cs typeface="方正大魏体简体" panose="02000000000000000000" charset="-122"/>
            </a:endParaRPr>
          </a:p>
        </p:txBody>
      </p:sp>
      <p:sp>
        <p:nvSpPr>
          <p:cNvPr id="38" name="平行四边形 37"/>
          <p:cNvSpPr/>
          <p:nvPr>
            <p:custDataLst>
              <p:tags r:id="rId8"/>
            </p:custDataLst>
          </p:nvPr>
        </p:nvSpPr>
        <p:spPr>
          <a:xfrm flipH="1">
            <a:off x="5548372" y="737870"/>
            <a:ext cx="2588895" cy="1471930"/>
          </a:xfrm>
          <a:prstGeom prst="parallelogram">
            <a:avLst>
              <a:gd name="adj" fmla="val 102717"/>
            </a:avLst>
          </a:prstGeom>
          <a:solidFill>
            <a:schemeClr val="accent2">
              <a:alpha val="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9" name="序号"/>
          <p:cNvSpPr txBox="1"/>
          <p:nvPr>
            <p:custDataLst>
              <p:tags r:id="rId9"/>
            </p:custDataLst>
          </p:nvPr>
        </p:nvSpPr>
        <p:spPr>
          <a:xfrm>
            <a:off x="6255127" y="738124"/>
            <a:ext cx="1396247" cy="1209675"/>
          </a:xfrm>
          <a:prstGeom prst="rect">
            <a:avLst/>
          </a:prstGeom>
          <a:noFill/>
        </p:spPr>
        <p:txBody>
          <a:bodyPr wrap="none" lIns="0" tIns="0" rIns="0" bIns="0" rtlCol="0" anchor="b" anchorCtr="0">
            <a:noAutofit/>
          </a:bodyPr>
          <a:lstStyle/>
          <a:p>
            <a:pPr algn="ctr">
              <a:lnSpc>
                <a:spcPct val="100000"/>
              </a:lnSpc>
            </a:pPr>
            <a:r>
              <a:rPr lang="en-US" sz="6000" b="1" dirty="0">
                <a:solidFill>
                  <a:schemeClr val="accent1"/>
                </a:solidFill>
                <a:latin typeface="+mn-ea"/>
              </a:rPr>
              <a:t>03</a:t>
            </a:r>
            <a:endParaRPr lang="en-US" sz="6000" b="1" dirty="0">
              <a:solidFill>
                <a:schemeClr val="accent1"/>
              </a:solidFill>
              <a:latin typeface="+mn-ea"/>
            </a:endParaRPr>
          </a:p>
        </p:txBody>
      </p:sp>
      <p:sp>
        <p:nvSpPr>
          <p:cNvPr id="40" name="项标题"/>
          <p:cNvSpPr txBox="1"/>
          <p:nvPr>
            <p:custDataLst>
              <p:tags r:id="rId10"/>
            </p:custDataLst>
          </p:nvPr>
        </p:nvSpPr>
        <p:spPr>
          <a:xfrm>
            <a:off x="6496050" y="2649220"/>
            <a:ext cx="2066925" cy="1559560"/>
          </a:xfrm>
          <a:prstGeom prst="rect">
            <a:avLst/>
          </a:prstGeom>
          <a:noFill/>
        </p:spPr>
        <p:txBody>
          <a:bodyPr wrap="square" lIns="0" tIns="0" rIns="0" bIns="0" rtlCol="0" anchor="ctr">
            <a:noAutofit/>
          </a:bodyPr>
          <a:lstStyle/>
          <a:p>
            <a:pPr>
              <a:lnSpc>
                <a:spcPct val="150000"/>
              </a:lnSpc>
            </a:pPr>
            <a:r>
              <a:rPr lang="zh-CN" altLang="en-US" sz="2400" b="1" spc="300" dirty="0">
                <a:solidFill>
                  <a:schemeClr val="tx1">
                    <a:lumMod val="75000"/>
                    <a:lumOff val="25000"/>
                  </a:schemeClr>
                </a:solidFill>
                <a:latin typeface="方正大魏体简体" panose="02000000000000000000" charset="-122"/>
                <a:ea typeface="方正大魏体简体" panose="02000000000000000000" charset="-122"/>
                <a:cs typeface="方正大魏体简体" panose="02000000000000000000" charset="-122"/>
              </a:rPr>
              <a:t>建立体系，</a:t>
            </a:r>
            <a:endParaRPr lang="zh-CN" altLang="en-US" sz="2400" b="1" spc="300" dirty="0">
              <a:solidFill>
                <a:schemeClr val="tx1">
                  <a:lumMod val="75000"/>
                  <a:lumOff val="25000"/>
                </a:schemeClr>
              </a:solidFill>
              <a:latin typeface="方正大魏体简体" panose="02000000000000000000" charset="-122"/>
              <a:ea typeface="方正大魏体简体" panose="02000000000000000000" charset="-122"/>
              <a:cs typeface="方正大魏体简体" panose="02000000000000000000" charset="-122"/>
            </a:endParaRPr>
          </a:p>
          <a:p>
            <a:pPr>
              <a:lnSpc>
                <a:spcPct val="150000"/>
              </a:lnSpc>
            </a:pPr>
            <a:r>
              <a:rPr lang="zh-CN" altLang="en-US" sz="2400" b="1" spc="300" dirty="0">
                <a:solidFill>
                  <a:schemeClr val="tx1">
                    <a:lumMod val="75000"/>
                    <a:lumOff val="25000"/>
                  </a:schemeClr>
                </a:solidFill>
                <a:latin typeface="方正大魏体简体" panose="02000000000000000000" charset="-122"/>
                <a:ea typeface="方正大魏体简体" panose="02000000000000000000" charset="-122"/>
                <a:cs typeface="方正大魏体简体" panose="02000000000000000000" charset="-122"/>
              </a:rPr>
              <a:t>定制班主任队伍成长路径</a:t>
            </a:r>
            <a:endParaRPr lang="zh-CN" altLang="en-US" sz="2400" b="1" spc="300" dirty="0">
              <a:solidFill>
                <a:schemeClr val="tx1">
                  <a:lumMod val="75000"/>
                  <a:lumOff val="25000"/>
                </a:schemeClr>
              </a:solidFill>
              <a:latin typeface="方正大魏体简体" panose="02000000000000000000" charset="-122"/>
              <a:ea typeface="方正大魏体简体" panose="02000000000000000000" charset="-122"/>
              <a:cs typeface="方正大魏体简体" panose="02000000000000000000" charset="-122"/>
            </a:endParaRPr>
          </a:p>
          <a:p>
            <a:pPr algn="r">
              <a:lnSpc>
                <a:spcPct val="150000"/>
              </a:lnSpc>
            </a:pPr>
            <a:r>
              <a:rPr lang="zh-CN" altLang="en-US" sz="2800" b="1" spc="300" dirty="0">
                <a:solidFill>
                  <a:schemeClr val="accent2"/>
                </a:solidFill>
                <a:latin typeface="方正大魏体简体" panose="02000000000000000000" charset="-122"/>
                <a:ea typeface="方正大魏体简体" panose="02000000000000000000" charset="-122"/>
                <a:cs typeface="方正大魏体简体" panose="02000000000000000000" charset="-122"/>
              </a:rPr>
              <a:t>——尽心</a:t>
            </a:r>
            <a:endParaRPr lang="zh-CN" altLang="en-US" sz="2800" b="1" spc="300" dirty="0">
              <a:solidFill>
                <a:schemeClr val="accent2"/>
              </a:solidFill>
              <a:latin typeface="方正大魏体简体" panose="02000000000000000000" charset="-122"/>
              <a:ea typeface="方正大魏体简体" panose="02000000000000000000" charset="-122"/>
              <a:cs typeface="方正大魏体简体" panose="02000000000000000000" charset="-122"/>
            </a:endParaRPr>
          </a:p>
        </p:txBody>
      </p:sp>
      <p:sp>
        <p:nvSpPr>
          <p:cNvPr id="42" name="平行四边形 41"/>
          <p:cNvSpPr/>
          <p:nvPr>
            <p:custDataLst>
              <p:tags r:id="rId11"/>
            </p:custDataLst>
          </p:nvPr>
        </p:nvSpPr>
        <p:spPr>
          <a:xfrm flipH="1">
            <a:off x="2928739" y="737870"/>
            <a:ext cx="2588895" cy="1471930"/>
          </a:xfrm>
          <a:prstGeom prst="parallelogram">
            <a:avLst>
              <a:gd name="adj" fmla="val 102717"/>
            </a:avLst>
          </a:prstGeom>
          <a:solidFill>
            <a:schemeClr val="accent2">
              <a:alpha val="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3" name="序号"/>
          <p:cNvSpPr txBox="1"/>
          <p:nvPr>
            <p:custDataLst>
              <p:tags r:id="rId12"/>
            </p:custDataLst>
          </p:nvPr>
        </p:nvSpPr>
        <p:spPr>
          <a:xfrm>
            <a:off x="3683119" y="738124"/>
            <a:ext cx="1396247" cy="1209675"/>
          </a:xfrm>
          <a:prstGeom prst="rect">
            <a:avLst/>
          </a:prstGeom>
          <a:noFill/>
        </p:spPr>
        <p:txBody>
          <a:bodyPr wrap="none" lIns="0" tIns="0" rIns="0" bIns="0" rtlCol="0" anchor="b" anchorCtr="0">
            <a:noAutofit/>
          </a:bodyPr>
          <a:lstStyle/>
          <a:p>
            <a:pPr algn="ctr">
              <a:lnSpc>
                <a:spcPct val="100000"/>
              </a:lnSpc>
            </a:pPr>
            <a:r>
              <a:rPr lang="en-US" sz="6000" b="1" dirty="0">
                <a:solidFill>
                  <a:schemeClr val="accent1"/>
                </a:solidFill>
                <a:latin typeface="+mn-ea"/>
              </a:rPr>
              <a:t>02</a:t>
            </a:r>
            <a:endParaRPr lang="en-US" sz="6000" b="1" dirty="0">
              <a:solidFill>
                <a:schemeClr val="accent1"/>
              </a:solidFill>
              <a:latin typeface="+mn-ea"/>
            </a:endParaRPr>
          </a:p>
        </p:txBody>
      </p:sp>
      <p:sp>
        <p:nvSpPr>
          <p:cNvPr id="44" name="项标题"/>
          <p:cNvSpPr txBox="1"/>
          <p:nvPr>
            <p:custDataLst>
              <p:tags r:id="rId13"/>
            </p:custDataLst>
          </p:nvPr>
        </p:nvSpPr>
        <p:spPr>
          <a:xfrm>
            <a:off x="3671570" y="2767330"/>
            <a:ext cx="2073275" cy="1285240"/>
          </a:xfrm>
          <a:prstGeom prst="rect">
            <a:avLst/>
          </a:prstGeom>
          <a:noFill/>
        </p:spPr>
        <p:txBody>
          <a:bodyPr wrap="square" lIns="0" tIns="0" rIns="0" bIns="0" rtlCol="0" anchor="ctr">
            <a:noAutofit/>
          </a:bodyPr>
          <a:lstStyle/>
          <a:p>
            <a:pPr>
              <a:lnSpc>
                <a:spcPct val="150000"/>
              </a:lnSpc>
            </a:pPr>
            <a:r>
              <a:rPr lang="zh-CN" altLang="en-US" sz="2400" b="1" spc="300" dirty="0">
                <a:solidFill>
                  <a:schemeClr val="tx1">
                    <a:lumMod val="75000"/>
                    <a:lumOff val="25000"/>
                  </a:schemeClr>
                </a:solidFill>
                <a:latin typeface="方正大魏体简体" panose="02000000000000000000" charset="-122"/>
                <a:ea typeface="方正大魏体简体" panose="02000000000000000000" charset="-122"/>
                <a:cs typeface="方正大魏体简体" panose="02000000000000000000" charset="-122"/>
              </a:rPr>
              <a:t>详尽调查，</a:t>
            </a:r>
            <a:endParaRPr lang="zh-CN" altLang="en-US" sz="2400" b="1" spc="300" dirty="0">
              <a:solidFill>
                <a:schemeClr val="tx1">
                  <a:lumMod val="75000"/>
                  <a:lumOff val="25000"/>
                </a:schemeClr>
              </a:solidFill>
              <a:latin typeface="方正大魏体简体" panose="02000000000000000000" charset="-122"/>
              <a:ea typeface="方正大魏体简体" panose="02000000000000000000" charset="-122"/>
              <a:cs typeface="方正大魏体简体" panose="02000000000000000000" charset="-122"/>
            </a:endParaRPr>
          </a:p>
          <a:p>
            <a:pPr>
              <a:lnSpc>
                <a:spcPct val="150000"/>
              </a:lnSpc>
            </a:pPr>
            <a:r>
              <a:rPr lang="zh-CN" altLang="en-US" sz="2400" b="1" spc="300" dirty="0">
                <a:solidFill>
                  <a:schemeClr val="tx1">
                    <a:lumMod val="75000"/>
                    <a:lumOff val="25000"/>
                  </a:schemeClr>
                </a:solidFill>
                <a:latin typeface="方正大魏体简体" panose="02000000000000000000" charset="-122"/>
                <a:ea typeface="方正大魏体简体" panose="02000000000000000000" charset="-122"/>
                <a:cs typeface="方正大魏体简体" panose="02000000000000000000" charset="-122"/>
              </a:rPr>
              <a:t>把脉班主任队伍成长需求</a:t>
            </a:r>
            <a:endParaRPr lang="zh-CN" altLang="en-US" sz="2400" b="1" spc="300" dirty="0">
              <a:solidFill>
                <a:schemeClr val="tx1">
                  <a:lumMod val="75000"/>
                  <a:lumOff val="25000"/>
                </a:schemeClr>
              </a:solidFill>
              <a:latin typeface="方正大魏体简体" panose="02000000000000000000" charset="-122"/>
              <a:ea typeface="方正大魏体简体" panose="02000000000000000000" charset="-122"/>
              <a:cs typeface="方正大魏体简体" panose="02000000000000000000" charset="-122"/>
            </a:endParaRPr>
          </a:p>
          <a:p>
            <a:pPr algn="r">
              <a:lnSpc>
                <a:spcPct val="150000"/>
              </a:lnSpc>
            </a:pPr>
            <a:r>
              <a:rPr lang="zh-CN" altLang="en-US" sz="2800" b="1" spc="300" dirty="0">
                <a:solidFill>
                  <a:schemeClr val="accent2"/>
                </a:solidFill>
                <a:latin typeface="方正大魏体简体" panose="02000000000000000000" charset="-122"/>
                <a:ea typeface="方正大魏体简体" panose="02000000000000000000" charset="-122"/>
                <a:cs typeface="方正大魏体简体" panose="02000000000000000000" charset="-122"/>
              </a:rPr>
              <a:t>——全心</a:t>
            </a:r>
            <a:endParaRPr lang="zh-CN" altLang="en-US" sz="2800" b="1" spc="300" dirty="0">
              <a:solidFill>
                <a:schemeClr val="accent2"/>
              </a:solidFill>
              <a:latin typeface="方正大魏体简体" panose="02000000000000000000" charset="-122"/>
              <a:ea typeface="方正大魏体简体" panose="02000000000000000000" charset="-122"/>
              <a:cs typeface="方正大魏体简体" panose="02000000000000000000" charset="-122"/>
            </a:endParaRPr>
          </a:p>
        </p:txBody>
      </p:sp>
      <p:pic>
        <p:nvPicPr>
          <p:cNvPr id="2" name="图片 1" descr="47b59f35b0902c2a9855839e1cb08f6"/>
          <p:cNvPicPr>
            <a:picLocks noChangeAspect="1"/>
          </p:cNvPicPr>
          <p:nvPr/>
        </p:nvPicPr>
        <p:blipFill>
          <a:blip r:embed="rId14">
            <a:clrChange>
              <a:clrFrom>
                <a:srgbClr val="FFFFFF">
                  <a:alpha val="100000"/>
                </a:srgbClr>
              </a:clrFrom>
              <a:clrTo>
                <a:srgbClr val="FFFFFF">
                  <a:alpha val="100000"/>
                  <a:alpha val="0"/>
                </a:srgbClr>
              </a:clrTo>
            </a:clrChange>
          </a:blip>
          <a:srcRect l="20030" t="26343" r="20030" b="31620"/>
          <a:stretch>
            <a:fillRect/>
          </a:stretch>
        </p:blipFill>
        <p:spPr>
          <a:xfrm>
            <a:off x="10831830" y="0"/>
            <a:ext cx="1360170" cy="1295400"/>
          </a:xfrm>
          <a:prstGeom prst="rect">
            <a:avLst/>
          </a:prstGeom>
        </p:spPr>
      </p:pic>
    </p:spTree>
    <p:custDataLst>
      <p:tags r:id="rId15"/>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形状 1"/>
          <p:cNvSpPr/>
          <p:nvPr>
            <p:custDataLst>
              <p:tags r:id="rId1"/>
            </p:custDataLst>
          </p:nvPr>
        </p:nvSpPr>
        <p:spPr>
          <a:xfrm>
            <a:off x="-1270" y="635"/>
            <a:ext cx="12192635" cy="6857365"/>
          </a:xfrm>
          <a:custGeom>
            <a:avLst/>
            <a:gdLst>
              <a:gd name="connsiteX0" fmla="*/ 0 w 9187626"/>
              <a:gd name="connsiteY0" fmla="*/ 0 h 3646215"/>
              <a:gd name="connsiteX1" fmla="*/ 70498 w 9187626"/>
              <a:gd name="connsiteY1" fmla="*/ 17398 h 3646215"/>
              <a:gd name="connsiteX2" fmla="*/ 4593813 w 9187626"/>
              <a:gd name="connsiteY2" fmla="*/ 458311 h 3646215"/>
              <a:gd name="connsiteX3" fmla="*/ 9117128 w 9187626"/>
              <a:gd name="connsiteY3" fmla="*/ 17398 h 3646215"/>
              <a:gd name="connsiteX4" fmla="*/ 9187626 w 9187626"/>
              <a:gd name="connsiteY4" fmla="*/ 0 h 3646215"/>
              <a:gd name="connsiteX5" fmla="*/ 9187626 w 9187626"/>
              <a:gd name="connsiteY5" fmla="*/ 3646215 h 3646215"/>
              <a:gd name="connsiteX6" fmla="*/ 9117128 w 9187626"/>
              <a:gd name="connsiteY6" fmla="*/ 3628818 h 3646215"/>
              <a:gd name="connsiteX7" fmla="*/ 4593813 w 9187626"/>
              <a:gd name="connsiteY7" fmla="*/ 3187904 h 3646215"/>
              <a:gd name="connsiteX8" fmla="*/ 70498 w 9187626"/>
              <a:gd name="connsiteY8" fmla="*/ 3628818 h 3646215"/>
              <a:gd name="connsiteX9" fmla="*/ 0 w 9187626"/>
              <a:gd name="connsiteY9" fmla="*/ 3646215 h 364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87626" h="3646215">
                <a:moveTo>
                  <a:pt x="0" y="0"/>
                </a:moveTo>
                <a:lnTo>
                  <a:pt x="70498" y="17398"/>
                </a:lnTo>
                <a:cubicBezTo>
                  <a:pt x="1299714" y="292846"/>
                  <a:pt x="2875599" y="458311"/>
                  <a:pt x="4593813" y="458311"/>
                </a:cubicBezTo>
                <a:cubicBezTo>
                  <a:pt x="6312028" y="458311"/>
                  <a:pt x="7887913" y="292846"/>
                  <a:pt x="9117128" y="17398"/>
                </a:cubicBezTo>
                <a:lnTo>
                  <a:pt x="9187626" y="0"/>
                </a:lnTo>
                <a:lnTo>
                  <a:pt x="9187626" y="3646215"/>
                </a:lnTo>
                <a:lnTo>
                  <a:pt x="9117128" y="3628818"/>
                </a:lnTo>
                <a:cubicBezTo>
                  <a:pt x="7887913" y="3353370"/>
                  <a:pt x="6312028" y="3187904"/>
                  <a:pt x="4593813" y="3187904"/>
                </a:cubicBezTo>
                <a:cubicBezTo>
                  <a:pt x="2875599" y="3187904"/>
                  <a:pt x="1299714" y="3353370"/>
                  <a:pt x="70498" y="3628818"/>
                </a:cubicBezTo>
                <a:lnTo>
                  <a:pt x="0" y="3646215"/>
                </a:lnTo>
                <a:close/>
              </a:path>
            </a:pathLst>
          </a:custGeom>
          <a:solidFill>
            <a:schemeClr val="accent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800">
              <a:solidFill>
                <a:prstClr val="white"/>
              </a:solidFill>
              <a:latin typeface="+mn-ea"/>
              <a:sym typeface="微软雅黑" panose="020B0503020204020204" charset="-122"/>
            </a:endParaRPr>
          </a:p>
        </p:txBody>
      </p:sp>
      <p:sp>
        <p:nvSpPr>
          <p:cNvPr id="10" name="“_#color-785&amp;1094"/>
          <p:cNvSpPr/>
          <p:nvPr>
            <p:custDataLst>
              <p:tags r:id="rId2"/>
            </p:custDataLst>
          </p:nvPr>
        </p:nvSpPr>
        <p:spPr>
          <a:xfrm>
            <a:off x="5816219" y="359156"/>
            <a:ext cx="576072" cy="493776"/>
          </a:xfrm>
          <a:custGeom>
            <a:avLst/>
            <a:gdLst/>
            <a:ahLst/>
            <a:cxnLst/>
            <a:rect l="l" t="t" r="r" b="b"/>
            <a:pathLst>
              <a:path w="576072" h="493776">
                <a:moveTo>
                  <a:pt x="0" y="246888"/>
                </a:moveTo>
                <a:cubicBezTo>
                  <a:pt x="0" y="201168"/>
                  <a:pt x="9144" y="164592"/>
                  <a:pt x="27432" y="128016"/>
                </a:cubicBezTo>
                <a:cubicBezTo>
                  <a:pt x="45720" y="82296"/>
                  <a:pt x="73152" y="54864"/>
                  <a:pt x="109728" y="36576"/>
                </a:cubicBezTo>
                <a:cubicBezTo>
                  <a:pt x="146304" y="18288"/>
                  <a:pt x="182880" y="0"/>
                  <a:pt x="228600" y="0"/>
                </a:cubicBezTo>
                <a:cubicBezTo>
                  <a:pt x="237744" y="0"/>
                  <a:pt x="246888" y="9144"/>
                  <a:pt x="246888" y="9144"/>
                </a:cubicBezTo>
                <a:lnTo>
                  <a:pt x="246888" y="100584"/>
                </a:lnTo>
                <a:cubicBezTo>
                  <a:pt x="246888" y="100584"/>
                  <a:pt x="237744" y="109728"/>
                  <a:pt x="228600" y="109728"/>
                </a:cubicBezTo>
                <a:cubicBezTo>
                  <a:pt x="192024" y="109728"/>
                  <a:pt x="164592" y="128016"/>
                  <a:pt x="146304" y="146304"/>
                </a:cubicBezTo>
                <a:cubicBezTo>
                  <a:pt x="128016" y="173736"/>
                  <a:pt x="118872" y="201168"/>
                  <a:pt x="118872" y="246888"/>
                </a:cubicBezTo>
                <a:lnTo>
                  <a:pt x="118872" y="265176"/>
                </a:lnTo>
                <a:cubicBezTo>
                  <a:pt x="118872" y="265176"/>
                  <a:pt x="118872" y="274320"/>
                  <a:pt x="128016" y="274320"/>
                </a:cubicBezTo>
                <a:lnTo>
                  <a:pt x="219456" y="274320"/>
                </a:lnTo>
                <a:cubicBezTo>
                  <a:pt x="228600" y="274320"/>
                  <a:pt x="228600" y="283464"/>
                  <a:pt x="228600" y="283464"/>
                </a:cubicBezTo>
                <a:lnTo>
                  <a:pt x="228600" y="484632"/>
                </a:lnTo>
                <a:cubicBezTo>
                  <a:pt x="228600" y="493776"/>
                  <a:pt x="228600" y="493776"/>
                  <a:pt x="219456" y="493776"/>
                </a:cubicBezTo>
                <a:lnTo>
                  <a:pt x="9144" y="493776"/>
                </a:lnTo>
                <a:cubicBezTo>
                  <a:pt x="9144" y="493776"/>
                  <a:pt x="0" y="493776"/>
                  <a:pt x="0" y="484632"/>
                </a:cubicBezTo>
                <a:lnTo>
                  <a:pt x="0" y="246888"/>
                </a:lnTo>
                <a:moveTo>
                  <a:pt x="576072" y="100584"/>
                </a:moveTo>
                <a:cubicBezTo>
                  <a:pt x="576072" y="100584"/>
                  <a:pt x="566928" y="109728"/>
                  <a:pt x="557784" y="109728"/>
                </a:cubicBezTo>
                <a:cubicBezTo>
                  <a:pt x="521208" y="109728"/>
                  <a:pt x="493776" y="128016"/>
                  <a:pt x="475488" y="146304"/>
                </a:cubicBezTo>
                <a:cubicBezTo>
                  <a:pt x="457200" y="173736"/>
                  <a:pt x="448056" y="201168"/>
                  <a:pt x="448056" y="246888"/>
                </a:cubicBezTo>
                <a:lnTo>
                  <a:pt x="448056" y="265176"/>
                </a:lnTo>
                <a:cubicBezTo>
                  <a:pt x="448056" y="265176"/>
                  <a:pt x="448056" y="274320"/>
                  <a:pt x="457200" y="274320"/>
                </a:cubicBezTo>
                <a:lnTo>
                  <a:pt x="548640" y="274320"/>
                </a:lnTo>
                <a:cubicBezTo>
                  <a:pt x="557784" y="274320"/>
                  <a:pt x="557784" y="283464"/>
                  <a:pt x="557784" y="283464"/>
                </a:cubicBezTo>
                <a:lnTo>
                  <a:pt x="557784" y="484632"/>
                </a:lnTo>
                <a:cubicBezTo>
                  <a:pt x="557784" y="493776"/>
                  <a:pt x="557784" y="493776"/>
                  <a:pt x="548640" y="493776"/>
                </a:cubicBezTo>
                <a:lnTo>
                  <a:pt x="338328" y="493776"/>
                </a:lnTo>
                <a:cubicBezTo>
                  <a:pt x="338328" y="493776"/>
                  <a:pt x="329184" y="493776"/>
                  <a:pt x="329184" y="484632"/>
                </a:cubicBezTo>
                <a:lnTo>
                  <a:pt x="329184" y="246888"/>
                </a:lnTo>
                <a:cubicBezTo>
                  <a:pt x="329184" y="201168"/>
                  <a:pt x="338328" y="164592"/>
                  <a:pt x="356616" y="128016"/>
                </a:cubicBezTo>
                <a:cubicBezTo>
                  <a:pt x="374904" y="82296"/>
                  <a:pt x="402336" y="54864"/>
                  <a:pt x="438912" y="36576"/>
                </a:cubicBezTo>
                <a:cubicBezTo>
                  <a:pt x="475488" y="18288"/>
                  <a:pt x="512064" y="0"/>
                  <a:pt x="557784" y="0"/>
                </a:cubicBezTo>
                <a:cubicBezTo>
                  <a:pt x="566928" y="0"/>
                  <a:pt x="576072" y="9144"/>
                  <a:pt x="576072" y="9144"/>
                </a:cubicBezTo>
                <a:lnTo>
                  <a:pt x="576072" y="100584"/>
                </a:lnTo>
              </a:path>
            </a:pathLst>
          </a:custGeom>
          <a:solidFill>
            <a:schemeClr val="accent1"/>
          </a:solidFill>
        </p:spPr>
        <p:txBody>
          <a:bodyPr/>
          <a:lstStyle/>
          <a:p>
            <a:endParaRPr lang="zh-CN" altLang="en-US"/>
          </a:p>
        </p:txBody>
      </p:sp>
      <p:sp>
        <p:nvSpPr>
          <p:cNvPr id="12" name="“_#color-822&amp;2169"/>
          <p:cNvSpPr/>
          <p:nvPr>
            <p:custDataLst>
              <p:tags r:id="rId3"/>
            </p:custDataLst>
          </p:nvPr>
        </p:nvSpPr>
        <p:spPr>
          <a:xfrm>
            <a:off x="5817489" y="5875528"/>
            <a:ext cx="576072" cy="493776"/>
          </a:xfrm>
          <a:custGeom>
            <a:avLst/>
            <a:gdLst/>
            <a:ahLst/>
            <a:cxnLst/>
            <a:rect l="l" t="t" r="r" b="b"/>
            <a:pathLst>
              <a:path w="576072" h="493776">
                <a:moveTo>
                  <a:pt x="576072" y="246888"/>
                </a:moveTo>
                <a:cubicBezTo>
                  <a:pt x="576072" y="201168"/>
                  <a:pt x="557784" y="155448"/>
                  <a:pt x="539496" y="118872"/>
                </a:cubicBezTo>
                <a:cubicBezTo>
                  <a:pt x="521208" y="82296"/>
                  <a:pt x="493776" y="54864"/>
                  <a:pt x="457200" y="36576"/>
                </a:cubicBezTo>
                <a:cubicBezTo>
                  <a:pt x="429768" y="18288"/>
                  <a:pt x="393192" y="0"/>
                  <a:pt x="356616" y="0"/>
                </a:cubicBezTo>
                <a:cubicBezTo>
                  <a:pt x="338328" y="0"/>
                  <a:pt x="329184" y="9144"/>
                  <a:pt x="329184" y="27432"/>
                </a:cubicBezTo>
                <a:lnTo>
                  <a:pt x="329184" y="82296"/>
                </a:lnTo>
                <a:cubicBezTo>
                  <a:pt x="329184" y="91440"/>
                  <a:pt x="338328" y="109728"/>
                  <a:pt x="356616" y="109728"/>
                </a:cubicBezTo>
                <a:cubicBezTo>
                  <a:pt x="384048" y="109728"/>
                  <a:pt x="411480" y="128016"/>
                  <a:pt x="429768" y="146304"/>
                </a:cubicBezTo>
                <a:cubicBezTo>
                  <a:pt x="448056" y="164592"/>
                  <a:pt x="457200" y="201168"/>
                  <a:pt x="457200" y="246888"/>
                </a:cubicBezTo>
                <a:cubicBezTo>
                  <a:pt x="457200" y="256032"/>
                  <a:pt x="448056" y="274320"/>
                  <a:pt x="429768" y="274320"/>
                </a:cubicBezTo>
                <a:lnTo>
                  <a:pt x="365760" y="274320"/>
                </a:lnTo>
                <a:cubicBezTo>
                  <a:pt x="347472" y="274320"/>
                  <a:pt x="338328" y="283464"/>
                  <a:pt x="338328" y="292608"/>
                </a:cubicBezTo>
                <a:lnTo>
                  <a:pt x="338328" y="466344"/>
                </a:lnTo>
                <a:cubicBezTo>
                  <a:pt x="338328" y="484632"/>
                  <a:pt x="347472" y="493776"/>
                  <a:pt x="365760" y="493776"/>
                </a:cubicBezTo>
                <a:lnTo>
                  <a:pt x="548640" y="493776"/>
                </a:lnTo>
                <a:cubicBezTo>
                  <a:pt x="557784" y="493776"/>
                  <a:pt x="576072" y="484632"/>
                  <a:pt x="576072" y="466344"/>
                </a:cubicBezTo>
                <a:lnTo>
                  <a:pt x="576072" y="246888"/>
                </a:lnTo>
                <a:moveTo>
                  <a:pt x="0" y="82296"/>
                </a:moveTo>
                <a:cubicBezTo>
                  <a:pt x="0" y="91440"/>
                  <a:pt x="9144" y="109728"/>
                  <a:pt x="27432" y="109728"/>
                </a:cubicBezTo>
                <a:cubicBezTo>
                  <a:pt x="54864" y="109728"/>
                  <a:pt x="82296" y="128016"/>
                  <a:pt x="100584" y="146304"/>
                </a:cubicBezTo>
                <a:cubicBezTo>
                  <a:pt x="118872" y="164592"/>
                  <a:pt x="128016" y="201168"/>
                  <a:pt x="128016" y="246888"/>
                </a:cubicBezTo>
                <a:cubicBezTo>
                  <a:pt x="128016" y="256032"/>
                  <a:pt x="118872" y="274320"/>
                  <a:pt x="100584" y="274320"/>
                </a:cubicBezTo>
                <a:lnTo>
                  <a:pt x="36576" y="274320"/>
                </a:lnTo>
                <a:cubicBezTo>
                  <a:pt x="18288" y="274320"/>
                  <a:pt x="9144" y="283464"/>
                  <a:pt x="9144" y="292608"/>
                </a:cubicBezTo>
                <a:lnTo>
                  <a:pt x="9144" y="466344"/>
                </a:lnTo>
                <a:cubicBezTo>
                  <a:pt x="9144" y="484632"/>
                  <a:pt x="18288" y="493776"/>
                  <a:pt x="36576" y="493776"/>
                </a:cubicBezTo>
                <a:lnTo>
                  <a:pt x="219456" y="493776"/>
                </a:lnTo>
                <a:cubicBezTo>
                  <a:pt x="228600" y="493776"/>
                  <a:pt x="246888" y="484632"/>
                  <a:pt x="246888" y="466344"/>
                </a:cubicBezTo>
                <a:lnTo>
                  <a:pt x="246888" y="246888"/>
                </a:lnTo>
                <a:cubicBezTo>
                  <a:pt x="246888" y="201168"/>
                  <a:pt x="228600" y="155448"/>
                  <a:pt x="210312" y="118872"/>
                </a:cubicBezTo>
                <a:cubicBezTo>
                  <a:pt x="192024" y="82296"/>
                  <a:pt x="164592" y="54864"/>
                  <a:pt x="128016" y="36576"/>
                </a:cubicBezTo>
                <a:cubicBezTo>
                  <a:pt x="100584" y="18288"/>
                  <a:pt x="64008" y="0"/>
                  <a:pt x="27432" y="0"/>
                </a:cubicBezTo>
                <a:cubicBezTo>
                  <a:pt x="9144" y="0"/>
                  <a:pt x="0" y="9144"/>
                  <a:pt x="0" y="27432"/>
                </a:cubicBezTo>
                <a:lnTo>
                  <a:pt x="0" y="82296"/>
                </a:lnTo>
              </a:path>
            </a:pathLst>
          </a:custGeom>
          <a:solidFill>
            <a:schemeClr val="accent1"/>
          </a:solidFill>
        </p:spPr>
        <p:txBody>
          <a:bodyPr/>
          <a:lstStyle/>
          <a:p>
            <a:endParaRPr lang="zh-CN" altLang="en-US"/>
          </a:p>
        </p:txBody>
      </p:sp>
      <p:sp>
        <p:nvSpPr>
          <p:cNvPr id="13" name="圆角矩形 9"/>
          <p:cNvSpPr/>
          <p:nvPr>
            <p:custDataLst>
              <p:tags r:id="rId4"/>
            </p:custDataLst>
          </p:nvPr>
        </p:nvSpPr>
        <p:spPr>
          <a:xfrm>
            <a:off x="722630" y="1294765"/>
            <a:ext cx="10744200" cy="4138930"/>
          </a:xfrm>
          <a:prstGeom prst="roundRect">
            <a:avLst>
              <a:gd name="adj" fmla="val 50000"/>
            </a:avLst>
          </a:prstGeom>
          <a:no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5"/>
            </p:custDataLst>
          </p:nvPr>
        </p:nvSpPr>
        <p:spPr>
          <a:xfrm>
            <a:off x="1685925" y="1589405"/>
            <a:ext cx="9344660" cy="3360420"/>
          </a:xfrm>
        </p:spPr>
        <p:txBody>
          <a:bodyPr anchor="ctr">
            <a:normAutofit/>
          </a:bodyPr>
          <a:lstStyle/>
          <a:p>
            <a:pPr algn="ctr">
              <a:lnSpc>
                <a:spcPct val="150000"/>
              </a:lnSpc>
            </a:pPr>
            <a:r>
              <a:rPr lang="zh-CN" altLang="en-US" dirty="0">
                <a:solidFill>
                  <a:schemeClr val="accent1"/>
                </a:solidFill>
                <a:latin typeface="方正大魏体简体" panose="02000000000000000000" charset="-122"/>
                <a:ea typeface="方正大魏体简体" panose="02000000000000000000" charset="-122"/>
                <a:cs typeface="方正大魏体简体" panose="02000000000000000000" charset="-122"/>
              </a:rPr>
              <a:t>品格提升，给予学校发展的未来</a:t>
            </a:r>
            <a:r>
              <a:rPr lang="zh-CN" altLang="en-US" dirty="0">
                <a:solidFill>
                  <a:srgbClr val="C00000"/>
                </a:solidFill>
                <a:latin typeface="方正大魏体简体" panose="02000000000000000000" charset="-122"/>
                <a:ea typeface="方正大魏体简体" panose="02000000000000000000" charset="-122"/>
                <a:cs typeface="方正大魏体简体" panose="02000000000000000000" charset="-122"/>
              </a:rPr>
              <a:t>“新”</a:t>
            </a:r>
            <a:r>
              <a:rPr lang="zh-CN" altLang="en-US" dirty="0">
                <a:solidFill>
                  <a:schemeClr val="accent1"/>
                </a:solidFill>
                <a:latin typeface="方正大魏体简体" panose="02000000000000000000" charset="-122"/>
                <a:ea typeface="方正大魏体简体" panose="02000000000000000000" charset="-122"/>
                <a:cs typeface="方正大魏体简体" panose="02000000000000000000" charset="-122"/>
              </a:rPr>
              <a:t>动力；</a:t>
            </a:r>
            <a:br>
              <a:rPr lang="zh-CN" altLang="en-US" dirty="0">
                <a:solidFill>
                  <a:schemeClr val="accent1"/>
                </a:solidFill>
                <a:latin typeface="方正大魏体简体" panose="02000000000000000000" charset="-122"/>
                <a:ea typeface="方正大魏体简体" panose="02000000000000000000" charset="-122"/>
                <a:cs typeface="方正大魏体简体" panose="02000000000000000000" charset="-122"/>
              </a:rPr>
            </a:br>
            <a:r>
              <a:rPr lang="zh-CN" altLang="en-US" dirty="0">
                <a:solidFill>
                  <a:schemeClr val="accent1"/>
                </a:solidFill>
                <a:latin typeface="方正大魏体简体" panose="02000000000000000000" charset="-122"/>
                <a:ea typeface="方正大魏体简体" panose="02000000000000000000" charset="-122"/>
                <a:cs typeface="方正大魏体简体" panose="02000000000000000000" charset="-122"/>
              </a:rPr>
              <a:t>多元整合，提升学生素养的未来</a:t>
            </a:r>
            <a:r>
              <a:rPr lang="zh-CN" altLang="en-US" dirty="0">
                <a:solidFill>
                  <a:srgbClr val="C00000"/>
                </a:solidFill>
                <a:latin typeface="方正大魏体简体" panose="02000000000000000000" charset="-122"/>
                <a:ea typeface="方正大魏体简体" panose="02000000000000000000" charset="-122"/>
                <a:cs typeface="方正大魏体简体" panose="02000000000000000000" charset="-122"/>
              </a:rPr>
              <a:t>“行”</a:t>
            </a:r>
            <a:r>
              <a:rPr lang="zh-CN" altLang="en-US" dirty="0">
                <a:solidFill>
                  <a:schemeClr val="accent1"/>
                </a:solidFill>
                <a:latin typeface="方正大魏体简体" panose="02000000000000000000" charset="-122"/>
                <a:ea typeface="方正大魏体简体" panose="02000000000000000000" charset="-122"/>
                <a:cs typeface="方正大魏体简体" panose="02000000000000000000" charset="-122"/>
              </a:rPr>
              <a:t>动力；</a:t>
            </a:r>
            <a:br>
              <a:rPr lang="zh-CN" altLang="en-US" dirty="0">
                <a:solidFill>
                  <a:schemeClr val="accent1"/>
                </a:solidFill>
                <a:latin typeface="方正大魏体简体" panose="02000000000000000000" charset="-122"/>
                <a:ea typeface="方正大魏体简体" panose="02000000000000000000" charset="-122"/>
                <a:cs typeface="方正大魏体简体" panose="02000000000000000000" charset="-122"/>
              </a:rPr>
            </a:br>
            <a:r>
              <a:rPr lang="zh-CN" altLang="en-US" dirty="0">
                <a:solidFill>
                  <a:schemeClr val="accent1"/>
                </a:solidFill>
                <a:latin typeface="方正大魏体简体" panose="02000000000000000000" charset="-122"/>
                <a:ea typeface="方正大魏体简体" panose="02000000000000000000" charset="-122"/>
                <a:cs typeface="方正大魏体简体" panose="02000000000000000000" charset="-122"/>
              </a:rPr>
              <a:t>智慧班队，创造教师成长的未来</a:t>
            </a:r>
            <a:r>
              <a:rPr lang="en-US" altLang="zh-CN" dirty="0">
                <a:solidFill>
                  <a:srgbClr val="C00000"/>
                </a:solidFill>
                <a:latin typeface="方正大魏体简体" panose="02000000000000000000" charset="-122"/>
                <a:ea typeface="方正大魏体简体" panose="02000000000000000000" charset="-122"/>
                <a:cs typeface="方正大魏体简体" panose="02000000000000000000" charset="-122"/>
              </a:rPr>
              <a:t>“</a:t>
            </a:r>
            <a:r>
              <a:rPr lang="zh-CN" altLang="en-US" dirty="0">
                <a:solidFill>
                  <a:srgbClr val="C00000"/>
                </a:solidFill>
                <a:latin typeface="方正大魏体简体" panose="02000000000000000000" charset="-122"/>
                <a:ea typeface="方正大魏体简体" panose="02000000000000000000" charset="-122"/>
                <a:cs typeface="方正大魏体简体" panose="02000000000000000000" charset="-122"/>
              </a:rPr>
              <a:t>星</a:t>
            </a:r>
            <a:r>
              <a:rPr lang="en-US" altLang="zh-CN" dirty="0">
                <a:solidFill>
                  <a:srgbClr val="C00000"/>
                </a:solidFill>
                <a:latin typeface="方正大魏体简体" panose="02000000000000000000" charset="-122"/>
                <a:ea typeface="方正大魏体简体" panose="02000000000000000000" charset="-122"/>
                <a:cs typeface="方正大魏体简体" panose="02000000000000000000" charset="-122"/>
              </a:rPr>
              <a:t>”</a:t>
            </a:r>
            <a:r>
              <a:rPr lang="zh-CN" altLang="en-US" dirty="0">
                <a:solidFill>
                  <a:schemeClr val="accent1"/>
                </a:solidFill>
                <a:latin typeface="方正大魏体简体" panose="02000000000000000000" charset="-122"/>
                <a:ea typeface="方正大魏体简体" panose="02000000000000000000" charset="-122"/>
                <a:cs typeface="方正大魏体简体" panose="02000000000000000000" charset="-122"/>
              </a:rPr>
              <a:t>动力；</a:t>
            </a:r>
            <a:endParaRPr lang="zh-CN" altLang="en-US" dirty="0">
              <a:solidFill>
                <a:schemeClr val="accent1"/>
              </a:solidFill>
              <a:latin typeface="方正大魏体简体" panose="02000000000000000000" charset="-122"/>
              <a:ea typeface="方正大魏体简体" panose="02000000000000000000" charset="-122"/>
              <a:cs typeface="方正大魏体简体" panose="02000000000000000000" charset="-122"/>
            </a:endParaRPr>
          </a:p>
        </p:txBody>
      </p:sp>
      <p:pic>
        <p:nvPicPr>
          <p:cNvPr id="3" name="图片 2" descr="47b59f35b0902c2a9855839e1cb08f6"/>
          <p:cNvPicPr>
            <a:picLocks noChangeAspect="1"/>
          </p:cNvPicPr>
          <p:nvPr/>
        </p:nvPicPr>
        <p:blipFill>
          <a:blip r:embed="rId6">
            <a:clrChange>
              <a:clrFrom>
                <a:srgbClr val="FFFFFF">
                  <a:alpha val="100000"/>
                </a:srgbClr>
              </a:clrFrom>
              <a:clrTo>
                <a:srgbClr val="FFFFFF">
                  <a:alpha val="100000"/>
                  <a:alpha val="0"/>
                </a:srgbClr>
              </a:clrTo>
            </a:clrChange>
          </a:blip>
          <a:srcRect l="20030" t="26343" r="20030" b="31620"/>
          <a:stretch>
            <a:fillRect/>
          </a:stretch>
        </p:blipFill>
        <p:spPr>
          <a:xfrm>
            <a:off x="10831830" y="0"/>
            <a:ext cx="1360170" cy="129540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D:/个人照片/同事校园/IMG_1273.JPGIMG_1273"/>
          <p:cNvPicPr>
            <a:picLocks noChangeAspect="1"/>
          </p:cNvPicPr>
          <p:nvPr userDrawn="1">
            <p:custDataLst>
              <p:tags r:id="rId1"/>
            </p:custDataLst>
          </p:nvPr>
        </p:nvPicPr>
        <p:blipFill>
          <a:blip r:embed="rId2"/>
          <a:srcRect t="12260" b="12260"/>
          <a:stretch>
            <a:fillRect/>
          </a:stretch>
        </p:blipFill>
        <p:spPr>
          <a:xfrm>
            <a:off x="0" y="0"/>
            <a:ext cx="12192000" cy="6135370"/>
          </a:xfrm>
          <a:custGeom>
            <a:avLst/>
            <a:gdLst>
              <a:gd name="connsiteX0" fmla="*/ 0 w 12188825"/>
              <a:gd name="connsiteY0" fmla="*/ 0 h 6135624"/>
              <a:gd name="connsiteX1" fmla="*/ 12188825 w 12188825"/>
              <a:gd name="connsiteY1" fmla="*/ 0 h 6135624"/>
              <a:gd name="connsiteX2" fmla="*/ 12188825 w 12188825"/>
              <a:gd name="connsiteY2" fmla="*/ 2423160 h 6135624"/>
              <a:gd name="connsiteX3" fmla="*/ 7534656 w 12188825"/>
              <a:gd name="connsiteY3" fmla="*/ 2423160 h 6135624"/>
              <a:gd name="connsiteX4" fmla="*/ 6647688 w 12188825"/>
              <a:gd name="connsiteY4" fmla="*/ 2788920 h 6135624"/>
              <a:gd name="connsiteX5" fmla="*/ 3447288 w 12188825"/>
              <a:gd name="connsiteY5" fmla="*/ 5952744 h 6135624"/>
              <a:gd name="connsiteX6" fmla="*/ 2999232 w 12188825"/>
              <a:gd name="connsiteY6" fmla="*/ 6135624 h 6135624"/>
              <a:gd name="connsiteX7" fmla="*/ 0 w 12188825"/>
              <a:gd name="connsiteY7" fmla="*/ 6135624 h 6135624"/>
              <a:gd name="connsiteX8" fmla="*/ 0 w 12188825"/>
              <a:gd name="connsiteY8" fmla="*/ 0 h 613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8825" h="6135624">
                <a:moveTo>
                  <a:pt x="0" y="0"/>
                </a:moveTo>
                <a:lnTo>
                  <a:pt x="12188825" y="0"/>
                </a:lnTo>
                <a:lnTo>
                  <a:pt x="12188825" y="2423160"/>
                </a:lnTo>
                <a:lnTo>
                  <a:pt x="7534656" y="2423160"/>
                </a:lnTo>
                <a:cubicBezTo>
                  <a:pt x="7205472" y="2423160"/>
                  <a:pt x="6885432" y="2551176"/>
                  <a:pt x="6647688" y="2788920"/>
                </a:cubicBezTo>
                <a:lnTo>
                  <a:pt x="3447288" y="5952744"/>
                </a:lnTo>
                <a:cubicBezTo>
                  <a:pt x="3328416" y="6062472"/>
                  <a:pt x="3163824" y="6135624"/>
                  <a:pt x="2999232" y="6135624"/>
                </a:cubicBezTo>
                <a:lnTo>
                  <a:pt x="0" y="6135624"/>
                </a:lnTo>
                <a:lnTo>
                  <a:pt x="0" y="0"/>
                </a:lnTo>
                <a:close/>
              </a:path>
            </a:pathLst>
          </a:custGeom>
          <a:solidFill>
            <a:schemeClr val="accent3"/>
          </a:solidFill>
        </p:spPr>
      </p:pic>
      <p:pic>
        <p:nvPicPr>
          <p:cNvPr id="18" name="图片 17" descr="C:/Users/kingsoft/AppData/Local/Temp/fig2wpp/@pic_VCG41N1474984856 1-2049&amp;11830.png"/>
          <p:cNvPicPr>
            <a:picLocks noChangeAspect="1"/>
          </p:cNvPicPr>
          <p:nvPr userDrawn="1">
            <p:custDataLst>
              <p:tags r:id="rId3"/>
            </p:custDataLst>
          </p:nvPr>
        </p:nvPicPr>
        <p:blipFill>
          <a:blip r:embed="rId4" r:link="rId5"/>
          <a:srcRect l="100000" t="35333" r="-1"/>
          <a:stretch>
            <a:fillRect/>
          </a:stretch>
        </p:blipFill>
        <p:spPr>
          <a:xfrm>
            <a:off x="12188825" y="2423160"/>
            <a:ext cx="127" cy="4434840"/>
          </a:xfrm>
          <a:custGeom>
            <a:avLst/>
            <a:gdLst>
              <a:gd name="connsiteX0" fmla="*/ 0 w 127"/>
              <a:gd name="connsiteY0" fmla="*/ 0 h 4434840"/>
              <a:gd name="connsiteX1" fmla="*/ 127 w 127"/>
              <a:gd name="connsiteY1" fmla="*/ 0 h 4434840"/>
              <a:gd name="connsiteX2" fmla="*/ 127 w 127"/>
              <a:gd name="connsiteY2" fmla="*/ 4434840 h 4434840"/>
              <a:gd name="connsiteX3" fmla="*/ 0 w 127"/>
              <a:gd name="connsiteY3" fmla="*/ 4434840 h 4434840"/>
              <a:gd name="connsiteX4" fmla="*/ 0 w 127"/>
              <a:gd name="connsiteY4" fmla="*/ 0 h 4434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 h="4434840">
                <a:moveTo>
                  <a:pt x="0" y="0"/>
                </a:moveTo>
                <a:lnTo>
                  <a:pt x="127" y="0"/>
                </a:lnTo>
                <a:lnTo>
                  <a:pt x="127" y="4434840"/>
                </a:lnTo>
                <a:lnTo>
                  <a:pt x="0" y="4434840"/>
                </a:lnTo>
                <a:lnTo>
                  <a:pt x="0" y="0"/>
                </a:lnTo>
                <a:close/>
              </a:path>
            </a:pathLst>
          </a:custGeom>
          <a:noFill/>
        </p:spPr>
      </p:pic>
      <p:sp>
        <p:nvSpPr>
          <p:cNvPr id="9" name="Rectangle 41795_#color-2049&amp;11835"/>
          <p:cNvSpPr/>
          <p:nvPr userDrawn="1">
            <p:custDataLst>
              <p:tags r:id="rId6"/>
            </p:custDataLst>
          </p:nvPr>
        </p:nvSpPr>
        <p:spPr>
          <a:xfrm>
            <a:off x="3313049" y="5317871"/>
            <a:ext cx="8238744" cy="402336"/>
          </a:xfrm>
          <a:custGeom>
            <a:avLst/>
            <a:gdLst/>
            <a:ahLst/>
            <a:cxnLst/>
            <a:rect l="l" t="t" r="r" b="b"/>
            <a:pathLst>
              <a:path w="8238744" h="402336">
                <a:moveTo>
                  <a:pt x="384048" y="0"/>
                </a:moveTo>
                <a:lnTo>
                  <a:pt x="8238744" y="0"/>
                </a:lnTo>
                <a:lnTo>
                  <a:pt x="7863840" y="402336"/>
                </a:lnTo>
                <a:lnTo>
                  <a:pt x="0" y="402336"/>
                </a:lnTo>
                <a:lnTo>
                  <a:pt x="384048" y="0"/>
                </a:lnTo>
              </a:path>
            </a:pathLst>
          </a:custGeom>
          <a:solidFill>
            <a:schemeClr val="accent3"/>
          </a:solidFill>
        </p:spPr>
        <p:txBody>
          <a:bodyPr/>
          <a:lstStyle/>
          <a:p>
            <a:endParaRPr lang="zh-CN" altLang="en-US"/>
          </a:p>
        </p:txBody>
      </p:sp>
      <p:sp>
        <p:nvSpPr>
          <p:cNvPr id="11" name="Rectangle 41796_#color-2049&amp;11836"/>
          <p:cNvSpPr/>
          <p:nvPr userDrawn="1">
            <p:custDataLst>
              <p:tags r:id="rId7"/>
            </p:custDataLst>
          </p:nvPr>
        </p:nvSpPr>
        <p:spPr>
          <a:xfrm>
            <a:off x="9412097" y="5317871"/>
            <a:ext cx="2148840" cy="402336"/>
          </a:xfrm>
          <a:custGeom>
            <a:avLst/>
            <a:gdLst/>
            <a:ahLst/>
            <a:cxnLst/>
            <a:rect l="l" t="t" r="r" b="b"/>
            <a:pathLst>
              <a:path w="2148840" h="402336">
                <a:moveTo>
                  <a:pt x="384048" y="0"/>
                </a:moveTo>
                <a:lnTo>
                  <a:pt x="2148840" y="0"/>
                </a:lnTo>
                <a:lnTo>
                  <a:pt x="1764792" y="402336"/>
                </a:lnTo>
                <a:lnTo>
                  <a:pt x="0" y="402336"/>
                </a:lnTo>
                <a:lnTo>
                  <a:pt x="384048" y="0"/>
                </a:lnTo>
              </a:path>
            </a:pathLst>
          </a:custGeom>
          <a:solidFill>
            <a:schemeClr val="accent3">
              <a:lumMod val="75000"/>
              <a:alpha val="50000"/>
            </a:schemeClr>
          </a:solidFill>
        </p:spPr>
        <p:txBody>
          <a:bodyPr/>
          <a:lstStyle/>
          <a:p>
            <a:endParaRPr lang="zh-CN" altLang="en-US"/>
          </a:p>
        </p:txBody>
      </p:sp>
      <p:sp>
        <p:nvSpPr>
          <p:cNvPr id="12" name="Vector 25_#color_$accent3_$accent3_5-2050&amp;12648"/>
          <p:cNvSpPr/>
          <p:nvPr userDrawn="1">
            <p:custDataLst>
              <p:tags r:id="rId8"/>
            </p:custDataLst>
          </p:nvPr>
        </p:nvSpPr>
        <p:spPr>
          <a:xfrm>
            <a:off x="0" y="0"/>
            <a:ext cx="2350008" cy="950976"/>
          </a:xfrm>
          <a:custGeom>
            <a:avLst/>
            <a:gdLst/>
            <a:ahLst/>
            <a:cxnLst/>
            <a:rect l="l" t="t" r="r" b="b"/>
            <a:pathLst>
              <a:path w="2350008" h="950976">
                <a:moveTo>
                  <a:pt x="2350008" y="0"/>
                </a:moveTo>
                <a:lnTo>
                  <a:pt x="1389888" y="886968"/>
                </a:lnTo>
                <a:cubicBezTo>
                  <a:pt x="1344168" y="932688"/>
                  <a:pt x="1289304" y="950976"/>
                  <a:pt x="1225296" y="950976"/>
                </a:cubicBezTo>
                <a:lnTo>
                  <a:pt x="0" y="950976"/>
                </a:lnTo>
                <a:lnTo>
                  <a:pt x="0" y="0"/>
                </a:lnTo>
                <a:lnTo>
                  <a:pt x="2350008" y="0"/>
                </a:lnTo>
              </a:path>
            </a:pathLst>
          </a:custGeom>
          <a:gradFill>
            <a:gsLst>
              <a:gs pos="0">
                <a:schemeClr val="accent3">
                  <a:lumMod val="75000"/>
                </a:schemeClr>
              </a:gs>
              <a:gs pos="100000">
                <a:schemeClr val="accent3">
                  <a:alpha val="0"/>
                </a:schemeClr>
              </a:gs>
            </a:gsLst>
            <a:lin ang="9473432" scaled="0"/>
          </a:gra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13" name="Vector 24_#color-2050&amp;12651"/>
          <p:cNvSpPr/>
          <p:nvPr userDrawn="1">
            <p:custDataLst>
              <p:tags r:id="rId9"/>
            </p:custDataLst>
          </p:nvPr>
        </p:nvSpPr>
        <p:spPr>
          <a:xfrm>
            <a:off x="0" y="0"/>
            <a:ext cx="1581912" cy="640080"/>
          </a:xfrm>
          <a:custGeom>
            <a:avLst/>
            <a:gdLst/>
            <a:ahLst/>
            <a:cxnLst/>
            <a:rect l="l" t="t" r="r" b="b"/>
            <a:pathLst>
              <a:path w="1581912" h="640080">
                <a:moveTo>
                  <a:pt x="1581912" y="0"/>
                </a:moveTo>
                <a:lnTo>
                  <a:pt x="969264" y="576072"/>
                </a:lnTo>
                <a:cubicBezTo>
                  <a:pt x="923544" y="612648"/>
                  <a:pt x="859536" y="640080"/>
                  <a:pt x="795528" y="640080"/>
                </a:cubicBezTo>
                <a:lnTo>
                  <a:pt x="0" y="640080"/>
                </a:lnTo>
                <a:lnTo>
                  <a:pt x="0" y="0"/>
                </a:lnTo>
                <a:lnTo>
                  <a:pt x="1581912" y="0"/>
                </a:lnTo>
              </a:path>
            </a:pathLst>
          </a:custGeom>
          <a:solidFill>
            <a:schemeClr val="accent3"/>
          </a:solidFill>
        </p:spPr>
        <p:txBody>
          <a:bodyPr/>
          <a:lstStyle/>
          <a:p>
            <a:endParaRPr lang="zh-CN" altLang="en-US"/>
          </a:p>
        </p:txBody>
      </p:sp>
      <p:sp>
        <p:nvSpPr>
          <p:cNvPr id="4" name="标题"/>
          <p:cNvSpPr>
            <a:spLocks noGrp="1"/>
          </p:cNvSpPr>
          <p:nvPr>
            <p:ph type="ctrTitle"/>
            <p:custDataLst>
              <p:tags r:id="rId10"/>
            </p:custDataLst>
          </p:nvPr>
        </p:nvSpPr>
        <p:spPr>
          <a:xfrm>
            <a:off x="6403975" y="3313430"/>
            <a:ext cx="5147945" cy="1800225"/>
          </a:xfrm>
        </p:spPr>
        <p:txBody>
          <a:bodyPr/>
          <a:lstStyle/>
          <a:p>
            <a:r>
              <a:rPr lang="zh-CN" altLang="en-US" sz="7200">
                <a:latin typeface="汉仪力量黑简" panose="00020600040101010101" charset="-122"/>
                <a:ea typeface="汉仪力量黑简" panose="00020600040101010101" charset="-122"/>
              </a:rPr>
              <a:t>感谢聆听</a:t>
            </a:r>
            <a:endParaRPr lang="zh-CN" altLang="en-US" sz="7200">
              <a:latin typeface="汉仪力量黑简" panose="00020600040101010101" charset="-122"/>
              <a:ea typeface="汉仪力量黑简" panose="00020600040101010101" charset="-122"/>
            </a:endParaRPr>
          </a:p>
        </p:txBody>
      </p:sp>
      <p:pic>
        <p:nvPicPr>
          <p:cNvPr id="2" name="图片 1" descr="47b59f35b0902c2a9855839e1cb08f6"/>
          <p:cNvPicPr>
            <a:picLocks noChangeAspect="1"/>
          </p:cNvPicPr>
          <p:nvPr/>
        </p:nvPicPr>
        <p:blipFill>
          <a:blip r:embed="rId11">
            <a:clrChange>
              <a:clrFrom>
                <a:srgbClr val="FFFFFF">
                  <a:alpha val="100000"/>
                </a:srgbClr>
              </a:clrFrom>
              <a:clrTo>
                <a:srgbClr val="FFFFFF">
                  <a:alpha val="100000"/>
                  <a:alpha val="0"/>
                </a:srgbClr>
              </a:clrTo>
            </a:clrChange>
          </a:blip>
          <a:srcRect l="20030" t="26343" r="20030" b="31620"/>
          <a:stretch>
            <a:fillRect/>
          </a:stretch>
        </p:blipFill>
        <p:spPr>
          <a:xfrm>
            <a:off x="9691370" y="94615"/>
            <a:ext cx="2208530" cy="2103120"/>
          </a:xfrm>
          <a:prstGeom prst="rect">
            <a:avLst/>
          </a:prstGeom>
        </p:spPr>
      </p:pic>
    </p:spTree>
    <p:custDataLst>
      <p:tags r:id="rId12"/>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5906135" y="1501775"/>
            <a:ext cx="6226175" cy="3230245"/>
          </a:xfrm>
        </p:spPr>
        <p:txBody>
          <a:bodyPr>
            <a:normAutofit/>
          </a:bodyPr>
          <a:lstStyle/>
          <a:p>
            <a:pPr>
              <a:lnSpc>
                <a:spcPct val="150000"/>
              </a:lnSpc>
            </a:pPr>
            <a:r>
              <a:rPr lang="zh-CN" altLang="en-US" sz="4000">
                <a:latin typeface="方正大魏体简体" panose="02000000000000000000" charset="-122"/>
                <a:ea typeface="方正大魏体简体" panose="02000000000000000000" charset="-122"/>
                <a:cs typeface="方正大魏体简体" panose="02000000000000000000" charset="-122"/>
              </a:rPr>
              <a:t>现状分析，问诊班主任</a:t>
            </a:r>
            <a:br>
              <a:rPr lang="zh-CN" altLang="en-US" sz="4000">
                <a:latin typeface="方正大魏体简体" panose="02000000000000000000" charset="-122"/>
                <a:ea typeface="方正大魏体简体" panose="02000000000000000000" charset="-122"/>
                <a:cs typeface="方正大魏体简体" panose="02000000000000000000" charset="-122"/>
              </a:rPr>
            </a:br>
            <a:r>
              <a:rPr lang="zh-CN" altLang="en-US" sz="4000">
                <a:latin typeface="方正大魏体简体" panose="02000000000000000000" charset="-122"/>
                <a:ea typeface="方正大魏体简体" panose="02000000000000000000" charset="-122"/>
                <a:cs typeface="方正大魏体简体" panose="02000000000000000000" charset="-122"/>
              </a:rPr>
              <a:t>队伍成长样态</a:t>
            </a:r>
            <a:br>
              <a:rPr lang="zh-CN" altLang="en-US">
                <a:latin typeface="方正大魏体简体" panose="02000000000000000000" charset="-122"/>
                <a:ea typeface="方正大魏体简体" panose="02000000000000000000" charset="-122"/>
                <a:cs typeface="方正大魏体简体" panose="02000000000000000000" charset="-122"/>
              </a:rPr>
            </a:br>
            <a:r>
              <a:rPr lang="en-US" altLang="zh-CN">
                <a:latin typeface="方正大魏体简体" panose="02000000000000000000" charset="-122"/>
                <a:ea typeface="方正大魏体简体" panose="02000000000000000000" charset="-122"/>
                <a:cs typeface="方正大魏体简体" panose="02000000000000000000" charset="-122"/>
              </a:rPr>
              <a:t>           </a:t>
            </a:r>
            <a:r>
              <a:rPr lang="en-US" altLang="zh-CN" sz="4800">
                <a:latin typeface="方正大魏体简体" panose="02000000000000000000" charset="-122"/>
                <a:ea typeface="方正大魏体简体" panose="02000000000000000000" charset="-122"/>
                <a:cs typeface="方正大魏体简体" panose="02000000000000000000" charset="-122"/>
              </a:rPr>
              <a:t>  </a:t>
            </a:r>
            <a:r>
              <a:rPr lang="zh-CN" altLang="en-US" sz="4800">
                <a:solidFill>
                  <a:schemeClr val="accent2"/>
                </a:solidFill>
                <a:latin typeface="方正大魏体简体" panose="02000000000000000000" charset="-122"/>
                <a:ea typeface="方正大魏体简体" panose="02000000000000000000" charset="-122"/>
                <a:cs typeface="方正大魏体简体" panose="02000000000000000000" charset="-122"/>
              </a:rPr>
              <a:t>—</a:t>
            </a:r>
            <a:r>
              <a:rPr lang="en-US" altLang="zh-CN" sz="4800">
                <a:solidFill>
                  <a:schemeClr val="accent2"/>
                </a:solidFill>
                <a:latin typeface="方正大魏体简体" panose="02000000000000000000" charset="-122"/>
                <a:ea typeface="方正大魏体简体" panose="02000000000000000000" charset="-122"/>
                <a:cs typeface="方正大魏体简体" panose="02000000000000000000" charset="-122"/>
              </a:rPr>
              <a:t> </a:t>
            </a:r>
            <a:r>
              <a:rPr lang="zh-CN" altLang="en-US" sz="4800">
                <a:solidFill>
                  <a:schemeClr val="accent2"/>
                </a:solidFill>
                <a:latin typeface="方正大魏体简体" panose="02000000000000000000" charset="-122"/>
                <a:ea typeface="方正大魏体简体" panose="02000000000000000000" charset="-122"/>
                <a:cs typeface="方正大魏体简体" panose="02000000000000000000" charset="-122"/>
              </a:rPr>
              <a:t>—</a:t>
            </a:r>
            <a:r>
              <a:rPr lang="en-US" altLang="zh-CN" sz="4800">
                <a:solidFill>
                  <a:schemeClr val="accent2"/>
                </a:solidFill>
                <a:latin typeface="方正大魏体简体" panose="02000000000000000000" charset="-122"/>
                <a:ea typeface="方正大魏体简体" panose="02000000000000000000" charset="-122"/>
                <a:cs typeface="方正大魏体简体" panose="02000000000000000000" charset="-122"/>
              </a:rPr>
              <a:t> </a:t>
            </a:r>
            <a:r>
              <a:rPr lang="zh-CN" altLang="en-US" sz="4800">
                <a:solidFill>
                  <a:schemeClr val="accent2"/>
                </a:solidFill>
                <a:latin typeface="方正大魏体简体" panose="02000000000000000000" charset="-122"/>
                <a:ea typeface="方正大魏体简体" panose="02000000000000000000" charset="-122"/>
                <a:cs typeface="方正大魏体简体" panose="02000000000000000000" charset="-122"/>
              </a:rPr>
              <a:t>初</a:t>
            </a:r>
            <a:r>
              <a:rPr lang="en-US" altLang="zh-CN" sz="4800">
                <a:solidFill>
                  <a:schemeClr val="accent2"/>
                </a:solidFill>
                <a:latin typeface="方正大魏体简体" panose="02000000000000000000" charset="-122"/>
                <a:ea typeface="方正大魏体简体" panose="02000000000000000000" charset="-122"/>
                <a:cs typeface="方正大魏体简体" panose="02000000000000000000" charset="-122"/>
              </a:rPr>
              <a:t> </a:t>
            </a:r>
            <a:r>
              <a:rPr lang="zh-CN" altLang="en-US" sz="4800">
                <a:solidFill>
                  <a:schemeClr val="accent2"/>
                </a:solidFill>
                <a:latin typeface="方正大魏体简体" panose="02000000000000000000" charset="-122"/>
                <a:ea typeface="方正大魏体简体" panose="02000000000000000000" charset="-122"/>
                <a:cs typeface="方正大魏体简体" panose="02000000000000000000" charset="-122"/>
              </a:rPr>
              <a:t>心</a:t>
            </a:r>
            <a:endParaRPr lang="zh-CN" altLang="en-US" sz="4800">
              <a:solidFill>
                <a:schemeClr val="accent2"/>
              </a:solidFill>
              <a:latin typeface="方正大魏体简体" panose="02000000000000000000" charset="-122"/>
              <a:ea typeface="方正大魏体简体" panose="02000000000000000000" charset="-122"/>
              <a:cs typeface="方正大魏体简体" panose="02000000000000000000" charset="-122"/>
            </a:endParaRPr>
          </a:p>
        </p:txBody>
      </p:sp>
      <p:sp>
        <p:nvSpPr>
          <p:cNvPr id="6" name="节编号"/>
          <p:cNvSpPr>
            <a:spLocks noGrp="1"/>
          </p:cNvSpPr>
          <p:nvPr>
            <p:ph type="body" sz="quarter" idx="13"/>
            <p:custDataLst>
              <p:tags r:id="rId2"/>
            </p:custDataLst>
          </p:nvPr>
        </p:nvSpPr>
        <p:spPr>
          <a:xfrm>
            <a:off x="5906135" y="71120"/>
            <a:ext cx="2628265" cy="1224280"/>
          </a:xfrm>
        </p:spPr>
        <p:txBody>
          <a:bodyPr/>
          <a:lstStyle/>
          <a:p>
            <a:r>
              <a:rPr lang="en-US" altLang="zh-CN">
                <a:latin typeface="汉仪力量黑简" panose="00020600040101010101" charset="-122"/>
                <a:ea typeface="汉仪力量黑简" panose="00020600040101010101" charset="-122"/>
              </a:rPr>
              <a:t>PART  1</a:t>
            </a:r>
            <a:endParaRPr lang="en-US" altLang="zh-CN">
              <a:latin typeface="汉仪力量黑简" panose="00020600040101010101" charset="-122"/>
              <a:ea typeface="汉仪力量黑简" panose="00020600040101010101" charset="-122"/>
            </a:endParaRPr>
          </a:p>
        </p:txBody>
      </p:sp>
      <p:pic>
        <p:nvPicPr>
          <p:cNvPr id="2" name="图片 1" descr="47b59f35b0902c2a9855839e1cb08f6"/>
          <p:cNvPicPr>
            <a:picLocks noChangeAspect="1"/>
          </p:cNvPicPr>
          <p:nvPr/>
        </p:nvPicPr>
        <p:blipFill>
          <a:blip r:embed="rId3">
            <a:clrChange>
              <a:clrFrom>
                <a:srgbClr val="FFFFFF">
                  <a:alpha val="100000"/>
                </a:srgbClr>
              </a:clrFrom>
              <a:clrTo>
                <a:srgbClr val="FFFFFF">
                  <a:alpha val="100000"/>
                  <a:alpha val="0"/>
                </a:srgbClr>
              </a:clrTo>
            </a:clrChange>
          </a:blip>
          <a:srcRect l="20030" t="26343" r="20030" b="31620"/>
          <a:stretch>
            <a:fillRect/>
          </a:stretch>
        </p:blipFill>
        <p:spPr>
          <a:xfrm>
            <a:off x="10831830" y="0"/>
            <a:ext cx="1360170" cy="1295400"/>
          </a:xfrm>
          <a:prstGeom prst="rect">
            <a:avLst/>
          </a:prstGeom>
        </p:spPr>
      </p:pic>
      <p:pic>
        <p:nvPicPr>
          <p:cNvPr id="3" name="图片 2" descr="懒人图云"/>
          <p:cNvPicPr>
            <a:picLocks noChangeAspect="1"/>
          </p:cNvPicPr>
          <p:nvPr/>
        </p:nvPicPr>
        <p:blipFill>
          <a:blip r:embed="rId4"/>
          <a:stretch>
            <a:fillRect/>
          </a:stretch>
        </p:blipFill>
        <p:spPr>
          <a:xfrm>
            <a:off x="430530" y="626745"/>
            <a:ext cx="4869815" cy="5078730"/>
          </a:xfrm>
          <a:prstGeom prst="rect">
            <a:avLst/>
          </a:prstGeom>
          <a:effectLst>
            <a:outerShdw blurRad="50800" dist="38100" dir="2700000" algn="tl" rotWithShape="0">
              <a:prstClr val="black">
                <a:alpha val="40000"/>
              </a:prstClr>
            </a:outerShdw>
          </a:effectLst>
        </p:spPr>
      </p:pic>
    </p:spTree>
    <p:custDataLst>
      <p:tags r:id="rId5"/>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7486015" y="1446530"/>
            <a:ext cx="4472305" cy="42202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标题 5"/>
          <p:cNvSpPr>
            <a:spLocks noGrp="1"/>
          </p:cNvSpPr>
          <p:nvPr>
            <p:ph type="title"/>
            <p:custDataLst>
              <p:tags r:id="rId2"/>
            </p:custDataLst>
          </p:nvPr>
        </p:nvSpPr>
        <p:spPr>
          <a:xfrm>
            <a:off x="541020" y="170180"/>
            <a:ext cx="10800080" cy="481330"/>
          </a:xfrm>
        </p:spPr>
        <p:txBody>
          <a:bodyPr lIns="0" tIns="0" rIns="0" bIns="0">
            <a:normAutofit/>
          </a:bodyPr>
          <a:lstStyle/>
          <a:p>
            <a:r>
              <a:rPr lang="zh-CN" altLang="en-US" sz="20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rPr>
              <a:t>一、现状分析，问诊班主任队伍成长样态</a:t>
            </a:r>
            <a:r>
              <a:rPr lang="en-US" altLang="zh-CN" sz="20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rPr>
              <a:t>——</a:t>
            </a:r>
            <a:r>
              <a:rPr lang="zh-CN" altLang="en-US" sz="20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rPr>
              <a:t>初心</a:t>
            </a:r>
            <a:endParaRPr lang="zh-CN" altLang="en-US" sz="2000" dirty="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endParaRPr>
          </a:p>
        </p:txBody>
      </p:sp>
      <p:sp>
        <p:nvSpPr>
          <p:cNvPr id="2" name="矩形 1"/>
          <p:cNvSpPr/>
          <p:nvPr>
            <p:custDataLst>
              <p:tags r:id="rId3"/>
            </p:custDataLst>
          </p:nvPr>
        </p:nvSpPr>
        <p:spPr>
          <a:xfrm>
            <a:off x="7672794" y="2139950"/>
            <a:ext cx="4208601" cy="3115266"/>
          </a:xfrm>
          <a:prstGeom prst="rect">
            <a:avLst/>
          </a:prstGeom>
        </p:spPr>
        <p:txBody>
          <a:bodyPr wrap="square" lIns="0" tIns="0" rIns="0" bIns="0" anchor="ctr" anchorCtr="0">
            <a:noAutofit/>
          </a:bodyPr>
          <a:p>
            <a:pPr>
              <a:lnSpc>
                <a:spcPct val="150000"/>
              </a:lnSpc>
              <a:spcBef>
                <a:spcPct val="0"/>
              </a:spcBef>
              <a:spcAft>
                <a:spcPct val="0"/>
              </a:spcAft>
            </a:pPr>
            <a:r>
              <a:rPr lang="en-US" altLang="zh-CN" sz="2800" b="1" dirty="0">
                <a:ln>
                  <a:noFill/>
                  <a:prstDash val="sysDot"/>
                </a:ln>
                <a:solidFill>
                  <a:schemeClr val="accent3"/>
                </a:solidFill>
                <a:latin typeface="+mn-ea"/>
                <a:cs typeface="+mn-ea"/>
              </a:rPr>
              <a:t>1</a:t>
            </a:r>
            <a:r>
              <a:rPr lang="zh-CN" altLang="en-US" sz="2800" b="1" dirty="0">
                <a:ln>
                  <a:noFill/>
                  <a:prstDash val="sysDot"/>
                </a:ln>
                <a:solidFill>
                  <a:schemeClr val="accent3"/>
                </a:solidFill>
                <a:latin typeface="+mn-ea"/>
                <a:cs typeface="+mn-ea"/>
              </a:rPr>
              <a:t>、摸清家底</a:t>
            </a:r>
            <a:endParaRPr lang="zh-CN" altLang="en-US" sz="2800" b="1" dirty="0">
              <a:ln>
                <a:noFill/>
                <a:prstDash val="sysDot"/>
              </a:ln>
              <a:solidFill>
                <a:schemeClr val="accent3"/>
              </a:solidFill>
              <a:latin typeface="+mn-ea"/>
              <a:cs typeface="+mn-ea"/>
            </a:endParaRPr>
          </a:p>
          <a:p>
            <a:pPr>
              <a:lnSpc>
                <a:spcPct val="150000"/>
              </a:lnSpc>
              <a:spcBef>
                <a:spcPct val="0"/>
              </a:spcBef>
              <a:spcAft>
                <a:spcPct val="0"/>
              </a:spcAft>
            </a:pPr>
            <a:r>
              <a:rPr lang="en-US" altLang="zh-CN" sz="2400" dirty="0">
                <a:ln>
                  <a:noFill/>
                  <a:prstDash val="sysDot"/>
                </a:ln>
                <a:solidFill>
                  <a:schemeClr val="lt1">
                    <a:lumMod val="100000"/>
                  </a:schemeClr>
                </a:solidFill>
                <a:latin typeface="+mn-ea"/>
                <a:cs typeface="+mn-ea"/>
              </a:rPr>
              <a:t>     </a:t>
            </a:r>
            <a:r>
              <a:rPr sz="2400" dirty="0">
                <a:ln>
                  <a:noFill/>
                  <a:prstDash val="sysDot"/>
                </a:ln>
                <a:solidFill>
                  <a:schemeClr val="bg1"/>
                </a:solidFill>
                <a:latin typeface="+mn-ea"/>
                <a:cs typeface="+mn-ea"/>
              </a:rPr>
              <a:t>我校是一所年轻的新学校，全校教师的平均年龄35岁，仅有的经验型班主任也身兼多职，诸多因素让</a:t>
            </a:r>
            <a:r>
              <a:rPr sz="2400" dirty="0">
                <a:ln>
                  <a:noFill/>
                  <a:prstDash val="sysDot"/>
                </a:ln>
                <a:solidFill>
                  <a:schemeClr val="bg1"/>
                </a:solidFill>
                <a:highlight>
                  <a:srgbClr val="FFFF00"/>
                </a:highlight>
                <a:latin typeface="+mn-ea"/>
                <a:cs typeface="+mn-ea"/>
              </a:rPr>
              <a:t>“老带新”</a:t>
            </a:r>
            <a:r>
              <a:rPr sz="2400" dirty="0">
                <a:ln>
                  <a:noFill/>
                  <a:prstDash val="sysDot"/>
                </a:ln>
                <a:solidFill>
                  <a:schemeClr val="bg1"/>
                </a:solidFill>
                <a:latin typeface="+mn-ea"/>
                <a:cs typeface="+mn-ea"/>
              </a:rPr>
              <a:t>的经验型学习架构很不稳定。</a:t>
            </a:r>
            <a:endParaRPr sz="2400" dirty="0">
              <a:ln>
                <a:noFill/>
                <a:prstDash val="sysDot"/>
              </a:ln>
              <a:solidFill>
                <a:schemeClr val="bg1"/>
              </a:solidFill>
              <a:latin typeface="+mn-ea"/>
              <a:cs typeface="+mn-ea"/>
            </a:endParaRPr>
          </a:p>
        </p:txBody>
      </p:sp>
      <p:pic>
        <p:nvPicPr>
          <p:cNvPr id="5" name="图片 4" descr="47b59f35b0902c2a9855839e1cb08f6"/>
          <p:cNvPicPr>
            <a:picLocks noChangeAspect="1"/>
          </p:cNvPicPr>
          <p:nvPr/>
        </p:nvPicPr>
        <p:blipFill>
          <a:blip r:embed="rId4">
            <a:clrChange>
              <a:clrFrom>
                <a:srgbClr val="FFFFFF">
                  <a:alpha val="100000"/>
                </a:srgbClr>
              </a:clrFrom>
              <a:clrTo>
                <a:srgbClr val="FFFFFF">
                  <a:alpha val="100000"/>
                  <a:alpha val="0"/>
                </a:srgbClr>
              </a:clrTo>
            </a:clrChange>
          </a:blip>
          <a:srcRect l="20030" t="26343" r="20030" b="31620"/>
          <a:stretch>
            <a:fillRect/>
          </a:stretch>
        </p:blipFill>
        <p:spPr>
          <a:xfrm>
            <a:off x="10831830" y="0"/>
            <a:ext cx="1360170" cy="1295400"/>
          </a:xfrm>
          <a:prstGeom prst="rect">
            <a:avLst/>
          </a:prstGeom>
        </p:spPr>
      </p:pic>
      <p:sp>
        <p:nvSpPr>
          <p:cNvPr id="31" name="Rectangle 41795_#color-2049&amp;11794"/>
          <p:cNvSpPr/>
          <p:nvPr>
            <p:custDataLst>
              <p:tags r:id="rId5"/>
            </p:custDataLst>
          </p:nvPr>
        </p:nvSpPr>
        <p:spPr>
          <a:xfrm>
            <a:off x="154305" y="720090"/>
            <a:ext cx="8238490" cy="179070"/>
          </a:xfrm>
          <a:custGeom>
            <a:avLst/>
            <a:gdLst/>
            <a:ahLst/>
            <a:cxnLst/>
            <a:rect l="l" t="t" r="r" b="b"/>
            <a:pathLst>
              <a:path w="8238744" h="402336">
                <a:moveTo>
                  <a:pt x="384048" y="0"/>
                </a:moveTo>
                <a:lnTo>
                  <a:pt x="8238744" y="0"/>
                </a:lnTo>
                <a:lnTo>
                  <a:pt x="7863840" y="402336"/>
                </a:lnTo>
                <a:lnTo>
                  <a:pt x="0" y="402336"/>
                </a:lnTo>
                <a:lnTo>
                  <a:pt x="384048" y="0"/>
                </a:lnTo>
              </a:path>
            </a:pathLst>
          </a:custGeom>
          <a:solidFill>
            <a:schemeClr val="accent3"/>
          </a:solidFill>
        </p:spPr>
        <p:txBody>
          <a:bodyPr/>
          <a:p>
            <a:endParaRPr lang="zh-CN" altLang="en-US"/>
          </a:p>
        </p:txBody>
      </p:sp>
      <p:sp>
        <p:nvSpPr>
          <p:cNvPr id="32" name="Rectangle 41796_#color-2049&amp;11795"/>
          <p:cNvSpPr/>
          <p:nvPr>
            <p:custDataLst>
              <p:tags r:id="rId6"/>
            </p:custDataLst>
          </p:nvPr>
        </p:nvSpPr>
        <p:spPr>
          <a:xfrm>
            <a:off x="6244590" y="720090"/>
            <a:ext cx="2148840" cy="179070"/>
          </a:xfrm>
          <a:custGeom>
            <a:avLst/>
            <a:gdLst/>
            <a:ahLst/>
            <a:cxnLst/>
            <a:rect l="l" t="t" r="r" b="b"/>
            <a:pathLst>
              <a:path w="2148840" h="402336">
                <a:moveTo>
                  <a:pt x="384048" y="0"/>
                </a:moveTo>
                <a:lnTo>
                  <a:pt x="2148840" y="0"/>
                </a:lnTo>
                <a:lnTo>
                  <a:pt x="1764792" y="402336"/>
                </a:lnTo>
                <a:lnTo>
                  <a:pt x="0" y="402336"/>
                </a:lnTo>
                <a:lnTo>
                  <a:pt x="384048" y="0"/>
                </a:lnTo>
              </a:path>
            </a:pathLst>
          </a:custGeom>
          <a:solidFill>
            <a:schemeClr val="accent3">
              <a:lumMod val="75000"/>
              <a:alpha val="50000"/>
            </a:schemeClr>
          </a:solidFill>
        </p:spPr>
        <p:txBody>
          <a:bodyPr/>
          <a:p>
            <a:endParaRPr lang="zh-CN" altLang="en-US"/>
          </a:p>
        </p:txBody>
      </p:sp>
      <p:pic>
        <p:nvPicPr>
          <p:cNvPr id="3" name="图片 2" descr="C:/Users/user/Desktop/44181c07d989fa34e53b441680a064c.jpg44181c07d989fa34e53b441680a064c"/>
          <p:cNvPicPr>
            <a:picLocks noChangeAspect="1"/>
          </p:cNvPicPr>
          <p:nvPr>
            <p:custDataLst>
              <p:tags r:id="rId7"/>
            </p:custDataLst>
          </p:nvPr>
        </p:nvPicPr>
        <p:blipFill rotWithShape="1">
          <a:blip r:embed="rId8"/>
          <a:srcRect l="15160" t="23881" r="20937" b="8611"/>
          <a:stretch>
            <a:fillRect/>
          </a:stretch>
        </p:blipFill>
        <p:spPr>
          <a:xfrm>
            <a:off x="4810760" y="1446530"/>
            <a:ext cx="2569845" cy="1911350"/>
          </a:xfrm>
          <a:custGeom>
            <a:avLst/>
            <a:gdLst>
              <a:gd name="connsiteX0" fmla="*/ 0 w 5198414"/>
              <a:gd name="connsiteY0" fmla="*/ 0 h 3959816"/>
              <a:gd name="connsiteX1" fmla="*/ 5198414 w 5198414"/>
              <a:gd name="connsiteY1" fmla="*/ 0 h 3959816"/>
              <a:gd name="connsiteX2" fmla="*/ 5198414 w 5198414"/>
              <a:gd name="connsiteY2" fmla="*/ 3959816 h 3959816"/>
              <a:gd name="connsiteX3" fmla="*/ 0 w 5198414"/>
              <a:gd name="connsiteY3" fmla="*/ 3959816 h 3959816"/>
            </a:gdLst>
            <a:ahLst/>
            <a:cxnLst>
              <a:cxn ang="0">
                <a:pos x="connsiteX0" y="connsiteY0"/>
              </a:cxn>
              <a:cxn ang="0">
                <a:pos x="connsiteX1" y="connsiteY1"/>
              </a:cxn>
              <a:cxn ang="0">
                <a:pos x="connsiteX2" y="connsiteY2"/>
              </a:cxn>
              <a:cxn ang="0">
                <a:pos x="connsiteX3" y="connsiteY3"/>
              </a:cxn>
            </a:cxnLst>
            <a:rect l="l" t="t" r="r" b="b"/>
            <a:pathLst>
              <a:path w="5198414" h="3959816">
                <a:moveTo>
                  <a:pt x="0" y="0"/>
                </a:moveTo>
                <a:lnTo>
                  <a:pt x="5198414" y="0"/>
                </a:lnTo>
                <a:lnTo>
                  <a:pt x="5198414" y="3959816"/>
                </a:lnTo>
                <a:lnTo>
                  <a:pt x="0" y="3959816"/>
                </a:lnTo>
                <a:close/>
              </a:path>
            </a:pathLst>
          </a:custGeom>
          <a:ln w="9525" cap="flat" cmpd="sng" algn="ctr">
            <a:solidFill>
              <a:schemeClr val="dk1">
                <a:lumMod val="40000"/>
                <a:lumOff val="60000"/>
                <a:alpha val="50000"/>
              </a:schemeClr>
            </a:solidFill>
            <a:prstDash val="solid"/>
            <a:round/>
            <a:headEnd type="none" w="med" len="med"/>
            <a:tailEnd type="none" w="med" len="med"/>
          </a:ln>
        </p:spPr>
      </p:pic>
      <p:pic>
        <p:nvPicPr>
          <p:cNvPr id="8" name="图片 7" descr="73c7498dc76c9647c36f642cbd07d9b"/>
          <p:cNvPicPr>
            <a:picLocks noChangeAspect="1"/>
          </p:cNvPicPr>
          <p:nvPr/>
        </p:nvPicPr>
        <p:blipFill>
          <a:blip r:embed="rId9"/>
          <a:srcRect l="10713" t="2377" r="2404"/>
          <a:stretch>
            <a:fillRect/>
          </a:stretch>
        </p:blipFill>
        <p:spPr>
          <a:xfrm>
            <a:off x="4810760" y="3457575"/>
            <a:ext cx="2569845" cy="2208530"/>
          </a:xfrm>
          <a:prstGeom prst="rect">
            <a:avLst/>
          </a:prstGeom>
        </p:spPr>
      </p:pic>
      <p:pic>
        <p:nvPicPr>
          <p:cNvPr id="7" name="图片 6" descr="C:/Users/user/Desktop/426685df220fdcd90172ec08b1c742b.png426685df220fdcd90172ec08b1c742b"/>
          <p:cNvPicPr>
            <a:picLocks noChangeAspect="1"/>
          </p:cNvPicPr>
          <p:nvPr>
            <p:custDataLst>
              <p:tags r:id="rId10"/>
            </p:custDataLst>
          </p:nvPr>
        </p:nvPicPr>
        <p:blipFill rotWithShape="1">
          <a:blip r:embed="rId11"/>
          <a:srcRect l="167" r="432"/>
          <a:stretch>
            <a:fillRect/>
          </a:stretch>
        </p:blipFill>
        <p:spPr>
          <a:xfrm>
            <a:off x="252095" y="1513840"/>
            <a:ext cx="4453255" cy="4253865"/>
          </a:xfrm>
          <a:custGeom>
            <a:avLst/>
            <a:gdLst>
              <a:gd name="connsiteX0" fmla="*/ 0 w 5198414"/>
              <a:gd name="connsiteY0" fmla="*/ 0 h 3959816"/>
              <a:gd name="connsiteX1" fmla="*/ 5198414 w 5198414"/>
              <a:gd name="connsiteY1" fmla="*/ 0 h 3959816"/>
              <a:gd name="connsiteX2" fmla="*/ 5198414 w 5198414"/>
              <a:gd name="connsiteY2" fmla="*/ 3959816 h 3959816"/>
              <a:gd name="connsiteX3" fmla="*/ 0 w 5198414"/>
              <a:gd name="connsiteY3" fmla="*/ 3959816 h 3959816"/>
            </a:gdLst>
            <a:ahLst/>
            <a:cxnLst>
              <a:cxn ang="0">
                <a:pos x="connsiteX0" y="connsiteY0"/>
              </a:cxn>
              <a:cxn ang="0">
                <a:pos x="connsiteX1" y="connsiteY1"/>
              </a:cxn>
              <a:cxn ang="0">
                <a:pos x="connsiteX2" y="connsiteY2"/>
              </a:cxn>
              <a:cxn ang="0">
                <a:pos x="connsiteX3" y="connsiteY3"/>
              </a:cxn>
            </a:cxnLst>
            <a:rect l="l" t="t" r="r" b="b"/>
            <a:pathLst>
              <a:path w="5198414" h="3959816">
                <a:moveTo>
                  <a:pt x="0" y="0"/>
                </a:moveTo>
                <a:lnTo>
                  <a:pt x="5198414" y="0"/>
                </a:lnTo>
                <a:lnTo>
                  <a:pt x="5198414" y="3959816"/>
                </a:lnTo>
                <a:lnTo>
                  <a:pt x="0" y="3959816"/>
                </a:lnTo>
                <a:close/>
              </a:path>
            </a:pathLst>
          </a:custGeom>
          <a:ln w="9525" cap="flat" cmpd="sng" algn="ctr">
            <a:solidFill>
              <a:schemeClr val="dk1">
                <a:lumMod val="40000"/>
                <a:lumOff val="60000"/>
                <a:alpha val="50000"/>
              </a:schemeClr>
            </a:solidFill>
            <a:prstDash val="solid"/>
            <a:round/>
            <a:headEnd type="none" w="med" len="med"/>
            <a:tailEnd type="none" w="med" len="med"/>
          </a:ln>
        </p:spPr>
      </p:pic>
    </p:spTree>
    <p:custDataLst>
      <p:tags r:id="rId12"/>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6151880" y="1475740"/>
            <a:ext cx="5582920" cy="44907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标题 5"/>
          <p:cNvSpPr>
            <a:spLocks noGrp="1"/>
          </p:cNvSpPr>
          <p:nvPr>
            <p:ph type="title"/>
            <p:custDataLst>
              <p:tags r:id="rId2"/>
            </p:custDataLst>
          </p:nvPr>
        </p:nvSpPr>
        <p:spPr>
          <a:xfrm>
            <a:off x="541020" y="170180"/>
            <a:ext cx="10800080" cy="481330"/>
          </a:xfrm>
        </p:spPr>
        <p:txBody>
          <a:bodyPr lIns="0" tIns="0" rIns="0" bIns="0">
            <a:normAutofit/>
          </a:bodyPr>
          <a:lstStyle/>
          <a:p>
            <a:r>
              <a:rPr lang="zh-CN" altLang="en-US" sz="20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rPr>
              <a:t>一、现状分析，问诊班主任队伍成长样态</a:t>
            </a:r>
            <a:r>
              <a:rPr lang="en-US" altLang="zh-CN" sz="20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rPr>
              <a:t>——</a:t>
            </a:r>
            <a:r>
              <a:rPr lang="zh-CN" altLang="en-US" sz="20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rPr>
              <a:t>初心</a:t>
            </a:r>
            <a:endParaRPr lang="zh-CN" altLang="en-US" sz="2000" dirty="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endParaRPr>
          </a:p>
        </p:txBody>
      </p:sp>
      <p:sp>
        <p:nvSpPr>
          <p:cNvPr id="2" name="矩形 1"/>
          <p:cNvSpPr/>
          <p:nvPr>
            <p:custDataLst>
              <p:tags r:id="rId3"/>
            </p:custDataLst>
          </p:nvPr>
        </p:nvSpPr>
        <p:spPr>
          <a:xfrm>
            <a:off x="6463665" y="2112645"/>
            <a:ext cx="5031105" cy="2940050"/>
          </a:xfrm>
          <a:prstGeom prst="rect">
            <a:avLst/>
          </a:prstGeom>
        </p:spPr>
        <p:txBody>
          <a:bodyPr wrap="square" lIns="0" tIns="0" rIns="0" bIns="0" anchor="ctr" anchorCtr="0">
            <a:noAutofit/>
          </a:bodyPr>
          <a:p>
            <a:pPr>
              <a:lnSpc>
                <a:spcPct val="150000"/>
              </a:lnSpc>
              <a:spcBef>
                <a:spcPct val="0"/>
              </a:spcBef>
              <a:spcAft>
                <a:spcPct val="0"/>
              </a:spcAft>
            </a:pPr>
            <a:r>
              <a:rPr lang="en-US" altLang="zh-CN" sz="2800" b="1" dirty="0">
                <a:ln>
                  <a:noFill/>
                  <a:prstDash val="sysDot"/>
                </a:ln>
                <a:solidFill>
                  <a:schemeClr val="accent3"/>
                </a:solidFill>
                <a:latin typeface="+mn-ea"/>
                <a:cs typeface="+mn-ea"/>
              </a:rPr>
              <a:t>2</a:t>
            </a:r>
            <a:r>
              <a:rPr lang="zh-CN" altLang="en-US" sz="2800" b="1" dirty="0">
                <a:ln>
                  <a:noFill/>
                  <a:prstDash val="sysDot"/>
                </a:ln>
                <a:solidFill>
                  <a:schemeClr val="accent3"/>
                </a:solidFill>
                <a:latin typeface="+mn-ea"/>
                <a:cs typeface="+mn-ea"/>
              </a:rPr>
              <a:t>、找准基点</a:t>
            </a:r>
            <a:endParaRPr lang="zh-CN" altLang="en-US" sz="2800" b="1" dirty="0">
              <a:ln>
                <a:noFill/>
                <a:prstDash val="sysDot"/>
              </a:ln>
              <a:solidFill>
                <a:schemeClr val="accent3"/>
              </a:solidFill>
              <a:latin typeface="+mn-ea"/>
              <a:cs typeface="+mn-ea"/>
            </a:endParaRPr>
          </a:p>
          <a:p>
            <a:pPr>
              <a:lnSpc>
                <a:spcPct val="150000"/>
              </a:lnSpc>
              <a:spcBef>
                <a:spcPct val="0"/>
              </a:spcBef>
              <a:spcAft>
                <a:spcPct val="0"/>
              </a:spcAft>
            </a:pPr>
            <a:r>
              <a:rPr lang="en-US" altLang="zh-CN" sz="2400" dirty="0">
                <a:ln>
                  <a:noFill/>
                  <a:prstDash val="sysDot"/>
                </a:ln>
                <a:solidFill>
                  <a:schemeClr val="lt1">
                    <a:lumMod val="100000"/>
                  </a:schemeClr>
                </a:solidFill>
                <a:latin typeface="+mn-ea"/>
                <a:cs typeface="+mn-ea"/>
              </a:rPr>
              <a:t>       </a:t>
            </a:r>
            <a:r>
              <a:rPr sz="2400" dirty="0">
                <a:ln>
                  <a:noFill/>
                  <a:prstDash val="sysDot"/>
                </a:ln>
                <a:solidFill>
                  <a:schemeClr val="bg1"/>
                </a:solidFill>
                <a:latin typeface="+mn-ea"/>
                <a:cs typeface="+mn-ea"/>
              </a:rPr>
              <a:t>这些年轻教师缺乏班级管理的经验，但是他们有活力有想法有创意，更愿意抱团成长，这也成为他们互助成长的一条捷径。</a:t>
            </a:r>
            <a:endParaRPr sz="2400" dirty="0">
              <a:ln>
                <a:noFill/>
                <a:prstDash val="sysDot"/>
              </a:ln>
              <a:solidFill>
                <a:schemeClr val="bg1"/>
              </a:solidFill>
              <a:latin typeface="+mn-ea"/>
              <a:cs typeface="+mn-ea"/>
            </a:endParaRPr>
          </a:p>
        </p:txBody>
      </p:sp>
      <p:pic>
        <p:nvPicPr>
          <p:cNvPr id="5" name="图片 4" descr="47b59f35b0902c2a9855839e1cb08f6"/>
          <p:cNvPicPr>
            <a:picLocks noChangeAspect="1"/>
          </p:cNvPicPr>
          <p:nvPr/>
        </p:nvPicPr>
        <p:blipFill>
          <a:blip r:embed="rId4">
            <a:clrChange>
              <a:clrFrom>
                <a:srgbClr val="FFFFFF">
                  <a:alpha val="100000"/>
                </a:srgbClr>
              </a:clrFrom>
              <a:clrTo>
                <a:srgbClr val="FFFFFF">
                  <a:alpha val="100000"/>
                  <a:alpha val="0"/>
                </a:srgbClr>
              </a:clrTo>
            </a:clrChange>
          </a:blip>
          <a:srcRect l="20030" t="26343" r="20030" b="31620"/>
          <a:stretch>
            <a:fillRect/>
          </a:stretch>
        </p:blipFill>
        <p:spPr>
          <a:xfrm>
            <a:off x="10831830" y="0"/>
            <a:ext cx="1360170" cy="1295400"/>
          </a:xfrm>
          <a:prstGeom prst="rect">
            <a:avLst/>
          </a:prstGeom>
        </p:spPr>
      </p:pic>
      <p:sp>
        <p:nvSpPr>
          <p:cNvPr id="31" name="Rectangle 41795_#color-2049&amp;11794"/>
          <p:cNvSpPr/>
          <p:nvPr>
            <p:custDataLst>
              <p:tags r:id="rId5"/>
            </p:custDataLst>
          </p:nvPr>
        </p:nvSpPr>
        <p:spPr>
          <a:xfrm>
            <a:off x="154305" y="720090"/>
            <a:ext cx="8238490" cy="179070"/>
          </a:xfrm>
          <a:custGeom>
            <a:avLst/>
            <a:gdLst/>
            <a:ahLst/>
            <a:cxnLst/>
            <a:rect l="l" t="t" r="r" b="b"/>
            <a:pathLst>
              <a:path w="8238744" h="402336">
                <a:moveTo>
                  <a:pt x="384048" y="0"/>
                </a:moveTo>
                <a:lnTo>
                  <a:pt x="8238744" y="0"/>
                </a:lnTo>
                <a:lnTo>
                  <a:pt x="7863840" y="402336"/>
                </a:lnTo>
                <a:lnTo>
                  <a:pt x="0" y="402336"/>
                </a:lnTo>
                <a:lnTo>
                  <a:pt x="384048" y="0"/>
                </a:lnTo>
              </a:path>
            </a:pathLst>
          </a:custGeom>
          <a:solidFill>
            <a:schemeClr val="accent3"/>
          </a:solidFill>
        </p:spPr>
        <p:txBody>
          <a:bodyPr/>
          <a:p>
            <a:endParaRPr lang="zh-CN" altLang="en-US"/>
          </a:p>
        </p:txBody>
      </p:sp>
      <p:sp>
        <p:nvSpPr>
          <p:cNvPr id="32" name="Rectangle 41796_#color-2049&amp;11795"/>
          <p:cNvSpPr/>
          <p:nvPr>
            <p:custDataLst>
              <p:tags r:id="rId6"/>
            </p:custDataLst>
          </p:nvPr>
        </p:nvSpPr>
        <p:spPr>
          <a:xfrm>
            <a:off x="6244590" y="720090"/>
            <a:ext cx="2148840" cy="179070"/>
          </a:xfrm>
          <a:custGeom>
            <a:avLst/>
            <a:gdLst/>
            <a:ahLst/>
            <a:cxnLst/>
            <a:rect l="l" t="t" r="r" b="b"/>
            <a:pathLst>
              <a:path w="2148840" h="402336">
                <a:moveTo>
                  <a:pt x="384048" y="0"/>
                </a:moveTo>
                <a:lnTo>
                  <a:pt x="2148840" y="0"/>
                </a:lnTo>
                <a:lnTo>
                  <a:pt x="1764792" y="402336"/>
                </a:lnTo>
                <a:lnTo>
                  <a:pt x="0" y="402336"/>
                </a:lnTo>
                <a:lnTo>
                  <a:pt x="384048" y="0"/>
                </a:lnTo>
              </a:path>
            </a:pathLst>
          </a:custGeom>
          <a:solidFill>
            <a:schemeClr val="accent3">
              <a:lumMod val="75000"/>
              <a:alpha val="50000"/>
            </a:schemeClr>
          </a:solidFill>
        </p:spPr>
        <p:txBody>
          <a:bodyPr/>
          <a:p>
            <a:endParaRPr lang="zh-CN" altLang="en-US"/>
          </a:p>
        </p:txBody>
      </p:sp>
      <p:pic>
        <p:nvPicPr>
          <p:cNvPr id="10" name="图片 9" descr="eae7c2588422c1f73728b66a4d67c66"/>
          <p:cNvPicPr>
            <a:picLocks noChangeAspect="1"/>
          </p:cNvPicPr>
          <p:nvPr/>
        </p:nvPicPr>
        <p:blipFill>
          <a:blip r:embed="rId7"/>
          <a:srcRect l="22565" t="16532" r="17987"/>
          <a:stretch>
            <a:fillRect/>
          </a:stretch>
        </p:blipFill>
        <p:spPr>
          <a:xfrm>
            <a:off x="541020" y="1475740"/>
            <a:ext cx="4699635" cy="422021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5906135" y="1501775"/>
            <a:ext cx="5523230" cy="3230245"/>
          </a:xfrm>
        </p:spPr>
        <p:txBody>
          <a:bodyPr>
            <a:normAutofit/>
          </a:bodyPr>
          <a:lstStyle/>
          <a:p>
            <a:pPr>
              <a:lnSpc>
                <a:spcPct val="150000"/>
              </a:lnSpc>
            </a:pPr>
            <a:r>
              <a:rPr lang="zh-CN" altLang="en-US" sz="4000">
                <a:latin typeface="方正大魏体简体" panose="02000000000000000000" charset="-122"/>
                <a:ea typeface="方正大魏体简体" panose="02000000000000000000" charset="-122"/>
                <a:sym typeface="+mn-ea"/>
              </a:rPr>
              <a:t>详尽调查，把脉班主任队伍成长需求</a:t>
            </a:r>
            <a:r>
              <a:rPr lang="en-US" altLang="zh-CN">
                <a:latin typeface="方正大魏体简体" panose="02000000000000000000" charset="-122"/>
                <a:ea typeface="方正大魏体简体" panose="02000000000000000000" charset="-122"/>
                <a:cs typeface="方正大魏体简体" panose="02000000000000000000" charset="-122"/>
              </a:rPr>
              <a:t>           </a:t>
            </a:r>
            <a:r>
              <a:rPr lang="en-US" altLang="zh-CN" sz="4800">
                <a:latin typeface="方正大魏体简体" panose="02000000000000000000" charset="-122"/>
                <a:ea typeface="方正大魏体简体" panose="02000000000000000000" charset="-122"/>
                <a:cs typeface="方正大魏体简体" panose="02000000000000000000" charset="-122"/>
              </a:rPr>
              <a:t>  </a:t>
            </a:r>
            <a:br>
              <a:rPr lang="en-US" altLang="zh-CN" sz="4800">
                <a:latin typeface="方正大魏体简体" panose="02000000000000000000" charset="-122"/>
                <a:ea typeface="方正大魏体简体" panose="02000000000000000000" charset="-122"/>
                <a:cs typeface="方正大魏体简体" panose="02000000000000000000" charset="-122"/>
              </a:rPr>
            </a:br>
            <a:r>
              <a:rPr lang="en-US" altLang="zh-CN" sz="4800">
                <a:latin typeface="方正大魏体简体" panose="02000000000000000000" charset="-122"/>
                <a:ea typeface="方正大魏体简体" panose="02000000000000000000" charset="-122"/>
                <a:cs typeface="方正大魏体简体" panose="02000000000000000000" charset="-122"/>
              </a:rPr>
              <a:t>              </a:t>
            </a:r>
            <a:r>
              <a:rPr lang="zh-CN" altLang="en-US" sz="4800">
                <a:solidFill>
                  <a:schemeClr val="accent2"/>
                </a:solidFill>
                <a:latin typeface="方正大魏体简体" panose="02000000000000000000" charset="-122"/>
                <a:ea typeface="方正大魏体简体" panose="02000000000000000000" charset="-122"/>
                <a:cs typeface="方正大魏体简体" panose="02000000000000000000" charset="-122"/>
              </a:rPr>
              <a:t>—</a:t>
            </a:r>
            <a:r>
              <a:rPr lang="en-US" altLang="zh-CN" sz="4800">
                <a:solidFill>
                  <a:schemeClr val="accent2"/>
                </a:solidFill>
                <a:latin typeface="方正大魏体简体" panose="02000000000000000000" charset="-122"/>
                <a:ea typeface="方正大魏体简体" panose="02000000000000000000" charset="-122"/>
                <a:cs typeface="方正大魏体简体" panose="02000000000000000000" charset="-122"/>
              </a:rPr>
              <a:t> </a:t>
            </a:r>
            <a:r>
              <a:rPr lang="zh-CN" altLang="en-US" sz="4800">
                <a:solidFill>
                  <a:schemeClr val="accent2"/>
                </a:solidFill>
                <a:latin typeface="方正大魏体简体" panose="02000000000000000000" charset="-122"/>
                <a:ea typeface="方正大魏体简体" panose="02000000000000000000" charset="-122"/>
                <a:cs typeface="方正大魏体简体" panose="02000000000000000000" charset="-122"/>
              </a:rPr>
              <a:t>—</a:t>
            </a:r>
            <a:r>
              <a:rPr lang="en-US" altLang="zh-CN" sz="4800">
                <a:solidFill>
                  <a:schemeClr val="accent2"/>
                </a:solidFill>
                <a:latin typeface="方正大魏体简体" panose="02000000000000000000" charset="-122"/>
                <a:ea typeface="方正大魏体简体" panose="02000000000000000000" charset="-122"/>
                <a:cs typeface="方正大魏体简体" panose="02000000000000000000" charset="-122"/>
              </a:rPr>
              <a:t> </a:t>
            </a:r>
            <a:r>
              <a:rPr lang="zh-CN" altLang="en-US" sz="4800">
                <a:solidFill>
                  <a:schemeClr val="accent2"/>
                </a:solidFill>
                <a:latin typeface="方正大魏体简体" panose="02000000000000000000" charset="-122"/>
                <a:ea typeface="方正大魏体简体" panose="02000000000000000000" charset="-122"/>
                <a:cs typeface="方正大魏体简体" panose="02000000000000000000" charset="-122"/>
              </a:rPr>
              <a:t>全</a:t>
            </a:r>
            <a:r>
              <a:rPr lang="en-US" altLang="zh-CN" sz="4800">
                <a:solidFill>
                  <a:schemeClr val="accent2"/>
                </a:solidFill>
                <a:latin typeface="方正大魏体简体" panose="02000000000000000000" charset="-122"/>
                <a:ea typeface="方正大魏体简体" panose="02000000000000000000" charset="-122"/>
                <a:cs typeface="方正大魏体简体" panose="02000000000000000000" charset="-122"/>
              </a:rPr>
              <a:t> </a:t>
            </a:r>
            <a:r>
              <a:rPr lang="zh-CN" altLang="en-US" sz="4800">
                <a:solidFill>
                  <a:schemeClr val="accent2"/>
                </a:solidFill>
                <a:latin typeface="方正大魏体简体" panose="02000000000000000000" charset="-122"/>
                <a:ea typeface="方正大魏体简体" panose="02000000000000000000" charset="-122"/>
                <a:cs typeface="方正大魏体简体" panose="02000000000000000000" charset="-122"/>
              </a:rPr>
              <a:t>心</a:t>
            </a:r>
            <a:endParaRPr lang="zh-CN" altLang="en-US" sz="4800">
              <a:solidFill>
                <a:schemeClr val="accent2"/>
              </a:solidFill>
              <a:latin typeface="方正大魏体简体" panose="02000000000000000000" charset="-122"/>
              <a:ea typeface="方正大魏体简体" panose="02000000000000000000" charset="-122"/>
              <a:cs typeface="方正大魏体简体" panose="02000000000000000000" charset="-122"/>
            </a:endParaRPr>
          </a:p>
        </p:txBody>
      </p:sp>
      <p:sp>
        <p:nvSpPr>
          <p:cNvPr id="6" name="节编号"/>
          <p:cNvSpPr>
            <a:spLocks noGrp="1"/>
          </p:cNvSpPr>
          <p:nvPr>
            <p:ph type="body" sz="quarter" idx="13"/>
            <p:custDataLst>
              <p:tags r:id="rId2"/>
            </p:custDataLst>
          </p:nvPr>
        </p:nvSpPr>
        <p:spPr>
          <a:xfrm>
            <a:off x="5906135" y="71120"/>
            <a:ext cx="2628265" cy="1224280"/>
          </a:xfrm>
        </p:spPr>
        <p:txBody>
          <a:bodyPr/>
          <a:lstStyle/>
          <a:p>
            <a:r>
              <a:rPr lang="en-US" altLang="zh-CN">
                <a:latin typeface="汉仪力量黑简" panose="00020600040101010101" charset="-122"/>
                <a:ea typeface="汉仪力量黑简" panose="00020600040101010101" charset="-122"/>
              </a:rPr>
              <a:t>PART  2</a:t>
            </a:r>
            <a:endParaRPr lang="en-US" altLang="zh-CN">
              <a:latin typeface="汉仪力量黑简" panose="00020600040101010101" charset="-122"/>
              <a:ea typeface="汉仪力量黑简" panose="00020600040101010101" charset="-122"/>
            </a:endParaRPr>
          </a:p>
        </p:txBody>
      </p:sp>
      <p:pic>
        <p:nvPicPr>
          <p:cNvPr id="2" name="图片 1" descr="47b59f35b0902c2a9855839e1cb08f6"/>
          <p:cNvPicPr>
            <a:picLocks noChangeAspect="1"/>
          </p:cNvPicPr>
          <p:nvPr/>
        </p:nvPicPr>
        <p:blipFill>
          <a:blip r:embed="rId3">
            <a:clrChange>
              <a:clrFrom>
                <a:srgbClr val="FFFFFF">
                  <a:alpha val="100000"/>
                </a:srgbClr>
              </a:clrFrom>
              <a:clrTo>
                <a:srgbClr val="FFFFFF">
                  <a:alpha val="100000"/>
                  <a:alpha val="0"/>
                </a:srgbClr>
              </a:clrTo>
            </a:clrChange>
          </a:blip>
          <a:srcRect l="20030" t="26343" r="20030" b="31620"/>
          <a:stretch>
            <a:fillRect/>
          </a:stretch>
        </p:blipFill>
        <p:spPr>
          <a:xfrm>
            <a:off x="10831830" y="0"/>
            <a:ext cx="1360170" cy="1295400"/>
          </a:xfrm>
          <a:prstGeom prst="rect">
            <a:avLst/>
          </a:prstGeom>
        </p:spPr>
      </p:pic>
      <p:pic>
        <p:nvPicPr>
          <p:cNvPr id="3" name="图片 2" descr="懒人图云"/>
          <p:cNvPicPr>
            <a:picLocks noChangeAspect="1"/>
          </p:cNvPicPr>
          <p:nvPr/>
        </p:nvPicPr>
        <p:blipFill>
          <a:blip r:embed="rId4"/>
          <a:stretch>
            <a:fillRect/>
          </a:stretch>
        </p:blipFill>
        <p:spPr>
          <a:xfrm>
            <a:off x="430530" y="626745"/>
            <a:ext cx="4869815" cy="5078730"/>
          </a:xfrm>
          <a:prstGeom prst="rect">
            <a:avLst/>
          </a:prstGeom>
          <a:effectLst>
            <a:outerShdw blurRad="50800" dist="38100" dir="2700000" algn="tl" rotWithShape="0">
              <a:prstClr val="black">
                <a:alpha val="40000"/>
              </a:prstClr>
            </a:outerShdw>
          </a:effectLst>
        </p:spPr>
      </p:pic>
    </p:spTree>
    <p:custDataLst>
      <p:tags r:id="rId5"/>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68"/>
          <p:cNvSpPr/>
          <p:nvPr>
            <p:custDataLst>
              <p:tags r:id="rId1"/>
            </p:custDataLst>
          </p:nvPr>
        </p:nvSpPr>
        <p:spPr>
          <a:xfrm>
            <a:off x="250190" y="3752215"/>
            <a:ext cx="1892300" cy="680720"/>
          </a:xfrm>
          <a:prstGeom prst="roundRect">
            <a:avLst>
              <a:gd name="adj" fmla="val 0"/>
            </a:avLst>
          </a:prstGeom>
          <a:solidFill>
            <a:schemeClr val="lt1">
              <a:lumMod val="100000"/>
            </a:schemeClr>
          </a:solidFill>
          <a:ln w="6350">
            <a:solidFill>
              <a:schemeClr val="tx1">
                <a:alpha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24000" tIns="186863" rIns="324000" bIns="248369" rtlCol="0" anchor="ctr"/>
          <a:p>
            <a:pPr algn="just">
              <a:lnSpc>
                <a:spcPct val="150000"/>
              </a:lnSpc>
            </a:pPr>
            <a:r>
              <a:rPr lang="en-US" altLang="zh-CN" b="1" dirty="0">
                <a:solidFill>
                  <a:srgbClr val="262626"/>
                </a:solidFill>
                <a:latin typeface="+mn-ea"/>
              </a:rPr>
              <a:t>  </a:t>
            </a:r>
            <a:r>
              <a:rPr lang="zh-CN" altLang="zh-CN" b="1" dirty="0">
                <a:solidFill>
                  <a:srgbClr val="262626"/>
                </a:solidFill>
                <a:latin typeface="+mn-ea"/>
              </a:rPr>
              <a:t>问卷调查</a:t>
            </a:r>
            <a:endParaRPr lang="zh-CN" altLang="zh-CN" b="1" dirty="0">
              <a:solidFill>
                <a:srgbClr val="262626"/>
              </a:solidFill>
              <a:latin typeface="+mn-ea"/>
            </a:endParaRPr>
          </a:p>
        </p:txBody>
      </p:sp>
      <p:sp>
        <p:nvSpPr>
          <p:cNvPr id="3" name="圆角矩形 168"/>
          <p:cNvSpPr/>
          <p:nvPr>
            <p:custDataLst>
              <p:tags r:id="rId2"/>
            </p:custDataLst>
          </p:nvPr>
        </p:nvSpPr>
        <p:spPr>
          <a:xfrm>
            <a:off x="250190" y="3684270"/>
            <a:ext cx="1892300" cy="160655"/>
          </a:xfrm>
          <a:prstGeom prst="roundRect">
            <a:avLst>
              <a:gd name="adj" fmla="val 8303"/>
            </a:avLst>
          </a:prstGeom>
          <a:solidFill>
            <a:schemeClr val="accent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168"/>
          <p:cNvSpPr/>
          <p:nvPr>
            <p:custDataLst>
              <p:tags r:id="rId3"/>
            </p:custDataLst>
          </p:nvPr>
        </p:nvSpPr>
        <p:spPr>
          <a:xfrm>
            <a:off x="5170805" y="1393825"/>
            <a:ext cx="6198870" cy="869950"/>
          </a:xfrm>
          <a:prstGeom prst="roundRect">
            <a:avLst>
              <a:gd name="adj" fmla="val 0"/>
            </a:avLst>
          </a:prstGeom>
          <a:solidFill>
            <a:schemeClr val="lt1">
              <a:lumMod val="100000"/>
            </a:schemeClr>
          </a:solidFill>
          <a:ln w="6350">
            <a:solidFill>
              <a:schemeClr val="tx1">
                <a:alpha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24000" tIns="186863" rIns="324001" bIns="248369" rtlCol="0" anchor="ctr"/>
          <a:p>
            <a:pPr algn="just">
              <a:lnSpc>
                <a:spcPct val="150000"/>
              </a:lnSpc>
            </a:pPr>
            <a:r>
              <a:rPr lang="zh-CN" altLang="zh-CN" sz="1600" dirty="0">
                <a:solidFill>
                  <a:srgbClr val="262626"/>
                </a:solidFill>
                <a:latin typeface="+mn-ea"/>
              </a:rPr>
              <a:t>前三类内容基本属于程序性知识，告诉班主任在面对某种情境时怎么做。</a:t>
            </a:r>
            <a:endParaRPr lang="zh-CN" altLang="zh-CN" sz="1600" dirty="0">
              <a:solidFill>
                <a:srgbClr val="262626"/>
              </a:solidFill>
              <a:latin typeface="+mn-ea"/>
            </a:endParaRPr>
          </a:p>
        </p:txBody>
      </p:sp>
      <p:sp>
        <p:nvSpPr>
          <p:cNvPr id="5" name="圆角矩形 168"/>
          <p:cNvSpPr/>
          <p:nvPr>
            <p:custDataLst>
              <p:tags r:id="rId4"/>
            </p:custDataLst>
          </p:nvPr>
        </p:nvSpPr>
        <p:spPr>
          <a:xfrm>
            <a:off x="5170805" y="1277620"/>
            <a:ext cx="6198235" cy="103505"/>
          </a:xfrm>
          <a:prstGeom prst="roundRect">
            <a:avLst>
              <a:gd name="adj" fmla="val 8303"/>
            </a:avLst>
          </a:prstGeom>
          <a:solidFill>
            <a:schemeClr val="accent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圆角矩形 168"/>
          <p:cNvSpPr/>
          <p:nvPr>
            <p:custDataLst>
              <p:tags r:id="rId5"/>
            </p:custDataLst>
          </p:nvPr>
        </p:nvSpPr>
        <p:spPr>
          <a:xfrm>
            <a:off x="1508125" y="2065020"/>
            <a:ext cx="2691765" cy="1127760"/>
          </a:xfrm>
          <a:prstGeom prst="roundRect">
            <a:avLst>
              <a:gd name="adj" fmla="val 0"/>
            </a:avLst>
          </a:prstGeom>
          <a:solidFill>
            <a:srgbClr val="FFFFFF"/>
          </a:solidFill>
          <a:ln w="6350">
            <a:solidFill>
              <a:schemeClr val="tx1">
                <a:alpha val="25000"/>
              </a:schemeClr>
            </a:solidFill>
          </a:ln>
          <a:effectLst>
            <a:outerShdw blurRad="101600" dist="50800" dir="5400000" sx="104000" sy="104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tIns="186863" rIns="324000" bIns="248369" rtlCol="0" anchor="ctr"/>
          <a:p>
            <a:pPr algn="just">
              <a:lnSpc>
                <a:spcPct val="150000"/>
              </a:lnSpc>
            </a:pPr>
            <a:r>
              <a:rPr lang="zh-CN" altLang="zh-CN" sz="1600" b="1" dirty="0">
                <a:solidFill>
                  <a:srgbClr val="262626"/>
                </a:solidFill>
                <a:latin typeface="+mn-ea"/>
              </a:rPr>
              <a:t>①你觉得在专业成长中你目前最缺乏的是什么？</a:t>
            </a:r>
            <a:endParaRPr lang="zh-CN" altLang="zh-CN" sz="1600" b="1" dirty="0">
              <a:solidFill>
                <a:srgbClr val="262626"/>
              </a:solidFill>
              <a:latin typeface="+mn-ea"/>
            </a:endParaRPr>
          </a:p>
        </p:txBody>
      </p:sp>
      <p:sp>
        <p:nvSpPr>
          <p:cNvPr id="8" name="圆角矩形 168"/>
          <p:cNvSpPr/>
          <p:nvPr>
            <p:custDataLst>
              <p:tags r:id="rId6"/>
            </p:custDataLst>
          </p:nvPr>
        </p:nvSpPr>
        <p:spPr>
          <a:xfrm>
            <a:off x="1508125" y="1979295"/>
            <a:ext cx="2691765" cy="174625"/>
          </a:xfrm>
          <a:prstGeom prst="roundRect">
            <a:avLst>
              <a:gd name="adj" fmla="val 8303"/>
            </a:avLst>
          </a:prstGeom>
          <a:solidFill>
            <a:schemeClr val="accent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168"/>
          <p:cNvSpPr/>
          <p:nvPr>
            <p:custDataLst>
              <p:tags r:id="rId7"/>
            </p:custDataLst>
          </p:nvPr>
        </p:nvSpPr>
        <p:spPr>
          <a:xfrm>
            <a:off x="5170805" y="2427605"/>
            <a:ext cx="6198870" cy="1724025"/>
          </a:xfrm>
          <a:prstGeom prst="roundRect">
            <a:avLst>
              <a:gd name="adj" fmla="val 0"/>
            </a:avLst>
          </a:prstGeom>
          <a:solidFill>
            <a:srgbClr val="FFFFFF"/>
          </a:solidFill>
          <a:ln w="6350">
            <a:solidFill>
              <a:schemeClr val="tx1">
                <a:alpha val="25000"/>
              </a:schemeClr>
            </a:solidFill>
          </a:ln>
          <a:effectLst>
            <a:outerShdw blurRad="101600" dist="50800" dir="5400000" sx="104000" sy="104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tIns="186863" rIns="324000" bIns="248369" rtlCol="0" anchor="ctr"/>
          <a:p>
            <a:pPr algn="just">
              <a:lnSpc>
                <a:spcPct val="150000"/>
              </a:lnSpc>
            </a:pPr>
            <a:r>
              <a:rPr lang="zh-CN" altLang="zh-CN" sz="1600" dirty="0">
                <a:solidFill>
                  <a:srgbClr val="262626"/>
                </a:solidFill>
                <a:latin typeface="+mn-ea"/>
              </a:rPr>
              <a:t>如何策划班级活动？</a:t>
            </a:r>
            <a:endParaRPr lang="zh-CN" altLang="zh-CN" sz="1600" dirty="0">
              <a:solidFill>
                <a:srgbClr val="262626"/>
              </a:solidFill>
              <a:latin typeface="+mn-ea"/>
            </a:endParaRPr>
          </a:p>
          <a:p>
            <a:pPr algn="just">
              <a:lnSpc>
                <a:spcPct val="150000"/>
              </a:lnSpc>
            </a:pPr>
            <a:r>
              <a:rPr lang="zh-CN" altLang="zh-CN" sz="1600" dirty="0">
                <a:solidFill>
                  <a:srgbClr val="262626"/>
                </a:solidFill>
                <a:latin typeface="+mn-ea"/>
              </a:rPr>
              <a:t>如何与家长沟通？</a:t>
            </a:r>
            <a:endParaRPr lang="zh-CN" altLang="zh-CN" sz="1600" dirty="0">
              <a:solidFill>
                <a:srgbClr val="262626"/>
              </a:solidFill>
              <a:latin typeface="+mn-ea"/>
            </a:endParaRPr>
          </a:p>
          <a:p>
            <a:pPr algn="just">
              <a:lnSpc>
                <a:spcPct val="150000"/>
              </a:lnSpc>
            </a:pPr>
            <a:r>
              <a:rPr lang="zh-CN" altLang="zh-CN" sz="1600" dirty="0">
                <a:solidFill>
                  <a:srgbClr val="262626"/>
                </a:solidFill>
                <a:latin typeface="+mn-ea"/>
              </a:rPr>
              <a:t>如何处理突发事件？</a:t>
            </a:r>
            <a:endParaRPr lang="zh-CN" altLang="zh-CN" sz="1600" dirty="0">
              <a:solidFill>
                <a:srgbClr val="262626"/>
              </a:solidFill>
              <a:latin typeface="+mn-ea"/>
            </a:endParaRPr>
          </a:p>
          <a:p>
            <a:pPr algn="just">
              <a:lnSpc>
                <a:spcPct val="150000"/>
              </a:lnSpc>
            </a:pPr>
            <a:r>
              <a:rPr lang="zh-CN" altLang="zh-CN" sz="1600" dirty="0">
                <a:solidFill>
                  <a:srgbClr val="262626"/>
                </a:solidFill>
                <a:latin typeface="+mn-ea"/>
              </a:rPr>
              <a:t>如何有效地捕捉时事新闻开展活动</a:t>
            </a:r>
            <a:r>
              <a:rPr lang="en-US" altLang="zh-CN" sz="1600" dirty="0">
                <a:solidFill>
                  <a:srgbClr val="262626"/>
                </a:solidFill>
                <a:latin typeface="+mn-ea"/>
              </a:rPr>
              <a:t>?</a:t>
            </a:r>
            <a:endParaRPr lang="en-US" altLang="zh-CN" sz="1600" dirty="0">
              <a:solidFill>
                <a:srgbClr val="262626"/>
              </a:solidFill>
              <a:latin typeface="+mn-ea"/>
            </a:endParaRPr>
          </a:p>
        </p:txBody>
      </p:sp>
      <p:sp>
        <p:nvSpPr>
          <p:cNvPr id="10" name="圆角矩形 168"/>
          <p:cNvSpPr/>
          <p:nvPr>
            <p:custDataLst>
              <p:tags r:id="rId8"/>
            </p:custDataLst>
          </p:nvPr>
        </p:nvSpPr>
        <p:spPr>
          <a:xfrm>
            <a:off x="5170805" y="2427605"/>
            <a:ext cx="6198235" cy="106045"/>
          </a:xfrm>
          <a:prstGeom prst="roundRect">
            <a:avLst>
              <a:gd name="adj" fmla="val 8303"/>
            </a:avLst>
          </a:prstGeom>
          <a:solidFill>
            <a:schemeClr val="accent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68"/>
          <p:cNvSpPr/>
          <p:nvPr>
            <p:custDataLst>
              <p:tags r:id="rId9"/>
            </p:custDataLst>
          </p:nvPr>
        </p:nvSpPr>
        <p:spPr>
          <a:xfrm>
            <a:off x="5170805" y="5255260"/>
            <a:ext cx="6198870" cy="864870"/>
          </a:xfrm>
          <a:prstGeom prst="roundRect">
            <a:avLst>
              <a:gd name="adj" fmla="val 0"/>
            </a:avLst>
          </a:prstGeom>
          <a:solidFill>
            <a:srgbClr val="FFFFFF"/>
          </a:solidFill>
          <a:ln w="6350">
            <a:solidFill>
              <a:schemeClr val="tx1">
                <a:alpha val="25000"/>
              </a:schemeClr>
            </a:solidFill>
          </a:ln>
          <a:effectLst>
            <a:outerShdw blurRad="101600" dist="50800" dir="5400000" sx="104000" sy="104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tIns="186863" rIns="324001" bIns="248369" rtlCol="0" anchor="ctr"/>
          <a:p>
            <a:pPr algn="just">
              <a:lnSpc>
                <a:spcPct val="150000"/>
              </a:lnSpc>
            </a:pPr>
            <a:r>
              <a:rPr lang="zh-CN" altLang="zh-CN" sz="1600" dirty="0">
                <a:solidFill>
                  <a:srgbClr val="262626"/>
                </a:solidFill>
                <a:latin typeface="+mn-ea"/>
              </a:rPr>
              <a:t>从数据看，班主任老师们对多样、多元的培训形式更加渴求。</a:t>
            </a:r>
            <a:endParaRPr lang="zh-CN" altLang="zh-CN" sz="1600" dirty="0">
              <a:solidFill>
                <a:srgbClr val="262626"/>
              </a:solidFill>
              <a:latin typeface="+mn-ea"/>
            </a:endParaRPr>
          </a:p>
        </p:txBody>
      </p:sp>
      <p:sp>
        <p:nvSpPr>
          <p:cNvPr id="15" name="圆角矩形 168"/>
          <p:cNvSpPr/>
          <p:nvPr>
            <p:custDataLst>
              <p:tags r:id="rId10"/>
            </p:custDataLst>
          </p:nvPr>
        </p:nvSpPr>
        <p:spPr>
          <a:xfrm>
            <a:off x="5170805" y="5221605"/>
            <a:ext cx="6198870" cy="88900"/>
          </a:xfrm>
          <a:prstGeom prst="roundRect">
            <a:avLst>
              <a:gd name="adj" fmla="val 8303"/>
            </a:avLst>
          </a:prstGeom>
          <a:solidFill>
            <a:schemeClr val="accent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1" name="图片 10" descr="47b59f35b0902c2a9855839e1cb08f6"/>
          <p:cNvPicPr>
            <a:picLocks noChangeAspect="1"/>
          </p:cNvPicPr>
          <p:nvPr/>
        </p:nvPicPr>
        <p:blipFill>
          <a:blip r:embed="rId11">
            <a:clrChange>
              <a:clrFrom>
                <a:srgbClr val="FFFFFF">
                  <a:alpha val="100000"/>
                </a:srgbClr>
              </a:clrFrom>
              <a:clrTo>
                <a:srgbClr val="FFFFFF">
                  <a:alpha val="100000"/>
                  <a:alpha val="0"/>
                </a:srgbClr>
              </a:clrTo>
            </a:clrChange>
          </a:blip>
          <a:srcRect l="20030" t="26343" r="20030" b="31620"/>
          <a:stretch>
            <a:fillRect/>
          </a:stretch>
        </p:blipFill>
        <p:spPr>
          <a:xfrm>
            <a:off x="10831830" y="0"/>
            <a:ext cx="1360170" cy="1295400"/>
          </a:xfrm>
          <a:prstGeom prst="rect">
            <a:avLst/>
          </a:prstGeom>
        </p:spPr>
      </p:pic>
      <p:sp>
        <p:nvSpPr>
          <p:cNvPr id="12" name="标题 11"/>
          <p:cNvSpPr>
            <a:spLocks noGrp="1"/>
          </p:cNvSpPr>
          <p:nvPr>
            <p:ph type="title"/>
            <p:custDataLst>
              <p:tags r:id="rId12"/>
            </p:custDataLst>
          </p:nvPr>
        </p:nvSpPr>
        <p:spPr>
          <a:xfrm>
            <a:off x="541020" y="170180"/>
            <a:ext cx="10800080" cy="481330"/>
          </a:xfrm>
        </p:spPr>
        <p:txBody>
          <a:bodyPr lIns="0" tIns="0" rIns="0" bIns="0">
            <a:normAutofit/>
          </a:bodyPr>
          <a:p>
            <a:r>
              <a:rPr lang="zh-CN" altLang="en-US" sz="2000">
                <a:solidFill>
                  <a:schemeClr val="tx1">
                    <a:lumMod val="65000"/>
                    <a:lumOff val="35000"/>
                  </a:schemeClr>
                </a:solidFill>
                <a:latin typeface="方正大魏体简体" panose="02000000000000000000" charset="-122"/>
                <a:ea typeface="方正大魏体简体" panose="02000000000000000000" charset="-122"/>
                <a:sym typeface="+mn-ea"/>
              </a:rPr>
              <a:t>二、详尽调查，把脉班主任队伍成长需求</a:t>
            </a:r>
            <a:r>
              <a:rPr lang="zh-CN" altLang="en-US" sz="20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rPr>
              <a:t>——全</a:t>
            </a:r>
            <a:r>
              <a:rPr lang="en-US" altLang="zh-CN" sz="20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rPr>
              <a:t> </a:t>
            </a:r>
            <a:r>
              <a:rPr lang="zh-CN" altLang="en-US" sz="20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rPr>
              <a:t>心</a:t>
            </a:r>
            <a:endParaRPr lang="zh-CN" altLang="en-US" sz="2000" dirty="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endParaRPr>
          </a:p>
        </p:txBody>
      </p:sp>
      <p:sp>
        <p:nvSpPr>
          <p:cNvPr id="31" name="Rectangle 41795_#color-2049&amp;11794"/>
          <p:cNvSpPr/>
          <p:nvPr>
            <p:custDataLst>
              <p:tags r:id="rId13"/>
            </p:custDataLst>
          </p:nvPr>
        </p:nvSpPr>
        <p:spPr>
          <a:xfrm>
            <a:off x="154305" y="720090"/>
            <a:ext cx="8238490" cy="179070"/>
          </a:xfrm>
          <a:custGeom>
            <a:avLst/>
            <a:gdLst/>
            <a:ahLst/>
            <a:cxnLst/>
            <a:rect l="l" t="t" r="r" b="b"/>
            <a:pathLst>
              <a:path w="8238744" h="402336">
                <a:moveTo>
                  <a:pt x="384048" y="0"/>
                </a:moveTo>
                <a:lnTo>
                  <a:pt x="8238744" y="0"/>
                </a:lnTo>
                <a:lnTo>
                  <a:pt x="7863840" y="402336"/>
                </a:lnTo>
                <a:lnTo>
                  <a:pt x="0" y="402336"/>
                </a:lnTo>
                <a:lnTo>
                  <a:pt x="384048" y="0"/>
                </a:lnTo>
              </a:path>
            </a:pathLst>
          </a:custGeom>
          <a:solidFill>
            <a:schemeClr val="accent3"/>
          </a:solidFill>
        </p:spPr>
        <p:txBody>
          <a:bodyPr/>
          <a:p>
            <a:endParaRPr lang="zh-CN" altLang="en-US"/>
          </a:p>
        </p:txBody>
      </p:sp>
      <p:sp>
        <p:nvSpPr>
          <p:cNvPr id="13" name="圆角矩形 168"/>
          <p:cNvSpPr/>
          <p:nvPr>
            <p:custDataLst>
              <p:tags r:id="rId14"/>
            </p:custDataLst>
          </p:nvPr>
        </p:nvSpPr>
        <p:spPr>
          <a:xfrm>
            <a:off x="1508125" y="4991735"/>
            <a:ext cx="2691765" cy="1127760"/>
          </a:xfrm>
          <a:prstGeom prst="roundRect">
            <a:avLst>
              <a:gd name="adj" fmla="val 0"/>
            </a:avLst>
          </a:prstGeom>
          <a:solidFill>
            <a:srgbClr val="FFFFFF"/>
          </a:solidFill>
          <a:ln w="6350">
            <a:solidFill>
              <a:schemeClr val="tx1">
                <a:alpha val="25000"/>
              </a:schemeClr>
            </a:solidFill>
          </a:ln>
          <a:effectLst>
            <a:outerShdw blurRad="101600" dist="50800" dir="5400000" sx="104000" sy="104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tIns="186863" rIns="324000" bIns="248369" rtlCol="0" anchor="ctr"/>
          <a:p>
            <a:pPr algn="just">
              <a:lnSpc>
                <a:spcPct val="150000"/>
              </a:lnSpc>
            </a:pPr>
            <a:r>
              <a:rPr lang="zh-CN" altLang="zh-CN" sz="1600" b="1" dirty="0">
                <a:solidFill>
                  <a:srgbClr val="262626"/>
                </a:solidFill>
                <a:latin typeface="+mn-ea"/>
                <a:sym typeface="+mn-ea"/>
              </a:rPr>
              <a:t>②你比较喜欢哪种形式的培训方式？</a:t>
            </a:r>
            <a:endParaRPr lang="zh-CN" altLang="zh-CN" sz="1600" b="1" dirty="0">
              <a:solidFill>
                <a:srgbClr val="262626"/>
              </a:solidFill>
              <a:latin typeface="+mn-ea"/>
            </a:endParaRPr>
          </a:p>
        </p:txBody>
      </p:sp>
      <p:sp>
        <p:nvSpPr>
          <p:cNvPr id="18" name="圆角矩形 168"/>
          <p:cNvSpPr/>
          <p:nvPr>
            <p:custDataLst>
              <p:tags r:id="rId15"/>
            </p:custDataLst>
          </p:nvPr>
        </p:nvSpPr>
        <p:spPr>
          <a:xfrm>
            <a:off x="1508125" y="4906010"/>
            <a:ext cx="2691765" cy="174625"/>
          </a:xfrm>
          <a:prstGeom prst="roundRect">
            <a:avLst>
              <a:gd name="adj" fmla="val 8303"/>
            </a:avLst>
          </a:prstGeom>
          <a:solidFill>
            <a:schemeClr val="accent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0" name="直接连接符 19"/>
          <p:cNvCxnSpPr/>
          <p:nvPr/>
        </p:nvCxnSpPr>
        <p:spPr>
          <a:xfrm flipH="1">
            <a:off x="899795" y="2609850"/>
            <a:ext cx="14605" cy="937895"/>
          </a:xfrm>
          <a:prstGeom prst="line">
            <a:avLst/>
          </a:prstGeom>
          <a:ln w="38100">
            <a:solidFill>
              <a:schemeClr val="accent3"/>
            </a:solidFill>
          </a:ln>
        </p:spPr>
        <p:style>
          <a:lnRef idx="3">
            <a:schemeClr val="accent1"/>
          </a:lnRef>
          <a:fillRef idx="0">
            <a:srgbClr val="FFFFFF"/>
          </a:fillRef>
          <a:effectRef idx="0">
            <a:srgbClr val="FFFFFF"/>
          </a:effectRef>
          <a:fontRef idx="minor">
            <a:schemeClr val="tx1"/>
          </a:fontRef>
        </p:style>
      </p:cxnSp>
      <p:cxnSp>
        <p:nvCxnSpPr>
          <p:cNvPr id="21" name="直接连接符 20"/>
          <p:cNvCxnSpPr/>
          <p:nvPr/>
        </p:nvCxnSpPr>
        <p:spPr>
          <a:xfrm flipH="1" flipV="1">
            <a:off x="908050" y="2622550"/>
            <a:ext cx="523875" cy="3175"/>
          </a:xfrm>
          <a:prstGeom prst="line">
            <a:avLst/>
          </a:prstGeom>
          <a:ln w="38100">
            <a:solidFill>
              <a:schemeClr val="accent3"/>
            </a:solidFill>
          </a:ln>
        </p:spPr>
        <p:style>
          <a:lnRef idx="3">
            <a:schemeClr val="accent1"/>
          </a:lnRef>
          <a:fillRef idx="0">
            <a:srgbClr val="FFFFFF"/>
          </a:fillRef>
          <a:effectRef idx="0">
            <a:srgbClr val="FFFFFF"/>
          </a:effectRef>
          <a:fontRef idx="minor">
            <a:schemeClr val="tx1"/>
          </a:fontRef>
        </p:style>
      </p:cxnSp>
      <p:cxnSp>
        <p:nvCxnSpPr>
          <p:cNvPr id="22" name="直接连接符 21"/>
          <p:cNvCxnSpPr/>
          <p:nvPr/>
        </p:nvCxnSpPr>
        <p:spPr>
          <a:xfrm flipH="1">
            <a:off x="906145" y="4548505"/>
            <a:ext cx="16510" cy="1031240"/>
          </a:xfrm>
          <a:prstGeom prst="line">
            <a:avLst/>
          </a:prstGeom>
          <a:ln w="38100">
            <a:solidFill>
              <a:schemeClr val="accent3"/>
            </a:solidFill>
          </a:ln>
        </p:spPr>
        <p:style>
          <a:lnRef idx="3">
            <a:schemeClr val="accent1"/>
          </a:lnRef>
          <a:fillRef idx="0">
            <a:srgbClr val="FFFFFF"/>
          </a:fillRef>
          <a:effectRef idx="0">
            <a:srgbClr val="FFFFFF"/>
          </a:effectRef>
          <a:fontRef idx="minor">
            <a:schemeClr val="tx1"/>
          </a:fontRef>
        </p:style>
      </p:cxnSp>
      <p:cxnSp>
        <p:nvCxnSpPr>
          <p:cNvPr id="23" name="直接连接符 22"/>
          <p:cNvCxnSpPr/>
          <p:nvPr/>
        </p:nvCxnSpPr>
        <p:spPr>
          <a:xfrm flipH="1" flipV="1">
            <a:off x="899795" y="5570220"/>
            <a:ext cx="523875" cy="3175"/>
          </a:xfrm>
          <a:prstGeom prst="line">
            <a:avLst/>
          </a:prstGeom>
          <a:ln w="38100">
            <a:solidFill>
              <a:schemeClr val="accent3"/>
            </a:solidFill>
          </a:ln>
        </p:spPr>
        <p:style>
          <a:lnRef idx="3">
            <a:schemeClr val="accent1"/>
          </a:lnRef>
          <a:fillRef idx="0">
            <a:srgbClr val="FFFFFF"/>
          </a:fillRef>
          <a:effectRef idx="0">
            <a:srgbClr val="FFFFFF"/>
          </a:effectRef>
          <a:fontRef idx="minor">
            <a:schemeClr val="tx1"/>
          </a:fontRef>
        </p:style>
      </p:cxnSp>
      <p:cxnSp>
        <p:nvCxnSpPr>
          <p:cNvPr id="24" name="直接连接符 23"/>
          <p:cNvCxnSpPr/>
          <p:nvPr/>
        </p:nvCxnSpPr>
        <p:spPr>
          <a:xfrm flipH="1">
            <a:off x="4288155" y="5688965"/>
            <a:ext cx="758190" cy="4445"/>
          </a:xfrm>
          <a:prstGeom prst="line">
            <a:avLst/>
          </a:prstGeom>
          <a:ln w="38100">
            <a:solidFill>
              <a:schemeClr val="accent3"/>
            </a:solidFill>
          </a:ln>
        </p:spPr>
        <p:style>
          <a:lnRef idx="3">
            <a:schemeClr val="accent1"/>
          </a:lnRef>
          <a:fillRef idx="0">
            <a:srgbClr val="FFFFFF"/>
          </a:fillRef>
          <a:effectRef idx="0">
            <a:srgbClr val="FFFFFF"/>
          </a:effectRef>
          <a:fontRef idx="minor">
            <a:schemeClr val="tx1"/>
          </a:fontRef>
        </p:style>
      </p:cxnSp>
      <p:cxnSp>
        <p:nvCxnSpPr>
          <p:cNvPr id="25" name="直接连接符 24"/>
          <p:cNvCxnSpPr/>
          <p:nvPr/>
        </p:nvCxnSpPr>
        <p:spPr>
          <a:xfrm flipH="1" flipV="1">
            <a:off x="4489450" y="1724660"/>
            <a:ext cx="523875" cy="3175"/>
          </a:xfrm>
          <a:prstGeom prst="line">
            <a:avLst/>
          </a:prstGeom>
          <a:ln w="38100">
            <a:solidFill>
              <a:schemeClr val="accent3"/>
            </a:solidFill>
          </a:ln>
        </p:spPr>
        <p:style>
          <a:lnRef idx="3">
            <a:schemeClr val="accent1"/>
          </a:lnRef>
          <a:fillRef idx="0">
            <a:srgbClr val="FFFFFF"/>
          </a:fillRef>
          <a:effectRef idx="0">
            <a:srgbClr val="FFFFFF"/>
          </a:effectRef>
          <a:fontRef idx="minor">
            <a:schemeClr val="tx1"/>
          </a:fontRef>
        </p:style>
      </p:cxnSp>
      <p:cxnSp>
        <p:nvCxnSpPr>
          <p:cNvPr id="26" name="直接连接符 25"/>
          <p:cNvCxnSpPr/>
          <p:nvPr/>
        </p:nvCxnSpPr>
        <p:spPr>
          <a:xfrm flipH="1" flipV="1">
            <a:off x="4489450" y="3844925"/>
            <a:ext cx="523875" cy="3175"/>
          </a:xfrm>
          <a:prstGeom prst="line">
            <a:avLst/>
          </a:prstGeom>
          <a:ln w="38100">
            <a:solidFill>
              <a:schemeClr val="accent3"/>
            </a:solidFill>
          </a:ln>
        </p:spPr>
        <p:style>
          <a:lnRef idx="3">
            <a:schemeClr val="accent1"/>
          </a:lnRef>
          <a:fillRef idx="0">
            <a:srgbClr val="FFFFFF"/>
          </a:fillRef>
          <a:effectRef idx="0">
            <a:srgbClr val="FFFFFF"/>
          </a:effectRef>
          <a:fontRef idx="minor">
            <a:schemeClr val="tx1"/>
          </a:fontRef>
        </p:style>
      </p:cxnSp>
      <p:cxnSp>
        <p:nvCxnSpPr>
          <p:cNvPr id="27" name="直接连接符 26"/>
          <p:cNvCxnSpPr/>
          <p:nvPr/>
        </p:nvCxnSpPr>
        <p:spPr>
          <a:xfrm>
            <a:off x="4502150" y="1732280"/>
            <a:ext cx="1905" cy="2107565"/>
          </a:xfrm>
          <a:prstGeom prst="line">
            <a:avLst/>
          </a:prstGeom>
          <a:ln w="38100">
            <a:solidFill>
              <a:schemeClr val="accent3"/>
            </a:solidFill>
          </a:ln>
        </p:spPr>
        <p:style>
          <a:lnRef idx="3">
            <a:schemeClr val="accent1"/>
          </a:lnRef>
          <a:fillRef idx="0">
            <a:srgbClr val="FFFFFF"/>
          </a:fillRef>
          <a:effectRef idx="0">
            <a:srgbClr val="FFFFFF"/>
          </a:effectRef>
          <a:fontRef idx="minor">
            <a:schemeClr val="tx1"/>
          </a:fontRef>
        </p:style>
      </p:cxnSp>
      <p:cxnSp>
        <p:nvCxnSpPr>
          <p:cNvPr id="28" name="直接连接符 27"/>
          <p:cNvCxnSpPr/>
          <p:nvPr/>
        </p:nvCxnSpPr>
        <p:spPr>
          <a:xfrm flipH="1" flipV="1">
            <a:off x="4199890" y="2652395"/>
            <a:ext cx="295910" cy="1905"/>
          </a:xfrm>
          <a:prstGeom prst="line">
            <a:avLst/>
          </a:prstGeom>
          <a:ln w="38100">
            <a:solidFill>
              <a:schemeClr val="accent3"/>
            </a:solidFill>
          </a:ln>
        </p:spPr>
        <p:style>
          <a:lnRef idx="3">
            <a:schemeClr val="accent1"/>
          </a:lnRef>
          <a:fillRef idx="0">
            <a:srgbClr val="FFFFFF"/>
          </a:fillRef>
          <a:effectRef idx="0">
            <a:srgbClr val="FFFFFF"/>
          </a:effectRef>
          <a:fontRef idx="minor">
            <a:schemeClr val="tx1"/>
          </a:fontRef>
        </p:style>
      </p:cxnSp>
    </p:spTree>
    <p:custDataLst>
      <p:tags r:id="rId16"/>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47b59f35b0902c2a9855839e1cb08f6"/>
          <p:cNvPicPr>
            <a:picLocks noChangeAspect="1"/>
          </p:cNvPicPr>
          <p:nvPr/>
        </p:nvPicPr>
        <p:blipFill>
          <a:blip r:embed="rId1">
            <a:clrChange>
              <a:clrFrom>
                <a:srgbClr val="FFFFFF">
                  <a:alpha val="100000"/>
                </a:srgbClr>
              </a:clrFrom>
              <a:clrTo>
                <a:srgbClr val="FFFFFF">
                  <a:alpha val="100000"/>
                  <a:alpha val="0"/>
                </a:srgbClr>
              </a:clrTo>
            </a:clrChange>
          </a:blip>
          <a:srcRect l="20030" t="26343" r="20030" b="31620"/>
          <a:stretch>
            <a:fillRect/>
          </a:stretch>
        </p:blipFill>
        <p:spPr>
          <a:xfrm>
            <a:off x="10831830" y="0"/>
            <a:ext cx="1360170" cy="1295400"/>
          </a:xfrm>
          <a:prstGeom prst="rect">
            <a:avLst/>
          </a:prstGeom>
        </p:spPr>
      </p:pic>
      <p:sp>
        <p:nvSpPr>
          <p:cNvPr id="12" name="标题 11"/>
          <p:cNvSpPr>
            <a:spLocks noGrp="1"/>
          </p:cNvSpPr>
          <p:nvPr>
            <p:ph type="title"/>
            <p:custDataLst>
              <p:tags r:id="rId2"/>
            </p:custDataLst>
          </p:nvPr>
        </p:nvSpPr>
        <p:spPr>
          <a:xfrm>
            <a:off x="541020" y="170180"/>
            <a:ext cx="10800080" cy="481330"/>
          </a:xfrm>
        </p:spPr>
        <p:txBody>
          <a:bodyPr lIns="0" tIns="0" rIns="0" bIns="0">
            <a:normAutofit/>
          </a:bodyPr>
          <a:p>
            <a:r>
              <a:rPr lang="zh-CN" altLang="en-US" sz="2000">
                <a:solidFill>
                  <a:schemeClr val="tx1">
                    <a:lumMod val="65000"/>
                    <a:lumOff val="35000"/>
                  </a:schemeClr>
                </a:solidFill>
                <a:latin typeface="方正大魏体简体" panose="02000000000000000000" charset="-122"/>
                <a:ea typeface="方正大魏体简体" panose="02000000000000000000" charset="-122"/>
                <a:sym typeface="+mn-ea"/>
              </a:rPr>
              <a:t>二、详尽调查，把脉班主任队伍成长需求</a:t>
            </a:r>
            <a:r>
              <a:rPr lang="zh-CN" altLang="en-US" sz="20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rPr>
              <a:t>——全</a:t>
            </a:r>
            <a:r>
              <a:rPr lang="en-US" altLang="zh-CN" sz="20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rPr>
              <a:t> </a:t>
            </a:r>
            <a:r>
              <a:rPr lang="zh-CN" altLang="en-US" sz="200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rPr>
              <a:t>心</a:t>
            </a:r>
            <a:endParaRPr lang="zh-CN" altLang="en-US" sz="2000" dirty="0">
              <a:solidFill>
                <a:schemeClr val="tx1">
                  <a:lumMod val="65000"/>
                  <a:lumOff val="35000"/>
                </a:schemeClr>
              </a:solidFill>
              <a:latin typeface="方正大魏体简体" panose="02000000000000000000" charset="-122"/>
              <a:ea typeface="方正大魏体简体" panose="02000000000000000000" charset="-122"/>
              <a:cs typeface="方正大魏体简体" panose="02000000000000000000" charset="-122"/>
              <a:sym typeface="+mn-ea"/>
            </a:endParaRPr>
          </a:p>
        </p:txBody>
      </p:sp>
      <p:sp>
        <p:nvSpPr>
          <p:cNvPr id="31" name="Rectangle 41795_#color-2049&amp;11794"/>
          <p:cNvSpPr/>
          <p:nvPr>
            <p:custDataLst>
              <p:tags r:id="rId3"/>
            </p:custDataLst>
          </p:nvPr>
        </p:nvSpPr>
        <p:spPr>
          <a:xfrm>
            <a:off x="154305" y="720090"/>
            <a:ext cx="8238490" cy="179070"/>
          </a:xfrm>
          <a:custGeom>
            <a:avLst/>
            <a:gdLst/>
            <a:ahLst/>
            <a:cxnLst/>
            <a:rect l="l" t="t" r="r" b="b"/>
            <a:pathLst>
              <a:path w="8238744" h="402336">
                <a:moveTo>
                  <a:pt x="384048" y="0"/>
                </a:moveTo>
                <a:lnTo>
                  <a:pt x="8238744" y="0"/>
                </a:lnTo>
                <a:lnTo>
                  <a:pt x="7863840" y="402336"/>
                </a:lnTo>
                <a:lnTo>
                  <a:pt x="0" y="402336"/>
                </a:lnTo>
                <a:lnTo>
                  <a:pt x="384048" y="0"/>
                </a:lnTo>
              </a:path>
            </a:pathLst>
          </a:custGeom>
          <a:solidFill>
            <a:schemeClr val="accent3"/>
          </a:solidFill>
        </p:spPr>
        <p:txBody>
          <a:bodyPr/>
          <a:p>
            <a:endParaRPr lang="zh-CN" altLang="en-US"/>
          </a:p>
        </p:txBody>
      </p:sp>
      <p:pic>
        <p:nvPicPr>
          <p:cNvPr id="7" name="图片 6"/>
          <p:cNvPicPr>
            <a:picLocks noChangeAspect="1"/>
          </p:cNvPicPr>
          <p:nvPr/>
        </p:nvPicPr>
        <p:blipFill>
          <a:blip r:embed="rId4"/>
          <a:stretch>
            <a:fillRect/>
          </a:stretch>
        </p:blipFill>
        <p:spPr>
          <a:xfrm>
            <a:off x="154305" y="1812925"/>
            <a:ext cx="6113145" cy="3239770"/>
          </a:xfrm>
          <a:prstGeom prst="rect">
            <a:avLst/>
          </a:prstGeom>
        </p:spPr>
      </p:pic>
      <p:sp>
        <p:nvSpPr>
          <p:cNvPr id="16" name="矩形 15"/>
          <p:cNvSpPr/>
          <p:nvPr>
            <p:custDataLst>
              <p:tags r:id="rId5"/>
            </p:custDataLst>
          </p:nvPr>
        </p:nvSpPr>
        <p:spPr>
          <a:xfrm>
            <a:off x="6151880" y="1475740"/>
            <a:ext cx="5582920" cy="44907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17" name="矩形 16"/>
          <p:cNvSpPr/>
          <p:nvPr>
            <p:custDataLst>
              <p:tags r:id="rId6"/>
            </p:custDataLst>
          </p:nvPr>
        </p:nvSpPr>
        <p:spPr>
          <a:xfrm>
            <a:off x="6463665" y="2112645"/>
            <a:ext cx="5031105" cy="2940050"/>
          </a:xfrm>
          <a:prstGeom prst="rect">
            <a:avLst/>
          </a:prstGeom>
        </p:spPr>
        <p:txBody>
          <a:bodyPr wrap="square" lIns="0" tIns="0" rIns="0" bIns="0" anchor="ctr" anchorCtr="0">
            <a:noAutofit/>
          </a:bodyPr>
          <a:p>
            <a:pPr>
              <a:lnSpc>
                <a:spcPct val="150000"/>
              </a:lnSpc>
              <a:spcBef>
                <a:spcPct val="0"/>
              </a:spcBef>
              <a:spcAft>
                <a:spcPct val="0"/>
              </a:spcAft>
            </a:pPr>
            <a:r>
              <a:rPr lang="en-US" altLang="zh-CN" sz="2400" dirty="0">
                <a:ln>
                  <a:noFill/>
                  <a:prstDash val="sysDot"/>
                </a:ln>
                <a:solidFill>
                  <a:schemeClr val="lt1">
                    <a:lumMod val="100000"/>
                  </a:schemeClr>
                </a:solidFill>
                <a:latin typeface="+mn-ea"/>
                <a:cs typeface="+mn-ea"/>
              </a:rPr>
              <a:t>       </a:t>
            </a:r>
            <a:r>
              <a:rPr sz="2400" dirty="0">
                <a:ln>
                  <a:noFill/>
                  <a:prstDash val="sysDot"/>
                </a:ln>
                <a:solidFill>
                  <a:schemeClr val="bg1"/>
                </a:solidFill>
                <a:latin typeface="+mn-ea"/>
                <a:cs typeface="+mn-ea"/>
              </a:rPr>
              <a:t>他们也特别期待能有更多样化、个性化的培训方式，希望能在轻松愉快的环境中提升自己，实现专业上的成长。</a:t>
            </a:r>
            <a:endParaRPr sz="2400" dirty="0">
              <a:ln>
                <a:noFill/>
                <a:prstDash val="sysDot"/>
              </a:ln>
              <a:solidFill>
                <a:schemeClr val="bg1"/>
              </a:solidFill>
              <a:latin typeface="+mn-ea"/>
              <a:cs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5906135" y="1501775"/>
            <a:ext cx="5523230" cy="3230245"/>
          </a:xfrm>
        </p:spPr>
        <p:txBody>
          <a:bodyPr>
            <a:normAutofit/>
          </a:bodyPr>
          <a:lstStyle/>
          <a:p>
            <a:pPr>
              <a:lnSpc>
                <a:spcPct val="150000"/>
              </a:lnSpc>
            </a:pPr>
            <a:r>
              <a:rPr lang="zh-CN" altLang="en-US" sz="4000">
                <a:latin typeface="方正大魏体简体" panose="02000000000000000000" charset="-122"/>
                <a:ea typeface="方正大魏体简体" panose="02000000000000000000" charset="-122"/>
                <a:sym typeface="+mn-ea"/>
              </a:rPr>
              <a:t>建立体系，定制班主任队伍成长路径</a:t>
            </a:r>
            <a:r>
              <a:rPr lang="en-US" altLang="zh-CN">
                <a:latin typeface="方正大魏体简体" panose="02000000000000000000" charset="-122"/>
                <a:ea typeface="方正大魏体简体" panose="02000000000000000000" charset="-122"/>
                <a:cs typeface="方正大魏体简体" panose="02000000000000000000" charset="-122"/>
              </a:rPr>
              <a:t>           </a:t>
            </a:r>
            <a:r>
              <a:rPr lang="en-US" altLang="zh-CN" sz="4800">
                <a:latin typeface="方正大魏体简体" panose="02000000000000000000" charset="-122"/>
                <a:ea typeface="方正大魏体简体" panose="02000000000000000000" charset="-122"/>
                <a:cs typeface="方正大魏体简体" panose="02000000000000000000" charset="-122"/>
              </a:rPr>
              <a:t>  </a:t>
            </a:r>
            <a:br>
              <a:rPr lang="en-US" altLang="zh-CN" sz="4800">
                <a:latin typeface="方正大魏体简体" panose="02000000000000000000" charset="-122"/>
                <a:ea typeface="方正大魏体简体" panose="02000000000000000000" charset="-122"/>
                <a:cs typeface="方正大魏体简体" panose="02000000000000000000" charset="-122"/>
              </a:rPr>
            </a:br>
            <a:r>
              <a:rPr lang="en-US" altLang="zh-CN" sz="4800">
                <a:latin typeface="方正大魏体简体" panose="02000000000000000000" charset="-122"/>
                <a:ea typeface="方正大魏体简体" panose="02000000000000000000" charset="-122"/>
                <a:cs typeface="方正大魏体简体" panose="02000000000000000000" charset="-122"/>
              </a:rPr>
              <a:t>              </a:t>
            </a:r>
            <a:r>
              <a:rPr lang="zh-CN" altLang="en-US" sz="4800">
                <a:solidFill>
                  <a:schemeClr val="accent2"/>
                </a:solidFill>
                <a:latin typeface="方正大魏体简体" panose="02000000000000000000" charset="-122"/>
                <a:ea typeface="方正大魏体简体" panose="02000000000000000000" charset="-122"/>
                <a:cs typeface="方正大魏体简体" panose="02000000000000000000" charset="-122"/>
              </a:rPr>
              <a:t>—</a:t>
            </a:r>
            <a:r>
              <a:rPr lang="en-US" altLang="zh-CN" sz="4800">
                <a:solidFill>
                  <a:schemeClr val="accent2"/>
                </a:solidFill>
                <a:latin typeface="方正大魏体简体" panose="02000000000000000000" charset="-122"/>
                <a:ea typeface="方正大魏体简体" panose="02000000000000000000" charset="-122"/>
                <a:cs typeface="方正大魏体简体" panose="02000000000000000000" charset="-122"/>
              </a:rPr>
              <a:t> </a:t>
            </a:r>
            <a:r>
              <a:rPr lang="zh-CN" altLang="en-US" sz="4800">
                <a:solidFill>
                  <a:schemeClr val="accent2"/>
                </a:solidFill>
                <a:latin typeface="方正大魏体简体" panose="02000000000000000000" charset="-122"/>
                <a:ea typeface="方正大魏体简体" panose="02000000000000000000" charset="-122"/>
                <a:cs typeface="方正大魏体简体" panose="02000000000000000000" charset="-122"/>
              </a:rPr>
              <a:t>—</a:t>
            </a:r>
            <a:r>
              <a:rPr lang="en-US" altLang="zh-CN" sz="4800">
                <a:solidFill>
                  <a:schemeClr val="accent2"/>
                </a:solidFill>
                <a:latin typeface="方正大魏体简体" panose="02000000000000000000" charset="-122"/>
                <a:ea typeface="方正大魏体简体" panose="02000000000000000000" charset="-122"/>
                <a:cs typeface="方正大魏体简体" panose="02000000000000000000" charset="-122"/>
              </a:rPr>
              <a:t> </a:t>
            </a:r>
            <a:r>
              <a:rPr lang="zh-CN" altLang="en-US" sz="4800">
                <a:solidFill>
                  <a:schemeClr val="accent2"/>
                </a:solidFill>
                <a:latin typeface="方正大魏体简体" panose="02000000000000000000" charset="-122"/>
                <a:ea typeface="方正大魏体简体" panose="02000000000000000000" charset="-122"/>
                <a:cs typeface="方正大魏体简体" panose="02000000000000000000" charset="-122"/>
              </a:rPr>
              <a:t>尽</a:t>
            </a:r>
            <a:r>
              <a:rPr lang="en-US" altLang="zh-CN" sz="4800">
                <a:solidFill>
                  <a:schemeClr val="accent2"/>
                </a:solidFill>
                <a:latin typeface="方正大魏体简体" panose="02000000000000000000" charset="-122"/>
                <a:ea typeface="方正大魏体简体" panose="02000000000000000000" charset="-122"/>
                <a:cs typeface="方正大魏体简体" panose="02000000000000000000" charset="-122"/>
              </a:rPr>
              <a:t> </a:t>
            </a:r>
            <a:r>
              <a:rPr lang="zh-CN" altLang="en-US" sz="4800">
                <a:solidFill>
                  <a:schemeClr val="accent2"/>
                </a:solidFill>
                <a:latin typeface="方正大魏体简体" panose="02000000000000000000" charset="-122"/>
                <a:ea typeface="方正大魏体简体" panose="02000000000000000000" charset="-122"/>
                <a:cs typeface="方正大魏体简体" panose="02000000000000000000" charset="-122"/>
              </a:rPr>
              <a:t>心</a:t>
            </a:r>
            <a:endParaRPr lang="zh-CN" altLang="en-US" sz="4800">
              <a:solidFill>
                <a:schemeClr val="accent2"/>
              </a:solidFill>
              <a:latin typeface="方正大魏体简体" panose="02000000000000000000" charset="-122"/>
              <a:ea typeface="方正大魏体简体" panose="02000000000000000000" charset="-122"/>
              <a:cs typeface="方正大魏体简体" panose="02000000000000000000" charset="-122"/>
            </a:endParaRPr>
          </a:p>
        </p:txBody>
      </p:sp>
      <p:sp>
        <p:nvSpPr>
          <p:cNvPr id="6" name="节编号"/>
          <p:cNvSpPr>
            <a:spLocks noGrp="1"/>
          </p:cNvSpPr>
          <p:nvPr>
            <p:ph type="body" sz="quarter" idx="13"/>
            <p:custDataLst>
              <p:tags r:id="rId2"/>
            </p:custDataLst>
          </p:nvPr>
        </p:nvSpPr>
        <p:spPr>
          <a:xfrm>
            <a:off x="5906135" y="71120"/>
            <a:ext cx="2628265" cy="1224280"/>
          </a:xfrm>
        </p:spPr>
        <p:txBody>
          <a:bodyPr/>
          <a:lstStyle/>
          <a:p>
            <a:r>
              <a:rPr lang="en-US" altLang="zh-CN">
                <a:latin typeface="汉仪力量黑简" panose="00020600040101010101" charset="-122"/>
                <a:ea typeface="汉仪力量黑简" panose="00020600040101010101" charset="-122"/>
              </a:rPr>
              <a:t>PART  3</a:t>
            </a:r>
            <a:endParaRPr lang="en-US" altLang="zh-CN">
              <a:latin typeface="汉仪力量黑简" panose="00020600040101010101" charset="-122"/>
              <a:ea typeface="汉仪力量黑简" panose="00020600040101010101" charset="-122"/>
            </a:endParaRPr>
          </a:p>
        </p:txBody>
      </p:sp>
      <p:pic>
        <p:nvPicPr>
          <p:cNvPr id="2" name="图片 1" descr="47b59f35b0902c2a9855839e1cb08f6"/>
          <p:cNvPicPr>
            <a:picLocks noChangeAspect="1"/>
          </p:cNvPicPr>
          <p:nvPr/>
        </p:nvPicPr>
        <p:blipFill>
          <a:blip r:embed="rId3">
            <a:clrChange>
              <a:clrFrom>
                <a:srgbClr val="FFFFFF">
                  <a:alpha val="100000"/>
                </a:srgbClr>
              </a:clrFrom>
              <a:clrTo>
                <a:srgbClr val="FFFFFF">
                  <a:alpha val="100000"/>
                  <a:alpha val="0"/>
                </a:srgbClr>
              </a:clrTo>
            </a:clrChange>
          </a:blip>
          <a:srcRect l="20030" t="26343" r="20030" b="31620"/>
          <a:stretch>
            <a:fillRect/>
          </a:stretch>
        </p:blipFill>
        <p:spPr>
          <a:xfrm>
            <a:off x="10831830" y="0"/>
            <a:ext cx="1360170" cy="1295400"/>
          </a:xfrm>
          <a:prstGeom prst="rect">
            <a:avLst/>
          </a:prstGeom>
        </p:spPr>
      </p:pic>
      <p:pic>
        <p:nvPicPr>
          <p:cNvPr id="3" name="图片 2" descr="懒人图云"/>
          <p:cNvPicPr>
            <a:picLocks noChangeAspect="1"/>
          </p:cNvPicPr>
          <p:nvPr/>
        </p:nvPicPr>
        <p:blipFill>
          <a:blip r:embed="rId4"/>
          <a:stretch>
            <a:fillRect/>
          </a:stretch>
        </p:blipFill>
        <p:spPr>
          <a:xfrm>
            <a:off x="430530" y="626745"/>
            <a:ext cx="4869815" cy="5078730"/>
          </a:xfrm>
          <a:prstGeom prst="rect">
            <a:avLst/>
          </a:prstGeom>
          <a:effectLst>
            <a:outerShdw blurRad="50800" dist="38100" dir="2700000" algn="tl" rotWithShape="0">
              <a:prstClr val="black">
                <a:alpha val="40000"/>
              </a:prstClr>
            </a:outerShdw>
          </a:effectLst>
        </p:spPr>
      </p:pic>
    </p:spTree>
    <p:custDataLst>
      <p:tags r:id="rId5"/>
    </p:custDataLst>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2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2_1"/>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96"/>
  <p:tag name="KSO_WM_UNIT_TYPE" val="f"/>
  <p:tag name="KSO_WM_UNIT_INDEX" val="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40"/>
  <p:tag name="KSO_WM_UNIT_TYPE" val="b"/>
  <p:tag name="KSO_WM_UNIT_INDEX" val="1"/>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1"/>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1"/>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3104"/>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TEMPLATE_CATEGORY" val="custom"/>
  <p:tag name="KSO_WM_TEMPLATE_INDEX" val="20233104"/>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2"/>
  <p:tag name="KSO_WM_UNIT_LAYERLEVEL" val="1"/>
  <p:tag name="KSO_WM_TAG_VERSION" val="3.0"/>
  <p:tag name="KSO_WM_BEAUTIFY_FLAG" val="#wm#"/>
  <p:tag name="KSO_WM_UNIT_TYPE" val="i"/>
  <p:tag name="KSO_WM_UNIT_INDEX" val="2"/>
</p:tagLst>
</file>

<file path=ppt/tags/tag134.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104"/>
  <p:tag name="KSO_WM_TEMPLATE_THUMBS_INDEX" val="1、9"/>
</p:tagLst>
</file>

<file path=ppt/tags/tag135.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3104_1*a*1"/>
  <p:tag name="KSO_WM_TEMPLATE_CATEGORY" val="custom"/>
  <p:tag name="KSO_WM_TEMPLATE_INDEX" val="20233104"/>
  <p:tag name="KSO_WM_UNIT_LAYERLEVEL" val="1"/>
  <p:tag name="KSO_WM_TAG_VERSION" val="3.0"/>
  <p:tag name="KSO_WM_BEAUTIFY_FLAG" val="#wm#"/>
  <p:tag name="KSO_WM_UNIT_PRESET_TEXT" val="单击此处&#13;添加文档标题"/>
  <p:tag name="KSO_WM_UNIT_TEXT_TYPE" val="1"/>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3104_1*i*1"/>
  <p:tag name="KSO_WM_TEMPLATE_CATEGORY" val="custom"/>
  <p:tag name="KSO_WM_TEMPLATE_INDEX" val="20233104"/>
  <p:tag name="KSO_WM_UNIT_LAYERLEVEL" val="1"/>
  <p:tag name="KSO_WM_TAG_VERSION" val="3.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3104_1*i*2"/>
  <p:tag name="KSO_WM_TEMPLATE_CATEGORY" val="custom"/>
  <p:tag name="KSO_WM_TEMPLATE_INDEX" val="20233104"/>
  <p:tag name="KSO_WM_UNIT_LAYERLEVEL" val="1"/>
  <p:tag name="KSO_WM_TAG_VERSION" val="3.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3104_1*i*3"/>
  <p:tag name="KSO_WM_TEMPLATE_CATEGORY" val="custom"/>
  <p:tag name="KSO_WM_TEMPLATE_INDEX" val="20233104"/>
  <p:tag name="KSO_WM_UNIT_LAYERLEVEL" val="1"/>
  <p:tag name="KSO_WM_TAG_VERSION" val="3.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1*i*4"/>
  <p:tag name="KSO_WM_UNIT_LAYERLEVEL" val="1"/>
  <p:tag name="KSO_WM_TAG_VERSION" val="3.0"/>
  <p:tag name="KSO_WM_BEAUTIFY_FLAG" val="#wm#"/>
  <p:tag name="KSO_WM_UNIT_TYPE" val="i"/>
  <p:tag name="KSO_WM_UNIT_INDEX" val="4"/>
  <p:tag name="KSO_WM_TEMPLATE_CATEGORY" val="custom"/>
  <p:tag name="KSO_WM_TEMPLATE_INDEX" val="20233104"/>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1*i*5"/>
  <p:tag name="KSO_WM_UNIT_LAYERLEVEL" val="1"/>
  <p:tag name="KSO_WM_TAG_VERSION" val="3.0"/>
  <p:tag name="KSO_WM_BEAUTIFY_FLAG" val="#wm#"/>
  <p:tag name="KSO_WM_UNIT_TYPE" val="i"/>
  <p:tag name="KSO_WM_UNIT_INDEX" val="5"/>
  <p:tag name="KSO_WM_TEMPLATE_CATEGORY" val="custom"/>
  <p:tag name="KSO_WM_TEMPLATE_INDEX" val="20233104"/>
</p:tagLst>
</file>

<file path=ppt/tags/tag141.xml><?xml version="1.0" encoding="utf-8"?>
<p:tagLst xmlns:p="http://schemas.openxmlformats.org/presentationml/2006/main">
  <p:tag name="KSO_WM_UNIT_SUBTYPE" val="b"/>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1"/>
  <p:tag name="KSO_WM_UNIT_ID" val="custom20233104_1*f*1"/>
  <p:tag name="KSO_WM_TEMPLATE_CATEGORY" val="custom"/>
  <p:tag name="KSO_WM_TEMPLATE_INDEX" val="20233104"/>
  <p:tag name="KSO_WM_UNIT_LAYERLEVEL" val="1"/>
  <p:tag name="KSO_WM_TAG_VERSION" val="3.0"/>
  <p:tag name="KSO_WM_BEAUTIFY_FLAG" val="#wm#"/>
</p:tagLst>
</file>

<file path=ppt/tags/tag142.xml><?xml version="1.0" encoding="utf-8"?>
<p:tagLst xmlns:p="http://schemas.openxmlformats.org/presentationml/2006/main">
  <p:tag name="KSO_WM_SLIDE_ID" val="custom20233104_1"/>
  <p:tag name="KSO_WM_TEMPLATE_SUBCATEGORY" val="29"/>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3104"/>
  <p:tag name="KSO_WM_SLIDE_LAYOUT" val="a_f"/>
  <p:tag name="KSO_WM_SLIDE_LAYOUT_CNT" val="1_1"/>
  <p:tag name="KSO_WM_SLIDE_TYPE" val="title"/>
  <p:tag name="KSO_WM_SLIDE_SUBTYPE" val="pureTxt"/>
  <p:tag name="KSO_WM_TEMPLATE_THUMBS_INDEX" val="1、9"/>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4*a*1"/>
  <p:tag name="KSO_WM_TEMPLATE_CATEGORY" val="custom"/>
  <p:tag name="KSO_WM_TEMPLATE_INDEX" val="20233104"/>
  <p:tag name="KSO_WM_UNIT_LAYERLEVEL" val="1"/>
  <p:tag name="KSO_WM_TAG_VERSION" val="3.0"/>
  <p:tag name="KSO_WM_BEAUTIFY_FLAG" val="#wm#"/>
  <p:tag name="KSO_WM_UNIT_ISCONTENTSTITLE" val="1"/>
  <p:tag name="KSO_WM_UNIT_ISNUMDGMTITLE" val="0"/>
  <p:tag name="KSO_WM_UNIT_NOCLEAR" val="0"/>
  <p:tag name="KSO_WM_UNIT_VALUE" val="3"/>
  <p:tag name="KSO_WM_UNIT_TYPE" val="a"/>
  <p:tag name="KSO_WM_UNIT_INDEX" val="1"/>
  <p:tag name="KSO_WM_DIAGRAM_GROUP_CODE" val="l1-1"/>
  <p:tag name="KSO_WM_UNIT_TEXT_FILL_FORE_SCHEMECOLOR_INDEX" val="2"/>
  <p:tag name="KSO_WM_UNIT_TEXT_FILL_TYPE" val="1"/>
  <p:tag name="KSO_WM_UNIT_USESOURCEFORMAT_APPLY" val="0"/>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4*l_h_i*1_1_1"/>
  <p:tag name="KSO_WM_TEMPLATE_CATEGORY" val="custom"/>
  <p:tag name="KSO_WM_TEMPLATE_INDEX" val="20233104"/>
  <p:tag name="KSO_WM_UNIT_LAYERLEVEL" val="1_1_1"/>
  <p:tag name="KSO_WM_TAG_VERSION" val="3.0"/>
  <p:tag name="KSO_WM_BEAUTIFY_FLAG" val="#wm#"/>
  <p:tag name="KSO_WM_UNIT_TYPE" val="l_h_i"/>
  <p:tag name="KSO_WM_UNIT_INDEX" val="1_1_1"/>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2.1,&quot;left&quot;:-0.6109448818897363,&quot;top&quot;:37.45,&quot;width&quot;:942.0109448818897}"/>
  <p:tag name="KSO_WM_DIAGRAM_COLOR_MATCH_VALUE" val="{&quot;shape&quot;:{&quot;fill&quot;:{&quot;solid&quot;:{&quot;brightness&quot;:0,&quot;colorType&quot;:1,&quot;foreColorIndex&quot;:6,&quot;transparency&quot;:0.9399999976158142},&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FILL_TYPE" val="1"/>
  <p:tag name="KSO_WM_UNIT_TEXT_FILL_FORE_SCHEMECOLOR_INDEX" val="2"/>
  <p:tag name="KSO_WM_UNIT_TEXT_FILL_TYPE" val="1"/>
  <p:tag name="KSO_WM_UNIT_USESOURCEFORMAT_APPLY" val="0"/>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3104_4*l_h_i*1_1_2"/>
  <p:tag name="KSO_WM_TEMPLATE_CATEGORY" val="custom"/>
  <p:tag name="KSO_WM_TEMPLATE_INDEX" val="20233104"/>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2.1,&quot;left&quot;:-0.6109448818897363,&quot;top&quot;:37.45,&quot;width&quot;:942.010944881889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 name="KSO_WM_UNIT_USESOURCEFORMAT_APPLY" val="0"/>
</p:tagLst>
</file>

<file path=ppt/tags/tag14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104_4*l_h_a*1_1_1"/>
  <p:tag name="KSO_WM_TEMPLATE_CATEGORY" val="custom"/>
  <p:tag name="KSO_WM_TEMPLATE_INDEX" val="20233104"/>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2.1,&quot;left&quot;:-0.6109448818897363,&quot;top&quot;:37.45,&quot;width&quot;:942.010944881889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目录项标题"/>
  <p:tag name="KSO_WM_UNIT_TEXT_TYPE" val="1"/>
  <p:tag name="KSO_WM_UNIT_TEXT_FILL_FORE_SCHEMECOLOR_INDEX" val="13"/>
  <p:tag name="KSO_WM_UNIT_TEXT_FILL_TYPE" val="1"/>
  <p:tag name="KSO_WM_UNIT_USESOURCEFORMAT_APPLY" val="0"/>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4*l_h_i*1_4_1"/>
  <p:tag name="KSO_WM_TEMPLATE_CATEGORY" val="custom"/>
  <p:tag name="KSO_WM_TEMPLATE_INDEX" val="20233104"/>
  <p:tag name="KSO_WM_UNIT_LAYERLEVEL" val="1_1_1"/>
  <p:tag name="KSO_WM_TAG_VERSION" val="3.0"/>
  <p:tag name="KSO_WM_BEAUTIFY_FLAG" val="#wm#"/>
  <p:tag name="KSO_WM_UNIT_TYPE" val="l_h_i"/>
  <p:tag name="KSO_WM_UNIT_INDEX" val="1_4_1"/>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2.1,&quot;left&quot;:-0.6109448818897363,&quot;top&quot;:37.45,&quot;width&quot;:942.0109448818897}"/>
  <p:tag name="KSO_WM_DIAGRAM_COLOR_MATCH_VALUE" val="{&quot;shape&quot;:{&quot;fill&quot;:{&quot;solid&quot;:{&quot;brightness&quot;:0,&quot;colorType&quot;:1,&quot;foreColorIndex&quot;:6,&quot;transparency&quot;:0.9399999976158142},&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FILL_TYPE" val="1"/>
  <p:tag name="KSO_WM_UNIT_TEXT_FILL_FORE_SCHEMECOLOR_INDEX" val="2"/>
  <p:tag name="KSO_WM_UNIT_TEXT_FILL_TYPE" val="1"/>
  <p:tag name="KSO_WM_UNIT_USESOURCEFORMAT_APPLY" val="0"/>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2"/>
  <p:tag name="KSO_WM_UNIT_ID" val="custom20233104_4*l_h_i*1_4_2"/>
  <p:tag name="KSO_WM_TEMPLATE_CATEGORY" val="custom"/>
  <p:tag name="KSO_WM_TEMPLATE_INDEX" val="20233104"/>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2.1,&quot;left&quot;:-0.6109448818897363,&quot;top&quot;:37.45,&quot;width&quot;:942.010944881889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 name="KSO_WM_UNIT_USESOURCEFORMAT_APPLY" val="0"/>
</p:tagLst>
</file>

<file path=ppt/tags/tag14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custom20233104_4*l_h_a*1_4_1"/>
  <p:tag name="KSO_WM_TEMPLATE_CATEGORY" val="custom"/>
  <p:tag name="KSO_WM_TEMPLATE_INDEX" val="20233104"/>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2.1,&quot;left&quot;:-0.6109448818897363,&quot;top&quot;:37.45,&quot;width&quot;:942.010944881889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目录项标题"/>
  <p:tag name="KSO_WM_UNIT_TEXT_TYPE" val="1"/>
  <p:tag name="KSO_WM_UNIT_TEXT_FILL_FORE_SCHEMECOLOR_INDEX" val="13"/>
  <p:tag name="KSO_WM_UNIT_TEXT_FILL_TYPE" val="1"/>
  <p:tag name="KSO_WM_UNIT_USESOURCEFORMAT_APPLY" val="0"/>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4*l_h_i*1_3_1"/>
  <p:tag name="KSO_WM_TEMPLATE_CATEGORY" val="custom"/>
  <p:tag name="KSO_WM_TEMPLATE_INDEX" val="20233104"/>
  <p:tag name="KSO_WM_UNIT_LAYERLEVEL" val="1_1_1"/>
  <p:tag name="KSO_WM_TAG_VERSION" val="3.0"/>
  <p:tag name="KSO_WM_BEAUTIFY_FLAG" val="#wm#"/>
  <p:tag name="KSO_WM_UNIT_TYPE" val="l_h_i"/>
  <p:tag name="KSO_WM_UNIT_INDEX" val="1_3_1"/>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2.1,&quot;left&quot;:-0.6109448818897363,&quot;top&quot;:37.45,&quot;width&quot;:942.0109448818897}"/>
  <p:tag name="KSO_WM_DIAGRAM_COLOR_MATCH_VALUE" val="{&quot;shape&quot;:{&quot;fill&quot;:{&quot;solid&quot;:{&quot;brightness&quot;:0,&quot;colorType&quot;:1,&quot;foreColorIndex&quot;:6,&quot;transparency&quot;:0.9399999976158142},&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FILL_TYPE" val="1"/>
  <p:tag name="KSO_WM_UNIT_TEXT_FILL_FORE_SCHEMECOLOR_INDEX" val="2"/>
  <p:tag name="KSO_WM_UNIT_TEXT_FILL_TYPE" val="1"/>
  <p:tag name="KSO_WM_UNIT_USESOURCEFORMAT_APPLY" val="0"/>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2"/>
  <p:tag name="KSO_WM_UNIT_ID" val="custom20233104_4*l_h_i*1_3_2"/>
  <p:tag name="KSO_WM_TEMPLATE_CATEGORY" val="custom"/>
  <p:tag name="KSO_WM_TEMPLATE_INDEX" val="20233104"/>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2.1,&quot;left&quot;:-0.6109448818897363,&quot;top&quot;:37.45,&quot;width&quot;:942.010944881889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 name="KSO_WM_UNIT_USESOURCEFORMAT_APPLY" val="0"/>
</p:tagLst>
</file>

<file path=ppt/tags/tag15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custom20233104_4*l_h_a*1_3_1"/>
  <p:tag name="KSO_WM_TEMPLATE_CATEGORY" val="custom"/>
  <p:tag name="KSO_WM_TEMPLATE_INDEX" val="20233104"/>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2.1,&quot;left&quot;:-0.6109448818897363,&quot;top&quot;:37.45,&quot;width&quot;:942.010944881889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目录项标题"/>
  <p:tag name="KSO_WM_UNIT_TEXT_TYPE" val="1"/>
  <p:tag name="KSO_WM_UNIT_TEXT_FILL_FORE_SCHEMECOLOR_INDEX" val="13"/>
  <p:tag name="KSO_WM_UNIT_TEXT_FILL_TYPE" val="1"/>
  <p:tag name="KSO_WM_UNIT_USESOURCEFORMAT_APPLY" val="0"/>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4*l_h_i*1_2_1"/>
  <p:tag name="KSO_WM_TEMPLATE_CATEGORY" val="custom"/>
  <p:tag name="KSO_WM_TEMPLATE_INDEX" val="20233104"/>
  <p:tag name="KSO_WM_UNIT_LAYERLEVEL" val="1_1_1"/>
  <p:tag name="KSO_WM_TAG_VERSION" val="3.0"/>
  <p:tag name="KSO_WM_BEAUTIFY_FLAG" val="#wm#"/>
  <p:tag name="KSO_WM_UNIT_TYPE" val="l_h_i"/>
  <p:tag name="KSO_WM_UNIT_INDEX" val="1_2_1"/>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2.1,&quot;left&quot;:-0.6109448818897363,&quot;top&quot;:37.45,&quot;width&quot;:942.0109448818897}"/>
  <p:tag name="KSO_WM_DIAGRAM_COLOR_MATCH_VALUE" val="{&quot;shape&quot;:{&quot;fill&quot;:{&quot;solid&quot;:{&quot;brightness&quot;:0,&quot;colorType&quot;:1,&quot;foreColorIndex&quot;:6,&quot;transparency&quot;:0.9399999976158142},&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FILL_TYPE" val="1"/>
  <p:tag name="KSO_WM_UNIT_TEXT_FILL_FORE_SCHEMECOLOR_INDEX" val="2"/>
  <p:tag name="KSO_WM_UNIT_TEXT_FILL_TYPE" val="1"/>
  <p:tag name="KSO_WM_UNIT_USESOURCEFORMAT_APPLY" val="0"/>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2"/>
  <p:tag name="KSO_WM_UNIT_ID" val="custom20233104_4*l_h_i*1_2_2"/>
  <p:tag name="KSO_WM_TEMPLATE_CATEGORY" val="custom"/>
  <p:tag name="KSO_WM_TEMPLATE_INDEX" val="20233104"/>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2.1,&quot;left&quot;:-0.6109448818897363,&quot;top&quot;:37.45,&quot;width&quot;:942.010944881889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 name="KSO_WM_UNIT_USESOURCEFORMAT_APPLY" val="0"/>
</p:tagLst>
</file>

<file path=ppt/tags/tag15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custom20233104_4*l_h_a*1_2_1"/>
  <p:tag name="KSO_WM_TEMPLATE_CATEGORY" val="custom"/>
  <p:tag name="KSO_WM_TEMPLATE_INDEX" val="20233104"/>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42.1,&quot;left&quot;:-0.6109448818897363,&quot;top&quot;:37.45,&quot;width&quot;:942.010944881889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目录项标题"/>
  <p:tag name="KSO_WM_UNIT_TEXT_TYPE" val="1"/>
  <p:tag name="KSO_WM_UNIT_TEXT_FILL_FORE_SCHEMECOLOR_INDEX" val="13"/>
  <p:tag name="KSO_WM_UNIT_TEXT_FILL_TYPE" val="1"/>
  <p:tag name="KSO_WM_UNIT_USESOURCEFORMAT_APPLY" val="0"/>
</p:tagLst>
</file>

<file path=ppt/tags/tag156.xml><?xml version="1.0" encoding="utf-8"?>
<p:tagLst xmlns:p="http://schemas.openxmlformats.org/presentationml/2006/main">
  <p:tag name="KSO_WM_SLIDE_ID" val="custom20233104_4"/>
  <p:tag name="KSO_WM_TEMPLATE_SUBCATEGORY" val="29"/>
  <p:tag name="KSO_WM_TEMPLATE_MASTER_TYPE" val="0"/>
  <p:tag name="KSO_WM_TEMPLATE_COLOR_TYPE" val="0"/>
  <p:tag name="KSO_WM_SLIDE_ITEM_CNT" val="4"/>
  <p:tag name="KSO_WM_SLIDE_INDEX" val="4"/>
  <p:tag name="KSO_WM_TAG_VERSION" val="3.0"/>
  <p:tag name="KSO_WM_BEAUTIFY_FLAG" val="#wm#"/>
  <p:tag name="KSO_WM_TEMPLATE_CATEGORY" val="custom"/>
  <p:tag name="KSO_WM_TEMPLATE_INDEX" val="20233104"/>
  <p:tag name="KSO_WM_SLIDE_LAYOUT" val="a_l"/>
  <p:tag name="KSO_WM_SLIDE_LAYOUT_CNT" val="1_1"/>
  <p:tag name="KSO_WM_SLIDE_TYPE" val="contents"/>
  <p:tag name="KSO_WM_SLIDE_SUBTYPE" val="diag"/>
  <p:tag name="KSO_WM_DIAGRAM_GROUP_CODE" val="l1-1"/>
  <p:tag name="KSO_WM_SLIDE_DIAGTYPE" val="l"/>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7*a*1"/>
  <p:tag name="KSO_WM_TEMPLATE_CATEGORY" val="custom"/>
  <p:tag name="KSO_WM_TEMPLATE_INDEX" val="20233104"/>
  <p:tag name="KSO_WM_UNIT_LAYERLEVEL" val="1"/>
  <p:tag name="KSO_WM_TAG_VERSION" val="3.0"/>
  <p:tag name="KSO_WM_BEAUTIFY_FLAG" val="#wm#"/>
  <p:tag name="KSO_WM_UNIT_ISCONTENTSTITLE" val="0"/>
  <p:tag name="KSO_WM_UNIT_ISNUMDGMTITLE" val="0"/>
  <p:tag name="KSO_WM_UNIT_NOCLEAR" val="0"/>
  <p:tag name="KSO_WM_UNIT_VALUE" val="14"/>
  <p:tag name="KSO_WM_UNIT_TYPE" val="a"/>
  <p:tag name="KSO_WM_UNIT_INDEX" val="1"/>
  <p:tag name="KSO_WM_UNIT_PRESET_TEXT" val="添加章节标题"/>
  <p:tag name="KSO_WM_UNIT_TEXT_TYPE" val="1"/>
</p:tagLst>
</file>

<file path=ppt/tags/tag158.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33104_7*e*1"/>
  <p:tag name="KSO_WM_TEMPLATE_CATEGORY" val="custom"/>
  <p:tag name="KSO_WM_TEMPLATE_INDEX" val="20233104"/>
  <p:tag name="KSO_WM_UNIT_LAYERLEVEL" val="1"/>
  <p:tag name="KSO_WM_TAG_VERSION" val="3.0"/>
  <p:tag name="KSO_WM_BEAUTIFY_FLAG" val="#wm#"/>
  <p:tag name="KSO_WM_UNIT_NOCLEAR" val="0"/>
  <p:tag name="KSO_WM_UNIT_VALUE" val="13"/>
  <p:tag name="KSO_WM_UNIT_TYPE" val="e"/>
  <p:tag name="KSO_WM_UNIT_INDEX" val="1"/>
</p:tagLst>
</file>

<file path=ppt/tags/tag159.xml><?xml version="1.0" encoding="utf-8"?>
<p:tagLst xmlns:p="http://schemas.openxmlformats.org/presentationml/2006/main">
  <p:tag name="KSO_WM_SLIDE_ID" val="custom20233104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3104"/>
  <p:tag name="KSO_WM_SLIDE_TYPE" val="sectionTitle"/>
  <p:tag name="KSO_WM_SLIDE_SUBTYPE" val="pureTxt"/>
  <p:tag name="KSO_WM_SLIDE_LAYOUT" val="a_e"/>
  <p:tag name="KSO_WM_SLIDE_LAYOUT_CNT" val="1_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72_1*i*1"/>
  <p:tag name="KSO_WM_TEMPLATE_CATEGORY" val="custom"/>
  <p:tag name="KSO_WM_TEMPLATE_INDEX" val="20233172"/>
  <p:tag name="KSO_WM_UNIT_LAYERLEVEL" val="1"/>
  <p:tag name="KSO_WM_TAG_VERSION" val="3.0"/>
  <p:tag name="KSO_WM_BEAUTIFY_FLAG" val="#wm#"/>
  <p:tag name="KSO_WM_UNIT_TYPE" val="i"/>
  <p:tag name="KSO_WM_UNIT_INDEX" val="1"/>
  <p:tag name="KSO_WM_UNIT_FILL_FORE_SCHEMECOLOR_INDEX" val="5"/>
  <p:tag name="KSO_WM_UNIT_FILL_TYPE" val="1"/>
  <p:tag name="KSO_WM_UNIT_TEXT_FILL_FORE_SCHEMECOLOR_INDEX" val="14"/>
  <p:tag name="KSO_WM_UNIT_TEXT_FILL_TYPE" val="1"/>
  <p:tag name="KSO_WM_UNIT_USESOURCEFORMAT_APPLY" val="0"/>
</p:tagLst>
</file>

<file path=ppt/tags/tag161.xml><?xml version="1.0" encoding="utf-8"?>
<p:tagLst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UNIT_ID" val="custom20233172_1*a*1"/>
  <p:tag name="KSO_WM_TEMPLATE_CATEGORY" val="custom"/>
  <p:tag name="KSO_WM_TEMPLATE_INDEX" val="20233172"/>
  <p:tag name="KSO_WM_UNIT_LAYERLEVEL" val="1"/>
  <p:tag name="KSO_WM_TAG_VERSION" val="3.0"/>
  <p:tag name="KSO_WM_BEAUTIFY_FLAG" val="#wm#"/>
  <p:tag name="KSO_WM_DIAGRAM_GROUP_CODE" val="l1-1"/>
  <p:tag name="KSO_WM_UNIT_PRESET_TEXT" val="单击此处添加标题内容"/>
  <p:tag name="KSO_WM_UNIT_TEXT_FILL_FORE_SCHEMECOLOR_INDEX" val="5"/>
  <p:tag name="KSO_WM_UNIT_TEXT_FILL_TYPE" val="1"/>
  <p:tag name="KSO_WM_UNIT_USESOURCEFORMAT_APPLY" val="0"/>
</p:tagLst>
</file>

<file path=ppt/tags/tag16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3169_1*l_h_f*1_1_1"/>
  <p:tag name="KSO_WM_TEMPLATE_CATEGORY" val="diagram"/>
  <p:tag name="KSO_WM_TEMPLATE_INDEX" val="20233169"/>
  <p:tag name="KSO_WM_UNIT_LAYERLEVEL" val="1_1_1"/>
  <p:tag name="KSO_WM_TAG_VERSION" val="3.0"/>
  <p:tag name="KSO_WM_BEAUTIFY_FLAG" val="#wm#"/>
  <p:tag name="KSO_WM_UNIT_VALUE" val="152"/>
  <p:tag name="KSO_WM_DIAGRAM_GROUP_CODE" val="l1-1"/>
  <p:tag name="KSO_WM_DIAGRAM_VERSION" val="3"/>
  <p:tag name="KSO_WM_DIAGRAM_COLOR_TRICK" val="1"/>
  <p:tag name="KSO_WM_DIAGRAM_COLOR_TEXT_CAN_REMOVE" val="n"/>
  <p:tag name="KSO_WM_DIAGRAM_MAX_ITEMCNT" val="1"/>
  <p:tag name="KSO_WM_DIAGRAM_MIN_ITEMCNT" val="1"/>
  <p:tag name="KSO_WM_DIAGRAM_VIRTUALLY_FRAME" val="{&quot;height&quot;:303.95,&quot;left&quot;:555.9,&quot;top&quot;:126.85,&quot;width&quot;:379.64999999999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理解。"/>
  <p:tag name="KSO_WM_UNIT_TEXT_FILL_FORE_SCHEMECOLOR_INDEX" val="1"/>
  <p:tag name="KSO_WM_UNIT_TEXT_FILL_TYPE" val="1"/>
  <p:tag name="KSO_WM_UNIT_USESOURCEFORMAT_APPLY" val="0"/>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1*i*4"/>
  <p:tag name="KSO_WM_UNIT_LAYERLEVEL" val="1"/>
  <p:tag name="KSO_WM_TAG_VERSION" val="3.0"/>
  <p:tag name="KSO_WM_BEAUTIFY_FLAG" val="#wm#"/>
  <p:tag name="KSO_WM_UNIT_TYPE" val="i"/>
  <p:tag name="KSO_WM_UNIT_INDEX" val="4"/>
  <p:tag name="KSO_WM_TEMPLATE_CATEGORY" val="custom"/>
  <p:tag name="KSO_WM_TEMPLATE_INDEX" val="20233104"/>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1*i*5"/>
  <p:tag name="KSO_WM_UNIT_LAYERLEVEL" val="1"/>
  <p:tag name="KSO_WM_TAG_VERSION" val="3.0"/>
  <p:tag name="KSO_WM_BEAUTIFY_FLAG" val="#wm#"/>
  <p:tag name="KSO_WM_UNIT_TYPE" val="i"/>
  <p:tag name="KSO_WM_UNIT_INDEX" val="5"/>
  <p:tag name="KSO_WM_TEMPLATE_CATEGORY" val="custom"/>
  <p:tag name="KSO_WM_TEMPLATE_INDEX" val="20233104"/>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72_1*d*1"/>
  <p:tag name="KSO_WM_TEMPLATE_CATEGORY" val="custom"/>
  <p:tag name="KSO_WM_TEMPLATE_INDEX" val="20233172"/>
  <p:tag name="KSO_WM_UNIT_LAYERLEVEL" val="1"/>
  <p:tag name="KSO_WM_TAG_VERSION" val="3.0"/>
  <p:tag name="KSO_WM_BEAUTIFY_FLAG" val="#wm#"/>
  <p:tag name="KSO_WM_UNIT_VALUE" val="1155*1483"/>
  <p:tag name="KSO_WM_UNIT_TYPE" val="d"/>
  <p:tag name="KSO_WM_UNIT_INDEX" val="1"/>
  <p:tag name="MH_PIC_SOURCE_TYPE" val="generate_slide_ai*VCG41N1414024367*ai_v1.4.2.240611_ONLINE*1727170740810_16.90_0f767a1127ff-slide-4"/>
  <p:tag name="KSO_WM_UNIT_LINE_FORE_SCHEMECOLOR_INDEX" val="1"/>
  <p:tag name="KSO_WM_UNIT_LINE_FILL_TYPE" val="2"/>
  <p:tag name="KSO_WM_UNIT_USESOURCEFORMAT_APPLY" val="0"/>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72_1*d*1"/>
  <p:tag name="KSO_WM_TEMPLATE_CATEGORY" val="custom"/>
  <p:tag name="KSO_WM_TEMPLATE_INDEX" val="20233172"/>
  <p:tag name="KSO_WM_UNIT_LAYERLEVEL" val="1"/>
  <p:tag name="KSO_WM_TAG_VERSION" val="3.0"/>
  <p:tag name="KSO_WM_BEAUTIFY_FLAG" val="#wm#"/>
  <p:tag name="KSO_WM_UNIT_VALUE" val="1155*1483"/>
  <p:tag name="KSO_WM_UNIT_TYPE" val="d"/>
  <p:tag name="KSO_WM_UNIT_INDEX" val="1"/>
  <p:tag name="MH_PIC_SOURCE_TYPE" val="generate_slide_ai*VCG41N1414024367*ai_v1.4.2.240611_ONLINE*1727170740810_16.90_0f767a1127ff-slide-4"/>
  <p:tag name="KSO_WM_UNIT_LINE_FORE_SCHEMECOLOR_INDEX" val="1"/>
  <p:tag name="KSO_WM_UNIT_LINE_FILL_TYPE" val="2"/>
  <p:tag name="KSO_WM_UNIT_USESOURCEFORMAT_APPLY" val="0"/>
</p:tagLst>
</file>

<file path=ppt/tags/tag167.xml><?xml version="1.0" encoding="utf-8"?>
<p:tagLst xmlns:p="http://schemas.openxmlformats.org/presentationml/2006/main">
  <p:tag name="KSO_WM_BEAUTIFY_FLAG" val="#wm#"/>
  <p:tag name="KSO_WM_TEMPLATE_CATEGORY" val="custom"/>
  <p:tag name="KSO_WM_TEMPLATE_INDEX" val="20233104"/>
  <p:tag name="KSO_WM_SLIDE_ID" val="custom20233172_1"/>
  <p:tag name="KSO_WM_TEMPLATE_SUBCATEGORY" val="0"/>
  <p:tag name="KSO_WM_TEMPLATE_MASTER_TYPE" val="0"/>
  <p:tag name="KSO_WM_TEMPLATE_COLOR_TYPE" val="0"/>
  <p:tag name="KSO_WM_SLIDE_TYPE" val="text"/>
  <p:tag name="KSO_WM_SLIDE_SUBTYPE" val="picTxt"/>
  <p:tag name="KSO_WM_SLIDE_ITEM_CNT" val="1"/>
  <p:tag name="KSO_WM_SLIDE_INDEX" val="1"/>
  <p:tag name="KSO_WM_SLIDE_SIZE" val="309.123*231.508"/>
  <p:tag name="KSO_WM_SLIDE_POSITION" val="540.105*190.246"/>
  <p:tag name="KSO_WM_TAG_VERSION" val="3.0"/>
  <p:tag name="KSO_WM_SLIDE_LAYOUT" val="a_d_l"/>
  <p:tag name="KSO_WM_SLIDE_LAYOUT_CNT" val="1_1_1"/>
  <p:tag name="KSO_WM_DIAGRAM_GROUP_CODE" val="l1-1"/>
  <p:tag name="KSO_WM_SLIDE_DIAGTYPE" val="l"/>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72_1*i*1"/>
  <p:tag name="KSO_WM_TEMPLATE_CATEGORY" val="custom"/>
  <p:tag name="KSO_WM_TEMPLATE_INDEX" val="20233172"/>
  <p:tag name="KSO_WM_UNIT_LAYERLEVEL" val="1"/>
  <p:tag name="KSO_WM_TAG_VERSION" val="3.0"/>
  <p:tag name="KSO_WM_BEAUTIFY_FLAG" val="#wm#"/>
  <p:tag name="KSO_WM_UNIT_TYPE" val="i"/>
  <p:tag name="KSO_WM_UNIT_INDEX" val="1"/>
  <p:tag name="KSO_WM_UNIT_FILL_FORE_SCHEMECOLOR_INDEX" val="5"/>
  <p:tag name="KSO_WM_UNIT_FILL_TYPE" val="1"/>
  <p:tag name="KSO_WM_UNIT_TEXT_FILL_FORE_SCHEMECOLOR_INDEX" val="14"/>
  <p:tag name="KSO_WM_UNIT_TEXT_FILL_TYPE" val="1"/>
  <p:tag name="KSO_WM_UNIT_USESOURCEFORMAT_APPLY" val="0"/>
</p:tagLst>
</file>

<file path=ppt/tags/tag169.xml><?xml version="1.0" encoding="utf-8"?>
<p:tagLst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UNIT_ID" val="custom20233172_1*a*1"/>
  <p:tag name="KSO_WM_TEMPLATE_CATEGORY" val="custom"/>
  <p:tag name="KSO_WM_TEMPLATE_INDEX" val="20233172"/>
  <p:tag name="KSO_WM_UNIT_LAYERLEVEL" val="1"/>
  <p:tag name="KSO_WM_TAG_VERSION" val="3.0"/>
  <p:tag name="KSO_WM_BEAUTIFY_FLAG" val="#wm#"/>
  <p:tag name="KSO_WM_DIAGRAM_GROUP_CODE" val="l1-1"/>
  <p:tag name="KSO_WM_UNIT_PRESET_TEXT" val="单击此处添加标题内容"/>
  <p:tag name="KSO_WM_UNIT_TEXT_FILL_FORE_SCHEMECOLOR_INDEX" val="5"/>
  <p:tag name="KSO_WM_UNIT_TEXT_FILL_TYPE" val="1"/>
  <p:tag name="KSO_WM_UNIT_USESOURCEFORMAT_APPLY" val="0"/>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3169_1*l_h_f*1_1_1"/>
  <p:tag name="KSO_WM_TEMPLATE_CATEGORY" val="diagram"/>
  <p:tag name="KSO_WM_TEMPLATE_INDEX" val="20233169"/>
  <p:tag name="KSO_WM_UNIT_LAYERLEVEL" val="1_1_1"/>
  <p:tag name="KSO_WM_TAG_VERSION" val="3.0"/>
  <p:tag name="KSO_WM_BEAUTIFY_FLAG" val="#wm#"/>
  <p:tag name="KSO_WM_UNIT_VALUE" val="152"/>
  <p:tag name="KSO_WM_DIAGRAM_GROUP_CODE" val="l1-1"/>
  <p:tag name="KSO_WM_DIAGRAM_VERSION" val="3"/>
  <p:tag name="KSO_WM_DIAGRAM_COLOR_TRICK" val="1"/>
  <p:tag name="KSO_WM_DIAGRAM_COLOR_TEXT_CAN_REMOVE" val="n"/>
  <p:tag name="KSO_WM_DIAGRAM_MAX_ITEMCNT" val="1"/>
  <p:tag name="KSO_WM_DIAGRAM_MIN_ITEMCNT" val="1"/>
  <p:tag name="KSO_WM_DIAGRAM_VIRTUALLY_FRAME" val="{&quot;height&quot;:274.9613385826771,&quot;left&quot;:498.8611811023622,&quot;top&quot;:150.8,&quot;width&quot;:410.388818897637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理解。"/>
  <p:tag name="KSO_WM_UNIT_TEXT_FILL_FORE_SCHEMECOLOR_INDEX" val="1"/>
  <p:tag name="KSO_WM_UNIT_TEXT_FILL_TYPE" val="1"/>
  <p:tag name="KSO_WM_UNIT_USESOURCEFORMAT_APPLY" val="0"/>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1*i*4"/>
  <p:tag name="KSO_WM_UNIT_LAYERLEVEL" val="1"/>
  <p:tag name="KSO_WM_TAG_VERSION" val="3.0"/>
  <p:tag name="KSO_WM_BEAUTIFY_FLAG" val="#wm#"/>
  <p:tag name="KSO_WM_UNIT_TYPE" val="i"/>
  <p:tag name="KSO_WM_UNIT_INDEX" val="4"/>
  <p:tag name="KSO_WM_TEMPLATE_CATEGORY" val="custom"/>
  <p:tag name="KSO_WM_TEMPLATE_INDEX" val="20233104"/>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1*i*5"/>
  <p:tag name="KSO_WM_UNIT_LAYERLEVEL" val="1"/>
  <p:tag name="KSO_WM_TAG_VERSION" val="3.0"/>
  <p:tag name="KSO_WM_BEAUTIFY_FLAG" val="#wm#"/>
  <p:tag name="KSO_WM_UNIT_TYPE" val="i"/>
  <p:tag name="KSO_WM_UNIT_INDEX" val="5"/>
  <p:tag name="KSO_WM_TEMPLATE_CATEGORY" val="custom"/>
  <p:tag name="KSO_WM_TEMPLATE_INDEX" val="20233104"/>
</p:tagLst>
</file>

<file path=ppt/tags/tag173.xml><?xml version="1.0" encoding="utf-8"?>
<p:tagLst xmlns:p="http://schemas.openxmlformats.org/presentationml/2006/main">
  <p:tag name="KSO_WM_BEAUTIFY_FLAG" val="#wm#"/>
  <p:tag name="KSO_WM_TEMPLATE_CATEGORY" val="custom"/>
  <p:tag name="KSO_WM_TEMPLATE_INDEX" val="20233104"/>
  <p:tag name="KSO_WM_SLIDE_ID" val="custom20233172_1"/>
  <p:tag name="KSO_WM_TEMPLATE_SUBCATEGORY" val="0"/>
  <p:tag name="KSO_WM_TEMPLATE_MASTER_TYPE" val="0"/>
  <p:tag name="KSO_WM_TEMPLATE_COLOR_TYPE" val="0"/>
  <p:tag name="KSO_WM_SLIDE_TYPE" val="text"/>
  <p:tag name="KSO_WM_SLIDE_SUBTYPE" val="picTxt"/>
  <p:tag name="KSO_WM_SLIDE_ITEM_CNT" val="1"/>
  <p:tag name="KSO_WM_SLIDE_INDEX" val="1"/>
  <p:tag name="KSO_WM_SLIDE_SIZE" val="309.123*231.508"/>
  <p:tag name="KSO_WM_SLIDE_POSITION" val="540.105*190.246"/>
  <p:tag name="KSO_WM_TAG_VERSION" val="3.0"/>
  <p:tag name="KSO_WM_SLIDE_LAYOUT" val="a_d_l"/>
  <p:tag name="KSO_WM_SLIDE_LAYOUT_CNT" val="1_1_1"/>
  <p:tag name="KSO_WM_DIAGRAM_GROUP_CODE" val="l1-1"/>
  <p:tag name="KSO_WM_SLIDE_DIAGTYPE" val="l"/>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7*a*1"/>
  <p:tag name="KSO_WM_TEMPLATE_CATEGORY" val="custom"/>
  <p:tag name="KSO_WM_TEMPLATE_INDEX" val="20233104"/>
  <p:tag name="KSO_WM_UNIT_LAYERLEVEL" val="1"/>
  <p:tag name="KSO_WM_TAG_VERSION" val="3.0"/>
  <p:tag name="KSO_WM_BEAUTIFY_FLAG" val="#wm#"/>
  <p:tag name="KSO_WM_UNIT_ISCONTENTSTITLE" val="0"/>
  <p:tag name="KSO_WM_UNIT_ISNUMDGMTITLE" val="0"/>
  <p:tag name="KSO_WM_UNIT_NOCLEAR" val="0"/>
  <p:tag name="KSO_WM_UNIT_VALUE" val="14"/>
  <p:tag name="KSO_WM_UNIT_TYPE" val="a"/>
  <p:tag name="KSO_WM_UNIT_INDEX" val="1"/>
  <p:tag name="KSO_WM_UNIT_PRESET_TEXT" val="添加章节标题"/>
  <p:tag name="KSO_WM_UNIT_TEXT_TYPE" val="1"/>
</p:tagLst>
</file>

<file path=ppt/tags/tag175.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33104_7*e*1"/>
  <p:tag name="KSO_WM_TEMPLATE_CATEGORY" val="custom"/>
  <p:tag name="KSO_WM_TEMPLATE_INDEX" val="20233104"/>
  <p:tag name="KSO_WM_UNIT_LAYERLEVEL" val="1"/>
  <p:tag name="KSO_WM_TAG_VERSION" val="3.0"/>
  <p:tag name="KSO_WM_BEAUTIFY_FLAG" val="#wm#"/>
  <p:tag name="KSO_WM_UNIT_NOCLEAR" val="0"/>
  <p:tag name="KSO_WM_UNIT_VALUE" val="13"/>
  <p:tag name="KSO_WM_UNIT_TYPE" val="e"/>
  <p:tag name="KSO_WM_UNIT_INDEX" val="1"/>
</p:tagLst>
</file>

<file path=ppt/tags/tag176.xml><?xml version="1.0" encoding="utf-8"?>
<p:tagLst xmlns:p="http://schemas.openxmlformats.org/presentationml/2006/main">
  <p:tag name="KSO_WM_SLIDE_ID" val="custom20233104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3104"/>
  <p:tag name="KSO_WM_SLIDE_TYPE" val="sectionTitle"/>
  <p:tag name="KSO_WM_SLIDE_SUBTYPE" val="pureTxt"/>
  <p:tag name="KSO_WM_SLIDE_LAYOUT" val="a_e"/>
  <p:tag name="KSO_WM_SLIDE_LAYOUT_CNT" val="1_1"/>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251_1*l_h_f*1_1_1"/>
  <p:tag name="KSO_WM_TEMPLATE_CATEGORY" val="diagram"/>
  <p:tag name="KSO_WM_TEMPLATE_INDEX" val="20233251"/>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6"/>
  <p:tag name="KSO_WM_DIAGRAM_VIRTUALLY_FRAME" val="{&quot;height&quot;:608.9617322834647,&quot;left&quot;:19.7,&quot;top&quot;:85.8,&quot;width&quot;:919.2913385826771}"/>
  <p:tag name="KSO_WM_DIAGRAM_COLOR_MATCH_VALUE" val="{&quot;shape&quot;:{&quot;fill&quot;:{&quot;solid&quot;:{&quot;brightness&quot;:0,&quot;colorType&quot;:1,&quot;foreColorIndex&quot;:2,&quot;transparency&quot;:0},&quot;type&quot;:1},&quot;glow&quot;:{&quot;colorType&quot;:0},&quot;line&quot;:{&quot;solidLine&quot;:{&quot;brightness&quot;:0,&quot;colorType&quot;:1,&quot;foreColorIndex&quot;:13,&quot;transparency&quot;:0.75},&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SUBTYPE" val="a"/>
  <p:tag name="KSO_WM_UNIT_NOCLEAR" val="0"/>
  <p:tag name="KSO_WM_UNIT_VALUE" val="75"/>
  <p:tag name="KSO_WM_UNIT_TEXT_TYPE" val="1"/>
  <p:tag name="KSO_WM_UNIT_PRESET_TEXT" val="单击此处添加您的文本，简明扼要阐述您的观点。根据需要酌情增减文字，单击此处添加文本具体内容。单击此处添加文本具体内容，简明扼要地阐述您的观点。"/>
  <p:tag name="KSO_WM_UNIT_FILL_TYPE" val="1"/>
  <p:tag name="KSO_WM_UNIT_FILL_FORE_SCHEMECOLOR_INDEX" val="2"/>
  <p:tag name="KSO_WM_UNIT_FILL_FORE_SCHEMECOLOR_INDEX_BRIGHTNESS" val="0"/>
  <p:tag name="KSO_WM_UNIT_LINE_FORE_SCHEMECOLOR_INDEX" val="13"/>
  <p:tag name="KSO_WM_UNIT_LINE_FILL_TYPE" val="2"/>
  <p:tag name="KSO_WM_UNIT_USESOURCEFORMAT_APPLY" val="0"/>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3251_1*l_h_i*1_1_2"/>
  <p:tag name="KSO_WM_TEMPLATE_CATEGORY" val="diagram"/>
  <p:tag name="KSO_WM_TEMPLATE_INDEX" val="20233251"/>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6"/>
  <p:tag name="KSO_WM_DIAGRAM_VIRTUALLY_FRAME" val="{&quot;height&quot;:608.9617322834647,&quot;left&quot;:19.7,&quot;top&quot;:85.8,&quot;width&quot;:919.2913385826771}"/>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FILL_TYPE" val="1"/>
  <p:tag name="KSO_WM_UNIT_FILL_FORE_SCHEMECOLOR_INDEX" val="5"/>
  <p:tag name="KSO_WM_UNIT_FILL_FORE_SCHEMECOLOR_INDEX_BRIGHTNESS" val="0"/>
  <p:tag name="KSO_WM_UNIT_LINE_FORE_SCHEMECOLOR_INDEX" val="5"/>
  <p:tag name="KSO_WM_UNIT_LINE_FILL_TYPE" val="2"/>
  <p:tag name="KSO_WM_UNIT_TEXT_FILL_FORE_SCHEMECOLOR_INDEX" val="2"/>
  <p:tag name="KSO_WM_UNIT_TEXT_FILL_TYPE" val="1"/>
  <p:tag name="KSO_WM_UNIT_USESOURCEFORMAT_APPLY" val="0"/>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3251_1*l_h_f*1_3_1"/>
  <p:tag name="KSO_WM_TEMPLATE_CATEGORY" val="diagram"/>
  <p:tag name="KSO_WM_TEMPLATE_INDEX" val="20233251"/>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6"/>
  <p:tag name="KSO_WM_DIAGRAM_VIRTUALLY_FRAME" val="{&quot;height&quot;:608.9617322834647,&quot;left&quot;:19.7,&quot;top&quot;:85.8,&quot;width&quot;:919.2913385826771}"/>
  <p:tag name="KSO_WM_DIAGRAM_COLOR_MATCH_VALUE" val="{&quot;shape&quot;:{&quot;fill&quot;:{&quot;solid&quot;:{&quot;brightness&quot;:0,&quot;colorType&quot;:1,&quot;foreColorIndex&quot;:2,&quot;transparency&quot;:0},&quot;type&quot;:1},&quot;glow&quot;:{&quot;colorType&quot;:0},&quot;line&quot;:{&quot;solidLine&quot;:{&quot;brightness&quot;:0,&quot;colorType&quot;:1,&quot;foreColorIndex&quot;:13,&quot;transparency&quot;:0.75},&quot;type&quot;:1},&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SUBTYPE" val="a"/>
  <p:tag name="KSO_WM_UNIT_NOCLEAR" val="0"/>
  <p:tag name="KSO_WM_UNIT_VALUE" val="75"/>
  <p:tag name="KSO_WM_UNIT_TEXT_TYPE" val="1"/>
  <p:tag name="KSO_WM_UNIT_PRESET_TEXT" val="单击此处添加您的文本，简明扼要阐述您的观点。根据需要酌情增减文字，单击此处添加文本具体内容。单击此处添加文本具体内容，简明扼要地阐述您的观点。"/>
  <p:tag name="KSO_WM_UNIT_FILL_TYPE" val="1"/>
  <p:tag name="KSO_WM_UNIT_FILL_FORE_SCHEMECOLOR_INDEX" val="2"/>
  <p:tag name="KSO_WM_UNIT_FILL_FORE_SCHEMECOLOR_INDEX_BRIGHTNESS" val="0"/>
  <p:tag name="KSO_WM_UNIT_LINE_FORE_SCHEMECOLOR_INDEX" val="13"/>
  <p:tag name="KSO_WM_UNIT_LINE_FILL_TYPE" val="2"/>
  <p:tag name="KSO_WM_UNIT_USESOURCEFORMAT_APPLY" val="0"/>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3251_1*l_h_i*1_3_2"/>
  <p:tag name="KSO_WM_TEMPLATE_CATEGORY" val="diagram"/>
  <p:tag name="KSO_WM_TEMPLATE_INDEX" val="20233251"/>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6"/>
  <p:tag name="KSO_WM_DIAGRAM_VIRTUALLY_FRAME" val="{&quot;height&quot;:608.9617322834647,&quot;left&quot;:19.7,&quot;top&quot;:85.8,&quot;width&quot;:919.2913385826771}"/>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FILL_TYPE" val="1"/>
  <p:tag name="KSO_WM_UNIT_FILL_FORE_SCHEMECOLOR_INDEX" val="5"/>
  <p:tag name="KSO_WM_UNIT_FILL_FORE_SCHEMECOLOR_INDEX_BRIGHTNESS" val="0"/>
  <p:tag name="KSO_WM_UNIT_LINE_FORE_SCHEMECOLOR_INDEX" val="5"/>
  <p:tag name="KSO_WM_UNIT_LINE_FILL_TYPE" val="2"/>
  <p:tag name="KSO_WM_UNIT_TEXT_FILL_FORE_SCHEMECOLOR_INDEX" val="2"/>
  <p:tag name="KSO_WM_UNIT_TEXT_FILL_TYPE" val="1"/>
  <p:tag name="KSO_WM_UNIT_USESOURCEFORMAT_APPLY" val="0"/>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251_1*l_h_f*1_2_1"/>
  <p:tag name="KSO_WM_TEMPLATE_CATEGORY" val="diagram"/>
  <p:tag name="KSO_WM_TEMPLATE_INDEX" val="20233251"/>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6"/>
  <p:tag name="KSO_WM_DIAGRAM_VIRTUALLY_FRAME" val="{&quot;height&quot;:608.9617322834647,&quot;left&quot;:19.7,&quot;top&quot;:85.8,&quot;width&quot;:919.2913385826771}"/>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13,&quot;transparency&quot;:0.75},&quot;type&quot;:1},&quot;shadow&quot;:{&quot;brightness&quot;:0,&quot;colorType&quot;:2,&quot;rgb&quot;:&quot;#000000&quot;,&quot;transparency&quot;:0.9200000166893005},&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SUBTYPE" val="a"/>
  <p:tag name="KSO_WM_UNIT_NOCLEAR" val="0"/>
  <p:tag name="KSO_WM_UNIT_VALUE" val="75"/>
  <p:tag name="KSO_WM_UNIT_TEXT_TYPE" val="1"/>
  <p:tag name="KSO_WM_UNIT_PRESET_TEXT" val="单击此处添加您的文本，简明扼要阐述您的观点。根据需要酌情增减文字，单击此处添加文本具体内容。单击此处添加文本具体内容，简明扼要地阐述您的观点。"/>
  <p:tag name="KSO_WM_UNIT_LINE_FORE_SCHEMECOLOR_INDEX" val="13"/>
  <p:tag name="KSO_WM_UNIT_LINE_FILL_TYPE" val="2"/>
  <p:tag name="KSO_WM_UNIT_USESOURCEFORMAT_APPLY" val="0"/>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251_1*l_h_i*1_2_2"/>
  <p:tag name="KSO_WM_TEMPLATE_CATEGORY" val="diagram"/>
  <p:tag name="KSO_WM_TEMPLATE_INDEX" val="20233251"/>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6"/>
  <p:tag name="KSO_WM_DIAGRAM_VIRTUALLY_FRAME" val="{&quot;height&quot;:608.9617322834647,&quot;left&quot;:19.7,&quot;top&quot;:85.8,&quot;width&quot;:919.2913385826771}"/>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FILL_TYPE" val="1"/>
  <p:tag name="KSO_WM_UNIT_FILL_FORE_SCHEMECOLOR_INDEX" val="5"/>
  <p:tag name="KSO_WM_UNIT_FILL_FORE_SCHEMECOLOR_INDEX_BRIGHTNESS" val="0"/>
  <p:tag name="KSO_WM_UNIT_LINE_FORE_SCHEMECOLOR_INDEX" val="5"/>
  <p:tag name="KSO_WM_UNIT_LINE_FILL_TYPE" val="2"/>
  <p:tag name="KSO_WM_UNIT_TEXT_FILL_FORE_SCHEMECOLOR_INDEX" val="2"/>
  <p:tag name="KSO_WM_UNIT_TEXT_FILL_TYPE" val="1"/>
  <p:tag name="KSO_WM_UNIT_USESOURCEFORMAT_APPLY" val="0"/>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3251_1*l_h_f*1_4_1"/>
  <p:tag name="KSO_WM_TEMPLATE_CATEGORY" val="diagram"/>
  <p:tag name="KSO_WM_TEMPLATE_INDEX" val="20233251"/>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6"/>
  <p:tag name="KSO_WM_DIAGRAM_VIRTUALLY_FRAME" val="{&quot;height&quot;:608.9617322834647,&quot;left&quot;:19.7,&quot;top&quot;:85.8,&quot;width&quot;:919.2913385826771}"/>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13,&quot;transparency&quot;:0.75},&quot;type&quot;:1},&quot;shadow&quot;:{&quot;brightness&quot;:0,&quot;colorType&quot;:2,&quot;rgb&quot;:&quot;#000000&quot;,&quot;transparency&quot;:0.9200000166893005},&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SUBTYPE" val="a"/>
  <p:tag name="KSO_WM_UNIT_NOCLEAR" val="0"/>
  <p:tag name="KSO_WM_UNIT_VALUE" val="75"/>
  <p:tag name="KSO_WM_UNIT_TEXT_TYPE" val="1"/>
  <p:tag name="KSO_WM_UNIT_PRESET_TEXT" val="单击此处添加您的文本，简明扼要阐述您的观点。根据需要酌情增减文字，单击此处添加文本具体内容。单击此处添加文本具体内容，简明扼要地阐述您的观点。"/>
  <p:tag name="KSO_WM_UNIT_LINE_FORE_SCHEMECOLOR_INDEX" val="13"/>
  <p:tag name="KSO_WM_UNIT_LINE_FILL_TYPE" val="2"/>
  <p:tag name="KSO_WM_UNIT_USESOURCEFORMAT_APPLY" val="0"/>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3251_1*l_h_i*1_4_2"/>
  <p:tag name="KSO_WM_TEMPLATE_CATEGORY" val="diagram"/>
  <p:tag name="KSO_WM_TEMPLATE_INDEX" val="20233251"/>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6"/>
  <p:tag name="KSO_WM_DIAGRAM_VIRTUALLY_FRAME" val="{&quot;height&quot;:608.9617322834647,&quot;left&quot;:19.7,&quot;top&quot;:85.8,&quot;width&quot;:919.2913385826771}"/>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FILL_TYPE" val="1"/>
  <p:tag name="KSO_WM_UNIT_FILL_FORE_SCHEMECOLOR_INDEX" val="5"/>
  <p:tag name="KSO_WM_UNIT_FILL_FORE_SCHEMECOLOR_INDEX_BRIGHTNESS" val="0"/>
  <p:tag name="KSO_WM_UNIT_LINE_FORE_SCHEMECOLOR_INDEX" val="5"/>
  <p:tag name="KSO_WM_UNIT_LINE_FILL_TYPE" val="2"/>
  <p:tag name="KSO_WM_UNIT_TEXT_FILL_FORE_SCHEMECOLOR_INDEX" val="2"/>
  <p:tag name="KSO_WM_UNIT_TEXT_FILL_TYPE" val="1"/>
  <p:tag name="KSO_WM_UNIT_USESOURCEFORMAT_APPLY" val="0"/>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233251_1*l_h_f*1_6_1"/>
  <p:tag name="KSO_WM_TEMPLATE_CATEGORY" val="diagram"/>
  <p:tag name="KSO_WM_TEMPLATE_INDEX" val="20233251"/>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6"/>
  <p:tag name="KSO_WM_DIAGRAM_VIRTUALLY_FRAME" val="{&quot;height&quot;:608.9617322834647,&quot;left&quot;:19.7,&quot;top&quot;:85.8,&quot;width&quot;:919.2913385826771}"/>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13,&quot;transparency&quot;:0.75},&quot;type&quot;:1},&quot;shadow&quot;:{&quot;brightness&quot;:0,&quot;colorType&quot;:2,&quot;rgb&quot;:&quot;#000000&quot;,&quot;transparency&quot;:0.9200000166893005},&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SUBTYPE" val="a"/>
  <p:tag name="KSO_WM_UNIT_NOCLEAR" val="0"/>
  <p:tag name="KSO_WM_UNIT_VALUE" val="75"/>
  <p:tag name="KSO_WM_UNIT_TEXT_TYPE" val="1"/>
  <p:tag name="KSO_WM_UNIT_PRESET_TEXT" val="单击此处添加您的文本，简明扼要阐述您的观点。根据需要酌情增减文字，单击此处添加文本具体内容。单击此处添加文本具体内容，简明扼要地阐述您的观点。"/>
  <p:tag name="KSO_WM_UNIT_LINE_FORE_SCHEMECOLOR_INDEX" val="13"/>
  <p:tag name="KSO_WM_UNIT_LINE_FILL_TYPE" val="2"/>
  <p:tag name="KSO_WM_UNIT_USESOURCEFORMAT_APPLY" val="0"/>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33251_1*l_h_i*1_6_2"/>
  <p:tag name="KSO_WM_TEMPLATE_CATEGORY" val="diagram"/>
  <p:tag name="KSO_WM_TEMPLATE_INDEX" val="20233251"/>
  <p:tag name="KSO_WM_UNIT_LAYERLEVEL" val="1_1_1"/>
  <p:tag name="KSO_WM_TAG_VERSION" val="3.0"/>
  <p:tag name="KSO_WM_BEAUTIFY_FLAG" val="#wm#"/>
  <p:tag name="KSO_WM_DIAGRAM_VERSION" val="3"/>
  <p:tag name="KSO_WM_DIAGRAM_COLOR_TEXT_CAN_REMOVE" val="n"/>
  <p:tag name="KSO_WM_DIAGRAM_MAX_ITEMCNT" val="6"/>
  <p:tag name="KSO_WM_DIAGRAM_MIN_ITEMCNT" val="6"/>
  <p:tag name="KSO_WM_DIAGRAM_VIRTUALLY_FRAME" val="{&quot;height&quot;:608.9617322834647,&quot;left&quot;:19.7,&quot;top&quot;:85.8,&quot;width&quot;:919.2913385826771}"/>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FILL_TYPE" val="1"/>
  <p:tag name="KSO_WM_UNIT_FILL_FORE_SCHEMECOLOR_INDEX" val="5"/>
  <p:tag name="KSO_WM_UNIT_FILL_FORE_SCHEMECOLOR_INDEX_BRIGHTNESS" val="0"/>
  <p:tag name="KSO_WM_UNIT_LINE_FORE_SCHEMECOLOR_INDEX" val="5"/>
  <p:tag name="KSO_WM_UNIT_LINE_FILL_TYPE" val="2"/>
  <p:tag name="KSO_WM_UNIT_TEXT_FILL_FORE_SCHEMECOLOR_INDEX" val="2"/>
  <p:tag name="KSO_WM_UNIT_TEXT_FILL_TYPE" val="1"/>
  <p:tag name="KSO_WM_UNIT_USESOURCEFORMAT_APPLY" val="0"/>
</p:tagLst>
</file>

<file path=ppt/tags/tag187.xml><?xml version="1.0" encoding="utf-8"?>
<p:tagLst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UNIT_ID" val="custom20233172_1*a*1"/>
  <p:tag name="KSO_WM_TEMPLATE_CATEGORY" val="custom"/>
  <p:tag name="KSO_WM_TEMPLATE_INDEX" val="20233172"/>
  <p:tag name="KSO_WM_UNIT_LAYERLEVEL" val="1"/>
  <p:tag name="KSO_WM_TAG_VERSION" val="3.0"/>
  <p:tag name="KSO_WM_BEAUTIFY_FLAG" val="#wm#"/>
  <p:tag name="KSO_WM_DIAGRAM_GROUP_CODE" val="l1-1"/>
  <p:tag name="KSO_WM_UNIT_PRESET_TEXT" val="单击此处添加标题内容"/>
  <p:tag name="KSO_WM_UNIT_TEXT_FILL_FORE_SCHEMECOLOR_INDEX" val="5"/>
  <p:tag name="KSO_WM_UNIT_TEXT_FILL_TYPE" val="1"/>
  <p:tag name="KSO_WM_UNIT_USESOURCEFORMAT_APPLY" val="0"/>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1*i*4"/>
  <p:tag name="KSO_WM_UNIT_LAYERLEVEL" val="1"/>
  <p:tag name="KSO_WM_TAG_VERSION" val="3.0"/>
  <p:tag name="KSO_WM_BEAUTIFY_FLAG" val="#wm#"/>
  <p:tag name="KSO_WM_UNIT_TYPE" val="i"/>
  <p:tag name="KSO_WM_UNIT_INDEX" val="4"/>
  <p:tag name="KSO_WM_TEMPLATE_CATEGORY" val="custom"/>
  <p:tag name="KSO_WM_TEMPLATE_INDEX" val="20233104"/>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251_1*l_h_f*1_2_1"/>
  <p:tag name="KSO_WM_TEMPLATE_CATEGORY" val="diagram"/>
  <p:tag name="KSO_WM_TEMPLATE_INDEX" val="20233251"/>
  <p:tag name="KSO_WM_UNIT_LAYERLEVEL" val="1_1_1"/>
  <p:tag name="KSO_WM_TAG_VERSION" val="3.0"/>
  <p:tag name="KSO_WM_DIAGRAM_VERSION" val="3"/>
  <p:tag name="KSO_WM_DIAGRAM_COLOR_TEXT_CAN_REMOVE" val="n"/>
  <p:tag name="KSO_WM_DIAGRAM_MAX_ITEMCNT" val="6"/>
  <p:tag name="KSO_WM_DIAGRAM_MIN_ITEMCNT" val="6"/>
  <p:tag name="KSO_WM_DIAGRAM_VIRTUALLY_FRAME" val="{&quot;height&quot;:389.3617322834646,&quot;left&quot;:42.6,&quot;top&quot;:102,&quot;width&quot;:862.5956814983698}"/>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13,&quot;transparency&quot;:0.75},&quot;type&quot;:1},&quot;shadow&quot;:{&quot;brightness&quot;:0,&quot;colorType&quot;:2,&quot;rgb&quot;:&quot;#000000&quot;,&quot;transparency&quot;:0.9200000166893005},&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SUBTYPE" val="a"/>
  <p:tag name="KSO_WM_UNIT_NOCLEAR" val="0"/>
  <p:tag name="KSO_WM_UNIT_VALUE" val="75"/>
  <p:tag name="KSO_WM_UNIT_TEXT_TYPE" val="1"/>
  <p:tag name="KSO_WM_UNIT_PRESET_TEXT" val="单击此处添加您的文本，简明扼要阐述您的观点。根据需要酌情增减文字，单击此处添加文本具体内容。单击此处添加文本具体内容，简明扼要地阐述您的观点。"/>
  <p:tag name="KSO_WM_UNIT_LINE_FORE_SCHEMECOLOR_INDEX" val="13"/>
  <p:tag name="KSO_WM_UNIT_LINE_FILL_TYPE" val="2"/>
  <p:tag name="KSO_WM_UNIT_USESOURCEFORMAT_APPLY" val="0"/>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251_1*l_h_i*1_2_2"/>
  <p:tag name="KSO_WM_TEMPLATE_CATEGORY" val="diagram"/>
  <p:tag name="KSO_WM_TEMPLATE_INDEX" val="20233251"/>
  <p:tag name="KSO_WM_UNIT_LAYERLEVEL" val="1_1_1"/>
  <p:tag name="KSO_WM_TAG_VERSION" val="3.0"/>
  <p:tag name="KSO_WM_DIAGRAM_VERSION" val="3"/>
  <p:tag name="KSO_WM_DIAGRAM_COLOR_TEXT_CAN_REMOVE" val="n"/>
  <p:tag name="KSO_WM_DIAGRAM_MAX_ITEMCNT" val="6"/>
  <p:tag name="KSO_WM_DIAGRAM_MIN_ITEMCNT" val="6"/>
  <p:tag name="KSO_WM_DIAGRAM_VIRTUALLY_FRAME" val="{&quot;height&quot;:389.3617322834646,&quot;left&quot;:42.6,&quot;top&quot;:102,&quot;width&quot;:862.595681498369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FILL_TYPE" val="1"/>
  <p:tag name="KSO_WM_UNIT_FILL_FORE_SCHEMECOLOR_INDEX" val="5"/>
  <p:tag name="KSO_WM_UNIT_FILL_FORE_SCHEMECOLOR_INDEX_BRIGHTNESS" val="0"/>
  <p:tag name="KSO_WM_UNIT_LINE_FORE_SCHEMECOLOR_INDEX" val="5"/>
  <p:tag name="KSO_WM_UNIT_LINE_FILL_TYPE" val="2"/>
  <p:tag name="KSO_WM_UNIT_TEXT_FILL_FORE_SCHEMECOLOR_INDEX" val="2"/>
  <p:tag name="KSO_WM_UNIT_TEXT_FILL_TYPE" val="1"/>
  <p:tag name="KSO_WM_UNIT_USESOURCEFORMAT_APPLY" val="0"/>
</p:tagLst>
</file>

<file path=ppt/tags/tag191.xml><?xml version="1.0" encoding="utf-8"?>
<p:tagLst xmlns:p="http://schemas.openxmlformats.org/presentationml/2006/main">
  <p:tag name="KSO_WM_SLIDE_ID" val="diagram20233251_1"/>
  <p:tag name="KSO_WM_TEMPLATE_SUBCATEGORY" val="0"/>
  <p:tag name="KSO_WM_TEMPLATE_MASTER_TYPE" val="0"/>
  <p:tag name="KSO_WM_TEMPLATE_COLOR_TYPE" val="0"/>
  <p:tag name="KSO_WM_SLIDE_ITEM_CNT" val="6"/>
  <p:tag name="KSO_WM_SLIDE_INDEX" val="1"/>
  <p:tag name="KSO_WM_TAG_VERSION" val="3.0"/>
  <p:tag name="KSO_WM_BEAUTIFY_FLAG" val="#wm#"/>
  <p:tag name="KSO_WM_TEMPLATE_CATEGORY" val="custom"/>
  <p:tag name="KSO_WM_TEMPLATE_INDEX" val="20233104"/>
  <p:tag name="KSO_WM_SLIDE_TYPE" val="text"/>
  <p:tag name="KSO_WM_SLIDE_SUBTYPE" val="diag"/>
  <p:tag name="KSO_WM_SLIDE_SIZE" val="850.4*371.123"/>
  <p:tag name="KSO_WM_SLIDE_POSITION" val="54.8*120.209"/>
  <p:tag name="KSO_WM_SLIDE_LAYOUT" val="a_l"/>
  <p:tag name="KSO_WM_SLIDE_LAYOUT_CNT" val="1_1"/>
  <p:tag name="KSO_WM_SPECIAL_SOURCE" val="bdnull"/>
  <p:tag name="KSO_WM_DIAGRAM_GROUP_CODE" val="l1-1"/>
  <p:tag name="KSO_WM_SLIDE_DIAGTYPE" val="l"/>
</p:tagLst>
</file>

<file path=ppt/tags/tag192.xml><?xml version="1.0" encoding="utf-8"?>
<p:tagLst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UNIT_ID" val="custom20233172_1*a*1"/>
  <p:tag name="KSO_WM_TEMPLATE_CATEGORY" val="custom"/>
  <p:tag name="KSO_WM_TEMPLATE_INDEX" val="20233172"/>
  <p:tag name="KSO_WM_UNIT_LAYERLEVEL" val="1"/>
  <p:tag name="KSO_WM_TAG_VERSION" val="3.0"/>
  <p:tag name="KSO_WM_BEAUTIFY_FLAG" val="#wm#"/>
  <p:tag name="KSO_WM_DIAGRAM_GROUP_CODE" val="l1-1"/>
  <p:tag name="KSO_WM_UNIT_PRESET_TEXT" val="单击此处添加标题内容"/>
  <p:tag name="KSO_WM_UNIT_TEXT_FILL_FORE_SCHEMECOLOR_INDEX" val="5"/>
  <p:tag name="KSO_WM_UNIT_TEXT_FILL_TYPE" val="1"/>
  <p:tag name="KSO_WM_UNIT_USESOURCEFORMAT_APPLY" val="0"/>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1*i*4"/>
  <p:tag name="KSO_WM_UNIT_LAYERLEVEL" val="1"/>
  <p:tag name="KSO_WM_TAG_VERSION" val="3.0"/>
  <p:tag name="KSO_WM_BEAUTIFY_FLAG" val="#wm#"/>
  <p:tag name="KSO_WM_UNIT_TYPE" val="i"/>
  <p:tag name="KSO_WM_UNIT_INDEX" val="4"/>
  <p:tag name="KSO_WM_TEMPLATE_CATEGORY" val="custom"/>
  <p:tag name="KSO_WM_TEMPLATE_INDEX" val="20233104"/>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33172_1*i*1"/>
  <p:tag name="KSO_WM_TEMPLATE_CATEGORY" val="custom"/>
  <p:tag name="KSO_WM_TEMPLATE_INDEX" val="20233172"/>
  <p:tag name="KSO_WM_UNIT_LAYERLEVEL" val="1"/>
  <p:tag name="KSO_WM_TAG_VERSION" val="3.0"/>
  <p:tag name="KSO_WM_BEAUTIFY_FLAG" val="#wm#"/>
  <p:tag name="KSO_WM_UNIT_TYPE" val="i"/>
  <p:tag name="KSO_WM_UNIT_INDEX" val="1"/>
  <p:tag name="KSO_WM_UNIT_FILL_FORE_SCHEMECOLOR_INDEX" val="5"/>
  <p:tag name="KSO_WM_UNIT_FILL_TYPE" val="1"/>
  <p:tag name="KSO_WM_UNIT_TEXT_FILL_FORE_SCHEMECOLOR_INDEX" val="14"/>
  <p:tag name="KSO_WM_UNIT_TEXT_FILL_TYPE" val="1"/>
  <p:tag name="KSO_WM_UNIT_USESOURCEFORMAT_APPLY" val="0"/>
</p:tagLst>
</file>

<file path=ppt/tags/tag19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3169_1*l_h_f*1_1_1"/>
  <p:tag name="KSO_WM_TEMPLATE_CATEGORY" val="diagram"/>
  <p:tag name="KSO_WM_TEMPLATE_INDEX" val="20233169"/>
  <p:tag name="KSO_WM_UNIT_LAYERLEVEL" val="1_1_1"/>
  <p:tag name="KSO_WM_TAG_VERSION" val="3.0"/>
  <p:tag name="KSO_WM_BEAUTIFY_FLAG" val="#wm#"/>
  <p:tag name="KSO_WM_UNIT_VALUE" val="152"/>
  <p:tag name="KSO_WM_DIAGRAM_GROUP_CODE" val="l1-1"/>
  <p:tag name="KSO_WM_DIAGRAM_VERSION" val="3"/>
  <p:tag name="KSO_WM_DIAGRAM_COLOR_TRICK" val="1"/>
  <p:tag name="KSO_WM_DIAGRAM_COLOR_TEXT_CAN_REMOVE" val="n"/>
  <p:tag name="KSO_WM_DIAGRAM_MAX_ITEMCNT" val="1"/>
  <p:tag name="KSO_WM_DIAGRAM_MIN_ITEMCNT" val="1"/>
  <p:tag name="KSO_WM_DIAGRAM_VIRTUALLY_FRAME" val="{&quot;height&quot;:274.9613385826771,&quot;left&quot;:498.8611811023622,&quot;top&quot;:150.8,&quot;width&quot;:410.388818897637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理解。"/>
  <p:tag name="KSO_WM_UNIT_TEXT_FILL_FORE_SCHEMECOLOR_INDEX" val="1"/>
  <p:tag name="KSO_WM_UNIT_TEXT_FILL_TYPE" val="1"/>
  <p:tag name="KSO_WM_UNIT_USESOURCEFORMAT_APPLY" val="0"/>
</p:tagLst>
</file>

<file path=ppt/tags/tag196.xml><?xml version="1.0" encoding="utf-8"?>
<p:tagLst xmlns:p="http://schemas.openxmlformats.org/presentationml/2006/main">
  <p:tag name="KSO_WM_SLIDE_ID" val="diagram20233251_1"/>
  <p:tag name="KSO_WM_TEMPLATE_SUBCATEGORY" val="0"/>
  <p:tag name="KSO_WM_TEMPLATE_MASTER_TYPE" val="0"/>
  <p:tag name="KSO_WM_TEMPLATE_COLOR_TYPE" val="0"/>
  <p:tag name="KSO_WM_SLIDE_ITEM_CNT" val="6"/>
  <p:tag name="KSO_WM_SLIDE_INDEX" val="1"/>
  <p:tag name="KSO_WM_TAG_VERSION" val="3.0"/>
  <p:tag name="KSO_WM_BEAUTIFY_FLAG" val="#wm#"/>
  <p:tag name="KSO_WM_TEMPLATE_CATEGORY" val="custom"/>
  <p:tag name="KSO_WM_TEMPLATE_INDEX" val="20233104"/>
  <p:tag name="KSO_WM_SLIDE_TYPE" val="text"/>
  <p:tag name="KSO_WM_SLIDE_SUBTYPE" val="diag"/>
  <p:tag name="KSO_WM_SLIDE_SIZE" val="850.4*371.123"/>
  <p:tag name="KSO_WM_SLIDE_POSITION" val="54.8*120.209"/>
  <p:tag name="KSO_WM_SLIDE_LAYOUT" val="a_l"/>
  <p:tag name="KSO_WM_SLIDE_LAYOUT_CNT" val="1_1"/>
  <p:tag name="KSO_WM_SPECIAL_SOURCE" val="bdnull"/>
  <p:tag name="KSO_WM_DIAGRAM_GROUP_CODE" val="l1-1"/>
  <p:tag name="KSO_WM_SLIDE_DIAGTYPE" val="l"/>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7*a*1"/>
  <p:tag name="KSO_WM_TEMPLATE_CATEGORY" val="custom"/>
  <p:tag name="KSO_WM_TEMPLATE_INDEX" val="20233104"/>
  <p:tag name="KSO_WM_UNIT_LAYERLEVEL" val="1"/>
  <p:tag name="KSO_WM_TAG_VERSION" val="3.0"/>
  <p:tag name="KSO_WM_BEAUTIFY_FLAG" val="#wm#"/>
  <p:tag name="KSO_WM_UNIT_ISCONTENTSTITLE" val="0"/>
  <p:tag name="KSO_WM_UNIT_ISNUMDGMTITLE" val="0"/>
  <p:tag name="KSO_WM_UNIT_NOCLEAR" val="0"/>
  <p:tag name="KSO_WM_UNIT_VALUE" val="14"/>
  <p:tag name="KSO_WM_UNIT_TYPE" val="a"/>
  <p:tag name="KSO_WM_UNIT_INDEX" val="1"/>
  <p:tag name="KSO_WM_UNIT_PRESET_TEXT" val="添加章节标题"/>
  <p:tag name="KSO_WM_UNIT_TEXT_TYPE" val="1"/>
</p:tagLst>
</file>

<file path=ppt/tags/tag198.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33104_7*e*1"/>
  <p:tag name="KSO_WM_TEMPLATE_CATEGORY" val="custom"/>
  <p:tag name="KSO_WM_TEMPLATE_INDEX" val="20233104"/>
  <p:tag name="KSO_WM_UNIT_LAYERLEVEL" val="1"/>
  <p:tag name="KSO_WM_TAG_VERSION" val="3.0"/>
  <p:tag name="KSO_WM_BEAUTIFY_FLAG" val="#wm#"/>
  <p:tag name="KSO_WM_UNIT_NOCLEAR" val="0"/>
  <p:tag name="KSO_WM_UNIT_VALUE" val="13"/>
  <p:tag name="KSO_WM_UNIT_TYPE" val="e"/>
  <p:tag name="KSO_WM_UNIT_INDEX" val="1"/>
</p:tagLst>
</file>

<file path=ppt/tags/tag199.xml><?xml version="1.0" encoding="utf-8"?>
<p:tagLst xmlns:p="http://schemas.openxmlformats.org/presentationml/2006/main">
  <p:tag name="KSO_WM_SLIDE_ID" val="custom20233104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3104"/>
  <p:tag name="KSO_WM_SLIDE_TYPE" val="sectionTitle"/>
  <p:tag name="KSO_WM_SLIDE_SUBTYPE" val="pureTxt"/>
  <p:tag name="KSO_WM_SLIDE_LAYOUT" val="a_e"/>
  <p:tag name="KSO_WM_SLIDE_LAYOUT_CNT" val="1_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UNIT_ID" val="custom20233172_1*a*1"/>
  <p:tag name="KSO_WM_TEMPLATE_CATEGORY" val="custom"/>
  <p:tag name="KSO_WM_TEMPLATE_INDEX" val="20233172"/>
  <p:tag name="KSO_WM_UNIT_LAYERLEVEL" val="1"/>
  <p:tag name="KSO_WM_TAG_VERSION" val="3.0"/>
  <p:tag name="KSO_WM_BEAUTIFY_FLAG" val="#wm#"/>
  <p:tag name="KSO_WM_DIAGRAM_GROUP_CODE" val="l1-1"/>
  <p:tag name="KSO_WM_UNIT_PRESET_TEXT" val="单击此处添加标题内容"/>
  <p:tag name="KSO_WM_UNIT_TEXT_FILL_FORE_SCHEMECOLOR_INDEX" val="5"/>
  <p:tag name="KSO_WM_UNIT_TEXT_FILL_TYPE" val="1"/>
  <p:tag name="KSO_WM_UNIT_USESOURCEFORMAT_APPLY" val="0"/>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1*i*4"/>
  <p:tag name="KSO_WM_UNIT_LAYERLEVEL" val="1"/>
  <p:tag name="KSO_WM_TAG_VERSION" val="3.0"/>
  <p:tag name="KSO_WM_BEAUTIFY_FLAG" val="#wm#"/>
  <p:tag name="KSO_WM_UNIT_TYPE" val="i"/>
  <p:tag name="KSO_WM_UNIT_INDEX" val="4"/>
  <p:tag name="KSO_WM_TEMPLATE_CATEGORY" val="custom"/>
  <p:tag name="KSO_WM_TEMPLATE_INDEX" val="20233104"/>
</p:tagLst>
</file>

<file path=ppt/tags/tag202.xml><?xml version="1.0" encoding="utf-8"?>
<p:tagLst xmlns:p="http://schemas.openxmlformats.org/presentationml/2006/main">
  <p:tag name="TABLE_ENDDRAG_ORIGIN_RECT" val="914*435"/>
  <p:tag name="TABLE_ENDDRAG_RECT" val="22*85*914*435"/>
</p:tagLst>
</file>

<file path=ppt/tags/tag203.xml><?xml version="1.0" encoding="utf-8"?>
<p:tagLst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UNIT_ID" val="custom20233172_1*a*1"/>
  <p:tag name="KSO_WM_TEMPLATE_CATEGORY" val="custom"/>
  <p:tag name="KSO_WM_TEMPLATE_INDEX" val="20233172"/>
  <p:tag name="KSO_WM_UNIT_LAYERLEVEL" val="1"/>
  <p:tag name="KSO_WM_TAG_VERSION" val="3.0"/>
  <p:tag name="KSO_WM_BEAUTIFY_FLAG" val="#wm#"/>
  <p:tag name="KSO_WM_DIAGRAM_GROUP_CODE" val="l1-1"/>
  <p:tag name="KSO_WM_UNIT_PRESET_TEXT" val="单击此处添加标题内容"/>
  <p:tag name="KSO_WM_UNIT_TEXT_FILL_FORE_SCHEMECOLOR_INDEX" val="5"/>
  <p:tag name="KSO_WM_UNIT_TEXT_FILL_TYPE" val="1"/>
  <p:tag name="KSO_WM_UNIT_USESOURCEFORMAT_APPLY" val="0"/>
</p:tagLst>
</file>

<file path=ppt/tags/tag204.xml><?xml version="1.0" encoding="utf-8"?>
<p:tagLst xmlns:p="http://schemas.openxmlformats.org/presentationml/2006/main">
  <p:tag name="KSO_WM_BEAUTIFY_FLAG" val="#wm#"/>
  <p:tag name="KSO_WM_TEMPLATE_CATEGORY" val="custom"/>
  <p:tag name="KSO_WM_TEMPLATE_INDEX" val="20233104"/>
  <p:tag name="KSO_WM_SLIDE_ID" val="diagram20233267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845.257*333.102"/>
  <p:tag name="KSO_WM_SLIDE_POSITION" val="57.3717*135.405"/>
  <p:tag name="KSO_WM_DIAGRAM_GROUP_CODE" val="l1-1"/>
  <p:tag name="KSO_WM_SLIDE_DIAGTYPE" val="l"/>
  <p:tag name="KSO_WM_TAG_VERSION" val="3.0"/>
  <p:tag name="KSO_WM_SLIDE_LAYOUT" val="a_l"/>
  <p:tag name="KSO_WM_SLIDE_LAYOUT_CNT" val="1_1"/>
  <p:tag name="resource_record_key" val="{&quot;29&quot;:[50000076,50000077],&quot;65&quot;:[20233104]}"/>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7*a*1"/>
  <p:tag name="KSO_WM_TEMPLATE_CATEGORY" val="custom"/>
  <p:tag name="KSO_WM_TEMPLATE_INDEX" val="20233104"/>
  <p:tag name="KSO_WM_UNIT_LAYERLEVEL" val="1"/>
  <p:tag name="KSO_WM_TAG_VERSION" val="3.0"/>
  <p:tag name="KSO_WM_BEAUTIFY_FLAG" val="#wm#"/>
  <p:tag name="KSO_WM_UNIT_ISCONTENTSTITLE" val="0"/>
  <p:tag name="KSO_WM_UNIT_ISNUMDGMTITLE" val="0"/>
  <p:tag name="KSO_WM_UNIT_NOCLEAR" val="0"/>
  <p:tag name="KSO_WM_UNIT_VALUE" val="14"/>
  <p:tag name="KSO_WM_UNIT_TYPE" val="a"/>
  <p:tag name="KSO_WM_UNIT_INDEX" val="1"/>
  <p:tag name="KSO_WM_UNIT_PRESET_TEXT" val="添加章节标题"/>
  <p:tag name="KSO_WM_UNIT_TEXT_TYPE" val="1"/>
</p:tagLst>
</file>

<file path=ppt/tags/tag206.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33104_7*e*1"/>
  <p:tag name="KSO_WM_TEMPLATE_CATEGORY" val="custom"/>
  <p:tag name="KSO_WM_TEMPLATE_INDEX" val="20233104"/>
  <p:tag name="KSO_WM_UNIT_LAYERLEVEL" val="1"/>
  <p:tag name="KSO_WM_TAG_VERSION" val="3.0"/>
  <p:tag name="KSO_WM_BEAUTIFY_FLAG" val="#wm#"/>
  <p:tag name="KSO_WM_UNIT_NOCLEAR" val="0"/>
  <p:tag name="KSO_WM_UNIT_VALUE" val="13"/>
  <p:tag name="KSO_WM_UNIT_TYPE" val="e"/>
  <p:tag name="KSO_WM_UNIT_INDEX" val="1"/>
</p:tagLst>
</file>

<file path=ppt/tags/tag207.xml><?xml version="1.0" encoding="utf-8"?>
<p:tagLst xmlns:p="http://schemas.openxmlformats.org/presentationml/2006/main">
  <p:tag name="KSO_WM_SLIDE_ID" val="custom20233104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3104"/>
  <p:tag name="KSO_WM_SLIDE_TYPE" val="sectionTitle"/>
  <p:tag name="KSO_WM_SLIDE_SUBTYPE" val="pureTxt"/>
  <p:tag name="KSO_WM_SLIDE_LAYOUT" val="a_e"/>
  <p:tag name="KSO_WM_SLIDE_LAYOUT_CNT" val="1_1"/>
</p:tagLst>
</file>

<file path=ppt/tags/tag208.xml><?xml version="1.0" encoding="utf-8"?>
<p:tagLst xmlns:p="http://schemas.openxmlformats.org/presentationml/2006/main">
  <p:tag name="KSO_WM_UNIT_VALUE" val="1904*3384"/>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1753_1*d*1"/>
  <p:tag name="KSO_WM_TEMPLATE_CATEGORY" val="custom"/>
  <p:tag name="KSO_WM_TEMPLATE_INDEX" val="20231753"/>
  <p:tag name="KSO_WM_UNIT_LAYERLEVEL" val="1"/>
  <p:tag name="KSO_WM_TAG_VERSION" val="3.0"/>
  <p:tag name="KSO_WM_BEAUTIFY_FLAG" val="#wm#"/>
  <p:tag name="KSO_WM_UNIT_LINE_FORE_SCHEMECOLOR_INDEX" val="1"/>
  <p:tag name="KSO_WM_UNIT_LINE_FILL_TYPE" val="2"/>
  <p:tag name="KSO_WM_UNIT_USESOURCEFORMAT_APPLY" val="0"/>
  <p:tag name="MH_PIC_SOURCE_TYPE" val="generate_slide_ai*VCG41N1067040224*ai_v1.4.2.240611_ONLINE*1727170740810_16.90_0f767a1127ff-slide-10"/>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1753_1*i*1"/>
  <p:tag name="KSO_WM_TEMPLATE_CATEGORY" val="custom"/>
  <p:tag name="KSO_WM_TEMPLATE_INDEX" val="20231753"/>
  <p:tag name="KSO_WM_UNIT_LAYERLEVEL" val="1"/>
  <p:tag name="KSO_WM_TAG_VERSION" val="3.0"/>
  <p:tag name="KSO_WM_BEAUTIFY_FLAG" val="#wm#"/>
  <p:tag name="KSO_WM_DIAGRAM_GROUP_CODE" val="l1-1"/>
  <p:tag name="KSO_WM_UNIT_FILL_FORE_SCHEMECOLOR_INDEX" val="14"/>
  <p:tag name="KSO_WM_UNIT_FILL_TYPE" val="1"/>
  <p:tag name="KSO_WM_UNIT_USESOURCEFORMAT_APPLY" val="0"/>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1753_1*i*2"/>
  <p:tag name="KSO_WM_TEMPLATE_CATEGORY" val="custom"/>
  <p:tag name="KSO_WM_TEMPLATE_INDEX" val="20231753"/>
  <p:tag name="KSO_WM_UNIT_LAYERLEVEL" val="1"/>
  <p:tag name="KSO_WM_TAG_VERSION" val="3.0"/>
  <p:tag name="KSO_WM_BEAUTIFY_FLAG" val="#wm#"/>
  <p:tag name="KSO_WM_DIAGRAM_GROUP_CODE" val="l1-1"/>
  <p:tag name="KSO_WM_UNIT_FILL_FORE_SCHEMECOLOR_INDEX" val="5"/>
  <p:tag name="KSO_WM_UNIT_FILL_TYPE" val="1"/>
  <p:tag name="KSO_WM_UNIT_USESOURCEFORMAT_APPLY" val="0"/>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1753_1*i*3"/>
  <p:tag name="KSO_WM_TEMPLATE_CATEGORY" val="custom"/>
  <p:tag name="KSO_WM_TEMPLATE_INDEX" val="20231753"/>
  <p:tag name="KSO_WM_UNIT_LAYERLEVEL" val="1"/>
  <p:tag name="KSO_WM_TAG_VERSION" val="3.0"/>
  <p:tag name="KSO_WM_BEAUTIFY_FLAG" val="#wm#"/>
  <p:tag name="KSO_WM_DIAGRAM_GROUP_CODE" val="l1-1"/>
  <p:tag name="KSO_WM_UNIT_USESOURCEFORMAT_APPLY" val="0"/>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1753_1*i*4"/>
  <p:tag name="KSO_WM_TEMPLATE_CATEGORY" val="custom"/>
  <p:tag name="KSO_WM_TEMPLATE_INDEX" val="20231753"/>
  <p:tag name="KSO_WM_UNIT_LAYERLEVEL" val="1"/>
  <p:tag name="KSO_WM_TAG_VERSION" val="3.0"/>
  <p:tag name="KSO_WM_BEAUTIFY_FLAG" val="#wm#"/>
  <p:tag name="KSO_WM_DIAGRAM_GROUP_CODE" val="l1-1"/>
  <p:tag name="KSO_WM_UNIT_LINE_FORE_SCHEMECOLOR_INDEX" val="5"/>
  <p:tag name="KSO_WM_UNIT_LINE_FILL_TYPE" val="2"/>
  <p:tag name="KSO_WM_UNIT_USESOURCEFORMAT_APPLY" val="0"/>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1753_1*i*5"/>
  <p:tag name="KSO_WM_TEMPLATE_CATEGORY" val="custom"/>
  <p:tag name="KSO_WM_TEMPLATE_INDEX" val="20231753"/>
  <p:tag name="KSO_WM_UNIT_LAYERLEVEL" val="1"/>
  <p:tag name="KSO_WM_TAG_VERSION" val="3.0"/>
  <p:tag name="KSO_WM_BEAUTIFY_FLAG" val="#wm#"/>
  <p:tag name="KSO_WM_DIAGRAM_GROUP_CODE" val="l1-1"/>
  <p:tag name="KSO_WM_UNIT_LINE_FORE_SCHEMECOLOR_INDEX" val="5"/>
  <p:tag name="KSO_WM_UNIT_LINE_FILL_TYPE" val="2"/>
  <p:tag name="KSO_WM_UNIT_USESOURCEFORMAT_APPLY" val="0"/>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1753_1*i*6"/>
  <p:tag name="KSO_WM_TEMPLATE_CATEGORY" val="custom"/>
  <p:tag name="KSO_WM_TEMPLATE_INDEX" val="20231753"/>
  <p:tag name="KSO_WM_UNIT_LAYERLEVEL" val="1"/>
  <p:tag name="KSO_WM_TAG_VERSION" val="3.0"/>
  <p:tag name="KSO_WM_BEAUTIFY_FLAG" val="#wm#"/>
  <p:tag name="KSO_WM_DIAGRAM_GROUP_CODE" val="l1-1"/>
  <p:tag name="KSO_WM_UNIT_USESOURCEFORMAT_APPLY" val="0"/>
</p:tagLst>
</file>

<file path=ppt/tags/tag21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216.xml><?xml version="1.0" encoding="utf-8"?>
<p:tagLst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UNIT_ID" val="custom20233172_1*a*1"/>
  <p:tag name="KSO_WM_TEMPLATE_CATEGORY" val="custom"/>
  <p:tag name="KSO_WM_TEMPLATE_INDEX" val="20233172"/>
  <p:tag name="KSO_WM_UNIT_LAYERLEVEL" val="1"/>
  <p:tag name="KSO_WM_TAG_VERSION" val="3.0"/>
  <p:tag name="KSO_WM_BEAUTIFY_FLAG" val="#wm#"/>
  <p:tag name="KSO_WM_DIAGRAM_GROUP_CODE" val="l1-1"/>
  <p:tag name="KSO_WM_UNIT_PRESET_TEXT" val="单击此处添加标题内容"/>
  <p:tag name="KSO_WM_UNIT_TEXT_FILL_FORE_SCHEMECOLOR_INDEX" val="5"/>
  <p:tag name="KSO_WM_UNIT_TEXT_FILL_TYPE" val="1"/>
  <p:tag name="KSO_WM_UNIT_USESOURCEFORMAT_APPLY" val="0"/>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1*i*4"/>
  <p:tag name="KSO_WM_UNIT_LAYERLEVEL" val="1"/>
  <p:tag name="KSO_WM_TAG_VERSION" val="3.0"/>
  <p:tag name="KSO_WM_BEAUTIFY_FLAG" val="#wm#"/>
  <p:tag name="KSO_WM_UNIT_TYPE" val="i"/>
  <p:tag name="KSO_WM_UNIT_INDEX" val="4"/>
  <p:tag name="KSO_WM_TEMPLATE_CATEGORY" val="custom"/>
  <p:tag name="KSO_WM_TEMPLATE_INDEX" val="20233104"/>
</p:tagLst>
</file>

<file path=ppt/tags/tag218.xml><?xml version="1.0" encoding="utf-8"?>
<p:tagLst xmlns:p="http://schemas.openxmlformats.org/presentationml/2006/main">
  <p:tag name="KSO_WM_TEMPLATE_MASTER_TYPE" val="0"/>
  <p:tag name="KSO_WM_TEMPLATE_COLOR_TYPE" val="0"/>
  <p:tag name="KSO_WM_SLIDE_TYPE" val="text"/>
  <p:tag name="KSO_WM_SLIDE_SUBTYPE" val="picTxt"/>
  <p:tag name="KSO_WM_SLIDE_SIZE" val="267.15*319.65"/>
  <p:tag name="KSO_WM_SLIDE_POSITION" val="112.194*124.525"/>
  <p:tag name="KSO_WM_DIAGRAM_GROUP_CODE" val="l1-1"/>
  <p:tag name="KSO_WM_SLIDE_DIAGTYPE" val="l"/>
  <p:tag name="KSO_WM_BEAUTIFY_FLAG" val="#wm#"/>
  <p:tag name="KSO_WM_TEMPLATE_CATEGORY" val="custom"/>
  <p:tag name="KSO_WM_SLIDE_LAYOUT" val="a_d_l"/>
  <p:tag name="KSO_WM_SLIDE_LAYOUT_CNT" val="1_1_1"/>
  <p:tag name="KSO_WM_TEMPLATE_INDEX" val="20233104"/>
  <p:tag name="KSO_WM_TEMPLATE_SUBCATEGORY" val="0"/>
  <p:tag name="KSO_WM_SLIDE_INDEX" val="1"/>
  <p:tag name="KSO_WM_TAG_VERSION" val="3.0"/>
  <p:tag name="KSO_WM_SLIDE_ID" val="custom20231753_1"/>
  <p:tag name="KSO_WM_SLIDE_ITEM_CNT" val="1"/>
</p:tagLst>
</file>

<file path=ppt/tags/tag219.xml><?xml version="1.0" encoding="utf-8"?>
<p:tagLst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UNIT_ID" val="custom20233172_1*a*1"/>
  <p:tag name="KSO_WM_TEMPLATE_CATEGORY" val="custom"/>
  <p:tag name="KSO_WM_TEMPLATE_INDEX" val="20233172"/>
  <p:tag name="KSO_WM_UNIT_LAYERLEVEL" val="1"/>
  <p:tag name="KSO_WM_TAG_VERSION" val="3.0"/>
  <p:tag name="KSO_WM_BEAUTIFY_FLAG" val="#wm#"/>
  <p:tag name="KSO_WM_DIAGRAM_GROUP_CODE" val="l1-1"/>
  <p:tag name="KSO_WM_UNIT_PRESET_TEXT" val="单击此处添加标题内容"/>
  <p:tag name="KSO_WM_UNIT_TEXT_FILL_FORE_SCHEMECOLOR_INDEX" val="5"/>
  <p:tag name="KSO_WM_UNIT_TEXT_FILL_TYPE" val="1"/>
  <p:tag name="KSO_WM_UNIT_USESOURCEFORMAT_APPLY" val="0"/>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1*i*4"/>
  <p:tag name="KSO_WM_UNIT_LAYERLEVEL" val="1"/>
  <p:tag name="KSO_WM_TAG_VERSION" val="3.0"/>
  <p:tag name="KSO_WM_BEAUTIFY_FLAG" val="#wm#"/>
  <p:tag name="KSO_WM_UNIT_TYPE" val="i"/>
  <p:tag name="KSO_WM_UNIT_INDEX" val="4"/>
  <p:tag name="KSO_WM_TEMPLATE_CATEGORY" val="custom"/>
  <p:tag name="KSO_WM_TEMPLATE_INDEX" val="20233104"/>
</p:tagLst>
</file>

<file path=ppt/tags/tag22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222.xml><?xml version="1.0" encoding="utf-8"?>
<p:tagLst xmlns:p="http://schemas.openxmlformats.org/presentationml/2006/main">
  <p:tag name="KSO_WM_TEMPLATE_CATEGORY" val="custom"/>
  <p:tag name="KSO_WM_TEMPLATE_INDEX" val="20233104"/>
</p:tagLst>
</file>

<file path=ppt/tags/tag223.xml><?xml version="1.0" encoding="utf-8"?>
<p:tagLst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UNIT_ID" val="custom20233172_1*a*1"/>
  <p:tag name="KSO_WM_TEMPLATE_CATEGORY" val="custom"/>
  <p:tag name="KSO_WM_TEMPLATE_INDEX" val="20233172"/>
  <p:tag name="KSO_WM_UNIT_LAYERLEVEL" val="1"/>
  <p:tag name="KSO_WM_TAG_VERSION" val="3.0"/>
  <p:tag name="KSO_WM_BEAUTIFY_FLAG" val="#wm#"/>
  <p:tag name="KSO_WM_DIAGRAM_GROUP_CODE" val="l1-1"/>
  <p:tag name="KSO_WM_UNIT_PRESET_TEXT" val="单击此处添加标题内容"/>
  <p:tag name="KSO_WM_UNIT_TEXT_FILL_FORE_SCHEMECOLOR_INDEX" val="5"/>
  <p:tag name="KSO_WM_UNIT_TEXT_FILL_TYPE" val="1"/>
  <p:tag name="KSO_WM_UNIT_USESOURCEFORMAT_APPLY" val="0"/>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1*i*4"/>
  <p:tag name="KSO_WM_UNIT_LAYERLEVEL" val="1"/>
  <p:tag name="KSO_WM_TAG_VERSION" val="3.0"/>
  <p:tag name="KSO_WM_BEAUTIFY_FLAG" val="#wm#"/>
  <p:tag name="KSO_WM_UNIT_TYPE" val="i"/>
  <p:tag name="KSO_WM_UNIT_INDEX" val="4"/>
  <p:tag name="KSO_WM_TEMPLATE_CATEGORY" val="custom"/>
  <p:tag name="KSO_WM_TEMPLATE_INDEX" val="20233104"/>
</p:tagLst>
</file>

<file path=ppt/tags/tag22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226.xml><?xml version="1.0" encoding="utf-8"?>
<p:tagLst xmlns:p="http://schemas.openxmlformats.org/presentationml/2006/main">
  <p:tag name="KSO_WM_TEMPLATE_CATEGORY" val="custom"/>
  <p:tag name="KSO_WM_TEMPLATE_INDEX" val="20233104"/>
</p:tagLst>
</file>

<file path=ppt/tags/tag227.xml><?xml version="1.0" encoding="utf-8"?>
<p:tagLst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UNIT_ID" val="custom20233172_1*a*1"/>
  <p:tag name="KSO_WM_TEMPLATE_CATEGORY" val="custom"/>
  <p:tag name="KSO_WM_TEMPLATE_INDEX" val="20233172"/>
  <p:tag name="KSO_WM_UNIT_LAYERLEVEL" val="1"/>
  <p:tag name="KSO_WM_TAG_VERSION" val="3.0"/>
  <p:tag name="KSO_WM_BEAUTIFY_FLAG" val="#wm#"/>
  <p:tag name="KSO_WM_DIAGRAM_GROUP_CODE" val="l1-1"/>
  <p:tag name="KSO_WM_UNIT_PRESET_TEXT" val="单击此处添加标题内容"/>
  <p:tag name="KSO_WM_UNIT_TEXT_FILL_FORE_SCHEMECOLOR_INDEX" val="5"/>
  <p:tag name="KSO_WM_UNIT_TEXT_FILL_TYPE" val="1"/>
  <p:tag name="KSO_WM_UNIT_USESOURCEFORMAT_APPLY" val="0"/>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1*i*4"/>
  <p:tag name="KSO_WM_UNIT_LAYERLEVEL" val="1"/>
  <p:tag name="KSO_WM_TAG_VERSION" val="3.0"/>
  <p:tag name="KSO_WM_BEAUTIFY_FLAG" val="#wm#"/>
  <p:tag name="KSO_WM_UNIT_TYPE" val="i"/>
  <p:tag name="KSO_WM_UNIT_INDEX" val="4"/>
  <p:tag name="KSO_WM_TEMPLATE_CATEGORY" val="custom"/>
  <p:tag name="KSO_WM_TEMPLATE_INDEX" val="20233104"/>
</p:tagLst>
</file>

<file path=ppt/tags/tag22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TEMPLATE_CATEGORY" val="custom"/>
  <p:tag name="KSO_WM_TEMPLATE_INDEX" val="20233104"/>
</p:tagLst>
</file>

<file path=ppt/tags/tag231.xml><?xml version="1.0" encoding="utf-8"?>
<p:tagLst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UNIT_ID" val="custom20233172_1*a*1"/>
  <p:tag name="KSO_WM_TEMPLATE_CATEGORY" val="custom"/>
  <p:tag name="KSO_WM_TEMPLATE_INDEX" val="20233172"/>
  <p:tag name="KSO_WM_UNIT_LAYERLEVEL" val="1"/>
  <p:tag name="KSO_WM_TAG_VERSION" val="3.0"/>
  <p:tag name="KSO_WM_BEAUTIFY_FLAG" val="#wm#"/>
  <p:tag name="KSO_WM_DIAGRAM_GROUP_CODE" val="l1-1"/>
  <p:tag name="KSO_WM_UNIT_PRESET_TEXT" val="单击此处添加标题内容"/>
  <p:tag name="KSO_WM_UNIT_TEXT_FILL_FORE_SCHEMECOLOR_INDEX" val="5"/>
  <p:tag name="KSO_WM_UNIT_TEXT_FILL_TYPE" val="1"/>
  <p:tag name="KSO_WM_UNIT_USESOURCEFORMAT_APPLY" val="0"/>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1*i*4"/>
  <p:tag name="KSO_WM_UNIT_LAYERLEVEL" val="1"/>
  <p:tag name="KSO_WM_TAG_VERSION" val="3.0"/>
  <p:tag name="KSO_WM_BEAUTIFY_FLAG" val="#wm#"/>
  <p:tag name="KSO_WM_UNIT_TYPE" val="i"/>
  <p:tag name="KSO_WM_UNIT_INDEX" val="4"/>
  <p:tag name="KSO_WM_TEMPLATE_CATEGORY" val="custom"/>
  <p:tag name="KSO_WM_TEMPLATE_INDEX" val="20233104"/>
</p:tagLst>
</file>

<file path=ppt/tags/tag23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234.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399.7*302.8"/>
  <p:tag name="KSO_WM_SLIDE_POSITION" val="63.3001*157.982"/>
  <p:tag name="KSO_WM_SLIDE_LAYOUT" val="a_d_l"/>
  <p:tag name="KSO_WM_SLIDE_LAYOUT_CNT" val="1_1_1"/>
  <p:tag name="KSO_WM_SPECIAL_SOURCE" val="bdnull"/>
  <p:tag name="KSO_WM_DIAGRAM_GROUP_CODE" val="l1-1"/>
  <p:tag name="KSO_WM_SLIDE_DIAGTYPE" val="l"/>
  <p:tag name="KSO_WM_TEMPLATE_INDEX" val="20233238"/>
  <p:tag name="KSO_WM_TEMPLATE_SUBCATEGORY" val="0"/>
  <p:tag name="KSO_WM_SLIDE_INDEX" val="1"/>
  <p:tag name="KSO_WM_TAG_VERSION" val="3.0"/>
  <p:tag name="KSO_WM_SLIDE_ID" val="custom20233238_1"/>
  <p:tag name="KSO_WM_SLIDE_ITEM_CNT" val="1"/>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3282_1*i*1"/>
  <p:tag name="KSO_WM_TEMPLATE_CATEGORY" val="custom"/>
  <p:tag name="KSO_WM_TEMPLATE_INDEX" val="20233282"/>
  <p:tag name="KSO_WM_UNIT_LAYERLEVEL" val="1"/>
  <p:tag name="KSO_WM_TAG_VERSION" val="3.0"/>
  <p:tag name="KSO_WM_BEAUTIFY_FLAG" val="#wm#"/>
  <p:tag name="KSO_WM_UNIT_LINE_FORE_SCHEMECOLOR_INDEX" val="5"/>
  <p:tag name="KSO_WM_UNIT_LINE_FILL_TYPE" val="2"/>
  <p:tag name="KSO_WM_UNIT_TEXT_FILL_FORE_SCHEMECOLOR_INDEX" val="2"/>
  <p:tag name="KSO_WM_UNIT_TEXT_FILL_TYPE" val="1"/>
  <p:tag name="KSO_WM_UNIT_USESOURCEFORMAT_APPLY" val="0"/>
</p:tagLst>
</file>

<file path=ppt/tags/tag236.xml><?xml version="1.0" encoding="utf-8"?>
<p:tagLst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UNIT_ID" val="custom20233172_1*a*1"/>
  <p:tag name="KSO_WM_TEMPLATE_CATEGORY" val="custom"/>
  <p:tag name="KSO_WM_TEMPLATE_INDEX" val="20233172"/>
  <p:tag name="KSO_WM_UNIT_LAYERLEVEL" val="1"/>
  <p:tag name="KSO_WM_TAG_VERSION" val="3.0"/>
  <p:tag name="KSO_WM_BEAUTIFY_FLAG" val="#wm#"/>
  <p:tag name="KSO_WM_DIAGRAM_GROUP_CODE" val="l1-1"/>
  <p:tag name="KSO_WM_UNIT_PRESET_TEXT" val="单击此处添加标题内容"/>
  <p:tag name="KSO_WM_UNIT_TEXT_FILL_FORE_SCHEMECOLOR_INDEX" val="5"/>
  <p:tag name="KSO_WM_UNIT_TEXT_FILL_TYPE" val="1"/>
  <p:tag name="KSO_WM_UNIT_USESOURCEFORMAT_APPLY" val="0"/>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1*i*4"/>
  <p:tag name="KSO_WM_UNIT_LAYERLEVEL" val="1"/>
  <p:tag name="KSO_WM_TAG_VERSION" val="3.0"/>
  <p:tag name="KSO_WM_BEAUTIFY_FLAG" val="#wm#"/>
  <p:tag name="KSO_WM_UNIT_TYPE" val="i"/>
  <p:tag name="KSO_WM_UNIT_INDEX" val="4"/>
  <p:tag name="KSO_WM_TEMPLATE_CATEGORY" val="custom"/>
  <p:tag name="KSO_WM_TEMPLATE_INDEX" val="20233104"/>
</p:tagLst>
</file>

<file path=ppt/tags/tag23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3282_1*i*1"/>
  <p:tag name="KSO_WM_TEMPLATE_CATEGORY" val="custom"/>
  <p:tag name="KSO_WM_TEMPLATE_INDEX" val="20233282"/>
  <p:tag name="KSO_WM_UNIT_LAYERLEVEL" val="1"/>
  <p:tag name="KSO_WM_TAG_VERSION" val="3.0"/>
  <p:tag name="KSO_WM_BEAUTIFY_FLAG" val="#wm#"/>
  <p:tag name="KSO_WM_UNIT_LINE_FORE_SCHEMECOLOR_INDEX" val="5"/>
  <p:tag name="KSO_WM_UNIT_LINE_FILL_TYPE" val="2"/>
  <p:tag name="KSO_WM_UNIT_TEXT_FILL_FORE_SCHEMECOLOR_INDEX" val="2"/>
  <p:tag name="KSO_WM_UNIT_TEXT_FILL_TYPE" val="1"/>
  <p:tag name="KSO_WM_UNIT_USESOURCEFORMAT_APPLY" val="0"/>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3282_1*i*1"/>
  <p:tag name="KSO_WM_TEMPLATE_CATEGORY" val="custom"/>
  <p:tag name="KSO_WM_TEMPLATE_INDEX" val="20233282"/>
  <p:tag name="KSO_WM_UNIT_LAYERLEVEL" val="1"/>
  <p:tag name="KSO_WM_TAG_VERSION" val="3.0"/>
  <p:tag name="KSO_WM_BEAUTIFY_FLAG" val="#wm#"/>
  <p:tag name="KSO_WM_UNIT_LINE_FORE_SCHEMECOLOR_INDEX" val="5"/>
  <p:tag name="KSO_WM_UNIT_LINE_FILL_TYPE" val="2"/>
  <p:tag name="KSO_WM_UNIT_TEXT_FILL_FORE_SCHEMECOLOR_INDEX" val="2"/>
  <p:tag name="KSO_WM_UNIT_TEXT_FILL_TYPE" val="1"/>
  <p:tag name="KSO_WM_UNIT_USESOURCEFORMAT_APPLY" val="0"/>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3282_1*i*1"/>
  <p:tag name="KSO_WM_TEMPLATE_CATEGORY" val="custom"/>
  <p:tag name="KSO_WM_TEMPLATE_INDEX" val="20233282"/>
  <p:tag name="KSO_WM_UNIT_LAYERLEVEL" val="1"/>
  <p:tag name="KSO_WM_TAG_VERSION" val="3.0"/>
  <p:tag name="KSO_WM_BEAUTIFY_FLAG" val="#wm#"/>
  <p:tag name="KSO_WM_UNIT_LINE_FORE_SCHEMECOLOR_INDEX" val="5"/>
  <p:tag name="KSO_WM_UNIT_LINE_FILL_TYPE" val="2"/>
  <p:tag name="KSO_WM_UNIT_TEXT_FILL_FORE_SCHEMECOLOR_INDEX" val="2"/>
  <p:tag name="KSO_WM_UNIT_TEXT_FILL_TYPE" val="1"/>
  <p:tag name="KSO_WM_UNIT_USESOURCEFORMAT_APPLY" val="0"/>
</p:tagLst>
</file>

<file path=ppt/tags/tag243.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396.85*240.022"/>
  <p:tag name="KSO_WM_SLIDE_POSITION" val="499.525*186.528"/>
  <p:tag name="KSO_WM_SLIDE_LAYOUT" val="a_d_l"/>
  <p:tag name="KSO_WM_SLIDE_LAYOUT_CNT" val="1_1_1"/>
  <p:tag name="KSO_WM_SPECIAL_SOURCE" val="bdnull"/>
  <p:tag name="KSO_WM_DIAGRAM_GROUP_CODE" val="l1-1"/>
  <p:tag name="KSO_WM_SLIDE_DIAGTYPE" val="l"/>
  <p:tag name="KSO_WM_TEMPLATE_INDEX" val="20233238"/>
  <p:tag name="KSO_WM_TEMPLATE_SUBCATEGORY" val="0"/>
  <p:tag name="KSO_WM_SLIDE_INDEX" val="1"/>
  <p:tag name="KSO_WM_TAG_VERSION" val="3.0"/>
  <p:tag name="KSO_WM_SLIDE_ID" val="custom20233282_1"/>
  <p:tag name="KSO_WM_SLIDE_ITEM_CNT" val="1"/>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3282_1*i*1"/>
  <p:tag name="KSO_WM_TEMPLATE_CATEGORY" val="custom"/>
  <p:tag name="KSO_WM_TEMPLATE_INDEX" val="20233282"/>
  <p:tag name="KSO_WM_UNIT_LAYERLEVEL" val="1"/>
  <p:tag name="KSO_WM_TAG_VERSION" val="3.0"/>
  <p:tag name="KSO_WM_BEAUTIFY_FLAG" val="#wm#"/>
  <p:tag name="KSO_WM_UNIT_LINE_FORE_SCHEMECOLOR_INDEX" val="5"/>
  <p:tag name="KSO_WM_UNIT_LINE_FILL_TYPE" val="2"/>
  <p:tag name="KSO_WM_UNIT_TEXT_FILL_FORE_SCHEMECOLOR_INDEX" val="2"/>
  <p:tag name="KSO_WM_UNIT_TEXT_FILL_TYPE" val="1"/>
  <p:tag name="KSO_WM_UNIT_USESOURCEFORMAT_APPLY" val="0"/>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3282_1*i*1"/>
  <p:tag name="KSO_WM_TEMPLATE_CATEGORY" val="custom"/>
  <p:tag name="KSO_WM_TEMPLATE_INDEX" val="20233282"/>
  <p:tag name="KSO_WM_UNIT_LAYERLEVEL" val="1"/>
  <p:tag name="KSO_WM_TAG_VERSION" val="3.0"/>
  <p:tag name="KSO_WM_BEAUTIFY_FLAG" val="#wm#"/>
  <p:tag name="KSO_WM_UNIT_LINE_FORE_SCHEMECOLOR_INDEX" val="5"/>
  <p:tag name="KSO_WM_UNIT_LINE_FILL_TYPE" val="2"/>
  <p:tag name="KSO_WM_UNIT_TEXT_FILL_FORE_SCHEMECOLOR_INDEX" val="2"/>
  <p:tag name="KSO_WM_UNIT_TEXT_FILL_TYPE" val="1"/>
  <p:tag name="KSO_WM_UNIT_USESOURCEFORMAT_APPLY" val="0"/>
</p:tagLst>
</file>

<file path=ppt/tags/tag246.xml><?xml version="1.0" encoding="utf-8"?>
<p:tagLst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UNIT_ID" val="custom20233172_1*a*1"/>
  <p:tag name="KSO_WM_TEMPLATE_CATEGORY" val="custom"/>
  <p:tag name="KSO_WM_TEMPLATE_INDEX" val="20233172"/>
  <p:tag name="KSO_WM_UNIT_LAYERLEVEL" val="1"/>
  <p:tag name="KSO_WM_TAG_VERSION" val="3.0"/>
  <p:tag name="KSO_WM_BEAUTIFY_FLAG" val="#wm#"/>
  <p:tag name="KSO_WM_DIAGRAM_GROUP_CODE" val="l1-1"/>
  <p:tag name="KSO_WM_UNIT_PRESET_TEXT" val="单击此处添加标题内容"/>
  <p:tag name="KSO_WM_UNIT_TEXT_FILL_FORE_SCHEMECOLOR_INDEX" val="5"/>
  <p:tag name="KSO_WM_UNIT_TEXT_FILL_TYPE" val="1"/>
  <p:tag name="KSO_WM_UNIT_USESOURCEFORMAT_APPLY" val="0"/>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1*i*4"/>
  <p:tag name="KSO_WM_UNIT_LAYERLEVEL" val="1"/>
  <p:tag name="KSO_WM_TAG_VERSION" val="3.0"/>
  <p:tag name="KSO_WM_BEAUTIFY_FLAG" val="#wm#"/>
  <p:tag name="KSO_WM_UNIT_TYPE" val="i"/>
  <p:tag name="KSO_WM_UNIT_INDEX" val="4"/>
  <p:tag name="KSO_WM_TEMPLATE_CATEGORY" val="custom"/>
  <p:tag name="KSO_WM_TEMPLATE_INDEX" val="20233104"/>
</p:tagLst>
</file>

<file path=ppt/tags/tag24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24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3282_1*i*1"/>
  <p:tag name="KSO_WM_TEMPLATE_CATEGORY" val="custom"/>
  <p:tag name="KSO_WM_TEMPLATE_INDEX" val="20233282"/>
  <p:tag name="KSO_WM_UNIT_LAYERLEVEL" val="1"/>
  <p:tag name="KSO_WM_TAG_VERSION" val="3.0"/>
  <p:tag name="KSO_WM_BEAUTIFY_FLAG" val="#wm#"/>
  <p:tag name="KSO_WM_UNIT_LINE_FORE_SCHEMECOLOR_INDEX" val="5"/>
  <p:tag name="KSO_WM_UNIT_LINE_FILL_TYPE" val="2"/>
  <p:tag name="KSO_WM_UNIT_TEXT_FILL_FORE_SCHEMECOLOR_INDEX" val="2"/>
  <p:tag name="KSO_WM_UNIT_TEXT_FILL_TYPE" val="1"/>
  <p:tag name="KSO_WM_UNIT_USESOURCEFORMAT_APPLY" val="0"/>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3282_1*i*1"/>
  <p:tag name="KSO_WM_TEMPLATE_CATEGORY" val="custom"/>
  <p:tag name="KSO_WM_TEMPLATE_INDEX" val="20233282"/>
  <p:tag name="KSO_WM_UNIT_LAYERLEVEL" val="1"/>
  <p:tag name="KSO_WM_TAG_VERSION" val="3.0"/>
  <p:tag name="KSO_WM_BEAUTIFY_FLAG" val="#wm#"/>
  <p:tag name="KSO_WM_UNIT_LINE_FORE_SCHEMECOLOR_INDEX" val="5"/>
  <p:tag name="KSO_WM_UNIT_LINE_FILL_TYPE" val="2"/>
  <p:tag name="KSO_WM_UNIT_TEXT_FILL_FORE_SCHEMECOLOR_INDEX" val="2"/>
  <p:tag name="KSO_WM_UNIT_TEXT_FILL_TYPE" val="1"/>
  <p:tag name="KSO_WM_UNIT_USESOURCEFORMAT_APPLY" val="0"/>
</p:tagLst>
</file>

<file path=ppt/tags/tag25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253.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396.85*240.022"/>
  <p:tag name="KSO_WM_SLIDE_POSITION" val="499.525*186.528"/>
  <p:tag name="KSO_WM_SLIDE_LAYOUT" val="a_d_l"/>
  <p:tag name="KSO_WM_SLIDE_LAYOUT_CNT" val="1_1_1"/>
  <p:tag name="KSO_WM_SPECIAL_SOURCE" val="bdnull"/>
  <p:tag name="KSO_WM_DIAGRAM_GROUP_CODE" val="l1-1"/>
  <p:tag name="KSO_WM_SLIDE_DIAGTYPE" val="l"/>
  <p:tag name="KSO_WM_TEMPLATE_INDEX" val="20233238"/>
  <p:tag name="KSO_WM_TEMPLATE_SUBCATEGORY" val="0"/>
  <p:tag name="KSO_WM_SLIDE_INDEX" val="1"/>
  <p:tag name="KSO_WM_TAG_VERSION" val="3.0"/>
  <p:tag name="KSO_WM_SLIDE_ID" val="custom20233282_1"/>
  <p:tag name="KSO_WM_SLIDE_ITEM_CNT" val="1"/>
</p:tagLst>
</file>

<file path=ppt/tags/tag25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281_1*l_h_f*1_1_1"/>
  <p:tag name="KSO_WM_TEMPLATE_CATEGORY" val="diagram"/>
  <p:tag name="KSO_WM_TEMPLATE_INDEX" val="20233281"/>
  <p:tag name="KSO_WM_UNIT_LAYERLEVEL" val="1_1_1"/>
  <p:tag name="KSO_WM_TAG_VERSION" val="3.0"/>
  <p:tag name="KSO_WM_BEAUTIFY_FLAG" val="#wm#"/>
  <p:tag name="KSO_WM_UNIT_TEXT_FILL_FORE_SCHEMECOLOR_INDEX_BRIGHTNESS" val="0.25"/>
  <p:tag name="KSO_WM_DIAGRAM_VERSION" val="3"/>
  <p:tag name="KSO_WM_DIAGRAM_COLOR_TRICK" val="1"/>
  <p:tag name="KSO_WM_DIAGRAM_COLOR_TEXT_CAN_REMOVE" val="n"/>
  <p:tag name="KSO_WM_DIAGRAM_GROUP_CODE" val="l1-1"/>
  <p:tag name="KSO_WM_DIAGRAM_MAX_ITEMCNT" val="1"/>
  <p:tag name="KSO_WM_DIAGRAM_MIN_ITEMCNT" val="1"/>
  <p:tag name="KSO_WM_DIAGRAM_VIRTUALLY_FRAME" val="{&quot;height&quot;:348.2,&quot;left&quot;:499.53204724409454,&quot;top&quot;:93.85,&quot;width&quot;:435.16795275590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输入项正文，文字是思想的提炼，请尽量言简意赅的阐述观点。单击输入您的项正文，文字是您思想的提炼。单击输入项正文，文字是思想的提炼，请尽量言简意赅的阐述观点。单击输入您的项正文，文字是您思想的提炼。单击输入您的项正文，文字是思想的提炼，请尽量言简意赅的阐述观点。单击输入您的项正文，文字是您思想的提炼。"/>
  <p:tag name="KSO_WM_UNIT_USESOURCEFORMAT_APPLY" val="0"/>
</p:tagLst>
</file>

<file path=ppt/tags/tag255.xml><?xml version="1.0" encoding="utf-8"?>
<p:tagLst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UNIT_ID" val="custom20233172_1*a*1"/>
  <p:tag name="KSO_WM_TEMPLATE_CATEGORY" val="custom"/>
  <p:tag name="KSO_WM_TEMPLATE_INDEX" val="20233172"/>
  <p:tag name="KSO_WM_UNIT_LAYERLEVEL" val="1"/>
  <p:tag name="KSO_WM_TAG_VERSION" val="3.0"/>
  <p:tag name="KSO_WM_BEAUTIFY_FLAG" val="#wm#"/>
  <p:tag name="KSO_WM_DIAGRAM_GROUP_CODE" val="l1-1"/>
  <p:tag name="KSO_WM_UNIT_PRESET_TEXT" val="单击此处添加标题内容"/>
  <p:tag name="KSO_WM_UNIT_TEXT_FILL_FORE_SCHEMECOLOR_INDEX" val="5"/>
  <p:tag name="KSO_WM_UNIT_TEXT_FILL_TYPE" val="1"/>
  <p:tag name="KSO_WM_UNIT_USESOURCEFORMAT_APPLY" val="0"/>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1*i*4"/>
  <p:tag name="KSO_WM_UNIT_LAYERLEVEL" val="1"/>
  <p:tag name="KSO_WM_TAG_VERSION" val="3.0"/>
  <p:tag name="KSO_WM_BEAUTIFY_FLAG" val="#wm#"/>
  <p:tag name="KSO_WM_UNIT_TYPE" val="i"/>
  <p:tag name="KSO_WM_UNIT_INDEX" val="4"/>
  <p:tag name="KSO_WM_TEMPLATE_CATEGORY" val="custom"/>
  <p:tag name="KSO_WM_TEMPLATE_INDEX" val="20233104"/>
</p:tagLst>
</file>

<file path=ppt/tags/tag25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25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259.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396.85*240.022"/>
  <p:tag name="KSO_WM_SLIDE_POSITION" val="499.525*186.528"/>
  <p:tag name="KSO_WM_SLIDE_LAYOUT" val="a_d_l"/>
  <p:tag name="KSO_WM_SLIDE_LAYOUT_CNT" val="1_1_1"/>
  <p:tag name="KSO_WM_SPECIAL_SOURCE" val="bdnull"/>
  <p:tag name="KSO_WM_DIAGRAM_GROUP_CODE" val="l1-1"/>
  <p:tag name="KSO_WM_SLIDE_DIAGTYPE" val="l"/>
  <p:tag name="KSO_WM_TEMPLATE_INDEX" val="20233238"/>
  <p:tag name="KSO_WM_TEMPLATE_SUBCATEGORY" val="0"/>
  <p:tag name="KSO_WM_SLIDE_INDEX" val="1"/>
  <p:tag name="KSO_WM_TAG_VERSION" val="3.0"/>
  <p:tag name="KSO_WM_SLIDE_ID" val="custom20233282_1"/>
  <p:tag name="KSO_WM_SLIDE_ITEM_CNT"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2451_1*i*1"/>
  <p:tag name="KSO_WM_TEMPLATE_CATEGORY" val="custom"/>
  <p:tag name="KSO_WM_TEMPLATE_INDEX" val="20232451"/>
  <p:tag name="KSO_WM_UNIT_LAYERLEVEL" val="1"/>
  <p:tag name="KSO_WM_TAG_VERSION" val="3.0"/>
  <p:tag name="KSO_WM_BEAUTIFY_FLAG" val="#wm#"/>
  <p:tag name="KSO_WM_UNIT_FILL_FORE_SCHEMECOLOR_INDEX" val="5"/>
  <p:tag name="KSO_WM_UNIT_FILL_TYPE" val="1"/>
  <p:tag name="KSO_WM_UNIT_USESOURCEFORMAT_APPLY" val="0"/>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2451_1*i*2"/>
  <p:tag name="KSO_WM_TEMPLATE_CATEGORY" val="custom"/>
  <p:tag name="KSO_WM_TEMPLATE_INDEX" val="20232451"/>
  <p:tag name="KSO_WM_UNIT_LAYERLEVEL" val="1"/>
  <p:tag name="KSO_WM_TAG_VERSION" val="3.0"/>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2451_1*i*3"/>
  <p:tag name="KSO_WM_TEMPLATE_CATEGORY" val="custom"/>
  <p:tag name="KSO_WM_TEMPLATE_INDEX" val="20232451"/>
  <p:tag name="KSO_WM_UNIT_LAYERLEVEL" val="1"/>
  <p:tag name="KSO_WM_TAG_VERSION" val="3.0"/>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custom20232451_1*i*4"/>
  <p:tag name="KSO_WM_TEMPLATE_CATEGORY" val="custom"/>
  <p:tag name="KSO_WM_TEMPLATE_INDEX" val="20232451"/>
  <p:tag name="KSO_WM_UNIT_LAYERLEVEL" val="1"/>
  <p:tag name="KSO_WM_TAG_VERSION" val="3.0"/>
  <p:tag name="KSO_WM_BEAUTIFY_FLAG" val="#wm#"/>
  <p:tag name="KSO_WM_UNIT_LINE_FORE_SCHEMECOLOR_INDEX" val="5"/>
  <p:tag name="KSO_WM_UNIT_LINE_FILL_TYPE" val="2"/>
  <p:tag name="KSO_WM_UNIT_TEXT_FILL_FORE_SCHEMECOLOR_INDEX" val="2"/>
  <p:tag name="KSO_WM_UNIT_TEXT_FILL_TYPE" val="1"/>
  <p:tag name="KSO_WM_UNIT_USESOURCEFORMAT_APPLY" val="0"/>
</p:tagLst>
</file>

<file path=ppt/tags/tag26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22"/>
  <p:tag name="KSO_WM_TEMPLATE_INDEX" val="20232451"/>
  <p:tag name="KSO_WM_UNIT_ID" val="custom20232451_1*a*1"/>
  <p:tag name="KSO_WM_UNIT_PRESET_TEXT" val="单击此处添加标题"/>
  <p:tag name="KSO_WM_UNIT_TEXT_FILL_FORE_SCHEMECOLOR_INDEX" val="5"/>
  <p:tag name="KSO_WM_UNIT_TEXT_FILL_TYPE" val="1"/>
  <p:tag name="KSO_WM_UNIT_USESOURCEFORMAT_APPLY" val="0"/>
</p:tagLst>
</file>

<file path=ppt/tags/tag265.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diag"/>
  <p:tag name="KSO_WM_SLIDE_SIZE" val="735.84*113.4"/>
  <p:tag name="KSO_WM_SLIDE_POSITION" val="112.78*236.7"/>
  <p:tag name="KSO_WM_SLIDE_LAYOUT" val="a_l"/>
  <p:tag name="KSO_WM_SLIDE_LAYOUT_CNT" val="1_1"/>
  <p:tag name="KSO_WM_SPECIAL_SOURCE" val="bdnull"/>
  <p:tag name="KSO_WM_DIAGRAM_GROUP_CODE" val="l1-1"/>
  <p:tag name="KSO_WM_SLIDE_DIAGTYPE" val="l"/>
  <p:tag name="KSO_WM_TEMPLATE_INDEX" val="20233238"/>
  <p:tag name="KSO_WM_TEMPLATE_SUBCATEGORY" val="0"/>
  <p:tag name="KSO_WM_SLIDE_INDEX" val="1"/>
  <p:tag name="KSO_WM_TAG_VERSION" val="3.0"/>
  <p:tag name="KSO_WM_SLIDE_ID" val="custom20232451_1"/>
  <p:tag name="KSO_WM_SLIDE_ITEM_CNT" val="1"/>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9*i*1"/>
  <p:tag name="KSO_WM_UNIT_LAYERLEVEL" val="1"/>
  <p:tag name="KSO_WM_TAG_VERSION" val="3.0"/>
  <p:tag name="KSO_WM_BEAUTIFY_FLAG" val="#wm#"/>
  <p:tag name="KSO_WM_UNIT_TYPE" val="i"/>
  <p:tag name="KSO_WM_UNIT_INDEX" val="1"/>
  <p:tag name="KSO_WM_TEMPLATE_CATEGORY" val="custom"/>
  <p:tag name="KSO_WM_TEMPLATE_INDEX" val="20233104"/>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9*i*2"/>
  <p:tag name="KSO_WM_UNIT_LAYERLEVEL" val="1"/>
  <p:tag name="KSO_WM_TAG_VERSION" val="3.0"/>
  <p:tag name="KSO_WM_BEAUTIFY_FLAG" val="#wm#"/>
  <p:tag name="KSO_WM_UNIT_TYPE" val="i"/>
  <p:tag name="KSO_WM_UNIT_INDEX" val="2"/>
  <p:tag name="KSO_WM_TEMPLATE_CATEGORY" val="custom"/>
  <p:tag name="KSO_WM_TEMPLATE_INDEX" val="20233104"/>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9*i*3"/>
  <p:tag name="KSO_WM_UNIT_LAYERLEVEL" val="1"/>
  <p:tag name="KSO_WM_TAG_VERSION" val="3.0"/>
  <p:tag name="KSO_WM_BEAUTIFY_FLAG" val="#wm#"/>
  <p:tag name="KSO_WM_UNIT_TYPE" val="i"/>
  <p:tag name="KSO_WM_UNIT_INDEX" val="3"/>
  <p:tag name="KSO_WM_TEMPLATE_CATEGORY" val="custom"/>
  <p:tag name="KSO_WM_TEMPLATE_INDEX" val="20233104"/>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9*i*4"/>
  <p:tag name="KSO_WM_UNIT_LAYERLEVEL" val="1"/>
  <p:tag name="KSO_WM_TAG_VERSION" val="3.0"/>
  <p:tag name="KSO_WM_BEAUTIFY_FLAG" val="#wm#"/>
  <p:tag name="KSO_WM_UNIT_TYPE" val="i"/>
  <p:tag name="KSO_WM_UNIT_INDEX" val="4"/>
  <p:tag name="KSO_WM_TEMPLATE_CATEGORY" val="custom"/>
  <p:tag name="KSO_WM_TEMPLATE_INDEX" val="20233104"/>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9*i*5"/>
  <p:tag name="KSO_WM_UNIT_LAYERLEVEL" val="1"/>
  <p:tag name="KSO_WM_TAG_VERSION" val="3.0"/>
  <p:tag name="KSO_WM_BEAUTIFY_FLAG" val="#wm#"/>
  <p:tag name="KSO_WM_UNIT_TYPE" val="i"/>
  <p:tag name="KSO_WM_UNIT_INDEX" val="5"/>
  <p:tag name="KSO_WM_TEMPLATE_CATEGORY" val="custom"/>
  <p:tag name="KSO_WM_TEMPLATE_INDEX" val="20233104"/>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9*i*6"/>
  <p:tag name="KSO_WM_UNIT_LAYERLEVEL" val="1"/>
  <p:tag name="KSO_WM_TAG_VERSION" val="3.0"/>
  <p:tag name="KSO_WM_BEAUTIFY_FLAG" val="#wm#"/>
  <p:tag name="KSO_WM_UNIT_TYPE" val="i"/>
  <p:tag name="KSO_WM_UNIT_INDEX" val="6"/>
  <p:tag name="KSO_WM_TEMPLATE_CATEGORY" val="custom"/>
  <p:tag name="KSO_WM_TEMPLATE_INDEX" val="20233104"/>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04_9*a*1"/>
  <p:tag name="KSO_WM_TEMPLATE_CATEGORY" val="custom"/>
  <p:tag name="KSO_WM_TEMPLATE_INDEX" val="20233104"/>
  <p:tag name="KSO_WM_UNIT_LAYERLEVEL" val="1"/>
  <p:tag name="KSO_WM_TAG_VERSION" val="3.0"/>
  <p:tag name="KSO_WM_BEAUTIFY_FLAG" val="#wm#"/>
  <p:tag name="KSO_WM_UNIT_ISCONTENTSTITLE" val="0"/>
  <p:tag name="KSO_WM_UNIT_ISNUMDGMTITLE" val="0"/>
  <p:tag name="KSO_WM_UNIT_NOCLEAR" val="1"/>
  <p:tag name="KSO_WM_UNIT_TYPE" val="a"/>
  <p:tag name="KSO_WM_UNIT_INDEX" val="1"/>
</p:tagLst>
</file>

<file path=ppt/tags/tag273.xml><?xml version="1.0" encoding="utf-8"?>
<p:tagLst xmlns:p="http://schemas.openxmlformats.org/presentationml/2006/main">
  <p:tag name="KSO_WM_SLIDE_ID" val="custom20233104_9"/>
  <p:tag name="KSO_WM_TEMPLATE_SUBCATEGORY" val="29"/>
  <p:tag name="KSO_WM_TEMPLATE_MASTER_TYPE" val="0"/>
  <p:tag name="KSO_WM_TEMPLATE_COLOR_TYPE" val="0"/>
  <p:tag name="KSO_WM_SLIDE_ITEM_CNT" val="0"/>
  <p:tag name="KSO_WM_SLIDE_INDEX" val="9"/>
  <p:tag name="KSO_WM_TAG_VERSION" val="3.0"/>
  <p:tag name="KSO_WM_BEAUTIFY_FLAG" val="#wm#"/>
  <p:tag name="KSO_WM_TEMPLATE_CATEGORY" val="custom"/>
  <p:tag name="KSO_WM_TEMPLATE_INDEX" val="20233238"/>
  <p:tag name="KSO_WM_SLIDE_TYPE" val="endPage"/>
  <p:tag name="KSO_WM_SLIDE_SUBTYPE" val="pureTxt"/>
  <p:tag name="KSO_WM_SLIDE_LAYOUT" val="a_f"/>
  <p:tag name="KSO_WM_SLIDE_LAYOUT_CNT" val="1_1"/>
  <p:tag name="resource_record_key" val="{&quot;13&quot;:[4721696,20209627],&quot;65&quot;:[20233104]}"/>
</p:tagLst>
</file>

<file path=ppt/tags/tag276.xml><?xml version="1.0" encoding="utf-8"?>
<p:tagLst xmlns:p="http://schemas.openxmlformats.org/presentationml/2006/main">
  <p:tag name="commondata" val="eyJoZGlkIjoiZjIzOGIzZGZkYTU3OGNlMGFiZjE2NzJjZjdjZTQxMmIifQ=="/>
  <p:tag name="resource_record_key" val="{&quot;13&quot;:[4721696,20209627],&quot;29&quot;:[50000076,50000077],&quot;65&quot;:[20233104]}"/>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
  <p:tag name="KSO_WM_UNIT_LAYERLEVEL" val="1"/>
  <p:tag name="KSO_WM_TAG_VERSION" val="3.0"/>
  <p:tag name="KSO_WM_BEAUTIFY_FLAG" val="#wm#"/>
  <p:tag name="KSO_WM_UNIT_TYPE" val="i"/>
  <p:tag name="KSO_WM_UNIT_INDEX" val="2"/>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1"/>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
  <p:tag name="KSO_WM_UNIT_LAYERLEVEL" val="1"/>
  <p:tag name="KSO_WM_TAG_VERSION" val="3.0"/>
  <p:tag name="KSO_WM_BEAUTIFY_FLAG" val="#wm#"/>
  <p:tag name="KSO_WM_UNIT_TYPE" val="i"/>
  <p:tag name="KSO_WM_UNIT_INDEX" val="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BEAUTIFY_FLAG" val="#wm#"/>
  <p:tag name="KSO_WM_UNIT_TYPE" val="i"/>
  <p:tag name="KSO_WM_UNIT_INDEX" val="3"/>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Lst>
</file>

<file path=ppt/tags/tag82.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_4*e*1"/>
  <p:tag name="KSO_WM_UNIT_LAYERLEVEL" val="1"/>
  <p:tag name="KSO_WM_TAG_VERSION" val="3.0"/>
  <p:tag name="KSO_WM_BEAUTIFY_FLAG" val="#wm#"/>
  <p:tag name="KSO_WM_UNIT_PRESET_TEXT" val="节编号"/>
  <p:tag name="KSO_WM_UNIT_NOCLEAR" val="0"/>
  <p:tag name="KSO_WM_UNIT_VALUE" val="13"/>
  <p:tag name="KSO_WM_UNIT_TYPE" val="e"/>
  <p:tag name="KSO_WM_UNIT_INDEX"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BEAUTIFY_FLAG" val="#wm#"/>
  <p:tag name="KSO_WM_UNIT_TYPE" val="i"/>
  <p:tag name="KSO_WM_UNIT_INDEX" val="1"/>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3.0"/>
  <p:tag name="KSO_WM_BEAUTIFY_FLAG" val="#wm#"/>
  <p:tag name="KSO_WM_UNIT_TYPE" val="i"/>
  <p:tag name="KSO_WM_UNIT_INDEX" val="2"/>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BEAUTIFY_FLAG" val="#wm#"/>
  <p:tag name="KSO_WM_UNIT_TYPE" val="i"/>
  <p:tag name="KSO_WM_UNIT_INDEX" val="3"/>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BEAUTIFY_FLAG" val="#wm#"/>
  <p:tag name="KSO_WM_UNIT_TYPE" val="i"/>
  <p:tag name="KSO_WM_UNIT_INDEX" val="3"/>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4"/>
  <p:tag name="KSO_WM_UNIT_LAYERLEVEL" val="1"/>
  <p:tag name="KSO_WM_TAG_VERSION" val="3.0"/>
  <p:tag name="KSO_WM_BEAUTIFY_FLAG" val="#wm#"/>
  <p:tag name="KSO_WM_UNIT_TYPE" val="i"/>
  <p:tag name="KSO_WM_UNIT_INDEX" val="4"/>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UNIT_VALUE" val="160"/>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2"/>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2"/>
  <p:tag name="KSO_WM_UNIT_VALUE" val="160"/>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1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1_1"/>
  <p:tag name="KSO_WM_UNIT_ISCONTENTSTITLE" val="0"/>
  <p:tag name="KSO_WM_UNIT_ISNUMDGMTITLE" val="0"/>
  <p:tag name="KSO_WM_UNIT_VALUE" val="19"/>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1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1_1"/>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2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2_1"/>
  <p:tag name="KSO_WM_UNIT_ISCONTENTSTITLE" val="0"/>
  <p:tag name="KSO_WM_UNIT_ISNUMDGMTITLE" val="0"/>
  <p:tag name="KSO_WM_UNIT_VALUE" val="19"/>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84">
      <a:dk1>
        <a:srgbClr val="000000"/>
      </a:dk1>
      <a:lt1>
        <a:srgbClr val="FFFFFF"/>
      </a:lt1>
      <a:dk2>
        <a:srgbClr val="052120"/>
      </a:dk2>
      <a:lt2>
        <a:srgbClr val="FFFFFF"/>
      </a:lt2>
      <a:accent1>
        <a:srgbClr val="227D67"/>
      </a:accent1>
      <a:accent2>
        <a:srgbClr val="35B8B6"/>
      </a:accent2>
      <a:accent3>
        <a:srgbClr val="ABD318"/>
      </a:accent3>
      <a:accent4>
        <a:srgbClr val="3CAF93"/>
      </a:accent4>
      <a:accent5>
        <a:srgbClr val="F4B923"/>
      </a:accent5>
      <a:accent6>
        <a:srgbClr val="EBE33B"/>
      </a:accent6>
      <a:hlink>
        <a:srgbClr val="658BD5"/>
      </a:hlink>
      <a:folHlink>
        <a:srgbClr val="A16AA5"/>
      </a:folHlink>
    </a:clrScheme>
    <a:fontScheme name="自定义 31">
      <a:majorFont>
        <a:latin typeface="MiSans Bold"/>
        <a:ea typeface="汉仪文黑-85W"/>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2.xml.rels><?xml version="1.0" encoding="UTF-8" standalone="yes"?>
<Relationships xmlns="http://schemas.openxmlformats.org/package/2006/relationships"><Relationship Id="rId1" Type="http://schemas.openxmlformats.org/officeDocument/2006/relationships/customXmlProps" Target="itemProps275.xml"/></Relationships>
</file>

<file path=customXml/item1.xml><?xml version="1.0" encoding="utf-8"?>
<s:customData xmlns="http://www.wps.cn/officeDocument/2013/wpsCustomData" xmlns:s="http://www.wps.cn/officeDocument/2013/wpsCustomData">
  <extobjs>
    <extobj name="ECB019B1-382A-4266-B25C-5B523AA43C14-1">
      <extobjdata type="ECB019B1-382A-4266-B25C-5B523AA43C14" data="ewoJIkZpbGVJZCIgOiAiMzM0MTA1MTgxOTY5IiwKCSJHcm91cElkIiA6ICIxNzA5NTAyNDAiLAoJIkltYWdlIiA6ICJpVkJPUncwS0dnb0FBQUFOU1VoRVVnQUFCdzBBQUFPcENBWUFBQURvdGJpYUFBQUFBWE5TUjBJQXJzNGM2UUFBSUFCSlJFRlVlSnpzM1htVVhWV2ROKzdQdWJlcVVrbklISklRQWhrZ0NZUWhEQVlUZ1FZYTBFWmJRUkZhRUlWdWFlMmw3ZHhLK3pxaGI2dnRyN1ZiZmJVYm9VVlVGRWNVSEJFUkVCSkF3aGptRUJNSUdVZ0lDWmxUd3oyL1B3cUtWT2FFU2lxa25tZXRXdXZ1Yy9iZTUxdXBUT3QrN3Q0N0FR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IyTDBWWEY3QTVaVm1XWFYwREFFQTM4c0dpS0w3UzFVVUFBQUFBMERVcVhWMEFBQUFBQUFBQTBMV0VoZ0FBQUFBQUFORE5DUTBCQUFBQUFBQ2dteE1hQWdBQUFBQUFRRGNuTkFRQUFBQUFBSUJ1VG1nSUFBQUFBQUFBM1p6UUVBQUFBQUFBQUxvNW9TRUFBQUFBQUFCMGMwSkRBQUFBQUFBQTZPYUVoZ0FBQUFBQUFORE5DUTBCQUFBQUFBQ2dteE1hQWdBQUFBQUFRRGNuTkFUb1JKTW1UY3JSUngrZG80OCtPdC84NWpkM2FJN3p6anV2Zlk0UGZlaERXKzMvM2U5K3Q3My8wVWNmbmRXclYrL1FjM2UyTjc3eGpSM3F2UGJhYXpmcTg4d3p6K1FkNzNoSDdyampqaTZvRUFBQUFBQ2crNnJyNmdLQXJuWGRkZGZsNHgvL2VNcXkzT2plVFRmZGxENTkrblJCVmV5Skdob2FPclJiV2xvNnRCY3VYSmgvK3FkL3l0eTVjL1BQLy96UCtlQUhQNWh6enoxM1Y1WUlBQUFBQU5CdFdXa0kzZGl0dDk2YVQzM3FVNXNNREtHejFkZlhkMmkzdHJaMmFQL3FWNy9LM0xsemt5UzFXaTFmL3ZLWDg5blBmamJOemMyN3JFWUFBQUFBZ081S2FBamQxRzkvKzl0ODlLTWYzV2kxRit3c1d3c05MN3p3d3J6akhlL29jTzJhYTY3SmU5LzczcXhhdFdxbjF3Y0FBQUFBMEowSkRhR2JXYjE2ZFQ3OTZVL25FNS80Uk5hdFc5ZlY1ZENOYkxnOTZZYWhZWks4KzkzdnpnYys4SUVPMSs2ODg4Njg4NTN2ekxQUFBydFQ2d01BQUFBQTZNNmNhUWpkeExwMTYzTHR0ZGZtaWl1dXlNS0ZDN3U2bkc3dEl4LzVTUDc0eHo5dVU5K2JiNzQ1Ung5OTlIYk5mL3p4eDIveC91bW5uNTVQZmVwVDJ6Vm5aMmhzYk96UTNsUm9tQ1J2ZTl2YjBxZFBuL3pmLy90LzI2ODk4c2dqK1lkLytJZjg5My8vZDRZUEg3NVQ2d1FBQUFBQTZJNkVockNIbXpOblR2NzR4ei9taHovOFlaWXNXZExWNWRDTmJSZ2FibWxyM0RQT09DTzFXaTJmKzl6bjJxL05uVHMzMy8vKzkvT1JqM3hrcDlVSUFBQUFBTkJkQ1ExaEQvVmYvL1ZmdWZIR0d6TnYzcnl1TGdXU2JQdEt3eGU4NlUxdlNsTlRVLzdqUC80alNWdVErT0VQZjNpbjFRY0FBQUFBMEowSkRXRVA5ZE9mL2pScjE2N3Q2akxZaEE5KzhJTzU4TUlMTjN2LzR4Ly9lR2JQbnAwa09mcm9vN2NhbFAzcVY3L0tEMzd3Zy9iMnQ3Lzk3ZlRvMFdPei9mdjE2N2VkRlhlT25qMTdkbWh2TFRSTWtyZTg1UzFwYW1ySzRzV0xCWVlBQUFBQUFEdVIwQkRvTkt0WHI4NnNXYk0ydXQ3UTBKRHg0OGR2MHh5ZitjeG5jdTIxMTI3Mi9zU0pFM1A1NVplM3Q1OTk5dG1jZXVxcFc1eHoxS2hSK2RuUGZyWk56OThWdG5ZbTMvb3I4dmJhYTYrdC90cmRjY2NkSGRvSEhuaGdldlhxdGRVNnBrK2ZubmU5NjExYjdiZXpYSGJaWmJuc3NzdTJ1Zi82d2VnTFh2M3FWK2NMWC9oQ1o1WUZBQUFBQU5BdENRMkJUak5yMXF4Y2NNRUZHMTBmTVdKRXJybm1tbTJhWThxVUtWc01EUjk5OU5IVWFyVlVLcFVreWYzMzM3L1ZPU2RObXJSTnp3WUFBQUFBZ081S2FBanNWbzQ1NXBnVVJaR3lMRGQ1ZiszYXRaa3paMDdHakJtVEpIbmdnUWUyT3Vjclh2R0tUcTN4MUZOUHpiUFBQcnZWZnBkZWVta3V2ZlRTamE1WEtwWGNlZWVkblZvVEFBQUFBQUM4RkVKRDJFTjk5ck9mVFZOVFU1cWJtN055NWNyTW56OC90OTU2YStiT25kdlZwVzFSLy83OWMvREJCK2VoaHg3YWJKOUhIbm1rUFRSODVKRkh0anBuWjRlR085dVZWMTY1WGYzZi92YTM1KzF2Zi90MlA2ZHYzNzY3ZEJYbTBxVkw4L2pqajdlMysvWHJsM0hqeHIya09RODg4TUNYV2hZQUFBQUFBQkVhd2g3cjVKTlAzdWphKzkvLy9seDAwVVc1K2VhYnU2Q2liVGQ1OHVRdGhvWVBQL3h3WHZ2YTE3YS8zcElERHp3dy9mdjM3OVQ2T3N1eVpjczIrWFBhR2M0NTU1ejh5Ny84UzRkcjQ4YU55eVdYWExKTG5wOGtOOTk4Y3o3MG9ROTEyZk1CQUFBQUFOZzhvU0YwSS9YMTlmbjd2Ly83M1Q0MG5ESmxTaTYvL1BMTjNuOWhkZUdpUll1eWJObXlMYzYxTTFiU2ZmN3puMDl6Yy9ORzEvL3pQLzh6czJmUGJtK2ZkdHBwN2VIbStvcWk2UFNhWGc1NjllclZvYjE2OWVvdXFnUUFBQUFBZ0EwSkRhR2JHVFpzV0ZlWHNGV0hIMzU0ZXZYcXRkbFE2ZEZISDAxWmxubjAwVWUzT3RmTzJKcDBVMEhrcWxXck50cjZkYi85OXN1clh2V3FUbi8reTFYdjNyMDd0SVdHQUFBQUFBQzdENkVoZERNYnJ2YmFIZFhWMWVVVnIzaEYvdlNuUDIzeS9xcFZxekp2M3J6TW5EbHppL01VUlpHampqcHFaNVM0a2FsVHA2YWxwZVVselhIdXVlZm0vUFBQNzVSNmFyVmFUanZ0dEU2WnE3UDA2ZE9uUTN2RmloVmRWQWtBQUFBQUFCc1NHa0kzMDlEUTBOVWxiSk1wVTZac05qUk0ybFliYmkwMEhEOStmUHIyN2R2WnBXMVNaMno1MnRqWW1NR0RCM2RDTlhuSkFlYk9zT0hQWXZueTVWMVVDUUFBQUFBQUd4SWFRamRUcVZSMmFGeExTMHNXTEZpd3hUNVBQLzMwWnNkdXVIWG5odXJyNnp0c25UcDU4dVF0OXA4NWMyWWVmL3p4TGZiWkdWdVRia3BMUzB1bVRwMjZTNTcxY3RhblQ1OFVSWkd5TEpNa1RVMU5XYnQyYlJvYkc3dTRNZ0FBQUFBQWhJYlF6ZXhvYVBqVVUwL2x6RFBQM0tHeEN4Y3V6QmxubkxIRlBpTkhqc3pWVjEvZDN0NS8vLzB6ZlBqd3pKOC9mNVA5SDM3NDRUejU1Sk5ibkhOVFp3L3VERk9uVHQzc1Zwc1BQZlJRdnZHTmIrUkxYL3BTZXZic3VVdnEyVjFWS3BYMDc5OC9TNWN1YmIrMmRPblM3TFBQUGwxWUZRQUFBQUFBaWRBUXVwMmlLTHE2aEcwMmVmTGtEa0hpK3Y3ODV6OXZjUXZPU3FXU0k0ODhjbWVWMXNHMTExNjd5ZXZUcDAvUGQ3LzczYXhkdXphZi9PUW44eC8vOFI5Yi9QVy8vUExMYy9ubGwrK3NNbmNMZ3dZTjZoQWFQdlBNTTBKREFBQUFBSURkd0k0dE9RTFlCYVpNbWJMWmUwMU5UVnNjTzJIQ2hQVHUzYnV6UzlySTBxVkxjK3V0dHlaSjZ1bzZmZzdqd1FjZnpOcTFhNU1rTjk1NFk3NzV6Vy91OUhwMmR4dWUyZmpNTTg5MFVTVUFBQUFBQUt6UFNrTmd0M1hNTWNla1VxbWtWcXR0OTloZGRaN2hiMzd6bS9ZVmo1TW1UY29kZDl6Ulh1OVpaNTJWVzI2NUpVODg4VVNTNUxMTExzdjQ4ZU56MGtrbmJYYStIZDArZGxPMjlkZnRvWWNleXR2ZTlyWk9lKzZHdnZlOTcyWENoQWxKa2lGRGhuUzR0N2x6TUFFQUFBQUEyTFdFaHNCdWE2Kzk5c3FoaHg2YSsrKy9mN3ZIN29yUXNGYXI1U2MvK1VsNys2U1RUc29kZDl6UjN1N1ZxMWUrK01VdjV2enp6OCs2ZGV1U0pCZGZmSEhHalJ1WGZmZmRkNlA1L3VFZi9pSHZlYzk3T3FXMmxwYVd2UEtWcit5VXVUclRobHVSTGx5NHNJc3FBUUFBQUFCZ2ZiWW5CWFpyeHh4enpIYVBLWXBpbDV4bmVPT05OMmJ1M0xsSjJsWUlibW9GNGRpeFkvT1JqM3lrdmIxeTVjcGNkTkZGVzkxZWRVODFmUGp3RHUybm5ucXFpeW9CQUFBQUFHQjlWaG9DMjJUVXFGRzU2NjY3dHRobnhvd1p1ZUNDQ3phNlBtTEVpRnh6elRVNzlOekZpeGR2OTVpeUxMTnc0Y0tNR2pWcWg1NjVyYjd6bmUrMHY1NDBhVklHRGh5NHlYNXZmT01iYy9QTk4rZVdXMjVKa2p6ODhNTzU0b29yY3ZiWlorL1UrclpWNzk2OU0yblNwSzMybXpkdlh1YlBuOS9lSGpKa1NFYU9ITGxOODc5Z3hJZ1JIZTY5RUxvQ0FBQUFBTkMxaEliQWJtMXJRZVhtVEowNmRhZUdodE9uVDgrRER6N1kzbjdkNjE2M3hmNmYrTVFuY3RaWloyWDU4dVdaTW1WS3pqMzMzUGF6RUx2YXlKRWpjOGtsbDJ5MTN6ZS8rYzFjZXVtbDdlMFRUend4RjExMDBYWTlhOE9meWR5NWMxT3IxVHIxTEVjQUFBQUFBTGFmMEJEWWJTMWF0R2lIdDYrY05tMWEzdnJXdDNaeVJTLzZuLy81bi9iWHZYdjN6c2tubjd6Ri9vTUhEODVIUC9yUnpKZ3hJeC8rOElkVHJWYXpiTm15RG4wdXYvenlYSDc1NVR1bDN0MUYvLzc5MDc5Ly8vYnZmZDI2ZFprN2QrNDJyVmdFQUFBQUFHRG5zYlFEMkcxTm56NTloOGZlZmZmZFdidDJiU2RXODZJYmJyZ2g5OTU3YjN2N2RhOTdYUm9iRzdjNjdyVFRUc3RIUC9yUlZLdlZuVkxYeThVQkJ4elFvVDF6NXN3dXFnUUFBQUFBZ0JjSURZSGQxcDEzM3JuRFk1dWFtblo0YTlNdGFXbHB5ZGUrOXJVTzE4NDY2NnhPZjg2ZWJQejQ4UjNhNjIvekNnQUFBQUJBMTdBOUtiRGIybExvVnhSRnlyTGM0dmhwMDZibDJHT1A3ZFNhcnJ2dXVnNWJwaDU3N0xFWk0yWk1wOHg5N3JubjV2enp6OS9zL1FzdXVDQUxGaXhJa3B4Kyt1bDU5N3ZmdmRtK3RWb3RwNTEyV3FmVTFka21USmpRb1Qxanhvd3VxZ1FBQUFBQWdCY0lEWUhkMHNLRkN6TnYzcnpOM2ovcXFLTzJ1cEp3NnRTcCtjaEhQdEtwZFUyY09MRkQrOElMTDl6aHVmcjM3NzlkcXlGWHJselovbnFmZmZiSjRNR0R0OWgvWjZ5MDdBd2IvaG8rOE1BRFdiZHVYWHIwNk5GRkZRRUFBQUFBWUh0U1lMZTB0Zk1NSjA2Y21LRkRoMjZ4ejl5NWN6dXNDdXdNSTBhTXlKUXBVNUswclRJOC9QRERPM1greldscWFzcUtGU3ZhMjFzTERIZG53NGNQejVBaFE5cmJ6YzNOdWUrKys3cXdJZ0FBQUFBQWhJYkFibWxycStUR2poMmJzV1BIYm5XZWFkT21kVlpKN1Y3Lyt0ZW5XcTNtZ3gvOFlLZlB2VGxQUHZsa2gvYisrKysveTU2OU0weWFOS2xEKzVaYmJ1bWlTZ0FBQUFBQVNHeFBDblNpd3c0N3JOTzJ4TnphU3NPeFk4ZG0zTGh4dWZYV1c3ZlliOXEwYVRuNzdMTTdwYVlYbkhEQ0NYblBlOTZUMGFOSGIvZllqMzNzWS9uOTczLy9rbXQ0NXp2ZnVjTmp4NDRkbXgvKzhJY3Z1WWFYWXNxVUtmbjFyMy9kM3I3cHBwdnk0UTkvZUp2R3Z1dGQ3OHE0Y2VOeTZxbW41dEJERDAybDR2TXZBQUFBQUFBdmxYZGFnZDNPd29VTE0zLysvTTNlYjJob3lQNzc3NS94NDhkdmRhN3AwNmVudWJtNU04dExZMk5qemovLy9FNmRzN3M1N3JqalVsZjM0dWRXNXMrZm4zdnZ2WGVyNDhxeXpIMzMzWmNmL09BSCtmdS8vL3VjZXVxcG5iNEZMUUFBQUFCQWR5UTBCSFk3ZDk1NTV4YnZIM0RBQWFsV3F6bm9vSU8yT3RlYU5XdTJLWXhpNTFxeVpFbWVlZWFaOW5hZlBuMDIycUwwNXovLytWYm5lZnJwcHp1RXdNODk5OXpMK254SEFBQUFBSURkaGUxSmdkM08xclk0UGZqZ2c1TWtJMGFNU04rK2ZiTjgrZkl0OXA4NmRlcEdBVlZYZWQvNzNwY0xMcmhndThaODRRdGZ5SXdaTXpaNTc5eHp6ODNmL3UzZmJ0ZDhQWHIwMks3KzI2cTF0VFVMRml6STdObXpNM3YyN015Wk02Zjk5WW9WSy9MZTk3NjN3L2YrK3RlL1ByZmRkbHQ3KzdycnJzdDczL3ZlTFlhQXMyZlA3dERlZDk5OTA5alkyUG5mREFBQUFBQkFOeU0wQkhZN1d6dlA4SkJERG1sL1BXSENoTngrKysxYjdEOXQyclI4NEFNZjZKVGFYcXA5OXRrbisreXp6emIzLy83M3Y5OGhNRHpwcEpPeWFOR2lQUGpnZzBtU3E2NjZLdVBIajkvdTRMQXp6Sm8xSzkvNHhqY3laODZjekprekozUG56dDNpVnJEMTlmVWQyaWVlZUdMNjkrK2ZaY3VXSlVtYW01dnpyVzk5S3hkZGRORm01OWd3Tk55V0xXb0JBQUFBQU5nNm9TR3dXMW13WUVFV0xGaXd4VDRUSmt4b2YzM0lJWWRzTlRTY05XdFdGaTFhbENGRGhuUktqYnZLZDc3em5YenRhMTlyYi9mdDJ6Y2YrOWpIVXBabHpqdnZ2Q3hldkRobFdlYlRuLzUwNXMyYmwzZSs4NTBwaXFKVG5yMXk1Y3JNblR1M3c5ZmRkOS9kb2M5ZGQ5MjExVldoNjlzd05PelJvMGZPT3V1c1hIYlpaZTNYZnZhem4rV05iM3hqeG8wYnQ4azVIbjc0NFE3dDlYOHZBQUFBQUFDdzQ0U0d3RzVsYStjWjl1alJJMlBHakdsdkgzYllZZHMwNzdScDAzTEdHV2U4cE5wMmxXWExsdVhmL3UzZmN1T05ON1pmcTYrdno1ZS8vT1VNR2pRb1NYTEpKWmZrSC8veEgvUHNzODhtU1M2OTlOTGNkOTk5K2N4blBwTzk5OTU3bTU1VGxtV21UNStlcDU1Nkt2UG16ZXZ3OWNMcXY4N1NyMSsvVFc0N2VzNDU1K1NxcTY3S3lwVXJrN1J0Y2ZxcFQzMHFWMXh4eFNhM0hiMy8vdnM3dE5kZmRRb0FBQUFBd0k0VEdnSzdsYTJ0WEJzM2JsenE2bDc4cTJ0UENnM1hybDJibi83MHA3bnNzc3ZhUTdTa0xTajkvT2MvbjZPT09xcjkycWhSbzNMSkpaZmtuLy81bjdObzBhSWt5UjEzM0pFM3Yvbk51ZkRDQy9PV3Q3eGxvNVY5R3lxS0lwLys5S2Z6OU5OUGQwcjkxV28xSTBhTXlNaVJJek5xMUtpTUdqVXFJMGVPek9qUm85T3ZYNzlOanVuWHIxL2U4WTUzNUt0Zi9Xcjd0Wmt6WitZVG4vaEV2dmpGTDZaYXJiWmZYN0JnUVo1NjZxa096OXZXbno4QUFBQUFBRnZXT2Z2WTdRUmxXWlpkWFFQQTlwbzBhVkpxdFZxUzVKM3ZmR2ZlOWE1M2JYWE13b1VMYzgwMTErVEhQLzd4Uml2OEJnOGVuQzk5NlV1YkRjY1dMMTZjRDN6Z0EzbmtrVWM2WEI4MmJGamUrdGEzNXZUVFQwL3YzcjAzKyt5UGZleGorZjN2ZjcvVkd0ZlhxMWV2OWpCdzlPalJHVFZxVkVhUEhwMzk5dHV2UTZDN3JWcGFXbkxlZWVkbDVzeVpIYTVQbVRJbG4vdmM1OW9EeC8vNnIvL0tsVmRlMlg3LzBFTVB6WGUrODUzdGZoNndXUjhzaXVJclhWMEVBQUFBQUYzRFNrT0FMdkRVVTA5bDZ0U3B1Zjc2NjNQUFBmZHNzczlyWHZPYVhIVFJSWnRkcFpja2UrKzlkeTYvL1BKODlhdGZ6WTkrOUtQMjZ3c1hMc3lYdi96bGZQM3JYODhKSjV5UXYvN3J2ODZrU1pQU3YzLy9EdU9QUFBMSXpZYUcvZnYzYnc4R1gvZ2FNMlpNaGc0ZHVnUGY4ZWJWMWRYbDMvLzkzL08ydDcwdHExZXZicjkrMjIyMzVleXp6ODZaWjU2WjVjdVg1NnFycnVvdzdwV3ZmR1duMWdFQUFBQUEwSjFaYVFqUWlUYTMwbkRwMHFXNTZhYWJjdi85OStlZWUrN0ozTGx6Tnp2SElZY2NrdmU5NzMxNXhTdGVzVjNQdnVPT08vTEZMMzR4VHp6eHhDYnZGMFdSTVdQR1pQejQ4WG4vKzkrZndZTUhaK2JNbVhuM3U5K2RNV1BHZFBnNjRJQUROZ29ZZDdiYmI3ODlIL3JRaDdKdTNicHQ2bi9GRlZmWW5oUTZsNVdHQUFBQUFOMllsWVlBdTBDbFVzblh2LzcxamJZZlhkL2t5Wk56empubjVMampqdHVoWjd6eWxhL01qMzcwby96a0p6L0pGVmRja1NWTGxuUzRYNVpsWnMyYWxjTU9PeXlEQnc5T2tvd2RPemJYWDMvOURqMnZzMDJlUERtWFhISkpQdkNCRCtTNTU1N2JZdDhqanp4U1lBZ0FBQUFBMElrcVhWMEFRSGZRcjErL3ZPOTk3OXZvK3Y3Nzc1OExMN3d3VjE5OWRiN3hqVy9zY0dENGd2cjYrcHg3N3JtNTl0cHI4Ni8vK3E4NThNQURPOXdmT1hKa1B2clJqNzZrWit4TWh4OStlSDd3Z3gvaytPT1AzMnlmL3YzNzUrTWYvL2d1ckFvQUFBQUFZTTlucFNIQUx2S0dON3dodi8zdGI1TzByYW83OXRoak0zYnMySjN5ck1iR3hweDExbGs1NjZ5ek1tUEdqRngvL2ZXNStlYWI4OGxQZmpJOWV2VFlLYy9zTE1PR0RjdFh2dktWVEo4K1BkZGVlMjN1dmZmZUxGNjhPQU1HRE1neHh4eVRDeSs4TUNOR2pPanFNZ0VBQUFBQTlpak9OQVFBSUhHbUlRQUFBRUMzWm50U0FBQUFBQUFBNk9hRWhnQUFBQUFBQU5ETkNRMEJBQUFBQUFDZ214TWFBZ0FBQUFBQVFEY25OQVFBQUFBQUFJQnVUbWdJQUFBQUFBQUEzWnpRRUFBQUFBQUFBTG81b1NFQUFBQUFBQUIwYzBKREFBQUFBQUFBNk9hRWhnQUFBQUFBQU5ETkNRMEJ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mdoeFZkWGNEdW9rd3FpODg2cTFlZnhzYUxpa3BsY3BsTUxJcGk3NjZ1QzREdW95akxKYlhrL2lTM042NWUvZm44NUNlcmk2VFcxWFVCQUFBQUFIcytvV0dTOHF5ekd0YjI2dldXSXZsVWl1S0FycTRIQU1xeWZMSmFGUDlXbjN5dnVPS0t0VjFkRHdBQUFBQ3daNnQwZFFHN2czVTllb3hPY3JIQUVJRGRSVkVVKzdjbW4yeHVhWm5RMWJVQUFBQUFBSHUrdXE0dVlIZFFWcXNmS1lwaWRGZlhBUURySzVMOXltcjFnMG5lMXRXMUFBQUE3TzR1dnZqaVNwSmVqUTJORjZXb1RFNUt4dzhCc0V1Vlpia2tSZTR2eXR5K1p0MmF6eWRaZmZIRkY3OXNqaCt5MHJETjMzUjFBUUN3S2JYazVLNnVBUUFBWUhkMzhjVVhOelEyTnA3WHM3SG52VVdsOG9taXlDa0NRd0IydGFJb0JoVXBUa3BSZkt5eFI4OEhHeHNiMzNIeHhSYzNkblZkMjBwb21LUklCbloxRFFDd0tVWFN2NnRyQUFBQTJOMVZxejFIRjZsY25EaCtDSURkUTFFVSt4ZGw1Wk85Nm51OWJJNGZzajFwa2hSRno2NHVBVHBWV2FaTVVyelFMb290ZEFaMkYwWFM5dWUzS0pLeWZQNmlmNk1BQUFDMnBxRStIMG5pK0NIMldPWHo3eE1VUlpHVWFYdnZ6MXQrc1BzcnNsOVp6Wi8vL1F2LzM5MUZKZmNWUmY1bjllclY5MTk4OGNVdFhWM2FwbGhwQ0h1YTlRUERvdkMvQjNnWktaTzJ3SEQ5YXkrRWh3QUFBR3hXV1phT0gyS1BWWlpsVWlURkMwc0V2T1VITHpmVm9zaWtsTG13ck9XR3hvYWVYL3pvUjcvWXA2dUwyaFNoSWV4aDJ1TUYvM09BbDdmblEvL0NuMlVBQUlCdFVEaCtpRDFiaDIzRmdKZXgvaW55N3NFRGlyTzZ1cEJORVJyQ0hxWkloQXl3SnluTGxPZWNNN2lyeXdBQUFOaWRGWTUyWUEvVzlybGk3L2ZCbnFJb2lzWmF5aS85NTMvKzUyNzNnUmVoSVFEc3pvb2lUWFYxZjlYVlpRQUFBQUFBbmFNb2lnRnIxNjU5VlZmWHNTR2hJZXhwZk9vSTlqaTFhblZRVjljQUFBQUFkQlh2OThHZXFGS3BXR2tJQUd5Zk11bmQxVFVBQUFBQUFKMm5LSXRlWFYzRGhvU0dBQUFBQUFBQTBNMEpEUUVBQUFBQUFLQ2JFeG9DQUFBQUFBQkFOeWMwQkFBQUFBQUFnRzVPYUFnQUFBQUFBQURkbk5BUUFBQUFBQUFBdWptaElRQUFBQUFBQUhSelFrTUFBQUFBQUFEbzV1cTZ1b0J1cDZFaDFkZThKcFd4WTFQWmI3K2tmLyt1cm9pdXRIeDVhazgrbWRyamo2ZjFkNzlMbXBxU3N1enFxZ0FBQUFBQWdHNUdhTGdMVlE0N0xIVm5uNTFpeElpdUxvWGRSZCsrcVJ4NmFDcUhIcHJxNU1scCtmR1BVN3YzWHNFaEFBQUFBQUN3UzltZWRGZnAxU3QxYjNtTHdKRE5Lb1lOUzkzZi9WM1NyMTlYbHdJQUFBQUFBSFF6VmhydUluVnZlRU9LNGNPN3VneDJjOFhRb2FuNzI3OU55NVZYZG5VcEFBQUFBR3hDZlgxOVhqSHBGUm14Nzc3WmU4aVE3TFZYNzY0dWlTNjBhdFdxTEZxME9QUG56Y3VmLzN4bm1wdWJ1N29rZ0IwbU5OeEZxcTk0UlZlWHdNdEU5Y2dqaFlZQUFBQUF1NkhSbzBmbnhKTk95TjU3NzkzVnBiQ2I2TjI3ZDBhUDdwM1JvMGZsNEFrSDU2YWJiczZzeDJlbGRQd1E4REprZTlKZHBiZFBITEdOL0Y0QkFBQUEyTzMwNk5FamYzM3lTUUpETm12Z3dJRTU2YVFUMDl2N2U4RExsTkJ3VjJsczdPb0tlTG5vMGFPckt3QUFBQUJnQTY4NmRrb0dEUnJVMVdXd214c3dZRUFtVDVuYzFXVUE3QkNoSVFBQUFBREFWb3dmUDc2clMrQmxZdXlCQjNaMUNRQTdSR2dJQUFBQUFMQVZqWTA5dTdvRVhpWWFlOXAxRG5oNUVob0NBQUFBQUd4RlEwTjlWNWZBeTBSOXZkOHJ3TXVUMEJBQUFBQUFBQUM2T2FFaEFBQUFBQUFBZEhOQ1F3QUFBQUFBQU9qbWhJWUFBQUFBQUFEUXpRa05BUUFBQUFBQW9Kc1RHZ0lBQUFBQUFFQTNKelFFQUFBQUFBQ0FiazVvQ0FBQUFBQUFBTjFjWFZjWFFQZFZQdmRjV243ejY3VGVkbHRTcXlYVmFvcmV2VlBzUFNURm9JSEpzR0VwOWhtZXlyNzdwdWpWSzZsVzI3NktvbjJPWXIzWEFBQUFBQUFBN0JpaElWMm05YUVIVTVzK1BjV3FWUzllWExreTVkTlBwMXkvWDVJTUg1NWkrTDZwakI2VllzalFaTys5VXhrNE1HV1BIbTFoby9BUUFBQUFBQUJnaHdrTjJTNWxhMnZTM0p5MHRMU3REaXlLcEw0K2FXaElVZG5PM1c2WHIwaWFtcmF0Ny96NUtlZlBUK3YwTzVQZWV5WDkrNmNZT2pTVkk0NUlaZHk0cEYrL3BMNWVlQWdBQUFBQUFMQURoSVpzVVZtMnJma3JXMXFTVmF0U3pwbVQybDNUMHpwelpySmtTWW8rZlZPTVBUQ1ZLYTlLWmRTb0ZIMzdibjk0bUxTRmp6MTZKSzJ0YllGa1dXNis3NnFWeWFxVktlYzlsZGE3NzBycmdBR3BUSm1TeXRGSHB4aThkNHFlUFpOS1JZQUlBQUFBQUFDd2pZU0diRkpabGtsWnBseTNMdVdTSlNrZmVUaTFSeDVKK2RCRHlicDFhWS9qbmx1V2N2cjB0Tnh6VHlwSHZ5TFZWNys2TFR6YzNzQ3VzVEdWS2E5S01XeFlhbzg5bW5MMjdKUkxseWExV3JZNjA5S2xxZjNtTjZuZE9qV1ZRdzlONWZERFV4eHdRTkszcjYxTEFRQUFBQUFBdG9IUWtFMnIxVko3K3VtVU0rNVA2MTEzSnd2bUoydldiSFlGWU5IYW12S3U2V2xkdFNyRkJlY25Bd1p1WDFoWFY1ZGkvLzFUUGZiWVZJNDZLdVhzMlduOTh4MHBIMzAwV2I1ODQvNDllclN0VGx5NzlzVnJ5NTlMN2ZiYlVudm9vVlRHalV2bGlDTlNISFJRMHJldjRCQUFBQUFBQUdBTGhJWnNwRnk5T3EwUFBwamF0S2x0S3d0YldqcmVyNnRMTVdCQWl2NzlVNjVaa3l4YTFIWTJZV3RyeWdjZlNPdjExNmZ1VFdlMm5YVzRBeW9EQmlRREJxUjYxRkZwK2VNZjAvcjc2MUl1WHR4eHhlR2dRYWtjY0VES2VmTlNMbGpRRm1nbWJlY3NMbHVhMnAvdlNHM0cvYWtjZjN3cUo1eVF5cENoTzdadEtnQUFBQUFBUURjZ05LUmQyZFNVMnF4WmFiM3p6cFIzVFU5V3JuenhabDNQUmtuT0FBQWdBRWxFUVZSZHN0ZGVLZmJiUDVWREQwbGx4SDRwQnZSUHVYWnR5dnRucFBXbUc1Tmx5NUlrdFp0dVN2bXFZMVBzdDk5THJxbDZ3Z2twaGc1TjYyOS9rM0xtekJjRHpLVkxrMG8xMVRQZjNMYkM4TUdIVW52azRlUzU1NUxtNXJZK2E5YWtkdU9OYlZ1ZEhuOThLb2NkbnFKUEg2c09BUUFBQUdBOVpWbW1wYVVsQ3hZc3pHT1BQcHA1OCtabCtZb1ZhVzV1VGxtV2FXMXAzYUY1aTZKSXRWcE5mWDE5Qmc0Y21HSDdETTFCQngyY29VT0hwT3BZSVlEZGp0Q1FKRW01YWxWYWJya2x0YWxUVXk1Nk9zWDZxd3Y3OUVsbDRzUVVFdzVKNVlBRFV2VHIxN2FkNlBQL3FKZERoNlZjdHphMUcyNW9XM0hZMUpUV2UrOUpwUk5DdzZKYVRXWENoRlNHRFV2TE5iOUk3WTQ3Mm9MRE5XdFN1L1BPWksrOVVqMzExTlFkUENHMWVmTlNlL0NCMU82L1AzbnFxYllKbXB0VHpweVoxc1dMVXo3MldDb25uSmpxbURFdnVTNEFBQUFBMkZPMHRMVGs3cnZ2eVoxL3ZqT3JWNi91dEhsZkNDTmJXbG95Yjk2OHpKczNMdzg5OUhBbVQ1NmNpUk1QVDBORFE2YzlDNENYVG1oSXlqVnIwdkxIRzlMNjYxK25hRzVPa2FSTWt2cjZWQTQ3TE5VcFUxS01IWnRpcjAydjBpc2FHMVA5cXhOU3UrMjJ0dEF3U1czV3JKUk5UU2s2NFIvK29paVNRWU5TUGYyTWxNdFhwSHhnUnR2WmlxdFhwWGJ6VFNrR0RFajF1T05TUGVpZ1ZBNDhNTFdKUjZSMjQ0MnAzWHZQaTJjZUxsdVcycTIzcGpablRuTGFhMU9kUFBrbDF3VUFBQUFBZTRMNTgrZG4yclJwYVc1cTN1blBXck42VFc2YmRsdUdEUjJhL2ZaLzZZc09BT2c4UXNOdXJteHVUc3Z0dDZYMXBwdmF0L1VzSzVVVVE0ZW04b3BKcWI3eWxTbUdERWxSclc1eG5tTFFvQlREOTAyNWZIbmJ1WUp6NXFSMnp6MnBISEZFaWg0OU9xWFdvbi8vVk4vdytyUXNXNXJNbmR0MmNlWEt0RTY5dFcxVjR3RUhwS2lyUzJYTW1CUURCNlk0K0tEVWJya2w1Wnc1TDI1cit0UlRhYm5tRnluWHJHbjczbnIxNnBUYUFBQUFBT0RsYXRxMDJ6b0VobzJOaldsc2JFeWwwam5iaDdhMjFySjI3WnFzVzllMjRHRHQyclY1OE1HSGhJWUF1eG1oWVRkWG16VXJ0WnR1U3A1N0xrWFN0cnJ3ME1OU1BlbWtGQ05IcHVqZGU1djJGaStxMVJRVEpxUjhmR2JiYXNNVks5THk4NnRUZVdKT2lzR0RrNFlYZzhPaW9TSEZ2dnR1ZjdHVlNpcjdqMHpkNldlazVmdmZUNVkrMjNaOS92eTBUcjh6ZGZ2dW0vVHNtYUpTYVFzTmozbGxLdnVPU092dHQ2ZjFsajhsNjlhMXJhSmN2RGd0di9wbHltY1dwL28zcDZYU3A4LzIxd0lBQUFBQWU0RFZxMWRuM2xQejJ0djkrdlhMbEZkTnpzajlSNmF1cm5QZVBtNXFic29UYzU3SW5kT25aK216UzVNa2M1NlkweWx6QTlCNWhJYmRXTm5VbE5ZYi9wQXNXSkNpTEpPaVNISDAwYWs3Kys5UzZkZHZ1K2VySG5aWTJ4YWw4NTQvVDNEeDRyUmVkMTFTcVhSY3FWaXBwQmc5T3NXZ1FkczFmMUVVU1YxZEtvY2VtdW9KSjZUMTE3OXFPN053M2JyVTdybzdyV1BIcGU3b28xL3MzOURROXB6aHcxT01HcFhXSC8wd1diR2k3WHRkdGl5MTY2NUx1WHg1NnQ5eVRvcmV2YmY3K3dVQUFBQ0FsN3Zubm5zdXRWb3RTZHY3YnlOSGpjd2hoeHlTNmxaMkh0c2V2ZE03ZmZicWs0VUxuMjRQRFpjL3R6eE42NXJTME1PNWhnQzdpMHBYRjBEWEtSY3ZUdm5razBscmExdTdSNDlVVHprbFJkKytPelJmTVh4NHFxZWVtcXczdmtoUzFHcHRXNSsrOExWdVhXcXpaNmRjc0dESENxK3JTMlhTcEJRSEg5eitqQ3g5TnJYYmIwL3QyV2MzcnF0SGoxUW5UVXJkTzkrVmpCejU0bzJ5VERsOWVscXV2VGJsYzgvdFdDMEFBQUFBOERLMllzWEs5dGRGcFVpUEhqMDZOVEI4UVYxOVhYcjJhdXh3N1RudnlRSHNWb1NHM1ZqNTNMSmszYnIyZHRHM2J5cjc3YjlOMjVGdVNsR3BwRHA1Y3VyT3Z5REYrUEVwdHpCUDBiOS8wbi9BamoybktGSU1IcHpLNUNuSkMxc2tsR1hLaHg1TTdiSEhVcjV3ZnVINlkrcnFVam5vb0xiYUprNTg4VVpUVTFwdnZTVXR2Lzk5YXF0WDcxQTk3R1oyOFBjdkFBQUFBSFEzdy9jZG5wNDllMjczdU1GN0Q5NEoxUUJkemZhazNWbHJyVU96YkdsSlh1cW5pT3JxVXBrNE1aVUpCNmYyK0t6VUhwaVJMRjNXc1UrZlBxbTg2bFVwSDM0NHJZODh2R1BQcVZaVE9mREExQTQ0SU9Xamo3WmRXN3MydFZ2K2xNcW9VU21HRGR0b1NGR3BwTEwvL3FtODdlMXBicjBpNVFNejJzZTEzdkNIcEw0K3hXdGZtNkxCbGdnZE5EUzBuVk81S1FNR3BQN3NzOU42NzcycDNYSEhsdWVwVmxNTUdiTE5LMHdidnZqRkZQWDFhZnJDRjFJdVhyeE5kZGFkZVdhcWt5ZG4zV2MrazJ4aTFTa0FBQUFBMEdiNDhIM3lkMzkzZHBxYW12SzczMTJYV1kvUDJ1cVlob2I2dlA3MXI4K28wYVB5eTJ0L2xjY2VlNnhUYXpybDFGTXlmdnk0ekpuelJINzlxMSszWDI5c2JFeWZQbjJ5ZUZ2ZUo5eUVob2I2TkRVMWIvTGVoRU1tWk1LRWcvUHpxMytSMXVkMzVkdWN3WU1IWjhtU0pTbkxjb2ZxMkJHbnZmWnYwcmR2Mzl4MTE5MTVmT2JqdSt5NWRFOUN3MjZzMkdkWTByTm5zbUpGVzN2NThyVGVlbXVxcjNwVnh6TUl0MmZPRjFaNU5mUklkY0tFVkNkTTJHemZsaGZDdmgxOXpvQUJxWng4U2xybnpVdFd0bTJqVU02Zm45cnMyU21HREVsUjJYZ2hiVkVVS2Z2M1Q5MWIzNXFXSC8wdzVmMzN0MitmV3J2cHhyUU9ISmpxbENrcDZ1dDN1TFk5U1RGcVZPci82WjlTdS92dXRQejR4eHZkcnovenpGUW1UMDVsNHNRMHpacVY4cGxuTmp0WDNUbm5wUHBYZjVXV3E2NUs2NDAzYnYzWkF3ZTJyU1RkMWdPM201cFNPZlRRcEcvZjFML3BUV24rMy8vZHRuRXY2TmN2RGU5NXovYU4yUjYxV3ByKy9kL2JYbGVyS2ZiZGQrYzlheFBLdVhPVFhmaWZHUUFBQUFCMmJ5dFdyTWppeGM5aytQQjljdWFaYjhxOTk5eWJQLzd4eHJSc1lpZTNKQmswZUZET09PUDBEQm8wS0VreWR0ellUZzhORzN2MFNPL2V2ZFBZMktQOVduMTlmZDU4MXBzemRPaVEzUEtuVy9MblA5KzV6Zk5WS3BYODFRbC9sVU1PbVpBcnYvZjlqYmJFSFRod1FGNzcydE5TcVZSeTRra241b1kvM0xEWnVmcjM3NSszbm5kdUZpOWVuRjllKzZ1c2VQNTk5VzFWVjFlWC92MzdwLytBL3FrVVJSNTdiT1kyamR0MzMzMHpjT0RBek56Ry92QlNDQTI3c1dMZ29GUU9ucERhMHFWSmMzUEtscGEwL3Y2NkZFT0hwRHB1ZkZlWHQxVkZwWkxLdUhFcGp6Z2l0YWxUMndLUmxTdFR6cGlSOHZERFUvVHV2ZWx4UlpFTUhweTZ0NXlUbGxvdDVRTVBKTFZhc21KRldtLzhZNHE5OTA1bC9QaE5obzdkVFdYOCtCUkRoNlo2Mm1rcEZ5MUs2MDAzZGJqZmZOVlY2WEhZWVcxQjNULzlVNW8rOTdsTkJsT1ZZNDVKOWVTVGt5VFZVMDVKNjdScEhiYkc3U3l0di8xdDZ0N3hqbFNtVEVseDdiVXBGeTNhNXJGRmZYMktzV003dmFaMnRSZFg5aFlEQnFUaE01L1plYy9haEhYdmVVOWlDMTRBQUFBQW5yZGl4Y3I4NFBzL3lDbW5uSndqamp3aVJ4eDVSUHIwN1pPZi9mVHFqZm9lZXVnaGVmVnJYcDI2dXJvME5UWGxEMys0SVEvTWVHQ1gxTm5Zc3pGMWRkVlVxOVdjZU5LSkdUMW1USDU1N1MremVodmU2MnBvYU1oQkI0MVA3OTY5OCthenpzeVYzL3QrMXEzM3Z1U3p6eTdOMUtuVGN2enh4K1hvbzQvSzdObXo4NWRaZjlsb25tcTFtalBlZUhwNjlPaVJFU05HWk5Tb1Vaa3hZMGFIUG4zNzljM2dRWVBUdTNldjlPN2R1LzJyVDk4KzZkKy9mM3F2OTM1MVMwdEx2djcvdnI3WjFZL1FWWVNHM1ZoUnFhVDY2bGVuOXRoanlZTDVLWkprL3Z5MFhQWERWTjcvL3JaekIzZVZNa210MXJaRjZuYUVkVVhQbmlrbUhKSTg5RkRiZHBTMVdtcC9tWlhLdkhrcHg0elo4dGorL1ZOMzJtdlR2SGh4OHNLV21YUG5wdlVQMTZmWWUzQ0t3WHUvaEc5b3o5QjYzWFdwakJtVHlqSEhwTzY4ODFLYlB6L2wrcDhlV3JVcXpkLzVUdXJmKzk0VUJ4eVE2bXRlazliZi9hN0RITVdvVWFsL3h6dmFHc3VXcGVuTFg5NHBnV0dTdE41K2Urck9QcnR0Qzl5amowN3JiMys3US9NMFgzcHBwd1ZzeGJCaHFYdkxXenBjSzh1eVE0aTRUVjc0YzFHV083WmkwQ3BEQUFBQUFEWlFxOVh5Kzk5Zm4wV0xGK2VZWXlibEQ5ZHZlcVhkNmpWclVxMVc4K1NUVCtZM3YvbHRsaiszZkpmVnVHTDVpbHo1dmUvbjFGZWZrc01PT3l3alIrNmY4eTg0UDlmODRoZVpQMy9MUnlHdFhiczJQNy82RjNucmVlZG0wS0JCZWYwYi9qWS8vY25QT3ZTNS9iYmJNM2JzMkF3Yk5qU3ZlYzFyOHExdmZTdE42em9lMS9TNnYzMXRoZ3daa2lTWk51MjJqUUxESkRud2dBTnl5cW1uYlBYN2FXcHF5ckpseXpKNDc3MHpmOTc4Sk1uaEV3L1BBek1lU0cxNzN6T0VUaVkwN09hS0lVTlNkL29iMG5MMTFja0xxN0xtUHBubUs2NUkzUVVYcExLcmdzT21kYW5kZTAvS0pVdGUzT0owRzVXclZuVUlSTXBubmtucjlkZW5IRDU4NjJOYlc1UEd4cVFvMnNPWTJuMzNwWFh2SVNsZTk3cGtyNzIydTU0OVRmTzN2cFdHa1NOVERCMmFodmU4SitzKy9lbGsyWXZuVk5idXZqdTFlKzlONVlnalV2ZkdONmIxamp1U3BVdVRKTVhnd1duNDRBZmJ6a1ZjczZZdE1IeUpadzBXQnh5UTZtR0hiZlordVhScHlzY2ZUOUdqUityT09HT3ovVnB1dkRIWllEdUM5dS9wb1ljMmUyOTdGYzl2bmR2QmtpVlo5MEtRdWkzNjlrMlByM3dsS1lxMC92S1hhZm41enp1bE5nQUFBR0QzVVpabFdsdGJzM2pSNGp3KzYvSE1talVyeTVZOWw1YVdsdFJhZDAyUVVHdXQ1YzQvMzVrN3QyUDd4NWZpMjkrK1lxYy9vNzZoUGdNSERNalFZY055K09HSFpjaVFJYWxXcTkzdVBiOTN2dXNmMDZOSGp5MzJxVlFxZWZ2NWI5dGlueUZEaHVUODg5Kyt4VDUzMzMxUHB0NDZkYnRyM0pLV2xwYjg5amUveThJRkMzUHlLU2VuVDUrOTh1clh2RHBYZlBzN1d4Mzc5Tk5QNTRZYi9walh2T2JWR1RObVRJNDcvcmpjZXN1dDdmZkxzc3p2ci90OTN2YjI4OUtuejE3NXErT1B6eC9XMjZiMGhCTlB5RUVISFpRa21URmpSb2V4NjVzOWUwN1dyVnVYbFN0WFpkV3FsVm0xY2xWR2pocVpYcjE2NVo2Nzc4bDk5OTJmNWN1WForM2F0UjNHbmZUWEoyYlNwRW1aT0hGaWZ2SHpYMnozdHFmUW1ZU0czVnhScWFReWNXS3FhOWVtOVdkWEp5dVdKMldaY3VaanFkMXpkNG9UVHR3MTIzUTJOYVc4Ly82VTk5Ly9rcWNxeWpMbDNYZWw5ZTY3ZG5oODdjNC9wM1hFaUZRblQ5NzJNL1gyVkUxTmFiN3NzalQ4bi8rVDJxeFp5U2IyTkcvNXdROVNQMmhRVy9qOGZHQ1lKT25kdXkyUWJXbEowMWUvbXZLcHAxNXlPWlVERGtqMTlOTzMyS2ZZZi8va3lDTzMyS2YxN3J0VGRsSXd1TE5Wano2NlBkaHUrZE9mdXJvY0FBQUFZQ2NveXpLekhwK1ZXMjY5TmM4dWVXa2Z1dVpGelUzTmVmcnBSWG42NlVWNThva25jK3h4eCthZ2c4YW5XcTEyZFdtN1ZNK2VQYmNhR202THhzYkdyZlpwcUs5L3ljL1puSHZ1dVRkTGx5N05pU2VkdU5HS3dTMjU3OTc3Y3VBQkIyVEVmaVB5ek9Kbk5ycS9jT0hDM0h2dmZVbVNxVk9uZGJqWHExZlBKTW1zeDJmbGQ3KzliclBQV0xwMGFiNzZsYTkxdUhiZTI4NUxyMTY5c21USmtpemF6RkZLanp6OGFBNDU1SkRzczgrd25IL0IyL09MWDF5VHArYSs5UGRSWVVkMDh6U0VKQ2thZXFUNnFtTlRybHlWMms5LzBuWngzYnJVbm5naTFhYW10cFY0M1V6NTNITnBuVFkxbFhIalVqeS83THpicUZaVDdMdHZ4MnZOeldtNTRvclVubmdpeGNDQnljQ0JHdzFyL3QvL1RmSjhZUGVDc2t6emxWZW1HRG8wV2JPbTQ3MGs1Y3FWYlNzUGUvZE9qeTkvdWVPRXo0ZTFEUmRmM0w2U3RQV0dHOUo2OTkxcC9lVXZYK0kzbVpkTllKaWtMYnhPVXJ2Ly9tVEpraTZ1QmdBQUFOZ1pXbHBhY3R0dHR3a01kNkpseTVibDl0dHV5Nzc3RGsvL1hYazAwMjdnbTVkY3VsMnJLdzgvL0xDY2NPSUpLY3N5WC85LzM5aXVaelUzNzl4eit1Yk1lV0tyS3d6NzlPbVRuajE3ZHJoMjExMTM1OTc3N3N1SzVTdmF0eHBkMzMzUGg0WjkrdlJKbno1OVhodzMvZTdVV211Wk1lT0I3TDMzeGtkYVBmUE1NeTlwVzlFRkN4Ymt1OS85WHM1Njg1c3phUENndk9VdGY1ZnJmbmRkWnV5aU15TmhmVUpEa2lSRnRacnFjY2VsOVJjL1Q5SFMwaGJTckZxZDdLclFzQ2lTbnIzYXRySGMwWjBCbXB2YnpxRjcvaS9vc2xwTnNkZGUyMzVHWWxrbWE5Y21hOWUyclZaODhzblU3cmtueFlrbnB1aUVUK0c4YlBUdG00YlBmS2J6NTMzVG16YTYxUHFuUDZYbDI5OXUrL2x2N3RlNG9lSEYxL1gxS1dmTlNzdXNXZTJYS2tjZm5jcm8wV241M2UrU0RiWUNMZmJaSjVVREQwenJMYmRzVjZtVjBhUGJ0cjN0QkpVdGJaTmJyVzUxSldzeGNHQ0tzV09USksxVHAyNysxMmx6V2xxUzF0YnRHd01BQUFEc2NqUHVuNUZGaXhhM3QrdnI2OU83ZCs4ME5EU2tVdWxlVzJsMmx0YldXcHFhbXJKcTFhcTBQTDk3MXBJbHorYVJSeDdKNU9jL3BOMWRiTGdsNXRhc0gveXRXYk5taDU1NTZLR0g1TlJYbjdwZFkxNVlBVHBtekpoODhFTWYySzZ4dDkxMmUyNi83ZllreWJISHZTcUhIMzc0ZG8zZm1vbEhUTnprOWYvNTcvL0ppaFdiT0tKb095eC9ibm0rZCtXVmVmT2J6OHlJRVNOeTJtdFBTME5EUSs2NjYrNlhOQzlzTDZFaDdZcWs0MWFrWmEzRFdZRTdWYytlcVJ4L1hDb0hIYnp0SWQ4R3lvVUwwM3I5NzVObm5sOWVQbUJBcXFlZGxtTFE0TFpRYW10YVcxTjc4TUhVYnIwbFdiY3VXYk1tclhmY2tjckJCeVVqOXRzMTI3VHVicHFhZHM3dmdmcjZqai9ubFN1ejdqM3ZhVzhXKysyWGhuLzkxN1lTUHZ2WmxFOC8zWFpqdzA4cE5UU2svdHh6azRFRFV3d2FsT1p2ZnZQRmV3TUhwdUdUbjB3YUcxTTJONmQyKyszYlh0NzczNy9kMzlLT3FEdm5uRlJQUG5tYis5ZS8rOTNiL1l5V0s2OU02dzJiUHNBYUFBQUEySDM4WmZaZjJsOVhxOVZNT0dSQ0prNDhQSHYxM2l1Vjd2aStWQ2RvYVczSnlwVXI4K0FERDJiR2pBZmFnOFBaZjVuZDdVTERGMnpyYXNQMSsyM1BDc1Z5dmZjU0s1VnE2bmR3cTlLaUtMWjc3S2EybkMzTHN2M24zcG1Lb2tqZEJvc0JHaHNiMDlDam9jTzF1cnEybWhwNzlremZmbjA3M0Z2KzNQSU83YVoxVGZueGozNlNONTM1eGd3Yk5peXpaOC9wOUxwaGE0U0d0R3Q5Nk1HMmtDaEpXUlFwK3ZiYi9sVk5PNnBhVGJIUDhGUU9PV1NIUThPTUdaUGF3dytsOXN3emJRRm9VMU9LWHIxVG1UQmgyK1lzeTJUSTNpa1hQWjF5eG95MkJZOVB6RW5yWFhlbGJ0RGd0dlA1dXBtbUwzd2g1WnpPLzhlcC9nTWZTR1hpQnAvTVdiMjYvV1hsK1pWMVNkcFdmNjUzYjMxMXIzOTkyMWFwYTllbStjYy83bmp6MldmVGV1dXRxWjU2YXVvdnZERE55NWVuOXRCRDIxUmZ1WEJoNTYzT2EyaElzWWx0Q3pwb2J0NW9sV1I2OVdyNzg3ZDJiYks1VDNQMTd0MjJFblBObXJaKzYrdmJ0MjBsSXdBQUFQQ3k4T3lTcGUydjkrcXpWdzQvL0xBTUhUcDB1d0liTnRhblQ1KzB0dGJ5eEJOUDV0bG4yN1orWGJiczVYTnNUV2NhUEhody91RWRmNzlkWTRxaXlFYysraS9iMUxlMXRUVmYvdEovdHJkbnpweVpaNTVadklVUkwycG82SkUzdnVtTURrRmhVMU5UZnZhenE5TzZqYUhmaWhVck5ycjJsNy84SlQvNzZkWGJOSDU3REJzMk5HOC8vKzBkcmgxMy9IRTU2cWdqTjluL3VPT096WEhISGR2aDJ2LzcydGMzV3NYWjB0S1NuLzMwNnZRZjBMLzk5eXZzU2tKRFVwWmx5bm56MHZMclg2ZElVaVpKcjE2cEhIamdyZ3NOWDFBVU8vNGZvVjY5VWhrNUt1VmpqeVdyVjZkY3RTcTErZk5UT2ZMSUZOc1NuaFJGS2tPR3BweDBURnFmZkRKNS9zeTcydlRwcVIxNmFDb0hqdldmdEYya3V0N1dBZFZUVGtuV3JVdkxCcUZnc2ZmZXFmN04zeVJKV243eGkyVHAwbXlvNWFxclV1eTlkeXBISEpINjk3NDNUZjgvZS9jZEg5V1ZKZnIrdDg4NVZhV2NoUVNJS0hJUUdXT0NqVEVPWUp0MlV0c0V1M09hdWQxOSsvV2RlUk42cG1mdXpKdnB1Wk42WnJyYkhUeTNBOWhneXdTRE1UWVpFMjF5dG9rU1NRaVVVSzV3em41L2xGUkNLRlZKQW94WTM4OUhIMVNuOXQ1bmwwS3BxSFhXV2ovNUNicWdvTjN6KzM3eWs5RDN2OU9Ta2pDblRRdVZ6VzJKYyt3WS92OXMyaVRaK3RLWE1HZk94TjZ3Z2NDS2xsL1l1TDd6SFl6Smt3bXNYbzM5d1FkTjduUC8vZDgzNzAwcGhCQkNDQ0dFRUVLSXo2MmEyc2FMcGwyV1JaUW5TdDZMNmdKS0thS2pvM0RmMUFLbnRxNWo1VGJ2ZFJyZEpCT3dQUTAvZitIT3ViV3ZYMjF0YmRpbFRSOTlkQll1bHd2YnRqRk5FNjAxYnJlYm5wbVpmUExKM3JEM2ZEZlpkcUJaUDhlR0lLaHQyODIrUGxwckJnMGV4TFZyMTVwa0hkcTJUVWx4eWUzZnNCQXRrS0NoZ0tvcTdJMGJvTEF3ZUZzcDFNaVJHQ05IM25NdlRGVC8vc0hzcTVvYXNHMzA5V3ZvMmxwVW1LbnN5alF4Um96QU9UWVV2VzlmTU5CVFVvcHovRGhHdi81TisrdmRUNUtTVUFrSjdZOXJnNjZxZ2pDdWpsRnBhYWhCZzBLM3plblR3ZTNHT1hzV1ovLyswSEhyUzE4Q3kwSmZ1b1M5WVVNcko5WDRYM3NOOTEvOEJhcGZQOXpmL3o3ZS8vMi9vYnk4VTQ4bEl1WGwyR3ZYM3JuekNTR0VFRUlJSVlRUTRwNWtCMjZxZXFRVWhpa2xTYnVLWVJoUzRoVW9LUzdobi8vUHY0UTFkdno0Y2N4K2JEWmE2N0RuZEZTUEhqMFlQMkU4bFpWVkZCWmVZY2lRSVZ5NGNJRzB0RFFlblBvZ1I0OGU2M0JmeFFaS0tkTGJxd1lXaHVMaTRtYkJ2d1piTm05bHkrYXRvZHZKeWNsODQ1dGZyNzl2Q3djT0hHd3lmbUQyUUo1OTlndjRmRDVXdjd1Ry9OdFE4VTJJU0VuUThENm5IUWY3NUVuc0kwZFE5VTkyS2o0ZTY2bW5PeDBrdWh0VWp4Nm9oQVQwOWV2QjhxS2xwY0VBWWdTUFJTVWxZZWJrRURoMUNzckwwWDRmenVuVDZJb0tWRnJhYmR2NzU0YmYzMWpHcy82UHNmWDAweEgxM211SnMzTW4vdGRmQjBCZnVJRGpjcUd2WEdrMnpwZzZ0VWtQeWtCZUh0YkNoYmkrOWpWOEJRWG80bUxNSjU4TWxySjFIUHkvKzEyYldYejRmUGgrK2xNOGYvdTNrSnlNKzN2ZncvZVAvOWk4UCtMTkFmS0dxNmRjcm1DWjBNNXlIR2loUElJUVFnZ2hoQkJDQ0NGRWc5WUNFVUowZDQ4LzhUaEtLWGJ1MkVuZnZuMkFZSm5PanovK2hGbXpIdUdSV1kvdy90cjNJMXF6dUxpRWdvSUNyaFZkQTRMOUJyLzhsUzkxZXErLy9PV3ZxTGhSZ2Rmcm82QytvbGtnMEhLYm94RWpSN1M1VnRIVklxNWR1MDVtWmdhNVgzeVJqN1o5eE1jZmY5THBQUXJSR1JJMHZOOVZWT0JzMlF3VjllblBsb1h4OE1NWXZYcmRjMW1HQUNvbUJwWGVBMzN1SEdpTkxpbUI2dXJJMWxBS05YdzRhc0FBOUtGREtLM1JaOCtpcjF4QnA2YmVrMStYaUZSVjRmL25mMjU2TEJBQXJ6Znl0ZHp1cHNHNGh1VmFLYmVKVXBnelpnUy9aMUZSWUpvNHg0OWpiOTZNT1dzV3JtOTlDLytTSlZndnZBQ0F2WFl0eXUybXJRSUoxZ3N2NE9UbjQzLzlkVncvK0FGcXdJQmdqOFBYWHJ0bDRFMVBoL1g5RE0zcDA3RmViVnFidkVPcXF2Qis5N3NkbXhzVkJjbkpMZC9Yd1ViU1FnZ2hoQkJDQ0NHRUVPTCtZUmdHWmpqdG0yNmVjOU40VndmZWc3cTFUR2RySmt5Y1FLOWVQU2twS2VYbzBhT2hvQ0hBb1lPSG1EUnhJcU5HamVUNHNXTVVGRndJKy96Nzl1NWozOTU5b2R0YTY3RDNkTFBXdm5abFpXVzh0ZXp0Rm1ZMEdqRmllT2h6eTdKNDZ1bW5PSFR3RUpjdlh3YWd1cnFhTjk5NGszbnpubUhRNEVFOFBQTmgwdExTV0xmdUE3bUlRTncxRWpTOHp3VjI3RUJmdUJBTWpBRnF3RURNcWROUTkycTZ2c3VDcE1SZ29FcHJkRmtaVG1rcGFzQ0FpQjZUaW8zREdEVWErL2h4OFBtQzJYZEhqMkJrWndmTG45NW5Bc3VXRVZpMkxQd0p5Y200Y25NeHBrd0ozaTRydy82ay9hdGtqRW1UVUdscDJCOTloRGwxYXVQNTMzNGJJenVid0pZdHVMNzFyV0JaMHZ4OGpLRkRNWjk1QnYrLy9Bdk84ZVBORjB4SndYenFLVXlsQ1B6aER3UldyY0o2N3JuZzl6RXhzV25md3B0Zi9EUTBWKzVvc1BSV25WakRmT3d4ek1jZTYvd2VoQkJDQ0NHRUVFSUlJY1I5YWRhanN4Zy9mbHlINWlxbCtNSC84ejhqbnZkZi8vbXpka3VLOXVyVmswY2VtUW5BUjlzK2F0WTdNUkFJc0hYYk5wNTU1bW5tUGpXWDMvN2YzMUZYVnhmeFhnRHE2dXI0OTMvN2FVUnpSb3dZenNNekh5WStQaDZBa3lkT1VsTmQwODZzb0lIWkEwbStLUkZnNHFTSnhNWEZNWFRvRU41YnM1WlRwMDRCd2NlNGN1VXFIbnY4TWNhT0hjUElVU1B4K2Yxc1dOOUtPeVloYmpNSkd0N0huTUpDbkYwN29mNkpWcGttMXRTcDkzWUpUcmNIMVNNamxOMm1IQWVLcndmTFEwWVNDTFVzakFFRGNIcGtvQzlkUkFIMnh4OWpQdlk0Nmo0TUdvYk43Y2FjTXdkcjd0eGdsbUVnZ1AzQkJ3VFdyQWtHWDl0aHpaa0RnUFBKSjAyQ2huaTkrUDdtYnlBdURqMTVNaW8xRmYrdmZoVU1xQTBaZ2psN2RvdEJRM1BhdE9EUGd0ZUx2WHMzMU5XaG9xSUlmUGhoMDRBaHdiSzhRTEEwYWYxZTdlM2JzYmR2NytBWG80dVVsZ1l6Wmx1Z01qT2hZZDlDQ0NHRUVFSUlJWVFRUXJUQXRnTWR5ckxyakZzRGdMZUtpWW5oQzg4K2kyRVluRGw5aHRPblQ3YzQ3dVNKazR3Yk81YXNQbG5NbWZza0sxZXN1aDNiYmFKbno1NDhPbnNXdlhyMUFxQ29xSWlOR3phRk1nVERNWG55WkNENGRWQks4Y25IZStuVE40dkJnd2Z6aFdmbjhlR0g2emx5K0Vob3pQb1AxMU5iVzh2bzBhUFlzM3QzMXo4b0ljSWtRY051SnZSa3JIVmpYN2FHOHBCS29aUUtqdkg1Y0Q3NUdFcEtHeWYzNjRjeFpVcVhaQmxxclNFUVFKZVdvcTlkd3psMUNuM3BFdFRXb01hT3hYeDRacWZQMFJKbG1xajRlTFRMaGFvdk1lbGN2SWdaOERjdFA5bmVPa3BCYWlwazlRNEZEVlYxTmM2bkoxRXBLYWdJMXJwZkdGT200TXJOaFpRVUFKeURCd2tzWFlxK2ZqMjgrZVBHb2ZyM2g1S1N4cDZLdDZxcXd2L1RuNkl5TTlGWHIySnYzWW81YXhiRzJMR29mdjNROVhYRUFUQk5yRm16QUxCMzdRb0Z4d052dDFJMklDNHVkQTdhZVZGeko5azdkN1phenRYMW5lOWcxTDhBRVVJSUlZUVFRZ2doaEJDaUpWczJiMlhMNXEwUnpZbUtpbUxZc0tFQWZQYlpxWGF6QmlPaGxPS1plYzhRSHg5SFRVME42OVo5ME9iNGRlcys0Q3RmL1RLREJ3OW0yclNwN055NXE4djJjck80dURnZW52a3dJK3Q3RWRiVTFMRDlveDBjUG53NG9uVjY5ZTVGMzc1OXFLcXFwcXFxaXN6TURCekg1dDFWcTNuMjJTOHdhUEFnbm56eUNlcHE2MElaaHdEYlA5ck8vbjM3cWFrSkw1dFJpTnRCSWgvZGlOWWFIQWRkVm9hK2VCRmRWaGJNc0V1SVJ5VW1vcEtTMFI0UHVyd2M1L0FobkIwN0lGQi9oVWx5TXRaTEw2SGM3czd2dysvSHVYZ1JaOTgrbk9QSDROcTFKbGxtdXFRRW8wZEdwOC9UR3BXWWlFcElDQVdKOUtYTDBFb3oyamJGeEdBTUdveHo1QWpVUDFFNysvWmhUSndFcHRuOWV4dEd3Smc2RmRjM3ZnR0F2bktGd0p0dnRsd3V0RFZLWWIzNElnQ0JyVnZiRGRycHExZUQvMTY4aUhQc0dNYW9VVmk1dWZqLzVWOUNZOHpwMHlFcENXd2JlOTI2OXJlUW5oNWM4NVlNUkNHRUVFSUlJWVFRUWdnaDdqZFpXYjE1L0luSDBWcHpvclVML0R2bzhjY2ZvMSsvdmdDc2UvK0RkZ09TWldWbGZMUnRPN01lZllScDA2ZFJWbGJHaVJNbnUzUlBBQXNYTFNBeE1TTUY1OVVBQUNBQVNVUkJWQkhIY1RodzRDQTdkK3pFMjRHMlE3UHFFeGtPSHo3TWdBRURRc2NkeCtIZGQxZnp4WmR5c1cySHMyZlBOcHNiVHNEUXNpeGlZMk9Kall1bDhFcGh1MW1kUWtSQ2dvYmRSQ2g3OE9USllPbkZTeGVEL2RpMEJ0TU1mcmpkYUk4SGFtcFF0YlhRa0pKdW1wZ3pacUQ2RDJqN0pPSHNvYW9LKy9CaEFxdmZoYkt5WUhuUVc3bmRFT1hwMUxuYUZCdUxpbzJsNGFsU041UW5qWkF5REl6c2JGUlNVaWhvcUs5ZGc0b2JFQjNkaFJ2K0hERk5WTy9lRVU4emV2UUlmcUkxL3QvOEJod0gxYmR2V0hOMVJRVkczNzZvWHIyZ3RoWjc4K2FJemgxWXRRcjNxRkVZSTBkaVRKbUNzMmNQZUR4WXp6MEhnTE5uVDFqWmpxcitNZWlpSXF3WFhyaHRmUVFESzFkaWYvamhiVmxiQ0NHRUVFSUlJWVFRUW9pV2VEeVJ2UitiMWFjUEFLVWxwU2hsUkRUZmNaeFd5NkhPbnYwb1k4YU9BZURRb2NNdEJzNWFzbS9mUHZyMTYwdjJvR3ptUGpXWFFDREFxVk10bHpTTmo0OG51Z1B2MzdwY0xnQ09IajNLc2FQSFNFeE1ESHZ1OWV2WDBWb3pmTVJ3ZXZYcWlkL3Y1K0NCZzAyQ2hnQzJiYlA4bmVVNGpzYTJHeE5kWEM0WE1URXh3V0JnYkF3eHNiSEV4Z1QvallzTlZraWJObjBhRHozMEVHNVBZK0xQTDM3K0dsVlZWUkUvVmlGYUkwSEQ3c0x2eDk2ekd6c3ZEMjY5TXFQaENicTZtbWE1Y1lhQkdqd0VOWEVTUmlkTGJ1cVNFdXdQUDhUWnNnV2xHNE4wMnJJZ0tpcFkxak01R1RWaUpNYmdJZGdYTDNYcWZLMktpNFA2SjFJQTVmV2lmVDZvcng4ZENkV3JGeW8xRlYxWUdBekExdFRnWEw2Q2VWUGZ4RzRsSVFIMzMvNXR4K2NyaGZ2SFA0NW9pcjFwRTRGVnE0SVpnZXZYaHdLMDRkSm56K0xzMlJNc2o3cG9FYjZ6WnpIbnpvWEVSUEQ1OEM5Zkh0WTZScjkrd2ZVS0M0T2xiQ044SVJXMkNIL1B6R25UTUlZTmEvRStsWm5aRlRzU1FnZ2hoQkJDQ0NHRUVOMVlXbG9hWC8zYVZ6bzBOelV0bGUvL3orOUZOT2ZLbFVLV0xGN1M3UGlzV1k4d2ZzSjRBQzVldk1pbWpac2lXbmZ0MnZkNTVkVkZKQ2NuTSs4TDgzaC83ZnN0Wmh4T216NlZuSnljaU5hKzJaZ3hZeGd6Wmt4RWMvN3JQMytHVW9yWnN4OEY0UENodzYxbURmYkl5R0RTcEVuRXhnYURoREV4TWFHQVpWdHVEb1E2amtOTlRRMXVkL3Z6aElpRUJBMjdBYTAxVGtFQjlzYU5qUUZEcFNBcUtoaWc4UG5RWG0rVGdLRUdpSTdHNk5zUDg4a25NVEk2Vnk1VTE5UmdiOTRVelBKcUNCaWFKaXE5Qjhhd29hanNiSXlNVElpdkw1VWF4cE5nUjZtWUdJaU5RVVBvTWV2S1NsUktTc1NCUG1WWnFENTkwYWZQUUYwdDFIbUQ1VmE3SzYyaEF5bjNtR1pqTUN6UytZRkFNRU4xeXhZQ2E5ZEdmbTdBdjJ3Wm5sR2pJQzRPOTUvOVdhaXZZdURkWU1acnU5enVVSWFsYy81OE1HTjMvZm9XaDdxKy9HV00raGNkZ2QvOUR2dklrY2cyRzJuOTk1U1U0TSt1RUVJSUlZUVFRZ2doaEJBZDREaE9SRDBKTGN0cUVzUnlIQ2VpTXAxZWIxMnpZNDg4TXBPSmt5WUNVSHk5bUJYTFZ6Ykp0QXRIWFYwZDcrUXQ1NVZYRnhFVkZjWFR6enhOWWxJU3UzZnRiakl1RUxCYnpYUnNTOE5qdG0wYko4TEtkVnBybnB6ekJOSFIwWGk5WG5idjN0UHFXSS9IdytEQmc1b2Rid2dFVmxkWDEzOEVQeDh6Sm9mbzZHajI3ZHZINGNOSHFLbXU2ZEllazBMY1RJS0czWUhqNE96ZkYrcnpobVZoOU8rUE1YNEN4TWFpeTh2UlZ3dWhyQXhkVlExb2pPUVVqR0ZETVNaTVJDVW5CNE0rSGFTOVhnSmJ0K0JzMzk2WUpSWVZoVEZ1SE1hVGN6RFMwOEhsUWhsRzV4OXJHSlJob09JVGdrR3NRQ0M0eC9JeXFNOGtpNVRScnk5T2xBZnFhdEYyQUYxZWhyYnRPL1o0N3FqeWNyemYvbmJFMDh5SEhzTDZ5bGZBY1RvMEh5RHd4aHNkbWdmQWpSdjRmL2xMWEQvOFlTaGdxRStkQ3F1WElZQXhZa1RvZDhBNWN5WVkyR3ZoRDYvNTVKT2hnS0c5ZWpYMnRtMU5COFRINC83dWQ3RjM3bXgrWHdmWkd6WVFhT1Z4dUY1NUJXUGN1QzQ1anhCQ0NDR0VFRUlJSVlUb25rcExTL212Ly94WldHT1ZVcnp5Nml0a1ptWlFVbHhDY2tveUFDdFdyT1R5cGNzUm45dnRkdkgwMDA4enFENUlWbGxaU1Y1ZVhvZDZCVUt3djJIZTIrL3cwa3RmeE8xeE0yUEdkSHIzNnNYYXRlK0hBbWtiTjJ4azQ0YU5FYS85blQvNkR2SHhjZXphdGJ0WklESWNibmV3Yk9pTzdUdmFET29WWFMxaTg2Yk5vYUJndzBkZFhmTmdLOENRSVlPSmpvNm12S3lja3VLU2lQY2xSQ1FrYU5nZGVMMDRSNDZnSEFjTkdOblptTTg5aHpsNFNHaUk5dnZSWldYUVVOODRPUmtWSDQvcWJFbFN4OEU1ZlJwbjJ6WjBUVTB3czg4ME1XWThoRGwzTGtaQ1FxZlc3eWlWbG9ieWVFSkJReW9yZzFsMEhaSGVJOWlIa1dEbW9yNWVIQXlPUmxEVFd0eCtLaVVsMkx1eUlRQ2VsSVRxMnhkZFVORHVYR044c0N5Q0xpaUFpb3FXeDR3ZGk1V2JDd1Q3SkFaV3JtdzJ4bnIwVWRUZ3dWaURCNlBTMGdpRVdScTFUWFYxcldkTGR1Q0tLU0dFRUVJSUlZUVFRZ2doV2pQN3NkbGtabWFndGVhOTk5WXlaTWhnSHB6NklNOC8veHp2NUwxRFllSFZzTmRLU2tyaStSZWVJeTB0RFlDYW1ocmVmanVQeXNyTzllQXJMQ3prN2J3OGNuTmZ4T1B4TURCN0lGLzcrbGZac25rTHg0K2Y2TlRhbmJGMzd6NU0wMlQvL2dOdGpxdXFxbUxmdnYxM2FGZENSS1licGtyZGY1eWlJcmgrUFhqRE5GRWpSbUQwYjlwZ1ZibGNHRDE2WUF3Y0dQeElUdTUwd0JDQTZtcWNmWHVodERRWVVGTUtZOUprek5tejcxckFFRURGeHNMTkpWQzl2azZ0cFdKakd3OVVWb0t2NCt1Skx1WjJZNzN5Q3RaWHZ4b01HTllIaUZXUEhyaC85Q1BNZWZPYS9peTBNTitjTkFrQSswRExmOUNONGNOeC9mRWZnMkhnSERtQy8vWFhXeHdYV0xVSysvMzNBVENmZmpxNHArN1krMUlJSVlRUVFnZ2hoQkJDZEN1V1pUSDNxYm1NR3pjV2dPM2JkMUJVVk1TT0hUczVlL1lzMGRIUnZEei81YkI3QmNiSHgvSHFsMTRKQlF6THk4dFpzdmlOTHN1VXUzTDVDbSsrc1RRVWdJeUppV0hHUXpQd2VEeGRzbjVIbkR0N2p0WHZycjVyNXhlaUswalFzQnR3Q3ZLREdWYlVCd2N6TWhyN3k5M3VjMSs5aW5QNmRPUDVNek14bjMzMjd2ZGdpNHRyK2pYb1JJMW41WFpEWWxKajhLZTJWaks4UGllTVVhTncvLzNmWTg2YUJZRE96OGY3VjMrRi8xLy9OWmhWYTFsWXp6Mkg1eC8vRWZPaGgxb01IcG9QUHh6cy82azE5czZkemUrZk1RUFg5NzhQbG9WejhpVCtuLzBNMnFpM0hzakxJNUNYMXpqM3U5KzlZNytQUWdnaGhCQkNDQ0dFRUVKRWF2RGdRWHoxYTE5aDFLaVJBQnpZZjRBOTlUMzV0TmE4dTJvMXAwK2Z3ZVZ5OGVTY0oxaXdZRDVaZmJMYVhMT3lzb3F6Wjg0Q2NQWHFWWllzZm9QeTh2SXUzZmYxNjlkWi9JZkZYTDUwbVVBZ3dJcmxLenRjOXJTclZGVlYzOVh6QzlGWjhrNTJkM0QrZk9QbmxnV3hjYWc3bE4ya3o1NkIraWQ3YlpxWVU2ZWhVbFB2ZnIrL3VOZ21nUnBkVzl2eDhxU21pWXFOUlNzRldxT3JxOUFTTkd3cUppYjRiNFROaXp0S0RSbUM2L25uVVVPSGhvN1oyN1lSZVBOTjhQbHdidHpBKzFkL2hXdkJBb3hKa3lBMUZlc3JYOEY2OFVYc0hUdXc5KzVGbno4UEhnL1czTGtBT0VlT1FFbmpsVTdHOE9GWTgrZWordlJwUEc5eU11Ni8raXN3akdCV28xTEJudy9EYUR6VzhMbldvQlRHdUhHNHZ2OTkvUC81bjYwR200MVJvL0Q4Mjc4MVBWai9OVFVmZXd4eit2U1d2eEQxR2JEV3ZIbFlqei9lOUw2N21Pa3JoQkJDQ0NHRUVFSUlJVDdmWW1OakdUSjBDT1BIalNNMUxSVUEyN2JadHUwajl1M2QxMlJzSUJCZzVZcVZUSjM2SUZPblRTV3JUeFlMRnN5bitIb3h4NDRmNTl5NWN4UmZMMjUyanZYck4rRDFldG0yN1NQOHQrbjkxS3FxS3Q1OGN5bVptUmxjdTNhdFUydDVQTUVXVmM0ZGVvOVRpTThqQ1JwMkE3cWhOQ2tFQXhoUlVYZnMzTTZWSzJpL0h3V29wQ1NNUWRtZmozS01scXZwUGhwNkczYUVZVUIwZE9pbXJxMkZ3UDBaTkZSOSttRGs1RUJ0TGJxbUpwaDE2WFpqelo0TmdDNXUvdUtneTNnOG1GT21ZTTZjaWVyZnYvRjRTUW4rMy84ZTUralJwdVBMeS9ILzRoY1lJMGRpUGY4OGF1QkFpSS9IbkRNSGM4NGNBc3VYbzJKaUlDa0pnTURxVzBvSEtOVWtZQWpCVE5xT01FYU5DZ1lPLytNL1dnNGN1bHlRbk56eTVLaW80RWRib3FPYi9Jd0tJWVFRUWdnaGhCQkNDSEd6cEtRazB0UFQ2TjI3TjFsOSt0Q3paMmFUeEpPQ2dndHMycmlKNGpiZTM5dTFhemVuVHAzbTRaa1BrWjJkVFZwNkdqTm5Qc3pNbVE5VFYxZEhVVkVSeGNVbFZGUlVjUFRJVWVycTZ0aTRjZE50ZjJ4YTY0aDZMVTZZT0FHbEZENnZsN282TC82QW40RURCK0oyQjRPR04yNVUzSzZ0Q3ZHNUowSERia0NYbGpiZU1FMkl2ak5CUTExYkM5ZUxROWxsS2k0T2xaelNzU3pIMmxxY2ovZWdDd3U3Sk9pb2EydUM1U25yT1NkUEVsaStQQmdBakpUakJFdkFObVFxQmdKZ081M2U0ejBwT2hycnhSZGJ2ZHZldmZ1Mm5WcWxwMk10V3RTWVFWcGRUV0ROR3V4Tm05b01DanZIaitNN2ZoeGoxS2hncjgzUm85R0ZoZGpyMXFHeXN6RWZmeHpuMENIMHVYTk41NTA0Z2JOM0w5cnJEUWJtcTZ1RGdkS2FHdkQ1MEY0dmVMMFFDS0FEZ2VBZS9QNWdxVjdIQ2Y2OE9BN1djODloUHZVVXhzaVJHRGs1T1B1Yk56bDJEaDNDLzh0ZmR1blh5LzNYZjQzcTFhdEwxeFJDQ0NHRUVFSUlJWVFROTU0WkQ4M2d3UWVuTkR2dU9BNW56cHhsLy83OVhMeHdNYXkxaW91TFdmN09Dakl5TWhnM2ZoekRody9ENVhJUkZSVkZ2Mzc5Nk5ldkg2ZFBuMkh2SjN1NyttRjBtVUdEQnRHdlg5OFc3NnV0cmVYOHpaWDloTGpQU05Dd083ZzVZS0pVeHdKakhhQXJLdEIxdFRTRStIUkNBc1RHZEd5eFFBRDk2YWZveno3cnN2MDE5RmtFb1BBS1RsSDRWNXMwbzNVb2FLaTBCbTlkSnpkM2I5TFhyZ1dEeEliUkdOelZHbDFTZ3JOekovYjc3OSsrYzErNlJHRFZLc3pwMDdFM2JzVGVzU01ZdEF1VGMrd1l6ckZqa0p3YzdGTnAyK2hUcHdnc1dZSjk1RWlMYy95LytFV245eDE0NXgySWpVV2ZQZHRpd0JBSS9teDFkYjMxanBiakZkM1NNODg4RXhNVEV6UE1zcXl4anVPc1hycDA2VzFNQ3haQ0NDR0VFRUtJOEEwYU5DaWhwcVltY09YS2xacTd2WmZQaytMcnhmejYxNy9CTk15N3ZaVnV3NzZQUzA3dTNyV2I0Y09Ia1pTVVJHMXRMUmN2WHVUc21YT2NQWHVXbXBxTy9lb1ZGUlh4d2JvUDJMQitBLzBIOUNkNzRFQ3lzcktJam9ubWczVWZkUEVqNkZwbHBhWDA3ZHVuU2ZLTDErdWxxS2lJTFp1MzN2VytpRUxjVFJJMDdBWjBYUjEzclNEb1RYRUpaWm9vMVltQTVVMkJ1ZHZDNmNMc3dQczFIbE5lanZmclgyKzhmVlBnc0t0NXYvR05ac2ZzOTkvSFhydTJjd3VYbFRYNTl0bGJ0M1p1dlRBRWZ2LzdsbysvK1NhQnQ5N3EycC9OZXI0Zi9hakwxeFNmZnpObnpyUUdEaHdZWFZsWkdXdWFaay9UTkdkcHJSODJER09HMWpwSktWVlFYbDcreHQzZXB4QkNDQ0dFRUVJMGlJdUxlejRoSWVHMWpJeU00OEFHcmZWbW44LzNXWFIwZEkzZjc2ODljdVJJOWQzZTQ5MmlIVTNBNlVUTEhTSHFCUUlCM2xyMk5nQTNidHpvMHJWdDIrYnNtYk9jUFhNV0FLVVV1aFB2RmI3MzNscmVlNitUNy8rMVkvMzZEYXhmdnlGMHU3Tjdic3VTeFVzNnZjYnJ2L252THRpSkVPR1JvS0hvT01zQ3N6RklxRzBiclhYSEE1aUcwWFZaa2xxSHlxWUN3ZUNXMmNFcnMrckxURFlKak5YWHQ3N3YzZWxzdHU2V1BkZFF5bFNJamxNdnYveHlUNlZVUDZYVVlLWFVFSy9YTzhMajhZelZXdmNHM0RlLzhOVmE2M1hyMXNubGNrSUlJWVFRUW9qUERhWFVPU0FLbUFCTVVFcjltY2ZqS2RkYW56Vk44N054NDhZZGNCem5vbExxc3Mvbk8zdml4SWxPbEpJUzR2N1YxY0hDMXR5dTROdnRkQy91V1lqYlJZS0czWTNqZ005L1IwNmxFaEpRSGc4T29BQlZVUUhWMVJEVGdSS2xNVEVZRHo2SXlzN3VrcDZHM0xpQnZYNDlOUFI3ek1uQm5EeTVZMEZKZndCbi96NzAwYVBnT09nN1dBSldDQ0Z1bFp1YjY3WXM2MEhUTktjQjA0Q2VXdXNVcFZRYUVOdmF2UHFTR3lmdTBEYUZFRUlJSVlRUUlpeUJRS0RNNVhMNUFkZE5oNU8wMWhNSUJoSVhtS1o1QTdnUkZSVlZQRzdjdUNKZ3QyM2JoMzArMzg1UFAvMjA1RzdzKzNaenVWeWtwNmRqV2VGZEJILzFhaEUrbnc4QXd6QklTMHNsS2lxcXhiRTF0YldVbFphRnluWEd4OGVUbkp6VU5SdVBVSEZ4U2FnOHBtRVlwS2FtRWgzZDJyN3JLQzBwd2FtL0FEc21Kb2EwdE5Td3p1UHorU2t0TFExOWpZUVFRclJNZ29iZFFVd00xTllHUDdkdDlCMnF1YXhjTGtoTGh6Tm5ndWU5Y1FOOTdSbzZMYTFKUGVpd21DYXFUMS9NU1pOUlhSQ1FjeTVmeHQ2K1BYVGI2TmtMYytJa2xCWDVqN3l1clVVWDVEZVd0SFM3TzU2MUtJUVFIWkR2T1BFTEZpejRnVkpxdmxKcVVzUHh0cTZFYStsNVdHdDlaeTRyRkVJSUlZUVFRb2d3T1k1VHE3VXVBckphZXo5SmE1MElKQUo5NncvTk1VMlQ2T2hvWFI5RWZMZXdzTEEreU5ZOTN1NU1TRWpnOFNjZUl6NCtQcXp4Nzc2N2hnc0ZCUUM0M1c0ZWVPQUIrZy9vMytMWWdvSUxiTm04aGNyS1NnRDY5T25EbzdObmRjM0dJN1I1MHhhT0h6OE9nTWZqWWRMa3lXUm5EMmh4N0lXQ2kyemN1SkhxNm1ERjJvek1USjUrZW01WTV5a3JMV1BEeG8wVVhTM3FtbzBMSVVRMzFUMytpdDduakxSMGRFbjlSVldCUUREYjcwNmRlMEIvOUlIOXdhQmxSUVg2OUdrWU51eXVCOVcwejlla1BHbEhnb1VoamdPMWRZMXJlVHlkVzA4SUlTSVVxN1ZmS1ZVRVhBR3VBK2szM3gvQmhSclpDeFlzK0k1UzZ1d2JiN3l4SG1ET25EbWU1T1RrbUN0WHJsUnUzYnBWbW1VSUlZUVFRZ2doN29oUm8wWmxXSmJWVnlrMUNHaXpEOHpOLytlNStlSkpwWlN0dFM3WFdsZDRQTzdJTDJML0hGT0d3dVB4RUIwZEhkWjQ5eTJ0ZEV6VGFuV3V4eE9GY2N0RisrR2VwNnU1WEs1YmJyZTFiMCtIOTEwYlhZdHBTQktBRUVLMFJ5SWYzWUFhUGd6OTJhY0E2RUFBWFZVVjdDMTRCMTRvcVFFRElTa3BHRFIwSE93ZE96QW1USURldmJza1k3RERhbXVhOWpUMHVEdGU5alFRUUZkVWhQcnBxYmg0Y0x2YW1TU0VFRjBuM1RUcjNsaTgrTTM1OCtldlYwb05CQjVYU3YwUjBCTUkremxmS1RVT0dBK3NCZFlEcEtTa1RBZitvWGZ2M2pVTEZ5NHNCcTQ0amxPb2xMb0NYTEVzNitBZi92Q0hibG51UndnaGhCQkNDSEg3OU9yVkt5WWpJMk53ZmIvMWRHQXNjTm5uOC8zeXhJa1RWWlpsVFRBTTQ1K0FWQ0NsdmZWYXFMU3l5M0djM3dZQ2daM0hqaDA3TS8vbEJYL1M1UTlDQ0NHRXVNOUkwTEFiTUhMRzRLeGRDMzQvK1AwNG4zMkdNWElrS3VuMjF5STNldlRBR0RFU3A2Z29tSkZYVm9yLzdiZHd2VHdmZXZXNmExZDQ2WXJLNE5lamdhdmpRVDd0OTBOTmRTaG9TSHdjdUQyZDNLRVFRa1J1NmRLbHhVQXg4RWx1YnU1UFhTN1hLMHFwLzFjcGxhbTFidkxFMU5LVnVJN2p6SytycTlzYUhSMGQxM0NmYmR1bGhtRWNNUXhqbU5aNmhsSXEyalJOUTJ0dEtxVUNnVURneThDS21UTm5XbGxaV2QvVFdnOEVQZ05PK0h5KzQyNjN1OFl3REx1dXJzNmZsNWNuelNHRUVFSUlJWVRvM2xSV1ZsWlVSa2FHRzNBRkFnR1BZUmlXYmR1MVI0NGN1UVl3ZHV6WXZ6RU00MzhRREFiV0thWDhXbXRiS1ZVSGJQTDVmQWFBMStzOUhoVVY5UXVsbEtPMS9qSXdwYldNd25xT1Vxb1NPQm9JQlA3UGtTTkhQZ0Q4dHc0U1FnZ2hSTWRKMExBYk1ESXpVZG5aNkU4L1JXbU5Qbm9VT3pVVnBrMURwZFJmcU9YMW9pc3JvYm9hSFFpZzNHNVVlam9xSnFaeko0K094aHcvSHVmWU1TaTZDb0ErZVpMQTZuZXhubnNPbGRtems0K3VnMjdjQU45TnJ4c1RFanFlYVhqakJycXFxdWxhN2phclpnZ2h4RzJYbDVkWEJieVdtNXY3cG1WWnN3M0RlRllwTlFQb283VTJiczQrYlBqWE1JekxLMWV1TEFGQ21ZUExsaTA3Q0h5ajRmYjgrZlBUSE1mSnRDd3J3M0djZE1keDlnSlVWbFlxSUY0cE5VNXIvU2lRNW5hN2s0RUt4M0VLM1c3M1l1QW45V3ZrS0tYR0FrVkFrZU00MTJ6YkxwYWdvaEJDQ0NHRUVQY1VDd2hBcUpUb00wcXBOS0MvNHpoOWxGS1pobUgwQWRJTXcxZ0V2RmsvNzdyV2VxVlNxc3EyN2JPbWFWNVhTdDN3ZXIxbmFtdHJyNTg3ZDY0QzRPVEprd1hBYXhNbVRJalJXajhDVEdrNGNRc0J3d3ZBZXEzMW1zckt5Zy9QbkRuanZiMFBYUWdoN3A3WTJGZ01RK0gxK3ZENTVLMFVjV2RKMExBN2NMc3hKazdDUG5jZWZGNm91SUd6N24zMCtYTVlBd2FBWWVDVWxrRkpNYnE4SEx3K2lJbkJHRGdRWStJRWpPeEI0SEoxS0N0UUtRV0RCMlBPZVJMN25YZWdxZ3FsTmM3Ky9maHJhckFlblkweGNpU1k1cDB0VjFwWkNZR2Jnb2FkQ0k0NjE2K0ROL2hhVkFOR1Npb3FLcXFUR3hUZGhtWGgvdk0veDdsd0FmdWpqOURuejNkdVBiY2JhKzVjQWczWncwSzBJeTh2N3dhdy9KVlhYdm5BdHUxaHdHekRNSDZvdFU2SHB2L1o5dmw4K2UydGQxTTI0N0diaisvZnY5L2ZwMCtmLzRpUGovK3QzKytQVlVyRkdvWVJBL1JUU2czUVdwOXFHR3VhNXZQQW53QVZRSlZoR0pXV1pWVXNXclRvSEhEUzYvVXV6c3ZMdTlyNVJ5K0VFRUlJSVlUb0ttUEhqcDJrdFI1Z0dNWmtZSURXdXJhNHVQZ2JseTVkcWxWS0pTdWwvaG13dE5ZbmxGS2ZBY2NkeC9rVU9HOFlSdWovRDlldVhmdHRURXlNSFc1Z2IvLysvWFhqeDQ4djFscTNHQ3pVV3Y4cUVBaTg1empPdVJNblRsUzF0SVlRUWtSaTZMQ2hUSm8wa2VYdnJLQzJ0dlp1YjZlWlYxNWRSRUpDQXJ0MzdXYjc5aDFkdHU2a3laUG8xNjh2NTg2ZDU5REJRemlPMCtiNCtRdGVwckt5aXBNblQzTDJ6TmxPbjMvQ3hBa01HVEtZd2l1RmJOMjZyZG45aVltSnZQVHlGeW02V3NUNjlSdTY3SHZ6NElOVHNDeUxnd2NQVWxWVjNlYll1VS9Ob2JxcW1oTW5Ubkw5K3ZVdU9mKzlSb0tHM1lCU0NtUHNXSnpUcDlBZmZ4dzg2UGNITXc2UEh3ZWwwSTZEdXVXRmwzUHBJczdKRTVpUHpzYWNPaFU2MlBCWW1TYm1BMU9ncmc3N2d3K2d2RHg0cmhNbkNGeTlpakZ3SUdyUVlGUldGaW8yRmhJVE1SSVRPL3V3VzZWdEc2ZXNGRzY2Q2tNbEpYYzQwMUFYRkVCZFhYQWR0eHVWbGdhbU5FNFdRVVpPRG1yZ1FNeUJBN0czYnUzY1lrcmgvdEdQVUgzNm9OTFM4TC8rZXZNeExoZXFaK2N5ZUhWaFlhY0Rrc1lERDJBKzlGQkVjd0svL1MyNnVMalpjWldkamZzNzMrblVmbHJpRkJUZy82Ly82dkoxUDY4V0wxNWNEZXdIOXMrWk0rZW55Y25KWHdYK1JDblZTMnZ0VmtxcHpnYnFWcTFhVlE2VXR6Zk82L1grQTdES05NM3hwbW1PSWRpN1pKaFNhanhRWnhqR091QnFibTV1dE12bGVndkFNSXc5dG0zdkNRUUNSNk9pb21xS2k0c0Q2OWF0OHdOdHY0SVZRZ2doaEJCQ2hNTWNNV0tFYVZtV0t4QUkrRStjT09FREdEZHUzSXZBM3hKOHZXNXJyUjBnb0pTeWdZT080eWlBeXNyS2ZNTXcrcDg3ZCs1R2V5ZTZjdVZLVFlSN2M3VFdYb0xYYXFPVUNnQTFqdVA4ZTBWRnhVL0RPYWNRUW9RckpTV1plZk9lUVNuRmdvVUxlUHV0dDZpc2JMd2VJU29xQ3JPVDcvM1cxTlMwZEJIRVhUZDY5Q2pTMHRLSWk0dmp3UDREYlk1TlMwK2pUNTgrQUZ3ckt1SXNuUThhSmljbjA2ZFBId0tCUUl2M2o1OHdqcVNrSlB3K2Y0Y0NocFpsa2Z2RkZ3Rll1V0lWZGZYdjZVOStZREllajRmVHAwKzNHVFJNVEV4azFLaFJBRnk0Y0ZHQ2h1TGVwaElUTWVjK2hlMzNvNDhjZ1laZnZQcXJCVm9NbHprT0ZCVmhiOXlBeXVpQk1YSlVoM3NRS3JjYmMrbzBjRFNCZDFlQjF4czhaMmtwVG5rNUhEOGVERW9tcDJBTUhZS2ErMVNIemhPVzZ1cGdwbUVEdHhzalByNURTK202T3ZTVnk0MEJTSThIbFo3ZXloZFUzSS9NQng0QVFILzJXVERBM0JsYVkyL2VqUFdsTDJGTW00WjUvanoycGsxTmhxamV2WEgvK01lZE9vM3Z4ejlHWDdqUXVHWjZPcTQvK3FPMkp6a092ci83dThZNWFXa1lJMFpFZG1KUHk3MUFsY3NGcWFtUnJSVUdkZVArL1gvbHVuWHJ2TUJyOCtiTld4SVhGL2NVTUVjcE5mcE9uYisrRE9taCtnOEFKa3lZNEJvNGNHQlAwelI3RmhVVm5RR29xcXB5VWxKU1RpcWxSbXF0djJDYTVyY013MGh4SE9keVNrckt1Zm56NS8vRDBxVkxkd0FzV3JSb2ZDQVFNRnd1MTRYRml4Y1hJOEZFSVlRUVFnZ2hXalZtekpqZVd1c3MwelF6Z0g1YTYyeWxWSlpTYXBSaEdNdUJ2NndmZWgzWXI1VGFvTFgrekhHY0l0dTJ6L2g4dml1blRwMEtYZldabjU5ZkI5VGRydjA2am5QZU1Jd1NwZFFPcmZWN1d1dmxodzRkYXZlQ1JkRXlyVFhWTlZYY2FPWC94YlcxTlh6K3dobmdPQTdWMWEzdnU2cTZFc2V4Ny9DdVJIZFRXbHJHenAyN21ENTlHcW1wS1N4WXVJQTMzMXhLWlVYdy9lU1g1NzlFang0OU9uV08vL3ZmdjZXNGhRdm54NDBiaTkvdjU5aXg0NTFhdjRGU2lzZWZlSXhEQnc5VFZGVFU1dGowSHVta3BhVUJjR0Qvd1hiWEhqcDBLQkI4UGpseDRrUkUreG81YWlSeGNYRjh2T2Zqc09kNFBCNXljbklBMkxkdlgwVG5hNkNVQ2dVNk94TDRIVE1tZVA2TEZ5OXl2clBWNU81aEVqVHNKcFJoWVBUcWhWcTRDSHZBVHB4ZHU2QzRHTFFPWmhxNlhLaTBkSXllUFVGcm5KTW5vYW95ZVArMWE5amJ0bUVNR2RxcFhuMHFOaGJ6a1VjZ0l3UG4vYlhvL0h5dzdXQndzclkyK0ZFZlJIU0dETzNDUjkrVXJxbUJtcHN1YW91UEQ1Wkg3VUJBMUxseUpaZ1oxWEJsU0hSME1HZ29VY1A3Z3BXYmkyb25LOVlZT3piNGljdUY2K3RmRDJ0ZEhRZ1ErTjN2V3J6UDNyb1ZZL2h3ak1tVHNlYlB4N2x3QVgzNmRFVDdqcGpiamVyZnYrMHhyWlVycUt3azhPR0hyVTVUc2JHWWMrYUV0dy9Id2ZmWGZ4M2UyRGFZVTZkaXpwM2I2WFc2ZzlXclYxY0N5M0p6Yzk4RE11L21YdmJ2MysvZnYzLy9CWUs5U0lCZ2NIUE9uRGwvSFJjWGx3REVXWllWYjVwbW90YTZqMUpxQ0ZBR2tKdWJhd0kvTWsxempPTTRaUXNYTHJ5c3RUNWdHTVkrMjdiM0xWMjZ0TzFYeGtJSUlZUVFRblJ2NXVqUm8vc2RQWHIwWE1NQnd6RGVBeEtWVWdsYTZ4U2wxRG5nc05iNlRhWFVob1p4Qnc4ZTNKbVRrN1B2eUpFamJkZHJ1ODBjeDltb2xEcFFXMXY3MmFlZmZsclMvZ3pSRnEvWHk0YjFHKy8yTmlMbTlYclp1R0VUR3pkc2FuK3dFSjJ3YStjdVltSmlHRDkrSEltSmlTeFlNSitsYnk2am9xTGl0cDF6NHFTSnpKcjFDSTdqVUZsWlNVSEJoZlludGVPUldZOHdac3dZUm84ZXpYdnZyZVhUazUrMk9yWWhJRmRYVnhkV0VIRDQ4T0VBNU9jWHRGdlM4MmFwcWFuTW5Uc0hwUlJwYVdsOHNPNERiTHY5WVAvMEdkUHgxQ2NjVEo0OG1Ra1RKN1E3Wi9PbXpWeTRjREhzdmQzc2lTY2VaMkIyZHBOak1USEJTb3daUFRMNHpoKzFYaFh0cldYTEtDMHQ2OUI1N3dVU05PeEdsR0ZBWWlMV3JFZlJFeWFpUzBxZ3NpSllTak1sQlJXZmdLci94Yk1MQ3JCWHJvRDZ6Q2g5OUNqT1o1OWlqczdwM0I3Y2JzeWNISXpNVEp6RGgzRU9IZ2dHM1c3Y2FBdzZSSG5BMC9IZ1pMc3FLdEEzWlJxcTlCNGRLaWVxSFFkOTVqU1VOMTdZcHZyMlJTVWtkTWsyeGVlZk1YRWlLc3dyaTlUQWdhaUJBOE5idUkyZ0lZRC90Ny9GUFdBQUtqMGQ5eC8vWUJUbW9BQUFJQUJKUkVGVU1kNi8rWnZRejZIT3o4Zjd6VytHZDU1V1Q5QjZhVkwvcjM3VkdDUW5tSVZvdmZCQ3ErTjFkVFgyMnJXdDNxOTY5QWcvYUFqb3k1ZkRIdHZxR3ZkeGhtRnI4dkx5cW9BemQzc2ZMYW5QaXJ4ZS85R1dYMnV0SHpjTVl4WXdVeWsxRzdCTTA3UVdMbHg0OEkwMzNwaFlQODZZTjI5ZWJFcEtpajgvUHord2RldldsbXRlQ0NHRUVFSUljZTh4c3JLeVBMR3hzWmJINCtsbkdNWnN3ekJtYTYwbks2VlNSbzRjT2VINDhlT0g2OGZ1QmdwdDJ6NTQrUERoZFVCcjc5Z0dqaHc1Y3RkZk14ODllclQxZDdwRldGeXUrKzl0M3Z2eE1ZdXVzMm5qSmhJVEU4ak96c2F5TEN3citQTzBiT2xiSGNwU1MwbEpZZjZDbDF1OS85alJZNHdmSHl5LytleHp6N0preVJ1VUZIZjhHb2xSbzBjeHNUNndWbEZSd1lVV2dwRFI5ZTNJRE1OZzVNaGd4YkFUSjA3aWNybHd1VnhOeHRiVjFZVktxdmJwMDRlVWxHUUFMbCs2Rk1wUWJJM1g2Nld5L3YzNGtwSVMzbjkvSFhQbVBNbklrU09JajQ5aitUc3I4TGZ4Zm1SYWVocmp4bzBOM1U1TkM2OGltYWVWcW1iaGlJcU9KajQrcnNYNzNCNDM3amJpRjRiUnZWdVh5VE5yTjZPVWdxaW94akthRFcvK0cwYm9mcTAxNW9nUmNPVUtkbUZoc1BTbTM0KzlmRG5Hb01Hb0R2WTJETzNCTUNBakEzUFdMSXhKazRKQnc5SlNuUHp6b0JScTBHQ01BUU94eitkMzl1RzJTRmRXb3F1cVFybUFxbGZQamdVTkt5dHh6cHdKOVRNRU1NYU1DV1psZGJDTXE3ZzMyV3ZXNEp4dG8yNjNhWUxMRlN3TDNFcE5iZ0NWa1lFMWYzNzdKNnlydy8rTFgrRCt5NytFeEVUYzMvNDJ2cC84cFBIK1R2WWpiSXZ6eVNkTnNncFYvLzdRUnRDd3k5M3lncVZENnAvdlJQZVJsNWRuQXgvVWY2ajU4K2VuR29ZeDFIR2NJWVpoWkd1dFEwL1VMNzMwMG1UTHNwYjcvZjVUV1ZsWkp4Y3VYSGpLY1p5THBtbWV0MjM3d3RLbFMwdmdjMW1KUndnaGhCQkNpQ1lHRFJxVUhoY1hGM3ZvMEtGTFFHRDA2TkVqWFM3WGYyaXR4eWlsb3JYVytjQkY0RjNIY1U3WGZ3N0F3WU1IMitsQklicWJucG1abkR4eHNrTnpNekl5dW5nMzRSdVlQWUJEaHc2MVA3QUZTVWxKWGJ3YmNUL1JXclA2M1RVOCs5d1gyTFJ4TTZXbHBRQ2hQbmlSaW03blBmVzZ1anBXTEYvSm9sY1c0dkY0eU0xOWtjVi9XRUoxZGVTSjNyMnpldlBFRTQ4RHdmNkpiNytWUjAxTjAzYXkwZEhSZlBkNy82UFozUEhqeHpGKy9MaG14Ly93K3o5dzlXcXdrRlBPbU1iRW91a3pwak45eHZRMjkzUHk1RW5Xckg0dmRQdjRzZU5VVjFYeC9BdlAwN2R2WDE1NitZdmt2ZjFPaTNOZExoZGYrTUk4RE1QZzBxVkxMSDluUlp2bkdqMTZOTE1lZllSQUlNQ1ZLNFZ0amczSGh4K3U1OFR4eHN6TFNaTW5NWDM2TkE0Zk9zem16VnVhalAzYTE3OUt3bjJRVUNSQncyNUtLUVd0QkxhVVVtQ2FHQk1uWW0vYkN2WDFqdlhseTloYnQySSsrV1NuZzJKS0tYQzVVQ2twa0pLQzFocGpZbjBTaUdFRUE0dTNnZmI3Y1VwS3dCY01xbWhBOWUwSFZtUS82bHByS0M1R1g3b3A2eWs5SFdQd2tBNEZJTVc5emNuUHh6bDhHSlRDZXVrbDdGMjdtdlFFTkI5NkNPc3JYOEg1NUJQOHI3M1dPREVxQ3V1Wlp3aXNXZ1YrZi9zbFFHK2k4L01KNU9WaFB2d3cvbVhMdXZMaGZINFpCcDVmLy9wdTcwSjgvdW1sUzVjV0E4WEFUb0NaTTJkR05keHBHTVo1cGRTL2FxMG5hSzFuQTk4MERLTUNLRFZOODhUOCtmUC9kT25TcFovbTV1YTZiOXk0NFZxL2Z2MWRMY01raEJCQ0NDSEV6Y2FOR3pkR2F6ME5tS3FVR2dvVURCOCsvTHNuVDU0c3RHMzdobW1hbTVSU2J6aU9jOUsyN1ZMYnRzdHJhbXJLNjNzT2l2dll4RWtUcWEycjVmcTFZcHpXV296Y3dqQVVHWmtaak00WmRadDMxN29CQXdZd2JkcFVpb3F1UmJCdmc2VGtKQjU0WVBKdDNwM29icDU1NW1tR0RCM0NxYzlPc1diTmUvajkvbGFEV1JBTXpsbW1SWGw1ZWF1OU5pTlJYRnpNZSsrdDVmbm5ueU1oSVlFWGMxL2d6VGVXdHBtRmQ2dk16QXh5WDN3UjB6VHgrLzBzZjJjNTVlVmQxd0kyTGk2V1ljTWlheTFtMjgxL2QvUHpDMWk1WWhYUHYvQWNnVUNnMWQvdnVVL05JVFUxRlovUHg5cjMzc2ZyOWJaNkhyZmJ4ZVQ2My92RGh3NTNLT0RhZk85Mms2OS9ReWxWMjNFaStyNTBKeEkwdkkrcGxCU01DUk54Tm00RW54Y2NCM3ZQYm95Y0hGVHYzbDE3THFVaUR0eDFpTmNMMTRwUXV2NUpLRG9hbFpvYWVlYVIzNDl6L2p5VWxZWU9HV1BIb21KakpjdndQbVpNbUlENXhCT1lqejVLWU5reTdFMXQxTmlQajhmOXd4K2krdldEdURnQ3YvMXR4T2V6MTYvSDNyeTV6ZXpGYnFjckhtdjloUkhpL3JGMTY5YlFHeVQxL1EzL3JlRjJibTV1aW1WWnN3M0RlQVNJdFN6TEMyQVl4cWdlUFhvc1hiQmdRWWxTYXBWaEdHdnE2dW91QXI2OHZEdy9rbzBvaEJCQ0NDRnVId1VZMUpjTXpjbkpHVythNWwvVWwrQ1BVMHI1QWIvV09sOXIvYWxoR0Y2QUV5ZE9YQUQrdjd1MmEvRzVOMlBHRExUV1lRZmZsRktoajd2Rk5FMm1UWjkyeisxYjNKc00wOFEwVFl3dzN6ZDY3cmxuaVltSjRhTnRIN0ZuejhkZHNvY3pwOCt3WjgvSFRKbnlBQmtaR2N6N3dqT3NXTDR5VkJxMExlbnA2WHp4cFMvaTlyaXhiWnVWSzFaUldIaTEzWG1yVjYvaDhxVkx6WTRuSkNheWNPR0NKc2NtVDU2TWFab0VBZ0YrODV2WHFhbXVhVGF2d1ZlLzloV1NrNU54V3VsWmVQNzhlWll0Zll1aW9pSUN0N3pucDVSaTd0dzVEQjBhREZCdTJMQ1J0TFEwUm8wZXhjNGRPMXRjNy9ISEh5Y3VMcGJhMmxwMjc5N1Q1bU1XSFNkQncvdVlVZ3JyMFVmeG56NGQ3TjJuZFREYmNOczIxTXN2Mzdac3dOdEplNzNvYTlkRFpWbFZTaW9xTHZKQW42NnN4RGx4SE8zM0I4dWN4c2NIUzVOR1JiVTNWWFJqenI1OUJQN3dCNnlGQzdFV0xVS2xweE5vSVF0UTlldUgrN3ZmaGRSVTlQbnpCSll2Ny9oSjc0V0FZVnZQRlpFOGp6Z08zbTk4bzlQYk1SOS9QTHd5c09LK2tKZVhWd3E4WGY4UjRuSzVLclRXN3l1bFJpbWx2cXExL211MzIzMEoyTE5vMGFLUGdWVkxsaXpwZkowTElZUVFRZ2doZ1A3OSswZkZ4Y1gxZHJsY0E0REJXbXZqMEtGRFB3ZlFXc2NCdmJUVzd3Tm50TllIZ0VPSERoMjZQWDFkUkxlbWxPcFFQN2E3N1Y3ZHQramVHdm9jZW4yK0xsMTMrMGZiNmQyN0YzMzY5Q0U3TzVzcFV4NW9Od2lXbEpURVN5OS9rYWlvS0J6SFlkWEtkOG5QRCsvUFJHMU5MWldWVmMyT20yYlQ4RkJNVEF4anhvNEI0TkRCUTFSV1ZMYTVybEgvdnAvZFN0QVE0UExseXkwZTc5T25EOE9HRHdOZ3g0NmQ1Si9QNTV2ZitnWXVsNHNlUGRKNWI4M2FKcGwra3laTllrUjlYOFlOR3pZMks4ZmFVVkdlcUNhOURUM3VZQzlEbDh2VnJPZmgvWEtoZ2dRTjczZUppWml6WnhPNGZBbHFhbEJhWTIvZGdobzJESFBjdUh2dUYwR1hscUpMaWtPM1ZXWUdKQ1JHdG9iajRCdy9oajUvSHRVUWZNektRbVZrM0pPQlZORzE3QzFiMEJVVnVMNzFMWnhqeDFvY28rTGlJREVSZS90MkFvc1hkMGtQUXBXZWp1dTczKzMwT2czMGpSdjQvL1ZmTzcyT3lzekU4OS8vM1FVN0V1TE9XckpreVJuZ2g3bTV1VW1HWWFSWmxwV2lsQnFqdFo2dXRmNWZXdXVORFdNWExGandOYTMxQmN1eWRpMWV2RmpLbVFvaGhCQkNpTENNSFRzMkNaZ0tQS3lVbXFpVTZxVzE3Z0Y0bEZMYmdaOERWRlpXZnBLY25Qeml3WU1IcndQM1p5MDBJWVQ0SEhLNVhBQnRsc3pzQ0swMWExYXY0Y3RmK1RMNStRWHMyN2UvM1RtVmxaVmNLTGpBa0tGRGVIZlZhczZlUGR1bGV3SjQ2S0VadUZ3dS9INS9XSm1WRGJHRHRvS0dBR2xwYVV5WU9KNlJJMGVHamwyNGNJRzMzOHBqd01BQjdOcTVDNEIzM2xuT0Y3NHdqOEdEQi9QS0s0dFl2bndGTjI3Y1lQeUU4VHd5YXlZQUJ3OGU0dE9UbjdhN044dXlRdCsveG1NdVhDNVhrNnpIV1k4K3dxeEhIMmsyZi9Ub1VZd2VmZmRLTjk5TkVqUzh6eW1sTUlZTkM1WXAzYmtESEFkc0czdjVPeGc5ZTZKNjlyemJXNHlJdm5JWmFtdUROMHd6R09ocnB3bHRrL2xhbzY5ZkQvYXZxd3BlZmFFOUhveGh3MUh4M2IvSnFXaERiR3l3MUMyZ3IxL0gvL09mb3lzcVVIMzdCbnQzQXNURW9QcjJSVmRXNG4vdE5YUnhjZWgzU0plVnRibTgrZkREV0MrOTFPeTRjK0FBL3RkZkI3Y2IxYWRQbHowY0ZSZlgvcUM3SUpLK2o2MnUwZkQ5RUtKOVRuMG1Za010NmozQXIyNGVrSnViYXlxbGZtSVlScHpqT042RkN4ZHUwMXEvN1RqT2x1cnE2dktvcUNodlhsNWUyNitPaFJCQ0NDSEUvY0RNeXNweVg3cDB5UThFSmt5WTRISWM1L2ZBazRCZktWWGhPTTRXd3pDV1YxUlViRHh6NWt4Rnc4VDgvUHk2L1B6OEszZHQ1MElJSVpxSmpvNE9CY1dxcTdyKyt1R3FxbXArLzd2ZnQ1Z0IyQkxidGxtOWVnMFpHUmtVRlJWMStYNlNrcE1ablRNYWdGMjdkb2VWeVdjWVptaHZ0MUpLTVdqUUlNWlBHRSsvZm4xYm5IL3g0a1V1WHJ6WWVQdkNSZjd3KzhWODhhVXZrcGFleHF0ZmVvWDg4L2tNSHpFY0NKWjIzYmhoWTR0cjNlcGIzLzVtczJNTEZnWXJrNzI3NnQzUXNjcktLcnpleHJiQXNiR3hSRWRIVTF0YjI2eG5Za3BLU2lpN3NqdVRvS0ZBeGNWaFB2a2sra0lCdXFBQUJlamlZdXo5KzFGejU5NHoyWFhhdHRFRkJkRHd5eHdkamVyWks3SmVpZ0UvenRHak9KOTlocXF2bzY3UzB6RkdETDh6UFJuRjU1WTVlVExXcTYrMk9jWVlOUXIzcUphdlFBbTg5UmJPcDIxY0JXTlowRktBMitNQmdrSEhGdnNpeHNTRWdvMjZvQ0RZQXpFTXVwVXJwRHkvK0VYVEErMWtHK3VpSW56LzlFK3QzcS9TMG5EL3hWK0V0U2NNQS9lUGZ4emVXQ0h1a0x5OFBQdmxsMThlWTVybVZHQVNNTUl3akw4d0RPUGZFeElTemdEL0RLd0UrT1kzdituNjlhOS9IVUQ2SVFvaGhCQkMzQmVHRGgwYUh4c2JPOEMyN1VHbWFlWm9yUjlKVFUzOTNlSERoMys3Zi85Ky81Z3hZMzZ2bEZydk9NNiswdExTSTVjdVhhcTkyM3NXUWdnUm5zVEV4dXAxcFdXbGJZenN1SEFEaGplN0hRRkRnUEt5TXBZc2ZvTUpFeWV3OTVPOXBLV240YTJyYTNPUGh0RTgwekFwS1ltY25OR016aGxOYkd4czZQaWwrcDZLV1ZsWmJlNmpvcUtDTjVhOHdTdXZMaUlwS1NrVU1EeDI3QmdmclBzd3JONlBBSVdGaFRoMnkzMVNhMm9iL3h4djM3NmRZMGNicThrOStlUVQ1SXpKWWU4bmU1dGxXMzc3Tzk4aUlhSDdKeFpKRkVRQVlHUm1Zanp6RFBiUGZnYUFDZ1RRRnk4RUEzRHg4WGQ1ZCtIUnBhVTRWNjQwOW9DTGkwTmxab2JkVTAxcmpYTzFDSHYvUGxUOUU0Y21HQ3d5ZXZhODUwcTFpcTZscjE3RjJiMjcyWEVqSndjYS9nQ1dsT0NjT3RYeS9DdHRYelJxNzl1SGMrRkM2TGIxL1BNWXc0WTFEcWlwd2Y3b28yYnpyT2VmRDMzdVg3SUVmZVpNbStkcFYzMlFzbDBOZlFiOGZtZ3JpL0tXTWdBdDBWNHYrbXI3VFp2RHBXSmk0RDc0QXk3dW5HWExsbDBCM2dIZW1UZHZYbnhDUWtLRzFqcE5LZlZBSUJBSTFjU3VycTcrMDRVTEZ3N1RXcS8zKy8yYjgvTHlXaTdjTDRRUVFnZ2g3bVVxSnlkbnNtRVlMeHVHOGFEV3VvZHBtcGxhNjFLdDlWckRNSTQyRER4OCtQQ0t1N2xSSVlRUUhkZXJkeThBQW9GQXU3MzkydkxjODgrU25Kd2MwWnk0K2dwaFk4YU9ZZkNRd1JITnZYamhJaHZDek1hN1ZXRmhJZSt0ZVk4UkkwZnc1Sk5QVUZKU3dodEwzbXhTenZObXQvWTBURTFONVd0Zi8ycm9mcTAxcDA2ZDRwT1A5MUpZV01qc3gyYTNHVFJVU2pGZzRBQWVlR0F5U1VsSlFQRHJ2LzJqSGV6ZHV6ZWl4N0ppK2NwbW1ZSTNHejkrZkl2SDQrcjdHTmJVM0wvWCtValFVSVFZQTdNSkdFWW93NDZhV3JUUHg1MElsV212RitmQUFTZ3ViamV6cVRWT2VUbmNISGlvcThQNStHUDBrU1BocjFGMEZaMmZIM3JNS2pzYmMrdzRpQXEveEtub25weVRKM0ZPbm13OFlKcFlpeFlGQTRaK1A3aGNPR2ZQWWg4N0Z2eFpycXRydGthYnBUZHYzRURmdU5GNHV5cU1LNDNpNHpFZmV5eTR2NzE3bXdZTWxjS2NPUlA3eUJFb0tXbC9yWHErUC8xVHVPbUtIWldWaGV2NzMyODJUalVFRFoyV3I5aUpoRDUvSHQrZi96bkc2TkVZbzBjSHY5WUhEN1k0MW56NmFWUnNMTTdodzYxbWJxbytmVENHREduNjlSU2lpNnhldmJvU3FBVE9FQ3huR3FLMWpsRkt6VElNNDNtUHg4UENoUXQzQTIvWnRyM1d0dTNpdkx5OHJ1MmNMb1FRUWdnaGJqYzFZY0lFcTdhMjFnUDRUcHc0NFJzeFlvVExzcXh2YTYxemdTS3Q5U3F0OWRKRGh3NUY5bTZtRUVLSXo3WHM3R3dnMkJ0djRxU0o3TnU3cjBQckpDY25rNWFXMXFHNU1URXh4TVRFUkRUblJoZThIMVpiVTRObFdXUmtaUERVMDNONWQ5WHFGc2MxbENjTjFBY05TMHBLcUtpb0lEbzZtcU5IanJKMzc3NTI5eE1WRlVYdjNyMFpPSEFBZzRjTUlTNnVNVHZ4d29XTHJQL3dRMHBMMjI3NzFKWFMwM3NBVU5aT3E2bnVUSUtHSWtUZnVORTBBT0N5R2dNRHQ1dlBoM1A4R1ByVGsrMlBiWTNXd2VCTmd4czNjTFp0STZLb3ArT2dHcTZjaUkzRmZQQkJWSHI2ZlpObGFJd1ljVmZQcjI4T1d0K044OSs0Z2I3Y2ZtS1F5c2pBOWExdm9RWU1RSjg3aDcxM0w5WkxMMkhrNUdCTW5neTF0ZGhidHhKWXZ4N0t5Mi9iZnEybm40YW9LUEQ3Q2J6OWRwUDdYTi84SnNhVUtaaG56dUQ3eDM4TU83aW5TMHFham0ydDkyRkR1ZDZiZitjNnd6Q3dGaXhBWldhaVVsSmFEUnBhTTJkQ2FpcTZxZ3BhQ1JycWl4ZXhiNnFITHNTZDh1YWJiLzdsdkhuemZoSWZIejlaYS8yZ1lSZ1RnTytacHZuM2xtWDlIZkF6Z0ZkZmZUVzF2THpjVngrQUZFSUlJWVFRbnpNNU9UazlnQUdtYVk1eUhHZUt4K09aRGZ3MzhQY25UcHp3anhvMTZ0OWRMdGZQRHh3NDBMRjNrSVVRNGc1S1RFd01aVzNkRGFacFlMZFNKdkpPdVh6NWNxdlpjaTJKajQramYvOStvZHV6WmowQ0d2YnRpL3hwZjh2bXJYaWlXcS9zbFptUndlUUhKZ093ZHUzN3pmb0Q5dWpSZ3lsVEhnRGd3dy9YNDIybDVWQ0RxaGJLaWI3dzR2TmhsL1VFT0g4K256MTdQbWJLbEFjWU9uUW9VNlk4MEt4VUp3Uy90OUMwUE9uYTk5N24rdlhyMUxXUVVIR3JSeCtkeFlTSkU1b2R2M0RoQXJ0Mjd1YkNUVlhaYnBmczdJR2hNcXFXWlJGZm4yazRZRUQvVUxacEEwKzRGZHJ1Y1JJMEZBRG82bW9DbXphRzRtdGFLVlJpWWpBZ2NRY29BTnNPZm5RVnJjSGZ3YVFPdzBBTkdvd3hPZ2ZsZG5mZG5qN25YSC95SjNmMS9McW9DSldSY2RmTzczenlDZjdYWG10OWdOdU45ZFJUbUhQbUJETUxqeDNELy9PZlkwNE8vbUYzOHZQUlY2OWlUcCtPT1djTzVtT1BZVy9aUW1ETkdxanMydGlBNnRFRGM5WXNBT3gxNjlERnhVM3VEMnpaZ3Z1QkIxQ0RCbUU5K3l5QkZWMWNGYWYrS2lmZFJwcC9KTXpaczRQbGhBSDdvNDlRclYyQlZWLzJRTVhFdEQ3bUZycTZHbXJ2MzVJQzRzNnFEd1J1QWphOThzb3JzVDZmTDlNd2pDekhjUzQxakxGdCszOGxKQ1E4c25EaHdvK0FGVys4OGNhZVZoY1VRZ2doaEJCM3pMaHg0eDRHbmdlbUFqMkJlS1hVRWR1MmY2bVVhdmhQbFQ1MjdGajRKWTJFRU9JdUd6VjZGTk9tVGIxcjU2K3JxeVBxRHIzSDNKclhmL1BmbEphRzM1Znd3YWxUUTBrazE2NWRvMGVQSHN4NjlCRTBtdjM3OWtkMDd2UG56N2Q1djFGL0hxMDF4NDhkYjNhL3Q4NGJDaHFlT1gybXpaS2JyYkdzeU1OQTJ6L2FUcCtzTEhwbjlXYkdRek1vTEx4S1FVRkJrekZtZmNLUkhXaDhULzlpQkJmeWYvTEpKNHdkTnhiVE5MbDI3UnFuVDUvaDJORmpYWkl0YVZrV3JsdmFKZ1VDZ1diQjA2RkRoekowNk5CbTg2YzhPS1hUZTdoWFNkRHdQcWUxUnBlVllXL2FoUDc0NDhheW5JbUpHRGxqd3U5djFsbEtCUU9VTGxmazVVa2RCN3hlOEFVRGhCcFEwZEhocmFVMStBTlFXOVAwY0dvcTVwUXBxQWpyVFl2dXk1d3pCMnZPbkZDUFQzdkRCZ0xMbGpYTnlxdW9JUEQ3M3hONDkxMnNPWE13WjgzQ2ZPd3h6SWNlSXJCc0dVNStmcGZ0eDFxMENDd0xmZjA2Z2ZmZWEzYS9QblVLZS8xNnpDZWV3SHo2YVp3VEoxb3Q1OWtScXFIWHFlTzBIYndMNDNkSXBhZGp2ZkJDNkxickJ6OW9kNDQ1ZHk3bTNMbnRqZ01JckZpQnZXWk5XR09GNkVxTEZ5K3VCczdXZndDUW01dnIxbHJYQWNPQUhLWFVEeGN1WEhoRktmVnJwZFNTaXhjdkZtN2R1clg5eS9HRUVFSUlJVVJubVZsWldlNUxseTU1Z2YrZnZUdVByNm8rOHdmKytYN1BYYkl2WklGQUNJU2RJQkJDRlZDUnhRVkYwYXFOTE1IV3JkcHBwODZNM1dmc0RQMU5aMm5WVGtjN2R0UTZMaEFDWHFrSUlvc2dJQWl5SmlUc2U4aEs5ajI1OTU1enZyOC9iaElDQkVoQzRHVDV2Rjh2WGsxdTdqM25nNFZ3YzU3elBFL1REM1ovQWRCUEtYVkNDUEd1WVJqdlpHWm01bDdsR0VSRTFNTkVSVWRoM0xpeEFId0Z2MDlYcnNMOEJmUFF0MjlmM0gzM1RCaUdnWXowakU0N1gxUDMyclU2Q0svSDJzL1hJaTh2LzdMSFEwSkM4TVRjNUZaZm81VENxdFdyOGV5eno4RGhjR0RPd3cvaC9mZmVSMDJOcjJqWnRNOFFBSFNqYlYyY2hxSEQ2L1UyZDMxV1Y5Y2dMVzBab3FLaUVCQVFnTXFLaWs0cEdBTEFDejk0L3JMSE5xemZnSXlNQXdDQS9mdjM0OVNwNXNzMTZCc2QzZHoxdU9QckhhaG9KY2VNR2RQaDc5L3oxNWl4YU5qYnVkMHdObTJFdVcwYlJPT1lRV1czUTd2OWRtaWpSOSs4c1p4K2ZwQlRwa0NNR05uK29tRkRQY3l2djRZNmZ0ejN1YjgvNUl5WkVIRngxejZXMncxajl5Nm93NGN2ak1YMEQ0QjIreDNRUm85dTdtcnFMZHhQUDIxMWhDNUxsWlg1Q29ZVkZmQysvejdNQXdjdWZLMjAxTGRqcjZrb1dGRUJQUzBOeHNhTnZyR2xpWWt3ejV6cDhMN09TOG1KRXlISCt0Njg2RXVXWEhGRXFMNWlCZVM0Y1JBeE1iQy84QUxjTDc4TWRGSm5vQWdOOVdWSlRJUWpNYkhqQjVJUzl1ZWVBeHdPWHhIL1dxTVNtdjVPdHVXNVRkb3hmb0hvUm12Y2EvaWI1T1RrMzJ1YU5sTktPVk5LbWFpVStnR0FYd3dZTU9DUEFGNEdnQWNlZU1DNWR1M2FHL2RUQXhFUkVWSHZJOGVORzlkZkNKRWdoSmdpaEpnUkZSWDFoL1QwOUZVQW9KVDZLWURzakl5TVF3QTZhUmNERVpHMXZ0NytOYjdlL3JYVk1ib0ZtODJHaHgrZUF5a2xsRkxZdXVVcmVEd2VmTFRjaFFVcEN4QVIwUWYzM1hjdkROMUFWbFpXcDV3enRIRjBiRjFkM1RXZTJYRlZWZFd0ZGxxYTExaG5WRjFWamMyYnQyRFdyUHNRRUJDQUJ4OTZDTXVYTFFkd29jc1F1TGpUOEdvMmY3a0ZtNy9jY3RGakJma0ZlT3l4UnhFUUVJQWRYKzlvMDNHdXBPV2wxOExDODgyL3Y4aUlDRGljRjA4VHpEbVhneHo0dWlMNzlPbURxVk9uQWdCT25qeUY3ZHUvUm5Cd01EUk5RMTFkSFR5TnpVcDV1WG5RTkszSDd6dGswYkNYTTlMVFllN1kyVnhJVUZKQ1Rwa0MyLzBQUU56TXRuR2JEU0p1RUxTSkV5SGFXYWd6ejV5QjRia3dobFQyN1F0NSt4Um9NZjJ2OGlyZjNSTG1zV1BBK2FJTDNXS2FCakZ4SW16VHBsM29wS0pleTl5N0Z5STBGS3EwRkNvN0cxNnZGK2JodzhDbE03bkR3bnpqUVdzdW5obXVpb3ZoL2RPZmdENTlnTEl5aU1oSVg0RzdIVFBVTHhNY0RQdUNCYjU4MzN3RE0vTXFVM0c4WHVoTGxzRCswNThDWVdHd0wxd0k3MXR2ZGZ6Y0xZaVlHTjhIN1NuMHRjSTJkeTdFaUJHQVV2RDg3bmRReDQ1ZDlWRE9WMThGSWlLZ3IxZ0JZODJhOXNZbTZqSmNMbGM5Z0RVQVBrOU9UdTZyYWRvUUtlVzNwSlRIbTU0VEhoNyt2WVVMRjQ0M0RHTmxXbHJhRjlhbEpTSWlJdXJlQmc4ZTdCY1NFakpkMDdUWkFMNEZZS2dRd2pSTmM1MFFvcm4xSWlNajQxUHJVaElSa1pXRUVIamtrWWNSRVJFQkFOajF6UzRVRlJVQkFPcnI2L0hSOHVWSVdaaUNrSkFRM1AvQUxIaThIaHc3ZXZYcldHMFJHZWs3WDJscDZYVWY2MFk0a0hFQW8wYU53cUJCY2Fpc3JJQ21hVEFNNDZLUnB5MDdEV2ZNbUk2QmNYRnRQcjZtU1FRMHJrRktHSk9BSVVPSHRpdmY1aTgzTjQ5RXRka3VqQ05kdm14NWMvZm0zSGxQWU5DZ1FhMitmc1NJRWJqL2dWbnc4L1BEK2ZQbjhWbmp0TExrSjc2RHlNaElyRnU3SHBtTjExOTdlckd3Q1l1R3ZaaXFyWVh4MVZkUU5kVVE4TzB4bE4vNmxxOWcyTGo4czZ0VGhnSHoxRW1ndU5qM2dNMEdNV1FJWk1UVmQ1MHB3L0FWR3ovNUJDZ3RhZjc5aTZGRG9VMjlzM2tFSmZWdXVzdDEwZWZtL3YydFBzLzJ5Q01RVVZIUVAvcW85UU0xM3NtalNrcmcvY3RmT2g0b0tBaU92Lzk3WHhFU2dLcXVodTJKSjRDQUFJaUFnRmIvRnkzdStwR1RKMFB1M2cwelBiM2pHUURmeU5IRzd4R2UvL3pQQzEyK3JSRFIwWEQ4N25ldGZrMmJPaFhhZmZjQkFJdzFhNjVaTUNUcW9aVEw1U29FVUFqZ29sdnFoQkNQQWJoVFN2bENTa3BLRFlDM2RWMy9pMm1hT1M2WHErVVlMU0lpSWlLNm1JQnZld2xHalJvVjRlZm41NUpTVG0wY0UvKzFVdXFGOHZMeWRXZlBudVZZZUNJaWdxWnBlR2pPZ3hnNnpGZXdPbnMyRzl1MmJiL29PZFhWTlZpV3RoeFBmbmNoL1AzOU1XZk9RL0I2dkRoOStuU0h6eXVFUUV6ampmbkZ4U1VkL3czY1lPdldya08vZm4xeDdOaUZhNEF0T3cxMTc0V2lZVmg0T1ByMTY5dWg4NFExZGwyMmg1L2ZoZlZxTnZ1RmNwZjNDcFBabWdRSEIrUGVlKy9Cc09IREFBQm5UcC9CcDUrdWdzZkRRUU1zR3ZaaXFxZ0lxcmhGbDExQUFMVDdINENJaXJJMldEdW80bUtZbVZrWE9pVkRRaUJHalFhdXN0eFZLUVYxNmhTTUZTdWdUcDlxL3YyTDZMNnczWDBQNUtEQjdlNTJwSjVEREJnQXgyOS8yNkhYMnA1NHdsZkVhd2Yzczg5ZXZCZnhhc2QvOUZHSUlVT2FQOWZ1dmZmYUx6Sk5vTDdldCtQVDRZRDllOStEKy9qeEs0NHBkYjc1NXNVUHRESlNWUnN6eHZlQllVQ2RPOWVtN0plU0V5ZkM5dFJUQUFCMTRnVDBEUnN1ZEM5ZVRlTWJFaEVjM0tibnEvcDZvS0tpUXhtSnJKYWFtbnAvU2tyS1pLWFViQ0hFSkNIRUFwdk45amNBdmtsSlNYa3ZOVFUxRFkwWHc0aUlpSWdJaUkyTjlZK0tpaHBqbW1hU2FacGZaV1ZsSFQxNjlHaHBZbUxpV3RNME53TDRuS05IaVlpb3BZQ0FBRHo2MkxjeFlNQUFBRUJCUVNGV2Z2SUpWQ3VUdFNvcUtyQml4Vjh4Yjk1YzJHdzJmUHZSUjdCOCtVZkl5ODNyMExsakI4WTI3OGpMeTcyK0Zicisvdjd3ZUR3d2pMYU5DbTJQeXNyS3kzWU4ydTBYdXZyMEZsUFZ0bXplZ2wzZmZOT200L1lmTUFBelo4NEE0Q3Z5MmUxMlpHZG5ZOXRYMjlxY3JiVDB3dGhWaDkwM2dsUXBkYzNScS9YMTlmRHo5NE91NjlpKy9XdnMyYjJuMWYvUGV5TVdEWHN4VlZRRTBXTEJxdWpiRnpJdXJsUDJHS3FhR2hoNzk4TGN1UU5tVlJXazB3a0VCa0lFQkFLaG9kQ21UTDcrYzdqZE1QZnNoanA4cVBreExTRUJja2o4VlhmSHFleHM2RXVXUU9XMStFYnM3dzl0NWt6SThlTWhXbnpESStwS2pJMGJvYzJZNGZ2elhWa0pkZjQ4VkZrWlZFVUZWR1VsVkZVVlVGME5WVjBOMU5SQTFkVUJqZlBRNWEyM3d2N0RId0tob2JETm1RTjkyYkxXVCtKMHR2NTRDL0syMndBQTVva1RsNDlxYlErbG9FcEs0SG5qRFdpMzNRYmJ3b1Z0ZnFrMmF4YTBXYk91K1R3elBSM2UxMS92ZUVZaWk2V21wbjRENEp2azVPUW9tODAyVEFoeHE1VHlNYVZVQWhvTGhuUG56cjFGMDdTQXBVdVg3clkyTFJFUkVaRTF4bzRkR3k2RWVFelR0SWNCakpaU1JnT0xnNnJ3QUFBZ0FFbEVRVlI0Q2NCUkFNakl5UGdEZ002L2lrcEVSTjNhOE9IRE1PditXYzNqTVhOeWNyRGk0NzlldGRzc1B5OGZhOVo4amtjZWVSZzJtdzJ6WnQySC8zdjN2UTZkZjhLRVJBQ0EyKzFHZG5iSGJzeHZNbno0TU15WU9RT0hEaDNHNWk4M1g5ZXgycUpsVjUrdVgvanZWVjVlanJaTThYUTRISGpnZ1FjQStBcTFXN2RzYlI0amVpTG1KUGJ2YTMzaTI5V0VoSVlBQUJxdWNyMXkyclM3RUQ4a0hvQ3Y4T254ZUpDUU1Cb0pDYU12ZWw1VDErTWRkOXlPcElrVFdqM1dSOHRkTjNRWHBWVllOT3pOSEE1QXRPaW9FL0s2QzRiSzQ0R3hZd2VNalY4QUJRVyt3K0pDRzBUVC81b0hNaUFHeEhiOFBLWUpWVmdJWThlTzVuMXFLaVFFSW5FQ1JFaG9xNzhQWlpvd1Q1K0c4ZjU3VUkzWkFBQWhJWkQzM2d0dCtuU0lxM1FvVXUrZzh2TGdmdjc1TmoxWG16d1p0bWVlQVFBWW16WkJtemtUMEhWNDMzd1Q1cUZEMTNoMW85YnVlZ2tLZ29odC9QdlI0cytrS2lpQTk0MDNvQW9Lb0FvTDIzYjhwdFBzMlFOMS9EaFVlVG4wbFN1ditEelBva1d0N3loc2ZFekV4a0tPSGVzNzVvNk9MeWMyOSsyRDkzLy9GeW8vSDZpdUJuUWRhSEVUd3hVNUhMNmlxYTREYmJsenFzVytVNkx1ek9WeUZRTW9CckFUd0VXVmNFM1RYcEpTZm0vaHdvVlpwbW0rNHZWNjF4WVhGMWR0MmJMbE9oYW9FaEVSRVhWOTQ4ZVBIeU9sL0JHQUh3Z2gzRXFwVXFYVVV0TTAvNXlabVhtbXhWTlpNQ1Fpb3NzRUJnWTJkL3BsWldWaC9ib04xK3hRQTRCalI0OWhhK2hXakIwM0RoKzdWblRvM1AzNzk4ZW9VYU1BQUVjT0gyblRlYS9HNFhEQzZYUWlLV25DVFNrYU9oeU81bys5M3ZaZGZuQTRIWGo4OGNjUUVSa0JYZGV4ZnQxNkZCVVZZZnYycnpGMTZwMjQ1NTY3NGVkMFlzZU9uZTA2YmxPaHI2S2k4b3JQQ1EwTlJYUjA5RVdQTlJXTld4TWNFb3pna05aWG1XbGF6NXhXeUFwSmJ4WWFDampzUU9PVVFsV1FEek0vRHlLbWY0ZUtoOHJyaGI1MUs0eS9yZ0E4SGx6cENBcndqVXU4amlxOGFtaUFzWDgvVU9LYjlheWtoQnczSG5MWU1JZ1c4NVF2ZXY2K2ZUQS8veHlxc0VYQk1EQVEyc3laMEdiTVpNR1FMcmpHekd2QTE3bG4rKzUzQVFEbW9VTys3dFh5Y3RpKzh4M1kvL1p2b2E5WUFXUGR1dFlMY0ZmVHB3OGNQLzBwUkw5K3Z2T01Idzk1KyszTkJicnIyVWZvK2UvL3Z1YmZPNVdUYzlWeHFmYW1ic0RxYWhpN2RuVTRDd0NZZS9jMmYyeHMzUXBqNjlacnZzYjU2cXRBUkFUMGxTdGhyRmx6WGVjbjZpbWtsQi9DOTYvNVpDSEVXMDZuczJqQWdBR3I1OCtmdjFIVHRMMUxsaXdwdU5ZeGlJaUlpTG9KYmVUSWtRSEhqaDJyam8yTjlkYzA3WWRLcVR1VVVxbUdZYXdCc0Rvek03UDFYUXhFUkVTWHlNZzQwRGpPVXlBcks2dGRyOTIxYXpmUzA5TTd0QVBQMzk4Zmp6enlNQURmYU0rZE85dFhIR3ROMDI0L3Q5dDkyWWpTNk9ob21Pcnk2MzNCUVVFZFBwK3p4YlF5ajdmdE4rM0h4TVRnd1ljZVJKOCs0VkJLWWUzbjYxQlVWQVFBMkxsakp3SURBNUdVTkFGM1RyMFRzUU5qc1dIOUY2aG80K3FoeU1oSUFFQkZ4WlZiSGIvNmFodjJ0cmdtZVNVUHpYa0lZV0ZoK0dibk56aDU4bVNyejZtdDdYbGRoZ0NMaHIyYUhEd1lZdEFncU1wS1g1R2dyZzc2Snl0aG16c1hvdkV2V0h1WU9lZGdmcm5wNG9LaHplYnJER3BaeU5NMGlGR2pJSU9DWVJia3Qvczh5alNoamgrSHVYdFhpMzJFMGRCdXZSWGlrbTkweWpRQnR4djYrblV3Tm00RTZ1c3ZaSE02SWUrNkM5bzk5d0orZnUzT1FiMVVXQmhzanowR2JlcFVBSUFxTElUM3ozOEdBRjhSUzlOZ2UvUlIySjU0QXRya3lkQlhySUNabWRtbVE0dCsvZUQ0MmMrQVBuMEFwV0FlUFFvNWVqVHN6ejRMWThBQVg0ZGdHd3FhVjNTRmdxRXFMb2IzbFZkOG4xeWxZS2pkY3cvRXlKRUFBSDNOR25ieEVYVVJTNVlzMlRKOSt2VHRzYkd4Z3dHTUJmQ2dFT0lwS2VWM1RkTjhFY0JpaXlNU0VSRVJYWmZFeE1Rd3BkUjlVc3JIQUtRRGVDMDNON2UrVDU4K3I5cHN0aitWbDVlZk9YdjI3SFhzVGlBaW90NHFLK3RnaDEvYnNtRFkxaWFjb0tBZ1BQNmR4NXE3MTdadjI0N3E2cHFydktKdERRa0JnWUVBZ09ycTZzdStObVBtOURZZG96MzY5T25UL0xHN0RkUERJaUlqTUhuU0pJeTVaUXdBd0RBTXJGbnpPWTRlT1hyUjh6WitzUkcxdGJXWU92Vk9EQjQ4R005OS8xbGtaV1poMy83OUtDa3V1ZW81QmcyS0F3Q1V0ZGh6ZUttS2lvbzJGU0diOWpSV1ZGUWlQNzkzM1l2Tm9tRXZKcVNFN2FHSG9CY1hRK1huUXlnRnRYOGZ2S1VsMEdiUGhod3hFaUlvQ0VKZXU4MVdLUVZ6MXk2Z3JNeFhsQk1DaUkyRmRzZWRFUEh4RU1FdFduaHROb2lRRUJoZmZ0bXV2RW9wd0RTaGNuT2hmNzRHYUx3RFFRVUdRcnZ0TnNqaHc1dS9PU3VsZ1BwNjN6alM3ZHVoOXUrRGFMckRRZ2dnT2hyYTlCblFackxEa05wQTB5QkhqWUkyWlFya3BFbk5JMFBWc1dQd3ZQRUdVSHZoUmxaajFTcW9nZ0xZbjNrR0lpNE85bi80QjZqaVlwaTdkOFBJeklRNmU3YlZZcHVJaTRQanB6OEZnb01CdzREM25YZGc3dDROKzQ5L0REbGhBclRaczZGTm5RcGo5MjZZSjA5Q2xaWDU5Z2syamVrMERLZ1dIOE13ZkYyT2RqdmdkRUk0SEw0Q3ZzUFIvTEY1N2h4UVZnWjRQREFQSDc3cWZ3STVlalJzOCtiNWZ0OTVlYjRpZkZzMGpnWHcvY2RwY1plVHBrRmNNZ3FnVFJwdlFCREJ3UkF4TVcxL25kY0xWWEwxTnhaRTNWbmpLTktUamI4K0FmQmNTa3JLTXdDeUFHRDY5T20yQVFNR2ZCZkFudFRVMVBiZFBrbEVSRVJrZ1lrVEo5cHJhbXI4L1AzOS8wWUk4WktVc2crQUtzTXdqZzBlUE5oMjl1eFovWklScEVSRVJKYUppSWhvL3ZoS08vVUdEUnFFMlEvT1JuQ3dyL0hsNkpHajJMMTd6MVdQcTdlNG51Ym43NGZhMnRZYjZpTWlmRVc4aXZMTEMySzZydnV1bDdmQ2JyZTMrbmgwZERRcUtpdmdjYmZlTkRCNnRHOEhvTnZ0dnVKelFrTkRNV1RvRUl3ZVBRcXhzUmRXbFpXV2xHTDE2cythT3d3dnRYUEhUdVRtNW1MMjdBY1FHaHFLOFluak1UNXhQRXBLU25ENjlCbms1K1dqcUtnSVZWVlZ6V05kdzhMQ0VCNGVEZ0RJUG5kOSt5RjdPMVpMZWprUk53ankzdnRnckZzTE5PMUl5ODZHc1dRSjFQaEV5TnR2aDR3YkNPRi81Ym0rQUtCcWEyRWVPd1psR0w2aVlWUVViSTkvQnpJaG9kVnhvUjJpRkZSUkVmUlZuMEtkUHUwN2o1U1F3NFpEbS9ndFgwRUV2akdwWmtreDFQNTBHTHUrZ1Nvb2dHajg1cUdFZ0l5TGc3ejNQbWhKU1N3WTB1VUNBaUFpSXlHaW95RUhEb1NJajRjY01RSm8wWEtQcWlyZmVNd3RXMW9kUDJydTJRUDNpUk93SnlkRFRwa0NFUlVGN2NFSG9UMzRvSy93WFZUa0syQlZWa0tWbEVCZnVkSlhXQThPQnBUeUZRd2JSMzk2Ly9RbmFIUG13RFpuRGhBY0RPM3V1NkhkZmZmMS96NE5BKzZmL0tSTlR4WHg4YkQvK01lK2dwMnV3L3YyMjVmdEV4VDkrME1PR1FMbGR2dDJFeG9HNE9jSDIwTVBOVDlIbFYyNHkwZjA2d2ZIYjMvYjRmamFyRm5RWnMxcTgvTlZYaDQ4TDcvYzRmTVJkVWVwcWFuLzEvUnhURXhNaEZKcWlwVHl2MUpTVWc2YnB2bFhLZVcycXFxcXpOV3JWL2ZNZVJwRVJFVFViWTBkTzNhc2FacC9FeEFROERoOExSYmJsVkpiNitycVZodzdkcXo5STR1SWlJZzZnWlFTb3hOR1EvZDY0ZFYxNkY0ZGhtRWdMQ3dVZDkxMUZ3QmY5MkZOemNXZGcrSGg0Wmg2MTUzTk93d0I0T0RCUTFpM2R0MDF6OW15SzI3SzVNbll0bTA3NmxwTUUzTTZIUmcxYWpRR0Rod0lBQ2hvdXNiZndvcVAvNHJzN096TEhnOExDOFB6TDN5LzFmTU9HejRNa3lkUFFzNjVIT1RrNUtDMHRCVDE5UTBJQ1BESCtNVHhpSW54clZZNmMrYkMvVHRPcHhPSkV4SVJIUjJGL3YzN0l6UTA5S0pqMXRYVlllZU9uVWhQejdqbURzZWNjem40eXp2dklpa3BDYmROdWhXQmdZR0lqSXhzSGtIYTVLdXZ0dUdibmQ4Z2FlSUVBSURYNjBWK0h0OHFYQTlXVEhvN0thRk5uZ3pZN1RCV3I3cFFPS3l1aHZIMWRoaEhqOEEyYlJya2hDU0lxS2dyRnRuVXNhTytna0JqQVVXT0hRczVlblRuRlF3QnFNcEtHT3ZYUTJWbFFUUVZhdnIxZzNiWFhSQXhNUkJDd0t5dWhqcHhBc1lYRzZET25vVnEyZEZsczBFTUh3SHQyNDlBRGhucTZ6Z2t1b1Q5aFJjZ3g0MjcvQXRLUVowNkJXUDdkaGc3ZGx4N1RHaEZCYnp2dkFPeGNpVzBlKzZCZHV1dFFIZzRJQ1ZFdjM3Tk93dTlmL3dqQU45ZVJIWHlKSXlNak9hQ29lOExKb3hQUDRYeDFWZStUc2RiYnZFVk5jUENmRVc4Tm5RQ3Q4WThjQUNvdlBKUzRHYkJ3YjRPeU1hbDBQcUhIMEsxY3JlT0NBK0g3ZGxucjN5K3pNeUxPeXdiUndmZk5CeWxTcjFjV2xwYVVYSnk4cTl0TnR0SFVzcEhwSlIvSjRUNG05RFEwTDBMRnk3OHBMUzA5SzlyMTY2OWlYOHBpWWlJaUs1TVNqa0l3TjFLcVRlVlVwdXFxNnV6VHA4KzNZWWZZSWk2Tjd2RERtOEg5cU1SMGMxaG1pYnV1dXV1NWs3QjF1elpjNkZ6TURna0dQZmRleStHRGh2YS9KaXU2OWkrYmZzMU93eWJWRmRWSXk4M0R3TmlCeUJoVEFJU3hpUmM4Ym02cmw4MjdyT2p5a3JMWUxQWkVEOGtIdkZENGx0OWp0ZnJ4ZGZiZHpSLzduYTdFUjgvR0hGeGNjMlBLYVdRazVPTHJNeE1IRDE2N0xKOWkxZGpHQWIyN05tRGZmdjJZZmp3NFJpZE1CcURCdytHdytIcmppd3FLc0x1WGJzQkFIMzc5Z1VBSER0Mi9Kb0ZTYm82RmcxN09TRUVZTGZETm5reVJIZzRqRTBib1k0Y0FlcnFmSVc1a2hJWUsxZkN6TXlFVEV5RUhKMEEwYmV2YjhTaGxMNnV2dlBuWVd6ZURGRmY3enVvbEpCangzVmFGNTh5REtpS0NoZ2JOdmoyR0JvR2xCQkFaQ1Jzcys2SEhERUNxcUlDNXBrek1BNGNnRHA4Q0dpOEE2T3BHeEVSRVpDSkU2RE5tZ1haMktaTTFCcDk2Vkk0eG96eGRRUVdGc0k4Y3dibThlTXdEMTM0YzlVZXFyZ1llbG9hOUxRMGlFR0RJSWNOZ3hnOEdESTZHbVp1cnE5NDE4ano1cHRBK1JVVzlaYVh3L2o4Y3hpZmYzNzUxNFR3L1RsditRdndGZkdiL3BGcytsaXBDNy9hb3JvYTNnOC9oUDM3MzRleFpnMk1iZHRhZlpxWm0rdnJMcnowUm9HR0JwaUhEc0c3K09LVmFxcWdBTzRmL0tCdEdZaW9NeWlYeTFVSW9CREFGOG5KeWI5ME9Cd3ZBUGk1RUNJNVBEeDhFb0RkMWtZa0lpS2kzaWdoSWFHZncrRjRDY0FERlJVVnQ1NDllN2Jod0lFRG53SDR6T3BzUkpaU0NxYkJDOStkeFRUTml3b0pEcnZEd2pUVW5SVVU1Q01vYVBoRk93eE4wMFJGUlNVT0hEaUF2WHYyTmo5ZVUxMERQeisvNXM5UG5qaUpUWnUrUkdWYmJ1UnY0Wk5QVm1MYTlMc1FIejhFZ1lFQkY1MWJLWVdHaGdZVUZSVmp4OWM3VUg2bGE0dnRWRlZWQ2FWVXE3c2FsVkxJemMzRmw1czJvN1MwOUtLdnJWdTdIbk1lbm9QemhZWEl6YzNGNmRObnJqaXV0YTFNMDhTeFk4ZHc3Tmd4U0NuUnIxOWY5SXVKUWZiWnM4MS9yLys2NGhQTW5UY1h1M2RmZm1tanJMUU1UcWZmUlIyYWRHVXNHbEl6T1dJRVJGUVV6TDE3WVd6N0NqaC8vc0t1dEJNbllPVGt3Tnk5RzJMTUdNaEJnd0duRTZxd0FHWldGdFNKRXhlS0V3TUhRZzRaMGltWmxNY0Q4K2hSR0JzM1FwMDhBYmpkdnRXdmtaSFFwa3lCQ0ErRDhmVjJtRWVQK25iRlZWWTJGME1VR3ZlZURSc0dPV1VLdEpHamdNYUZzRVJYb3M2ZmgvdWxsNERxNnJZWDF0cDY3T3hzR0syTUFtalcwWC9VbGJxd3gvQUdNSGZ0Z2ljL0h5b241OHBQcXF5RSs3bm5mQjgzZFVBS3dRNC9vaTdLNVhMVkFIZ3RKU1hsSGNNd0poMC9mandkQUw3NzNlOUdHSWJ4S3lIRVpsM1gwNWN0VzhhWkhrUkVSTlRaeElRSkUySk0wMHlTVWk0QU1GTUlVUVBnUzRmREVRVGcrcTRzRW5Wam9hR2hLQ2t1QVFEVTF6ZWd2THdDWWVGaHJWNjBwN1pUU3FHeXN1cmlrWTUrenF1OGducXFUMWQrZXQzSFdQbkpoV05JS1NHRXVHTDNuRklLcXovN0RKTnV1dzM3OXUxSFdZdlZQZTFSVjFlSHRaOWZlNVJwU3cwTkRmandndzhCNElybnJhaW93TzkvOTBxclg4dlBMOEFydjM4Vm1xYkJack0xLzJySzQ3M0NGTGFLaWdvcy9uQnhxMS9yREtacElqKy9BUG41QlJjOTduYTdzVFIxS1hSZHYrdzFYM3l4c2QzbitiOTMzK3R3eHU2T1JVTnFKb1FBd3NPaHpad0pNV2dRekQyN2ZXTVNtLzVCYldpQXlzNkd5c21CYWJkRGFUYkE0NFl3akF2RkZYOS9hTE1mQkZyY1FkRlJxcW9LeHE1dm9ILzVKVkJjZkdFa3FaUVFZZUZRQllYUTkrNkZLaTZHMFBYTENqeWlmMy9JNlRPZ1RVaUVDQTN6dlk1dnNxZ3RxcXFzVHREbFhMVmdlS2tiV01Ba29zNlZtcHBhQmVDTHBzOE53K2dMWUxwUzZobWJ6WFprNGNLRlg1aW1tYnAwNmRJVDFxVWtJaUtpbm1MczJMSGhOcHZ0QlFEM1N5bkhLNldLaEJDdktLVzJscGVYSHp4Nzlpd0xodFNyaFllRk5SY05hMnRyc1d2WEx0VFcxU0FnSUFDeWcrdEplanRETjFCVFc0UERoNDZndXJxNitmR0lpTWlydklxb2Jkb3lCck9xc3FwRFJhdnJwWlJDWWVINTZ6Nk9ZUmd3REFQdW03bG1xSU5hS3hoUys3Rm9TQmNSUWdBMm02L3JzRzlmaU5pQk1EUFNvYzZjQVdwckw0dzRkTHNoY01rM2lzQkF5R25Ub0kwZDIrRTlhOUIxbUxXMVVHZlB3TmkxRytiUkl4QXQva0VINENzZTV1WkFuVG9KbUNZdUtnUGFIVUJrSk9UNDhiNjlpb045SFpFc0ZoSVJFVjFiYW1ycVlRRGZtajkvL3JlbGxQOEI0SitsbEQ5YnNHREJ4MTZ2OTljdWwrdnlwYVpFUkVSRWJlVHhlUHp0ZHZ0L0tLWE9Hb2J4TjVtWm1jdXN6a1RVbGR4NjY2MDRjZUprOCtjNU9UazRmLzQ4TkpzR3lXdGJIV0thSnJ5NkR0MTdvWmdncGNUSWtTTXNURVZFMUhXeGFFaXRFa0lBb2FIUWJyOGRjdlJvMy9qUHc0ZGdIajhCVkYwOGMxa0pBUkVUQTIzU1pNamJwL2oySGJiM2pZelhDL1BrU2FDbUd1YlpiS2pzczFCbFphMTNLeWtGTk8xUGhHOE1LZno4SVB2M2h4ZzVDbkxNR01pNE9NRGZINEozWVJFUkViVmJXbHJheXFlZWVtcWR4K09aQ1dDZWxQSU9oOE9SbVp5Y1BNamxjclZ2K1FJUkVSSDFTZ2tKQ1E2SHczRXJnTm02cnYvdndZTUhjNDRkTzVZL1ljS0VlOCtmUDc4alB6K2ZpNFdJTHRHM1gxL0V4OGZqekprenpZOTVQQjZBbXo4NjFjQ0JBekZvVUp6Vk1ZaUl1aVFXRGVtS2hCQ0F3d0ZFUjBPTDZBTTFiaHhrZmo3TTQ4ZWdjbk1CandjaU9BUmk4R0NJb1VNZ1l2cEQrUHQzckt1dm9RSG1OenRoQ2dGaEdGQ05yZDNYUEpLZlArVElFWkRqRXlHSERvV0lpQUNjVGtBSWRoY1NFUkZkaC9mZmY3OEJ3T2R6NXN6WkVod2NQRnBLT2JpcFlEaDM3dHdSVXNxSGJEYmJrc1dMRnhkWkhKV0lpSWk2a0lrVEo5bzlIczgwVGRPK0o0UzRDMEFBZ0MwQWNnQWdQVDM5NXM5b0krb21iRFliWnQ0OUExOXZkK0RreVZNY3RkZkpiRFliQmc4ZWpEdnV2QU9CZ1lGV3h5RWk2cEpZTktScjhvMHN0VU9FaHdQaDRaRERod01lTjJBcVFOTjhoVVdicmYxRk9pRjh2NW8rYmZGR3FOVWpDUUVFQkFDQmdVQy9HTWo0ZU1neENaRFJmUUYvZjBEVFdDZ2tJaUxxWkt0WHI2NERzSy94RndEQVpyTzlLSVQ0a1dtYUw2ZWtwTHdtcGZ6ajRzV0xhNjFMU1VSRVJGMUJVbExTTU5NMDM3RFpiUGNCMEpWU2FWNnY5NlZEaHc2VldaMk5xRHNRUXFCUG56NjQrNTY3TVhiY1dPVGw1YU82dWhxNnJzTTBycjA3alZybmREb1FHQmlFL2dQNkl6bzZDa0ZCUWJ5R1NFUjBCU3dhVXJzSmg4TlhLTHplNDBSR0FnRUJVTFcxclJZSmxhWkJCQWNEWVdHUS9mcEJSRVZEOU9zSFJFWkNSRWRET0IyQTNjRVJwRVJFUkRkWmFtcnFqMU5TVWpZSkllWXJwYjV2bXVZTEtTa3BTd0NzcWEydFBiUnk1Y29LcXpNU0VSSFJUV1ZQU2twNkJjQXpBRTRwcGY0ZmdBOHlNakxPV3B5THFOc1JRaUF3TUJEeDhmR0lqNCszT2c0UkVmVXlMQnFTWlVSQ0FteFBmdGMzN3RUcmhiRFpnSUFBaU1BZ2lOQlFpTEF3WDNIUzRRRDgvSHpGU2ltYnV4TjVSeEFSRVpGbFZHcHE2aWR6NXN4Wkh4Z1lPRkpLZVo4UTRpa0F6d1FHQnY0RndNdFdCeVFpSXFJYkt5RWhJVWdwRlhIa3lKRnNBRjVkMTdPa2xMODJER045VmxiV2NRQnNpeUlpSWlMcVpsZzBKTXRJUHo5Z3pCaG9ZOFpZSFlXSWlJZzZvSEYwYVRxQTlJa1RKLzVoeElnUkM5QzRyd2dBa3BPVGcxd3VWNDFsQVltSWlPaUdHRGR1M0NSTjAvNFBRQldBS1FDUW1abjVycldwaUlpSWlPaDZzV2hJUkVSRVJOZHQzNzU5M24zNzluM1E4akdIdzdGc3dZSUZEZ0R2YUpxMmEvSGl4VGtBbERVSmlZaUk2SHFNSERreU9DQWdZQWFBNXdETUFuQUF3RXByVXhFUkVSRlJaMkxSa0lpSWlJaHVDQ0hFbitIYmJmU0JhWnFIRnk1YytHbHRiZTFibjN6eVNaSFYyWWlJaUtodEVoSVNISDUrZnJOTTAzeGVDSEdYVXVxZ1V1b1pwZFNXQXdjTzVGdWRqNGlJaUlnNkQ0dUdSRVJFUkhSRExGbXlaQTJBTlNrcEtRbEtxVGVFRUlzQ0FnSmVYcmh3NFcrcnFxcit1R3JWcW1xck14SVJFZEhWK2ZuNXpWUktmU2lFTUhWZGZ5RXpNL05qQUxyVnVZaUlpSWlvODBtckF4QVJFUkZSejVhYW1ubzRLQ2pvZnRNMDV3RDRUQ2sxdzkvZlA2Ynh5d0o4VDBwRVJOUmxEQnMyekRsKy9QZ0pDUWtKUVFEUTBORHdwVkxxWmEvWGUxdG1adVl5c0dCSVJFUkUxR094MDVDSWlJaUlicmkzMzM3YkMrRHpCeDU0WUZONGVQaUE1Y3VYbndXQUJRc1dqQmRDTFBSNFBPKzRYSzVqRnNja0lpTHExUklURXhPRkVEOEhjTHZENFhnTHdIOGNQbnpZQStCL0xJNUdSRVJFUkRjQmk0WkVSRVJFZE5Pc1hidldEZUIwaTRlbUFQaXgwK244eVlJRkMxNzNlcjIvY2JsY1pSYkZJeUlpNnBVU0V4UERoQkMvRUVMOFBRQVlodkdCMSt0OXcrcGNSRVJFUkhSenNXaElSRVJFUkpaWnVuVHBXd3NYTGp3QTRJZENpRWNjRHNmc2xKU1Vkd0NzOVhnOHgxd3VsOGZxakVSRVJEM1Y2TkdqWS96OC9PNEY4SE1oUkI4QTZ3ekQrSDhIRGh4SXR6b2JFUkVSRWQxODNCOURSRVJFUkZZeWx5eFpzaU1nSU9CcHd6Q2VCTEJlQ1BFeWdHVjJ1MzB1ZkRzUGlZaUk2QVp3T0J4VGhSQi9Va29kTjAzeis3cXVMMlRCa0lpSWlLajNZcWNoRVJFUkVWbXVjZWZoTmdEYmtwT1QvOG5wZFA0emdISUF5dHBrUkVSRVBVdHNiS3gvYm02dUc0QlpXbHE2T2lRazVKYkRodytmc3pvWEVSRVJFVm1QUlVNaUlpSWk2bEpjTGxjbGdKODBmVDV2M3J5Qm1xYjlwNVJ5cjY3cmEzVmRQK0Z5dVF3TEl4SVJFWFUzTWlrcDZSYlRORk9FRUkrSGg0ZlB6Y3JLMnBlYm0xc1BnQVZESWlJaUlnTEE4YVJFUkVSRTFNVUpJZXFGRVBsS3FkOXFtcmJVYnJmL0lqazVPZFRxWEVSRVJOM0JxRkdqSWhJVEUzOEpZTG1VOGhraHhISWh4SG1yY3hFUkVSRlIxOE9pNGMxU1dXbDFBdW91cXFxc1RrQkVSTlNscEtXbGxTeFpzdVJuYnJkN3FGS3FVQWp4VzRmRGtiMWd3WUluazVPVE5hdnpFUkVSZFZYang0Ky8wOS9mLzZDVTh0OEFuR3BvYUJpN2YvLytmOHJNek15MU9oc1JFUkVSZFQwc0d0NGtabmEyMVJHb216QnpjcXlPUUVSRTFDVzVYSzdDc3JLeVIwM1RUQlpDN0JOQy9OSHBkTDQ1Y2VKRXU5WFppSWlJdXByRXhNVHZhNXEySHNBcHd6Q2UzTDkvLzhPSER4OHV0RG9YRVJFUkVYVmRMQnJlSkNvdnorb0kxRTJvZ2dLckl4QVJFWFZaYTlldWRhZWxwYTB3REdPdVV1cEYwelRYNzl1M3p3Q0FlZlBtOVYrMGFCSGYzeElSVWEvVjhrWWF3ekQySzZWZUJKQnk0TUNCSlFCTTY1SVJFUkVSVVhkZ3N6cEFiMkZzM1FwdDBpU2dUeCtybzFCWFZsRUJZOXMycTFNUUVSRjFlV2xwYVNVQVVwcytUMDVPRHJMWmJMOC9mdno0NVBuejV6K2JscGEyMWNKNFJFUkVOOTJFQ1JQdU5rM3pueE1TRWg0OGZQaHdUVlpXMWo0QSs2ek9SZFNUMU5iV0lqQXcwT29ZMUEzVTFkVlpIWUdJcUVONEovWk5vb3FLNEUxTmhjclB0em9LZFZHcXFBamVaY3VnY3JsYWdvaUlxTDBhR2hwTXd6QzJTU25MTlUxYm1aS1NrcnB3NGNLcGMrYk1DYkE2R3hFUjBRMWtIenQyN01RSkV5YThEK0JqQUVKS09kRHFVRVE5MWZuejU2Mk9RTjFFVVZHeDFSR0lpRHFFbllZM2kxSXcwOVBoT1hFQ3R2dnVneGd5QkRJMkZnZ0pzVG9aV2FtNkdtWnVMdFNaTTlBM2JBQ3Fxd0dURTJPSWlJamFhL1hxMVhVQTNwbzdkKzVHVGRNZUZFSThyNVJhRmhJU3NpNGxKZVdkMU5UVVhRQ1UxVG1KaUlnNlMyeHNySDlVVk5UZkNTR2VVMHFGS2FYK1RkZjE1UWNQSHN5eE9odFJUMVZTVW9vaFE0WllIWU82Z2JMU1Vxc2pFQkYxQ0l1R041TlNRSFUxOUJVcnJFNUNSRVJFMUNNdFg3NzhGSUEvSlNjbnB6a2NqcDhKSVg0QzRKR1VsSlFocWFtcFZWYm5JeUlpNmd6anhvMmJKS1g4UUFnUkIyQTlnT2N6TWpMS0FCZ1dSeVBxMFE1a0hNRG9VYU1RSEJKc2RSVHF3bXBxYXBDWm1XVjFEQ0tpRHVGNFVpSWlJaUxxYVV5WHkxV2NtcHI2YzhNd3hpaWxmbkwwNk5GNkFGaXdZRUY0Y25KeVA2c0RFaEVSWFE4aHhLMUNpREtsMUV0bFpXWHowOVBUaThHQ0lkRU5WMTVlam8wYk42R1VYV1IwQlJVVkZmanl5ODBvTHVaNFVpTHFudGhwU0VSRVJFUTlWbHBhMmxFQVJ3RWdPVGxaazFJKzdYQTRaaTlZc0dDSnBtbXV4WXNYMTFvY2tZaUk2SnFHRFJ2bURBd012UFhBZ1FQZkFOQ3JxNnNYQndRRWZNcFJwRVEzMzhtVEo1R1hsNGVKMzVxSS92MWpFQmtaaWNEQVFLdGprWVhxNnVwUVVsS0NndndDN04yN0QzVjFkVkNLbXhHSXFIdGkwWkNJaUlpSWVnV1h5MldtcEtRY0VVTDhuUkRpZjAzVC9GNUtTc3FQVWxOVEQxdWRqWWlJNkVxR0RSc1dFaHdjL0lZUTRqdUppWWxQWldSa3VFNmZQbDBKb05McWJFUzlrVklLZFhWMTJQYlZOcXVqRUJFUmRUb1dEWW1JaUlpb3QxQ3BxYWxyNTh5Wk16bzBOUFJIUW9qNVNxbDlLU2twSHdCNDMrUHg3SGU1WEI2clF4SVJFUUhBMkxGancyMDIyeHdBdndVZ2xGSy8welJ0ZzlXNWlJaUlpS2puWXRHUWlJaUlpSHFWMWF0WDF3RjRiZUhDaGF1VVVuT0VFRDhDY0xmZGJwOE40SVRGOFlpSWlKQ1ltRGhjQ1BFYkFBOElJYjVXU3IzaWRydDNIajU4bURlM0VCRVJFZEVOdzZJaEVSRVJFZlZHNXBJbFM0NEJPSkdjblB5UnpXYTdXMHA1M3VwUVJFUkVpWW1KRDBvcDMxZEsyWlJTLzI0WXhwdVptWm5jd1V0RVJFUkVOeHlMaGtSRVJFVFVtNWt1bCtzY2dQZWFIa2hKU1hrVXdGTkNpUDl5dTkxN1hTNVhqWFh4aUlpb3R6RU00NGdRWWlPQTF6SXlNdlphblllSWlJaUllZzlwZFFBaUlpSWlvcTVFS1ZVS29LOVM2cThPaCtPdGxKU1VPNnpPUkVSRVBWZENRa0xRK1BIam54OHpac3d3QU1qS3lqcHRHTVp6NmVucExCZ1NFUkVSMFUzRm9pRVJFUkVSVVF0TGx5N2RWbFZWTlZNSThSOEE3aGRDYkZpd1lNRWZrNU9UUTYzT1JrUkVQY3VRSVVOQ25VN25YNlNVYjlqdDluOXFlcHpqU0ltSWlJaklDaXdhRWhFUkVSRmRUSzFldmJwdXlaSWxyeWlsN2xaS2ZTNmxYT0J3T0xZbUp5ZVB0VG9jRVJGMWY3R3hzZjZKaVltelEwTkRqd29oN2dMd1h4NlA1d1dyY3hFUkVSRlI3OGFkaGtSRVJFUkVWN0IwNmRLTTVPVGtGSWZEY1RlQUI2V1VicXN6TlZGS0thc3pFTjBJeWpTQnBsK0dBZWg2OCtmSzQ0RXFMUVU4SHFqemhWRDE5VUI1QmRCUUQxVlJBVlZYQndUbXFIa0FBQ0FBU1VSQlZPZzZWRTBOYkhmY0NkdThlUjNPMGREUWdPWExQMEpkYlIzOC9mM2g1KzhQUHo4SEhBNG5uRTRuUWtOQ0VCZ1VpTURBUUlTRmhVRkFRR29hcEJRUVFrTFRKSVFRc05uNFl6ZGRyS0NnQU8rKyt5NDJiZHFFcEtRa1BQbmtreGd6WnN3djdIYjdMNnpPMWhGQ0NHRjFCaUlpSWlMcUhQenBoWWlJaUlqb0tsd3Vsd2ZBMm9rVEoyN2N0MitmRndEbXpaczNXTk8wYWFtcHFSOVlISStvMjFKS0FmWDFVRFUxUUUwMVZHVVZVRlVKczdvYXFLNis4TFdLU3QvL2V0eFFIZytFYmdCUVFNdTZlZFBITFI1VDd1dXY4ZXRlSGRYVjFhaXVyZ1lBdEt5TlhQcXh6V1pEVUZBUUhFNEhuQTRuZ29JQ1liUGJFUklTQW9mZGpxRGdZQVFHQmlBZ3dQZkw2WFJlZHo3cWZzNmRPNGZubjM4ZU5UVTFtRDkvUHA1NzdqbitXU0FpSWlLaUxvTkZReUlpSWlLaU5tZ3FHQUtBbEhLNkVPTGZVMUpTZmlpRStCY2h4TGJGaXhkei94VFJWU2kzR3lvdkQyWmVIbEJRQUZWY0JGVldCdVh4QUI0UDRIWURiamVVWVVDWVp1T0xXaFFCMjNFdUFRQU9SMmZHOTJWb21lZVNabC9ETU9CdXBWQXBoSUNVRWc2bkUzYWJEWGFISFhhYkhRR0JBWWlJaUVCa1pDVDY5bzFHUkVRRU5FM3I5TXpVdGNURnhlRzIyMjdEblhmZWlaa3paN0lUbFlpSWlJaTZGTDQ3SlNJaUlpSnFKNi9YdTlSbXM1MlJVajZ2bEhwWEtiVmovdno1ZjA1TFM5c0N3TFE2SDVFVmxGSytVYUs2N2l2K1ZWYkN6TStET3BzTmRmSWtWSEdScnpob21yNWlvTm42WDVVcnpUbHM3L3hESVdVN1gzRmpLS1ZnR0FicTYrcFFmOG5YenB3KzAxeFVGRUlnS2lvU1VkRlI2TjkvQUFZTmlvT1VHbXcyRFRhYmpjV2xic293REdSbFplSG8wYU9ZMXpndTk5ZS8valhzZHJ2RnlZaUlpSWlJTHNlZk9nQW9wVXFGRUJGVzV5RHFGRW9CWENsQjFLTUlwWXF0emtCRUYyc2NXYm8xT1RsNXQ4UGhlQUxBZjBrcDcwMUpTWG03cXFwcTBlclZxK3VzemtoME15aTNHNnFvQ0txd0VHWnBLVkIwSHFxc0hDbzNGNnEyQnNJd0xoUUo2VEpLS1NpbFlEWVdVUFB6QzFCUVVJaXN6SU9RVWlJd01CQ2hvYUhvRTlFSDRlSGhDQTBOUVdoSUtNTER3K0Z3ZG40bkpYVys5ZXZYNC9YWFgwZDVlVG1tVFp1R21KZ1lGZ3lKaUtqZEZCUkV1MitoSXFJdVQ2TEU2Z2lYWXRFUUFJUTRDR0NhMVRHSU9vTkMrKy9DSnFLdVRRSVpWbWNnb3RhNVhLNTZBQitrcEtSc1VrcjltNVJ5Zm1obzZIWUFxNnpPUm5Tam1EVTFVTWVQd3p4eUJHWitIbEJlRHRUVVFqWFUrOGFLS3RXdVVhSjBzWmFGeE1yS1NsUldWdUxjdVhPUVVzTHBkTUxQendrL1B6L0U5TytQZnYzNklTNXVJRUpDUXF5T1RTMG9wWkNYbDRmVTFGUjgrdW1uU0V4TXhDOS8rVXZFeE1SWUhZMklpTG9yWHZBajZwRU13emhvZFlaTHNXZ0lBRXFkZ0JBc0doSVJVZGRqbWlyTHorKzQxVEdJNk9wU1UxTnpwMCtmL2tKTVRNd2tYZGQzQTBCeWNuS29wbWxqbGkxYnRzUHFmRVFkb1V6VE4wN1U0NEZaWGc1MTVERE16Q3lvczJjQXd3QU1BMHFwNXV0WExhOWo4WnBXNXpOTkUvWDE5YWl2OXcwNUxTdzhEeUVFTkUxRFRQLys2TjgvQnZIeGc5R25UeC9ZN1hiWWJEYklMaktpdGJmWnRtMGIvdnpuUCtQY3VYUDR3UTkrZ05telp5TXlNdExxV0VSRTFJMEpUaFVqNm9rTWo4ZHowdW9RbDJMUkVBQU00ME5sczgwUlFGK3JveEJkTDc2RklPcHhQdm5XMjI5N3JRNUJSTmUyWmN1V0JnQmJtejYzMisxUFNpbi9kZUhDaGVzcUt5dC92SHIxNmk0M2RvVG9Vc28wZmVOR2MzTmhGdVFEZVhrd3orVkFWVlpBTk8wamJJSHZQYTNUc2lQeFhIWTJjczZkdys1ZHV4RVdGb2JJeUFoRVJFWWdKcVkvSWlNakVCWVdablhjWHVPOTk5N0RPKys4ZzVpWUdIejg4Y2VJam82R3BtbFd4eUxxRlJSVXFRRFhEMUhQNUx0UlMvRE5GMUhQNFRXVmVuWFJva1c2MVVFdXhhSWhBRCtiYlk4YldBU2xmZ0VoQmx1ZGgraTZOTjE1eE4yR1JOMmFVZ3BTaUYxbWZmMVByYzVDUkIyMkhzQ3RTcWxab2FHaG0xSlNVaFo1UEo2dExwZXJ6T3BnUkMwcDA0UXFLNE02ZVJKR1ppYlV1WE5BZFJWVS9ZVnhvOVQxTlJVUnk4cktVRlpXQm5IaUpQd0QvQkhnSDRDSXlFZ01IQmlMa1NOSElEQXcwT3FvUFZwaVlpSm16cHlKSC8zb1J4eEhTblNUQ1lXREVGdy9SRDBYSjVRUzlReEtvVXBBTGZOek8zNXZkWmJXOFB0TUl6Vjl1cTAyS2lyU0ZoRHdFeVhFclZEcUZpRjRkeEoxVTQxN1pBVGdLeHl5Z0VqVVBmZ3V5dFlxSUVmcStpTEh5Wk5yeGE1ZFZWYkhJcUtPbXo1OXVpMG1KdVlCS2VXTFFvaEpBTmJxdXY3Znk1WXQrd2FBZWEzWFg0MVNyT1JReHlqVEJMeGVxT3BxWDBmaGpoMHdqaHlHY0x0OVkwZDdDTzIrV2JETm5kdmgxK3RlSFI5K3VCZ2xKVDJqU1ZoS0NZZkRnYmk0T0F3ZE9nU0Q0d2ZENlhEQzdyQno1TmwxMnJ4NU01S1NraEFhR2dvQTBIVWRObHZ2dVVkYjhBOFFkUkcvKzQvZnZRTWhuck02QjlHTjB2ejJYd2dBQ2xDQ2wvdUl1ZzlES1pXcGdJTkNxTDg0SEk0OUw3MzBVcjNWb1ZyRGJ5dEVSRVJFUkRmWVUwODk1ZWQydTc4bnBYeE5DQ0ZNMDN4cTZkS2xydXM1Sm91RzFGNnFvUUVxNXh5TTAyZWd6cDZCT25VS3FyTFNWeWhzc1p1d3A3anVvcUd1NDhNUGVrN1JzQ1VwSlp4T0IySmpZeEVURTRNQkF3WWdNaW9TL3Y3K1ZrZnJWaG9hR3ZBLy8vTS9jTGxjZVB6eHgvR3puLzNNNmtpV1lOR1F1b3AvLy9mZlQ1VkN1WVFRWEQ5RVJFUmRpQ3BSVUF0LytjdGZycmM2U1Z2MG5sdmZpSWlJaUlnczh2Nzc3emNBZUNzNU9YbVQwK244V1VORHcwN0ExNGtJd05hNEQ1R28weldQSHMzSWdKNitIeWd1aHFxcWd0RDE1cnZWZWJXLzl6Rk5FL1gxRFRoeDRpUk9uVHFOd01CQUJBVUhZZGpRb1VoSVNFQm9XS2pWRWJ1ODNOeGN2UDMyMjlpMmJSdW1UcDJLcDU5KzJ1cElSTDJleDFPM3g5L3B2d2pBTHdCdy9SQVJFVmxPS2VRSmhWZEx5a3EyVzUybHJmanpJUkVSRVJIUlRUUjkrblRibGkxYmRBQllzR0RCREFESnBtbW1MVnUyYkR0OHEwcmFoSjJHZENWSzE0SDZlcGhuenNEY3V3ZEdlanFFMncxbEdMM3FCMEIyR3JhZmxCSjJ1dzBEWW1NeElURVJNZjM3dytGd3dHYlRySTdXWlhpOVhtelpzZ1h2dmZjZXlzcks4UFRUVCtQUlJ4K0Z3K0d3T3BwbDJHbElYY21pUll0c1FFQ2tueDkrb3BTNlZRQmNQMFJFUkRlVlVxcGNBUWNGMUY3RE5GN0p6czR1ZWZ2dHQ3MVc1Mm9ydnJFaklpSWlJckxJL1BuekYwb3Avd3pBRUVMOE1UYzM5ei9iMm5YSW9pRzFwSlFDYW10aEhqa0NNenNiNnZBaHFJSUNLSyszUjQ0ZWJRc1dEYStQbEJKUjBkSG8zejhHOFlNSG8yKy92Z2dPRHJZNmx1WGVmZmRkdlBmZWV3Z0pDY0hycjcrT0lVT0dRRXBwZFN4THNXaElSRVJFMUhQd2pSMFJFUkVSa1lYbXo1OC9Ta3I1Q29DcEFBNHBwZjZscHFabTE2cFZxNnF2OWpvV0RhbUptWjhQTXlNRFJrWTZVRmdJVmQ4QVlScFd4N0ljaTRhZEp5QWdBTUhCd1lnZk1oaUppWWtJQ1FteE9wSmxmdmpESHlJcUtncS8rTVV2RUJBUVlIV2NMb0ZGUXlJaUlxS2VnMi9zaUlpSWlJZ3M5dkRERHdjSEJnWitSMHI1SW9BNEFDN0RNUDV0MmJKbE9WZDZEWXVHdlpjeVRjRHRoaW91aHZIMTF6QjM3b0JxYUFCNjJmalJhMkhSc1BNSklhQnBHb2FQR0lFSkU4WWpNaklTZm41K1ZzZTY0ZXJyNitIdjd3OEFLQ3dzUkVCQVFLOHVuRjZLUlVNaUlpS2luc05tZFFBaUlpSWlvdDZ1c2F2d2crVGs1TThjRHNkTFFvaW5oQkIvdERvWGRUM20rZk13RHgyQ21aVUo4L2h4Q0k4SE1FMFdDK21tVUVwQjEzVWNQWElFcDArZFFreE1QOFFQR1lMQmd3Y2hJaUtpUjQ3cC9PS0xMN0JxMVNyOC9PYy94OENCQTlHdlh6K3JJeEVSRVJFUjNUQXNHaElSRVJFUmRRMm15K1VxQnZCUHljbkpmenA5K25RUkFDUW5KNGM2bmM2b1ljT0duVjYwYUpGcGNVYXlnREpOcUlKOEdOdTJ3engwRUtxMERQQzRBVGFia2tXVVVuQzczVGg3Tmh2bnp1VWdJelFVZytQak1XTEVjQXdhRkdkMXZFNXgvdng1ZlBqaGgzQzVYSmc2ZFdxUExJZ1NFUkVSRVYyS1JVTWlJaUlpb3E3RmRMbGNlWTBmQzRmRDhUaUF2ejErL1BqeStmUG52NStXbG5iZXluQjBjeWlsQUk4SHFyd2N4cVpOTVBmdUFhcXJBYVhZVlVoZGltbWFLQzh2UjBWRkJRNGRQSWhodzRkaDBtMjNJU1EwQkU2bjArcDRIWEx1M0RtOCt1cXJ5TXJLd3ZlKzl6MGtKeWNqT2pyYTZsaEVSRVJFUkRjY2k0WkVSRVJFUkYyWFVrcHRBL0NzbFBJM1NxbHZ6NTA3OS92TGx5OC9hSFV3dW5GVVJRWE03R3lZZS9mQ09KZ0YwVmdzSk9yS2xGTHdlRHc0Y3ZnSWpoMDlocmk0T0l3YU5STHhRK0lSRkJSa2RidzIyNzE3TjE1KytXVm9tb1pmL2VwWG1ERmpCdXgydTlXeGlJaUlpSWh1Q2hZTmlZaUlpSWk2c0tWTGw1NEFjR2RLU3NvTFFvZ2YyZTMyUFNrcEtXK2NQMzhlMGRIUkVJSjlaejJGMG5XWWUvYkEyTElacXJnWXFxb2FVSnhJUzkyTFVncUdZZURNbVRQSXk4dEQyTDVRSkNWTnhNaFJJN3A4NStIKy9mdnhtOS84Qm1GaFlmalZyMzZGQ1JNbVdCMkppSWlJaU9pbTRoVUdJaUlpSXFMdVFjNmZQMyswRU9MN1FvaW40dVBqUTE5ODhVVkVSVVZabll1dWcxSUtxSytIZWVvVWpNOVdRNTA5QytpNjFiRjZCRzNXL2JBOThVU0hYNi9yT2o3OFlERktTa282TVZYdkpLVkVkSFEwN3JqamRneUlIUUNIdzlFbGR3U1dscFppOCtiTm1EUnBFZ1lPSEdoMW5HNUQ4TzRWSWlJaW9oNkRiK3lJaUlpSWlMcVI2ZE9uKy9YcjF5OXAxcXhaWHovKytPTUlEZzYyT2hKMWtLcW9nSm1WQldQUEhxaVRKd0MzMitwSVBZcjJ5TGRoZS9qaERyK2VSY1BPSjZWRS93SDlNV3JVS0l3WU1ieExqQzNOejgrSFlSak5SVUxUTkx0a1FiTXJZOUdRaUlpSXFPZmdHenNpSWlJaW9tNUlLZCtTTzZVVXNyT3o0ZkY0TUhEZ1FQajcrMXNkamE3aG9qR2tlWGxBZmIzVmtYb2s3ZHVQd2pablRvZGZ6NkxoamVOd09CQVdadTNZVXRNMDhjMDMzK0QxMTEvSGdBRUQ4TnBycjkzMEREMEZpNFpFUkVSRVBRZDNHaElSRVJFUmRXTktLWnc0Y1FJZmYvd3h4bzBiaDd2dnZoc2pSNDdrcnNNdVJpa0ZlTDFRaFlVd3Z2Z0N4djU5RUEwTlZzY2lzb1RINDBGUlVURTJiTmlBakl3TTNIdmZ2ZWpUSi95bUZRL3I2K3Z4MldlZjRhMjMza0o4ZkR6bXpadDNVODVMUkVSRVJOVFZzV2hJUkVSRVJOU05TU2x4MTExM0lUSXlFdSs4OHc0T0h6Nk1CeDU0QUxObnorYUl2UzVDZWIwd2p4K0h1WHMzak13RFFIVTE0R3NVSmVyVlROTkVZV0VobHFZdXhhQkJjUmc3Yml5R0RCa0t1LzNHWGFyd2VyMTQ2NjIzNEhLNWNNc3R0K0JmLy9WZnVSdVdpSWlJaUtnUmJ6OG1JaUlpSXVxR21zYVR0bFJhV29xMHREU2twNmRqMEtCQm1EZHZIb1lNR1FLYmpmY0tXa1ZWVmtKZnV4Wm0rbjZvc2pMQU5QbEQyRTNDOGFUZFQwQkFBT0tIeEdQY3VIRVlPREMyMDQ5ZlZsYUczLy8rOTlpK2ZUc2VmUEJCL09wWHYrcjBjL1JHSEU5S1JFUkUxSFB3MW1NaUlpSWlvaDRpSWlJQ3p6MzNISjU1NWhtWXBva2xTNWFncXFySzZsaTlqbElLcXI0ZStvNGQ4THo2Q3N3dk53RWxKUkFzR0JKZFZWMWRIUTRmT294Vm42N0NqaDA3VUZ0YjI2bkh6OHJLd3M2ZE8vRVAvL0FQZVBIRkZ6djEyRVJFUkVSRVBRRi9aaVVpSWlJaTZvWmE2elJzcWF5c0RHVmxaUmc4ZURBN0RXOGlWVjhQSXlzVDVyNTlVSm1aZ01kamRhUmVpNTJHM1p1bWFlZ1gwdzlqRWhJd2JQaHdCQVVGWHZjeGRWMUhhV2twSWlNam9XbGFKNlFrZ0oyR1JFUkVSRDBKcng0UUVSRVJFZlZBZmZyMFFaOCtmUUFBaG1GZ3c0WU5hR2hvd0xScDB4QVdGc1o5aHplQVdWZ0lmYzFuTUxPeWdOcGFDTk8wT2hKUnQyVVlCdkp5ODFCMHZnZ25UcDdFN2JmZmpnRUQrcmZyR1BYMTlWaTdkaTM2OU9tRGFkT213V2F6b1cvZnZqY29NUkVSRVJGUjk4ZWlJUkVSRVJGUkQyZWFKcVNVMkxCaEEvYnYzNDk3N3JrSFU2Wk1nY1Boc0RwYXQ2ZVVBdXJxWUtTbncvaHNOVkJheW1JaFVTZnllcjA0Yy9vTUN2SUxrRFF4Q2VQR2pVTndjQkN1MWR4V1UxT0R0OTkrR3l0V3JNQkREejJFTysrOGsxM1hSRVJFUkVUWHdCRVNSRVJFUkVUZDBMWEdrMTdLNi9XaXNMQVFiNy85TmdvS0NqQjY5R2k4OE1JTENBb0t1bEVSZXp4Vlh3L2pZQmJNYmR0aG5qb0owZEJnZFNScWdlTkpleDVOMHhBUkVZSHhpZU9Sa0RBYVRxZXoxZWVWbFpYaDVaZGZSbVptSmw1NDRRVjg1enZmZ2IrLy8wMU8yM3R3UENrUkVSRlJ6OEUzZGtSRVJFUkUzVkI3aTRaTkdob2FzSGJ0V216ZHVoVkNDS1NrcENBeE1aRWRPTzFrVmxaQy8zd04xTjY5VUpXVmdGTDg0YXFMWWRHdzUzSTRISWdkR0lzcFV5Wmp3SUFCelk4cnBYRG16Qm44eTcvOEMzSnljdkQwMDA5andZSUZzTnZ0RnFidCtWZzBKQ0lpSXVvNWVHV0FpSWlJaUtnWDhmUHp3eU9QUElJeFk4Wmc0OGFOMkxObkQwYU9ISW5nNEdDcm8zVjVTaW5BNjRWNThpVDBaY3VnQ2dzQXcyQ3hrT2dtODNnOE9IM3FORXBMU3pGNThpU01HalVLVHFjVCsvZnZ4eXV2dkFKZDE3Rm8wU0tPSkNVaUlpSWlhaWUrZXlZaUlpSWk2bVdrbEJneFlnUUdEeDRNWGRlYngvYVZsSlFnT0RqNGlpUC9lanQxL2p5TUw3K0V1WHMzVUYzRllpR1J4U29yS3JGcDQ1YzRmZW9NeG8wZkM3dmRqc0RBUVB6alAvNGpoZzRkYW5VOElpSWlJcUp1aDBWRElpSWlJcUpleXVGd3dPRndBQUNxcTZ2eC92dnZvNjZ1RGs4KytTUmlZMk01MHErUjBuV1k2ZW5RUC84Y3lNOERkTjNxU0hRVFNDbkJxWXRkbjl2dHh0R2pSMUZRVUlDa3BBbDQ4ODAzZWVNREVSRVJFVkVIU2FzREVCRVJFUkdSOVJ3T0I1S1NrbEJUVTRQWFhuc05xMWF0UWtWRmhkV3hMS1dVZ3Fxc2hQN3h4OUFYZndpY3kyYkJzQmZ4RlEydFRrRlg0M2E3a1hVd0M4ZVBIME41ZVRsMjdOaUo1Y3VYSXpjM0Q2WnBXaDJQaUlpSWlLamJZYWNoRVJFUkVSSEI2WFJpK3ZUcFNFcEt3a2NmZllUUFB2c011M2J0d3ROUFA0M1JvMGRiSGUrbVUvWDFNREl5WUc3N0N1clVLUllMaWJxWW10b2E3TisvSDRXRkJSZzVjaFNrbE5CMUhZVUY1N0gyODdWSW1waUVoTkdqNFIvZ2IzVlVJaUlpSXFKdWc1MkdSRVJFUkVRRXdOZFpGUllXaG1lZmZSWlBQZlVVbEZMNHd4LytnSFhyMWtIdlJVVXpzN0lTM3BXZndQaG9PZFR4NHl3WUVuVXgxZFhWMkxkdkw4cktTbkhMbUZzd2Z0eDRhSnJXL1BYeThuSnMrMm9iUGx1ekJnVUZoUlltSlNJaUlpTHFYdGhwU0VSRVJFUkVGOUUwRGRPbVRVTjhmRHcyYjk0TW02MTMvTmlnREFObWRqYU1OV3RnWm1VQ2hnRk9weVRxT2t6VFJHbHBLZmJ0M3d2RE1KQTBZU0xpNHVKYWZhN0g0OEdaMDJkUVhsYU82VE44MzgrNHA1V0lpSWlJNk9wNngwLy9SRVJFUkVUVWJuRnhjVWhKU1lGU0NqYWJEVzYzRzhlT0hjUFFvVU1SR0Job2RieE9wZXJyWWV6YUJYMzllb2lTWWdqdVF5UHFjbkp5Y3BCeDRQK3pkNmRCY2wzbm1lZi81OTZiVzJYdGhYMGpBQUlrQUpJQUNYQVQ5MTJpU01tMlpMV3R0alcyWnlaaVlzS09jWFI0dHBpSTZiQzdaOXdmcHRVelkwYzQ3T2p1YWRtV1pjdVN2RkNTUlpFeUY1QWlDTzRFU1lBYlFPeGJyYmxuM3UzTWh3SW9rT0tDQW03bXJjeDZmaEVRU1JGMTdzdEVaZGJKZk83N25sY0F5MjIzM3M3UTBOQ25mczNNekF3Ly9NRS9jZVdWVjNMdGRUc1lHUmxwZjZFaUlpSWlJbDFLb2FHSWlJaUlpSHlzYzdzTXA2ZW4rY1kzdmtHaFVPQnJYL3NhNjlldko1dk5wbGhkTXVLcEtjSy8venZzbmoxUXJhWmRqb2g4alA3K0ltTmpvMnk5YWh1RGc0UG4vWFZCRUxCbnp4NG1KeWU1OWJaYldibHlSUnVyRkJFUkVSSHBYcHEySXlJaUlpTFNoYXkxdHRQWGpLS0l0OTU2aTBjZWVZUTMzM3lUTys2NGczdnV1WWRGaXhaMXVwUkUyQ2pDSGo2RS96ZC9nemx3QU5SZDJIVXNZRndYakFISCtjQmYzVi82RXQ1ZGQxM1Urbi8xelc4eFBqNU9ITWZNUHVVc1VhVHZrMDd5ZlIvSGNkNi9nU0dLb2crY1h6aFgrWHlldSs2K2k4c3Z2MHpqU2hOaWpORm5TeUlpSWlJOVFoczdFUkVSRVpFdWxFWm9lRmExV3VXbGwxN2l1OS85TG4xOWZYemxLMTloeDQ0ZGFaVnpRV3dZRXUzYVJmVGpoN0VuVDJMU2V6amxVMWpIZ1VJQlV5eGkrdnVoV01RVWk1REpRbDhCMHo4QUdRL3lCVXcrRC9rOGVDNW01U3FjT1hTamZaUkRodzdSYkRieGZSKy81UlBITWZWNm5UQ0thRFdiTkpzdHdqQ2syV3pTYkRab05KcTBXcTJFL3NzbENBSmUzZk1xWVJCdzQ0MmZTV3pkZkQ3UEZWZGV3WFhYWFR1bmprWDVhQW9OUlVSRVJIcUhObllpSWlJaUlsMG96ZER3ckVPSER2SE5iMzZUZXIzTzcvM2U3ekU2T3BwMlNlZkZsa3FFUC9vUjhlNW5vVnhPdXh3NWg4MWtNQ01qbUxGRk1EcUtzM1l0Wm1RRSt2b3cyZXhzSUpqTlFpNEhyb3Z4dk5uT3duT2R6UytNNFdLempQaWM3dE1QUCtXQ0lDQU1RcUk0SWdnQ0FqOGdDQU44MzJkNmFwcnA2V25LNVFwVFUxT1VTcVdmKzNyNVpNMW1rOWRlZjQwamh3K3pkdDA2dGwrelBkSDFQYzlqK1lybDNIbkhIU3hidml6UnRSY2FoWVlpSWlJaXZVTWJPeEVSRVJHUkxqUWZRa09BZXIzT3laTW5XYjkrZmRxbGZDcHJMVXhONGYvdHQ3R3Z2b29KZ3JSTFduRGVIeWZxZWUrSGYyYlZhc3lLRlpqMTZ6R0xGODkyQjdydWJCaVl5Y3lHZzEyVVNWaHJpYUtJT0k3Zi8yc2N4eHc2ZUpoNm84YkpFeWM1ZWVvVWZzc25ERVBDTVB4QU9MblFXV3VwVk1yc2VXMFBwMCtmWnZPbXpXellzTEZ0bzBRSEJ3ZTU4NjQ3MmJoeEE4NkhBMmc1THdvTlJVUkVSSHFITm5ZaUlpSWlJbDFvdm9TRzNjSUdBZkViYnhEOThBZkVodzVCRk9uTlVJZllUQVl6T29aWnRoVFRWOFFzWHc1TGx1QXNXNFlaSHA0TkJoMW5OaWcwQnRPandVMFVSVmhyM3c4UjY3VTZVOU5UVEU5TlU2NVVLSmZLbE10bFptWm1GdlNJMDJxdHlxNWR6MUFwVjdqaHhodFpzbmhKMjg4ZUxCYUxYSC9EZFd6ZHVwVmNMdGZXYS9VaWhZWWlJaUlpdlVNYk94RVJFUkdSTHFUUThQelpNQ1RhK1NUUmp4K0J5UW5RUTlkMnRsQ1lIUzI2NVFxYzVjdG5SNHdPRFVFMmk4bmxaa2VJbmdrSEYyTGVjUGJwYTYxOS8xZXoyYVRSYU5LbzF6bDIvRGluVHA3aTJMRmoxR3ExbEt2dHJNT0hEL1A2RzYreGJlczJWcTVjMWJIclpyTlpMdDF3S1hmY2NUc0RBd01kdTI0dlVHZ29JaUlpMGp1MHNSTVJFUkVSNlVJS0RjK1BiVFlKSC80UjBXT1BZUlpZK05JSjc0OGJ6V2F4SXlPNEd6Wml0bTNGV2JZY016QXdPNExVZFh1MmU3QmR6bzR0RGNPUTQ4ZFBjUHo0Y1k0Y09jTE05QXhoR0JMMDhHamRNQXlwMTJ2MDl3OTBmRnlvTVlhMWF5L2hubnZ2WldSa3VLUFg3bVlLRFVWRVJFUjZoeloySWlJaUlpSmRTS0hoSjdQV1lrK2NJUHJoRDRoZWVBSENVRzkra3BUTndySmxPQ3RYd3RKbHMxMkZhOVpnOHZuWjh3b2RaMEYyRUxiRHVlY2l6a3pQTUQ0eHdja1RKNWlZbUdCeWNwSmFyWjUyaVQzRkdNT0tGU3U0N3ZwcjJiQkI1eHllRDRXR0lpSWlJcjFER3pzUkVSRVJrUzZrMFBDVHhkUFRoSC94RjlpOWIwQVlwbDFPVDdDdWkxbTBHTFBoVXR5cnRzNmVUVGc4UER0dTlPeDVoTW9PMnVyc0tOTWdDR2pVRzFTclZVNmRPc1hiYjcvRGtTTkgwaTZ2cC9UMzkzUExyYmR3eFJWYmNGMDM3WExtTllXR0lpSWlJcjFER3pzUkVSRVJrUzZrMFBDajJTZ2lQblNJOEJ2ZmdCUEhJWTdUTHFtN1piT3o1eEJ1Mm94ejNYVTRsMTQ2MjAyWXkybms2RHdSUlJHKzc5Tm9OTmkzYng5djdudVRhcldHNy92b1plTGk1UEk1N3JyckxqWnYzb1RuZVdtWE0yOHBOQlFSRVJIcEhkcllpWWlJaUloMElZV0dQODlHSWZGTEx4UDh3OTlqVHA1TXU1enU1WG13ZENuT3F0V1l5eS9IckYyTHMzUXBaRElhT3pxUFdXdUpvb2d3RERsMjdCakhqaDNqK0xFVG5EcDFpbGFybFhaNVhjdnpQSGJzMk1IMkhkY3dNRENRZGpuemtrSkRFUkVSa2Q2aGpaMklpSWlJU0JkU2FQanp3dDNQRWo3MEVKdzZoZEhETTJjMms4Rlp1UXJuMWx0eFZxK0d4WXN4ZlgyelFhRzZDcnZLMlRNUXkrVXlreE9USERseWhIZmVlWmRTcVpSMmFWMHBrOG13NVlvdDNINzdiZVR6K2JUTG1YY1VHb3FJaUlqMERtM3NSRVJFUkVTNmtFTERXZFphQ0FLaVhic0kvKzU3VUszcVRjNTVzb0R4UE9qdng5bTZGWFA5RGJoTGxzRFFFTGl1T2dwN2hMV1dWcXRGbzlIZ3dQNzNlUHVkdHpoOWFsempTK2ZJOVZ3dXVlUVNIbnp3QVFXSEg2TFFVRVJFUktSM2FHTW5JaUlpSXRLRkZCck9zdlU2MFNPUEVEM3hPRlFxYVpmVFBZcEZ6T1dYNDJ6Y2lMUGxDc3pZS0dSekdOZE51ekpwb3pBSWFma3RUcDA2eGNIM0RuTGt5RkhHeDhlSmRmYm5lWEVjaHpWclZuUGI3YmV4ZE9sU0JldG5LRFFVRVJFUjZSM2EySW1JaUlpSWRDR0ZobUI5bi9ENzN5ZCs4a21vVmRNdXB6djBEK0Jzdndibnlxc3c2OVppQmdiQjh4UitMQ0RXV3F5MWhHSEk5TlEwUjQ4ZTVZMjllemw1UXVlQW5nL0hjVmkrWWptZnYvOStSa1pIMGk1blhsQm9LQ0lpSXRJN3RMRVRFUkVSRWVsQ0N6azB0TlpDdlU3NDhNUEVQM2tVZkQvdGt1YXRzeU5JN2VBZ3p2cEw4ZTY3RDdOc0dSUUtPcWRRQUFqRGtIcTl6cW1UcDNqaGhSYzVlZklrUVJDa1hkYThab3hoNmRJbDNQLzUreGtiRzhOWjRNOGxoWVlpSWlJaXZVTWJPeEVSRVJHUkxyU2dROE5xZGJiRDhKbWZRcjJlZGpuemxuVmRuQTBiTUZkZWhYUGxsVGhqWXdvTDVXTkZVVVNyMWVMUXdVTWNQSGlRL2ZzUFVOZno2eE9Oam8xeXgrMjNzLzdTOVFzNk9GUm9LQ0lpSXRJN3RMRVRFUkVSRWVsQ0N6VTB0TDVQOE5kL2pkMzlMTFJhYVpjekwxbkFyRjJMYy9NdHVKczNZY1lXelk0Z1hjQ2hocHkvS0lyd1d6NG5UNTNrNE1HRHZMbnZMU282TC9SampZNk44cm5QZlk1VnExYW1YVXBxRkJxS2lJaUk5QTV0N0VSRVJFUkV1dEJDQ3cydHRWQXFFWHo3MjlnWFg0QW9TcnVrZWVYOU1hUkRRN2gzM1lXN2ZRZG1kQlRqZVdtWDFuRWZmbXBjeUZQbHd4bklRczFFV3EwVzA5TXp2UDc2YSt6ZHV3Ky81UlBIY2RwbHpUdER3ME44OFF0ZllPbXlwUXV5NDFDaG9ZaUlpRWp2ME1aT1JFUkVSS1FMTGJqUWNHYUc4RHZmSVg3eEJkQjVheC93L2hqU2JkdHd0bTdER1J1RlRMWm5neTVyTFhFVUU5c1lHMXVpMkdMUC9IMGN4Ky8vZTR2RjJqTy9ZZ3NXTExOUEd6dTcwT3lDeHJ6L3h0Z1lnekZnalBPenYzY2NIT09BQWNkMU1RWWN4OEYxSEJ6SHdYR2RubjJzQWVJNEpnZ0NKaVltZU91dHQ5bTNkeCsxV2kzdHN1YWRrZEVSN3J6ampnVTVxbFNob1lpSWlFanYwTVpPUkVSRVJLUUxMYVRRMFBvK3dUZi9FdnZjY3dvTXoyRUJzMm9Wem0yMzQyN1pQRHVHTkpQcHFRQXJqbUxDTUNTTVFzSXd4bS81UkZHRWpXZERRbXN0c2YxUU9NaUZkUmQrTEFOblkwWGpPR2RDUllOakhCelg0RGl6b2FHWHllQmxYREt1aDVmeGNEMjN0LzRzNGhqZjl6bDU0aVJ2dmZVMmUvZnVKZER6OFFNVzZxaFNoWVlpSWlJaXZVTWJPeEVSRVJHUkxyUVFRa05yTGRScUJOLzdIdmFuVDJzazZWbkd3bVljM2dBQUlBQkpSRUZVd1E0UDRXeTVBdSt6bjhVc1hkcVZZMGpQZmd2UEJuNWc0OW1BMFBjRGZEOGdEQ1BDSUhnL0hMVDhMQlNjbDg2RWlRYURjUXlPTVdUeldWelhJNWZOa0N2a3puUXYvdXhYdDJvMm1odzlkcFRubjN1Qmt5ZFBLanc4eDBJY1ZhclFVRVJFUktSM2FHTW5JaUlpSXRLRkZrUm9XS3NSL3VNL0VqLzlGTFJhYVpjelB3d040Vng5TmM2Tm44Rlp0UW9LaGE0S242eWRIU0VhaGlGQkVCS2UvUlhGaEVFd08xYjBURUJJTDN5SG45T2w2RGdHeDNYeFBKZHNOa3NtbXpuenp3NmU1M1Zkd0JSRkVhMVdpNFB2SGVUMU45N2d5T0VqUkFyMmdkbFJwZmZjZlRlWHJMMms2LzVjTDRSQ1F4RVJFWkhlb1kyZGlJaUlpRWdYNnZYUTBQbys0ZmUvVC96RTQxQ3ZwMTFPNnF6cjRseDFGZTZ0dCtKY3VnR0tSVXlYaEJIVzJ0a093bFpBczlraURNNTBFWVlSMXNhOUVRNWVBT01ZSE1mRmRSeGN6eVdYejVITmVlUnlPVnpYVGJ1ODh4WkZFWlZLaFFQN0QvRHNzN3VwVnF0cGx6UXZMRnE4aVB2dXUyOUJqQ3BWYUNnaUlpTFNPN1N4RXhFUkVSSHBRcjBjR3RwNm5mQkhQeUwreWFQZysybVhreTdIZ1lFQm5EdnZ3cjNsWnN6UThMd09DODg5V3pBSUFsb3RuMGFqU2VnSHhIRk1QSi9IaTZiczdNaFN4M1hJRndvVStyTGtjM21NMHgzalRNTXdaR3BxaW1lZmZaWUQrOS9EWCtqUFhXRHg0c1Y4K2N0ZlltQndZTjcvK1YwTWhZWWlJaUlpdlVNYk94RVJFUkdSTHRTcm9hRU5BcUlmLzVqb2tSOURyWloyT2FteGdCa2JteDFGZXQzMU9HdldRRFk3YjRPSEtJb0lncERBRDJnMVc3UmFBVkVZdmg4aXlod1pjTXpzT05OTXhpT2J5NUhOWnNqbU1tUXltYlNyKzFqV1dscXRGZ2NPSEdEZjNuMGNPblNZTUF6VExpdFZLMWF1NEw3NzdtWEpraVZwbDlJMkNnMUZSRVJFZW9jMmRpSWlJaUlpWGFoWFE4TncxeTZpYjM4Ykt1VzBTMG1WV2JjZTk0dGZ4S3hmaitucm03ZmRoYTFtaTJhelJiUFJJZ2dDb2lqQ3FwdXdMUnpYSWVObDhESXV4ZjRpK1VKdTNwNlhGMFVSMVdxVnQ5OStoMTNQUEVPenVYRFBKRFhHc0c3OVd1Ny8zUDBVKzR0cGw5TVdDZzFGUkVSRWVvYzJkaUlpSWlJaVhhalhRa01iaFVUUHYwRDAxOStDQlh3bW11M3Z4L25NWjhqY2V4K01qTXlyc1BCczEyQWN4elRyVGVyMUpxMW1peWlPb2JlK0hlYzl4M1Z3akVOeG9FaGZYeDR2azhGeDV0OEkwekFNT1hYcUZMdDJQY3VoZzRlSW9panRrbExoT0E2WGJ0akFBNSsvbjJ3dW0zWTVpVk5vS0NJaUl0STd0TEVURVJFUkVlbEN2UlFhMmpnbWV2a2x3dTkrRjNQNmROcmxwTUs2THM3bUxiaTMzNDZ6NlhKTTMvenBTTExXRW9ZaHJhWlBvOUg0MmVoUmRSU203dXhaaDVsY2xyNUNqbXcrUno2WHd6ano1NjErSE1mVTYzWDI3dDNIM3IxN09YMXFZVDdISGNkaHk1WXQzSEhuSGZUMUZkSXVKMUVLRFVWRVJFUjZoeloySWlJaUlpSmRxSmRDdy9qNGNmdy8vVk00Zmd6VE8vOVo1NjkvQU9mKyszRzNYNE1aV3dTT015ODZ4cXkxdEpvK3RWb2R2K2tUQkFGeEhLZGRsbndNWXd5dTY1TE5aaWowRnlrVXNuaWVsM1pad00rQzU4bkpTWjUvL2dYMjdkMlhka21wOER5UEcyNjRudXR2dUg1ZW4wMDVWd29OUlVSRVJIcUhObllpSWlJaUlsMm9GMEpEYXkyMlZDTDRzei9GdnYzMndudHo0cnJZNWN2Si9PSXY0Vnh4QlNhYi90aENheTFSRkJQNFB1VlNGYi9sTDlpUmt0M01PQWJQOCtqdkwxSWNLTDQvdW5RK1pEdjFXcDIzM25xTFhidWVwYm9BUnhGbnMxbnV2ZmRlTm0vWk5HL1BwSndyaFlZaUlpSWl2VU1iT3hFUkVSR1JMdFFMb1dGODZoVGg5NzZIZmZrbFdFQWRiQll3WTJNNE82N0Z2Zk5Pek9nb0p1V09NQnRiL0NBNGMxWmhnOEJYVjJFdk1NYmd1QTZGUXA1Q1g1NWNQcGQ2OStGczEySEVzYU5IZWZIRkZ6bDA2REJoR0taYVU2Y1ZDZ1h1dlBNT3JyenF5clJMU1lSQ1F4RVJFWkhlb1kyZGlJaUlpRWdYNnZiUTBQbys0WGUrUS96VVRnaUN0TXZwckpVcmNiL3dSWnpObXpIRll1cmRYNjFtaTFxdFFhUGVJQXhDdXZ4YlN6Nkc0enBrczFuNmlnWDZCNHFwZDduRmNVeWxVbUh2M24zc2ZuWTN2dStuV2srbkRRd004TUNEbjJmTm1qVnBsM0xSRkJxS2lJaUk5QTV0N0VSRVJFUkV1bEEzaDRZMmlnZ2YrMmVpaHg3QzFPdHBsOU1SRmpDZWgzUFZWYmhmK2hKbXlkSlV1d3ZqT0NZSVFzcWxDczE2a3lpT1pvdVVubWVNSVp2UE10RGZUNkdZeDBuNURNMGdDRGg0OENBLytjay9VNjFVRjFSb3ZXejVjaDU4OEFGR1IwZlNMdVdpS0RRVUVSRVI2UjNhMkltSWlJaUlkS0Z1RFExdEZCRTkvenpodC80S2FyV0Y4NFprWkFUbnpqdnhicm9KaGtkU0MybmlPS2JaYU5Hb042alhHMFNoeml0Y3FJd3hzNTJIL1gzMDllWEpaRE9wMVJKRkVWTlRVeno3N0c3ZWZ1dnRCWE9PcGpHR2paZHQ1TjU3NzZGWUxLWmR6Z1ZUYUNnaUlpTFNPN1N4RXhFUkVSSHBRdDBZR2xwcmlmZnRJL3pyYjJHUEgxODRiMFlXTGNiN2wxL0Z1ZXh5eU9kVEN3eWJqU2FWY3BWbXM2V3dVTjQzR3g1bUtQUVZHQndlU0cxc3FiV1dhclhLdm4zN2VPTHhKMU9wSVEzR0dMWmNzWm03Nzc2YmZENmZkamtYUktHaGlJaUlTTy9ReGs1RVJFUkVwQXQxWldnNE0wM3duLzRUOXMwM29mdktuelByT0ppdFc4bDg4WXVZMVdzd0tZUXgxbG9DUDZCMGRnenBBdW5na3JrN083WjBjS0NmUWw4QjQ1aFVBdTRnQ0RodzRBQlBQckdUbVptWmpsOC9EWjduY2NjZHQzUDFOVmVuZnRia2hWQm9LQ0lpSXRJN3RMRVRFUkVSRWVsQzNSWWEybnFkNEcvK0dydDdONFJoMnVXMFh6NlB1ZUVHdkx2dndTeGYzdkhBMEZxTDd3ZlVxdzNxOVRxQkgzVDArdEs5SE5jaGw4dFJIT2lqcjYrUVNvZ1ZoaUhIangvbjJWM1BjdkRnb1k1ZlB3MURRMFBjZDkrOXJGdS9MdTFTNWt5aG9ZaUlpRWp2ME1aT1JFUkVSS1FMZFZOb2FNT1E2TkZIQ0I5NkNPUDdhWmZUZm9ORE9KLzdMTzVOTjJPS3hZNEhobEVVVVM3WGFOVHJCSzJBTHZwV2tYbkVjVjM2Q25uNmgvcko1YklkN3pxTTQ1aXB5U2xlZU9GRjl1elowOUZycDJYSmtpWDh3aTkra1pHUmtiUkxtUk9GaGlJaUlpSzlReHM3RVJFUkVaRXUxQzJob2JXVytPV1hDYi8xVnpBOW5YWTViV1VCTXp5TSs4dGZ3ZG0rSFNlWDY5eTFyWjN0TG16NXpNeVVhVFZhQ2dzbEVWN0dvMytneU1CZ1A0N2pkRHc4ckZhclBQLzhDN3o2eXF2NEMrQ21nN1hyMXZMQUF3OVFMUGFsWGNwNVUyZ29JaUlpMGp1MHNSTVJFUkVSNlVMZEVockdKMDRRZnVPL1lQZnY3K2x6REsweG1BMGI4QjU0RUdmVEprd20wN2xyVzB1ejZWT3IxR2cwR2tTaHppMlVaQmxqeU9heUZQdjdLQmI3Y0QyM1k5ZWUvZjV1c3ZlTnZiejAwc3RNOS9qTkI2N3JjdTIxMS9LWm0yNGttODJtWGM1NVVXZ29JaUlpMGp1MHNSTVJFUkVSNlVMZEVCcGEzeWY4Ly80ejBVc3ZZYUllRHJJY0I3TjlPKzVuUDRkenlTVVl0M09CU2hSRlZDbzFhcFdhemkyVXRqdDczdUh3eUNDNWZHYzdhYU1vNHVEQmd6ejU1RTRtSnlZN2R1MDBGQW9GUHZ2Wis3anM4c3ZTTHVXOEtEUVVFUkVSNlIxZTJnV0lpSWlJaUVqdnNXRkk5TWdqeEwwZUdHWXltS3UyNG4zbFgyREd4am8ydXRGYWkrOEhsS2JMTk9vTmpTS1Zqb2lqbUVhOVFSZ0VGQWY3R1JnbzRuWWdKRGZHNEhrZTY5ZXZKNS9MODhnamp6SXhNZEgyNjZhbDBXanc1Sk03R1ZzMHh0allXTnJsaUlpSWlNZ0NvcnZCUkVSRVJFUzYwSHp1TkxSeFRQemlpNFRmL3B2ZVBzZXdmd0Qzemp0eGJyc05NekxTa2NEUVdrc1lSdFNyZFNxVkdtRVl6QjZtS05KaHhoanloVHdEUS8zazh6a2N4K25JZGVNNFptSjhnc2NmZjRMRGh3LzNkR0MrYXRWS1B2L0FBd3dQRDZWZHlpZFNwNkdJaUloSTcrak1ybDVFUkVSRVJCWU1Pek5EK0pOSHNUTXphWmZTUHBrTTdtZnZ3N25ycm80RmhnQit5MmR5ZklxWm1SSmhvTUJRMG1PdHBWRnZ6SDQvVHBlSm83Z2oxM1VjaDhWTEZuUHZ2ZmR3eFpWWGRDeXNUTVB4NHlmWTgrb2Vna0NqaDBWRVJFU2tNM3AzZHkwaUlpSWlJaDFuZlovbzBVZmd2ZmN3UGRnQlpBSGIzNC83NVYvR3ZmTXVuTUhCdGdlR1o4OXpLNVVxakorYW9ObG9ZdVBlZTJ5bE8wVmhSS1ZVNGZUcFNmeVczNUhPUDJNTUk2TWozSHJyTFZ5NjRkS2VEUTdqT0diUGEzczRjdVJJMnFXSWlJaUl5QUtoRVJJaUlpSWlJbDFvUG80bnRXRkkrT09IaVgvNFEyaTEwaTRuY1JZd3k1YmgzbjgvN25YWFkzSzU5bC9UV3ByTkZwVlNsV2FqU1J4M3BwdEw1RUo0bmtmL1lKR0J3ZjZPbkhWb3JhVmViL0RjN3QyOCt1cXIrSDV2ZHVRdFdiS0VMLzdDRnhnZEhVMjdsSStrOGFRaUlpSWl2YU0zYjhjVEVSRVJFWkdPcysrK1M3eHpaMDhHaGdBTURPQSsrSVdPQllaUkZGR3RWSm1hbUtaZXF5c3dsSGt2REVOS014VW14NmM3TWxMVEdFT3gyTWVObjdtUmE2N1pqdWQ1YmI5bUdzYkh4M255aVoyMG1qMzYyaW9pSWlJaTg0WkNReEVSRVJFUnVXaTJWaU44N0RHWW5FeTdsTVJad0E0TTRQN3lMK1B1Mk5IMndOQmFTeFJHekV5Vm1aNHNFZlJvOTVUMEpodkgxR3QxeGs5T1VLczFPakt1dEZBb2NQME4xM1AxMWRzNjB1SFlhZFphRGh3NHdKdHZ2cW1iQjBSRVJFU2tyUlFhaW9pSWlJaklSYkZoU1BUVG54Sy8vaHJNdjZtcEYrWHNTRkx2VjM0Vjcvb2JNTmxzVzY4WHh6R05ScE9KOFNtcWxhb0NBdWxhdmg4d05URkZhYVpNRkVadHYxNmhrT2VtbTIvaXhzL2NRS0ZRYVB2MU9pMktJbDU2NldWT256cWRkaWtpSWlJaTBzTVVHb3FJaUlpSXlFV0ozM3FMNk1jLzdzMnhwR2RIa203ZjN2YkEwRnBMdFZKamFtS0dScjB6SFZvaTdSU0ZFYVhwTWxNVDAvZ3R2KzNYeStmejdOaXhneDA3dHBQSjlONm8wb21KQ1hidTNKbDJHU0lpSWlMU3d4UWFpb2lJaUlqSUJiSFdFazlQRXo3OE1NeE1ZOUl1S0VHZEhFbHFyU1dPWTJhbVM4eE1sd2s3Y0JhY1NLZFlhNm5WNmt5TVQrRzMvTGFINGZsOG51MDd0ck50MnpZY3A3Yys4ckRXY3ZEZ0laNSsrcWZxUWhZUkVSR1J0dWl0SGJTSWlJaUlpSFJPR0JMdDNJbmQvMjdhbFNTcWt5TkpyYlg0TFovSjhXbktNeFhpcVAxakhFWFM0TGQ4VHArZXBGcXB0VDN3eXVkblI1VmVkLzExWkxPWnRsNHJEYSsrOGlySGpoMUx1d3dSRVJFUjZVRUtEVVZFUkVSRTVJTEV4NDRSUC9OVFRJK05KVFc1SE83OW4rL0lTRksvNVRNNU1VMnRWdE00VXVsNW9SOHdQVGxEYWJyY2tlRHdodXV2NStxcnI4WjEzYlplcTlOcXRSb3Z2ZmdTalVZajdWSkVSRVJFcE1jb05CUVJFUkVSa1RtenZrLzAwRVBZaVltMFMwbFdKb1B6NElPNDExM1g5cEdrdFVxTjhkT3pJeHRSWGlnTFJCekhsRXNWcHFkS1JGR2JnOE5DbnV1dXU0NzE2OWRoVEM4TlVJYjkrdzl3OEwyRGFaY2hJaUlpSWoxR29hR0lpSWlJaU15SkRVUENSeC9CdnY1NlQ1MWpTUDhBN2dNUDR0MTFkMXNEdzdPaHlkVGtqTTR2bEFYSldrdTFYR1g4OUNTdE5wOXoyRmZzNCs1NzdtYnpsczA5RlJ5R1ljak9uVTh4MFdzM2JvaUlpSWhJcWhRYWlvaUlpSWpJM0FVQlJHSGFWU1RIODNCdnZSWDN6anN4K1h6YkxoUEhNYVdaTXFXWkNwSE9MNVFGekZwTHM5NWdjbnlLVnN0djIzV01NUXdNREhETHpUZXpkdTNhdGwwbkRhVlNpU2VmMkVtZ213OUVSRVJFSkNFS0RVVkVSRVJFWkU2TTUrSGRmUS9lYi84T1p0MDZhUE81ZjIzbk9Kak5tM0h1dVFlS3hiWmN3bHBMRkVWTVQ1Y3B6MVNJRlJpS0FMUG5lazZjbXFUVmJMV3Q0OUFZdzlEd0VMZmVkZ3RqWTJOdHVVWWFITWVoWENsVHFWVFRMa1ZFUkVSRWVrVHZ6T1lRRVJFUkVWbEFiRHZuK1oxdkRWR0VIUi9IdnZrbTBYTzdzZSsrQzEwV2hsbGpjTFp2eC91Vlg4V01qclp0ZkdFWWhFeFBsYWpYNm0wZHhTalNyYnlNeDhqSUVIM0ZQb3pUbnVkaEhNY2NPM2FjSC83Z2g1VEw1Ylpjb3hPTU1TeFpzb1JMTGxuRHBzMmJXYng0RWE3cnBsbVBQbHNTRVJFUjZSSGEySW1JaUlpSWRLSDVFQnJDYkFjZFlZZ2RIeWQ2N2puaVozNEtrNU5wbDNWZUxHQTJic1Q3NnIvRVdiT21mWUZoR0RJNVBrMmowWVQ1OGNjbU1pOTVuc3Z3NkJEOUEvMXR1MFljeDd6OTl0czg5cytQVTYxMlg0ZGVMcGRqNDhZTmJOMjJsU1dMbDVESlpsSS9xMUdob1lpSWlFanYwTVpPUkVSRVJLUUx6WmZROEZ5MjJjUk9UQkR0ZkpMNG1XZWdPYzlEc3VGaHZQLzZ2OEhadEFuVGhpNGRheTFoRURJMU1VT2owVWg4ZlpGZTVEZ09vNHVHS2ZZWDJ4YUdSVkhFeXkrL3dsTTduK3FhOHdBem1ReXIxNnhtK3pYWHNIVFpVdnI2K2xJUEM4OVNhQ2dpSWlMU083U3hFeEVSRVJIcFF2TXhORHpMMW1yRTc3d3pPN0wwblhkaGFoNTJIbzZNNFA3Q0wrSis1ak1ZejJ2TEpRSS9ZR3B5aGtaZGdhSElYTGl1eTlEd0FQMkQvVGlPMDVacnRKb3RkdS9lemJQUDdtN0wra25KWkRLc1dyV1NEUnMzc0g3OXBmVDNGMU1kUmZwUkZCcUtpSWlJOUE1dDdFUkVSRVJFdXRDOERnMnRoVGpHVmlyWVE0ZUlIbnNNdS9jTmlPTzBTNXVWeitOKytaZHhicm9KSjU5dnl5WDhwcy9VVkltbU9neEZMb2pyT2d5TkRERTROTkNXOWEyMU5KdE5ubnhpSjN2MjdHbkxOUzdXa2lXTHVlcXFxMWkzZmgyRGc0TzRyanR2dWd2UHBkQlFSRVJFcEhlMDU1WmFFUkVSRVJGWnNJd3g0THFZNFdIczRDQm02VkxpbDE4aWV1b3BtSmlBS0VxdE5tc016dllkT05kZTI1YkE4UDJScEFvTVJTNUtGTVhNVEpjd3h0QS9rUHlvVW1NTWhVS0I2Mis0bnZIeGNVNmNPSkhvK2hmS0dFTStuK2ZTUzllemJkczJsaXhkUWlhVFNic3NFUkVSRVZrZ2REZVlpSWlJaUVnWG1zK2RoaC9GTnB2WXlVbWkzYnV4ZTE3RkhqbVNTaDFtL1hxODMvd3R6SW9WYmVuWUNZS1E2Y2taNnJWNjRtdUxMRVN1NXpJOE1raC9mei9HU2Y0NUc4Y3g3NzMzSG8vOCtGRXFsVXJpNjU4dll3ekZZcEUxYTlhdzVZck5MRjJ5bEVKZm9XM2pXWk9rVGtNUkVSR1IzcUdObllpSWlJaElGK3EyMEJET2pDMzFmZUxEaDRsMzd5Wis2U1VvelhTdWdNVkw4SDdydDNBMmJzUzA0WVA0TUF5Wm1waW1YbE9Ib1VpU1BNOWxaR3lZWW4reExldUhZY2diYjd6Qmp4OStwQzNyZnhySE1heGJ2NTdObXplelpzMXErdnI2TU1iTXkxR2tIMFdob1lpSWlFanYwTVpPUkVSRVJLUUxkV05vZUM1YnJSSy85eDdSbzQ5aTMzMEhXcTMyWFFzd3hTTHVyLzBhM2cwM0pyKyt0VVJSeE5TRU9neEYyc1h6WEVZWGpWRG9LN1FsVEF2RGtLZWZlcHJubjMrQlRyMjh1cTdMb2tXTDJMSmxDeHN2MjhEZzRHQlhkQlorbUVKREVSRVJrZDZoaloySWlJaUlTQmZxOXRBUXdFWVJsRXBFZS9jU3YvZ0NkdDgrQ0lMa0wrUjVPUGQ5RnUvKyt6RjlmWWt2SDBVUjAxTWxxcFVhZFA4Zmk4aTg1WGtlbzR1RzJ4WWNWaW9WSG5ua1VRN3NQOURXNE5BWXc5S2xTMW0zYmkwYkw5dkk2T2dvMld5MmJkZHJONFdHSWlJaUlyMURHenNSRVJFUmtTN1VDNkhoV1RZSXNGTlR4UHYyRVQvOU5QYTlBNG11YjdaY2dmZWJ2NEVaSFVzOGFJamptRktwVEhtbWdvMTc1bzlFWk43S1pET01MUjRsbjg4bHZyYTFsaE1uVHZBUGYvK1BWS3ZWeE5jSEdCZ1k0UEpObDdOcDArV01qWTJSeVdTNnNydndYQW9OUlVSRVJIcUhObllpSWlJaUlsMm9sMExEYzhXSER4UHQzazM4M0c2WW1ZRTR2cmdGUjBiSS9BKy9pN05tVFRJRm5pT09ZOHFsQ3FXWnNnSkRrUTdLNVhJc1hqYUc1M21KcngzSE1hL3RlWTFISC8wSjhjVysvcHhoakNHVHliQnExVXEyNzlqQmloWEx5ZWZ6aWF3OUh5ZzBGQkVSRWVrZDJ0aUppSWlJaUhTaGRvYUdVZmtFVHQ4b3hrdStrK2ZUV0d1aFhpYytjWUo0MXk3aU4xNkhpWWtMRy90WjdNZjk4cGR3YjcwTmszQW5qN1dXYXFYRzlOUU1jWlJNc0NBaTV5L2ZsMmQwYklSc05wUDQya0VROE1UalQvTHFxNjllZEhEb2VSN3IxcTNsc3NzdVk4MGxheWdXaTEzZldmaGhDZzFGUkVSRWVrZnl0K1dKaUlpSWlFalhpcHNWV2k5L0Y1TXJrdDMwV2R6aGxSMjl2akVHaWtXYzlldHhsaThuM3JhTitMbmR4THQyelcwaHg4SFpzUjEzeDdXSkI0WUFqWHFEMGt4WmdhRklTcHIxSmlXM3pPallDSzZiN0hNOGs4bHczZlhYTVRrNXllSERoeTlvRFdNTXExZXZZdVBHamF4ZHQ1YWhvYUcyZEVhZWoxWmt5Ym5LOVVSRVJFVGsweWswRkJFUkVSRVJZTFo3TGp6eE91SFJsN0JCZy9EVVcyUTIzRVoydysyWVRBSGp1QjJyeFRnT0ZJdTRXN2RpMXF6QjJiNkQ2SjkvZ2oxd0FIei9VNy9lTGxtQ2MrZGRVQ3dtV3BlMWxzQVBtSm9zRVFaaG9tdUx5TnpVcTNXeTJReURRd09KbjFjNk9EakE5dTNYTUQ0K1RxUFJPTyt2Y3h4RG9kREhGVmRleVpWWGJtRmtaQVRYN2R4cjUxbXh0WlFDeTVOVExWNnZSUHp1Mmo0R01yM1Y0U2dpSWlJaXlWTm9LQ0lpSWlJaXM0SW13ZjZuc1g0ZHNNUlQ3OUY2NVRUaDBaZkpYSEk5M3VwcmNZdWpIUy9MR1I3R1huMDFadVVLNHRkZUozNzVaZXloUTlDb2YvUVhEQXpnL2RLWGNGYXVURFJJc05ZU0JDRlRrek9FUVpEWXVpSnlZYXkxbEtiTEdBd0RnLzBZSjdubnUrTTRyRnUvanF1djJjYXVaNTQ5cjY4WkdoNWkvZnIxYk42MGlVV0xGNUhMNVJJUE04OUhLWWpaTmUzejhIaUwxeW9oWVd5NWFjVGpqckVjamlhSmlvaUlpTWduVUdnb0lpSWlJaUlBaE9QdkVwN2FDNXh6ZnFCZkl6cnhPdEhrZTNqSDlwRFpjQ3VabFZkMy9MeEQ0eml3WkNudTdXTTRWMXhCL01vclJJOC9CcE9USC9oOTFuRndiN2tWOStxck1RbDM5MWhyS1pjcU5Kdk5STmNWa1FzWHh6R2xtVEpleHFPdldFaDA3VXdtdzQ0ZE96aDgrQWpIamg3NzJOL25PQTZYWGJhUnpWczJzMnJWS25LNVhDcm5Gb2F4WmZlTXowOG1mSFpOQjB3RU1aRUZBL3p6aE05MXcxa0dQSVdHSWlJaUl2THh0RnNVRVJFUkVlbEMxbHI3NmI5ckR1dkZJYlhIdms1MDVNVlAvSDJtT0lhMzhtcHlWenlJVXh6RFpQSkpsbkhlYkt1RlBYYU02T21uaVY5OUJVb2xzQll1dTR6TWIvd216ckpseVY3dlRHQTRNMTNDeG9rKzlDS1NnR3creStJbFkyUXltY1RYUG5ic0dQLzREdzlSclZZLzhQKzdyc3VLRlN2WWR2VldWcTFhUlg5L2Y4ZkRRbXN0Z1lYcElPYWhrMDMrNlhTTHc4MllENSsyT3BxQlA3bHlpTXY3azM5OFRCcnRsQ0lpSWlMU0Z0cllpWWlJaUloMG9hUkR3K0R3aTlTZitBOFFuY2ZZVFRlRDZSc2xzMklibVEyMzQ0NnR4YmpKZnhCOVBteWxRbnowS1BHdVo3QUgzc1A5cFYvQ1NiakwwRnBMclZabmFueWFPUDd3Ui9FaU1sOFUrL3NZWFpUOEdZSlJGUEhjN3VkNDVwbGRSRkdFNTNrc1c3YU1TOWF1WWRPbXpRd1BENlZ5Ym1FWVc0NDBJLzU1d3VmSnlSWUhHeEcxNkFPOTR1OHp3SU5Mc3Z5Ynl3Y1RyME9ob1lpSWlFanYwTWJ1RFB2N09PT0x2OUxuRnV6LzRtSnVOTmh0RnJNNDdicEVSR1RoTU5qSjJKbzkxdGhudzRiNXc4WGozNm1iMy8rNUc4VkZSSUJrUThQWWIxQi84djhsT3ZyUzNMN1F6ZUFNcmNKYnZXUDJ6TU94dFVtVk5DYzJpckNOT3ZiZ0laejE2ekY5ZlltdTMyeTJtQmlmSXZSMWpxSElmRGN3Tk1EbzJIRGk1NW1XeTJVZWV1ajcxR3QxTm0vZXpPYk5teGdlR2NienZOVE9MWHg0dk1VVEV5M2VxSVpVUHlZc1BGZkJnZit5TGZsdVE0V0dJaUlpSXIxREd6dkEvdTFYc2pNVis2dkdtSDhOWEpwMlBTSWlJaFo3MkZqN2Z3dzVrMzlwZnVzSkhaNGxJajhucWREUVdrdDRmQStOblgrTWJaWXZiQkUzaXpPOG10d1ZEK0N0Mm9iSkZqR204K2Q1dFVNVVJVeE9URk92MXRNdVJVVE9nekdHc2NXakZQdjdFZy96amg4L1RoaEdMRm15aEh5K3MrZTZ3dXpyZFRPR2wwcysvM0NxeGZNekFUUGgzSDRVM0RicThmVXRRM2dKUGpZS0RVVkVSRVI2aDVkMkFmUEJSS1cxemlQNys4QzZ0R3NSRVJFQk1KZzExcGovdldSSFh3VG0yUG9qSWpJSGNVQncrRVZzcS9ycHYvZmpSRDd4NUFHYXovMDU3cUZOZUt1MmsxbDFOVTdmU0hKMXB1RHNPWWFOV2lQdFVrVGtQRmxyS2M5VXlPWXlaTFBaUk5kZWR1YXMxRTZmV3dqUWlDeXZsQU4yVHJaNGFzcm50RDk3bHVGY3ZWS09lTFVjc0dNbzJjZEdSRVJFUkhxRFFrUEFJL00vR1dNVUdFcnZzQmFMd1pqWmQ1SEdndFhObnlMem5tSDJ1UXYyN0h5cDFkWTQvd3I0V3FxRmlVaFBpK3N6aEVkZkJudXgwNUF0dGxraVBQd0MwWWszaUk3dkliUHhUaklydHlaU1p4cHExVHJsVXBXRWo0OFVrVGJ6ZlovcHlSS0xsNDRsR3ZDbEVSWUNuR3hHZk90NGs1MVRMVTYyWWxvWDhYSmREUzAvbmZLNWFpQkQxdEY3UkJFUkVSSDVJSVdHQUpqUHBWMkJTR0tzeGNLWndIRDJUYURWZTBHUnJtRGZueHB1d0p6NUo4czlLWllrSWozT1drdXdmeWUyZWpyQlJTT3NYeVY0N3huQzhYY0pWbDFOZHVPZHVDTnJNRzUzdlAydzF1TDdQcVdaRWpiVzBiSWkzYWhSYnpBelhXWmtkQ2lWTXdjdlZtUXQ1ZER5OE9rV2owNjBlS01TNGlkdy8wSU1QRDBWOE9WbE1Tc0w3c1V2S0NJaUlpSTlwVHZldGJmZmFOb0ZpQ1RHR0xBL0N3eEZwRnVaTXpjQjJMRzBLeEdSM2hYWEp2SGZlb3l6N2MzSnN0anFLWUozSGljNjlSYVo5VGVSV2JVZFoyakZ2QThQNHppbVBGTWw4TU8wU3hHUmkxQ3RWTW5uc3hUNkNsMFRIRnByT2UzSDdKNzJlV0xTNTZWeVNEbTBpYjVLdjllSWVHYmE1eXVGUW9LcmlvaUlpRWd2U0dlMnhqeGpqTkZPV1hxSHRWM3pobGhFUG9VeEdHTXk1VC83d3FLMFN4R1IzaFFjM0kydFQ3VDNJcEZQUEgySTFxdmZvL0hzZjZiMXhnK3hmcTI5MTd4SXRWcWRlbDNuR0lwMHV6aUtLYzFVaUtQdTZCajJZOHRQcDMyK2ZxREtIeCtzczNNNm9KUndZQWdRV3ZqdWlRYXRTS09YUlVSRVJPU0Q1dmN0dmlJaUlndWVJWEp5dHdGL2wzWWxJdEpiNHVva3dmNmRIYnFhaGJCRmRHb2YwZFFod3VPdmtkMXlQNWxsV3lDVHc1ajVjUytqdFJhLzVWT2FMbXNzcVVpUGFEVmJWTXBWaGtZRzUrM05sWDVzT2RhTStMc1RUWjZZOURuV2l0dlMvMzJ1ZCtzeFQwNjF1Rzl4dnMxWEVoRVJFWkZ1b3RCUVJFUmtuak9PUnBTS1NMS3N0WVFuWGlPdW5Pejh4WU02MFluWGFKYU9FU3piVEdiTjlYZ3J0K0prK3pwZnk0ZEVVY1RNZEprb2pOSXVSVVFTVkM1VnlPYXk5QlhuMTVDaElMWWNia1E4UHRIaXNVbWZnNDJJUm9mdVY0aUJ2emphNE1hUkxJUGUvTGh4UTZRZHR2enRHMW16ZVBHYWpPUDhqclh4RGd5YkRFYVRYRVJFcEtNc1RCbkRQbXZ0eXdiK3FGb3JIWDczOHh0YmFkZjFVUlFhaXZTYWVYcjNySWhjT0lzdHBsMkRpUFNZc0VWd2JBOEV6WlFLc05qNkpPSEJYWVFuOTVKWnRaM3NaWGZpanEzSE9HNDZGVmxMclZxbjJVanJNUkdSZG9uam1KbnBFcG1NUnlhYlNic2NBRXBCelBkUE5YbHF5bWR2TmFRV3RlZDAyVTl5c0JIeFdqbmc1dEZjaDY4czBpRi85a0xHVzdyMFZ3MzhBZGkxODdYYldFUkVlcCtCVVN3M0c4ek4xdkpMeGVMd3Y5bndUKy84K1h3TURoVWFpb2lJaUlnc01IRjFndWprRzNUK0krb1BGeEpCZllyZ25jZUlUcjlKNXBJYnlHNjVINVB0d3ppZGZhc1NCQUhWU2cxcmRjYVhTQy95V3o2VmNvMlIwU0dNazA1d1lLMmxFbHIyVkFLK2U2TEZ5eVdmY29xWGRVUVFBQUFnQUVsRVFWU056ZlVJWGl3RlhEZWNKWnZTWXlMU1RsdTJyRjl1b3VnUGpXRmwycldJaUlpY1pRd3JMZnhCZG5EMHA4QWJhZGZ6WVFvTlJVUkVSRVFXbU9Edzg5akdUTnBsL0l5TmlXZU8wcXBORWh4NWtlekdPL0ZXYk1VZDdzeG5mTE5kU0dVQ1Arakk5VVFrSGJWcWpiNWlubnloOCtmNGxZS1lmZFdRaDhkYlBEY1RjTG9Way9ZZ1pBczhNeDN3bGVVeHkvUHBkSG1MdEZNbUNuL2ZHS1BBVUxyVzJadlpqREZnRExHMWFLQzB5UHhuei95UE1SQ2YrZXVIYjg4eXNNeUw0djhOK0xYT1YvakpGQnFLaUlpSWlDd2djYk9NLys0VHBONWwrRkdDQnZIVVFWcXZmSS9nNkN0azEzMkd6Tm9iTUpuMm5rTldyemVvVit0dHZZYUlwQytLSWtvelpiSzVMSTdUbVk5ZHJiVzhWNC80d2VrbVQwMEdIR3BHQlBQbzVmZEFQZUsxU3FqUVVIcVV1Uy90Q2tRdWxMVm5rZ1lNWUVHQm9ValhNTy8vejVuUUg0dkZZajRVSFJxNHM5TzFuUStGaGlJaUlpSWlDMGh3YkErMmZDTHRNajZSYlpXSmpyMU1jMkkvNGFsOVpDNjdHMi8wRW5DekpIa2VrYldXTUF3cHoxUVNXMU5FNXJkR3ZVbTFVbU5nc0QvUjE1TVBpNnhsT3JBOGZMckY0NU10OWxaRG1uSGJMbmZCQWdzUG4yNXl6NklzanM1N2t4NWpzV01mL29CV3BHdWNlVTAyOC9GR1B4RTVid1o3NWxuOEVUK1ByQjNwY0RublJhR2hpSWlJaU1nQ1lZTUd3ZjZuMGk3anZObFdtV0QvVTRRbjk1Rlp2WVBzcG50d2g1S2RNbGF0MURTV1ZHU0JLYzlVeU9XeTVQSzV0cXcvM29wNHNSVHdUK00rZThvQjVkRE82NDk4bjUwSjJGK1AyRmpVUjBUU1d4eGpPaitMV0NRcDFyYjE1aFlSNlp3ei9jTEVHSnh6ZG9WbW52NmNVbGV6aUlpSWlNZ0NFVTRlSko0Nm1IWVpjeE9IMk1wSi9QMVBFczhjUzNUcElBaXBWZXZ2bnhjaklndERHSVpVS2pYaU9Obld2MFlVODh5VXovOTlvTWJYRDlSNFp0cW5OTThEUTRCR0ROODUwVWk3REJFUk9aY0NRNUdlTWp0c2VMN3ZDbWNwTkJRUkVSRVJXUUNzallsT3Y0VnRkZWNvVHFkdkVlNmlEWW10WjYybFhDb1RCbUZpYTRwSTkyalVHb2svLzFzeC9NWFJCaithOEprSUxGRjNmQzRFd05OVEFlVndIczVQRlJGWm9IUlBtMGp2NlphbnRVSkRFUkVSRVpHRklHZ1NIbjhkNGk0TXlSeVA3SmJQWWZxR0UxdXlYcXRUcTlRVFcwOUV1a3NVUlV4UGx4UHROdXgzRFp2NjNjVFc2NlNaSU9hRkdZMXFGaEdaTHh3MUdvcjBIS2RMVWtPRmhpSWlJaUlpQzBCVU9VVTBlU0R0TWk2SXUzZ2ptYlUzWUV3eWIxL0NJS1Jjcm1rc3FjZ0MxNmpWcWRlU3UzbkFjd3kvdXFMQWlOZDluL1EyWTNoK0pxRFpUZTJSSWlJaUlwSTRoWVlpSWlJaUlndEFjT2g1OEt0cGx6RjNicGJzcHZ0d3NzVkVsclBXVXFzMThKdXRSTllUa2U1V21xa1Foc2wxWUMvTHUzeHBXWTV1aXcwdDhFbzVZQ3JRaUZJUkVSR1JoVXlob1lpSWlJaElqNHNiWllMOU85TXU0NEs0eTdiZ0xkdVMySHBSRkZHcnFzdFFSR1lGUVVDMWt1eHJ3aGVXNWxtZTY3NlBXdzdVSTE0cmEwU3BpSWlJeUVMbXBWM0FndVBseUYzeEFON1NUYmlqbDJBS0kybFhKQ215alJtaXFVT0VwOStpOWZvUElHelJQVWVpaW9pSVNMY0lUKzNEVnNmVExtUHUzQXlaUzY3SDVBY1RXN0pSYitLMy9NVFdFNUV1WjZGV3JkTS9VTVR6a3ZtSVpIbmU1WmJSTE44OTBhU2Irdlo4QzQ5UHR2anNrbnphcFlpSWlJaElTaFFhZHBDMzhtb0sxLzA2enNpYXRFdVJlY0lVaHZGV0R1T3QzRVoyL1MwMFh2Z200WkdYd0hiVFcwc1JFUkdaejJ3Y0VSeCtnVzY4TWNrVUYrR3QzSVp4M0VUV0M0T1Ewa3c1a2JWRXBIY0Vma0M5V21kd09Ka2JGTEtPNGVhUkREOGViMUVLdSt1MTk1bnBnUEZXeE9KY01xKzdJaUlpSXRKZHVtOWVScGN5MlQ0SzEvOVhDZ3psWXpsREt5aGM5elZNWVRqdFVrUkVSS1NIeEtYalJLZmZTcnVNQzVKZGZ6Tk8zMWdpYTFscnFWUnFoRUZ5WjVlSlNPOUkrbXpEcXdjelhGYnN2dnUwS3hFOE5xa3pYMFZFUkVRV0tvV0dIWkxiOXNzNHc2dlNMa1BtT1dkd09mbXR2NWgyR1NJaUl0SkRvcW1EMkdZcDdUTG16QlFYazduME5veVR6RnVXd0Erb1ZXdUpyQ1VpdlNlS0lrclRsY1RXRy9BTXY3YXlPOGQ4UGpMZW9oVjFWNGVraUlpSWlDUkRvV0dIWk5mZWtIWUowaVV5YTY1TnV3UVJFUkhwRVRZS0NFL3VnNkNaZGlsemxsMS9DKzdnc2tUV3N0WlNyelhVWlNnaW42aFdyU1YyNXFreGhwdEhzbXpwd203REEvV1l3NDBvN1RKRVJFUkVKQVVLRFR2RTVBZlNMa0c2aE1uMXAxMkNpSWlJOUFnYk5Ja20zNlBiempNMGZhTjRDZDUwRjBVUjlYb2pzZlZFcERmRmNVeTFVc1BhWkY0elBjZndwZVU1UEpQSWNoMVRqeXg3cTJGaWo0T0lpSWlJZEErRmhwM2lkZWRZRWttQnZsZEVSRVFrSVhGMW5Iam1TTnBsekptN2RCUE93TkxFMW12VW00bDFENGxJYjJzMG1rUlJjbDEydDR4bVdabnZybzllZkF0N0tnSE5PTzFLUkVSRVJLVFR1bXZuS2lJaUlpSWk1eTA0L0FKRVhSYVd1Um04NVZkaHNvVkVsb3VpaU5KTU9aRzFSS1QzQlg1QXE1bmM2K1pJeHVINm9TeGQxbXpJM2twSUtWQnFLQ0lpSXJMUWROOXdmUkVSRVJFUitWUTJhQkRzMzVsMkdYTm0rc2J3Vmx5Rk1jbmMzMWlwMUhTV29Zak1TV21tVEtFdmorTmMvT3RReHNCTm94a2VtV2hSQ3J0bjNPZWhSc1NSWnNTeXZKdDJLU0pkSVdOZ2VkN2xxeXNMYk83M1dOdm5NdFJ0czRrbE1aWFFjckFSc2E4UzhxMWpEVTQwSS96dStSRWdJZ3VjUWtNUkVSRVJrUjRVVHJ5SHJZNm5YY2FjZVN1dXd1bGZsTWhhVVJSUnI5WVRXVXRFRmc2LzVWT3ZOZWtmNkx2b3RZd3hYRFhnc1RMdlVLb21OL2EwM1JveDdKenl1VzQ0bTNZcEl2TmUxc0JYVnhYNDlaVUZGbVUxMUUxZ3dKdDk3Yjlxd09QZXhUbStmYnpCbngrcGEreXppSFFGL1NRVEVSRVJFZWt4MWxxaUUzdUFMcnVsMmN1VDNYaEhJbDJHMWxxYWpaYTZERVhrZ3BSTGxjVE9OaHpMdXR3ODBuM2gyMk1UUHJIdHNwOGpJaWxZVlhENWpWVjlDZ3psSTQxa0RGOWRXV0JEVWIwN0l0SWQ5Tk5NUkVSRVJLVEhXTDlHZVB5TnRNdVlNMi81bGJpajZ4Slp5MXBMdlZZbmpuVkx0NGpNWGVEN05CdXR4TmI3MHJJOHVTNzdCT1pFSzJaL3ZYdTZJMFhTOHQrdTZXTWtvMUdrOHZHR1BNTnZyTDc0N25VUmtVN29zaTJyaUlpSWlJaDhtcmg4Z3JqV1phTkpIWS9NcGJkajNHVHV3bzZpS05FUC9FVmtZWm05OGFDUjJJMEhTM01PTjQ5a0VsbXJVeXl3YzlKUHV3eVJlZS9hNGU1NmJrczZyaG5TOTRtSWRBZUZoaUlpSWlJaVBjUmFTelIxRU51cXBsM0tuRGpEcS9FV1g1clllclZxUGJIUmdpS3lNTFZhcmNSZVI0d3gvSXZsQmR4RVZ1dWNaNlpiUkJwUkt2S0pCajE5dkNxZmJzQlRONnFJZEFmOVZCTVJFUkVSNlNWeFNEUnhBS0p1Nmc0eHVFczJZbkw5aWF3V1JSR1ZTaTJSdFVSazRRcURNTkdPNVExRmp3M0Y3b29ORHpkaWpqVjFBNGJJSittMjBjT1NqcXd5UXhIcEV2cXhKaUlpSWlMU1EyellJcDQra25ZWmMrTm04Slp1QmkrWHlISzFhcDBvQ0JOWlMwUVd0a281dWE3dGZzOXdlVEdaRWN5ZFVva3NyMWYwZWlvaUlpS3lVQ2cwRkJFUkVSSHBKVUdUdUhJeTdTcm14T1Q2Y1pkY2hqRVhmd3QySE1mVXEvVUVxaElSQWIvbDA2ZzNFbGtyYTJESFVJWSt0M3ZhVFZveHZGdUxOS0pVUkVSRVpJRlFhQ2dpSWlJaTBrUENpZjNZVmlYdE11YkVYYndScDI4c2tiWDhsazhRQkltc0pTSUNVS25Vc0FtRVpzWVl0ZzU2akhUWnVWWUg2aUdWVUtHaGlJaUl5RUtnMEZCRVJFUkVwSWVFeC9aQWwzV0VaQzY5RmVOYy9Gc1RheTNOWm9zb2loT29Ta1JrVnF2UklreG81UEdLdk10bFhUYWk5SjFhUkZtaG9ZaUlpTWlDb05CUVJFUkVSS1JIMkRnbU92bEcybVhNaVNtTWtsbXhOWkcxckxVMEc2MUUxaElST1N1T1l4cU5aaUxkaGxuSGNPZWliQUpWZGM3SlZzeWtyNXN4UkVRV3VtdUhNdnpwMWlIKy9aYkJPWDNkdll1eS9NbFZRL3pHcXNJbmp1aDJnVjljbHVjL2Joc2lkNUdwUmY0VHZuNUoxdUVQTnczdzJjV2ZmcDY2WjJCZG4zdHh4Y3pSaFQ3T0lrbnBydHZiUkVSRVJFVGtZMFV6UjRncnA5SXVZMDY4MWRzeG1Yd2lhNFZoaE4veUUxbExST1FzYXkydFpvditnV0lpWjY5K1pqaER2d3ZWS0lIaU9pQUdYaWtIWERPVVNic1VFZWtnYXkweDRNZVdWZ3kxeUhLeUdYR3dIdkYyUFdUQ24vM25VbWdwaHpIbjNscGdnRUhQWVVuV1lTenJzQ3J2c0RydnNxSG9zU1RuVUhBTk9jZVFjOEJKNEhWVjVtNXgxbUZWd1dWMTNtSDNUTUNwMXFmZkhES1dkYmhoT01QTUhMdlBQN2NrejJkR01tenE5L2ptMFk4L0ozZ3M2L0EvYitpbjRNQi9kMG1SUDNxdk5xZnJuTFdsMytQZmJSN2c4UW1mLytjajF2aWRkVVh1WDVMajFyRXNyMVVDampjLy9yLzlmN3kwbjE5Y2x1ZnIrNnQ4NTBSenpyVjA4bkVXU1lwQ1F4RVJFUkdSSGhHZGVCMXNsM3dLRGVCbXlhemVudGh5elVhVE9GWTNqSWdrcjlYMGlhSVlKNEZSeW1OWmgxdEdzanc4MFQwM09ieFpUV1k4cTRqTWI5WmFHakdNdHlJT05pTDIxeU1PMWtQZXEwY2NiY2JVbzlrZ01UNlRaZGd6dno1S05ZbzUwWW94eklhSXhzeit0YzgxWEZKd3VhVGdzTEhvc1NydnNycmdzaXJ2a3YrRUxqUTVmeTZ3YlNqRFdNWXdsblZZbEhVWXpUb3N6anFzeUx1c3pMc2Y2T1Q3ajRmci9NbkJlbHRxeVR0dzAraHNoLzAvblc3eVNlOVVUdnN4ZjNxd3hyOWFYK1JycXdyODZIU1RkMnB6ZjIrell6akRtb0xMYjZ3dWNLUVo4YjBQaFgxZjMxL2xwdEVzWXhuRHY5czB5Rys5TXNOSHZZTzRiM0dPWDFreGUzUGpyNjRzOElOVFRScm4vTWI1OURpTEpFbWhvWWlJaUloSUQ3QTJKanoxVnRwbHpJa3p1QXgzOUpKRTFyTFdVcTFjMk4zSUlpS2ZKZ3hEZ2lBZ2s3bjRqMUdNTVR5NE5OZFZvZUZybFpESVdseDFCSW4wcERDMlRQZ3hMNWNEZGs3NkhHcEVUUGd4cGRBUzJkbU80d3ZwZWZwQXFIam1iMHFoNWJWS3lCc1Y4SXpQZ0djWXlUaXNMcmpjTnBybHh1RU1TL09kSFFmWmF5TGczMjhaWkNUenlhL1pNWEM2RmJNays3Tms2NG9CRDlmQW5uSXlONHZjTXBwOWYxVG9ReWMvdlZQdnI0NDJlSEJwbnFVNWgzVjkzZ1dGaG45NXRNRVZBeDZmWFp6amY5M1F6NEY2eE11bDRQMS9Yd290LytmYkZmN0RGWU5zSGZUNDlWVUYvdUpESFpCYitqMys0UElCQU1iOW1OOStyZlNCd0JEbTErTXNraVNGaHZLUnJMVmdJNnpmSUM2ZklEajJLdEhKdmNTMUtmQ3IyT2ljRjdTd0JSOTVQMGFYY2JMZ3VHQmNUTGFBTTdBVXAzOE1aOUZsWkZaZWhWTVlUbXgwbG9pSWlFalNiS05FWERxYWRobHo0bzVjZ3NrV0UxbkxiL2thVFNvaWJWV3YxT25yS3lTeTFxVjlIbU1adzJUUUhhUEhUclZpM3FtR2JCclFpRktSWGhGWlN5T3lIRzFHUERyZTRwbnBnSk90bUVwb1A3RWJER1k3QmwwejIybGxEUGp4Qno4WmRJR01BL1pNNEhnMmVEekxNaHU0UkJaYWdXVWltTzFxZkxFVXNDVHJjTk5JaHJzWDVWamY1MUp3alVhWVhvQ25wM3l1SDg0dzRjZE0rREVaeDNEVFNJWmFaUG5kMTh1Y2JFV2Nhc1djT3dGelJkN2hqNjhjWXNBei9QdjlWYjU5Zk83ak9EL3NGNWJOZnBiNlpqWGtWQ3RtOTYyTFB2VnJYRFA3dmZOdk53M3diemNOZk9Mdi9lYlJCbi84RVNOSWYvK3RDcHY3UGRZVVhQNnZMWU44OWNWcHhzODVuL2Z4U1orZFV6NjNqV2I1NzljV2VmaDBpOU5uL3YyS25NTWZYVFZFM29GcVpQbnQxMHFjL0ppeG92UGxjUlpKa2tKRCtUbld4dGo2RE1HaDV3aU92a3cwL2k1RUxZakQyVmZzQzdxM3FBdkUvdnM3R0J2VWlPcVRSS2NkZUc4WC9pc0Z2SlZYazczc2J0ekZHekN1bmpvaUlpSXl2OFRWY2F6ZlJaMTJ4c1VkV3dkZU1qZGwxYW9hOVNNaTdWV3IxUm1KaG5IZGkrK0FLWHFHUy9zOEpzL3BmSmpQWW1EWGRLRFFVS1JIbkdwRlBEY1Q4TlJraTczVmtLbkEwb3cvK2hPLzJaR2lzMmV6TGM0NkRIZ09veG5Ea09jd25KazltL0J2VGpRNFVQOVpxTEt1eitYTHkvSUVzYVVSVzZZRHk3Z2ZNeDNFeklReHAxdnh6NTNyR2pQYkFWWUtJdzQzSS81cHZNVU53MWx1RzgyeXFkOWpkVUhkaDNQeHI5K3FmT0NmYi9yLzJUdnY2TGlPKzJ3L2Mrc1dkSUFFQ2ZZdVZsR0ZLbFR2M1ZMYzVHN0g1VXNjeDBWdWNkeGl5eVdPNHlndWNlTGVKRHVTWE9USTZzMjJLRkdkYXV5aUtCWUFCSWdPTExiY050OGZGMWhnZ1FYUkZpUUF6bk1PeitIZU1qUDNBcmk3TysrODc2L2NaR041S2E2RTU0WjQ3MmxNQi95NUpjUHJaMFg0ek5JaVZoZWJmR1YzRjJOZDMxSVQwYkxScFA5YmwwSUExa2oxM3hFZVp3eHhYRHFBeisvczR1Y25sZkZ5cDRzYkRMNkliKzVKTUd0MUtkOS9yVHNyR0FLVW1ob2E0RWo0Mk5iT0k3b2RKOE45VmlnS2pWSStGRGxJS1FtNjIzQjIzSU83OTNGa3FtTnExY1VwR0RJVVNHWDRoaUY5Qi9lMXgvRTc2ckJYWDRXMStLeGpQRDZGUXFGUUtCU0tYSUx1RnFTWE9kYkRHRG1HaFZZK0QxR0ErbUMrNzVOS3FSVzZDb1ZpWXBGU2trNWxpQmZGeHQxV1JCTXNpZXM4UFVWRVE0RE43UTd2bVJkRktNZVBRakZsYVhjREhtNTIyTlNTWVd2Q284T1RPUTZvWGpTZ3loS3NqQnVzTERhWUc5R290blVxVFkwaVF4RFRCYm9RQ01DVmtvZWFNK3p0NXlVc05RU1h6N0NKNmlJYlVkcnRCYlI3a2s0dm9Da1Q4R3JTWjBmQ1pYZTN6MkVuZHhDWkFKb2N5ZjFOR1o1cGQxZ1UwN20weXVieW1UWlJmZnlmSFJYNThZR3Y3RTV3SU9YejBVVnhycW0ybVIvVnVXRmJCMjFqVUxUZU9EdUtCclM1a25zUFozQWxYUHhFUzBISDNCc1phZ2hZRXNzVmxwMUE4dFhkQ1haMHVWVGJHdFgyNFBPL3VMTVRnQlh4dm5NREtmbkduZ1R6b3pvSkw4alpCOUR1U1JxSGNCNk9oRUxmWjRXaTBDalJVSkZGU2ttUWJNWFplVC9PN29mQjZiOWFXNERRUU5NQWJjU3JQYVlzdlk3S3JMc1NDRHlDNWoxa1h2Z3RJbHFHVWIyeUlKTmNDb1ZDb1ZBb0ZPTkZ5b0NnOHhDNFUwYzBGSkZTOUlxRkJXbkx5Ymo0L3ZHNDBFMmhVQnh0RWwwSll2SHhDMmVHZ0JQaU9qRU5rbE9rMmtkdEtvd3RMQm1tZHBOQ29aZzh5SjQ1clhRQU83cGNmbmNvdzlNZFR0NW9aRk9FWXQvU3VNNkdVb3YxSlFZekxJMEtTeVBTSXhMbVF3UU1pZy9WQUZNVDJIcmY5cWl1VTlWUHRFbDRBYTJPVGJNVHNDM2hzYm5OWVhlM1Q4S1Q5R3FJcm9SR1I5TG9lTHpTN2ZOOHA4ZTExVFluRkJuRWRLRVdNVXdRdnp5WTRsQTY0R3NuRkhOaWljRXZUeXJuN1Z2YVJ0V0dyY0YxUGRHa3Y2MVBaVjEwRXhYTFhXRnEzSHBLZWNIYi9kREN3UXVGN21oSWMrUHV4TGpiTHNSOVZpZ21BaVVhS3Zyd01uajduc1RkODlkK2dxRkFSTU1KSFJHdlFvdVdJdXdpRU5NN0VrQUdMdExwSnVpb0oyaXZKZWc0bEhWY0JoMzFwSi85RGRFejM0ZFJ0ZmdZajFTaFVDZ1VDb1VDOEYzODl0b3BsUkJoekZ5T2lKU011eDBwSlk3akVQaFRaTlpkb1ZCTWFaeU1pK2Q2bU5iNFlqcUZFS3dwTmlrek5aTGpjQ3NjVGRLQnBDSGpVMktxeGJNS3hWVEJrN0FyNFhGZlU0WkhXeDBhTXNHZ0NNUlNBNWJGRFZZWEdaeFdacklnYWxCbWlnbXZKVmhrYUJRWkd2T2lrcFhGQmhkVjJkU2xmSjd2ZEhtcTNXVlh0MGYvVk1nV3Q5ZDU2SEpobGNrMTFWRVd4M1FzVFFtSEF4SEFiRHYzV1YxcGhhODF3cHA5L1VuNGtzNEJsdE1IbWpLa2ZjbS9yeTdoaVZhSHJueVcxQ053ZlUyVThwNUZKcyswNTdycURSR0sxT01oSUhTazVtT29xTjN4WW1saHZjNWVKc045VmlnbUFpVWFLckw0blEyNHJ6MkJUUFdzYUJBYVd0bGN6Q1huWVM0OERjMktnNmFIanNOcGJUV1U0VHVMREpDK2c5KzZEMmYzSTNpMVc2QW44aXRvZVJYM3RTZlJ5K2NpZE92WURsZWhVQ2dVQ3NWeGovUWRnczZHWXoyTVVXSE1PYWtncThPbGxEZ1pwd0FqVWlnVWl1RUpnb0NNNDR4Yk5BUllFTk9aWVFucXA0aEpQQk5JYXRNQnk0dU85VWdVQ3NWd1NDbnA5aVYvYm5HNG95SE56b1NYalhIc0phYkJ5YVVtWjFkWW5GUmlNTXZXaU9rYXV1Q29PdmlFQ0FYS2lDYXB0alZXRlJ1Y1UySHhiSWZMWTIwT3ozZDRXYUhUa2REZ0JOelJrR0Yzd3VlYWFwdUxaOWpFVkdScERxV0c0TzdUSy9MdUs4bXo3N2I2Tk4vWU05ZzU5Mmlydzd1MnRMSDdDRFg5OGhIVjREM3pobzd5ZnVmY0tCOVpGQjlWbXdQWjNlMXovWFA1WFhudmU2R2Q3UWx2WE8zbjQ3dHJTamlub204ZStGamZaNFZpb2xDaW9RSUE2Ym40aDNmanQrM1BiaE5GTTdIWFhJTzU4RXlFY1h3S1k0SW9vbVlkZXZsODBuWVI3dTVId2hYOE1zQTcrQ3pCQ1JlaEYxY2Y2MkVlRll6WmEvQ2E5b0NuNmdVcEZBcUZRakhwOEYxa292bFlqMkxrNkJaNjlZcUNOQ1dsSktORVE0VkNjWlNRVXVLa0hXUThOdTVKZFYwSVRpb3hlYkZyYWt3U1pnSTRrUEtSVXFwSVFJVmlFdU5MU1czSzU2N0dEUGMwWmFnZllNZXlSRmkvN2JJWk5tZVVoODVDWXhLNDlZUVE2RURjRUt3czFsZ2FENTJQbTFvZEhtaDIySi8wczdHbHFRQ2U3ZlNveXdUc1MvbjhUWFdFbW9pT1BnbXVZeklnWVpCSTNOL2ROM0NmRTBqaXV1Q2lLb3M3RzNOWHN1d2FnNUQxMWpsOUxzTjh1SEx3R0VaTHlqLzJqcnhqZlo4VmlvbENpWVlLQUFJbmdkLzBTdFpKaDJaaXpqc0ZZOTRweDYxZzJJc1FBcUpsMkt1dndtOStsYUJsTHdCQlJ4MUI1NkhqUWpUVVNtcUlYLzVGQ0R5U2ovNFg3bXViSjd4UFljV0lYL3A1bkQxL3hkbnpWeVZXS2hRS2hVSnhCSUprT3pMVGRheUhNV0wwaW9WbzhmeXJja2VMNTNsNFh1RlhFaXNVQ3NWUXVLNkxEQ1JDSC8vazlNWUtpMS9VVFkzdk9nRnd1Q2ZhMEZMejhnckZwRU5LU1RxQWx6dGRmbnNveFpQdExvbCtPb1FwWUdGVVoyT0Z5UlV6YkJaRURXenQ2TG9LUjRPcENaYkhEZVpGZE02cHNIaTQyZUhoWm9jRGFaL2VCTWREbVlEYjZ0UFVwd1BlTUR2Q3VtSXpwNDdpOFVxSEo5bjRXTzZDd3ErZlVNd1ZNMjNhUGNrRm0xdHk5dW5BajA0czVlUlNrNDBWRmwvYTFVVjZqS0plbGFYeHQvT0hkaGtDM0ZLYjRwYmExTmc2R0FVekxJMktjZWFnZG5pU2hpRnlVSS9sZlZZb0poSWxHaW9Ba0prdS9MWUQyZGNpV29wUnN3WmhqYzhxUGwwUVFxQVZ6Y0NZdFJxbmRSL0lBSkI0alRzeDU2dy8xc09iY0t3VkY0WC9DVHk4dWhlUFNwLzJtdGVoejFoS3RHb3hYdU1PZ3JZRG9GdG8wZEl4dFJla08vdEU4VHlJYUJueEN6OCsxdUdPWUFBQmlYdS9GUDVmTTlETDVrNWNYM253Mnc3MC9ONHFGQXFGWWpyaU43ODZwZW9aNnJQWElrUmhZcVRTeWZURUZDMVJLQlNLSVhCZER6OEkwQW9RaDdlK3hDU3FqZDl4Y2JTb3ovaWtmS2xxaUNrVWt3d3BKVjJlNVBGV2gxc1BwZG1SOEhKcUZ4YnBndk1yVEs2cWpyQ3lTS2ZFMENhdFdOZ2ZJUVF4UTdBOExxaXhkVTR1TmJtN01jMkRMVTYybmwweWdFZGFIQm96QWUrWUUyRmpoVVZVeFpYbUVOSGcvQ3A3eVAwK2NOL2hEQ2VXbWx3MncyWnh6T0NHYlIzVWpVSFIrdVNTT0VXNm9OdVg2RUlRT1VvL0NpZVFQTlZUT3pIUjQwSjgzL3dZMTlkRXh0WHVueG96ZkhGWHVEaHpWOExEMGdSN2svbS9keDNOKzZ4UVRDUktORlFBSU4wVVFlSnc5clZXTkJPOWZNR1UrQUJ4MU5CMDlNcUZZRWJCNlFZZ1NMUU1jOUkwUURleGxwNEhnTFA3RVdUUHRVOGt3aTdDWG5VRkFKbnQ5NGFDSVdETVdrWDgwcytPcWMza1g3NTlSSWVrMEUzMG1TZU1xZTBSMFUrdzAyTGxGRjM3elluckt3K2R2MzRQMGtrZTFUNFZDb1ZDY2ZUd20vY2M2eUdNSEtGaHpGeFdrS2FrbENTVFU4T2hvMUFvcGcrZTYrRzVMcVk1L2lrVlV4TXNpK3U4TkVVaVNsOUwrblI1a3RMeGwzUlVLQlFGb24vOXdsL1dwbmd0MWZjODBZQkZVWTFyWjBXNGZJWk5sVFUxeE1LQkNDRW9OZ1ZubEZzc2orc3NpUm44c1RITndYUkFRQmgzK1VLWFIrZUJGRjIrNUpJcW03aWhoTU5lTHF5eWlmYTdIUnZMVFM2YVlmT3ZyeVN5cnMzZkhrcFRsL2I1OTFVbExJdnIzSHhTT1ovWTNzbnpIZTZJK3ptalBCVERBUDdydFc3K2JtR2NTSjVGSnJOc2pia1JmVnpYbFBSbFR0M0Nkay95OXk5MTVCempCSEpNaTNJaUd1VDdLL24rdmlQUHF4MnQrNnhRVERSS05GU0VCQUg0ZmJWZ2hHbUg0cGdpQnhFcFJlaG0zMkwyN2lsVU8yaU0yQ3N1UVVSS0FEQ1hub2U1YUdQQjJrNDk4VlBjL1U4TjduUGQ2OEdNSXBPdHBKKy92VytIOVB0aVNuVUxoQWFCRi83TGl3Qmo2QlUrUTVGODlIc0ZFMGYxMGhvaUc5NlZzMDFLT1hyWFg5YU5JVUdPM2s0eGhsTVVDb1ZDTVlYd1cvY1BmOUFrUVVSSzBJcG5GcVF0ei9QSXBJZE9FbEFvRklxSklwM09FSTBWNWp2enlhWG1sQkVORHpzQjZVQjl1VkFvSmd1QmxMUTZBWGNmenZESHhnd0grZ21HTVExT0tqRjRVMDJVRFdVV3NXa1MyMWxoNmJ4bFRwVDVNWjA3R3RJODArRm1YWWV2SlgxK2NUQkZseWU1cGpwQ3FTR21wRWhhYU40MnArLzl5dFlFLzdhcWhDSmRNQ2VpODRsdG5YVDNPUE0ydDdtODc4VU92cisybEFwVDhEOXJTN251bWRZaDR6a0hja21QeSs2bFRvL2I2dFA4M2NMOENYWlh6TFQ1eUtMeHBkdnQ3dmE1L3JtMkl4NXowOTV1YnRvNzh2bTltWmJHUnhmSHVXSm1lQjJIbllBSG1rYitYZU5vM1dlRllxSlJvcUVDR2ZpUVNZRGZiMFdEWmlCMHRYUXdGNEd3WXFEMXJZUUowcDNIY0R4SEFkM0NYbmRkOW1YQjQycnoxTXZVaW1kaHI3b2NnTlNUUHdlM0wrUGNxMytaanB0REFTNTJ3Y2N4RjU1QlpzZDlwSi8rVmQ3bXJXVVhFajM3NzBFRytNMTdSendzci81bFpLcDlORmN5SkRJOXVMNlU3RzZtNHhkdkdYRWJJbEpLeVZ0K0NFSWo4K0lmU0crNXJTQmpVeWdVQ3NYMElFZ25DTnByai9Vd1JveFdOQU5oSHJuT3lVaHhNczd3QnlrVUNzVUVrRTVsa0ZJV1pETDZ6REtMWDlST0RkZTBFMENyRTRDcVpLSlFISE5rajJCNDErRU10OVNsYU9tWFIxcHFDTTZ2c0hqSG5BZ0xZd2JHQkVjS0QyeCtvaE9NSTdyZ25BcUxSVkdkSHg5TThsaXJRNWNmSnRZZlNBZmNYSnNpa0hEZHJBaWw0NnhwTjlVNXBkUmtkYkZCUU9nOHpRU1NUMjNyNUx0clN6bTl6T1FuSjVieUR5OTMwTmJ6KzdNejRmR2U1OXY0NFlsbC9La2hQU29oNjg3R05KZk90UG5zenM0alZnK29Ud2ZaS05HeGNqQlZ1TVUyRVEzZVBTL0dlK2JGaUdqZ1NMajVZSktmSEVpT3VPYmcwYnpQQ3NWRW8wUkRCVWlKSE9qVTBnd1lSalNVWGdicEQzN0FDNkdGWXBEUWM3NUF5Y0FITDRNYzRMQVNDTkFOMEszYzQ2VUUzMFg2Z3llRGhCQmdSRUJvSStvRFFHZ0dHTmI0NnVjSWpSeUR1aitVdzIxNllLKytFaEV0QXpkSjRzRnZnRGYweEp3K1l5blJNOThQUVBjRFg4c3JsZzBrNkRvOGFGdGt3enRBTS9BT1BwdDFJUW9yaHIzbUdqSTc3aDhzNWczNUtVUmdyM3NkQU81cm13bTZHb1lkejJURlhIaDYrTHNuQXpLN0hqN1d3MUVvRkFyRkpNUHZxTXRKakpqc2FNWFZDSE44dFVWNlNTbVhvVUtoT0VZNEdRZmY5ekdNOFUrcnpJL3FWSm9pWjhKL3NoSUFPeE11cDVVUFhnQ3FVQ2lPSHIyUnBQYzJaZmgxZmE1Z1dHNElycHBwOCs2NVVhcnM4VVZBamdRQkxJN3FQTlhtNGdPNmdIbFJuWWsyTnBxYVlGSGM0STU1U3BvQUFDQUFTVVJCVklaRmNjcE1qZnNPWjJqekpCSm9jaVUzMTZXSTZZSXJaeDdmVWFYdm54OHUxbnVzMWVIY2l2RFovV3lIeTRkZkRwMXVKeFFaL0dCZEdXOTlybzNlMmRTRDZZQzNiMm5MQ2x3ajVjVk9qNDlzN1J5MlJ0LzlUUm51SDRXRGJ5THBkVDNPc3NQZmtiKzBPSHpyMWNTbzZ3d2V6ZnVzVUV3MFNqUlU1RWNjMmI0ZnBEckpiTDhiLy9CdUJxbzJ3aTdHWEh3VzV0eVRzdEdRTXZEeEdyYmg3djR6UWFvOTV4eWgyMmdWQzdDV1hZQmVPanU3WGFZN2NGNzVDOTZocllQaUo0VlZGUGF4WUFPSThOZFl5Z0N2WVFmT3JvZVE2UUhDa21hZ2w4M0RYSG9lZXNYODhRbUgvWkZUSTBKbUxHakZNNG1zZnlNQTZSZitnTis0ODRqSEM3dHZxYW5mdW45TVRqMXp3V21ZQzA0REowbHk4MCt5MnlNblhZKzE2Z3FzbFpmUmVmcy9ndHMvUXp6L0c2dTU2RXkwa2hwQWtuN3hENk1leTJUQ1dudzJBRjd0QzhqaklCSlhvVkFvRktNamFOMTNySWN3Q2dSYTZaeHc4ZGM0Q1lJQUp6MTF4RktGUWpHOWtGTGlaSnlDaUlaUlhWQVQwV2x4cDhhaTFPMko2ZnM5V0tHWUtpUTh5WVBORG45b1NOUGloUE1pR2xCdGExeGJiWE50ZFlSSzYrZ0laYnFBNjJiWk5Ea0JlNUkrcTRvTVhqOHJnbm1VZExvcVMrUGRjNk1VNnlLOEgyNG9ITGE2a3QvVXA5QUZYRGJqK0JRT3p5bzNPYVBjSk9sTDdtcElaOFVzZ09jNlhENjl2Wk4vVzFYQzkxN3JacUJFTmhJaFN3QmxwcURLMGtqN2tvUHBZRXJWNXJ1NjJ1WXJLNG9CMkp2MCtmYzlDWjRjZ3dQeVdOeG5oV0lpVWFLaEFnZ2dHTjJIZnUvd0xweWREK1JFUjJZUkFtU0FYckVRdldRV0FOSkw0NzcyQk82QnAvUDBKUkR0QjlGaTVUbWlZZEJlaDd2N0lZSkVIcEZFQ1B6Mmc1aHoxNGV1U0FEUHdkMzNCTjdCNXlBWS9JRDNEKzlHUkV2RE1SVm9kWHMrRitSMElYcm0rMEczQ0xvYXlHeS9aOEw3RTFaUjFxbVlldm9YeUdRckFGcjVmS3lWbHdLUWZ2NjNXY0ZRYUVkK2ZQWEdxcnI3bmhwMVpKdGV0UlNaU1l6cW5DSGJLcDg3OUU3TjZQdjlIZXFRZUFWNjlRb0FuRDEvSGYwa3ErOU9hM0Zib1ZBb0ZFd3RONzF1b3BYTVFtampuN1R4WEEvZlUrOXhDb1hpMkpGS1pZakZ4eCszYkdwUU9ZWGk4L1ltMWJOWG9UaVdaSHpKayswdU45Y20yWjhPc2t1cHEyMk5OODZLY0gxTmhKaCs5R3I1YVVLd09HYndUMHVMU1BtU3VDNG9OZ1RhVWVwZkNFRzFyZlBPdVZFa2tqODBaTExDNGY1VXdHL3Ewc1Iwd1VWVk51WkU1NlpPSWd3Qk55d3BBdUIzaDlMWmVucjllYlRWNGFxbldtanRKMXhwaEFKVnBhVlJZV3BVV0JxVmxrYWxxYkc2T0p6REtqWUVENXhSUVlXbDBldGwvVU5EbXEvc0h0bGNXazFFNDdaVHlzZDFmYmZVcHZqaC9uQ08wQkN3SkRaNlYrM2NTSGhPQUh4aFp4ZStsS3lJajZ5ZFZsZlM1QVNUK2o0ckZHTkZpWVlLa0F5T0p4MEpnUTk1WWtDUklEMW5VSFNuOURJOTIvS3NvUEJkcERld2hvTU1ZMGJ6OWlIQXl3eHVxbGNneVhlTzc0eGFIQjJXYWVvZXQxWmVqakZuUFFEcHAyOGU1UFFzUElMWStSOUJSTXZ3RGp5RDg4cGZzbnRpWjc0UGhJN2Z1QU5uKzczOVRna25HL1dxeFlOYU0rYWVqRjZ4RUlETUdGeUc4WXMvUGVwenhrTDB0SGRocmJ4OHhNZkhMcmhoMUgya252d1p6bzc3Um4yZVFxRlFLS1lPUVh2ZHNSN0NpQkdHaFZaY1haQzJYTmNqeVBlWlQ2RlFLSTRTNlZTNklIVU5iVTJ3TUdZZ1d0MHA4Uld6UHVQakJYTENhNlFwRklyQitGTHlZcWZMTFhVcDl2VnpHNVViZ211cmJhNnZpUndUUjUwUWduSlRVSDdrU2tjVFNwR2g4ZDU1Y2R3QTdtak0wTkVUVmZwcXl1ZTIraFJ6SWpxcmlnMzBveVJtSG1zK01EL0drcGhPT29CZkhreHlRbEYrR2VEL0xZaXpNS1pUWVlhaVZaa3BHTzQzU0FkbTlIT3lKbnhKSHEzc2lPY1hqVE8vMXU3M0hsUmhhdHc2RGhGU0EzNTljdG1venJtdFBzMDM5aVFtOVgxV0tNYUtFZzBWWThLb1BnRnI2WGw0aDNjT0Z1aU1LT2FpTXhIeGl1d21ZVVN4RnArTnpDUjZIR1Q5bm5EQ1FLOVlrQldwZXRISzVtRXRQUi8zNEpaQnprRmhGV0V1UENPMzdxSnVZUzQ0alNEWmlreTFEUml4aGxZNkI2Tm1iVmh2VVRFaytveWxSRTk3RndEdXZpZHhEend6NFgwYWMwL0svdnkxc2prVVgvZXRzUDZrR1VWRVNzRkxrOXowM3dNR0d2N3NqZXFWaUVncE10MlIzUlhwY1JsNmg3WVNkTGNnN09Mc1B1bW1oaFZCZzQ3Nndybno5QkZNanZyT0lHZWpzR0tocTlCTmhXUE9nN0NMUUxmQVNRNFMzVVcwRk1URTF5NVFLQlFLeGJGRnVtbUNIbmYrbEVBenducko0MFJLaWV1NHlFQjlhMVlvRk1jTzMvZnhYQS9UR3Q4c3VVWlkxOURXWUNva2puWDcwSmp4bVJOVlUwb0t4ZEZFU2tsdHl1ZTNoMUxzU1BUTmF4VHBjUG1NTUpJME50R0ZCQ2M1RVYxd2ZVMFVUOEtkaldrNmU2WjJ0aVo4YnExUDhmY0xZc3c3RHA1ZEs0c00zdHRUWSsvbTJtU093MjBnNjBvTVZ1WVJ1aEsrcE1VSit2NjVraXBMNCtJcWk0UXYrZUJMSGRsOXpqZytrbC83VEJ0Tm1aSFB3WDEzYlNtbmx1YSs3MG9nTlliM1QxMkExZk1uTTlyem5VQk9xZnVzVUl5RzZmK1VWRXdJV3FRWSsrVHJzVEtKd1FLTTBCR3hja1JQUFVNQW9Xa1lOV3ZSS3hZZzNUUzVGajJCc09LSVNIRnVNNUVTN05WWFl5NjdJSFFWNW5SaGhXS1MxaWVLQ0UzRG1MTU92V294MGtsRFRrcTBBRE9LRmkwcFhEM0RhVXJrMUxlRFppQlQ3YVEyL3dnUktRbkZxV0hRNHBWOS95K2VoYlNPSE5NalBTZGJuODl2ZWlVVW40VVducHZwQXQ4TmY4WkE2dW1iQ2JvYWM4NFh2ZUt2MERBWG5oN0c1ZmFnbDg4SHdKaTlocEszL1RUbnZPU2ozOE45ZGRNUng1YTQ5MHRqcXNtWUR4RXR4MXA2SGd4S0xlL0RxM3VSN29mL1BXZGJkT01Ic0ZaY1FtYjd2YVMzM0pyM3ZOajVIOE5jdEpIMGk3OG5zL1ZQT2Z1Sy8rWS8wTXJtalh2OENvVkNvWmpjQktuMk1NMWhpaURpTTlDaXBRVnB5L09uUnUwdmhVSXhmWkZTNHJydXVFVkRJUVN6YlkyWUxraFBrY1VRT3hLZUVnMFZpcU5NMHBmYzNaamh5WGFYWG0waW9zRTVGVFovT3k5S2xhV055ZmtjU0Vudm8wY1RITFZZMFlGSUtRa0FLY1BLUnhxTTZYcXFiWTEzem8zUzVnWTgyT3pnU1BBa2JHcDFtRzFyL0wvNWNheHBMcTdhV2hqWjJaZ0orTm1CNUJHUC9mbkJGTVc2b05rSmFIRURXcDJBWmljZ24vNTEyUXliaTZzc1BBbGJ1d3J6V1R6dHkxRUpkdm1jZGsxT3dNYkg4cFMzR29hL21SWGhpOHVMOEdGTTU2OHZNYWJNZlZZb1JvUDZoS2NZTTVwZEJDTVFrM29SdW9ub0p5d05lN3dRWU1YUWh4R2ZjdnV3RUxFS0dIOVppZU9XNUovL2svaGxueWU5NVZaa0prRmt3enV4MTF3enFqYUtycnB4MkdQOGxyMGs3dndNQURMVFJkY2Zia0E2M2NoMEZ5Q0pYL1FwakhnVlh0MExPTHNlSEhTK01LUFovMXVMTnVhSWhwTUptV29qOC9JZmovVXdGQXFGUWpGTmthbjJRWXVySmpOR3hRS0VQdjdjS2hsSVBGZDlnVllvRk1jV0tjRXJVRzNWbW9oR1ZCZmtuVDJjaE94UHFicUdDc1hSUWtxSks4TzZhUGMxWjBqMC9QbHB3Q2tsQnUrZEcyR0dQZktrb1Y1eHJzTU5hSGNselk1UG14dHVLemMxaW5SQmlTR29zbnFlUzR4TnZCdkpPQ1NROGlYTlRrQ0hKMmx6QWhLZUpHSkF1UkhXZWl1ekJNV0dObUlSVVFqQlRGdm52Zk5pTkRrQnozWjRCRUNYRC9jMU9TeU02VncrSXpLdEk1WmY2UFRZMnVYeC9YM2R3enJZSDJ5YU90OGxKaHZxUGl1bUswbzBWQ2dVT2NoMEo0bTdQaGZXaCt4UDRBMkswTXhCTnhCV1ViYU52SFVsQi9TVDAzem5vZXovelNYbllzemZnTXgwa2R6MFAzblA3eThhNnJOV29aWE5JMmcvQ0VESHI5K1RPN1RxbFJSZCtlV3duNDc2L0FQcS84RlQ5bnhSMTYwd0puUzh5R0RROVNvVUNvVkNVUWhrdWdNNThEMTdFcU5WTGlwSU80R1V1SzZhc0ZZb0ZNZVkzcWprQXRRMW5HWHJSS2ZRQlBiZTVCVElVVlVvcGhHN0V4Ni9QWlRtWUQ5bFlsRlU0MDAxVVJiR1JqYTkyeXZTTldZQ25tNTMyZFRxOEVxM3gyRW55QkU4NGpyTWkraXNLVGE1c01waWZZbEJSQ3VzY0NpbEpPbExudWx3MmR6bThHS25SMjNhSjludjQ1MGhZRUZFWjJsYzU2eHlpN01yVEVwTmJjUk95UGt4blRmT2p0Q1FTWEtnNXdMck1nRzMxNmRaRVRkWUdqY21SQXlkTEh4OFd5ZE5qbnBXVHpUcVBpdW1JMG8wVkNnVWc4a3orZWdmM2szaTNpOE5lWXBSczViNFpWOEFvT3VQbnh4enZLZFdQSXZZbWU4RElQWFlEL0xVcHd3UmtSSUFnbzQ2dE5JNTJLc3VKN1g1eDNtUHRaYWNIUjdiZVFpLytkVWhPdTduZXVpcFoyZ3RQWS9veGcrTTVUSnlrSmt1T24venZqR2RLOHhJNko3TnQwOVg5VGtWQ29YaWVDZElkZVo5MzU2czZOVXJDOUtPbEJMZlUwNURoVUp4N1BGOXZ5Q2lvYVVKcW0yTlBjbXBzU0RpUU5vcnlIVXJGSXJoeVFUd1NFdUczZDE5bjMwaUdsdzVNOEtHTW12RWpqa0pQTi9oOHZPRFNWN3M4dW4ySmZtOHpkMCs3T3oyMmRYdDgzaWJ3N1hWTm0rYkU2WFlLTnpmZTZjWGNGdDltdDgzWkdoMmdyd0ZYVHdKcjZaOFhrMzVQTjdtY2tlanptZVdGTEU4VDEyNGZCaENjRmFGeGY2VXp3OFBwUEI2THZhVnBNOGpMUTV6b2dheGtSczBweHhLeURvNnFQdXNtSTRvMFZDaFVFd2VkSXZZaFI4SE00cXo4d0hjQTgva1A4NklRRS9Oek16TGR4STkrNE5ZUzg0aC9lei9JcDNFb0dPdFJXY0I0T3g1ZE1pdSswZWx5ZDRhU1lFUFhucnMxOU9MTy9ZMnJGVlhZcTI2Y3Z4alVDZ1VDc1cwUTBvSlRwNzYwcE1WM1VJdnFTNUlVNTR6ZFlSU2hVSXh2ZkY5SHhuSU1DZHduS3lJR3p6ZU5qV2ViNjJPSkIxQWRCcFB1Q3NVazRVOTNTNlB0RGgwOTZ3cE1BVmNYR2x4VGJWTmJBUzErWG9kaGpzU1BsL2YwODNlRWNZTFMrQlFKdURIQjFMVXBudyt1aWhPNVJqckp2WWZ5MkVuNEtjSGt0elJtTWtLZWNPUjhDWFBkM3A4ZFU4WG4xdGF4UElSdWdSanVzYlZNeVBzVC9uY2M5Z2hBTklCL0treHpjbWxCaHZLN0RGZmk2SXcvSDVEK2FpT2p4VFFsZDhyaEh0SzkxTW9jbENpb1VLaG1Cd0lqZmo1SDBXdldFalF1by9Vczc5Qks2NUdpMWVoRmMxQUZGVVJ0TmZpN25zU3JhZ3FlNXJYc0FPL1lUdjZyRlhZSjE1SCtwbGJjcHExbDE4SVZneDhGMmZYUTBOMzMrTmNCQW0rQTREenlpTTRyenhTOEVzZERiSzdtYUE3ZnpGbXJhU20zN2dWQ29WQ2Nkd2hBNEpVKzdDUjRKTUZMVjVWa0hxR0FLNDdOU2JWRlFyRjlNZHpmUUlab0ROKzlXeEpmT29vY0k2VWRIa0JVWDNxakZtaG1JcTBPRDYvcUV0UjN5OC9kRWxNNStycUNGWFd5RllyU09EbFRwY2JYK2xtM3dEQjBOWmdma1JuVmtURDFnVHRic0NCbEUrVDArZEM5SUZIV2h4bVJUVGVQVGRHMFRnY2g5Mis1UGI2TlBjMzV3cUdPbEJwQ2VaRmRDb3NqWlF2YVhJQzlpUjkvSDdIYmUzeStaZmRDYjYyb3BoRk1YMUVVYVV6YlkzcnFpTnM3L0t6Z3VsaFIzSjdmWVkxUlNaUm93Q3JQaFJqcG1nRXd2ZDRXUjdYT2J2Q0l1Rkx1andaMXMzVUJXK1pFNVkrcWs5UERaZS9RbkcwVUtLaEFnQ2hxVjhGeGJIRlhuTU54dndOQUdnbHN5bDl4OCtCM0E4TzZXZC9BNEJlTWp2Y0VIZ0VpY09rdDk1SmZOWXE3SlZYa05sK0g3SlhaTk10N0xXdkE4QjVkUk15M1RGay95SlNESUJNZDAycXlWZG56Nk9rdDl5YWQxL3MvSTloTHRwNGxFZWtVQ2dVaWttRDlKRk82bGlQWXNSb3ZlL2ZCU0NkY1FyVzFyRW1DQUo4MzhjMEN5T29LaFNLbzR2dkI2SFRzQURNalV3ZEFjNExvTjJWekZRbUhZVmlRbm1zMWVHbERnKzM1ekZqYVhCdXBjV3FvcEU1N2FTVU5HWUNmbGFiSE9Rd1hCYlR1RzVXbEpOS1RNcE5nU0VnNlVzT1pYd2VibmE0OTNDR1JNLzBTREtBUjVvZE5wWmJuRlE2OWxJcFd6czlIbW5PME5VdktLTkloMHVxYkM2dHNxaUo2TVIwZ1NzaDRRZnM2UEw1VlYyS1YzdWlteVd3cTl2bnUvc1NmR0ZaTVpYbThNNUhUUWhXRmhsY1VHVnhxQzVGS2dCWHdndWRMZzgyTzd4dVZtVE0xNk1ZUDljKzAwWlRadVNpM1hmWGxuSnE2ZWcrTjhjTmpROHZpZys1LzU3RG1WRzFwMUJNZDVSU3BBQk5SMWhSMFBRd2psRXowYUw1YTZncEZCTkYwSG1vNzRWaEl6TUpnczRHZ3E0R2dxN0RCSWttM0xvWEFkQXFGdlNjMHdBeXdEdTRoYUIxSDFyRlFxS252WXZrbjI4Q3dGNzd1ckFlWU9DUmVlbVBSK3hmSzVvSk1PWmFqQXFGUXFGUUhIVUNINW5wT3RhakdERmF4ZnlDdGVXNlV5U1M5UWpzMjcrUFJ6ZjlsY2NlMjhRNTU1ekxPOS8rcm1NOXBDSDV3cjk4amxmMzV0YUZ2dnJLYTNqYlc5OWU4TDZrbFB6aVZ6K251bm9XTmJOcm1ETm5EbFdWVlNPYUdQVjluNS8rL0Nlc1dINEM2OWF1bzd4OGRIRlhDc1hZa0hpZWoxVUE4V3hlVkVlRHZMVzlKaHVlaEhhVjU2WlFUQ2oxYVorSG1qTTB1MzBMRTViSGRDNnF0RWJzOWd1QXgxc2RubTNQL2V4MFdxbkp4eGJGV0J6VHNUU1JmWitWVWxKdWFXeFArQVFEdWtqNGtxYk0rUDd1RzUyQXJqeTFGQmRHZFU0cXM3QnpvaWQxRmtZTmxzUjB2cmszd1V0ZGZjTFNNKzBlbTFzZHJwd1pZU1MzSXFvTExxMnllS0xOWVhzaWJLZkZsZHh6T00xNWxSYWxwbkliSGl2U3ZpUTFpbDhyZnd6cmRHcFRQcDRFWGZUWkV3S2dJUjN3cDhZMHZ6aVlISDJqQ3NVMFJvbUdDaEFhV3RrOHpHVVg0RGZ0UVl0WFlTNDhmZFROU044TlhWcitPRmQrQ3dGR0ZDMDZmT3lpbEJLOERES1RRTG85SysxMUUySEZFWFljSVRTazd5SFRuZUYrNllObUlLeWljTDgyZFZaeVRuZmMrcTJrSHY4aGZuc3RRVWY5RVNkQmplb1RBUENhWHNsdVN6MXpDL0hMUG8rNThBek1KZWZpTis4aHN1NDZBSnlkRHhCME5SeXhmNjFrRmdCK1p3T1JrOStDdlhwaTZnaW10OXhPWnR0ZEU5SzJRcUZRS0k0emdnRHBUSjB2dUZweFllb1pCa0dBTjRWRnc1YVdGcjcyamEreWYvKys3TGE3N3I2THl5NjVqSmt6QzNPUENrMG1reUdUeVYyQjdib1Q0L2FzcjYvanJydi9sTFBOc2l3Ky85a3ZzbnJWNmlPZSsvTFdsN24vZ2Z1NC80SDdBSmc3Wnk0Yk41N0Y5Vzk2eTRTTVZhSG94WFZjaUVmSDNVNnBJU2czQlMxdVlaeUxFNGt2dzRnM2hVSXhNZmhTOG15SHk2NXVQeXV3RmV1Q3kyYll6STNxSTY0cjJPVUdQTlBoa3V3bnlxeU02OXl3S01iU3VCR0tLUDNheWdUd1lKUERIeHZTSlB1WnY2SWFuRjVtc3FaNGZGUEpHOHBNVGlzeitXdUxTN0xIcGQzdHcrOGEwcFNZR2xmTXNMSDd4VlVhQXBZWEdYeDJhUkdmM2RuRjNoNTFLUlhBRTIwdVo1WmJ6TENIbjlzVFFqQTNxblAxVEpzOTNVa2NHYm9XZDNmN1BOWG1jUEVNZTBSUnAxT1p6VzB1SnoyYXYvek5TTG0vS2NQOVRTTjM1VjJ3dVNYdjlvUHBZTXhqK2Z1WGhrNFJHNG9tSjJERHByNytOTUtmLzBTOGl4MkwrNnhRRkJvbEdpb1FRcURGcTdCUGZBTkJWeFBDanFHWDFveXFEU2tsZnNzK25MMlBqZCtwSlRTMGtsbFlTODQ1NGpoazRPRzN2SWJYdUp1Z281WWcwUlNlYnNYUlNtc3dxbGNpSWlVRUhYVjREVHVRM1MxSVA0T3dvbWpGczlGbkxzZVlzUXdSTFVVSXRhSUlRSit4bEtLcnZwcTdzZWREa3o1ckZhWHZ5UitUT1pDUzYzOHc0ajZEampxNjd2Z0V1RW1jM1E4UGY0SVJ3WmkxQ2dDL1lVZDJzMWYvRXQ2Qlp6SG1uMHJzelBmaWR4MEczVUttTzBpLzhMdGhtOVVyRjJYSGcyNkNNVUh4RktPTUFyYVdub3N4ZTFYK3BrcEc5M2VxVUNnVWl1bUZETHh3d2RZVVFZc1ZKc25DOTN4a01IWGRMWldWbFlPMmVaN0xMYis1aFk5LzdCUFpiZC8rN2syazArT2JMSWhHbzN6MHd4OGJjdi9MVzEvaWxsL2Z6Q2MrL2lsbXpwZzVycjRHOHZqbXgzaDAwNk44NklQL1NFbkp5R3N3Nzl5MWM5QTJ3ekJadG5UWnNPYys5dmltbk5lMWRiVzB0YldOdUcrRllxeTRYbUhxckdwQ1VHMXJ0TGlUdjdhU0wxR2lvVUl4Z2FSOHllWldoL1oraXdqV0ZSdWNVVzRTMVVZdWJqVzdrbTM5c2tCakdseGZFMlZKWEI4a0dBSzgxQmtLaG5YOWFpZ1c2NEpMcTJ6ZVBpZEM5UkF4eWxKS2VrK3hCT2hEakxIYTFuamZ2Qmh4UGMzZGg5T2tnbEM0cVVzSC9PRlFtcmtSalZQTCt1SlBoUkFZU0JiSERONHhOOHFOcjNSbjkrMU4ralJtZ2hHSmhnQlJUWEJLcWNXNllvZG5POE43MHVsSk5yVTVuRjV1VVdwT2I5RlEwY2ZVL1NhaFVCd2RsR2lvQUVCb0ducThFajArZUJKalJBUWU3b0ZuY0hjOUJFRUJ2akRwRmdRZWtaUGZNc2dOS0tWRVpoSmhmNi84R2I5cFQrZ2d6RUhnbGRRZzRtWDRyUWNoMHptb0N4R3JDRjFwaTg5Q3IxeUMwSlJ3Q0FLT0pLQ09WRndkalFnclJyQWlMRjZGTVhzMTdwNi9ZczQ3T1JUZVpJQmIrM3pPY2NuTlA2YTQrZ1NFWFlSZXNSQ0ExT2FmSURPSkkzZWdXK2psOHdEd20xL0ZyZDlLWnR2ZGVRK05uZlYzR0hOUEN0dCsvSWVEeGpBY28zV0VpSGdWZXJ4cVZPY29GQXFGNGpoQitraG5tUGU0eVlJUkdWR0t4RWlZeWk3RFhsNTN6YlY4NzcrK2s3UHQ4YzJQY2ZWVjE3QjgyWElBbnR1eWhXU3lPOS9wSTZhNHVEanZkaWtsdjcvamQ5eDIrNjBFUWNDL2ZQa0wzUGlscnpLamFzYTQrdXVsdHZZZy8vMkQ3NU5PcC9uRXAyL2dveC8rR0d0V3J4M1J1ZmxFdzlNMm5JWmxIYmwra3VNNFBQWDBVNE8ybjN2T2VTTWI5QUErL3FrYmN0eWd0bTN6NHgvOGhIaThpRmYydk1KblB2dnBuT1BQUHVzY2J2am94OGZVVno3dWYrQStmdlNUSHhhc1BZQllMTTdOdjdpbG9HMENmT09iLzhvenp6NmRzKzEvYjdrTnk3SjQ2dWtuK2VhMy9pMW4zL3ZmK3dHdXVIeGlVajJPRmE1VEdORVFZRUZVejBiblRXWThDWjBxbmxTaG1EQnFVejR2ZHJyWldvYmxodUQ4U29zRjBaSFZNZ1FJcE9TdzQzT29YNlRvdktqT3lpSURjOEFjbUpTUytyVFAvOWFuMmRIdDBmc1VLamNFMTgySzhPYlpFV2JhR3BvUTRid2NZZjNEaHJUUDArMHUyeE1laHpJKzZTQjBjVlhaR2ljV201eFZiakkzYWhEUlFnRlFGNExGTVozM3o0c1MwZUNPeGd6ZHZpUUFkblY3M0ZxZllsRlVwN0tmRU5nckhKNWFhcklncXJPL3B6Ymp3YlJQc3hNZ3BSelJQUkZDc0RDcWMvbE1tMjBKajFRQVB2QmNoMHV6RTZpSVVvVkNvZWhCaVlhS3dwQ3RxVk9nbFlhQmowd25zaTYzWGtMQnNCdG54d000Tys5SHBvZHlOVXFDempyb3JCdXlDNWxzeGRuMUVIN2JRZXkxMTJMTVhuM2N4NVg2TGEvUjlkc1BqZWxjZmVZS1l1ZDlCSURFbi80Wm1SNHMxT1pEQm9PL0VJdG9HY2JzMVJpejEyRE1YbzFXSEVhSGR1eDlISHZWRlFCNERkdVI2ZHhJQXBscXczMXRNOVlKbDRhdk0xMTRqVHNZRHFObWJWYTg5QnAzZ1p0RXVvUEZQWHZOTlZuQk1QUEM3d1k1STBXa2hQaEZuOFRaOHlqT3JvZUc3WGNrT052dklmM3luWG4zeGM1OFA4YjhVd3ZTajBLaFVDaW1JRk1vbmxTWTBZSzUrRjF2Nm91R1oyODhtMXR2L1ExTnpVMDUyMi8vN1cxOC9yTmZtTkMrRTRrRTMvbmVmN0xsK1MzWmJZY1BIK1pMWC80aVg3M3g2K091QTlpZDdPYWIvL0ZOMHVrMEFLMnRyWHpweG4vaDlkZTluamUvNlMwWXhwRy9nbTdkOXZLZ2JXZHRQR3ZZZnA5NitzbEJJdXVNR1ROWmVjTEtVWXcrcExPek0wY3dCRGpuN0hPSng0c0EyTDU5MjZCekxydjA4bEgzTTEwb0tpcktlVzNiZGxia0xTb2FMRndQSldaUFpWeW5jTStsZWRHcDhaMDBJSFJDQlZLNURSV0tpZURCNWd6dFBXNWVBU3lMNjZ3ck1UQkg0VElNSkxRNk1zZFZOZHZXOHpycXVuekp2VTBadG5TNDlKcUliUUVYVmxuOHpTdzdLeGhDR0dINlFxZkwvVTBaWHVoMGFYY2xTVi9peXI1WlFhUGJaMHVIeHg4YjA1eFpabkxKREp1VlJTWlJQYXlmT01QV2VNdWNLQWxmY3MvaERJNEVSOEp6SFI1M0g4N3dsamxSckg3WEtvUWdwZ3RtV29MOVBkV0pVa0hvRkF5QWtUNDVMVjJ3dnNSa1dkemdwUjRIWnFzcnViOHB3ei9FMVRTNVFxRlFnQklORmZUVUJleDlXdytDSHFGT2pNNTVwNXNZTTAvQU83VHRpTFhvUm9UUTBJcG1ZaTQ4ZlhCc3FBenc2bDhpcy8xdTZMK3lYbWlnRytGbCtDNkR4VXNSdXRPRUZyb1NnNTR2ZGI2RDM3Q05qS2FqeGNyUXl1YU5lTVhXdENUd3NqR3ZvNlczSmlCQTBOMHlxcGhhWWNXekFxRXhldzFhMmR6Y0E5d1UzcUZ0R0xOV29jOWNBWkEzeXRSYWNUSFdDWmYwdFdzWFUzVFZqWFRmLzdValhwZTVZQU1BZnN2ZVFVSmtMOGE4VTRtYyt2WndPSHNmSS8zODdZT09zVmRlaGo3ekJLSXpUMENMVjVIZU1ySTQxeU1oM1RReTJacC8zM2pyaHlvVUNvVmlTaU16aWZIWGtqNUtpRWd4UWpjTDBwWTd4WnlHbTUvWWpPdm11cEJPUGZWVXJycnlhbjd4cTUvbmJILytoUzNzZVhVUFM1Y3NuYkR4U0NrNWZQandvTzBOalExOCtTdi93bzFmK3VxbzRrVDdFd1FCLy9udG02aXJxeDNVNXgvdi9DTW5uWFRLRVVXOHhzYUdRV09MeGVJc1g3YUNWQ3FWczEzVE5HemJ6cjUrOEtFSEI3VjM3dG5uanVtei9iWThvbUIvWjl4QVlYUEIvQVdzV3BrL1R2NTRJQjZQRC9sNm9LQUlVQlFmdkcycUV3UUJRUkNnRlNDOVp0NFEwWCtUa1E1UG9oSktGWXJDMDVEMmVhTE5wZGNnYUlnd21yUm1sTThIQ2ZnRERNRVJEY3c4Qy9SZjdmWjV0TVdsczkrNjdoVkZPcStydHFtSjZGbkJNT0VGL0xYRjRkYjZGTHVUUHM0UWh1UFFqU3pwOUNRTm1ReGJ1M3plVmhQaHZDcUxtQjRLa0xOdGphdG4ycnlhOUhtNVI4QnI5eVFQTjJjNHZkeGlSVkh1dExYUkl4ejJaeXgrNTFtMnh0cGlnNTBKTHhRckEvaHppOE83NWtZcE1wVGJVS0ZRS0pSb2VCd2lwUXpkWFY0YTZhYkJUU0hkRk5KemtHNFNvUmxnMkdpUkV0QXRoR0VqN1BnUkozcUVwbU10T3crOWNoRkJhbVFPc3lIYk1pMUV0QlM5dUhyd3VETUpNaS8rTGxjd05HTVlzMVpoekZ4RzRLWndYMzBNMmQydjRLeGhvNWN2UUorNUhCR3ZJR2lyeFd2WWhrdzBod0tpRFBBYnR1RWUzSUpkWEEyR2plTG9vczlhU2V6Q1QvVGJJc042bGJVdjROYTlnSDk0TjBoSjBkVmZDL2QydCtDKzlrUk9HL2JhNjRpYytsWkFJTHViOFJwM1lpNCtHNjJraHFMWGZZUGtYNzZEVi8vUzRNNE5HMnZobVFDNCs1L0pPejVqOWhyaUY5d0FRc09yM1VMeTBlL25QUzc5L0c5QnQ3RFhYb3Q5NHVzUnNUSlNqLzhJcElydFVTZ1VDa1hoQ2R6eFJWY2VUWVJkSE5ZTUxnRGVGSE1hL3VnblA2Q3JLM2RSM1UzZitqWVhYM1FKdi8zOTdYUjM1LzRjYi8vZGJYejJuejVISkdMait5Ty9WaWtsampPOGlGeGNYTXdYUC84bFB2ZUZmeDdrZER4WWU1Q3YvZXRYK05JWGJ5UWFqWTY0NzE1Ky9zdWY4ZndMVy9MdSs4RDcvMjZRWUpoT3A3bmwxNy9Ldm01b2JCeDBYakxaemJ2Zis4NUIyeGNzV01oTi8vNmZBTlRWMTdGdCs5WkJ4eno0MEFQOGRkTmZqemptRDMzd0gxbTNkbDNPdHExYmMwWEJWU3RYc1hCQkdIM3YrejQ3ZCtaR3FGNTZ5V1ZIN0dPNkU0L2xpb2I5UmNGOEFtSFJOSFFhUWxodlZiUEdQOWs4eTU0NkU5YVpRQklvMFZDaEtEaVB0anJVWnZ6c2N2aTRMbGhmYWhJWmhjc1FRQk5RTXNCVjJPbEowZ1ArY0QwSkwzYTZ2SmJxKzl4UlpnaXVtbW16SW02aTkwU1M5cm9DZjFtYm9pRVQ1Q3pYMXdGREM2TkpnNTQyL1o0RE1nRnNUWGg4ZjM4U1Iwb3VtV0VUMVFTYUVLd3FOcmhtcHMxcjNUNkpubkc5a2d5algrYVBKd0FBSUFCSlJFRlVXWmZFZEl4KzErektVSVRzeFJBUTdlbHpORVIwd1RrVkZnODJPeHgyd3V0b3lQZzgyKzV5ZnBXYUUxUW9GQW9sR2g1SFNCa2dVKzM0VFh2dzJ3N2d0OVVTZE5ZanUxdVFUZ3JrZ0VrSncwYUxWeUppbGVpVmk5QXJGNkdWejhmb3FmMldENzFpL29nakFVWi9BUUhPM3NjSjJ2dXRYTGFLaUp6eVZzekZaeUhNS042QlozRDNiTXE1QnV1RXk3RldYaHBlaTlDUVFZRGZVVWZteFQvZ0hYZ21YS0h2dTNnSG5zRmNjRHA2NmV5SnVnTEZFSGdIdHhDMDErSzNIOFE5dUFXdjlvVkJqajk3OVZYb004SlY5K25uYis4VDRuU0w2Sm52eDFwMlBoQkdsQ2J1dlpHZ3E0Rm9Kb0cxOG5LRVhVejgwcytTMlhaMzZQN3orMWI3VzhzdkFqTWEvbjd0R1R5cFpDMjdrT2daN3dIZHhEdTBsZTVIL2lOUERjMCswcy8rR3BsSkVEbjE3VmpMTGtTemkrbis4My8ydVZzVkNvVkNvU2dRTWpNMW9ra2hUQlZBSzh4WGoyRGdrdmtwU2pRYTVmSkxyK0QzZC93dXUyM0Jnb1dzVzdNT0tTVS8vc0ZQUjlYZS9nUDcrZmduUHphaVl5c3JLL25zUDMrZXozM2huMGttYzMrUDlyeTZoMjkrNnh0ODlqT2Z4elJITHZUKzhmL3U0SjU3ODllRWZ1TWIzc1FsRjEweWFMdmpPTng3LzcwajdtTW83bi9ndnJ6Yk83czZZWmdRbEh6QzdNdmJjaGVhWFg3WkZkbi92N3IzVlpLcHZuc1dqVVk1Nzl6elJ6SGFrVkZSWHNHcVZhdUgzRjk3OEdCNGZRTllzbmdKZGlSL0ZIQjBpTzNqWmFDYnNQL3I0OFZwQ0dHOVZkTWEvK0tJQ2t2TFRycFBkcEsreEZQeHBBcEZRVW43a2hjN1BmcnBkNXhZYkxBNFpxQ1Awanl2QVZXV1JyRXU2T3BSOFBhbGZCclNQck50TGV2R1QvcVNGenRkVXIzVExNRDZFcE96eWkzc25rNDlDYysydS96dVVEcW5ScUlwd3VqVTVYR2QrVkdESWwyUTlDVUhVcUY3Y0gvS3grbDVUTlJsQW02dVMxRnVhcHhaYm1FS2lPb2FwNWVibk54bXNLblZSUktLakUrMU8xeGNaVk5oaGYwSFVsS2ZEamlRNnB1UEtUTUVwYVlZZGFxQUJzeVA2c3lQYWh6dXNVb21mZmhEUTVxeks2d2NvVktoVUNpT1I1Um9lSnpnZHpYaUhYZ090M1lMUWR2Qk1FSTA4RGxpRFVJdlE5QlJEeDMxK0ExYndTcENpMWRnekZxRGRjSWxhQ1d6QnNlSFRoQlNTcVNYd1R1WXUzTFpYTFF4S3hnU2VIak5lM05xNlJrMTY3RldYSVFXcnlSTWdRZUVRQytiaTczMkdvTDJXb0syL1FBRXlUYjgxdGVVYUhnc2tBRmRkM3g4eU4xNjVXSWlwN3dWQ09zdU9xLzhCUUN0ZkQ3eDh6K1dqVE1OT3VycGZ1RHJCSWt3MWlyMTVNOElFczFFVG4wYkNBMTd6VFdZODA4bDlmUXZ3OThsSTBKazNiVUFvVkRaejZGcXpGNUQ5TFIzb1ZVc3pHN1RZaFVVWC8wMTBQU3dCcUxRUU5NUVFnZE55MjRMbzMwbElERG1ieUIrOGFmcGZ2aGJRMGJJR1hOT3BPVDZIK1JzRTFZTUFIdlZGVmxCZENEQ0RpZGNJaWUrQVh2MVZibjdvcVZEM2srRlFxRlFUQStHaXErZWpBZ3JGcVpaakpNZ0NLYU5hQWh3eFJWWHN1bnhSem5qdERNNDc3d0xzbTYyenM3T1FhN0IwdExTVVlsNHd6Ri8zbncrL2NsLzRxdGYvOG9nOStaTEw3L0VmLy9ndi9qb2gyOFlVVnNQUHZRQU4vZHpEUGJub2dzdjVxM1h2MjNjNHgyS1JDTEJ3NCtNdlphMHJ1ZitYcmExdDFGWDExY1h2Ynk4bk5OUE95UDdlbUE5dy9QT09YOU1yc3poMkxEaE5EWnNPRzNJL1RkOSt6OTRmUE5qZzdaLzZCOCt6SUw1Q3dvK25pTVJHeEJQR3V2blBMUnRHOU0wY3lKNmk0dW5xV2hZSUJkMFZCT1lHbVNtd0tNdTRZVTF6QlFLUmVHb3ovaThsdlRvLzBRNXBjeWtiQXppbUJDQ2NsTXdQNnF6TFJHMjJKQUorRXVydzhvaWc2Z1J0bGVmOXRtWDhyUE93R0pEY0ZLSndleCtjYWdOR1orN0QyZlkxMCswaSt1d3NjemlqVFVSbHNjTmJFMWtGejFrQXNuMkxvODdHdEk4MXVhUTdubW03VXNGM051VVlVbE1aMDQwZkErZWJldHNLRFY1dnNPbHl3L1AzOVB0MCtyNlZGZ2FVb2J1eVB1YjByVDJlK2pNaStwVVdhTzNMZ2doS0RFRVo1VmJQTnNSM3BlQVVGQnRkZ0ptVGFHWWFJVkNvWmdJbEdnNGpaRXlRR1lTZUkwN2NWOTVGSzlwTjZRN0dkT2FSU2toMDBXUTZjTHBiTUNyZndsejZibVlpemFpeFNvUTJzUy9vVXFuT3pkMkZJRzU5RnlFR1VFSWdReDhnbVJybndQTmpHTFVyRUVycXNvUk4zcy9aR25GczlCbkxpUG9yQWZmUmJvcC9OYjlzR2pqaEYrTFl1U0lXQVh4aXo4TnVnVytTM0xUOTBFM2lheC9JL2FhcTdPdUJhL3VSWkovK1E2eWYzUXRrTmw2SjM3YmZtTG5maGdSS1VFcm1VMzg0cytRZlBSNzZCVUxFTkZ5QU5Jdi9tNUF4eUpITUFUUVNtdkdkQTNHblBXaGNQalF2K1c0SExQb0ZpSldrZjlrTXhxSzRrZkNpbVZGUm9WaUNNVFNwVXVMTGNzS3RtL2ZuaGorY0lWQ01SWG92MUJxc2lPc1dMam9acHpJUUNLUHRPaHRpbEZlVnM3Ly9OY1BCMjMvenZlK3pRc3ZQcCt6N1J0Zi95YkxsaTRyYVA5cjE2emovZS85QUQvNDBmOE0ycmR6MTA1YVdscW9yS3c4WWh1N2QrL0tlejdBYVJ0TzUrOCs4UGNGR2V0UTNIdi92YVRUNlRHZnIrdTV2NWNEbzBrdnZmZ3lES1B2YS9QTEEvWmZkdG5sWSs1N3VqRFFPWmpQZWRqVzFnYUV0U2hqQStKTXB3dCtVQmlWVHhjUTB3V1pLWkQ3cWVKSkZZckNJcVhrWUk5dzFVdWxLVmdXMTdIRzZINHJOelhXOU5Udjh3bG5CTzlzVExNMHBuTlJsVTFNRit6czluSmlQMnNpR3V0S2pHd2R3MEJLdG5aNVBOL2hadXVZUmpXNHVNcmlBL05pV2ZHdlAxRmRzTEhDWWs1RXc5SUVqN1JrU0FkaFpPbVdEcGZuTzF4cUlqcENDRXhOc0xyWVpIWkVwNnM3RkNXN1BNbk9McDhsTVlNdVQvS1hGb2Y3bWpMWlQ0RTZzTGJZR0hPa2Mwd1hiQ2d6S2RJRmlSNjF0Tk9UN0UzNlNqUThUakVGL0hSOUdic1RvZGk5cld0OGk0RWlHcnhuWG95ZkhVaG0zYmFUalFWUm5iTXJMQUJhbklEN21qSVQzdWZycW0yaXVxQXhFL0NYbHVGTEs0d0dXNE5mcmk5alM0ZkxuWTBaZGlhTy9ETzhaSWJOMitkRWViYmQ0ZWJhRkIycVVITVdKUnBPVTZUdjRyZnN4ZG4xTUY3RGRtU3lEWUtCWW9VQXcwWkVpaEZtREdIMnh0VklwTjlUOHpEZGdjd01tRi8yTWdUdEIzRmUrais4K3ExWVM4L0huSDlLMk5Zb1Z6Mk42cHFjRkxKL3hLTVpSUytwSWVzZ2xBRzRTWHJkazhLS0kyTGxRNjVxRjVxQkZxc0lKN0I4Tnp6ZksrekRTakYraEJWSEJoNENTRDM5UzRLMkEyamw4N0ZQdURRVURBT1A5SmJieUx6OGYwTzI0ZFc5U05jZlAwWHNuQTlpekZtUHMrc2gzRmMzRVNTYXNWZGZoWHZnT2Z5bVBibm4xTCtNdSs5SnBKc202R29NUmV1ZWYzZ08wa3NqM1F3RUx0TDN3dmhSMzBYS0lQeGRrZ0ZJU2VTa04yT3Z1dzZqWmgzbTNKTng5ejgxZUh3SG42UDdMOThwNkgwcnZ1YnJXUWVtNHZobC9mcjFaWnFtblM2bDNDQ0VPRHNJZ3Z1QWJ4L3JjU2tVaXNJZy9Zbi9VbGN3RExzZ29tRVFoTyt2MDUyTU0vaG5hMW5XaFBSMXljV1hjckQySUhmZmMxZDIyNFpUVCtQREgvb3c4UkhFU0M1ZnZvSjN2ZlBkM0h6THI1RDlmamJyMXAzSURSLzkrQ0JSYmpoS1M4czQ3NXh6YzdZNWpzdDlEd3lPTWUzdTd1YWVlKzhhdEgzK3ZQbkVZb01YVk5YWDF3K0s5RFNNQWFMaHRxMzk5aGxjY25GZnJLcm5lZXphM1ZmUGNPWEtWY3lmTjMrWUs1cDhPSTdEcnQwN2VmbmxsOWgzWUQ5MXRiV2h1OVYxaU1WaVZGUlVjc0x5RXpqdjNQTll2bnpGc08wTnZOZURSTU40bjJnWWo4Y245RHZqc2FSUVRrTmRDSXAxUWRzVXNQQmxBdkNQZzJleVFuRzBDSUJYazM3T3hQV3FJcDBhVzBjZjQ3TXpxZ3N1cUxUWTFPcFEzMk5oN3ZEZ1J3ZFNkUHR3ZXJuSmppNmZkSTl3Sm9DNUVaMTUvWVRBRmlkZ1M0ZExlOCs0TkVMQjd1MXo4Z3VHL1ZrUU0vamJlVkhxMG1GY2FRQTBPNUlYdWp6T3JwU1U5ZFJjbkJ2Um1HbHA3TzRSRFRPQjVLVXVsNVhGQnB0YUhYN2ZrS2ExMzdUbTdJakd1UlVXc2RGbXR2WVF1akExMXBjWVBOWVdOcHowSlh1VEhtZVVtMW5CVkhIOGNIYUZ4ZHBpZzdYRkJyODdOUFlGYVJEK2pmenlwSEtXeDNWcUlqcGYzRFU0TDkvV1lHRjBmTitQOXFYOE1TY1RsSnVDLzE1YlNrMGtGTjd2YThvY0ZkSHdJNHVMcURRRlQ3VzdCUmNOejYyd1dGRmtzS0xJNE9sMmw1M0RMSm0vYkliTmlTVUdpMkk2UDl3L2RVcC9IQTJVYURnTmtXNGF0KzVGbkYwUDRSL2VCZDZBQjUxbW9KWE5SYTlZaUZZOEM2MTRCaUpTaW9qMEZLU1hFdWs1NEhRVEpBNFRkTlRodHgzRWI5NlQ0NUtTVGdMLzBGYlNIWFVFM1UxaGhHS2tkT0srQkE1czEzZDY0aDc3cjFUdGQ0eWJCdWRJRDNtSjlOMitpU2VoaFJOYWlrbEYwSDZReEYxZndGcHlOczdPQjhKdGJRZm8vdk5OMkd0ZlIrcUpuNFZ1MFdHUXFUYTZIL2c2NXZ3TnVBZWZBOEJ2M0VIcWlaL2kxajZmOTV6a24yOGE5L2pUei8wR1ljZnhENytTVnpBTUJ4Y00vanNkTityTCsvSE11blhyVnVpNi9nRWh4QVZTeW5sQ2lETEExRFR0eVdNOU5vVkNVVGhrcXYxWUQyR0VDRFF6V3BCWSt5QUlqZ2ZOa0V3ZTU1eHRUZHpuMUhlOTQ5MGNPTENmN1R1Mjg3YTN2b1ByWG5mZHFNNi85cHJybUZVOWkrOTg3OXRrTWhsV3JsekZaejcxejJNU09xc3FLM24zdS80MloxdG5aMmRlMGZELzdyeUR6czVjRWJDc3JJeHZmUDJiMlBiZysvWHQ3OTdFcHNjMjVXd2JHRSs2YXVWcVpzK3V5WTZsdkx3dkRTS1RTZlBHTjd3NSszck42alVqdktySncyOXUvVFgzM1g4djNkM2RlZmQzZG5iUzJkbkp2bjJ2Y2Q4RDk0NUlRSjQ3Wnk3dmUrOEhzcStYTGw2U3MvL05iM29MN1IzaDh5bzJBVkd1a3dXL1FOSEp1b0FpWTJwVU5lejJKR3BSdmtKUk9KeEFzaS9wWldOQ0JiQ3EyS1RDR3Z0bktBR3NLekY0WGJYTmp3K2s2QTBYcmNzRS9PaEFrazJ0T25YcElCc2ZxZ3VZYVduME4vQTFPd0Y3azM3MnFXUnJjRTZGeFlJUkNoN3pvem9ieTAxMmQzdWtncjc0MFFNcG56SXo3S2pJRUZSWkdqcmdBNDZFNXp0ZGF0TUIyN3M4T3YyK2gwMVVnemZQanJLeTJHQThNNUNsaHVDazBqN1IwSk93TittVDhpVnhRNG1HeHh1WHpRdy9PejdYNFE3clVCdU9BTGk5UHNYbmx4VnhUYlhOdGk2WDIrcHpQOTh2aVJuOCt1U3ljZlh6bHVmYTJOWHREMy9nQUF3Qk42ME9CY093dUJKY1BzTm1lNWZIemJXcGNZM3BXSEpGZFdpSU9wUUplSFFZUVRLaXdWazlMc3Y3bXpJcWJuMEFTalNjWmtnM2piTjNNODZPK3dqYTl1WHVOS05vSlRVWU5Xc3hhOWFpbGM5SDJQRmg2OHNFWG9hZ3JSYS8rUlhjMmhjSUR1L3VpNENVUHJLN21jeExkeUE5QjJ2RnhXaXg4Z2tSRGpXN0dHRllmVkpJNE9FZTJvcTFlQ01TSFRROXJQRW1CTWd3enRSdjNVZVFPU1dzbzlOdlRGSktna3lDb0swVy9QQ05RT2dXV3J5cTRPTStYdkRxWDZiajUyOGUvc0F4SUZOdFpMYithVUIvTCtIVnZ6VHF0dHdEeitTOGRuYU52UWJPU0VsdC9uSCs3VS85Z3RRek4wT0Jvb3o2MDNYSEp3cmVwbUxTb3E5ZnY3N1k5LzBLWGRmZktZUjRCN0FVeURvK3BKVFRkbFcvUW5FOEk1MHBzaHBTMDZCQU1kckJOSXNuSFlxbTVxWkIyMHBLU2lhc1A4TXcrUGpIUHNtaGhucFdMRDloVEcyY2Z0b1pmT1hMWCtQLzd2d2pIL3JnUCtZVjdRcEpaMmNIZDkwejJHWDR4amU4YWNpK2d6dzVpc1lBSitSNTU1NDNaSi94ZU5Hb0JkWEp4cjMzM1VzeW1WOHd6TWN6eno3TmpWLzlNbCs5OGV0RDF0UXNLU25oeXN1dkhMS05qV2NlSCtVZmZLOHduK2sxRVU1a1RRVmNpWW9uVlNnS2lCTkFYVHJJaW5NeEhSWkY5WjZGQkdORENFRkVnN2ZOaVhJdzVmTkFzNU9kSEcvM0pFKzA1NG9qR2xCaWFEbE91elpYY2lqZDk0d3JNeldXRlJrampreTFOTUhLSW9NU1E1RHF5V2xzY2dLYSsxbWtOQVJsaHNEUXdBOUNBVzlQTW1CUE12ZlpHdEhneXBrMmYxTnRFOVZHWCtjeHB5MWRzRFJtWUlyd2VTWUpSY051WHhKWE0rYlRpbzh1aWxNNWpQaCtYbVg0K2RIV0JEZXVLQjVSdTY2VWZHVjNmanZiN3crbE9hM001TklaTnA5Y1VzU3VoTWNMbllWSkpSZ3ZYMXhlelBxUzhKZjhQMTd0cGlhaThiWTVVVDYyT0U1ZDJ1ZVI1cW1YeEZkaENzN3BFUUZ2cTA4TnUvVHFnaW83KzNucnJzWkNHem1tUHVvUk9JMEluQ1R1dnFkd3R0OU4wRjdYdDBNekVNWFZtQXZQd0poekluclozREM2YzRSdnJKcGhvODFZZ2w2MUNLUG1STHpHSGJpdi9CbS83UUM0UGFzUDNCVHV6dnZCZDdCV1hvWVdyeXpJYXZMK0NDdUdNWHNOVG50dGRwdXo3Uzcwa21yMHlzV2dHZWpsQzNCMUc0SXdwdFRkL3hSNjFXS011ZXVoNTVwbDRCT2tPM0ZmMnh5NkoyVzRJa05FU3RBcnBsNjhrR0lLSTRQdzA3QkNNUVpXclZvMTN6VE5VNFVRcDJ1YWRxYW1hUnVrbEpHQnh5bXhVS0dZeG5oNTZ1Uk9TalNFbmw5c0dDMkJsTlBlVE4vZG5hQ3JLemZDS0I2UDU0M2JIQzBQUHZRQTd2OW43N3pqNUtySy8vOCs1OTdwTzF1eU5kbjBiQXJwbTRRaUlLRUlDS2lJaWlDaVdGR3dJU2hOdi9wVnZ5cUlIZmlCaWdWc05FVkFRV3FBSU5LU0xVazJQZGxrTjJWN24zYkwrZjB4czdNN3V6TmJrb1ZrTi9mOWVnVm03ajMzM0RPemM5djVQSi9uR1NhRjRzNWR1d1l0RytqbUE5aGR1NXNuL3YzRW9PVUxGaHpIYzJ1ZXk5aS9TOWM1KzEzbmpHQzBRNk5wT3FlY2ZDb3ZyWDB4bVJheXNMQ0lkNTE1ZHNadFZCcWI2a0NuNGJHSzIrMG1Ga3MvUWJSajV3Nys4ZWdqWFB5aHR5WkFjS0pnVzZPUDlFK0hCQTdEVlBTMkVyWFZPUEJET2ppTUgwS1dZbi9FVHQ3cUZMcmxzRUxIU1BGcmdrdW4rTmdac3RneWhETkppUGc1cVA5VFpNaFd0UGNMakFob2d1eFJwZ1VONnBJY1hkSVE2MHMvbWxMblRZQkhrd3ozYWVmNmRkNVg3TVd2SDU1Z0NQRjAwQVZ1U1lsSFVwY1FSZXNpY2RIUVlXSnhWcUdIYVNPTXlGa2MxRmtjSE5uOVlVeVJVVFFFK082MmJoWUdYVXoxU201Ym1NMWw2OXRwU3RRc3JlazJPWEZ0ODRqMk05VCtSNE1BYmtxNEh3SHUyUnZpei92Q1NHQjJRT2VrWEJmZlg1RE5WeloyOEhyNzBmK3M2WlhnVFFRdmZIQ3lEMTNFdjVNMXpURnlCN2lGRFVYS3NmMkJ5ZkhwcythWVRZK3BtT01mMmptOU4yd2RVMjVFNXdscGdxQnNDN08ra2xqTkU5Z2QrMGltTXRIY3lQelplQmFlaHo1bEtjS2RPVFdVc2t5VUZVVklOMElmUExFamhFVExtWXpNS2tBdk9ZN29oc2N3ZHY4M1VVY1FWTFNMMkphbkVaNHMzUFBlQlo2aGhVbGxXeWdqREdaMGNHMGF6WVgwNWZUYnQwQkpIWDNHU2NTMnJZRkVEUis3ZFEvUnFrZmlRbVd3R09ITlFuaXlVTDFqNm1raVd2VjNWTFFMdldRUnVEeW9jQWZHdmtxTW5Xdjcwbm9KTFpHdXRYZ2tYN2VEZzRQREVXSHExS20rL1B6OGQwc3BMd1pXQWZsQXJsSXE1Y1NlNmR5cmxNb3JMeTlmcUpReUtpc3J0L2YybVp1YnV5alRQcVdVZTZ1cnF4c0JsaTVkT2xWS09jTzJiWSt1NjI3YnRqMUtLWStVMG1QYmRrOUhSOGNUdGJXMWtYbno1aFVFQW9IemhSQnBjNUNacGxsVlhWMzlLa0I1ZWZreUljUkpHWGJmMXRQVDgrVFdyVnU3Rmk1Y21PVjJ1eStVVWhZcHBkeEtLYStVMHEyVThnQWVJY1RXOWV2WDM5SGJKL0RGREgzdWowYWpkOVhVMUJ4Y3VuUnBrYVpwWHdKS01ueGZyMVZXVnQ0RHNIejU4dU9GRUZkbTZMTkZTdm1iZGV2VzdWeXdZRUcreitmN0RBbTNaNW8rbjY2c3JId0lZTm15WmVkS0tUK1VvYzlteTdKK1hWMWR2WHZSb2tXVDNHNzNsY0NjREcyZnI2aW8rR3Vpei9kSUtTL00wSzR6R28zZVZsTlRjM0QrL1BsQnY5Ly9WZHUyODRVUU1TRkVCSWdwcGFKQUZLaXFyS3g4QWFDOHZIeUdFT0xkR1Q2UENUeGJVVkd4QjVEbDVlVm5DaUV5alhQNyt2WHJud2RZc1dKRm1XVlpwd2tob2tLSXFHVlpNU0ZFUkFnUnMyMDdFb2xFZG16YnRxMFpZTW1TSmJPVlVwTXk5Tm0yY2VQR1hZQXFLeXZMOXZsOE01UlNwaEFpR28xR28xTEtpRklxdG5YcjFtNG1vTlNrekhGUzAxQUloRFkycmpPbDdBbnZOTnkxZTdCbzUzYTdpVWFqaCszZXUrOVA5NDNLWlRZVUd6WnVZTVBHRGFQZXp1UHhqSWxvR0FnRStNSlZYK1NTaXkvbDRiOC94SFBQUDhzbEYxK0NaVmtaSFhHMlBYaVNWTk1QdjlibWVHVEo0aVdjY3NvN1diamdPSXFLaW5HNVhQVDA5RkJaVmNIdjcvMWRzZ1poTDAvKyt3a3VldjhIMEhWbkNpRVRDalVtMlIwMElRZ2NocXZvN1NSaUs2ZW1vWVBER0xJL1l0RnE5SWx6Ulc1SndXR0toa29wd3JaaVc3ZkZ3d2NpN0k4TUgrQXdXRE5US1NLaWZRZ3VZd1Vva2JwZ1lCZTJHdjR1YjBmSTVPOEhJbWpDUzVsZnczMllia08vSnNoeENlb1NScU11VXhGeVJNTUp5ejE3UTFRUDRmYlRSZHdaYXlwRmJJaW9tT2sramEvTkNXUnVrS0RIVXR4UTA4a2Z5bk1wY0V0K2VGeVF6MVIxSk5lUFZ2UTdIRFRnZXd1Q25KZEl3L3EzQXhIdXJJM1BuOXZBRFRXZC9HbEZIdE84a2p1WDVQQzliVjA4MW5CMFAyOWVNenVMUzZha3hzNjdCVHg2Zk42Z3RtdGJZM3g1WXp3UWNwcFhzakluL3J4UTRKWTh2R3B3KzRHOC80MDI5b1RISmtCc1BPRGM4VThBbEZKWTdmWEVOaitGM2JhWDVHVlh1dEduSFk5bjZZWG8rVE9IN01NMm8xaE4yN0VhdGlLRHhlaFRseU05NmV0V0NNMkZsajBaM3dsWElGdytZdHRmZ041MHBXYUVhUFVqeUt4QzlPbkhJL1QwZFV5VXNyRzdHb2p0L2k5MjI1NWtpdEQ0RGdUQ240OW53VG5JM05Ma3hWOUlpVjVVaG12bVNSZzcxeEkvcFNuTSt2V1k5ZXVSK2JNQWdZcDBwT3pMN3FnbjhzWWZrZGtsQ0Y4MmRtY2pxcWVGL3JjbklwQ1BQbjFWUEwycGc0T0R3MUhHcnVab29MeTgvSCtFRUY4R0NpRFZMVEhTaHlRaHhCZVVVcDhUUXZ3WE9BTWdQejkvdHFacGE0Zlk3T3ZBSFFDNnJuOEcrTG9RUWltbGxKUlNrWGorazFKdWNydmRMd0VSbDh0VktvVDRINlZVMnB6UG1xYmRBYndLWU52MmFWTEs3MmJZOTNZcDVXdEFsNjdydVZMS3J5cWxaZ2toVk84WWV2ZHYyL2F6dmVPMGJidEUwN1QzcE90UUtiWGQ2L1grTWZFMklJUTRuUXdDSDJBQzl5UmVsd29oTXZWWmI1cm0zNEdkYnJmYkI1d2loRGcrWFZ2YnR2Y0REd0ZJS2VjTjBlZGVJY1NEQUpxbStZVVFwd0lyTS9UWjBQdGFTamsvVTU5QXN4RGlMZ0FoaEZzSThTNHA1VHppQVllaUY2V1VBUDRFdkpBWXl5TGdsblFkQ2lFaVNxbjl3SjZ5c2pJWDhER2wxUHN5N1A5aDRIa0F5N0pXYXByMms4UytwYVpwb25jY3VxNEx2OTkvTmZDSHhPZi9UaVp4VlNuMWo3S3lzay9zMkxFajZ2ZjdWMm1hOWpmQUJ3aVh5eVVCb1pRUzVlWGxBcmk0b3FMaWJ3QXJWcXo0RS9EUk5GMVdyRisvZmtXRzhSOTFxRWpYOEkyT0JvU0VEUGVFb3lWNTFFOWdxcXNIcDE5dmEydmpoN2QrbjV0dStNWmJudlp6dkZGUVVNRG5yN3lLMDk2NW1zY2VmNVNubm5tSzczNzdlMm5yS1pybTRBZjlnZWxKSnpybHk4djUwQWN2WnZxMHdSbFdBb0VBcDV4OEtzRmdOdC81M3JkVDFuVjBkbEM3cDVheU9aa3VtUTZvZU4xVjdUQi9Vd0p3alpORUVhYVRudFRCWVV5cERWc3A3dDFjbHlUN01HcnJLYVhvc1JRdnRjVDRUVjJZMmdFVDNwSjRTbVJiOVZWUlZRb2lkbStRVm56ZldacGtra3NTU3FRVDdUUnRXZ3g3eElFU1NpbmFESnVPZmlwTVFJZUExcjhOZEpzcVJiRHNIWi9WVDJBTTIvQm9ZNVFOWFFaZm1obGdWYTZMZ0hib0dYYXlFN1VVU1ZSN05GUmN2RjBVSEpzc0dRNUhGelZkSm10Yll3amcydGtCL3RrUVNha0plRkdKbDIvTnkrS3BwaWczYnU1NzFncG9nczlNOTNOWGJROHhCUXV6Umk2cDFIU2IvR0pYRHgrWTdPV25POGNtZUcrMHVBWGN0aWliMHhMcE94ODlHT0g3MjFNZGtwMm00dXJxZG42MU5KY3BYc2wzNWdlWjd0TzRvM2FjbE1RWUJSK2Q2aDkxUFZUakdBdVNja1REQ1lBeXdzUnFuc1JxM2s2ZllLaWp6emdSNzdLTGtEbFRodTNEN2p4STVQWDdzRnYzZ051SGQvbkZlQlpkTU9RMnd1WEZ1L3hpUkNDZmFNVkRTY2NoaWZISXJFSkU0ZHowRjI3YnhOanpHckZOLzRSWW1oT21rS2hvRjc2VFA0dm9Yd05IdXZDc3VBUzdweG5yWUEzOVo0M3NsdDFEZkVBVHU3MGUydFBzeXBlSGUvNjcwQ2N2UXNoamE5TEF3Y0ZoZkpEakV6SGdkY0JXU3AwSWxBTlRpRDlISlFYRTRSNlVsRkpQS2FYK0FlenZYU2FFMkdmYjl1Y3piV09hNXV1OXIyM2IvZ2V3WFNsbEFLYVUwbFJLbVFtM1dYc3dHT3hJN0dlbmJkdFhBR2xWQXN1eTl2WjcvUThoUkZxcmlsSXFGQTZIR3dCQ29WQlRWbGJXVllETHRtMFRNR3piTnBWU3BxN3JwbTNieVlpUmxwYVdsd29LQ3Q2UnJzK0VxNjRKb0xxNnVtN1pzbVdYQ2lIU1BoRnFtcGE4aTdadCt4a2diWisyYlp1aFVLaTN6d01MRnk2ODB1MTJEMG9WbTJpYkhHZEhSOGQ5MmRuWmo2ZHJwNVF5RE1QbzdmUGdjY2NkOTFsUEJxWEFNSXhrM2tBcDVUMldaZjB0WFR2VE5LMU5tellkQU5peVpVdmIwcVZMTHhOQytLV1V1bUVZdXBSU0IxeFNTbDBwbFN5b0ZvbEVYdk42dlJlbDYxTUlZWVhENFJxQUhUdDJ4Sll0Vy9ZakljVHYwN1hWTk8xZzcydkxzbDZRVW43SXRtMWRDS0VEdWhCQ3QyMWIxelROQmJ6V2J4LzNKRVRoZE96WnNXT0hBZUJ5dVRaYmxuVk53dm5xVWtyMTl1MEMzS1pwYnVxMzNkK0I3UU03c3l6clFJYjlISlVvYzV3VXFSY0N4dW9lNnhoNFdIdnRqVmZUTHQrd2NRTzMzUFpEYnJyK0p0enVpU3NjTmpZMWN2dWR2MHhaWmhoRHAwZXFyS3pnanJ0dVQ3cmpmdnY3ZTdqcWMxY1BhcGZXYVhpTXBTZTk5cHJoNjE0dlhiSVVyOWRMSkpKYTMyVjM3VzVITkJ5R2RDbHdSNHNROFhwSzR3RlRPZWxKSFJ6R2tuMFJPM21ySTRBY2x6ams4NEd0Rk8yR3pXTU5VZjY2UDB4alAwdVRCSUs2WUg1QVkzNld6b1pPZzAzZDhkUjdwb0s2c0UzTWp0ZFVoSGl0c0ZLdnBENGhHbmFZaXVvdWcxVzVMdndqU0ZNYXRoVFZuUVpkL1JUQnFUNk5VbS9mL1dIRVZoeU0ycGlKSmg0Sks3SmR6QTFvMUhTYmJPMHg2VGI3WmdGM2hXMSt2S3VIUzZaNGVVK1JoeHhYYWgzR2tSSklDS0w5MlJVNmR0eEV4eXBuRmJpNWZLcVBTMHA5L0dSbk53L3N6MXpUTHM4bHVITkpEc2RsNmVTNEJOOGRJaDFwSnY2OEw4eUQrOE5ISkwzbGRKL0dqNDRMTWo4aGRONVhIK1pudTlLTGwvVVJtMDlVdG5QMzBoeG0relUrUGQzUC9DeWQ3Mi92NW1EMDZMM2liK295dVhiVDRISUtBRGVVWlhGbVFkL1VWSjVMY0dGSmZMcm1ML3ZDL0NMRGR3RndicEVuV2QvU09Iby8vbHZDc2ZXRU5FRXhhbC9GcUhzVDdENjNuajUxQmQ3bEgwVG1sSXlvdHFDS2hiQTdEZ0FLWW1HczFyM0RiZ01nM0Q0ODg4OEcyeVphK1JDWThaT3MxYnlUMks3LzRNMmVqUENtS1I2clZEdzFxWjNCRXE3c1JMM0UxTE9wRUFJWm1JVHZ4RThRZnZWM1dBMmJSelRPak9NUEZPSlpkQUh1ZVdjZ1hHbXo2RGs0T0RnY2NmSURicU9pb3VKRllPMmlSWXR5WFM1WFBuQ3lFT0xEUW9nemUyc1pEaWNlQ2lIZXFLaW8rRTMvWlpXVmxlM0F2U01aUjJWbFpTVlFPVnk3bXBxYWJ1Q1ZrZlM1Y2VQR09xQnV1SFk3ZHV5SUFtK01wTS82K3Zwd2ZYMTk3UWlhbWxWVlZmdUdid2JWMWRVOXdFakNBcTJhbXBxRHd6ZURYYnQyZFFBZHd6WUVjL1BtelNNU3M5YXRXemZTUHUzcTZ1cjY0WnV1ZzZzNkFBQWdBRWxFUVZUQmxpMWJXa2k0RG9kQlZWVlZiUnErR1d6Y3VMRUJhQmkySVpENDdiODRYTHQxNjlZZFlJUy81ZlhyMS8rZHVIQTR2aGxIQXRwWUJXYlp0aHFUU2ZtamxZcks5ZXpibC9tMFZGMWR4YTIzM2NvTlg3OHhyWk51SXREVjFjVUxMNjRaY2Z2SC92a285OTczaDVSbHp6NzNEQXVQVzhUcTAxYW5MRGZUMUhNOFZ0T1Q5bUlZQm8yTkRUUTBObkN3b1lHR2d3YzUySEFRSzAxOXZ1NnVjZUp1UG1LTXpmbEpBcTV4VXBONkFwK09IWTRDeXNyS3NrM1RqTlhXMW1hZXpaOWc3QTVaeVZrd1hVQytTNklkd3ZsQUtVVkx6T2FQKzhMOC9XQ0UvaVVNdlJMSy9Eb2ZuT3poaEZ3WE9icmsvdjBSZG9YREdHWThFS0FoWnRNU3M4aE5pR2xUdlJyTHMxMjgwV0ZpRTNmalBkc2NZL1VrRDB1eWg1NXp0SlZpUjQvRlM2MHhFbVVEY1lsNGJjSXAvV3JNSFl4WU5NWDZQcjlQQ3M3SWQzTitrWWQyVTdHMkpjYmpqUkcyOS9UVkZkc1h0Zm4xM2pBaFMvR2h5VjRtdWVTb0hZZFNnRjhLSkgxdXk0YW9JeHBPZEo1dGp2R0Q3ZDFjWDViRmpXVlpsSG8xZnBwR1BGcVFwZlBUUmRsTTlrZzJkWm5jc2Z2UW5ZSkhRakE4djhqRE4rWm1KY1g5MjNmMzhMdTZvUU5QbTJJMm42cHM1ODRsT1N3SzZwdzZ5YzNmVnVYeC8ycEQvR1ZmK0toTSttSW9hTXlRVHpZeUlDWENGVlA5ZUNWRWJQamQzdENRS1dMN3J6S1BzWnNlUnpRYzU5aVJUbUliSG9kKzZhbGt3UnpjQzg4ZnNXQ1k1QkIvL0VKMzQ1NTNCbmJ6ZG93OWI0Q3lRRmtZMjlmZ21yb2NVYnBzOERnMEY2NnBLekRycTFIZEErY01CZml5Y2MwNUZlSHlNeEFoSkRKdk9vRnpiaWE2K1dtTWJjOWlSenJCdGdBRlFpSTgyYmhtbllUTW5VNXN5MVB4T28rOWtjVkNJSFF2V3VGYzNJc3ZRTXVma3pHTjZ2QWZmbnc4ekRrNE9Fd1k3RTJiTnJVQ3JjUmRVdmZPbno5L2lzL251MXhLK1RGZ01wQ3RsRW82NTRRUVkxSmZ4OEhCNFNoRWpaTndSeUZBanRWang4UjlXRE5OazcvZS81ZGgyMVZXVmZDakg5L0s5Vis3WWRUQzRTVVhYMElzRnN1NHZxNStMeSt0ZlduUThuZWZleDc1ay9LVDcvLzc2aXVEYWkvT216dVA0MWVkTU93WWROZllQb0t1TEYvSkF3L2VQOGdWOSt0NzdtYmV2SGxNTHBtY1hHYWtFUTMxWTh4cENMQnYvejdXckhtZWlxb0s2dXZyMG9xcDZRaEh4b203K1FpaGt2ODVQQVF3VGtvYVlqanBTUjNlSXNyS3lqekJZUEFXcFZTd3ZMejhkY3V5L21PYTVzYWFtcHJNRjdFSlFKZHBKMDhqbW9pbkp4MnQwYkEzSmVsampWSCtkakJDZjlPY1Q4SjdpejFjUHNWUHFhL1BtYmM0cU9PWGdzN0UzaHVpTnB1N0xXYjdkWVFRK0hYSjBtd1hVenpScE51d1BteHplMjBQMzBnSUxwcElEVjVWU21IWVVCZXgrT08rY054Rm1WaFg0cEVzQ2Jyd2FmR1RuVzByNmlJV3JmMVVsU3hOc0RDb0VkQWxBUjB1TGZWeGRvR0hXM2QyODNKYmpIRGlOcmpiVXR4Ykh5WlhGNXhmN0NGTEc1MXdLSWpYTkhNblJBU0FwcmV6MEp6REVlT2hBeEZhREpzZkxNam12MjNwVHkyNWlmUzEvemdZNFpZZDNZeUYyVzZxVi9LVFJUbUgzMUdDbHBqTjFSdFM0NGFEdXVCcmM3SjRYM0U4TzBuWWh1OXQ2K0xKeHBIVktPd3dGWit1YXVmYTJWbDhlSW9YdnliNDJwd0E1eFY1K0grMVBielNOblFXa0pGUTZKWmNWSkkyUVZOYURrUXRYajNNL1paNkpSK1pHamNOUGJnL1RNc3dTbTcvMjdHaGFseE9SSTY5SjZRSmhMSk1ZdHZXWVBjMGszdzZjZmx4enowRHZXRDI2QVREdzBTNEE3am1uNDNaVm9mcVNFUkhteEZpMjlhZ1RacUo4QThzS0NyUUN1YmdQLzByaWZIM1h5VVJuaUJhZHZGUWJoblFQYmdYbkkxcitrcnNyaVpVdEFOTUE5eCtaTTRVWktBQW9ibHdUVm1NMVZZWHIzVm9tNkI3a2NGaVpDQWY0UTRjVnJxc1F4WWJIUnpHQXMyZHJNT3BRcTFIZURCamh3Z1V4RC9QZUprTVA4SnMzYnAxUC9BajRNZExseTQ5WHRmMVZjQmlZRFh4V24xT01RWUhod21LTWcvL1llM3RZZXpTazA3a0FNOUhIbjJFbmJ0MkRscGVVRkJJYzNOVHlyS0t5dlg4K0dlM2NmMTFONkRySTMra2U4OEY3eDF5L1lzdnZaaFdORHovM2VkVFdqbzErWDdmL24yRFJNTTVzK2Z3Z1lzK09PS3hqQldscFZQNTlDYy93NTEzM1pHeVBCS0o4UE5mL0pUdmYrK0h5ZS9JU2xmVGNCVGYzM2pITkUzKytPZjdlT0xKZjJIYmgzQ2ZOWkVQd0RGaVRKelFJbldTNm1qRytVVTR2RldZcGltQVdWTEtkeXVsTHRaMXZWSFR0TzNMbHk5L1RBanhsNHFLaXFaaE94bUhISXphS2NlVkJJdzB5cnlncjk3ZlFLRXViQ3VlYVk3eTBQN3dJTUh3czlOOFhGamlKVytBSTYvTXJ6SFZKMm1NMlhHbllkVG16UTZETS9MZEJCSTFGUmNGZFZibHVtaG9qR0tvZUFYQTlSMG0xMi91NG4zRkhrN0xkMVBzNmJ2Zk94aXhlTGt0eGhPTlViYjJXTW0wbzI0QnArUzVXSmJkZC8zdHNHeGViemRvU016S1MyQjJRS1BFazNxTnp2ZEliaXpMNHBHREVlNnBDeVZGdnJBTjkrNkw0TkVFN3k3MDRCMlFNbFdwZUszRWRGYytTOFZUUXNjZG5mRkJkaDRKUzVqRDIwYU9MaWp4eEsrMCs4SVdYNi9wcERWbU16K2dVWnhZSHRRbDh3TWFiWWJORFRXZDdJOVl6UFRGZjkrWkhHMjlmS0RFeTFmbkJBWXRYOU1jNDF0YnUvQkl3YnpBMkdXNmFPeFhDRmtDSDV6czVlcFpBWElUeDI1RDFPWlhlMExVaHkyV0JFZDMzL3ZQaGdoZHBzMEhKdnZJY3drV0JYWHVYSkxEamg2TCsrcERQTmtZVFI3Ym8yVzJYK05iODdKRzNINXRhK3l3UmNQUHp3amdGdEJxS0g2elovaGFqWHEvcUkxMDUrS0p6TEh6aERRQnNic2FNUGErQ1ZaZmxJQldOQTk5eWhMUTM5NDZKMElJOUtKNXVLWWZUMnh6UzErYTBvYk5XQzE3RU40Z29sK0V1UkFDTkJjeXV3UVpMRXJYNFloRVQrbnlvckpMa01IaWZnS0RBQ2tCa2R5UDdzM092SDQwMkdicXc3STJjZXZKT0FBdUg0RjNYWSt4Y3kyeGJjOGY2ZEVNd2ozclpIenZqTmZyNmZqRHBXK0p5T2FhZlFxKzR6K0cyYlNEMFBNL0hySnQ0T3diMFNiTkpQemFIekJxMDlkakdnN3Y4Ui9EcytoOHdxLytudGlXcHcrcGoyTVl1N3E2K2pYZ3RhbFRwL29LQ2dxS2JkdGVvT3Y2NWNCNXdLUWpQRDRIQjRjeFozdzh1SWgrLzNWSXoydXZ2OG9ERC81MTBQTGk0bUp1dStVbjNITGJENm1wU2MzK3UyN2RtOXgrNXkvNXlwZXVRY3F4a1JoNlF1bFRMdm45ZzdOL3ZKV2srenhEaVZ4bm5uRVdiNjU3ZzlkZWZ5MWwrWTZkTzNqb2J3L3lrVXN1QThCTUk3UnIyckdUbnZUT3UyNVBLd29ERk9RWFVGUmNURkZoRVlXRmhUejk5Rk4wZEk0azI3WERXQ1Bna05JUkhpbkd4NVhJWVp6alVVcE5BNllKSWM0RWJpMHZMMy9adHUwL3hHS3g1NFFRWFlueUNPTWVvOTk4VTh5R2h3K0VlYVV0aGh4d0grWFRCQ2ZtdVZnOXlVVzJxKzg2Wml2WTNtM3lxejBoR3ZxNTVZSWFmR0dHbi9kUDl1Rk9JelRHRlBpa3BGYzNzNERkSVpPNnNNV0NZSytJSXJpbzJNdnVIb3VxN3JoRDNRSzJoU3p1M0JQaWdRTVJwdmswZ3BxZ3kxVFVSeXhhREp1UWxYcWVtQnZRT0svSVE1Njc3MXBmRjdhcDdqVHBMWG1vaU5kQmpLYVpwSi9rbG55MDFFZVdKcmg5VDA4eTllcUJxTTF2NjhMTTlPa3N6UlpKRjZWU2lxYVl6ZE5OVWFvNnpVSHVhSVdpS2FhSTlWdlJ2L2FpdzhUajdNSjR5czZoT0RuUHhja3JCeHBnNHZ4c1Z3OXZ0bWNXcjF3eTdwUWRpQyt4ckRGbXA2MkxHTlFGWDUwZEZ4czNkNXM4TkVTZHhmNkVFNy9YRlRrdWJpakxTaEVrbjIyTzhhZjZFSDlZbmp1aXZqSnh6cXV0M05pdk5tQlpRT083ODRQTThldjgvQkJUdGxxTXpyMFhHWU1weng5czcySlAyR0pmeENKa0tVN0tjdzBwUk9yOS9vekhXaXlCSXhxT1U1U3lNUnUyWUhmMnEzbWllWERQT1MzdXNEc0NEeGxDOStDZWV6cm12Z3JzMWozeGNVYTdNZXJYb3hYUFJiZ0gvOXlFRUNBTzcwRmRDSm1ZaDByZlQ5OCtEbmRDUUtHTWFEejlhbS9manROd1F1Ti94MmZRU3hhaGx5eEN1QU5FTno3ZXQxTHFTWmZmSVdQRlVMSGhJMXVPSkVMM0lQeVRrTDdzNGR2NmNoSCtTUWg5NU9rRkJtSjNIZ1NoNFMzL01MR2RMNE14eXU5SDl5S0RSV2pCWW1ST0tWcitUS1Evais0bnZuM0lZeHFQOUt2cFZ3djhlLzc4K1VHLzMvOWh5N0tjMlQ4SEI0Y2pnSEJTdWc5QlpXVUZQLy9sejlJNmxENSsrUlVFQWdGdS9QcU5mUE5iMzJCdlhXcmQ4WmYvc3hhZno4Zm5yN3hxVE1heWU0QjdFT0wzMG9IQW9kL3pQUERRL1pRVVQyYlZxbFVFL0lPanJnY3laL1ljZm5STGFxQlNaMmNubi96TUZVTnU5N25QWHNYbUxadnA3T3hNV2Y3SVAvN084YXRPb0d4T1dkbzBuTWVLMDdDcXVpcTlpL1M4QzNqLyt5NGlQejgvWmZsL1h2bVBJeHFPbGpHYVRCS2tUbElkN2FTYjFIZHdHRXRFUC9FbmdRYzRTMHA1cHRmclBRQzhXVjVlL2lMd1psTlQweHYxOWZYak5wZHlUeit4eWdhMmhXeTJoZExQbEQvVkhPV3JzL3hjTXNXSGxpaEpjU0JxOGJ1NlNJcGc2QmJ3L2hJUDd5bng0a21UNjdURFZOeGRHK2FOamxoU3ROT0lwK3pNN3U5Z0VvSkYyVHJYemc3d2Z6dTYyZDdQeGhpMm9TNWlVemZNclA0TXIrUUxNd0lzQ3JwU2dpT0N1cURRTGRrUnNyQ0puMDQzZE1YRno1dkxzdkFNRUdDOG11Q2l5VjRhWXhaLzNoOUpwb3lzajhUck9GN3JDVERGRTNkVDlsaUt2eCtNOEx1NjhJZ24vUjNOY0dLekoyenhSSm8wbmFkT2NwT2R1QUFmaU5wVWRLUVhrM2FGaHE1NStWeHpqSzNkN2NuM1g1Z1ZZRlZPWHdLb0xsUHh5TUhCZ3VBWFp2WUY2ZDI2bzV1cXpwR2xqKzlsc2tjbUJjTldRM0hyam02ZWJvb3l5NjhsMC9rZUtrMHhtK3RxT2xtZXJYUHRuQ3lXQkhVYW9qYjM3RDMwT2MwMzJ3MCtYLzMyM211R2JiaG5iNGlnTHZqMXNoeFc1cmk0YVhNWC8yNUtuN2ExOXp4bHFtTXZTT3JZZUVLYWlKZ3h6SWJOa0JRY0JQclVjclRpZVdOWU0yYjB5R0FKcmxtbkVPMXFCQ01NeXNKdXE4WHVia1pPR242UzRHaEh4YnJqYnNNRXdoczhncU54ZUtzSnYvbG45SkxqRUlFQ3ZNZC9ERFEzMGFxL0FlQ2FXbzcvcks4ZlZ2OUc3YXVFMXZ4MDBITGhuNFIzeGFXRVgvdDkvRGdhQS9USmk5RkxseEpaOTBDSzhCM2Y0UkR1aFA3clJwcnlXSWloMnc3aGlJeHRldzdQb3ZPUk9hVzR5MDRqdHZuZmFkdHBSZlB4bGwrTTBOeWd4OU8wU204MlpCQXN0YUlGV0kxYlJqYitDY2pXclZ1N2dOOGU2WEU0T0RnY293aEdmZzA1eG5ocDdZdmNlZGNkYWNXczAxZWZ3VWtudmdPQVFDQ0xiOTc4TFc3KzVvMDB0NlNtOW4vbTJhZngrLzJzUHUzMHd4N1BRRGNqd0pRcFUwWmRPN0UvYTE5ZXk0RUQrOUYxbmNXTGxyQnE1U3BPT2ZsVXNyT0hEMGdhRFRrNU9Yenlpay94aTl0L25ySzhzS0F3NlZJY1dOTlF5dEhWUFJyUHZMVDJ4VUhMVGpqK1JENzl5YytrYmQvZDNmVldEMmxDTWlicFNjY1pvNTFjWDd4NGNURXdMY1BxbUczYnV4S3VNZGV5WmN2bUthVW1hWnJtVVVwNXBKUWVwWlE3OGJwdS9mcjF6d01zWGJwMHFxN3JGNlRyVUNrVnNpeHJUWFYxZGYzU3BVc0RVc3AzU1NsTE1yU3RycWlvK0M5QWVYbjVhY0RITW95ejJUQ00vN2R4NDhhNjh2THlRdUNMd0pRTWZmNmpzckx5WHdETGx5Ky9VQWp4bmd4OTFrV2owVi9YMU5RY1hMeDQ4VFJkMXo4bmhDaE8xOUEwemJzM2JOaXdEbURGaWhXZlUwcXR5dERubmxnczl2ODJiZHJVdW1USmt0bTZybDhOcEMya3BaVDZmbVZsWlMzQTBxVkwzNnZyZXRyUFk5dDJmWE56OC9QMTlmWGg4dkx5R1Fublg5cUxSR05qNDMyOUF0N3k1Y3N2RmtMNGdKaFNLZ0xFaEJCUjI3YWpsbVcxYk55NGNUdGd6cDQ5Tzhmbjg4MTB1VnlCZ1dOTkl4NEs0dC83KzREemhCRE5CUVVGZFlXRmhjL1p0djFRVlZWVmRZYnZaVUpncXJoNDBXNG84dDJDcUEwdnRNUlkzOWtuZE9nQ1Z1ZTcrV2lwbjRBMitGNnNOV1p6YjMySVoxc2lTUmVQQk42UjUrTHlVajlUdktuemkwckZYVlJ6QWhvN0V3TGZhSmppMVFqWmlvZ04vYk16enZMcmZHYTZqMjVMc2FITHhDYnVLbnEyT1VxeFIzTEZWQitCQWNWZTNWSncwV1FmdFdHTEYxc01lbWM1WG1tTGNXS3Jpd3VMdlhnMGFEY1VPM3JNVWJtRXpHUHdYSDRzOFVhN3dSdnRxY2ZKRFdWWlpPdng0OGdqWVVPbndYL2JZcXhwanFXSStiMHN6TW84OTk0Y3MybnVaNkZySDhHUEw4OGx1S3cwWG12dm1lWllpbUFvZ0E5Tjl2SnlhNHdEUXhSVi9GZGpsSlc1TG5RaCtQSE9iam9UZVVOM2h5eE9mcms1NDNham9iTFQ1T01WN1p4VDZLSGRzT2tlcHdwN2o2bVMvdTMvblI5a2I5aWlwanROY0dHaTBiSG1NZ1JITkJ5M0tET0szYktyYi9MZDVVV2Z0Z0xoeXp1aUQ3NUNTbHd6VGlDMi9RVlVRdXl3T3c5Z3RkYWlUNXB4eE1ZMUp0ZzJxcnNaWmZZVngwMmJXdFZod3FCQ3JYUS85WDlrWGZBOWhDZUlkOFVsSUFUUnlvZmZ1cDNxWG9Mdi9VSGMzZWZQbytlWkh4NTIybEVaTE1KL3hyVUlUeGI2NU1WeDE1MFZ2MEhTSnMwazY4SWZEZHVIVnJTQW5FL2NQNkw5K1U2OUN0K3BtUjBQWFE5L0didnJJUDR6cmtYTExSMjBYbmlDWUp0NEZweU5aOEhaS2V0VXBJdnVKLzhYNmM5RG43STBiZjhxMW8zcWFjWHVhY0h1YWNidWJrS04xckhvNE9EZzREQjJLQVgyMEJHNXh4cW1hZks3UC95V2Z6M3h6N1RyWjh5WXlaV2YrVnpLc3Z6OGZMNXg4Lzl3OHpkdkpCeE9EU3A2OUxGL2tKT1RkaDU0eEd6YXRKR0REUWNITFo4OWEvWmg5ZHZXRnErN2JKb21sVlVWVkZaVmtKdWJ4enRPZXNkaDladU8wOTY1bWhkZmVwSEtxZ29BM24zT2VYenM4by9qOWNhRGlpd3JkVExnV0VwTnVuZnZua0hMNXM5ZmtMYnR6bDA3QnprMkhkNWV4dFBjVlAvWmgvTHk4Z29oeFBLQmJXemIvblZsWmVYbkFEUk51MHpUdEIrazYwc3BkVkFJOFhGZzdjS0ZDL00xVGJzTFdLbVVVa0lJQlNnaGhCSkNLS1hVMzREbkFYUmRuNmVVdWlYREVCdDFYZDhIMUFONVFvalBLNlZPeXREMlY4Qi9FMk9lb1dsYVdvRlBLVlVucGZ3elVLZVVDZ2doVGhkQ3pFdlgxcmJ0R3VCZmliZnpNNG1HU3FsTlFvaS9BRWdwYzRRUVp3Z2gwcDZBaFJDUEFlc0FMTXM2WHRPMHRJSXBVTzEydTMrWGVKMEhuQ09FS016UU5sa1lWdE8wcTVSU2FVL1NVc29YQ2dzTFg2K3ZydzhycFJZSkliNmpsRW9iVGUzMysvOEc5RjZ3YmtwOEhpSGlmMEFCQ0UzVGhKUnk3Yng1OHk3ZnRtMWJjekFZZktlVThtNGhSRDRaYXJPbm0vTlNTcm1VVXBPRkVKT0ZFQ2RvbW5iVGloVXJYcllyWGtRdE9oSGhQdlJzT0VjckhnRlR2UnFCaEF0dlQ5aGtUVXVmd0NHQVVxL2tDelA4RkxrSEM0YW1yWGkrT2NLL0dxUDBOelBPOGtrK01zWExvcXpVYTJUWXNubW1LY1pmOTRlVGpzRFI4bXE3d2ZZZWt3dUt2Rnd5eGN0a2I5OCtGZ2RkZkdhYW4xL1U5ckFqNGVRSzJmRFFnUWpUZlJybkYzbVNLVWQ3S2ZWSXZqUXp3T2J1enFTWUVyWGhwWllZeCtlNG1CWFF5WFVKWnZoMFlPUzEwRndUSUtEb3hOeTBoOC9iaGlhT3JHT3pPV2F6Y3hoSElNQjBuOFlQRmdSWkZOVFoyR1h5VEZPVXI4NE9jTW9rTitjVWV1Z3VVL3h0ZjRRLzd3dlROSnBjbXFQazA5UDkrTFc0YVBuem5hbXBTNysvSU1oNVJSNnFPazArWGRuT1VKOHFYZHJUdDRLbk16anpqaFJMczNWZU9iVWc3VHBYbXNQWkJtN2MzTVVESy9QSWN3bCt1aWliajZ4dm8yMkFPdGk3YmV3WXpLcmdpSWJqRkJWcXcrNXBUYjZYZ1VLMDNLbEk3Y2hlRkFDa0x4Y3RieHBtVndNb0N4WHVSSFVlUkZrRzRpZ1kzNkdnbEVMRlFwZ3RPNU5pQzRDY05PY0lqc3JoN2NEdTJFL1BjejhtNjkzL0UwOUo2bzQ3Wm8zNkNqcnZ2L0tRK3ZTZjhqbjBhU3ZUcnpRalJEYytqdmVFSzlCTGwrRTcrYk9FLy9PclF4MCs2RjRDWjEyZlRLVnE3SDRsNVRkOEpOR3lTNUM1bVlLTVNidE9oZHRUM2x0Tk80aXN2eDhWN2NhT2RNYlgyNk5MNGVEZzRPRGc0UEIyODlSVFQvTGNtdWZTcmlzb0tPVEc2Mi9DNHhsY08zdjZ0T2xjOCtWcnVlVkhQMGh4TkoxNXhsa3NYMWJPZlgrODk1REg5UERmSDBxN2ZOSEN4WWZjWjArb2gwaGtjUHFsb3FLM0x2RHVzNSsra3UvZjhuOTg5dE5Yc25SSmFvQ1JZYVRlQXgwcnFVa0JvckhCa3p1MXRZUFQwVWFqVWU3NTdhL2ZqaUZOUEVSNk1XTzBLTWFYeTZXL0ZpR0V1QnNZNU9LemJYdDk3MnNwNVZPMmJiY09iQU9nbEFvYmhyRWRvTE96czhQajhmd1F5RlZLbVVvcFU5TTAwelJOUTlNMEU5amZ1NTFoR0JXYXBsMlVZWWd4MHpRM0E0UkNvYVpBSUhDekVDSnRsSVZoR1BYOVhqOGloRmlicnAxdDI2WnBtbzBBbFpXVjllWGw1Uit4YlR1dDI2NnJxNnV0Mzl0ZjI3YjlZTHAyNFhBNHRuWHIxa1lBMHpTM0NTRStMSVJJTzRIaWNya2FlMTlMS1creWJmdi8wcldMUnFQUnpaczNOeWI2MytqMWVpL1FkVDF0dEVRc0ZrdCtuN1p0ZnlQVGR5U0VhSlZTdGdORUlwSFhQQjdQWlVLSXRDZlRiZHUySmZQTzJiWjlGWkF0aE5DRkVMcHQyenJnU216YlpOdDJGNEJsV1ZWU3lxL1p0cDBscGZ3eXNDUmQzNURSMlJ0VFNsVXJwVFlJSWY2alNtYWNlaVN6Y1kyVy90bERKVkRpRWVTNEJsWTBCSmNVbkpqcjRyMUZIandTTEtXbzZUTFowV01sZ3c2eWRjR0hTcnhNODJscHowMTFZWXZIRzJNcGsrU1RQWklycHdkWWtlUENsUmlNclJUTk1adC9ISXp3MElFSUxZWktDV3lRZ0Y4VGVEWEkxZ1Q1TGtsWVFWUFVKbXdyUXBiQzdGZXJzTmxRM0w4L3pJNlF5V2VuKzFrYzFOR0VRQk53Zks3TzFUTjhmR2Q3TngySngvb09NOTUrYWJiT2RGL3EzMUlJd1hTZnh1V2xYbjY5TjB5SHFaS3BUVjl1alRIREh4ZFZMNTdzd1N2aGxYWmowT1MvQXBwajhjK29rdjBPL1hjYUQ5eTk5UENDeVE2WHZXR0w2YjRqRjV6MVZGT1VHemRuenByZ2xmQ3A2WDQrUHRXUFI4Si8yd3krWHRQSk9ZWHgrKy9OM1NhMUlZdjNsWGk1WXBxUGowejE4ZkQrTVBmc0RRMFNsZzZYYVY3SnhWUGlMc043NjBMc0grQW1mUGhBaEhPTFBDekwxdm44VEQ5MzFqcEI4UU9SZ0crVWlXMmFZamJmMnRyRkx4ZG5VK3lSL0doaE5wK3I2a2dKaU5BVDUwRkhOSFFZTnhnSE5vSFo5K0FuY3lZakE1T080SWo2b1h2UUNzb3c2eXZBc2dDRjFiRWZPOVNHTmc2ZGVVb3BsQkhHcUZ1SGRhQ0czcmhQNGM5SEs1aDVaQWZuOExaZ05Xd205UExkYVBtemlMeWVtSXl6elVFQzFraFJ3NGgyMFUzL1F1Wk54ejMzRE56enpzTHVhaVJhL2Nqb2R5UWtnZFZmUnVaTlQvWWIzWmpxYUxCYWErbTQ3Nk1adTNDWG5ZN3Y1TTlpTlc2bCs5L2ZIWEozV1JkOER5MS9OdUgvL0lyWXpzRTFjL3AyR3YvOFhmLzhKZ2lKRE9Rai9YbVlUVHZTTnRjbVRVZm9Ic3pHN1lOY2x5cmNocmwvUW1lZGNYQndjSENZZ0p4Ly9uc3dUSE5ReXNpQy9BSysrKzN2VWxTWStaNTUxY3BWWEg3WngvampuKzhENE1RVFR1THpWMTVGL2I3NmpOc014L05ybnFONncrRHJxYTdyeVJTcGgwSlRVMVBhNVNVbGFUTURqZ2tsSlNYODRxZS9STXJCTXdlV2xScWJmU3c1RFNmbFRXTGZ2bjBweTlhK3ZKYTh2RW1zZnVkcS9INC91M2J2NHNHSEgyVFBudG9qTkVvSGlEOXRqcWU1S2IzZjdQcjY5ZXVIalhhc3FLaW9BV3FHYTVlbzBmM2tTTWF3WWNPR051Q0Y0ZHJ0MkxFakNsU01wTTlFaXRTUldEYk1pb3FLL2NNM2c4ckt5blpnMklmSW1wcWFHTEJ2dUhZQUZSVVZUVUQ2azIwL0VwKzliaVI5VmxWVmplZzcyckpsU3d2dzhramFWbGRYdnphU2RoczNicXdEN3A4NWM2WTNMeS92ZzBLSVFhSmhCckd3U1NuMWtKVHlmdE0wZHdOdDFkWFZQY3Nuejd4bkpQczlXc2gzYVhTYmNlSFBMZUZqcFg3T0xmVGdHbkJKNjYxOTZwWUNJUVQ3d3lZdnRzYm9URmk3SkxBcTI4VzVoWVBkZVFEZHBzM3Y2ME5zNnpHVEUrU1RYSUpMSm5zNVpaSUxUNkpmV3lsMmh5eitXQi9pbWVaWWlpUFJJMkIrbHM3U29NYUtIRGZIWmVrRWRJRkVvRkFZTm16ck1kblFaZkJhdThIR0xqT1pBaldxNE5VMmd5NnpteXVuQnpnaE55NVN1aVVjbit2bVUxUDkzRk1mcGlzaEF1NElXZHhYSCthR09WbEpNYk1YS1FUdkx2VHljcXZCNiszeE5LV2RsbUo5cDhGWkVUZFRmRHBGSG8yUFQvVnhXYWx2a0pQYlV2QjRRNVM3OTRhU0xzMjhkTllraHduREZkTjhYREhWbi93Ny8yVmZtSi91N0VseDhMWEViTDYvdlp0Zjd3bHh4VFFmSDU0Uy8vMWNOTm5IVDNaMnM3bHI3SUxWYjVnYnhDMWdYOFRtZDNXREJjSDFIUVovcVE5eitWUWZuNXJ1NTdVMmd6Y3oxRnNzY011MHp1SzNnZ05SYTh3RjFFTmxjN2ZKelJsRTRtdG1CMWlkbjc3VXdzdXRNZjY2TDh4bHBUNVc1Ymk0ZXFhZk8vcUpzdTZrMDNETWgzelU0NGlHNHhTclpUdjBYdHFGUUdZVkpoMVFSeHdoNHdLbTVnWXJuc3BUaGR0UjBTNFlSNktoVWdxVWpUTENtUHVxaUZZOGlJcjAzZDlyUmZPUmdVeVpQUnpHTXpKM0tzSDMzUXBBMTJNM1lMZlhZK3g4Q1NPREVDWjhlV2g1VXdFdzkyOFlrekdFWC9rTldrNHBXdEU4dkNzdnhlNXV3dGcxb3VleDNsSGhmK2ZWNk5QajVTMk0zYS8wQ1o0REdVckVUTlkvVkNOM0tOcld5TnBhTVdTd2hLejMvQi9ZSmwyUDNvQUtEUWc2RmhMZlNaOUN5NTlOck9ZSndxLzlZV1JqY0hCd2NIQTRhbERncENjZGdCQ0NMMXoxUlRvN081T3BORXRMUy9uR2pkK2t1SGg0UWUzOUYxNUVYWDBkTFMzTlhQUGxyeDZXK0xWeDB3Wis5WnYwOC93clY2d2tHRHowR3Q3Nzl3K2VSOC9KeVNYZ2YydWZXOUlKaGhCMzBmVkgwNDZkeCtHbFM1YXhZZVBnKzlUSEhuK1V4eDUvTkdXWkVBSk4wOUxXMm5SNEd6ZzY1dDhjSEk0YTBvaUV0aEFpQW5RQTZ5ekwrbE5WVmRVRGIvL0l4cDcrVGhtbHdMQVZmazNnMFRLTFdJYXQyTlpqc3I2ZmlKQ2pDMDdMZDVNM1VHMU04SFJUaEpkYVkwa1JUeGR3WnI2YnN3czkrRFdSZENZMnhXeit0Qy9Fc3dNRXc2QU83eW4wOE41aUw5TjlHaDRaZHdyMk9Sb0ZTaWxXNWJvb3ozRnhWb0hGMnRZWUQrNlBzQy9ob3JLQVRWMFd2NnNMb2ZCeDZpUVBRZ2dDR3B4YjVHRkxqOG5UVFRFczRpbEhuMnFLc2lMSHhmbEZnMVBONXJnRXEvUGRiT28yNkMwRlY5VmxzTFhIWklwUFI0cjRkemc0aDBNOFRhdXQ0di82UHQvNHI4VmQvdExZMUxDYmlEUkViUEpjZ3FhWXpmZTJkYk8ydGE4TTFZRm8vTGU2T1ZIZnJpbG04K09kUGZ4MVg1aHJaMmR4V3I2YlRWMG1ZL1VMT2JQQXpTbDVjVlA1TFR1NnlWU3k4UGJkUFp3eXljMHN2OFlQamd2eW9UZmJralVMKy9QK0VpOWZtT2tmbzlFTnpTMDd1bmxnLytDTUlrZUNxQTIxNGZUUG0rbHFVdmJuOXQwOXZEUGZ3elN2NUpQVC9iemFUNVIxbklZTzR3N1YzZHIzTUNFMGhDOFh4TkZ4VVJOQ0lMdzVTRzhPZGl3ZW1LZENiYWhvYXBDZVVncGx4U0FhZ2lFek1yKzlLQVhZRnNvMlVOMU5HSHRlajRzMS9aeWR1QU80WjUyRTlCd2xRcTNER0NNZ21VcDMrQWd6MTR6ajhiM2pNMkNiZE54NzJkZ013VGJwV2ZOVGdoZitDT0hOeHYvT3ErbnVhY0ZxMkR5aXpYMG5meGJYbk5NQU1QZFZFbnJwam1HMlNJL1Z2cC9ZdHVleE93OE0yOWJZOHpwV1N5MVc1NGdDYlFHd3V3NWlIZHlNUG4wVmdkTy9RdmVUMzBseEUzb1dub2VXUHh1VVJheDJSTUdwRGc0T0RzY01Rbk9oelBEd0RkU0VBVWtBQUNBQVNVUkJWSTg0NnJEcjgvWXlFZEpGOWFMck90ZCs5VHB1K3NhTkZCWVVjdTFYcnh1Vm1QYTV6MzRleTdKd3UrT1JzNTJkSGNOc01aalhYbitWMisvOEphWTVPTmhIU3NtbGw0ejh2aVlhaXcxYXRtdlh6a0hMWmt5ZlBtUS9PM2Z0NUlNZnpwUmw4TkF4VFhPUWFPanhwSTg2bm9pY2U4NjUvUE9KZjlMUk1YeW1qSTljZWhuL2Z1cEpXbHZUWnBCMEdJb3hPRWNwNENnSjNCK1dDWFJLZGhnZmRBTlZ3RXRLcVdyRE1ON1l1SEhqNEF2Tk9HYW1YMk5ySXNXb0JjbDBtMFBSWmRwczZEVHA2amV0TnNNdldacXRKeWU4KzFNZnRuaWlNWlpNL3dsUTRwR2NYK1NoMkNNUklpNzR0Um8yZjlrWDV0bm1HRDI5bmdWZ2lrZnl3Y2xlM2xQa0lkOHQwem9aSVJHQVFyeTIzU3kvVGxIQ0FYVnZmWmh0UGZHYWlCWlEzV1h5bDMwUml0eVNza0JjNEN0MFN5NHE5cktoeTZRK29XeDJXM0QvdmpBbjU3bkpIU0NHYWtLd01zZkYvSUNMTnhLVC9XMUd2TzhWT1RZNUdjUlRpSjl6TzAwNzVid2JjR2JMSnh6UE5VWEpkMHNPUkcyMmRKdEViY1ZyN1FhaEFZSlNvVnV5UDJMVE1lQkN2QzlpYzExTkp5VWV5Y0dvelJTUDVQR0dLTVpocEJQUGN3bXVueE12SmZSa1k1U1hXd2ZmUy9jU1UzRHJqbTd1V3BwRG9WdHlZMWtXTjI4WjdLd3psQ0k4Z3NjdXQ0VGVrTU9JZldqeFN1UGxYbVU0SWpaOFoyc1h2MW1XUTNQTVRrbFA2blZFUTRmeGh0M1ZRUEtRbGhyU2wzdFV6YUpJdHgvaDZZdHNzS1BkS0NOMVVrdEZ1NGp0ZUFsejd4dGdIaDJSQ1FBS0JVWVVGZTFCeFhyNk9hMFNhRzdjWldlZ2x5NDdNZ04wT09vUVduekNTY1hHTnErNENyVVNldWtPQXVmY0JGSW5jT1oxZEQ3OFpUQ0czby8zaEkvam52OHVBTXdERytsNTdyYmg2L3hwTGhDRFhRcFdhMjJmdTA5b3llTkJMMTJPWGpRM3paaGJjSlV1dzVYbStJaHUrbGZhN3lqMDhsMEVQL0F6dE9MajhDdzZQNWxDVldhWDRGMXhLUURoMSs0ZHNXRHE0T0RnY015Z3UrSG9xa0dmSHNVWWlvWWlmczg3anVwOURVWEFIK0E3My9vTzJkazVvM1lMOW9xRnZieTU3czFCYlRMMUdRNkhlZURCKzNuOFg0OWw3UDlkWjUzTjlHbnBCVDR0alpOdjg1Yk5tS2FackJNWURvZDUrWlhCV1JKbXpacWRjWjl2SmRVYnFnWXQ4L25lbmtqc280RkFJSXViYi93R1A3ejErN1MzWnhZT1AzalJCL25BK3ovSXY1OGFVVlpJaDM0SVFJNUJJSzhpN253WkQ3aGxYQkJ3Y0hpTDJRdmNxNVI2WE5PMCtuWHIxalVESTB5RE03Nlk2dTJyWDJncGFEWHRSSTNUOUFlYVVvcldtR0pUdjFTSmZnM2VrZXRtYXBwNmNwWlN2TndXWTN0UHYvWVNQanpaR3hmc0VzczZUTVZqQjZQOHN5RktkMkpLVEFBTEF2RTBuKytjNUU1eEpJNkVnQzQ1STk5RHNVZmo3ajA5ck9zMHNSU1lDdDdzTUxpM1BzTFZNLzJVZXJYNHZySjBMcG5zNWZiYUVMSEVLWEZIeU9LRjVoanZMZkdnRGRqM05KL0cwcUJPZGFkQk5ORytvc1BrZ3FLaFJVTlRLVnFNdnJxTEFETzh4MDc2OG1PRlgrenVTWG0vcGlXOVFIZmxqQUJUdlpLZkQyamZ5OEdFRlhCL05GNFA3MURKMVFXL1dKeERzU2YrMjJ3emJLNlpGU0NvaS9nL2x5U29KVjdya3FBdTBQdjk1TThyOHZCMFU1UVhCbnlPZSt2QzNGczNkRkRwL0lER0g4cnowR1Q4Mkx1cXVvTTBwc1ZqaW5VZEJ0L1oxczBMelZFNituMFp2YWVPaUpPZTFHSGNZUFU3S1FnWlR3VjZOTVg1Q1pucWZMUmlZUFhkbENobFk3WHVJYmIxR2RRSUhFeEhEZEtOcSt3TVBFdmVDL3JnbEFnT3h5aDZQTW1GR2tiTU94VE1mWlZFcXg3QlBmOWRoRjc4NWJDQ0lZQzU5MDNjYzgvQWJ0dEx6ek8zakNoVmFPQ3NyNk9YTGgreVRmalYzeEhiL0c4QVhGT1g0MTU0L3NnK1JJTFk5aGY2UkVPcEp3TWRsQmtoL1BwOXVLYXZJcmJqcFlUTE01NWVGZDJEc2VORll0dWU2M04vMnNmZzFkckJ3Y0VoRFVMM2pJOHNkc3BHV1dPa2JoNUZRWEpqUlY3ZThIWEo2K3ZyRUZMaWRydnh1RDI0M1c0MFRTTm14R2hxYk9UMU4xNVBLL0w0QnpnWFk3RW9MNzcwSWc4OGREOXRiVzBaOXpkejVpdys4ZkZQWmx5ZmxTWmw2WUVEKzduK3BxK3pjTUZ4MkVwUlZWVkpVMVBqb0hiSExWZzQxRWM5WlBiVzdlWGd3UU5rWitmZzkvdlJkUjJYeTBWUFR3L2J0bTNscncvOFpkQTJ1Ym01YjhsWWpsYks1cFR4c3gvL2dpZWZlb0kzM25pZEF3Y1BZTnMyay9JbXNYRGhJczQ1KzF6bWxnME9Dbk1ZS1dKc25JYUpTZlR4Z0ZzSzBoaVpIQndPbTlyYVdpc25KK2NSS2VVdEZSVVZMdzYveGNTZ3lLUEZiM1ZVd2dGbktDS1dJaXZEN0swTjFFVk05dlpMeTVlclMwN0lkYVhVRysybHgxSzgwQnhOY1NXZWtPdml6SHczV1FrUjBGU0sxOXBpUE5ZUXBiWGZ5V2lLUi9MUlVoK241Y2RUbUI0S0hrMndPS2p6NGNsZW1tSWhkaWNzVVlhQy83VEZXQnpVK1VDSkY0OG1DT2h3ZXI2YlY5b04vdHNXbjlNSTIvQmlhNVJUSnJrbzlLUUtlMjRCcTNKZFBOMGNwUzR4dzc4bmJORVV0Wmp0MXpJNklrTm0zRlhabjFMdjBaSEp6ZUh3bU9QWGVIaFYzaUZ0ZTgyc0FOZk1HbDEydVZVdk5ZODRqOTVWTXdNc0NmWWQySmVWK29iZHhnSjZUSVZiQ3J3U3ZqRTNpL1VkNmRPVVppSmJGL3hrVVE1ZUNYdkRGdGR0Nmt4N3o3RXl4OFc2REhVVEp5cVBIaHhzYVBJbGJuS2k0eVNZYXl4eFJNTnhpaG80YVg2VXBDWk5vdWx4VWFBWHBkSVhxejZLSElaREluV0VMeGYzdkhmaG1yc2E2VCswaTQ3RHhFVDZjb0I0N2M2M2drakZnMFEzLzN2RS9ac0hhK2grL0dic1VGdHFnTUVJVUQwdGc4UlA2YzhIZC9wSWZLdHBCK2JCalVQMjZWbHlJUU5uVUxMTy9TWmF5ZUJKUTlmTWt3WXZLMXROVHRucTVIdWo5bFdNM2E4TXVVOEhCd2VIWXdHaHA2dk1jaFNpYkRCSGR6M0toQkNDeEZ6YU1jVTl2L3ROMm5wMHd6RzFkR3J5OWJidDIvamhyZCtuczdOenlHM3lKK1Z6NC9VMzRmRmsvbjNOenVBVzNMT25sajE3YWpOdTUzSzVXTFJ3MFRDalBqUTZPdHE1OWJaYlJyVk42WlRTdDJRc2J3ZlhYbk1kMTE1ejNhaTN5ODdPNXBLTEwrV1NpeThkc3Qxdjd2N3RvUTd0bUdZc25JWTI0eWNObGo0Mk9xbURRenFNcXFxcVh4L3BRYnpkelBKcEtjZFVxMkhUYmlnS01seVNMUVgxRVl1ZXhEbERBNlo0Tk9abnlLKzV2ZHVrcHR0TTNrY1Z1QVJuRjhUZGY3MnV3ZGFZSFJmZW9uM3lSNzVMOEo1aUw2Y21ISWFIZzBzS1RzaHpzemRpYzE5OW1QYUVZdEZwS3A1dGpySXlSMmRlbGdzcEJNVWVqZmNWZWFqdU5PaEpES2V5MDJSYmo4a2t0MHh4R3dvaG1CL1FLSERMcEdnWXNSVjd3aFlyY3NDVHdUd1lzbFdLNk9JU01ET05TOVBCWVN5NWYzK1lEMDN4SW9IbW1FMWQyT0pnMUtZcFp0T1MrTmVXT1A3YlRac3VROUdWU0tWNmRvR2JIeTNNcHNBdCtleDBQei9abGQ0Vk9SQUIzSEpjTnFWZVNZZXArTkxHemtHQ293WjhiMEdRODRvODNGRWI0cmQ3eDk0Y01aN3dhbzVvNkREZUdhT1VUMk9Gc3EzVXRKNmFDNkgxLzdrSlpGWVIrdVJsbUEyYlJ1U0VldHNRQXFRTElYVndlWkgrU2NqY3FiaW1yMFRtVEVWa0VFOGNqbDFrc0FnQXErTXRjczBxZTlTQzVFaHFFS1lqdk80dkdEdlhwaXp6bjM0TnJsa25wMjF2Tm13bTh1Ymd5UDMrZUJhLzd5MXpodWlURnhPODZDY2phaHRlOTFmTXZZTlR0ems0T0RpTVc3VHhVNDlOMldOVHYxcktpWldlZEtRc1dyajRrRVRERmVVcmtxL256WjNINmF2UDRMSEhIODNZZnNhTW1Yemp4bStTbjU4L1pMK3JWaDVQTUJpa3EydDBhWm5lY2RJNzhQdUh2cGZPRG1aejRvbXBRVVNHWWZEQ2kydUczTzY0QlF2eCsveUV3aU9mM09qLy9UZzRIRFlDeEJqWTdteWxDSStUeVNrZGdYUmtRd2VITWFQVXE1R2xDOXFNUGlHdHk4bzgzMmNyMkI5UjlCcmwzREplRjlHbnB3WXdLS1d3RkR6UkdFMktid0lvejNheExOdVZySDFvMklvWFc2SnM2SXFuRGdVSWFIQnVvWWNQbFhqSTFzZm1lQS9xa3ZjVmUyaUoyZno5WUlSd29xYmF0aDZMeHh1aWZOR240OUVFTGlsWWx1MWlSYmFMbDlzTUZQSFVxVTgzeFZpVjQyWmdGdlljbDJTYVQyTlRsMGxNeFVYVi9WRWJReWs4R2M1VkhZYWlJZHIzSFU5eVNZSzZJeHBPQkhhR0xFNWMyenlpdHVjWGUvbjJ2SGg5d1FmMlI3aDRpaGZEaHV0ck9ubTFiV1RCaittZWRuSjFRVmtnL250eTl6c3NkNGZpTHIvZElZczk0ZEU5SnozVEhLT2l3NkFoWm5QWG5wSGY5OTQ4TjR0MzVMbUlLYmh1VTJlS1E3a1hSVjl3NWhkbitpbHdTMjdkMFQycThVMGtlb01rSXRiNHVDOGJTeHpSY0p3aWRDL0tUT1FvdHUxRTdiM01QMkE3MG9sNW9BYXNLRnJ4QXJSZzhhajJwNVFDTTRaUnR3NWxSTkJMbHlFRGt6TG5MemZDS1RVTWhlNEI2ZXA3THdReXF3RFBzb3ZRbTVlZ2pLT29JSStVOGZGcWJvUW5DNWxWZ0hRSHdPVkZIRzJPVG9lakFxMHduc2JKUGd6UlVKK3lGTitKVjR4cUcrSHVTNVVRZlA5dG85NW56NXFmWWJmWGozcTdzU0Q4K24wSXoraFNQZlJpaHp2UWNxYkUzN2g4eU54cEk5cE91ck1PYVg4T0RnNE9SeXVIZWg1OTIxSDJtTjNyQ1NIam11R1k5RForV0hnSTdyeVM0aEpXbjdZNlpka1ZIL3NFaG1IdzVMK2ZTRmt1aE9DY3M4L2xZeC85T0Q3ZjhPbVJ2RjR2WDd6Nnk5ejJreDlobWlNTC9pc29LT1N5ajF3K2JMdkN3a0krZitWVktjczZPenVIRlExMVhlZTQ0NDVqM2ZwMUl4clAzTG56S0YvdWlJWU9ZNGNVbzZ2dmxRa0ZHRWRYVEhCR1hCSW5QYW1Ed3hqaTBRUWxia203WWFFZzZUYktoS1VValZHTGhNYUlMZ1FCWFhBZ01sZ01hSW5ackdtSjBkdWJSOElKdVRxRm5yNTVydjBSaStkYllyUWtpZ2dLWUg1QTU3eENEL2x1T1NibnVGNG11U1FYRkhtbzZqVFkxQjMvdk4yVzRwVTJnOVB6RFZibXhvUGpDdHlTVmJrdTN1Z3dpQ1RFeFJkYlkxd1dOc25XQjgvUjVlZ1N0eFRFckxoUTJoQzFNcVo4Tm0zRmdhaEZTNnp2TzU3cWxmZ2R6WERDRUJ2QlE4UFpCVzV1bWh1ZkwzcTF6ZUNXSGQwMFJDMitQQ3ZBVHhabGM4ZnVIdTZyRDQvNithUFlJN2xyU1U3U3Vmck9TVzR1S1BMd3I4YjRjOUhBZW9TajRTdWJPdWthUlZyU2EyWUgrTkJrTDZhS0M2R1pVby9hd0RlM2RHSFlpZ3RMdkZ3NnhVdFFGM3g3UzllSVU2OGVDYkkwd2FvY1Y5cDFrOXlIUHBlZmxSQU5RNDVvNkRCZWtIbWxXQWZhaVNjNnQxQ1JEakpObnlpbE1QYThRYlQ2SHlnampIdm1TYmdYdnhjWkxCclJCVjhwaFlxRk1MYXZJYnJwWHlnemdydGxKOTRUUDlGWFl5eE5leFh0czBjTFR3RGhTczJuSUtTR2xqTVpMV2Z5cUQ2N2c4UFJoRlk0RCtHSjEvVnh6enVkMkk0WERpbE5xWEQ3Unl4K3BlTlF0aFZqNEZDUjNteTBTVE5IdlozVnNpdmpPbGZaYW9UVWlPMStOV01OeDE3UjBEeXdrZkNydis4Ymp5K0h3THUvQlVEM1A3K1pFcnlnUWkyakhxZURnNFBEMFV6LzRKR2pHbVZEdi9QeDRTQ1AwVlI0Yzh2bTRuSzVNSXlSQ1hRbHhTWGNmT00zY0xzSDV6UDcxQ2MrVFdOVEkrdld4ZDMzU3hZdjRmS1BmcHl5T1dXakd0T3FsYXU0OVljLzR0SEhIcUY2UXpYdDdZUHZmM1JkcDNSS0thdFdIYzk3TDNnZndUUzFFTWVTMmJQbmpFZzBuRGx6RnRkZmQ4TmJPaGFIWXcrcGo4MzBpczM0U1lQbDB3U0htYW5Rd2NHaEh4NEowLzBhVzN1c3BLdHVWOGptSk5QR24wWWc2N0lVSGFaS3pnWkdiY1dyYlRIcUJ6aUlGTkJsMnJUMUV4bHlkY0hpb0l0ZTg2QmhLMTV2TjlqU2JTYUZ4YUF1T0N2Znc1eUFQcWFDSWNRRGxtYjVkVTdNYzdNckZDYVUyT20raU1XYWxoZ0xnem8rVGFLTGVIMjFQSmZrUU1JUjJHRXFmcms3aEZjVGcrNEw5NFN0NURuVUJ0b01sVkUwREZtS2JUMVdVbGdTd0d4LzNPM3BNUEVwZEV1K01OUFBoU1ZlSVA3YnVYRnpQSTMvNyt2QzZFSnc5VXcvMTh3T0pOTjF2dHc2TXFGdmhrL2o3cVU1bEhna05yQ3UzZUQ0WEJmZldSQmtUa0RuN3RxZUVRbWFtUmlOWUhqMVREOVhUUFdoZ0c5djdlTEZZY1JLQmR5Nm81dWdMam16SUM1MCtqWEI5VFhwNng5bTY0SVpvMGpwMjN0NFpXa2lwYTdqYU5qV1k5TFBJRXhaUU9NM3kzSU9xYStobUpHSUlPaDJSRU9IOFlMTW5ZWjFzQ2J1THJRdFZMZ1RaVnVJTkNJZXRvWFZ0QjNWM1Fnb1lydGVCcW5oV1hRQklwRldNUk5LS1pRUkpyWjlEYkdOajZQQ2JRREVhbC9GdStyeXRLSWhLT3hRNndEUk1EaCtKcmFPWWZRcFM0N28vcFhRRU9ySXhhN1lvWGJzOXJwUmJlT2VlM3J5dGN5ZVF0WjUvMHYzay84N2F1SFFiTnhHNklXZkQ5bkd1L0l5WkxBSXMrNU5ZanRmSHJ4K3hhWEk3QkxNL2RYRXRqMC83RDd0cm9aQnk0UjBnZTRkdURCakg2NnkxYmpLVm1kY2Z5ajQzL0ZwMEwyWURWdXdPNFpPdGFCaW9aUy9tWXIxblhmc2pucFU3TmpPdis3ZzREQ3hFWHI2YU1xakRtV2p4aWdWZlR6MTM3RTNrZU4ydTVrN2R4NDFOWnVBdUJnbnBVVFhkVHdlRHo2Zm4yQldGc1hGeFN4WnZKUlRUemsxcldBSUlLWGsycTljeDk4ZmVaaDNucnFhYWRNT1BXaHA1b3laZk9WTFh3WEFOTTBVVVZOS09XUmR4TkdnYVpJWk0xS0RsTkxWSTV3emF3NFFuNGpVTkExZDEzRzczWGk5WG5KeWNwazJkUnJseTFkdzRna25vZzNNYWViZ2NKaU0xVy9LVXFPYkREeVN1SVZ3bklZT0RtT0lSd3JtK25YV2lCZ3hGWis4citnME9MdkF6WXgwb3FGcHAweWN4eFJzN2JIWTJqUDh2TXFxSEJlVHZYMDFGUGRITFA3YkZxUGRqTDhYd01wc25WUHpYWGpmb3FSYmJnbW41cmw1dmQxZ1ExZDh4MUVGYjdRYmJPK3hXSm9kMy9FTW44YWlMSjBEMFQ2eDQ1WDJrZDFiR2lweklFYUhxVkljVjdxSXAzZjFPQ2UyQ1lzdTRyLzk4NHU5bkZ2a3daMzRVNi9yTUxodVV5Y2QvYTYvdjlrYm9qWnM4ZTE1V2N6UDBybDljVGIxRVp1bm02SzgzQnBqYzFmYy9UcVErVms2ZHkzSkljOGxNQlg4ejVZdW5tNks4cE5GMlp5ZTcrYVQwM3k4djhUTDAwMVJxam9OR3FJMlBhYU5vY0JVY1Fkcy9MVkt2bGZFenc5ZVRlQ1ZBcStrNzdVbTJOSnRwcVRaQlZpV3JmUEZXWUdrQTI5bmo4WGNnTTVOWlM0Q3VpQ2dDZnhhdi8vcjhmLzdOY0hBUS82TWZEYy9YcGpOMTlJSWh5Zmt1cmh0WWZhby94YUxnanIzbGVlT2VqdUFENzNaeHM1UTMza3VIbkNWdnExTDlBbVYvZkZLbU8zWHFlazIwMjUzMmlSMzBtbDRJTjBmZW9MamlJYmpGQzEvRmtieTBxNndlNXJpaytXdS84L2VmY2ZKZGRmMy9uOTlUNTIrWFcxVkxjbEZraTMzU3JHQllJcUJ4Q1NFUUV3U0F2bVJtd1F1Q2NsTlNHN0NEWVFra01JTmx4dElBeEorQ1Rna0VDZUFBUk1IMjdqZ0xoZTVTTEs2dEgxMytwejJ2WCtjMmFhZExkS090RHZTNS9sNHlGdG01c3laOWU2Y21mUCtmajZmeE13ckd5Wkd0Z2ZzWkZ5MTQ1Zng5OTBIcG8xNzhWc3dFbzFYL01ZdFNXc0VoeC9IZS9ZYkU0RWh5c0JhZVJFWXM3d3BpZ0tpUWo5RWszOTBLdDJGU3A3OEU0ZzRzOUkzLzg4bHZmOG9md3dqdDNTVnAvNUw5ODhiM0UybDB0MDQ5Y0FzR2ptSTBiNFdvMjBObWRmL0hzVnZmcVJlQWJ3d3VqeU0vOUw5YzE0bmNmbmJBUWdHOWphOHJydjlqY0Fxb2tMZnZOdWFUZkpsN3lQNXN2Y3QrUHBSb1o4b2YzVE82MWk5TzJsMGdsY2wyMmNKSk5YRTVjcXZUcjlvZkw3aitPMml4Z2QzSVlRNEo5aXRzeUJMaHpXMGpoYmQ2dDB3bXRzYTYwejR3dC8rZlZPMjg5R1BmS3dwMjRHNHZlaENXb1dlRE11eXNFNnkwaXFYeS9FdnQzOXQzdXVsMHhuKzdKTi9QdS8xcnJycTZnVnRUNGpUd1d6U0RLeElnOWNpNTZaY0V5UitGNko1REdCOU1xNTBHNjczSEgycUVIQzBHckV1cVRGT2VBMWtxMU9yOWpXQW03b2RrbWJjVmpuU21uM2xrQmZLaysrdmN4YmMwT213MmpWUDIyc3ZReWsycFV5dTc3RFpYUWdZdi9mRDFaRGR4WUJ0R1F2TFVMZ0d2R21seTEybjBNN1JWRFJzekJacXpaQVhzV2RLd0pveUZCdVMxb3lmczJoTldWT3hKaEhQdVR3L1k3RXRhM041bTAxeXl0dVJZVi96bC90TC9NdXhhc1ArZmQ4ZHFQSEVtTThINnRXR2F4TUc3MTZYNU4zcmtvVEFvVXJJMFdyRWtCZHh0QnJ5MlFObE9teEZoNjNReElIaG5RTnhPOUlQUFpQblBSdFN2R2Q5aWc1YjhaTnJFdnprbWdibjhVOVNvT0gxRHczUCtQNkh0Mlk1UHoxNWxONlNOdG1Tbm44TXdiaGFGQzlNQ0hYY2F2V1ZYUTZmM0piajEyZXBPRnhLdS9JQlAvZEU0K0tOUDdnd3l4dFd6RnpJNkVmd2hjdmFPVjZMZUdEWVkzY3g0RmcxSk5Td1BXZnhudldUYzlnZldPQmN5N09KaElZdHlscXhGVXdMZ3ZqZ0ZvNGVSaGNIMEttWmN3YVZVamhiYmlJY1BreHc2R0VJUFhTdGdQZjhYU2pUeHRuMmhnYjNvTkZCamVEd1kxUi8rTVhKcWltbE1MbzI0MTc2MXZqK0c5MHk5SW55eCtKV1ZBREt3bXpyeFVpYzJ1b0JJWmFyNU5XM1RWVGJsbi93T1l6Y2FsS3YrQ1dNdGw0eXIvL2RPRGlzRlpwMmY4cUpEMWhUcSttYUxjb2ZSVmZ6MDc1bjVOYWdFaWVFL2tiODkrL3QrUzlxVDN4MXptMjIvZXlYb2NHTDd1eVAvZWxFYTlkR01xLy95SXp2NmNvbytTLy93bVJyMVNaVnJnZ2hSQ3RTcWM2bDNvV0Y4MG9RQm1BdHJqVzJhWnFORGlsQ0NMSGtUTE01cFRpaGpsc090b0trb1REbFNWbUlwbEZLc1RsbHNzSXhHUGJqODMyRlFMTzc2SE5KemlKOVFybE10Mk53Y2RaaVh6bWt1c0MyeHJhQ0s5b3RMc25hMlBYTkJScDJGNE9KV1lZQUY2UnRMc3ZaMktlNTZxN05Ocml1M2VGN2d4NTc2cFZEdFFpZXl2dmMzT1BTYmlnc0JaZTMyYnlpMCthaFVaK0ZkbkJPR1lxZFdZczJlK1pqcUlXYXB3cit0T2ZibkIzLy9NWFo0ZU1YWlhsWjU4ejNIcG80WkxxanI4cC9ISy9PMnlaMHdJdjRuZWNLZkhaL2liZjNKdm1SSHBjVmpvRUpiRXlhRXpNTDMvOTBmQzd0d1JHZkovTUI5d3pWSmdKRGdCRDQzSUV5WHp0VzVRMHJYYTdyY09oTm1IUTdCcFp4Nm90dzdoMzJHR3l3MnVoVCs0cjgzNHZiME1TVmNvTmVSRDZJR0FzMFkzNUV2djV4L090Q29Pdi80c3NtWjZYQ3AzYTBjVU9IelkxZER1L3NUZkxGdzVPakorNGI5bmhqZzlEeWRPcHZ3dXFxRURoY0NkbVVNbGszUjNoN1IxK05mZVhsUE5IeDlKRFFzRVVwTjR1UlhVVTBjZ0FBblQ5T09Id0FzMnN6TkdoVnBWSWR1SmU4QllEZ3dJT2dRL0RMMUo3N0RpZ0RzMnZUOUJ1RUFjR0JIMUo5L1BZcGJSWVZSdWNta2xmOU5HYkhobGxYaW9lalJ3aUg5c2YzVWI5dm82MFhOVXZJS0phUHNjKy9iYWwzb1dVNFcyL0UzbmdkQVA2Qkh4SU92RWc0OENJVkowWHkybmRqdEs4ai9ici9TZWxiLzZzNUlaK1ZRTldyZ2s4TTlacXArc1MvNE8rOWQ5cjNVamYrZCt4TjEwLzduaG8vNmJ1STlwOWgvNHNvTnpYaisyYlArYUNNZU81aE9IMDFqNjRXNDAvT1FJQXFoQkRMbmJJWHZsSjBxZWxhdVY0ZHZyalFVQ25WY0NHS0VFSXNOYXRKN1VranJTbUhyVkZxbURDUm1ZWkNOTm5hcE1uV3RNV2VVamhSZWZmd21NL3JWaVJJbVhwYW9VREtWUHo0NmdUcmt5Yjl0WWo1K3ZBWXdBcEhjWG1iVFljejJiMmhHc2FWaHVQVlF5a1RkbVJOMXA3RW5MTEZPQzlsY21XYnhVdmxrSkQ0WlA3ZWNzaVlIOUZ1eC91Wk11R0RtOUxjTit3eDdPdUdWV0VuV3UwYVhOZGhrenJoaVVwcnpZaXZ1WDlrY2hHeUNaeWZqZ01jY1hiNDVONFMxM1k0aERxZVYvaE13ZWZ4TVo4SFIzd0dUaUYwT2x5TitKTzlKZjVrYjRrTE14WTdjM0gxNHRxRXdaNVN5TDFUNWgzK3hyUDVXWU90ZmkvaUM0Y3FmT0hRekpudml2aTRhcXI0NzNWOFlVNUUvUG9BNG80RUVmV0paVFFzcEFYZ2dSR2ZYMzBtenlOai9xTGFuZ2NhUHZUTUdIK3pzNTA5cFlBdkhaNiszOVVJanM3V0czU1pPMUtOUThOR1Juek43VWNyL00zQmMzUHNrYVE0TFVvNUthdzFGK09OSENSK2V0QUVCeDdDNnIwVU03ZHk1dldWd3V4Y1QrTHluNkFhK1FRSEh3RWlxQlh3bnZzT1J2djBXU2JCd0I3Q3dUMzFPWWoxYmVSV2tienVQWmhkNTZHTTJRK2l3VXYzVDJ2TGFHUjdNRHZXTC9ZaEM3RnNXS3Uyazd6dVBRRG9Xb0hLQTM4emNabTMrMDZVa3lKeCtkc3hPemVTZnUxdlVienpZeEJVWjl2Y2dwanRheGx2MnhtT0hsblV0cHBodlBKUSs2ZCs4Q3pkOVVjTnY5OTIyOStEbGFEOC9iOGdHbXZjK3RSSXhwWExVZm5rWmtjS0ljVFpSQ1diUCt6OWRJbjhFam9LRmoyTlVDbUZZWnFBVkpvTElaYVhabFVhamdWUnd4bEp5MUd5WGdFa2hHZ2V4MUJjMDI1ejc3REhhUDFFL3d1bGtDT1ZrSld1TWEwYXlWQ0tkVW1UMVFsell1N1pmT3o2MyszVUZwekRmc1NCU2pBUkduYmJCaGRsTEp3ek5Oc3ZZeWt1eWxpMDJ4NUQ5ZkttUVM5aWZ6bGtReW8rZFcwb3hZYWt5ZW8xU1lLRlZsVWFDbHN4b3lOYkJEeGZDdGd6cFIycmE4Q05uUzZXekRNOGF4eXNoTno4NEJBakN3eVpUOFp6eFlEbmlnSFErRnpmcVZiQ2FlcHpEZlhVNzV5NnUwK2hwVzhqMVFoK1lkY1k1V1hXQ2VFTGg4cmNjYnhLYVk3OSt1M25DdnoyYzQyN3dQM0swM2tVOGQ5L3dsQzRwc0kxRkpWUW4xS3dmRGFSMExCVktUTU8rdXdVK0hHbFRkQzNtN0R2T1l4MEo4cHNVRzJvREl6c0t0eEwzNHIyU29SOXUrUDVZTlV4d3I3aVJHVWdhSFN4YjhyVGtzTElyY2E5K21jd3V6Yk5HUmlHUS9zSmpqNDFXUjFrV0pnckxrQ2xwRFdwT0R0WXE3YVRmczF2Z09tQURpbmYvZWRUcW5GanRTZi9GU09SdzluMkJzeWU4MG0vNWpjb2ZlZmppNXEvWjY3WUduK2lJNkt4cFE4TmpYUTNBSW1yM2pVeGEzRlc4OHl2U2x6MUx2d0REeEgyUDkvd3RzN1dHL0gyM0RQdDUyZlVGMGRFVXhZMkNDSEV1Y1pvcWZha0ZZaWEwOWJGc2kxcU14Zm1DaUhFa3JMczVweGVHV2loMWZvWnk1QVQ3RUtjQnRkMTJLeHdERWJySTRtS2dlYVJNWjl0MlprdFNnMmxjQlNMQ3ZqMmxrTEcvTW16Z0NzY2c4MnBNM2ZLV0NuRmhSbWJOUW1USVQ5KzMxK0pORThXZkY3WjdVNjducXZBWGVUelRpM1U3TW9IRTlWWENsaVhNSGxGMStJNllvamxaOWhmWGlGWEsxdHVnU0hBOFZyRThVVytidExFb1dnMW1wYldudk9rNXJwRkthV3dWbS9EN0p4U3dSZUZlTTkvbDZqUWo5YU5mOG1WWVdDMnI4Tzk5TWN4VisxZ3ZISnBNakFjcCt2LzZvSGg1Vy9IWHIwZFpjemVtaUNxRmZGZStCNVJZVXAxWXFvRGE4MGxLR3Ztd0ZFaFdvMno5U2JTTi84MjJFblFFZVY3UGtOdzdPbUcxNjA4OUVYOEF6OEV3RnE5ZzlTTi8zM2U4R3pPKzk1d0RRRGg0SjVGaFk4QUt0MjFxTnVqVEl6YzZ2aFRONE5LZGM3NWJ5N21xbTI0TzI0aDg4YmZ4OGpPckpKT3YrcERKRzk0SDRuTGYzTDY3ZHJYQXZFOFZ5R0VPRmZGczI1YjQyU3RydVpudEp3K1ZaWWw2eDZGRU11TFVxcHB6MDNIVzJobGUySVJNNWlFRUxQcmRFeXVhcmR4NjZjUVBBMC9IUE01V0RrOWM3VmVxZ1NNbjNkWFFKZGowR1liQkZxZnNYOHJYSU9WampIeHlyWWF3dFA1eFozN2FFUnJ6ZUZxeU9ONWYrSXh1d2I4U0k5RHpwYlQ1RUlJQVZKcDJOS01UQS8ycGh2aXVWOUJQRmcxSEQ2QWYrQ0hPQmU5RnVXa1o3bWhpZFd6RlM3NU1XcFJFRmNjTml4M1ZxamNhdHlkYjhWZWV5azBxRjRjcDZPSTRNZ3UvRU9QUVRnNTVOWHV2U3crdWIrSXNFU0lwYWFjRE1ucjN6TTUxeThLS0gvL0wvRDNQempIclRUbDcvOEZtVGQ4bkp6K2hnQUFJQUJKUkVGVUJMTjdDL2FHcTdFM1hJTy8vNEdUdm4ramZSM215Z3NCOFBmLzhCUWV3WFRaTjM2VXFEUk05ZkhiQ1k3dW1uWlo2dHFmUjE5MTI3VHZLV2Y2M0VHemF5T1lOcnBXSVArVlgyUytkZ2x0dC8zRHJNOEJpWXZmREVCdzhCR2lRdCtNeTcyOTkyQ3R2eEozeDV2d0R6MUcyTGNiNWFReDJub2hxQkl0ZzFhdFFnaXhWSlJoeGd0WkZ0RXEra3lKcWdWMDJKd1RQNDR0cDZpRkVNdUxhVmt6MnQrZHFzV3VtRDlURk5CdVM2V2hFS2ZMTFNzVGZIZXdScjhYdjkvZVd3cDVJdSt6SlcxaE4vbnZickNtOGZWazFWMHgxRHhUOEVtZHdmN0RmcVRSYUV3VkYvdUVRTDhmRVVZYXM0bVAxNHRnVno1Zzc1VFdwTzJXNHVwMnFUSVVRb2h4RWhxMk1LVU03RTNYNGU5L2lMRHYyYmhhTUt6aDcvaytSbHN2OXZvckdsWUdLcVhBY3JCV25nODdiNlgyK08yRUEzdUl1M3BQWEN0dVpYckpqMkp2dkFabHpYN3cxRm9URmZ2eFhyd2JYUjZhK0w2UldZRzE4WnE0RXFsSmI2Q0VXQkxHWkdXZHJvNVIrdDZmTkc2bGVhTFFvL1RkUHlienBqL0FlLzZ1VXdvTUFaSlgzeGFIYmxHQTk5SVBUbWtiVXlrbmhabnV4bHF6WTBab2lPVTBiRzlNNkUrMGxiUFhYUTVBY0h6M29xcEd6TTZOV0d2amJWV2YvRnJENi9qN0h5UTQrQWpXK2l0SnZleDlGTDcrNjFpcmQ0QXlDUHBmYUZBbExZUVE1eEREeEVoa2lWb2dOTVN2b0p0VmFkaWtGb0JDQ05Fc2x0Vzh4UXpIV21TZ29ha2dZOHI3ZkNGT2wzVUpnNnZiSGI0OVVNUFhVQWcxOXd6N1hOSG1zRFZ0TnZVODI1RmF5SGlSY3dUOFlNVG5CeU5MUHovYWorTFpjS3NUelhtTzFWcHpxQnB5ejdCSHFYNHF3VlJ4TzlnTlNWbVVKb1FRNCtRZGQ0c3pFbG5jUzk1QzVjRWhkUDRvQUZIaE9MVmRYME1aQmxidnpzWUJBS0JNRzJ2bEJlaUwzMEx0cVR1SUJsNWdvaVZwZGhYT2psdXdObHc5VDJBWUVlV1BVZHYxYjNHSW91dXZNcHdVMW5rdnE4OUFsQU92YUcyNk9rYnB6dDhuY2VVN3FUNSsrNHdaaHZQZHR2QzFEMEhRZURqeWZOeUxmeFNyOTFJQXZPZnZRcGVHNXJuRlBKUVJWNlVBVVhubTR5amY5NWY0ZSsrZGN4UDJwaHNBWm0zTnVsQ0pLK0paaU1IUlhYSGIxVmxVSHZvQzJkNmRHTG5WT0Z0dndscTlIUUQvNENPTHVuOGhoR2g1eWtTNUdXaFFxYjNzNkFCZEhvVkZkc2dHYVU4cWhGaCtiS2Q1ejB1SFRsUDd3V2F6RkdUUFlCV1NFT2VhcEtsNFphZkR3Nk0rZmZWRTc0bTh6MzBqSG1zVGlhWldBWlpEelhKY3JoQnF6YWpmbk5CUWEwMHgxUHhnMk9QUnNjbEF0TjFTWE4vaGtwSG5NeUdFbUNBOUk4OEMxc29Mc0RkZUMzWWkvb2FPaUlaZm9ycnI2NFFEZTlEUkhHODZUQWQ3elE3Y2k5K0UwYkVlREFlVjdzYSs0RlhZbTY1RDFjT0ZSdUlLdzBHOFo3NFp0MmtjRDBXVWdibHlHL2FHYTJadmtTcEVpOUZlaWNyOWYzVlNnZUdFRXdQREJiYnJkUzU2M1VTd3BrdURWQisvZmI2OUhMK0RXYStoRXJtSnkzVjVlRUg3TVpXMTdrcU10alVRQmZPMFo1MW5PNnUyVDFZWlB2YmxPYThiRmZ1cFBYMEgxY2Urakgvb1VlejFWNElPRjNYL1FnaHhObERLZ0JhYUd4ME83Mi9LZGt6VHhEQmxVWm9RWXZsd25PYTB0WXUwWm0rbCtUTzhUZ2RUS2Rway9wY1FwNDJoRkR0ekZoZW1KMS96VkNPNGM2REdvV3FJMW5PUENUa1pPVXV4M0FxSERhRGRWcXh4bS9lYTczQWw1SzdCR3VWbzhqNjJwRXd1eVZrWTBpRk5DQ0VteURMZHM0Q3lYSnp6YmlBYzJFUFk5MHpjUWxCSFJJTjdxTzM2T3U3RmI4Ym9QZzlsSldhMEwxQktnWjNFWG5zWnlrb1FISHNhSTdzU2U5UDFHRTdqd0ZCckhXKy9PRWp0bVgvSDMzZmZ0RkJFcGJwd0wzZzFadWM2YVVzcVJBTm0yeG9nRGlJYnNwTWtyN29ONTRMWHhGK0hIcVc3UG9HdUZlZmVjSDFXbEhJejg5NDNRSlEvUHZGNStaN1BvQ3lIcUpxZmZmdUdGYmRLQmZ3RFAxeFFnR3BrVmt5RXBEcWNYTTFuNUZaQzZCRWMyVlZ2anp6OWZ1SWJUSDZyK3RoWEFFaGUvMTR3TFB4OTk1MWFnQ3VFRUdjVDAwSWwycFo2THhaczZuRm5zV3pIb3RZaTFUaENpTE5mczlxVEhxOUdsRnZrcVUwcURZVTQvWHBjazJzN0hKNHNCSXdHOFJ2a2c1V1FlNGM5ZWhObTA2cmpmbTV0aWhHL3lNRkt0Q3dxRGsyZ04ybncwNzFKMnB6bUxFNm9ocHIvR3FxeGI4cVRiS2V0ZVAyS0JDdWFHRXdLSWNUWlFFTERzNFRac1k3RTVUOUI3WEZOY1B3NWlIelFFY0hSWFVUbEllek5yOERaZEIwazJ4dTJLMVdtamQxN0NYYnZKWFBlajlZYTdaVUlqdXpDMy9jRGdpTlB4UGNWYndXVjdzYmQ4V2JNbFJlQmtvT3VPSGVaM1pzeGNxc2c4TkNoaHc0OGxHSEdnWHo3V2dDaXNhUFRiNlJNbkMwdkozSEZPMURKZGdCMHJVRHByazhzcURvakxQUmhydHFHdmVZU3JONUw2NVhHOVpYS3lzQnNXMDNpcWpqMEk2Z1NqaDJadUsydWpqSGZPc1hrdGUrT1p6dnFpTnBULzNiQzQ5MkMwZDRMZmpVT0I2TUFaU2R3dDk5UzN6bC9Xc2pudmZDZitFZWVSQmttWnRlbU9Ld01QT3dOVjAyRWh0RUpvYURac3hYbi9GZURqcWp1K3ZxOFB3OGhoRGpyR1dhOWdydzF6RGp1TFlMck90UXF0YVp0VHdnaFRwVXlGR2FUcXA4UDExb2tNU1FPRFRza05CVGl0SHZMS3Bkbml3SGZIcWpoYWFoRmNPZUF4N2FNemZXZHphbHkzcEd6K01NTGN4eXVodmpOSzJBOFpiYUNOYTdKcWtUenFwbWZMZ1Q4NTVBM1VXWG9HdkVzd3gvcGJzN1BVRFJmZS8wWVV3dzF3VEw0dld3V0EraXVoK0VqZnJRcy91YUVPSkdFaG1jUnMyY3I3cFh2SkhyZzc0Z0c5OFR6QlhWSU5IS1EycTZ2RVE3dXdkNXlJOWJLQytPcVEyTmhCOSs0NVlHRzBDZXE1UEZlL0UvOEYrOUdsMGVZV2dxa2t1MjRsNzQxYm12YW9LcFJpSE9KMmJtQjVBM3ZtL1Z5WFN2aXZYajN4TmZPaGE4bHNmTldWS3B6NG52aHdBdVV2LzkvaUFvTHE4enc5OTJIcy9VbWNGS2tYL3ZoT2Evcjdmc0JoQXNmYko2NDRxY21LaDlyejM2TGNPaWxhWmViWFJ0Slh2OExzKy9iL2dkbWZFK1hodEJBOWlmK1QxeVJPRVU0c0FmODhwVHZLRkt2K0dWUUJ0NXozeUVhT2JqZ2ZSZENpTE9XTWpFU1dlSzIwOHYvM1daVTZFTnIzWlRYaUs0ckozaUVFTXVEYVpvTGZtODlueGRMcmRHYUZNQTJGRGxwVHlyRWFaYzBEZDYyT3NFall6N0hhbkhpdGI4Y2NrZGZsYzFwazVWTnFKSXpsR0oxd216SzdNRGw2RkFsNEYrUFYzbXBQRmxIdWNvMStOR1ZDVktXUEkrZGpDdmJiTjZ6SVVVeDBIem8yVGs2VmRXZGx6TDVxNTN4b3ZoYkh4NG12OEQwTDJzcTdyNCtIb2IrUzArTmNmL0l3czlmVGZYL2JVang5ZU5WK21vemEyamZ0VFpKTmRMY2ZyVGE0SmF4ZC9RbXVhcmQ1cCtQVms1NUgwNjB5alg0eGpYeHViLzM3UnJqb2RIbWJGZUlacExROEN5aWxJSFp1WW5rNVcrbit2anRoQU12Z3E2dlZQUktCUHNmSkRqOEpQYUdxM0cyM29qS3JrRFphWlR0b296cEx3eTAxbkZZR1ByZ2w0bktJd1JIbjhMYi9XMTBlWERtZlNmYmNTLzVNZXhOTjJEWXJUTmJSNGpUSlJ6Y0YvLzluVkJ4cTJzRndvRVhxVHo4cFdudFJxUGlBQ3JWRVYrbk1rcjE4WC9HZS80dVR1WWtjSEQwS2NyLzlTbmNIYmRndHErYk9lY3E5SWhLZy9pSEhxUDZ5RDh1L01Fb0U3UHJ2UHJqMnROd0JtRTQzRGpFMDlVOHdaRW5xRHo0K1ZrM0grV1BUNGFHUVkxZzRFVXE5Ly8xaVZ1aWZOOW5TVjU5RzVXSHY3VHdmUmRDaUxPWVVpcXVORFNzS1owZmxpOWR6YU5yaGFaVVIxcTJ2STBSUWl3UGxtVmlHTTFaTUh1b3ZCd2FBeTVNbDIyUWJOTGpGa0xNYlhQSzVPWnVoNjhjcTFLSklBVCthOWpqL0xUSk8zcFRKSmJiUU1KbFFtdE5PZFRjTlZEajdtR1A4VnB1MTRCWGRUbWNuem0zWDAvMk9BWnJreWJyRWdZUGpmb05nN1VUZFRrRzE3VGJFKzF5NTJNcjZMTGozODh6SGMrK3RzZmxmUnRTL015NkZHOTRjR2pHUG4vd3ZEU2p3ZHloNFpYdE5qZDJPWHhuUURxY2lIUEx1ZjNzZUJaU1NtR3QyVUV5a2FYNjFCMEVCMzhJd1pRbnRxQ0N2L2Y3K1BzZndHaGZpOW01RVNPM0dpUFpGczlCTTB5SVFuVGdvYXQ1b21JZjRmQ2h1S3JJS3pJandGQUdSdmRtM08yM1lLMjlGR1hKcW0vUitxTFJRNHg5L20yTDJrWTR2Sit4TC94VS9JVXlKdWI2RVRWZVBSd2NmcHpxSS8rRXJvemk3YnR2MXV2TngzL3BmdnlYN2orbDI4NUtoNVMrOTBtUzEveE1IRFlHTTE4c2hRTXZUUDdNMUpTWGducitGNTJsYjM5czhuWnpYRC9zMjAzeDMzK2J1WUpVWFI1ZTlQODdJWVJvSmNySmdOa2FvU0ZFaE1NSE1kYnNXUFNXVE5QRU1BMmlzSFZPc0FzaHprNm1hVGFsZ2pyVW12M1YxbWxQdXRvMXNDUTBGT0tNU0pqeDdMM2R4WUNIeHVKekJiVUl2bmE4eXFhVXhjczdIZmw3YkNEVWNPK3d4eDM5TmNiek1BVmNsRFo1WFUrQzlGa2N0cHJBemphYkxsdlI1UmgwT3dhZGprR1BZN0FtWWRLYk1IR25uTHI1NjRObC91Lys4cXpiYXpVSkE5Ni9LUTNBSGNlcjVBUE54cVJKTGRJVEZic25XcDgwU1Jyd1lpbWNtTzI1T1JVWEFqeFRtUDhjbmEzZ1Z6ZG4rSmRqRmZhVW1uTTg3M1lNM3I4cHpaL3ZLeklpZlV6RkdTU2g0Vm5LNkZoSDR2SzM0WGVzeDN2eGUrajhDZTBOUTQ5bzZDV2k0ZjN4aVhyTFJkbkppWlAyT3ZRaDhDRDBnQWgwZ3ljbUs0V3o5ZVhZVzI3QzZGaUhNdVRYU1lpR2RMU2c4S3oyMURLZTB4ZDZEYXIvWnJHQXgzcnF0NU1YU1VJSU1aV1JiRU9aRHRxdkxQV3VMRWpRL3p4MkUwSkRwUXdzMjhZTFpkV3ZFR0pwbVZaelFzTlNvT2xmUUpYSGNyRXhkWGEyTVJSaU9WSktzU2xsOHBaVkNZN1d5aHlxeHM4VngycWFmejFlcFRkaG52TlZjNDNzTHNadFNROVZKcDliMTdpS1cxY24ySmhxem5QM2NoVUNmN0l0UjRjOTkyT01nUDVheEFwbk1rSGNuclV3RmV6S3QwN0w3Qk85ZjFPYTNvVEJpSy81elA0U09Vdnh0YXM2ZUxZWThNN0hSaHZlNWc4dnlySXRZM0hUL1hGVm9tdkEycVJKUHRBY3JNd2ZBbjV5VzQ1WGRqbmMxT1Z3MitPakRIaUxPNmJiQ3Y1c2U0NkxzeGJYZHpxODk4bFJYaXEzenVJaTBkcmtpSEtXVXNyQXlLekF1ZkMxV0N2T3h6L3dFUDZCaDlDVlVZakduMkIwSEFicUNMd0E3WlVXc21Xd1hNeU85VGpiM29DMWVodkt6VFZ0aG9NUVFnZ2hoRmc0bFd3SHMzVTZQVVJEQjVxeUhhWEFNZzI4cG14TkNDRk9qVklLMjNHYWN1TDVjRFdrSExiT0FybjFTUWtOaFRpVGJFTnhVNWZEbmxMQWw0OVdLZGZibEQ0ODV2UDVRMlYrOWJ3MFBVMlliM2cyMERwZWhISDcwUXE3OHNGRVc5STJTL0hHRlVsZTArM2luQU9WbWZjTmUxemRialBvUlF4NkViYWh1TDdEcGhScVB2QjBudU8xa0w1YXhOU3VuV3NTQnAvZTBVYldVdnpKM2lKZm1hTjE1Mkt0U1Joa1o2bjJuRHByY20zUzVJSTVBcmlEbFpBcHVURFhkOWk4dlRjSndNZGVMRkFJTk8zV3lmLy92amhyWXdEUExxREtFT0J2RDVhNXJ0TmhwV3Z3NlIwNWZ1NkowV243ZGJKKzUvd3NGMmZqNk9hcHZNOEJDUXpGR1NTaDRWbE1LWVZ5a3FnVjUyTzByY0hxdllUZzZGT0VneThSRmZ2UjVaSEptWWZ6YmN2Tm9ESXJNSEpyc0hzdndWeHhBVWE2QzB6N3JGNlpJNFFRUWdpeG5LbFVCOHB5V3FZT084b2ZRWWNCeWx6YzJ4Q2xsTXcxRkVJc09hVVV0dFdjay9SOXRZaEsxQ3JQNXJBMklRdUhoVGpURXFiQlcxY25PVmFMdUd2UXc5ZHhtOUo3aHowNmJJTjNyMC9TN1p6YndhSFdtcU8xaUg4NlV1SDd3eDYxK3RPcW8rREdUb2RiVmpva3pYUGorZXQzbnk5TSsvcjZEcHZyTzlyd05UdzYxbmkwUVY4MTR1NmhHcmV1U3ZDYld6SnN6OXA4OUlVQ3A2TXo1bTl1eWZEeXp2a1hQLzdXbHN5Y2w3LzN5VEVlcVQrZU5RbURqMStVUXdIL2RyektmdzZlK2hMREs5dHRBS3FSNXFhdW1mczU0RVU4UFNWUWZLb1E4TEVYQ3Z6K0JWa3V5Rmg4WWx1T0R6eWQ1MVJ5dzNldFRmTG1sUzRBVCtZRGZuUDNxVzFIaUZNbDc3VFBBY293SVpIRFduTUoxb3FMQ0V1RFJFTXZFWTRkSVNvTkVaVUc0eGxsZmdVZCtLQVV5clJSaVN3cTBZNUt0bUcycmNIbzNJRFp0Z2JscE1Hd0pDd1VRZ2doaEZoaXlrNkFsVmpxM1Znd1hjc1RsWWN4c3lzV3RSMmxGTFlkTDE3VGpkcm9DeUhFR2FDVXdySVdmMXBGYTgySXIvRmFKRFJVd09hMG5FNFNZaW1zZEExdVhaWGdXRFhpaVhwZ1VZcmd6b0VhV1V0eDI5b2tHZXZjQ01VYUtZV2FiL1JWK2ZaQWpjS1VPb256MHladlh1bXlXcW94NXhRQ0gzMmh5TUZLeUFjMnBYblRTcGYxU1pNUFBqTzJvSmw2N1piaTd1dTdHbDQyOWZ1Zk85RDgrWWs1Uy9FWE85cG9zeFF2bEVMK2FFOXhVZHU3b2g0YTN0amxjR09EMFBDL2hqdysrRXgrMnZmK3ZhL0cxclRGYld1VHZLelQ0Y05iTTN6c3haUGJqMXRYSi9qZ2VmRTh4djJWa0E4OFBVWUxkUzhYWndsNWxYZU9VRXFCc3NDeHNKeDEwTEVPSFlYb1dvR29OSXdlRHcxREg2V011SUxRemFDUzdSaHVKajRoSllRUVFnZ2hsaFZsV0pqdGE0bUc5aTcxcml5SURuMTBjUUFXR1JvQ1dMYUZNaFM2aGRyNUNTSE9McFpqWXphaDBqRFVzSzhjdE14SndUV3VRZTRjRGlXRVdFcW1VbHljdGZtcDNnVEQrK1A1aGhvWUNlTDVoaHJOdTllbFNjelM5dkYwMEZvVGFzMlJhc1R1WXNEMnJNWHFoSWtKWjZ6Z1FHdE5LZFI4N1ZpTmYrdXJNVlFQdUJTd01Xbnk5alZKdG1kdHJIT2dMV2t6ZlBGUWhXUFZpRCs0TU12T25NVVhMK3ZnblkrTk5QVSszdjkwZnRiTHNxYmluaHZpa1BHWG5ocmovcEhHbFpIakVnWjhla2NibTFNbXc3N21BMCtQVVYzRU1UVnJLbmJtYkh3Tkw1WW1xd25YSmt4eWx1SmdKWngxenVILzNsZGlSOWJpc2phYnQ2NU9jTGdhOG9WREM1cy9mOHRLbDkvWkdsZFdIcXRGL09LdU1jWUNlYThqemp3SkRjOWh5akRqVUREWnZ0UzdJb1FRUWdnaFRwSFp2cGE1MzBZdkk0RlBWQnhveXFac3k4SlFCcEUwNnhGQ0xKRmtLdEdVRStLZTFoeXJoUzNUYWxxcURJVllXcTZwdUtIRG9SUnEvdUZ3aGYyVk9EZ2M4algvZXJ5R0g4RlBya215MGpYT1NHZ1hBUStOK0h6NlFKa1JYOU5oSzM1NVk0cHIyeDFPWVpUY1NkTmFjN2dhOGMyK0tuZjAxemhlaTM4ZUN0aWFOdm5wM2lRM2RqbTRaekJJWFdvS1dPMU9YOXpSNWNSZkc4U0xQNllxaHByOENlSFVkd1pxVkVQTko3Zm5lR0RZbzdDQThHbzAwRng1eitERTErZG5MUDd4OHZpODg2c2ZHR0tzSHVZMis5VjcybFJjbkxNb2hwcjNQejNHOFZxRUF2N2J4aFRmN0s4eFVwK0plRkhHNHFHWGQwL2NydDFTRTEvYlUzNDlidXAyc0JYc0xZZTg4N0hSaWUvLzVTVnRYTnR1ODVFWGlqdytTNHZYRVBnZnV3dDg1WW9PT216Rit6ZWxlV0xNNTRuODNMTVJiK3B5K01nRldSUnh5L0wzUGpuSzhWWlpUU1RPT3ZKS1R3Z2hoQkJDaUJhbW1sQzFkOFpFUG1IK0dEb0s0eGI2aTJCYUpxWmxFZ1J6dndFWFFvalRKWmx3bTdJZEw0SmppeW1KT01NMkpxWEtVSWlsbHJZTVh0dnRVZ28wZjMrNHdvQ3ZKNExEci9YVkNEVGN0amJKaWpQUWpqUFU4SjFCaitkTGNlVlZ2d2QzOW50YzBlYWNrUlBQL2JXSWZ6eFM0ZHVETlViclB3ZUlnN0VmVzVuZ0ZaMDI2WE9zT3JyTlVuemptczZHbCtVYVhQYVZvOVdHN1R6dkdmWjQxMk1qdkZCcVhGWFh5TlJyUmxQR0NFUjYrbVhOTk9SckhocjErZXorRXMvVTIvYmUzT1B5bnZVcDNyMCt4VzMxNEU4Uno3ZWM2c1N2QVY2N0l1NjRsemloTW5WRlBYZ2RxTTM5U0FhOGlBOC9sK2N2ZHJUeG1aZEs4d2FHQU04V0EvYVZRanBzeFMvc0d1TklDNzB1RUdjZkNRMkZFRUlJSVlSb1llYUs4NG5mQXJkR2pVcVVQNGIycXlnM3ZhanRLS1ZJcEJMVXFyVW03WmtRUWl5Y2FWbllqdDJVYlJVQ3piRVdxaWJZa1pWVFNVSXNCeWxUOGZvVkxvR0dMeDJwTUZ3UHpNWUN6UjE5VlViOGlIZXZTN0VoWldLZTVvckRmbS82YzFoL0xlUjBqbW1OVzZMQ25sTEFQeDJ0Y1BlUU56SERVQUZkdHVMSFY3dmMzT09jaysyVU5WQTU0YkJpcWNscXVoTXY4eUpOMmxTOHV0dmhqcjdwcjYyZlA0bkFjQ2w5Y0VwTFVnVzhkME1LZ0xzR2FqeGJES1pWUURieTF6dmJ1REJyc3lwaGNtMUhmSHcvc2MzdmlucUY1b0EzL3pIN3dSR2ZXeDRhbnZHM01adStXc1RQUFRGS2wyUE0ydnBVaURORlh1a0pJWVFRUWdqUndveFVCeXJSanE0MmQ4N0k2UktOSFFXL0RJc01EUUdTeVFSampNMStCZDBhUVdvck0wd0QwelFaRDYxMUZIK210VVpyRGVNZmhWaHUxTVIvVG9uck9oaEdjMDVFdjFEMFcyWm1rYTFnNVJtb1hCSkN6RThwUmFkdDhKYVZMcTRCdHgrcmNxRGVxalFmd25jSFBRYTlpTGV0U1hKdGgwM0tQSHZDczBLZ3VYL0U0K3ZIcXp4Um1Kd0pPOTZTOU0wclhHN3VjV20zejB5TDF1Vm1MTkJjZjkvMGtPempGMlo1L1FxWDBVQnowLzFEMHk0emdiL2EyY2JsYlRiWGR6cDg1UG5Db21ZQ0xzUTdlcE84b3N0cGVOblV0cmJ2MzVUbVhldG1IaU8vMlZlZEZuQk8zZDliVnljNEwyVVNhUGkvKzh2QS9GV083MzR5ZmsveG9jMXB4bzl5YlphYVdKcVp0UlFaVXpFVzZBWFBJRjVvWURpdUZHcEtFaGlLWlVCQ1F5R0VFRUlJSVZxWVVnWm16M2tFaHg1ZDZsMVprR2pzR0ZGbERDUFRzK2h0T1k2Tk1neDBOTXNiOG5Qd0pOR1paRm9tN1IxdHVBbDNJaGpVVVJTdi9nOGpvaWdpcW44TXc1QXdDQW5EK0hPdEk4bDBSVXRMSnB2VG1oVGcwWHpRSXJYaTBPMFl0TnRuVC9BZ1JLdFRTdEZ1Rzd4NVpZS0VvZmp5c2VwRUswbFB3OE5qQWNkcUpmYVZYVzd1U2RDYk1EQmEvUFhSb1VyQU4vdHIzTmxmNDFBMW1oWUduWjgydWEwM3ljczZiWExXdVJrWU5wSXc0TWJ1Mlk5YklYQm5mNDJkYlRZMzk3aWNsN0w0NERQTmI1R1pOUlUzZGp1OFZBN1psREs1cG4zK2l2MExNbzNqaTZmeWpXY0taaTNGTDIyTUZ5ZmVmclRDZ1hvSTEya3JlcHk1ajEvRHZ1YVdsWEZyMHY4YThyaXh5NkhITWVqM0lqWW00eWh4ZjNueU55NXJLajUvV2Z1OGoyR3FxWUhvNzU2ZnBYS1NKYmwvZjZnOG94cFVpR2FUMEZBSUlZUVFRb2dXWjY3YzFqS2hJWkZQT0hvWXEyZkxvamRsR0FiSlZJSnlzZHlFSFJNbks1MU9rYzFsNXIyZTFucDZnQmhGK0o1UEdJUjRua2ZnQjBSUmZCMGhXb0V5REJ5M09hRmhxRFVQakRRKzhia2M5VGdHQ2NrTWhWaFdsRktrTGNYTkt4SmtiWU12SGlyelhDa2swQkFCQjZzUm56dFlZVThwNUNkV0o3Z2dZNUUyVmNzRWF1TUxrMHFoWm5jaDRPdDlWYjQzNUUycjluSlVIQmorek5va04zUzZKTTNXZUd4bnlxdTZYYWFPbzcyK3crYlZQUzUvK0dLUjhVTDNmejVXNVVnMTVKUGJjbXhObS96RFpSMzgyck41SGg5cnpqSHFrOXR6WEpxenNSVDh6K2NML1BXQk1sODlXdUZ0YTVMY3VqckIwNFdBajcxUW1ITWI2MU1Xbjdnb0M4Qnp4Y1p6QW4vMXZEUWR0cUlhd1djUFRMNUh1SFYxa2wvYW1KcHorNTg3VU9aakx4UzRaV1dDKzRiajBMQTNhZEx2UmF5dmg0WjdTNVAzYXlyWW5EcjE2dnMxcDNCQWxZVTc0a3lRMEZBSUlZUVFRb2dXWjNhdVgrcGRPQ25od0l1dzljYW1iQ3Nsb2VHU3NlMkZ2WjFVU21HYVpyMk5hU3hLSklBNEtQUTlIOS96cVpTcmVINGNKZ3F4bkZtV2lkbWtHVm1EWHRSU3M0dDZFd1lwT1JrdnhMS1VNaFd2NkhUb3NSVzNINnR5Ny9Ea25MOUF4KzFLWHl5SDNOVHA4TG9lbDlYMXYrZmxIQjVxclNtR21zT1ZrTzhNMXJodjJHZC9PV1JxWEpRMUZUZDFPYnhscGN2MnJJMHJ6MUV6dktNM09mRzVheWorZUZ1T2pLbm9UWmo4MmpONVNtR2NITjQvNHZQelQ0N3htWXZiNkxRVmYzbHhHei82OERESFQzTHVibS9DNE1ZdWx4L3BtVnhnYzJWYlhGVllqU0R2YS9xOWlINFA3dWlyY21zOXpENVNqU2lHczFmZXZYWkZYQVU0NG11K1ArVE51UHdWblE0L3VpcStUaW5VRkthMC9zNEhFWWZtcVp3Y0N6UjNEWHJjTStSeFJiMEs4c0tNeGVOai9rVEY0NTRwbFliRlVQT2J1K2NPT3QrNDB1WGxuUTZIcWhHZmVhazA0L0xYclhDNXNjdGh3SXY0MDcwekx6L1JiR0dwRU0wa29hRVFRZ2doaEJBdHpzajBnR2xEMkJyVkt1R3haOUJSaEdyQ1BEREhkZWR1VVNwT254UE95Zm1lVHhoRkdFcGhtTWJFdkRlRm1yanUrSWxKdzFDQXdqQU1MTXNpbVVxU3lxU3BWV3RVSzFVcWxTcUJmL3BPaW96dngvakhpZmFxUzlnelZaMHdZODh3NDdacVNxa1o0L2VpVUJNRWN0Sm9xZGkyM2JSNWhrK08rYlRTczllYWhDa1ZQRUlzWTQ2aDJKR3o2WFFNVnJzR2R3NTRIS2tIUGhHd3J4eHlyRnJoMFRHZjEzUTdYTjN1c0NGcDRpeXp2MnV0TlY0RWg2b2hQeGoydUd1d3hwNXlPRzF1blFMV3VJclhkaWY0MFZVdWF4SW1sckc4SHNkeWNFV2J6ZmFzUlFRWVFDM1MvUG96ZWY3aTRqYXVhYmY1bTUxdC9MZW54aGp4NDlkQXp4VURmdmJ4RVQ2M3M1MS9QMTQ5cWNEd3lqYWIzOWlTWVd0Nlp2WGRQY01lMytxcjhmMmhHcFVwbTN3eUh6RG9SWFE3QnEvcWRtWnR2V2twZU5QS09JVDhqNzRxSjQ0Q1h1a2EvTjRGMlZuMzdmYWpWVzQvV2wzUTQvQTB2Rmh2ODdzOUc4Y25PK29mbnkxTXZ0OEtOSHg3WU81V29WZDN4T0hqc1dyWThMb1haQ3h1N0lwRHp2bTJKY1NaSXFHaEVFSUlJWVFRTFU2NUdZenNLcUxSUTB1OUt3c1NGWTRUamh6RTZ0cTQ2RzFacG9ucjJsUXI4aVo3cVpWS1pVckZNb1pTS0NPZW1XUmFKb1laQjRPbVpXS1pKb1pob0l3NE1KeGEzV0JaSmxZbVJTcWRwRmF0TVR3NGl1Zk5YRVYrcWt6VHhIWnNITWZHdHVQOW1Sb2FobUZJNElmVWFoNis3eE9GMFdrSkVaVlNHSVpDS1FQRFVCaW1pV1daMkxZVi85eU0rUHZLTUZDb09Fd2NEdzRCVFR3N3NsZ29VU3pNdnlKZE5KL3QyRTJweklsYXJEV3ByZUxxRVhNWlZ5VUpJY0JVaW5WSmkxOVluMlpqeXVTZmpsYlpXdzRuMm5sV0luaWlFUEI4S2VEZVlZL1hyVWl3TTJleHlqVnhqRGhZV29ycVE2MDFFVkFMTlllcklidnlBZmNNZXp3NjVsTStJYmR5RGJnb1kvTFdWUWxlM2UyU05LVmw0Mnplc3o1dXlYbmZzTWNyT2gwQUhobnorWlduNG9yQ0N6TVduNzJrblo5NmRHUmlFY3VoYXNRN0h4dVpDQklYcXNzeEpnTERDTmhUQ2ptLy92WHZQVmRnOU1Ta3IrNGIvVFYrWm0yU2Q2NU56Um9hL3ZqcUJEMk9nYS9objQ1VXBsM21HdkJuMjNOMDJvcGp0WWpWN3VKL0h3YTlpQ0ZmYzJXYmphUGdvcXhOSllKbkNpZTNhQ3RiRCtRTHN6eDJJWllqQ1EyRkVFSUlJWVJvY2Nxd1VLa09hSkhRRUIwUkhIKzJLYUdoTWhTTzYwaG91QXhFWWR4cTlFUVQxWElxL3R4eEhTdzdEdTlNS3c3TUxNdWFWdjNuSmx4UzZXUlRRa09sRkltRVN5cWRJcGxLVEZUd2pWODJUbXRkbjcrb3FWVnJWTW9WYXRVYWZoTXFIcFZTOVphV0ZyWnQ0YmcybG1WajJTWktHUk0vbTZuN005OEpXOHUySkRSY0FvYWhTQ1NjcHB4UUx3YWFaMXFvelpocktOWW1UbjEya3hEaXpISk14ZXQ2RW14SlczeG53T01iL1ZWR2ZNMTREbFNKNEtHeGdHZUxKVGFuVFM3T1dselRick1wWlpHekZFbFRuWkZGQXFIV1ZFTk5QdERzS3djOG5nOTRlTlJuYnptZ2RFTDM1b1FCbmJiaXRUMHVyKzl4MlpTeXNLVzZjRlkzZE5oYzIyRlREalgvY2J3NkVSb0NQRHJtOHh2UDV2bmpiVGsrL1ZKcFJ0WDdRZ0pEQmJUYmltN0hvQnBxanRkQ25pOXgwZGxMQUFBZ0FFbEVRVlFHZktPL3hwMzlOVHB0eFpldjZKaDNPN2NmcWZEVGE1T2NuemE1cnNPZXNhQW1hY0RQMThQUGZ6MVc1ZGdKMVk5WHR0bHN5MWdVUTgySGQrZjUvS1h0TSs1anRXdnd0dzIrUCs0UFhpandneFB1OTVGUmo1dDdYTjYxTGtYQ2dCK00rRE1xSE9lenBuN2NIUEZicWErQU9OZEphQ2lFRUVJSUlVU3JNMjJNekFwYVp5b1doSWNlUlYvNEl5alRYdFIybEZMWVRud0NmeWxiUzRyWmpZZHg0NEtnQXNRcnhFM1R4SEh0ZWtpWXduSGkzNGNUQTdSVFpka1dtV3lhVERhTlpjMzk5bmY4UGcwRHJFd2NNSG8xajNLcFFxMVd3NnY1Qy84ZFUyQWFjZlZnSEpCYTJLNk5ZenZUUXN1NXpIWmY0N2NkRDFybDkvN01NZ3dEeDNYbXYrSUM3QzJITFhVU01XbkN1cVNFaGtLMEVzdFFYSkMyV0pjd2VXV1h3ejhjcnJBcjd6UG9hOGFQSG9WUTgwUSs0TmxDd0xjSFBEYW5UQzdMMlZ6ZVpyRTZZZEptS1JKTkRoQWpyYWxHbWhGUGM2d1c4blErNExHOHp3dWxrTEVnNHNUUmN3WnhPUFhLVG9kYlZyaWNuN0ZJTC9ONWpFdk5VdkRCelJrQXZucXNPakczY0twN2hqM2UrTkFRdzFNQ3d2R2ZkWmRqMEdrYmREb0dYWTVCbDIxTXRPck1Xb3J2WE50SnAyTXdmbFQ0MStOVlB2cENrYmMvTmpxeHJVNTdZY2VNbzdXSXV3YzlYdFB0OEtITkdYN3kwWkZwNGR5dmI4blE3UmhVSXZqYmd6Tm5tZjl3MUdjMDBQeldzM2tPelRJbjJGTE1XWUhZcVBYMkF5TStOL2U0RTRIbHZVTW52MGp4dkhUOE0zdXAzRXJ2MU1TNVRrSkRJWVFRUWdnaFdwMWhZYmIzNGhzV1JLMVJ0UktPSENBcTlHRzJyMTMwdGx6WHhqQU53a0RlakxlYU1BeXBsRU9xbFNxV1pVNkVoZ0NSamhZVnppaWxhR3ZQa1V3bFpsUVVSbEZFRkVXTTUyMUtnYUdNYVlHZVlSZ2trZ25jaEl2dkJ4UHpGbXMxanpBSUc0WjFobUhnSmx4YzE4RnhuV2x0VUdjN3NUa2VxbXF0MGRHVXo0bmJrTVlmZGIwQ3N6a1ZidUxVSmRNcFRIUHh3Wm5XbXVlS0Fma0dKM0dYcTlXdVNaY3RMUUNGYURWS0tkS1dZbWZPWU5OV2svdUdQYjdlRjdjc0hmUDF4S0l6VDBPL0Y5SHZSVHd3NnBNdzRQSTJpeXZhYkxha0xEcHNnNXlseUZrR1NUTnVnNnFBUUdzbUk4aVlKcTRnREtMNGN5L1NWRUpOcVY1Um1BODBlOHNCUHhqMmVLb1FUSnR4TjVXcElHY3F0cVpOWHRYbDhxYVZMaWxMbm9jVzRyM3JVMnhPbVZRaitPS2hNaGRtR3NjQXY3QWhibVBiYWNmaFlMdXRtTzhuYkFJOXp1UzFpcUZtc1llei8vTlNpUnU3SE01TG1ieHJiWksvT3hRdk1MdXh5K0hIVmlVQStOUytJZ1BlekY4V1g4UFBQajdLZ1VwSWx6MzM2NlRIeDN4K2MzZGg0dXYzYmtqeDQ2c1QwNjZ6SlcyeXB4Unk5MkNOMzk2YUlXSEU5M0ZuLzhtRmhsdlRKc242ajJsUHFUWGVvd2tCRWhvS0lZUVFRZ2pSOHBSU21CM3JVVTRhWFIxYjZ0MVpFTzFYQ1lmM055VTB0RzBiMjdZbE5HeHBha1lRazJ2TGtzMWxGclZWMDV3K3R6QUlRZ0xmcDFxcDR0Vjh3aWhDUnhyVE1yQnRHemZoNERqT3RMQlNLVFV4QnpHVlR1SjdQcVZTaFZxbGh1OVByejdNdG1YSTVyTDFtWVdOZzhMeDBESU1JNkl3SkFoQ3dpQ01aeXJXUDRaaENIcHF0YUhHTkUxNlZ2VmdHSEt5ZENtbDA4bW1iTWZUOEh3cG9NRzV6MlZyVzBiYUFBclI2bksyd1J0V0pyaTJ3K0hoTVo5N2htcjhjTXduWDI5Yk9qWDNxVVp3LzBqQS9TTUJ0b0pPMjZESFVheHc0K3JEZGx2UlpoazRobUx3aENlemZpL2k2MzFWdkJES1VjU0lyeG4ySTBiOGlQNWF4RmlnWjFRVGpsTlF2ei9GZFIwMjE3UTdYSnF6V1NudGtSZnNvb3pGdSt2VmNmOXd1RHl0a3ZCRWwrUXNMbW9RS0JaRHpaQVhUZjd6TmQyT3dXdTZIWXFoNWhkM2pVMWM1alZoL2N1QlNzanRSeXU4b3pmSkwyNU04MlErb0J4cVBuNVJEb0NIUjMxdVAxcWQ4L1p6R2ErVXJVYng3K2U0Y2ppOXl2SWpGMlRKV29vUFBwTW5IMmdlSFBGNGVhZkR2VU1lWXlmWm0vVFYzUzRRQjQ0bk93dnhSRDJPMFRBd0ZlSjBrTkJRQ0NHRUVFS0lzNERSM290eVVpMFRHaEo2aENPSDBGR0lNaFozRWtncFJUcVRvbHFaL1VTQ1dONlVtaGthTnFPYWExd1VSZFNxTllxRkVwVktsU2ljZnRMRjk2RmFxVkhJZzV0d1NLZFR1QWtYMjdaUlV3SkEwelF4a3lhSlpOeTZ0RktweHRXSFZRL0RNT3B0VUNmM2V6ejBtd3dzQTN6Zm4vam8rOEZKaE4wS2FKMnF0TE9SWlZsTmEwMWFDVFY3VzZ4VjJZNnNuTEFYNG16UldROS9ybW0zNmE5RmZIZWd5cjBqUG9lckliVVFUb3czZkExOVhrU2ZCeFRqNXk1THhmOU1wYWhHMDQ5UGg2c1JuenRZSnRSTS9KdnZDR1lSdDBIdVRSaGMwKzV3VTVmTHBwUkp4bElZVW1WL1Vsd2ovbi9UVjR2NHV3YnRQS2Y2L0tFS1dUTU9mb2Y4aUdFdll0Q0xhSlF6M3R6ajhwcHVoMEREMDRzTXdScjV6UDR5TjNRNmJFaWFmSEpiam9oNG51R3hXc1J2N2M0dmF0dHQ5UXJFWXRBNGVITU54Wjl0ei9IS0xvZSsrc3pFcktXNE9CZDN3VGd2YldMQ2dzZEIyQXJlWEsrUWZHakVhOWdlOW1SODRMdzBPM00yLzNpa3dqOGRxU3hxVzBMTVIwSkRJWVFRUWdnaHpnSXEyWTVLZGtEKzJGTHZ5b0pGSXdmUlhobVZ5QzU2Vzhsa0FtVVk2RWhXNExZaXcxQ1lWdk1EQ2EwMVlSaFNLcFlwNW92NC92d251R3BWajFyVmk2c0xIWWRreXNWMVhVekxuRmJsNTlSYmtLYlRLVHpQdy9OOGxKcGVCYWkxbmpZVE1Rd0NBcW1JYlZucGJLcHBsWjdIYXlFSFdpZzB0QlVUSjA2RkVHY0hVOFhWZ3UyMndmbVpETy9vRFhsbzFPZnVJWS9uaWdGamdhWVV4TzFMRzhVZGdhWStkMjdtcFJFdzMxT2NJZzYyVW9ZaVp5bTJaVTJ1NzNDNHZzT2gyNVZGQ292eFJEN2c2VUxBWi9hWFpxM29IUGZkZ1pPZjAzZTZsRVBOcnorYjUrOHY2NkNqSHZJVkFzMHZQelhHMEJ6VmtndXhvdjQ3ZFdLMVlLbyt5L0IvYk1tUXRSVEZVUE83ejhmdFMzOTVZNXAySzc1OFk5TGtyV3NTYzFZN1R2WFRhNU1UTXhUL3ZXL3hQK08wcVZpYk1IajlDbGRDUTNIYVNXZ29oQkJDQ0NIRVdVQXBBN056QTJIZnMwdTlLd3NXRGgrSUt5T2JFQnFhbGtrcWxhUlVMRFZoejhTWlpydjJ0REJtdkJwdm9Rd3pub2Q0NHV4Q3ovUEpqK1lwbHlvTlp4RE94Zk44UE0rblVxNWdPemFwZEpKRXdzV3lyV2xWa0ZaOWJtRWltWmpSamxSSG12eG9Icy96VCtxK3hmS2psQ0taVE14L3hRVjZZc3luMEVMekREZW5USHFsTmFBUVo3VU94K1IxSzB4ZTArMHk2RVhzTFllOFdBcllWdzdvcTBVY3EwVWNyVVlMcnJScXhGYlE3UmlzY1ExNkV3YWJVaFpiMHlZYmt4WTlidHpxVkRUSHJ6NlRiN2wybGlad1U3ZUxOZVhYUUtuNEdMUnZrUXR0cm1xUEY3NmMyTWIwa3ZxQ21LeWw2UGNpZm5IWEdQdktJZGQxMlB6RW1nUWg4UDhmcnZDdXRVbmV2eW5OdlVNZXgycHovMXd2elZuOHQ0MXBBRjRvaFh5bkNjRnNydjVET2JFVnNCQ25nNFNHUWdnaGhCQkNuQ1hNbFJmQzdtOHQ5VzRzbUM0TkVnN3ViY3BjUTZVVTZXeEtRc01XNVRqT3RObUR4WHlKL0ZoaFFiZFZTdEhXa1l0YmlkWlBNbW10OFdvZUkwT2pWS3VMTzFFejN0cTBWcTFoMnpiSnBJdWJUT0M0TnBacGdXTFcrWVhLVURpdUk2SGhXY0IyYkN5N09aVjJrZGJjTyt3MVpWdG55dFh0OXNROEtDSEUyYzB5RktzU0pxc1NKdGQyMkZUQ2VQNWdKZFNNK1JHSHF5R0hxaUY5MVpBK1Q1UDNOWVZRRTJvSXRNWldDcVVnYXlxeWRseEZ1QzVoc2paaHNENXAwdW1ZSkExSW1vcUVxVENoNFRGVUxFNnJCWVk3c2hhL3VTWEQ5bXdjVnh5c2hQUzRKaGxUOFlsdE9mNjlyOGFuOWhYbm5NODRtNHlwZUUxOXZ1QWpvNU92eWRZbEREYW56WW43ZTkrdU1ZN1ZJbGE2QmgrOU1JY0N2blM0d3FmMmxiZ29ZM0ZWdTgwZmI4dng4MCtNTm16ZkNuRmcrT2M3MnJCVVhJbjc4UmZuZmowN3ZwbjUvZ0k2blhoeFhmODhnYVVRelNDaDRSbWlLNk9vWlB0Uzc0Wm9BUzB6aDBnSUlZUVF5NDY1NG53d1hRaVhUNXVoK2ZqNzdzZlo4c3FtYk10MUhXekh3ZmRhNjJTOEFOZDFKejdYV3VQNy9vSXJBeFBKQk9sTUNxTmVuUkJGRWVWeWhjSm9nVnF0dWI4TDhSeENIN01VVngrNkNZZGtNb0ZwV1ZpV09lT2twMUtLVkRwSnVWUW1pbHFucWt6TTVMb09wdG1jMXFRSHlpR1A1cHMvQytwME1SWHNsTmFrUXB5VFRLWElXSXBNL2V0MVNaTWQ4bndnRm1ocTVlaHNVZGY2cE1uN05xUjQzUXAzSWpqNzZyRXFmN3EzeUpxRXlaOXR6N0VoYWZLbWxTNnY2bmI0KzhNVnZuS2tNcVBONkd3VThCdGJNblRZaW9PVmtPZUxrOGZmUTlXSXZ6NVE1blVyWEg3K2lWR0dmVTNTZ1ArOVBVZFgvZnAvdVQ5ZWtQaUhlNHJjZmtVSEYyY3Rmdi9DTEIvZVhaaldtRmNCYjF1VDROYzJaNmgzVnVXUDl4UjVjcDdqdlY5L2ZaaXpabitONFNoWVhXK3ZlcWpTT3EzTlJldVMwUEFNQ1lkZXdscDcyVkx2aG1nQjRmQ0JwZDRGSVlRUVFyUW9JOVdCMmJPRjhQZ3pTNzByQ3hiMFAwZFlIc1pNZFM1Nlc0Wmg0TG9TR3JZYXBSUnV3cG40V210TkVDd3NVTEVkbS9hT3RvbDJvVnByS3VVS1k4TmpDNXBmZUtyQ01DU3NoTlNxTllyNUVxN3JrRXduNjNNUUoxdXR4by9OeGJJc3FUWnNZY3BRSkZQSnBtM3ZubUdQVmlvVTZIRU1OcVdrTmFrUVFvajV2Yk0zeVlnZjRVZWF0NnlPajUyZWh2d0pJZDlsYlRidjdFMXlVN2ZEZUZ4Mm9CTHlSeThXZWJCZURiaXZIUEwyUjBkNC82WTBQOW1iSkcwcWZuRkRpcDlibCtLYi9WVysxVmZqMFRHLzRjek5jVGQxTzd4cFpidzQ3Yk1IeWpPdSsxY0h5dHgrdE1LSXIzRU4rUFRGYlZ5UXNhaEY4TnZQRlNhTzF5K1Y0d0R4VnphbGVWMlBTOTdYL09HZUlnQlh0dG44NnVZMEYyWGlxQ1VFUHJHbnlGZVB6VC8vOEhBMURnRTdiTVU3ZTVOOGU2QkdLWmg4a2REdEdMeDNRNXI2ZUVTZUtjanJTWEg2U1doNGhvU2poeVEwRkFzU2pSMWQ2bDBRUWdnaFJJdFN5c0JhZlhGTGhZYjRGZng5OTJQdXVHWFJtMUpLNFNaZFNzWFNTYyt2RTBzbnJ1Q2FEQ1MwMW9UQi9LdW9UZE9nbzdOOUluQ01aeGg2akkza1QydGdPSlhXbWpBTUtaY3JsS2ZNUGt5bGtqaHUzSExWTkUxUzZSU2VKeDFGV3BWbFdiZ0pweW50ODBwQjFIS3RTVGNsVGRybXFJQVFRZ2doeHYzTXVpUTl6dlJqeGdOVGpuczNkVG44OS9QU3JFOU92dlliQ3pSZk9GVG1TNGNybkZoQVdJM2dFM3RMZkt1L3hxOXR6ckF6WjVFdzROWlZDVzVkbGVEVEw1WDR1ME9WV2ZmblB3Yzk3aDMyR1BFMTMrcWYyWTFGQXlQMVhxTTM5N2hjMFJaWDB2N2U4d1dlTGt4L1BmbDNoeXBzVGx1OFlZWExvV3JJbFcwMkg5cWM1b0xNWk1UUzcwWDhyK2NMM0QreXNIRHYzaUdQWXFqSm1Jb1BiVTd6b2MzcFdhOTdvQkxPVzdrb1JETklhSGlHZU05L0QyZlQ5YWgwOTFMdmlsakdkSGtZNzRYL1hPcmRFRUlJSVVRTHMxWnRvMlk0RUxYT1Nlbmc0TVBvaTI1R21ZdHZkNVZNeGxWZHZpK3JjRnRGSXBtWTlyWG4rWVRoL0dWWTZVeWFSSEt5cldrWWhvd081NWUwb3MvM2ZNWThIOS96NmVycG5BaERNN2tNaFh5Uk1KU1dVcTBvbFU1TkM3WVhZMDhwNUdDMXRYNFBOcVpNMHBiTUd4TkNDREcvQTVWd0lqUXNocHBIUm4wKy9tSng0dkluOHo1Sk16Nm1qUGlhcnh5dDhLWERGVXJoM0F2K25pb0UvT3dUbzl6VTVmRHo2MU5zejFwOGI5Q2JNekFjOXp2UEZTZ3VvSjNwSFgwMVh0M2o4a3doNE5zRGpjYzlmT1Q1QW82aCtPZWpGZG9zZzVXSitQVkJOWUt2SHEzd2x3ZktsT2Q1TEZPTkJacjNQam5HTDIxTXNUTm5rN0hVdFBtR2dZWmhQK0x4TVo5UDdTdk5XVlVwUkxOSWFIaUdSUG5qVkI3NkFvbkwzNDdSdm5hcGQwY3NRMUhoT05WSHYwdzRjbkNwZDBVSUlZUVFMY3pJclVTbE85R0Y0MHU5S3dzV2pSNG1IRDZJMWJONTBkc3lUWk5FTWlHaFlRdHhwclFtQmFoVzVtL2xaSm9HNlV4cW92SXJpaUlLWXdVcTVmbFBIRTJsakxnU01Jb2lvZ1VFbFF0VktWY0ovR0FpYUxJc2szUW1SWDZzMExUN0VHZUdVb3BNSnRXVWJVVmE4M1RCWjh4dm5WTit0b0l0S1JOSE1rTWhoR2hwOTQvNFhIYlA0S0syOGUyQjJxeGgycmozUGptR1FWekIxK2hvTit4clByeTd3UHFreVgvMFZmRk84cEI0OTVESDNVTWVsN1haUE5lZ1ZlZVFyMmM4emhOYm84N2x0M1lYNWd6OWZBMi8vbXdlaUtzS1AvSjhnYTFwaTY4ZXJUQjZFdmN6MVhQRmdGOTVPbjlLdHhYaWRKRFE4SXpSK0FjZkllaDdEbmZiR3pCN3RtSjJyRU1sMjVkNng4UVMwdFU4NGNoQndzRTkxSjc1SnJxYUI5MUN3eTJFRUVJSXNld29PNG5adFltZ2hVSkQ3VmNJQi9kZ2RtOUNxY1cxd0JzL3dWOG9GRUZhbEM1N2htbGdXNU52UzdYV1ZNdnpoNFpUMjM5cXJhbFZQUXFGMG9MdjF6UU5ITWNoa1U3Z09pNUI0RlBJbDZoVjV6NFJ0bEJhYTZxVkttNWlzaEl5bTh0UUxCU0pJdm05YkNXcFRCTGJXWHdWTkVBdGdpY0x3VW1mSUYxS1NWTnhYc3BxU210V0lZUVE1NGI1em13K011Ynp5TmppRnZnOXZzamJ6K1prcWdRQnZqL2s4ZjJoMXVud0lzUkNTR2g0SnVrSVhjMVRmZXpMUzcwblFnZ2hoQkRpYkdXNVdOMmJDUTcrRUtJV2FZRVhCUVI5dTdIUGV4bktuWDJPeDBJNUNZZFVPa201V0c3Q3pvblR5WEZzREdNeUtBNkNZTjcyb2tvcGN1MjVpUkJEYXlpVnluTldDaHFHZ1dWYm1LYUJiZHNra2drYzE4YWFDQ3hkWE5kbFpIaVVTcm5hbEptWStYeVJiQzZMWWNhUHo3VGlLdGh5NmVTcUljWFNVVXFSVGkvK09XbmNpQit4cTlCYXM0amFMTVdtVkhOYXN3b2hoQkJDaU9WUEpsa0xJWVFRUWdoeEZsRktZYlN2UmRuTmFhZDNwb1Q5ejZQTFEwM1psbEtLWEZ1Mktkc1NwNWZ0MkJPaEdrQ3ROdjlLN1VUQ3hiSW4xNzlHVVRoblMxUERNR2pyeU5HenNvdXVuaTdhTzl0SXBoSlRBc09ZWlZ0MGRMYVR6cVNnQ1VWVllSQlNLazhHMTBvcGtxa2tVckRWT2h6WHhuR2JVMlVJOEZUQnA3L1dXcDFsTHNsYTVHU2VvUkJ6S3A1a1paSTROOG52aVJDaVZVaG9LSVFRUWdnaHhGbkc3TnlJY2pOTHZSc25SWmVHQ1BxZWE5cjJiTnZDY1p6NXJ5aVdsRzNiVXlvR0Y5YWExRTI2MDFvbGVwNVA0RGV1M2xKSzBkYWVwYTA5aDIzYldKYUpZUmdUYlUyMTF1Z28vcWlVd25ac09yczd5T1d5MHlvZ1QxVzVXSjZvV2xSSzRTWWNERk9xdGxwRklwR1ltRXU1V0xVdzRodjl0WWJ6blphemwzWGEwcHBVaUhuc0xiVklad2V4cEE2VTVmZEVDTkVhSkRRVVFnZ2hoQkRpTEtPUzdhanNxcVhlalpQbTdmNE9PbWpPVERuRE1FaW1rMDNabGpnOURNUEFjU2VEM1NpS0ZsUnBhSnJUMzhiNnM3VXpWWkRPcEVobkp3TjByVFZSRkJFRUFkVnFsYkgveDk2ZEIwdDJudmQ5Lzc1bjY5UDdkdStkQVFicllBZEJFQ0pCQWlJcGlkcENrWkpNeWJKc0xWUWxVdUpZc2l0T3luRWNwMlNuVkU3WlNheVU1RkxKSmR0UktJb1NaVXFPSXNzMFF6SXlKSW9TU1lrQUNCRDdRbUtmNWM3ZGVsL1BPVy8rdUhQdnpNVXNtS1g3bnU2K3YwOFZDTXhNOXpuUDlEM2RmTHQvL1R4dm8wVmpxN25uR0k3alVLMVZLRmRMZXpvYXI4UndPR0owMXQvSjkzMkYyWFBDZFYyeStlekVBck5uT2pGZmJVeG4vNlZwcVhqd1lEWHoxamNVT2VCZTZjM1gyR0ZKeDJ0OWhZWWlNaDhVR29xSWlJaUlMQmpqT0FSSDM1ZDJHWmN0YWJ4T3RQcnNSSTYxdlJkWmRtSmRRako1am12d3p3cmx4dVBvb3ZzUzdyREozbDZ0SU5qZW0zQW4zREhHNEhvdWhXS2VVcVcwR3pKYWF4bU54blRhWGJZMkdteWMycUs1MWFMVmJMT3h2c1Z3T0RyVEZlZ1lpcVVDdFhwMVQ0MlhLNGtUK3YzQm5tN0RZbWx5ZStUSjlHUnpJWm5NWkFMZUtMRjg3dFNBT1p0TXl2dHFBUlZmSHh1SnZKWFBuaHJTMCtoSnVZaEJBdi9mMm1TK0dDY2lNbTFhL1ltSWlJaUlMQ0QvcGdmQkM5TXU0ekpaUmk4OGhJM2V1dHZzVXZpQlR4Q3FxMnRXWmM0YS9XaXRaVHdja3lSdm5hb01CbWZDUFlBd0cxSmZybElxRnltV0NwUXJKZXBMTldyMUtrSGc3NDRpamNZUld4c05OdGUzNkhaNlJGRzBPNkowT0JpeXZycEJ2emZZcmNGeEhITDVMRXVINm1UQ0srKzJPanVNM0tuWDlSUm16elJqS0JUekUrc3lQRGFJZWJnNVgxMkdMdkRleXVUMmN4UlpaRjl2amZtdE4vcHNqUlVjeXJsYWtlVlR4L3B6MTIwdUlnZlgxYzFhRVJFUkVSR1JtV1M4QU8vSXZVU3Zmalh0VWk1TGZQSTU0cTNYOFpadnVlcGpiZTluVjJMUUcrd0piV1EyNUhKN3g4ZU9ScU5MK2prTitnTkd3OUZ1a0dlTUladkxrczJkZnh6dFRtRFkyR295NkY5NHo4VHhlTXpteGhhbGNwRjhJYmNiYUFaQndOSnlqV2FqU2EvYkowa3U3MW9hRFlaRVViUTdsdFJ4SE1ybElwc2JqY3M2anV5ZlhENTdWVUh4MlJKcitXcHp6SWs1YXpNOG5IRzRxNmpRVU9SU0RCTDQrT3M5dnJBeDRrZXZEYmtqNzNGOTFxWGthVC9RZzZvVFcxN3J4N3pZaWZpOTR3TmU2a1VNNXV2L0JrVGtBRk5vS0NJaUlpS3lvTHdiSGlCNjlXRmdmZ0l6TzJ3VEhYc2N0MzRUeHJuNmJxeE1KaUJYeU5GdGR5ZFFuVXlLNHppRTJUT2hUSklrakVhWDFtR2FKQW1iR3cyV1ZtcDd4cEplNkxhajRZaFdvMDJ2MTMvTFkwZmppSzNOQm5FVVV5d1g4VHdYWXd4KzRGT3RWL0U4ajFhcmMwbGpWSGZFY2NKd01OcXpsMkUybjhWdHRJZ3Y0eml5UDdaSDAwNnV5M0NRd0Y5c2plZnV3K0piOGk1VmpTWVZ1V1NEQko3clJQd3ZMM1RTTGtWRVJPU3FhQVVvSWlJaUlyS2cvR3ZmaHNtVzB5N2o4dGlFYVBWWjdMQTlrY01aWXlpWGl4aEgzL2FmSlpsc3NHZS95U1JPR0kraVM3Ny9jREJrYTcxQnI5dGpPQndTeHpGSmtwQWtsaVJKaU1ZUmcvNkFkcXZEK3FtTlN3b01kOWpFMG15MGFHdzFHWS9HdTkyUHJ1dFNycGFwVk1xWFBWNjAxV3p2NmFKMFhaY3dPMi9qZ3crR01NenNDWGl2MXVvZzVzbldmSTJrYzRDN0N4NUZkVW1KaUlpSUhEanFOQlFSRVJFUldWREd6K0l1M1VyMCtpTnBsM0paa3ZWdkVLOS9FK2Y2ZDAza2VKN3ZrYzFsNlhWNkV6bWVYTDFjUHJmbjE3MWUvNUwyTTN6emZRYURJWjduNG5vZXJ1dGdIQWViV09JNElocEhSRkY4eGFOcHUrMHUwVGlpVWkyUkNUTVlZekRHVUNqbDhYeVBacVBGYUhocEkxWEhvekdEL21CM2hLb3hoakFiMHRVMU9WT01NZVFMT1J4bk10K3ZqcTNsYzJ0RE51WnNuN09zYTdpMzZPTk9xTnRTUkVSRVJPYUhPZzFGUkVSRVJCYVZtOEd0M3d4bXZwYjlkdFJqOU56bkozWThZd3o1L09TQ0FMazZydXVTeVp3WlRXcXRwZGU5c3ZCc2U2enBtSDZ2VDZmZHBkMXMwMmwzNlBjR2pNZlJWZTFsYWExbDBCK3d2clpKLzZ4OU1SM0hJWnNMV1ZxdWtjMWRlcmRndTkzZFBZWXhoa3htYjdlbHBNOFBmTExaN01SR2s2Nk5FdjdEcVNGek5wbVV1bSs0dTZoclUwUkVST1FnMHJ0bUVSRVJFWkVGWlJ3SDc1cTdNV0VwN1ZJdVczVDhLZUxHOFlrY2E3dXJLME9ROFNkeVBMazZRZURqdW1mZWlrYmppT0hnMHZZelRFTTBqdGphMktMWDdXR3R4VnE3WjUvRFF2SFM5cjhiOUxlRHpCMSs0T05kNXBoVG1hNXlwWGpabzJjdkpMR1cvN1EyNU9SdzNpSkRlRS9acCt6cjJoUVJFUkU1aUJRYWlpeVlxL2sydFlqTUpvdXpsbllOSWpLL25NcU5PSVZEYVpkeCtaS0l3ZGMraFkwbnN4ZVk2N3FVS2lYUXRMM1VaY0xNYnRlbnRaWnVwNXR5Ulc5dFBJN1kzR2pRMkdvUngyZEdudnErUjdWZW9WcXY0SGtYMy8walNSTDZ2ZjZlYnNOQ01ULzEydVhTaExsd2QzenNKQndmSkh4MmJUaXg0KzBYejhBUEhjNjg5UTFGUkVSRVpDRXBOQlJaT0FvTlJSYU5kZTNqYWRjZ0l2UExaUEo0MTkrWGRobFhKRHJ4RlBINlN4TTdYallia3N2bDN2cUdNalhHR0RKaHNLY3piekNjM1M3RHM4VlJUS3ZSb3JIWkpEcXJZOUIxWFlxbEFwVmFHYysvU0hCb1lUZ2M3dm1TWDY2UW05Z29UTGx5eGpHVVNzV0pqVEJPck9XUnhvaFgrdkZFanJlZmJzMjUzRmxVVjdhSWlJaklRYVhRVUdUQjZFTUhrY1h6OHBkZmVTSHRHa1JrZmhsajhHOThFTHhMMzN0dFpveTZqRjk3ZUdMZGhzWVlLdFdTOWpaTWtlTTYrTUdaUU1JWVE3NlFtN205L1R6UEk4eUY1OVJscmFYVDdySzEyZGdUQU81MERkWnFGWHovd29ITHNEOGlqczRFU2E3cmtzMVBycnROcmt3WVpzaUV3Y1NPMTQ4dGY3WTFwamRubWFFQnZuYzV3TlY3U2hFUkVaRURTKytXQWJBYmFWY2dNakVXMEloU2tZVmdzR0FaM1A5dkhwM01wK1VpY21DNWxTTjQxMzFMMm1WY0FVdjArcU1rbmNsTmFmWjhuMXhCM1lacHllV3k1NHp4TEJZTFZPdVZpZTBsZDdXQ2pNL1NTbzJsNVJyMTVlcDU5OExzZGZ0c3JtM1I2L1pKa2pONzF1VUtPV3JMVlRMaCtjYzd4bkZNdnovWTgzdEZqU2hObFhFTStVSitvbDhtZUxFYjhYaHIvcFp2aHpNTzMxYWRYSGdxSWlJaUl2TkhvU0ZnTFUrbFhZUEk1Q2s0Rkpsdjl2U3oyRDZSY2lFaXNpRDhXejhBWnY2Vy8wbnJPTkd4eWIwVUdnTzVmQTdIbmIvSFl0WTVub01mZUJmOTUwSjcrT1VMT2NyVjBrejhYTExaTEdFMnhQTThzcmtzdGFVYS9ubUN3K0Z3eE5aR2cxNm5UeEtmQ1E3RE1FTzFWaWJJbkQ5ODZYVjZlMzd0QjhHZTdrdlpYMkVZa3MyRkU1M1k4bmh6VEN1YXYvZGpkeFU4VmpLekVkNkxpSWlJU0RvdXZsUDdRV0Y1RWNOM3BGMkd5RVFZQTlaaXJjR1lCSEMyT3c4MVlrWmtEdGd6ZWIvWmFScTJ6NmRZa0lnc0VHL3Baa3grQ2RzNWxYWXBsOGRhUnM5K0R2KzI3OER4cjM2TW96R0diRFpETHBlajArNU1vRURaVVN3VXlHVXYvak02TzBnN2U3U25NWVppc1lDMWx1WldhMDhJdDk5R294SFcydDI2TXBtQWFxM0M1c1lXMFNqYWM5c29pdGhZM3lTT3l4UkxCWXl6Zlo4d0cxSmJxcks1dnNYb1RYczJqc2NSY1J6dmpqNTFIRU1ZWmhpUDVxOHpiZDQ1amtPbFdwcjRlTnozVkFOZTZNVjhlV3RNSjdMTXc1UlN6OEM3eWg1RlQrOGJSVVJFUkE2eTlML0dPUU9zNVJOWVZ0T3VRMlJpakRtZEVUcTd2eGFSZVdDMm42L0dBQWFEV1hjTW4weTdLaEZaRENiSTR4OTVCOXU3VnMwUkw4U0VKV3gzYTJLSDNObmIwUFgwSGNwSmNqMlhJQk5jOUorelJWRzBaN3luTVlaU3FVaTFYamxuaE9sKzZ2Y0dORGFieFBHWnVyTFprSHI5L0tOS3JiVTB0cG8wbTYxek9nNXJTMmZ1c3gwbVpxald5M3Z1YjR5NVlGZWlUSkdCWXJsNHdWR3lWK1B1b3M4L3VLWEFMOXhlNEh1V0F1cSttZmtQWDBxZTRiNlNqNlAzamlJaUlpSUgycXl2Vy9kRjAxdC9HSkpmQUY1SnV4WVJFWkhUamxuc1ArMXZ0UDg4N1VKRVpFRTRIdTZodThBUDA2N2tFaGxNNlZxQzI3Nkw4TUdmeGlrdVQvVG9udTlScVpibUxrT2RKWEYwNWYxVDFscTZuZDcyZU05dWYwL1hZYUdRcDFJclQ3ejc2M0swbW0zYXpmYWVRSE83ZS9EOG8wcXR0YlFhYlZyTk5uRjg1bkhKWkFJcTFUSkI0Rk1vRnFndFZja1g4bnYrYmp1aFlacC8zNE1vQ0lJTGpzdWRoSXJ2OElGNmhyOS9TNEgvNXFZODd5cjcrRFA4ZW5OM3dlUG1uTDVJSVNJeUsrejhUYmtXa2JkZ1ozZ3RlRGF0Q0lHYmYvb0xBL3NMSC9qMXRlWGxmKzlsay8vZTRMemJXSHNQeHRUVHJrMUVSQTZVTFl0OUN1d2owZGorNHF1OHVuNy8vL0NvWnBXSnlFUVlZM0JYYnNmSkxaRTBYMCs3bkFzekRpWXM0eDY2aTRHRVl2b0FBQ0FBU1VSQlZNeGRIOFJkdmczalR1ZHRTNzZRbzl2cE1lZ1Bwbkw4UmRkcDl3aXpJWTdqWE5aa0Myc3Q0OUdZZHF0REhNVnNybTloclNWZnlPMk9CQzBVODFpMlI1Vkc0K2l0RDNxRmpESDR2a2NjSjN2Q1Btc3R6VVlMNHhoSzVlSWxqU3JkdlkrQlVybTBPNm8wbDgvaGVoNis3MjAvVnVjUkJENUJ4bWMwdkhDdHJ1ZWlsSHRDelBiejMvT21IOVF1QlE0Zk9Senl2cXJQYjc3UjV5dU5FYS8zRTBZejlHR3dBVDV5S0VQVzFmVWxJakl6OUpJc3NvQU1aL1lsbWwxNitSRVJFUkVSbVVQV1h2NzNqMjJTTUhqczN6RjY0dmVuVWRMVk1TNG1VOEJkdVIzLzZMZmhIYjRiSjF1YTZpbXR0ZlM2ZlRiV05uYzd5dVR5ZUw2SGV3V2hZVFNPOWp6bWp1TlFycFFvbFBaMjRmVjdmUnFiVFladjJoZHdFbHpYcFZxdkVBUStVUlRUYkxRWUR2YW1kc1pzaDRhbFNnblhkWGJySC9RSGJHMDJHQTNQL1c2UE1ZWnFyYks3eCtINXhIR010ZUM2RHViMFl6Y2NEa21TQ3ordERkdDdRcDRkUEw3NjB1dGN3VXZCZ1pjSk15eXQxUEg5L2YwZWRXUXR6N1lqdnJnNTRyT25ocXlOWmlNOHZDM244TEYzVkNoNFZ6YU15aGpOTkpYWmROK2ZyczNBTTB6a3lsajB3YjNJSXJFQXAvZE5QOXZqMzdFOGMwOTFkUnFLaUlpSWlCd1F4bkVJYnY4dVJrLzlJU1RUNjk2NmJJNlBlK2hPL0tQdng3LytuWmhNQWVOTXZ3Tm9aK1JrTmhmUzdmU21mcjVGRkkwakpuRWxKVWxDczlIQ1lpbVdDcnZCWVpnTnFkVFpEZzRIa3cwT3cxeG10N3N4eUd3SG9CdW5OdllFbE5aYVdzMzJkbmhZS2VJNHpwNVJwUnZybTR6ZkZCenUzQ2ZJK0lUWjhKdy9pOFlSN1hZWGF5M1ZXbm4zZzROTVp2Sjc2OG01SE5laFVpM3ZTNWZobTNuRzhQYVN6eTE1bCsrb0JmejJzVDZQdHlKV1IrbDlhY0VBSDFvT3J6Z3dGSmxsMXRJd2hrcmFkWWhjS1FXSElvdGg1eHNzNTN6UHl0TGM5Mkl1Z1ZhRklpSWlJaUlIaUZ0Y3hydm1uclRMMk9aNE9MV2JDZTc4SU5rSGY0Ymd0dS9BeVpiM0pURGM0YnJPOXY1NStzQThkVW1TME5oczBtcTBpYU1ZZS9xYnVObHNscVdWT3Ruc1pQZmp0Ry9LYVlMQXA3cFV4US8yZnJkMloreG91OVhacy9maXpxaFM3enpkYWxFVTBXeTB6aGw1T3VnUFdWL2JwTlZvTWVqMTkvejVaZFZ1TFZFVXFjdndDaFRMUmJLNThOd1BiZlpSem5XNHArVHpqMjRyOFBlUDVybS83SkZONlNWb0pUQzh2eGFrYzNLUktUT0dKOUt1UWVTS1dUc25nd3hGNUdMc3p2K2U1OG1jWUovWjUzSXVpVG9OUlVSRVJFUU9tT0J0UDBCMDhsbUlMN0tCMmpRNUhpYS9qSC9kZmZpM3ZCKzNkdlBVOWkyOEZMN3ZVNmxXZHZmV2szUzFtdHNkaDZWU2NUZVE4MzJmK25LTlpxTkZ0OU83NUhHeW51L2h1aTdST0Rvbm9CdjBCM1E2WGZMNTNPN0l6ekRNVUt0WDJkeG9NQjZkNlNDMDF0TFlhbUt0cFZRKzAzR1l6WWJVbHFwc3ZlbjJBUDNlZ09Gd1JDNlgzVDFHdDlQYkhZRTZIa2UwbXgxSzVlTGx0UkhZN1lDMTNlcGN4cDBFdG9QaFFpR1hkaG03Q3A3RDl5eG51RDN2OHNjYkl6NXphc2l4UVV4L0h4c1A3eThIWEJQcVN4T3lvQXhQWS9uMnRNc1F1UkxHR096cG9NRmlkdGNLNmp3VW1YMTczbEZhQytiOHV6a1llRzYvYXJvY0NnMUZSRVJFUkE0WXQzNHo3dEpSNHRWbjkvL2tZUW52MEowRWQzOC9YdTFHOExPcGR2enN5QmR5OUhzRGVsMk5LVTJidGRCdWRramloSEsxaE8vN0FMaWVTNlZXd1hHZDdUOS9pK0RROVZ6cXl6VjgzMk04anRoYzM5b1Q3Q1ZKUW1PamdRSHloZnp1ZFJobVErcExWVGJXTmhtUHp3eGZ0WW1sdWRYQ0dFT3hWTVJ4ekc1dzZKem45dHQzT3VkdnQrZFg3VmFIWHErL3ZTL2twVDQrUUJJblY5eWxlRkFaWXlpV0MzamU3SDBNY2tQTzQ4ZERsKzlkenZDN3gvdjgwZHFJVTZPRWFXZUhHUWNlclByazNQUmZnMFdtSVRIbU4wMWlmOElZeW1uWEluSWx6Rmxob1lqTWp6MVAyd3UvMTIzWnhQbms5S3U1ZkxPM1doWVJFUkVSa2FreW1RTGVkZmNSbjNvQjdINEVEd1pjSDdkK00vNXQzMFZ3OUwwWWI3YjJiM01jaDJLNXdIQXdWQmd6QTZ5MWROcGRvaWlpdmxURDh6Mk1NYml1MlI0SjZyazB0OXBFMFlWM1ZNemxzcnNqVFYzWHBWb3JzN25lMkhPZk9ONGVpV29jaDF4dU84QTJ4cEFKTTFUcmxYTnV2OU54YUJ5SFlqRi96dTIzTnBxTXgrUFQreVFHaE5tenJuUExPZGZXemg2SE03VEQ2TUlLc3lHNWZHNG12cVJ3UGhuSGNDUjArYnMzNTNsdk5lQVBUZzc0YW1OTUs3SlRDdy9ydnNQOVpSOW5SaDhUa2FzVm5WaDl6RCs4OGcrdDVlY05YSmQyUFNJaUlnQVdUaHJELzc0WjlyK2NkaTNubzVXaGlJaUlpTWdjc2xjNVJ6TmFmWTdlRi80RnRyYzVxWkxPend0eGwyL0R2K0YrdkNQdndDa2UydGM5Q3krSHRaWldvOFhXNWt6dVIzOWdoZG1RY3JWRUdHWjJBNS90L1FFSE5CdHRob1BoZWNmSzVnczVsbGJxZSs3VDd3L09PMHJVODF6S3RmS2VVYVVYdTcxeERPVkthWGRVNmM3dGg0TWh3K0VJWXd4aEdCSmsvTjM3RElkRFZrK3NrY1Q3T0h0U2dPMnhwTXVIbHZBRC82MXZQQ1BhVWNKWHRzWjg5dFNRSjl0ak5zYVRIWjFzZ0k4ZUNmbHZiODdqWG1Wb2FHWTFpUlVCYnZxVGw4TWMrVHQ5WTM0T1krOEZjN3VCV3RwMWlZakl3V0poQzNqUldKNUlISDV0MHhzOCs4WjdyKytuWGRmNWFHRW5JaUlpSWpLSHJqWTB0UEdZM2hmL0pkRXJVL3B5bytQaDVPdDRON3lINE03dnhTa3NZWnpaSDNTU0pBbW5WamNZOUdieS9kdUI1WGt1dGFVcVlUYmNFOUxGY1VLejBhVFQ3bUtUdlU4SngzVllXcTZSeldYM0JJZkR3ZkM4bzBSZDE2RmFyK3daVlhxeDJ4dGpxTlRLdTZOS2Q1ejkxTnc1VHBJa2JHNXMwV2wxSi9TSXlLVXl4bEJmcmxFbzV0TXU1YklsMXJJMXRueHBjOFJ2SGV2eitpQm1PS0hNdWVyQmI5NVg0ZnJzMWI4dUt6UVVFUkVSV1J4YTJJbUlpSWlJektHckRRMEJvbE12MFAxLy8vSDJKbktUWWh3SXkvaEg3aVc0KzhONDlac25kK3g5TWg2UE9YbjhGSEdrTWFXelpEdjhxWkk3cXhzUXRnTzVacU5GcDlVOVoveW5IL2pVbGlxRVliaTM0N0RYUDJmMEtHeUhrOVdsNnU2bzByZTZ2WEVNOVhxVlFxbHczcHF0dFZocjZiYTdiS3h2WGZWaklKY3ZYOHhUWDZydXVXYm0wY1lvNFdPdjkvakxyVEd2REdMaXEzelovc2hLeUMvY2NmN3I5bklwTkJRUkVSRlpIRnJZaVlpSWlJak1vVW1FaGphTzZQN3hMeEsvOGRqVkYyUWNUTGFDZStndS9KdS9GZithZXpCQjd1cVBtd0pyTGUxbW02MnQ1am5kYTVJdTEzWEpGM09VeWlWYzE5blR5VGZzRDJrMVd3d0dvejNkZm43Z1VhbFZ6Z2tDZTkwK20rdGI1d1NObHpPcTFCaERzWlNudG5SbTB0MU9VR2l0SllwaWVwMHU3VmFYSk5GWTB2M21ad0tXVitvRWN6U1c5R0lHc2VXYnZaalByUGI1MDgweEo0ZkpGZTEzdUJ3WWZ2SE9FdThvVCtaeFVXZ29JaUlpc2pobWZ6NlFpSWlJaUloTWhYRTl3bmY4VmJvbm5vWjRkT1VIY2dQYzVkc0ozdllodk9YYk1XRVJZK2EzcThjWVE3NllaekFZMGV2MjBpNUh6aExITWUxbW0yZ2NVYTFYOER3UFl3eU80NUROWi9FQ2o4Wm1rMTYzdnhzY2prY1JXK3RibUNWMlI1VWFZOGpsc3hqSHNIRnFnL2lzZlFhaktLYXgwY0RBN3FoU1l3elpiSWk3WEtPNTFXSThIc1BwM3l1VmkzdHFIQXdHakVjUjQrR1kvbUJBSE1YbjNYTlJwc3M0aG1xMWhPOVA5bU9QVVJMVGpFZlV2QXp1UHIvT2hhN2hiVVdQRzdONTNsK0wrTVN4UHM5MUlwclI1VjFmOTVkOWp1Wm5jMjlaRVJFUkVVbVh2ZzBtSWlJaUlqS0hKdEZwQ0dCSFBicGYrR1hpWTErLy9EdTdQazc1T3J4cjMwN20zby9nWklwdmZaOEpzOVppU1RDWWlRZVY0L0dZMVJOclJHL2F5MDVtUTVnTnFkUktaRElaem01MGl1T1lkcU5OcDlNbE9tdkU3SVZHbFhaYUhiWTJtK2QwQXA1dlZPbU84WGlNd2VDZEZVaHRkeFpHckI1Zk8yZU1xZXd6WXloWFMxU3I1WWtlMWxyTHc5MVZQdDk4alE4VWovQzJiSjJ5RitCZ3pybEc5c3Z2SGUvejZkVWgzK3hGOUMraDdURGp3RCs2dGNBUEhBb25Wb002RFVWRVJFUVdoeFoySWlJaUlpSnphR0tob2JXTVhuaUl3VmMvQWRIZzB1N2tCamlsdy9nM3ZBZi9wZ2R4S2tjd3p2NTNyU1EyWWhnMVdPczlUaUc0amxyMnpvbWZvOS9yczc2MlJhd1FhQ2I1Z1VlcFhDSmZ5TzEyQk83bzkvbzBHeTBHZ3lIWU03ZC84NmpTSkVub3RMczBMaEFjMXBkclpIUFppOVpocldVOEd0UFkydTV5bEhUbGNsbHF5elU4YjdLdlMyOE1PL3dmSjc3R0srTVdXY2ZsM3V3UzMxNDh3dDNaR2xWdmNpSGM1VWlzNWJWK3dsZTJSbng2ZGNnci9ZdUhoN2ZtSEg3MW5qS0hNcE43YkJRYWlvaUlpQ3dPalNjVkVSRVJFVG5BakRGNDEzMEx6ak9mSldtOC9sYTN4dVJyZU5mZVIzREhkK0ZXYjhCNG1YMnA4MnpXV3NaSmw4YmdlVjVyZnA2Ti9sTVVnaHQ0ejdYL003NDcyWDBVdzJ4SXNaU251ZFhTaU1rWk5CNUZiRzAwaUtLSVlxbUE1NTE1aXh0bVExelBwZFhzME92MFNKTGt2S05LSGNlaFdDcmdHTVBtUm1OUGNCakh5WjdScGVlemZkd3hqVWFMdmdMRDFIbStSN202dmVmbEpBMlNpRC9jK2lhdmpsc0E5Sk9ZcjNaWGVYYXd4VHR6Sy95VnlzMGM5blBrM1AzZFA5RXhocHR5TGtmQ2tQZFdBLzd2azMyK3VESGl0Y0c1MTYwQi90cmhrSlZnZnNkSGk0aUlpTWgwNmR0Z0lpSWlJaUp6YUZLZGhqdjZqMzZLMFJQL3p3WCsxR0NDSE83S25RUjNmZy9ldGUvQXVQdi8vVU5yTGJFZDBocSt6TW5PWC9CRzh5Rkd0clg3NTNmVWZvcWoxWS9nT3NGRXp4dEhNUnZybStvZ20zSDVRbzVTcFVnUWJQLzh6MjUrYXJjNnRGc2R4cU14MXRvTGppcHROZHQwMjEzaU9NRjFIZkxGL0hhZzZEaTd0OWtlZVdvaGdUaUpHUXlHZEZwZGpTU2RBY1p4cUM5WEtSVHlFejF1WWkyUGRGYjVsVk5mcDVPTXozdWIwTGo4U1BVVzNsMDR4SkdnaUpmaXlOS3ZOY2Y4NWhzOW5teHQ3M2U0RXgvZWxuUDR4SDFWUW5leWRhblRVRVJFUkdSeGFHRW5JaUlpSWpLSEpoMGFKcjB0T3AvK2VXeHYvY3h2R2dOK0RtLzVOdnliMzR0MzNYMDQyY29rVDN2Sm9tUkFkM1NNNDUwLzQyVG5LM1RISjltZE9YbWE3eFM1NzlCL3gwcitYUlBmM3pBYVI2eXRyak1jamlaNlhKbXNJUEFwbG90a2M5azlveW10dFVUamlINnZ6MkF3WkR5S2NEMkhhcjFDSm5PbVd6WkpFcUlvMmcwTmZkL2ZFeXIyZXdOYXplMmcyaWFXT0k3MzdKc282VEdPb1ZLclVDb1ZKaDdXclkxNy9NcnExM215djNIUjIvbkdjRU5RNHQzNUZiNnRlSVJsTDB1UXd1aG1nRzVrK2VMbWlDOXVqdmpLMW9peHRmeURvM2srY3ZqaW8zYXZoRUpERVJFUmtjV2hoWjJJaUlpSXlCeWFkR2dJTUhqcTB3d2YvaVNRZ09QaVZHL0NQL28rZ3FQdnc0U2wxUFl0SEVTYnJIWWU1dFhXNSttTmo1SFk4M2Y2QUJ6T1A4Zzl5ejlMNk5jbVhzdGdNR1I5ZFVNZFpUUE9jUnh5K1N5bFNnbmY5L1lFU05aYWtpUWhTU3hKSE9ONjdwNlJwaGV5RXpxZU9yWE9lSGpoNjAvU1V5amtxUzVWSno2V05Fb1NmbnZqT1Q3ZGVKbVlTM3ZaRFl6RGJXR0ZENVp1NEo3Y0VyV1U5anVNcmFVZFdmNTRmY2dUN1lpZnZUSEg0UW51WmJoRG9hR0lpSWpJNHREQ1RrUkVSRVJrRGswak5FejZUYnFmK3lkWUcrTWRlaHZCM2QrSFd6a3k4YTY5dDJLdHhaSVFKVDNXZTAvd1d1dnpyUGNldjZUN0dsenVxSCtVVzZvL2hER1QvWERjV2t1NzFhV3h1WGZmTzVsTmZ1QlRxWllJc3lHTzQ3eGw5OW5PVStyc3pzTHQvNERSY0VTajBhRGZHMDYxWnJreVFSaXd0RnpiSFUwN0tZbTFQTlk5eGY5MjRsSEdYTmx6L3IyRmEvaSswbzNjR3BZSkhROG5wWHh0bkZoY3cxVE9yOUJRUkVSRVpIRm9ZU2NpSWlJaU1vZW1FUnJhSkNZNjluV01uOFZkdmkyMWZRdUhjWVAxM3RjNTFYMkVqZjRURE9QR1pSM0RkNHE4NDlEZjVWRCsvb2tIaDBtUzBOeHEwV3kyWWZJL0Fwa3d4M0hJNWtMeWhUeVpUSURqbmo4OHRJa2xzUWxKbkd6L3VUSGJlMmhHRWNQaGlFNjd5M2lrRHNOWkZHUUNha3RWd2pEejFqZStETlphM2hoMStPV1RqL0hTcVBYV2Q3aUltcHZoZ2NJaDdzOGY0bzZ3UnQ3eFV0dnZjQm9VR29xSWlJZ3NEaTNzUkVSRVJFVG0wRFJDUTlnT0RqRnYzWlUxRFZFeW9ETTZ4bXZOejNLeSs1ZU00aFp2M3Jmd1V1WDlJN3o3MnArbkVGdzMyU0xaRGc0MzFodDAyNTJKSDF1bXczVmR3akJEdnBnN3MwL2g2VXZjSnBiUmNFUy9QMkF3R0c1M0pUcG1lOC9DS0NaSkVxYjBkSk9yNUhvdVN5dDF3akF6OGRlc2Zqem0zMjY4d0dlYXIxenlXTktMY1RGVTNBemZVYnlXRDVTdTV4by9oNS9TZm9lVHB0QlFSRVJFWkhGb1lTY2lJaUlpTW9lbUZScnVOMnN0Q1JHOTBYRld1NC93VXVNL01vbzNKbkJrdzQzbDcrUE8rbitPNytZbWNMeTk0amhoYlhXZFFYOHc4V1BMZFBtK2orZTVPSzZEQmNhanNib0k1NUF4aG5LbFJMbGFtbmhnbUZqTFgzUk84QzlQUFVFM21md2Vwa2N6SlQ1WXZwRjM1cGFwZVNIdVBvK0FualNGaGlJaUlpS0xRd3M3RVJFUkVaRTVOTytob2JXVzJJNFlScHVzZHIvS2lmYWYweGgrQTBzOHNYTjRUbzY3bDM2RzYwcmZqVE9GL1ExSG96RWJhNXVNaHFPSkhsdEVMczRZUTZsY29sUXA0TG9USGtGc0xVLzNOL2lYcDU3ZzVMZzMwV09memNWd2IyNkpieTljeTMzNVpRcHVnRCtuNGFGQ1F4RVJFWkhGb1lXZGlJaUlpTWdjbXVmUU1MRUo0N2pOeWU1ZjhIcmpqK2lNWHlleS9hbWNLM1JxdlBQYS80bGE5bzZKSDl0YXkzQXdZdjNVT2xFMHViQlRSQzdNR0VPeFhLQlNMZU00a3czWnJMVnNSZ04rNmNSalBEM2NuT2l4TDZUZytOd1pWdmplOG8yOFBWc241L3I3Y3Q1SlVtZ29JaUlpc2ppMHNCTVJFUkVSbVVQekdCcGFtekJPdW13Tm5tZTE4NWNjYS84SnNaMStsMTRwY3d2M1gvTVB5WG9yVTltcmNkQWZzSDVxUThHaHlMUVp5T1h6MUplcXVPN2t1L0tHU2N4L2FMekV2OXQ4a1pGTkpuNzhpOGs1THQ5ZnZwbHZMVjdEdFg2ZWpIRlQyVnYyU2lnMEZCRVJFVmtjV3RpSmlJaUlpTXloZVFvTnJiVkVTWS9XOENXT3RmK00xZTdERENleWIrR2xNVGpjV1A0UXQ5ZC9nc0F0VHZ6NDFscTZuUjVibXcxaUJZY2lVNU1yNUtuV1N2ais1THZ4WXB2dzVjNEpmbVB0R1RiajRjU1BmNmx1Q2tyY2wxL2lPNHZYY2NqUEVUcGVhclZjS29XR0lpSWlJb3REQ3pzUkVSRVJrVGswTDZGaG5JenBqbzl4b3ZNbGpqWC9sSDY4TnRGOUN5K1ZaL0xjdGZSVDNGajU4RlNPbnlRSm5YYVh4bWFUSk5uZkRpV1JneUFUWmxoYXFlTjVrKy9BUzZ6bDVXR1QvL1g0STZ6SGc0a2UrMHI0eG1IRnpmTDkxWnU0UDMrSXVoZml6dkIraHdvTlJVUkVSQmFIRm5ZaUlpSWlJbk5vbGtORGF5MkpqUmpGRFU3MXZzYkxXMzlJWjN3TVNMZGt6OG54N212L01iWHdMc3lVUG9Cdk5OcTB0aFFjaWt4U0pzeXd0RnpERHliZllXaXRaVDNxODZ1clgrZnIvZjNyZ0w0VURuQlB0czRIeXpmeWp1d1NPZGZId015TkxWVm9LQ0lpSXJJNHRMQVRFUkVSRVpsRHN4b2FKalppR0RWWTdUN01hdmVyYlBhZjNKZDlDeTlWM3IrZWR4NytlNVF5TjA4bE9MU0pwZGxzMDJxMlNXS05LaFc1V3Bsc2hscXRRcEFKcGhLV2RlSVJ2N3Z4SXA5cnZjcDRuL2N4dkZSRngrZWQrUlhlWDdpV1c4TXlWUzlNdTZROUZCcUtpSWlJTEE0dDdFUkVSRVJFNXRDc2hZYldXc1pKbDhiZ2VWNXJmcDcxL3BORVNUZnRzczdEY0UzaGZkeTk5RE5rL2FXcG5DRkpFbHJORHMxR0M2dU9RNUVyRm9RWmxwZHJlTDQzbGNBd1NoTCtwUFVHSDE5L2hxNk5Kbjc4U1RKQTJRMjRMN2ZDRDFXUGNvMmZJek1qK3gwcU5CUVJFUkZaSEZyWWlZaUlpSWpNb1ZrSURYZEtTT3lJenVnTlRuYitrdGVhbjJPWU5GS3U3T0lNTHJkV2Y0UmJheitLNjJTbWRwN056U2J0Wmd1YnBQNmpFcGs3ZmlaZ2FhbEtKcHpPY3pTMkNVLzFOdmlueHg5aGxNSStxMWVqYkRMOHhOTHQzSk9yYzlqUDRXQlNIVm1xMEZCRVJFUmtjV2hoSnlJaUlpSXloMlloTkl5VElkM1JjVTUwdjhLSjlwL1RIUi9ITWgrZGRRYVgyK3MveWRIS0QwNHRPRXdTUzdQUm90MXFrOFR6OGJpSXpJSWd6RkNyVjhoTWFTUnBZaTNQRGJiNDE2ZWU1TlZSZStMSDN3K0JjYmdwS1BGZHBldDVkMkdGcWh2aXBKVGRLVFFVRVJFUldSeGEySW1JaUlpSXpLRTBROFBFeG96aUZxYzZqL0p5ODlOMHg4ZElabWpmd2t2bE9YbnVYdm92dWE3MG5UakduY281em93cWJhcmpVT1FTQkptQXBaVTYvcFJHa2dLc2pycjgydHBUZkwyM3hydy9LM09PeHp0eXkveXQ1WHVvZU5Qcm5MNFloWVlpSWlJaWkyTTJCdUNMaUlpSWlNaGNTR3pFZXU5eFhtNThoclhlbzJtWGMxV2lwTXMzdDM2ZlFuQXQxZkN1cVFRVWp1TlFxWll3QnBwYkxSTHRjU2h5UVprd3c5SnlEVC93cDNKOGF5M05lTVR2Ykx6QTQ3MjFxWnhqdi9XU2lNakdPSXJ0UkVSRVJHUUNuTFFMRUJFUkVSR1IrUkVuQTc2NTlRZXM5YjZXZGlrVDBSMGY0K20xWDZjNWZBbHJweGZvbGNwRmFrc1ZQRS9mMnhRNWg0RmNJVTl0cVlyblQrYzVzaHNZcmovUG4zZU9UK1VjYVNnNEh0OWR2SjZpRTZSZGlvaUlpSWdzQUlXR0lpSWlJaUp5eVZ3bnkxTHVQaHd6blU2Z05EU0gzK0NKMVYraE96byt0ZURRR0VQK2RDaml1SG9iSnJMREdFT2htS2UrVkNFSS9LbU5KQjNaaElkYXIvUEZ6akhpdVI5S2VzWTdjeXZjbTF1YTJ1TW1JaUlpSWdlTDNxMktpSWlJaU1nbGM0ekxkY1VQVU00Y1RidVVpV3FOWHVhNTlkOWtFRzB5cmUwaWpUSGs4bGtPSFY2ZTJ2aEZrWGxpaktGUUtsQ3JWM0ZkZHlyQmw3V1dVUkx6U0hlVlA5ajZCZ01iVC93Y2Fibkd5L1BYYTdlUmMvVjZJaUlpSWlLVG9kQlFSRVJFUkVRdVM5WmY1bzc2UjNGTm1IWXBFN1hhZTVqbk5qN0JNTjZhNm5tQ1RNRFNTcDB3RzRLYWcrU0FjbHlYY3FWRXBWckNjYWIzMGNUUXhueWgvUVlmVzN1R1RoSk43VHo3TGVkNC9MWDZMVnlYS2FaZGlvaUlpSWdzRUlXR0lpSWlJaUp5MmVyWmU3aWwraU1ZM0xSTG1SaEx3dkgyRjNsNjdXT000KzdVem1PTUlRaDhsbGJxRklvRmpSV1VBOGYxUEdyMUNxVktFZGVkM210SWJDMlBkOWY0M2MwWDJZZ0hVenZQZmpQQXUzSXJ2RHQvT08xU1JFUkVSR1RCS0RRVUVSRVJFWkhMWm96RFRaVVBVODdjbW5ZcEUyVkpPTm41RXQvWStuM0djVzlxNXpIRzRIa3V0WHFGWWltdjRGQU9qQ0FJcUMxVnlCZHlVKzB3VEt6bGhjRW1uOWg0am8xb2NRSkRnSklUOE9IS1RaVGNJTzFTUkVSRVJHVEJLRFFVRVJFUkVaRXI0anQ1YnE3OEZYeW5sSFlwRTJXSmVhWHhHVjdZL05SVU93NEJITWVoVXF0UXExZndmRytxNXhKSmt6R0dmQ0hIMHFFYStYeHVxa0Y1WkJPZTdLM3phNmVlNHZoNHVzL2gvZVpoK083Uzlkd2VWdEl1UlVSRVJFUVdrRUpERVJFUkVSRzVJc1k0SEM0OHdLSDhBMm1YTW5HeDdmTnE4ek04cy80Yit4SWNGa29GbGc4dEVXVFVPU1NMeHppR1lybElyVjRsQ0taN2pTZlc4bngvaS85ci9XbGVHN1duZXE0MHZDTzN4SS9VYnNVMStqaEhSRVJFUkNaUHEwd1JFUkVSRWJsaXJoTncxOUovUWM2N051MVNKaTZ4WTk1b1BUVDFVYVd3M1lXVnlRUXNyZFRJNXJMYm01YUpMQURQODZoVXkxUnJaVnh2dW51Z0p0YnkwcURKSjlhZjViVlJaNnJuU2tQZERmbG8vVTd5cnA5MktTSWlJaUt5b0JRYWlvaUlpSWpJVmNsNFJlNDk5TGZKdUxXMFM1bTQvUnhWQ3R2N3ZTMnQxS2pXS3JpZXhwWEsvRExHRU9aQzZpdFZ5cFhTMVBmdDNCMUp1dllFenc4YlV6MVhHbnpqOE9IS1RSd0pDbW1YSWlJaUlpSUxUS0doaUlpSWlJaGN0VnIyYnE0cmZTZUc2WFlTcFdGblZPblQrekNxRk1CMVhVcmxJdldsQ242Z2ppS1pQOFlZY29VYzlhVWFZUmhPL1h5SnRUelYyK0QvWEh1YWJ3NWJVejlmR200SnlueHYrWG9DWi9GZVkwVkVSRVJrZGlnMEZCRVJFUkdScStZWWo1dktINllTM3BaMktWT1IyREhIV3YrSkZ6WS94U2hxWWEyZDZ2bU1NZVR5T1E0ZFhpYVh6MkljdlhXVCtlRDVIdFY2aGVXVk9yN3ZUYlhEMEZyTEtJbDV1ci9CeDlhZjRZM3g0bzBrQmFoN0lYOXo1VzJVM0V6YXBZaUlpSWpJZ3RNN1R4RVJFUkVSbVlpc3Y4d2Q5WThTdXZXMFM1a0tTOEtyemMveTdNWnZNWWcyc0RhWitqazkzMk5wWllsS3RZeW5jYVV5dzR6alVDam1xUy9YS0phbVAwTFRXc3NnaWZuenpuRitkZlVKWGh1MXAzN09OT1FkajUrbzM4NHRZU1h0VWtSRVJFVGtBRkJvS0NJaUlpSWlFMVBQM3NQdHRSL0hNWXM1VmpPeEk5NW9QY1RqSjM2Sjd1ajR2Z1NIam1Nb2xRcXNIRjRpbTg5T2ZXODRrY3ZsZVI2VmFvbHF2VUlZWnZibEdoM2JoTC9vbnVTVEc4K3pHdldtZnI0ME9CamVsNytXQi9LSDB5NUZSRVJFUkE0SWhZWWlJaUlpSWpJeHhqaGNXL28yRHVYZnc2SyszYkJFYkF5ZjR0bjFqOU1ldmI0dndhRnhERUVtWUhtbFRyRmN3UFcwcjVuTUFHUEloQUcxNVNxbGNoSFhkYWNlR0ZwcjZjWmp2dHc1d2U5c1BNOUdOSmpxK2RKMDJNL3hmWlViS2JoQjJxV0lpSWlJeUFHaHI2aUtpSWlJaU13aE8rMU45YTVTYy9neVh6LzVLN1JHMzB5N2xLbXFobmR5Vy9WdnNKUy9kOSs2SzYyMURBZERXczAyL2Y0QW04ejBwU0FMeWc5OENzVUMrVUoyMzBibldtdHB4RU0rM1hpRnp6UmVabWpqZlRsdkdncU96OTllZVRzUEZBN2ptdG4rQW9aUis3T0lpSWpJd3REQ1RrUkVSRVJrRHMxNmFHaXRaYjMzQkkrYytLZkVkbkU3Z1FCeTNtSHVYdm9aVmdyMzQ1ajkyM2N3am1LNnZUNnRSb3RvSE8zYmVlVmdNOGFReldjcGwwc0VHWDlmeCtWdWp2djg0ZGJMZks3MTZrSUhocjV4K0xIYWJmeFE5WmFaRHd4Qm9hR0lpSWpJSXRIQ1RrUkVSRVJrRHMxNmFMamorWTFQOHMydFB5Q3hvN1JMbWFyQUxYUDMwdC9rbXNJRE9DYlkxeUFsR2tkc2JqUVlEQVlrOGZSSHBjckI1ZnMrcFhLQmZER1A0K3hQbUdXdEpjYXlPdTd4dXhzdjhLWE9DV0xtNHVYdmloamdXd3VIK2RtVnQxTnlNMm1YYzBrVUdvcUlpSWdzRGkzc1JFUkVSRVRtMEx5RWhsSFM1OGxULzRyajdTOWlXZHpPSUFEUHlYRkQ4WVBjWFAxQlFxK0cyY2NPSVdzdDNVNlBicWZIb0Q5Z1RpNFBtUk91NzVIUFo4bm44L3ZlWFRoS1lwN3BiL0o3bXkveXpHQnozODZibGlOK25yOTMrRnM0bWludjYrTjhOUlFhaW9pSWlDd09MZXhFUkVSRVJPYlF2SVNHMWxvNm85ZjUyc2xmcEQxNk5lMXlwczdnY2FUNDdkeFcrekh5d2VGOVBiZTFsaVJKNkhWNk5CdHRva2dqUytYcU9JNURtTTFRS2hjSk1zRytkUmZ1R0NVeFgrMnM4c25ONXprNTdpNXdmK0cyc3BQaFoxZnU0WUhDWVp3NXl1RVVHb3FJaUlnc0RpM3NSRVJFUkVUbTBMeUVoanRPdEwvRWsydi9tbEhjU0x1VWZiR2NmU2QzTEgyVWN1Wm13Tm4zanFIUmFFUnpxOFZnTUNTT0ZydkRVeWJQR0lNZkJCVExCUXFGM0w1ZnY5WmFPdkdZcjNSTzhPdHJ6ekJhOEM1bGdKemo4YVBWVy9uaDJxMXBsM0xaRkJxS2lJaUlMQTR0N0VSRVJFUkU1dEM4aFlZQXI3VWU0cm4xanpPS20ybVhzaTl5L3JYY1h2c2JyT1R1Si9DS3FkVFE3dy9vdHJ2MGV3UGllUEdERjdrNnhoaUNURUMra0NPWHkrTDVLcWgrbHdBQUlBQkpSRUZVM3I3WEVOdUVrK01lbjIyOHdoKzMzcUJuRjc5ajFzUHdvY3FOL0hqdERuS3VuM1k1bDAyaG9ZaUlpTWppME1KT1JFUkVSR1FPeldOb0dDZERubDMvT0s4MlA0c2xTYnVjZmVFN0JXNHNmNWhicW44VjM4M3QrL20zUjVaYVJzTWhyVmFYUWErdi9RN2x2RHpmbzFqTWt5L21jVjAzbGYzMElwdnd5ckRGdnpyMUpLK08yb3p0d1hpZHVDa284VDllOHk0TysvdmYxVGtKQ2cxRlJFUkVGb2NXZGlJaUlpSWljMmdlUTBPQVFiVEoxMDc4Y3pZSHo2UmR5cjY2dnZTZmNWdnRyeE42ZFJ6anBsS0R0WlpldDArcjJXWThHcE1rQnlPUWtZc3dCdGQxeU9aekZBcFpNcGxNS3FHVnRaWmhFdlAxL2pxL2Z1cHAxdUwrdnRlUWxySWI4UFBYdkp2YnM5VzBTN2xpQ2cxRlJFUkVGb2NXZGlJaUlpSWljMmhlUTBPQXh1QWJQSEhxVjJrTlh3Ym05cTl4bVF6VjhFNk9WajdDU3Y1ZHVFNG10VXJpT0diUUg5THQ5QmowQndvUER5Qmp3QXNDc3RrTXVWeVdUSmhPV0FpUVdNdXBjWS9QdDE3bFQxdkgyWXdIcWRTUmhoVXZ5MDh0M2NXM0ZhOU51NVNyb3RCUVJFUkVaSEZvWVNjaUlpSWlNb2ZtT1RRRWFBNit5Y01uL2htRGFDM3RVdlpWNEphNHNmd2hqbForR00vSnBoYlViSTh0VFJnT1JyVGJYUWI5UGphWjYwdEtMb1V4ZUo1SHFWd2dsOHZpdUE3R21OU3V3emhKZUhuVTR1TnJ6L0xjWUpQb3dIeUpBSHhqK1BIYTdmeGc1U2krazA3MzhhUW9OQlFSRVJGWkhGcllpWWlJaUlqTW9Ya1BEYTFOZUwzOUVNK3NmWXdvNmFaZHpyNHl1QndwZllDajVZOVF6RndQT0tudVkyYXRaZEFmMG1xMkdBM0h4SEdjV2kweUhjWXgrSjVQbUFzcGw0dTRYbm9oMWM1TFZ5K0plTEsvem0rdlA4OGI0MDVxOWFUQndmQ3UzQXAvNy9DM2tIVzl0TXU1YWdvTlJVUkVSQmFIRm5ZaUlpSWlJbk5vM2tORGdDZ1o4UExXcDNseDgxTWtqTk11Wjk4Vmd4dTV2dnhCamhTK25jQXRwaG9jN2hnTUJ2UjdRNGFEN1g4VzRESTcwRHpmSTVNSnlPYXloTmtRTDhXd2NNYzRpWGwxMU9hUEdxL3poYzRiRE8zQkNxa2REQS9rRC9FM1YrNmg1b1ZwbHpNUkNnMUZSRVJFRm9jV2RpSWlJaUlpYzJnUlFrT0FPQm55M01ZbmVhWHhhU3dIS3p3QWNFMkdRL2tIdWIzK1krVDh3emdtL1ZESFdrc2NKNHdHUTFxdERzUGhDS3Q5RCtlR01RYkhkY25uc3hSS0JWelh3WEhTN1dhRjB4MnRTY1NqM1RWK3YvRU5YaHUyaVEvUU9OSWQ5MlJyL056S3ZSd0pDbW1YTWpFS0RVVkVSRVFXaHhaMklpSWlJaUp6YUZGQ1E0QngzT1d4azcvRVd1OXJCekk0Qk1oNFM5eXovTGVvWjkrRzcrUlREM2pPTmh3TWFYZTZEUHREb25HazdzTVo1WG91dnUrVEwyVEpGL0k0anBOMlNjRHBFQnJMcVhHUC85QjRtVDl1dnNIb2dEN1ByL1h6L04zRDkzRm5XRTI3bElsU2FDZ2lJaUt5T0xTd0V4RVJFUkdaUTRzVUdnSjBSc2Q0YXUzZnNONTdIQTVnOXhHQVkzeXVMWDZBbThyZlR6RzREdGNKMGk1cDEzYjNZY3lndnoyMmREQlFnRGdMSE5jaENBTENiSVl3R3hJRS9zeUVoUUNKdFhUak1YL1pQY2xEemRkNWZ0Z2dPWURQYndNc2VTRi9aK1VkdkQxWHh6V3o4ek9hQklXR0lpSWlJb3REQ3pzUkVSRVJrVG0wYUtFaFFHZDBncStkL0VWYXcyK2tYVXBxREE2aFYrZkc4b2U1c2Z3aFBDYzdVMTJIQUVtU0VNY0p3OEdBYm5mQXNEOGdzY2xCelhyM25URUd6L2ZJNWJMa0NqbGMxOFYxMHg4LyttWnhrbkI4M09YM3QxN2s0ZTRwdWttVWRrbXBxWHNaZm03bDdid3pkd2hueG41T2s2RFFVRVJFUkdSeGFHRW5JaUlpSWpLSEZqRTBCT2lPVC9Md3NYOUNaL3hHMnFXa3l1QnlUZUg5SEszK0VNWGdlaHpqejF3b3RDTWFSL1Q2QTdydExuRWNFVWVKT2hBbnpQVmNYTmZGRDN3SytSeGhMcHpKNjhGYWl3WGE4WWhuK3B2ODd1YUx2REpxcFYxV3FrTGo4aE8xTy9odzlTYThCZXN3M0tIUVVFUkVSR1J4YUdFbklpSWlJaktIRmpVMHREWmhyZnNZVDY3OUd2M29WTnJscEM3dkgrRlEvdDNjVVA0Z09mOFFqdkhTTHVtQ3JMV014Mk5HbzRqeGFNUndNR1EwR3BNazZrSzhMQWFNY2ZCOGw4RDNDVElCbVRDRDczczR6dXgxRk82dzF0SlBJcDdzcmZNbjdXTTgzRjBsUHVBLytLengrSUhLVGZ4dzlSWnlycDkyT1ZPajBGQkVSRVJrY1doaEp5SWlJaUl5aHhZMU5BUkliTXhhOTJzOHR2cExSRWszN1hKbWdFTXBjek8zVnY4YXk3bjdUbzhzbmUyT3BlMDlFQk9TSkdIUTd6TWNiSWVJY1hLNkMzRmhyOTRyWTR6QmNSdzgzeWVieXhDR0dUelB3emdPam1ObU5paUU3WjkxWkJNMm93SC9zZmtLWDJxZFlETVpwRjFXNnJMRzQ0ZXJ0L0NEMVp2Sk9yTWI5aytDUWtNUkVSR1J4YUdGbllpSWlJaklIRnJrMEhESFd2Y3hIbC85WllaeEkrMVNac1kxaGZkeVUrVUhxV1J1eFRIQlRJZEo1OVB2OVJrTVJnd0hBK0lvSWJFSlNYend4cGs2am9Qak9qaXVTK1owSjJFMm04RjEzYlJMdTJRN28waWIwWkJIZXF0OGF2MUZOaFFXQXVCaCtHRDVCbjZ5ZnVkQ2R4anVVR2dvSWlJaXNqaTBzQk1SRVJFUm1VTUhJVFJNYk16SnpwZDVadTFqRE9LTnRNdVpHUm0zeXVIOGd4d3BmWUJ5NXVoY2hvY0FVUlFSUnpIaktDWWVqeG1QSTZJNEpockh4RkVFTU45aG9nR0R3VGdPcnVmZ2VSNkI3K0c0SHA3djRuc2UzdW1Sby9NbXRnbU5hTWlqM1ZOOHRidktrLzBOaGpaT3U2eVo0R0g0cnRMMS9HVDlEc3BlSnUxeTlvVkNReEVSRVpIRm9ZV2RpSWlJaU1nY09naWhJVUJpSTE1ci9oSFBydjhHc1ZVWDB4bUdyTGZNTllYM2MyUDVnNFRlRXE0enZ4MU4xbHBzWXJIV2tsaExFc2VNUm1OR294RlJ0QjBrSm5HMCsrZmJkMHEzWm1BM0dJVHRFYVBHR0Z6ZncvYzlNb0dQZHpvWTNCa3o2aGpuOUo2RjgvbFczRnJMSUlsNGZ0RGc4ODFYZWJ5M1R0OUdhWmMxTTF3TUh5Z2U0YWVYMzBiaEFIUVk3bEJvS0NJaUlySTR0TEFURVJFUkVabERCeVUwM1BGSzQ3TTh2L0ZiakpOTzJxWE1uSXkzeEMzbGozQzQrSzJFWGcyRE83ZWgxTVZZYXhrTlI0eEc0KzE5OUtLWThUZ2lpU0lza0NUSjd1M0FZcFBUOXp2ci9yekYwOFlZc3ljSXhJQmpER0RZL3BmWkRRYzlmenNROUR3WDEzRUlNZ0d1dTNpUC9jNFkwbUVTYzJ6YzRZK2FyL0VucldPTVVHZmgyVndNNzhxdjhIY08zVXZaUFJnZGhqc1VHb3FJaUlnc0RpM3NSRVJFUkVUbTBFRUxEUk03NXRYRzUzbHg2L2NZYVkvRDgzQ29obmR3T1A4ZzF4VGZUOFl0NHhoLzRRS3M4N0YydTBNeGptT3cyK0hoZG9pNEhSSnVoMTQ3SWFMZGM3ODNQejY3b2FFeHAwZUxHaHhuKzc4ZHg5bitmZWRNY0xqb0VtdnBKeEhQOURkNXBMdktvOTAxMXVOKzJtWE5IQmZEZzRWcitHajlEcTRKOG1tWHMrOFVHb3FJaUlnc0RpM3NSRVJFUkVUbTBFRUxEUUhpWk1qcnJZZDRkdjNqR2xWNkFhN0prUE1QYzBQNWd4ek9QMGpnRm5HZGc5WDFKRmN2T1QyRzlPUzR5Ny9mZXBrbit1czA0K0ZNVElTZE5TNkc5eGF2NGI5YWZ0dUI2ekRjb2RCUVJFUkVaSEZvWVNjaUlpSWlNb2NPWW1pNDQ5WEc1M2hoODNjWXF1UHdvbkxlRWE0dmZ5ZlhGTjVIMWxzK01KMkhjbVYyeHBDMjR4RW54MTBlYXIzQkZ6U0c5S0pjREE4VUR2RnpLL2RTZElPMHkwbU5Ra01SRVJHUnhhR0ZuWWlJaUlqSUhEcklvV0ZpWTA1MnZzeXo2NzlCUDFwUHU1d1paeWdHTjdDU2Z3K0g4dmRUeXR5RVl3SWM0NlpkbU13SWF5MWptOUNLUjN5dGU0cEh1cWQ0YWRqU0dOSzM0T1B3Z2RJUmZyUjJHeXQrTHUxeVVxWFFVRVJFUkdSeGFHRW5JaUlpSWpLSERuSm9DSkRZaUxYdVl6eTIrc3RFU1NmdGNtYWV3U1BqbGFsa2J1Zkd5dmRURG83aXVWbUZod2ZZZGxnWXN4VU5lYlIzaWkrMGovSDZzRVBmUm1tWE52TkM0L0w5NVp2NDRkcXRGRncvN1hKU3A5QlFSRVJFWkhGb1lTY2lJaUlpTW9jT2VtaTRZN1AzTEkrZS9PY000MDNRam11WGJEbjNUbTRvZlIvbDhDaWhWOGRnQUtQeHBRdk9Xa3VNWlJCSG5JcjZQTlk3eGFlM1hxR1JETk11Ylc1a2pNdjNsSzduSit0M2tGTmdDQ2cwRkJFUkVWa2tXdGlKaUlpSWlNd2hoWWJickUxWTZ6N09jeHVmb0RWNkdRV0hsODR4R2NxWlc2aGw3MlE1OXk1S21adHdUWWpyS0FoWkpEdDdGWTVzVENzYThYaHZqYWY3R3p3ejJHSWpHcERvT1hQSjhzYmpRNVdiK0N1Vm81UzhnN3VINFpzcE5CUVJFUkZaSEZyWWlZaUlpSWpNSVlXR1oxaWIwQmtmNDdHVHYweHIrQktRcEYzU25ERmszQ3JsekswY3lqL0E0Y0s3Y1owUXp3blRMa3l1VXBRazlHM0V5VkdYaDFxdjgyeC9pN1c0VHkvUkNOTExWWFlDZm5ycGJoNG9IaWJyZUdtWE0xTVVHb3FJaUlnc0RpM3NSRVJFUkVUbWtFTERjL1hHYXp4KzhsK3dOWGdHUzV4Mk9YTXI2eTF6YmVIYk9WUjREMWx2bWNBdG45NzdVT05MWjluT1MwSUM5Skl4eldqSWMvMHQvcUo3a3NkNmE4VHFLTHhpTlRmRFg2L2R4dmVVYjhBelR0cmx6QnlGaGlJaUlpS0xRd3M3RVJFUkVaRTVwTkR3L0Rxalk3eXcrVHNjYjM4SmRSeGVIWU5ITFhzM2xmQldxdUZkMUxKMzRqbDVEQTVHd2NuTXNOYVNZSW1zNWRpb3pkUDlUWjRiYlBIS3NNV0pjVS9qUjYvU2JXR0ZINjRlNVlIOFlWeGQ5K2VsMEZCRVJFUmtjV2hoSnlJaUlpSXloeFFhWHRnd2J2TEN4cWQ0cmZrNWRSeE9nTUhCZDR2ay9XdXBaZC9Ha2VLM2tmT3V3WEU4SEtNeGpXbllDUXBqYTJuRkl4N3RudUxoN2tsZUhYVm94U09HVnRmOUpOd1VGUG12Vis3aHpyQ0dvMXpzZ2hRYWlvaUlpQ3dPTGV4RVJFUkVST2FRUXNPTFM1SXh6Mi84RHE4MFAwTnNCMm1YczNES3dTMGNLWDBuUzdsN0Nkd2l2bE04SFNCdXY4VlVoakE1WnovVlkydnAyNGhHTk9TbFlaUEh1MnM4Mmp0Rkt4bW5XT0hpTWNDZG1Tby9lK2p0M0pncHBWM096Rk5vS0NJaUlySTR0TEFURVJFUkVabERDZzNmV3BRTU9OSCtjNTdiK0NURGVDUHRjaGFTd2FVYzNrb3BPRW81YzVSQ2NCMmx6RTI0VGdZd3AwZVo2bTNuNWJMV1lyRWt3Q2lKV1J2M2VXWFU0bzFoaDFkR0xWNGF0dGlJRllaUFE5YTRmR2Z4T2o1U1BjcWhJSjkyT1hOQm9hR0lpSWpJNHREQ1RrUkVSRVJrRGlrMHZEVFdKalFHMytEeDFWK21PejZXZGprTHpUVWhucFBEZC9NczVlNmptcm1EcGR6YmNaMGNCaGZIdUFvUUw4SmFTNHdsc1paZU11YVZZWXZIZW1zODEyK3dGUS9vSm1QNlNhdzlDcWNvWTF4K3NISXpmN1Y2Q3puWFQ3dWN1YUhRVUVSRVJHUnhhR0VuSWlJaUlqS0hGQnBlbnEzQkN6eDk2dC9RR0w0SUNsMzIxVkx1UG1xWnUxbk8zMGZnbHZHY0VOZGtjSjJRczkrU0xucnVjUFpUMWdJV3l5aUpHU1l4ZlJ2VGlrYzgwOS9ncWY0R3ovVzI2QktsVit3QlZIWUNmbXpwZHI2N2REMkJjZE11WjY0b05CUVJFUkZaSEZyWWlZaUlpSWpNSVlXR2wyOHczdVQ1emQvaFJPZkxSRWtuN1hJT3BOQmJJZWV2a1BXV3lIb3JGRE0zRUxwMWN2NEtnVnZHR0lmdHNhWm0rOTl6bWtWc2p4ZmREZ1lCRWlDeENadlJnTlZ4aitQakx0MTR6UEZ4ajFQakhxdFJqODFvcUM3Q0ZEakF6VUdabjF5NmczZm1WOUl1Wnk0cE5CUVJFUkZaSEZyWWlZaUlpSWpNSVlXR1Z5WksrcnplZW9nWE52NHQ0NlNkZGprSG5NRnpjcmdtZytlRVpOd2E1ZkFtY3Q0UnF0azd5SG1IY0J6L3JBRFIzWTRUalpOMjRidXMzZDUzMEdKM2c4SUV5OGpHYkVaRFZrZGRUa1Y5WGh3ME9EN3EwckZqQmtsRVA0bUlUbzhqbGZRNEdONlpXK0tubHU3aStxQ0lvK3pyaWlnMEZCRVJFVmtjV3RpSmlJaUlpTXdoaFlaWDUxajd6M2gyN2VNTTRuVTByblIyWmIwbENzSDFaTnc2dGV4ZDJ4MkpUZ25qK0xnbXdPRGhHQmZIZUJqajRlQ2VGU3BlWGFkaVlpMWpteERiWkhldndiRk5TTEJFZHJzbnNCOUhyTWNEVmtkZHR1SWhKOGM5WGgyMTJJcUdER3o4LzdOMzMrRjEzVlcrLzkvZnZmZnBSNzI0eUVVdWNaTWxXN1pEUWlDQkVBaWtRaUJrU0tnendFUEpjSm5KY0duRFhOcGNZR0NBK1hGcGw4QU1oTWxRTHdNSklZMEVDR2trY2VUdXVNVGRsbXpMNnRLcGUzOS9mMGhXNUZpMlpWdnlrZVRQNjNueXhHZlhkYVFqNlp5OTlscHJWTDRHTWpaaXh1VzFwYlA1cS9JRnhCeXYwT0ZNYUVvYWlvaUlpRXdlZW1NbklpSWlJaklCS1dsNDlyb3plOWh5NUU0TzlUMURZSE9GRGtkT1E4aEpFUEhLOEV3Q3o0a1NjcE40VHYrL0hSUENjNkpNU2J5RTRzaWNNejdIM213MzkzZnVvU09mSVd0OU1rR2UzaUJQT3NqVEhlUUlyS1UzeUt1bDZBUmpnSnBRZ2h2SzVuRnBVUTFoUi9NTHo1YVNoaUlpSWlLVGgyNm5FeEVSRVJHUjgxSXlQSlA2S2JleXMvM1g3R2ovRFFGS0hFNFV1YUNYWExiM2hPc05EcDZUT0t1azRlRjhta2U2OTlQbFo4LzRHREsrT01DaWFEbnZxMTVLVFRpSk40NWEzWXFJaUlpSWpBZEtHb3FJaUlpSXlIbkpHRVBFTFdaUjVUc29qOWF4L3ZCM1NPVVBvM2FsRTU4bElGQjdVQmtpYmx3dVNVN25YVldMU2JyaFFvY2pJaUlpSWpJdTZiWTZFUkVSRVJFNTcxVWxWckJpMnNlWWxud1pSdmRXaW95NS9LRjJ1bjc3T1BuV2pqRTlqd0ZtaDR0NGQzVWQ3NjZ1VThKUVJFUkVST1FrbERRVUVSRVJFWkh6bmpHR3N1Z0YxRmQvZ0tYVjd5ZnNGQlU2SkpGSkxYKzRnNTRIbnVMSWQzNU5hdjN6ak1XWVZoZkQ4bGdsZnorMWtjdUxaaEp6ZEVPQWlJaUlpTWpKS0drb0lpSWlJaUl5SU93V01idmtTbFpNK3hoRjRWcjY2NVJFWkxSRkZzK200c052eHZhbE9mS05YOUoxOTJNRXVmeW9ITnNBSlU2WXEwcG04NUZwSzZtTkZPTVkvU3lMaUlpSWlKeUtrb1lpSWlJaUlpSXZVaGx2WU9XMGp6TzM3QTFFM1BKQ2h5TXk2UmpISVRLdmhxcC9mQ2ZSUmJQcC92VWpkTnh4TC9tMnJyTTZiZ2hEUTZ5Q3Y1L2F5RHVyRnBOd1E2TVVzWWlJaUlqSTVLZWtvWWlJaUlpSXlEQ1M0ZWtzcW5nYlM2dmVSOVN0UWxXSElxUFBUY1lvLzlDYktIbnpxMGc5dTVXK0p6YWM4YkVTSnNSTjVRdTRkY295R3VLVmhJdzdpcEdLaUlpSWlFeCthdWd2SWlJaUlpSnlBbzRKTWEzb3BaUkU1N0s1OWNjYzZuMGEzNllLSFphTWdGR1NkOEp3d2lHU1YxNUl0UEVDM05MVG55ZnFZWmdWTHVMbWlvVmNtSnd5QmhHS2lJaUlpSndmVkdrb0lpSWlJaUp5Q3ZIUUZCcW5mcGk2cXZkUUZsMk1Qa3FOZjU0VEszUUljaHFNNnhLYVdvRVREUU9RM1hHQWx2LzFmWEw3RG1GOWYvaDlnREkzekkxbEYvQ3g2U3RabWFnK2h4R0xpSWlJaUV3KytxUXJJaUlpSWlJeUFvNEpNYVA0VmF5YzlsRnFTNjdDUWJQU1JNWksvbkE3L3FGMldyL3hDM29mMzRDMTlwajFMb2FsMFFyK2Z1b0szbGcranltaEJJNVJkYW1JaUlpSXlObFFlMUlSRVJFUkVaRVJjb3hMMUt1Z3J1cTlWQ2RXc2VYSWY5R1YyWWtsWCtqUVJDYVYyS3BGZUxPbTBQN2QzOUR4ZzkrU1didWQwbmRmaXhlTFVPeUV1YlJvT2plV1gwQ3BGeWwwcUNJaUlpSWlrNGFTaGlJaUlpSWlJcWZKR0lmcXhFcEtvd3ZZMi9WNzluVGVUMit1QlFnS0hacklwR0JjbC9DMFNpcHVld3RkUDN1STNpYzJZSHRTdlBMZE4zUFQ4aFUweENzTEhhS0lpSWlJeUtTajlxUWlJaUlpSWxJdzNkM2QzSEhISFh6eGkxODhydjNnUkJCMmk1aGIrbm9hcC80RHM0cGZnOUY5bVNLanlpdEpVUDQzMTdENDFyZFEyV2ZaOTRQZnNEaFVVdWl3UkVSRVJFUW1KWDJpRlJFUkVSR1Jnc2htczN6dmU5L2p2dnZ1NDlKTEw2V25wNGVpb3FKQ2gzWGFqSEVvalY1QWFmUUN5bUpMMk5ueGE3b3plOVd5Vk9Rc0dhRFlDZk9Tc2luODFZMVhrcjcwalhSMGRCQUthWjZvaUlpSWlNaFkwSlJ3RVJFUkVaRUp5RTdFc2p4ZzkrN2Q5UFQwVUZkWEI4Q09IVHRJcFZMVTFOUlFXbHBhNE9oR1J6cC9oTDFkRDlQYy9SaGQyVjJvWldsaE5GUi9pRmtscnpuai9aL3RPOHkvdFRUUjVXZEhNU29aQ1FNa25SQ1hKS1p4U2ZFMEZrZkxDVHZ1TWR0a3MxbnV2UE5PTHI3NFl1YlBuNjlFWWdFWlkzUnRTVVJFUkdTU1VIdFNFUkVSRVJFWlU3N3YwOUxTd2xlKzhoVnV1dWttN3JqakRsS3BGQUJ6NTg2bHJxNXUwaVFNQWFKZUJmUEtibURsdEk4eHUrUktYQk10ZEVnaUU0YUxZV0cwbEE5VzEvUE9xc1VzaTFjZGx6QUVhRzl2NTlGSEgrV0RIL3dnUC9qQkQranM3Q3hBdENJaUlpSWlrNHZhazRxSWlJaUl5SmpJWkRKczNMaVJQLzNwVDl4MzMzMFlZN2p5eWl0NTlhdGZQZW1yZ2h6amtRaFBvNzc2ZzB4TFhzcTJ0cC9Ra2Q2T2I5T0ZEazFrWEhJeFZIa3hyaTZ0NVRVbHM0ZzVKNzljVVZWVnhSZSs4QVcrL3ZXdjg4TWYvcEMxYTlmeXBTOTlpWklTelRzVUVSRVJFVGxUYWlFaElpSWlJaklCamZmMnBBY09IT0NiMy93bVRVMU45UFQwY01NTk4vRGExNzZXMnRwYUVvbEVvY003NS93Z1IzUFBZK3pyZnBqV3ZqV0ZEdWU4b1Bha0U0TXprQ3k4dkdnR0x5K2V4dlJRRXVjMHVsMzZ2czh2Zi9sTC91TS8vZ05yTGYvMFQvL0VTMTd5RXNMaDhCaEdMVU9wUGFtSWlJakk1S0ZLUXhFUkVSRVJHUlc1WEE3UDh6REdrRXFsYUdwcTRwSkxMdUg5NzM4L1ZWVlZoUTZ2b0Z3bnhJemlWMUlWWDA1cmFqMWJqOXhKYis1QW9jTVNLU2dQd3hYRk03bW1kQTdUd3drOGMvb1RWRnpYNWMxdmZqTUxGaXpnemp2djVET2YrUXdmK2NoSGVOM3JYamNHRVl1SWlJaUlURzY2RzB4RVJFUkVaQUlhTDVXRzFscWFtNXQ1OHNrbldidDJMVzk5NjF0WnNHQUJ1VnlPcnE0dXlzdkxVUkhLOFRMNVR2WjIzYy9PanQrUzlYdXc1QXNkMHFTalNzUHhLKzU0TEk2VzhlNnFwVXdQajE3bGNYZDNONDgrK2lnTEZpeGczcng1bzNaY09UbFZHb3FJaUloTUhxbzBIUENOYlZkRlptZURtVTQ0OUdHTGFUU0JYWXd4NVlXT1MwUkV6aDhXMjJGZ003QUdsNis3Z2IvbjZndnV6UlE2TGhHUkUrbnI2K09uUC8wcER6MzBFRHQzN21UR2pCbWswLzB6KzBLaEVCVVZGUVdPY1B5S2VDWE1MNytKNlVXdnBMbm5NVnA2bnFBOS9WeWh3eElaVTJWdWhKY1ZUZWVpeEJRV3g4clBxTEx3WklxS2lyanFxcXNHSCsvYnQ0OHRXN2F3YXRVcXpUb1VFUkVSRVJrQkpRMkIzMjI3S2hJRXpqc0plWit3bGxvRG9CdmxSRVRrSERPWVV1Q2x3RXZ4N2ZVKzNwZnZmdWE2NzErMzZ1NitRc2NtSWpKVVQwOFBEenp3QU4vKzlyZnA3dTVtMnJScDNIYmJiZHh3d3cyNHJsdm84Q2FVZUtpYU9hWFhVVk4wR1lkN24yVjcrLzlUMjFLWmREd01yeXFleWRXbHRVd1BKUWc3NStiM3hKNDllL2pxVjc5S1hWMGRiMzNyVzJsb2FNQnhSamRSS1NJaUlpSXltU2hwQ09TejNuemoyYzhDVXdzZGk0aUlTRDlUQS9aVGZuSHdGK0F2aFk1R1JHU29uL3prSi96MHB6K2xycTZPeXkrL25Nc3Z2NXpTMHRKQ2h6VmhPY1lqNmxVd3MrUTFWQ2Rld3Q2dSs5blZlUzladjR2QTVnb2Ruc2daY1RBVXUyRXVpSmJ3MTVWMW85cUdkS1JXclZyRlp6N3pHVDd4aVUrd1ljTUdicjMxVnE2OTl0cHpIb2VJaUlpSXlFU2hjanJncnVldXZkTTQ1cFpDeHlFeVdpd1dMQmdITEFaakxmcHhGNWtJaG93bk0yQXRFUEQvcmwvMDJ4c0xGcEtJakZ2bmNxYmh2bjM3MkxObkQ1ZGNjZ2tBTFMwdEhEcDBpTGx6NTVKTUpzOVZHT2VWbk45TFMrK1RIT3g1aXRiVUd2SkJxdEFoVFRpYWFWZ1lEb2E1a1dKV3hLdFptYXhtWHFSazFOdVFucTdPems2Ky9PVXY4K2lqai9LYTE3eUdkNzd6bmRUVTFLanFjSlJvcHFHTUoxZHQrMFlrbEowOWs3RHpZYkNOSmpDTE1XajhrSWlJbkRQOTQ0Zk1aZ3RyQXBldis0Rzc1OTRMcnA0dzQ0ZFVhUWdZWXk0dmRBd2lvOFZhaXpFRENVTnJCbEtGK2d3bk1qRU0rVms5bXV4M3VMUmc0WWpJZWMzM2ZkcmIyL25wVDMvS2ozLzhZK3JxNmxpOGVERmxaV1ZNblRxVnFWUFZwR01zaGR3RU00dXZZRXJpSW5wekI5aDY1RTVhKzlaaDhRc2Rtc2dKTFlxVzhjcWlHbFlrcWluM29nVlBGaDVWVWxMQ3h6LytjUjU4OEVGdXYvMTI5dTNieHljLytVbG16WnBWNk5CRVpCUmR0ZTEzRVM4STNtbENmQUpyYThIb2NvaUlpSnh6UjhjUEdYaXA0M085d2YveWRjL2MvZjI3VjEwM0ljWVBLV2tJWUd5WjNrWElaSEgwSGs5cjlab1dtZGhNLzgrenRib3JWa1RPcVZ3dXg1WXRXM2o4OGNmNTdXOS9DOEIxMTEzSDlkZGZUM0Z4Y1lHak8vK0UzU1JoZHdFWDFYeVd0dFJ6N085K21PYWVKOGo2M1VCUTZQRGtQR2VBdUJOaVdpak9UZVVYVUIrdkpPYU16OHNNUlVWRnZQNzFyK2ZpaXkvbTBVY2ZwYnhjYjdGRUpoc3ZtNTl2UEtQeFF5SWlNbTRZcUFFK1pZcjlDVE4rU0ZrRjRPNnQxNTJ6MWs0aVk4N2FGektISWpJSldJZ3g0N3FadjkxZjZFaEVaSHdaaS9ha0J3NGM0TnZmL2phclY2OG1uVTV6eXkyM2NQbmxsek5uemh4YzF4M3QwOGtac0RhZ0ozZUFRNzFQYzZqM0dUclMyL0J0dXRCaGpVdHFUenAySEF5encwVXNpMWR5VVhJcXN5UEZ4TWRwc3ZCVW5ubm1HUUFhR3h2MWUrNE1xVDJwakJmWFBYZlhuWTdHRDhra1pxM3R2NWh2amhZTFdQUXJXR1Jpc05nQTJHQ04yV3dEN3ZDZHprZnZ2ZUJ0WFlXT2F6Z1Q4MTI5aUp5UVZmY05rVW5HUU5xK0ZQaGxvU01Sa2NuSFdrczJteVVTaVFEOUxVa2ZmL3h4cnJubUdqN3dnUThRajhjTEhLRzhtREVPUmVFWkZJVm5VRlAwU3JvenU5algvVEQ3dS85VTZORGtQT0JpV0JJcjU1clNPY3lMbEZEcVJRaU5reGFrWityM3YvODlqejMyR0ZkZWVTVnZlOXZiS0NzckszUklJbktHTkg1SUpqTkxmNUhBd0NDVGdYb0JYUUVVbVNnTXhnRWFqS1hCWXE5eWJNbWRWMjM3M2NmdnZlRHFjWmM0Vk5KUVpKSjU0ZTJEaUV3VzFnWVZoWTVCUkNhZmxwWVdWcTllelFNUFBNQ25QdlVwcXFxcW1EbHpKbmZjY1Fjelpzd29kSGd5QWxHdmpLaFhSbFdpa2ZycUQ3TGx5RTg0MlBzazJYd25lWnNxZEhneVNZU01ROElKMFJpdjVOWEZzMWdjSzhlWlJGVU43M3ZmKzBna0V2ejR4ejltdzRZTmZQU2pIMlhldkhtRkRrdEV6b1JCV1grWnhBWXFDM1hOVDJUQ004WVVXOHQ3dy9qUEFkOG9kRHd2cHFTaHlLUXpzZS8wRlpGaEJDWlc2QkJFWlBKb2EydmpkNy83SFE4KytDRFBQLzg4WldWbE5EYzNVMVZWQmFDRTRRVGxPVEhxcXY2R0M4cHZwQ085bmNPOXEyblBiS0VqdmJYUW9ja0U1R0FvZGNQVXh5dXBpMVd3UEY1SmRXaHlWaDZYbFpYeG9ROTlpRXN2dlpTdmZPVXIzSHJycmR4NjY2MWNldW1sbEphV0ZqbzhFVGtOQnFLRmprRmt6RmpVaWxSa0VqRUdEOHpuM3JqcnZsLzhxdloxellXT1p5Z2xEVVZFUkVSRXpnT3BWSXIvL3UvLzVrYy8raEdkbloxTW56NmRqMzNzWTF4OTlkV2E0eldKaE4xaXFoTXJxSWd0SlJ0MGtjb2RZa2Y3WFJ6cWU0YkFhamFmbkZ3WWw3blJZbDVaVk1QU2VBWGxicFNvNDAycXlzSVRXYjU4T1YvODRoZjV4Uzkrd2VjKzl6bmU5cmEzOGQ3M3ZsZHRta1ZFWkh3dzZpd21Ndm5Za253dWZ5RndWNkVqR1VwSlF4RVJFUkdSODhEblAvOTVubjc2YWVycjYzbmxLMS9KcTE3MUtwTEpaS0hEa2pIaU9tRmlUaVV4cjVMeTJCTHlRWnE5blE5eG9PY1Jlckw3eVFkOVdQS0ZEbE1Lek1VUWRWd3EzVGdyRXBXOHFuZ21NeU5GaFE2cllHYk5tc1dIUC94aHJybm1HcHFibTRuRjFPeEJSRVJFUk1iUU9HeXRyYVNoaUlqbGEwWjdBQUFnQUVsRVFWU0lpTWdrdEdQSERqbzZPbGl4WWdVQU45OThNemZlZUNQejU4K251TGk0d05ISnVlWTVVZWFVWGNQczB0ZlJuZGxEUjJZYjdhbE50S2UzMEp2Ylgrand4b1JqUW9VT1lWdzYybnAwZnJTVXVsZzU4eUlsekkyVUVIZjE5UUx3UEk5Rml4YXhhTkVpQUlJZzRLR0hIbUwyN05rc1dMQ2d3TkdKaU1qNVNyTU1SU2FuSUcvSDNWMXFTaHFLaUlpSWlFd1MrWHlldHJZMnZ2dmQ3L0xBQXc5UVZsYkdYWGZkaFRHRyt2cjZRb2NuNDRCalhFcWljeWlPMUZKVGRDa1p2NU5NdnAxOTNROXpvUHZQNUlPK1FvYzRhcFEwUEZZWWwvcEVCYTlJMWpBM1dreUpHeUhoaE02TDFxTm53L2Q5ZnY3em45UFYxY1hWVjEvTkRUZmNvQnN2UkVSRVJHVFNVdEpRUkVSRVJHU0M2K3ZybzZtcGlULys4WS9jYzg4OXpKdzVreHR1dUlHcnJyb0tvNFNBRE1NWWcyZGllRTZNUkdncTViSEZORlRmeXNHZXB6blU5eXl0ZlUxay9FNzhJSTNGTDNTNGNwbzhZNGdZbHhJbndvSllLUmNscGxJWHI2RFlEUmM2dEFrbkZBcnhwUzk5aWE5OTdXdDg4NXZmNUlFSEh1RFRuLzYwcWc1RlJFUkVaRkpTMGxCRVJFUkVaQUpiczJZTnQ5OStPMXUzYnFXOHZKemJicnVORlN0V01IUG1URUloVlZySjZabVN2SkFweVF2eGJZNk85RGE2TXp2cFNHK2pOOWRNZDNZUCthQzMwQ0hLQ1VTTXk2eHdrbG1SWWhaR1M2a0pKNmtORjVOUTI5R3pWbEZSd2VjLy8za3V1dWdpN3JqakR0Ny8vdmZ6bnZlOGh5dXV1SUlwVTZZVU9qd1JFUkVSa1ZHanBLR0lpSWlJeUFTV3krWFlzR0VEZi9kM2Y4YzExMXhET0t4S0lqbDdyZ2xSRVZ0Q1JXd0orU0JGUGtpUjgzdG9TMittUGZVY2gvdWF5UGh0aFE3enZGZnB4VmdVTGFVeFhzMzhhQ2tKeHlQcGhvZzYrcWcvMmh6SDRmcnJyNmV1cm80Nzc3eVRyMy85NndEY2Nzc3RCWTVNUkVSRVJHVDA2Sk9FaUlpSWlNZ0VNSC8rL0VnOEhtOTBYZmRxNExKVUtrVXNGbVBGaWhVOCtPQ0RTaGJLbVBHYy9qYW1VYStjb3Nnc1pwZThGb0MyMUhOMFpYWndxUGRwdXJONzhXMGFQOGppMnd4Z0N4djBKT0ppOEl4RHhIRXBNbUhteDBwWUdDMWpZYlNNZWRHU1FvZDMzcGszYng2Zi9PUW51ZWFhYTdqZ2dnc0tIWTZJaUlpSXlLaFMwbEJFUkVSRVpKeGJ0bXpaU3h6SCtTQndtVEdtMGxwN2o3WDlTUm5YZFhGZHQ3QUJ5bm1wUExhSTh0Z2lha3V2eHJjNStySUg2TWsxMDVQZFN6cmZSbC91QUwyNWcvVGxEaFE2MUFrbFpqeW1oUk9VdXhHbWg1TlVoMktVZTFGbWhwSlVoV0txSWh3SFBNOWo1Y3FWZzQ5YldscjR3aGUrd0UwMzNjVEZGMStNNStsN0pDSWlJaUlUazk3SmlvaUlpSWlNVTB1WExwMFhDb1crQmx3M3NPaTMrWHorayt2V3Jkc1FqOGZmVXNqWVJJWnlUWWlpeUd5S0lyT0JpL0dEYkg5YlU5dmYxclE3dTRmTzlIYjZjczEwWm5hcXRlbUFNQzdWNFNnelFrVXNqVlZRN2tXWkVvcFQ3SWFKT0M0eHg4UERZSXdwZEtoeUV1bDBtcDZlSGo3OTZVOXoyV1dYOFk1M3ZJTTVjK1lVT2l3UkVSRVJrZE9tcEtHSWlJaUl5UGpoRFB3L3FLK3ZMd3VGUXY4S3pMRFdmaTJmei85by9mcjE2d3Nabk1oSXVVNFkxd2tUb1FSQ1VCcWR6OHppVncydVQrYzc2RXh2cHpkM2dNN01UdnB5ZTBubDJ3aHNIbXQ5TEhrQzYyTnRIa3RRd0dkeWVnejk3VVFkWTNDTmc0c2haQnhjWXloeXdrd0xKNmdKSjZueDRzeUpsbEFUVHVJWjU1VEhsZkd0dHJhV3IzNzFxM3p2ZTkvakY3LzRCVTg5OVJTMzNYWWJWMXh4UmFGREV4RVJFUkU1TFVvYW5rTUdsMWlva3RyU2F5bU56Q01abmtIWUxTMTBXRkpBV2IrTG51dytPalBiMmRseEQ2bmNZU3o1UW9jbElpSWlCYkJreVpLcDRYRDRmd0NQclZtejVwNzE2OWUzTDF1MjdGTkFidTNhdFR0QWJ4Sms4b2g2cFVTVHE0NVo1Z2RaMHZrajVJSStzbjRIV2IrTHJOOUp4dThrSC9TUjlidkpCNzM0TmtmTzcrNnZaQXo2OElNMHdSaitlSVJ3Y0l3aDRyaTRHT0p1aUpqajRXSW9ja0lrQmg1SGpFdlNDVkhraFlnYWo2UWJwc1FKVWVaRlNib2h0UldkNU1yS3l2all4ejdHcWxXcitNRVBmc0JuUHZNWm1wcWFlUHZiMzg2VUtWTUtIWjZJaUlpSXlJam9VOHM1WTZncHVveUZsYmNROC9TQlFmcUYzV0xLWTBzb2p5MWhXdklTdHJiOWpMMmR2OGZpRnpvMEVSRVJPVWNhR2hxcUhjZjV1T000Znc5Z3JmMFpjQS9BMnJWck54WTBPSkZ6eUhYQ0pNTFRqbHR1clU5Z2ZRS2I2NjlFSkNDd3VmN2w5RmNtK2paTHp1OGhGM1NUODNzSWJKN2lTTzFaeGJNb1dzYm5heTdHQWdhRGF3d0c4QVlxQjgxQUZhR0hnMmNHcWd2VlN2UzhkOFVWVjdCa3lSTHV1ZWNlL3YzZi81MUxMcmxFU1VNUkVSRVJtVENVTkR4SFFrNmNoWlZ2SStaVkZUb1VHYWVpWGlVTHl0L0M0ZDdWcFBLdGhRNUhSRVJFeHRDU0pVdVNudWN0ZFJ6blRjYVltd0hIV25zZjhKUHU3dTVmaitRWVJwa0pFWkh4ekYyeVpFbk55MTcyc3YzUWYxZG9WVlZWOHZEaHd6MEZqa3RFUkVSRTVJU1VORHhIRmxXK1F3bERPYVdvVjhHQ2lsdFllL0FiaFE1RlJFUkV4bzRKaDhPdmR4em5YNjIxMlNBSWZ1QTR6bjJIRHg5ZXMyL2Z2bFNoZ3hNUmtWSGhiOXEwYWMvUkI4dVdMYnZTY1p4djE5VFUvRXNtay9udDVzMmJtd3NabklpY09SZERaU2pHTmFXMXpJdVVNaU9jcE1RTkZ6b3NLYUF1UDh1K2JBL1BaenE1cDJNbnJia1VlV3lod3hJUk9TTktHcDRqMVlrTEN4MkNUQkJWOGNaQ2h5QWlJaUtqejF1eVpNblNUWnMyYlFEeXJ1dXU4MzMvSTJ2V3JMbXowSUdKaU1qWUM0Smd1K000dnpUR2ZEb2FqYjV6K2ZMbDMybHRiZjJWYmhZUm1WZ01jR2xSRGJkVUxxVGFpeFU2SEJrbml0MHdTMkxsTEltVjg5TGtOSDdldHBXSE92ZmlLM0VvSWhPUWtvYm5TTmd0TG5RSU1rR0UzYUpDaHlBaUlpS2pvTGEyTmxwU1V0TGdPTTUxd0x1TU1mdnI2K3R2V2I5Ky9ZN1ZxMWV2QjlZWE9rWVJFVGszMXE5ZnZ3UDQxTktsUzM4WkNvWCt5M0djNzFkV1ZyNHBtVXkrOTdubm5qdFM2UGhFWkdUaVRvaTNWaTZrU2dsRE9ZRktMOHBmbFMvZzJkN0R0T1oxWDRpSVREeE9vUU00WDdoR2JRcGtaQnk5VmtSRVJDYTBob2FHUkdOajQ4MmxwYVcvY0J6blY4RGZBWDhPZ3VCenZ1OGZLblI4SWlKU01Qa05Helk4MDlUVVZCY0V3ZWVNTWZYeGVIeEhmWDM5eWtJSEppSWo4L2JLUlVvWXlpbFZlRkZ1cmxoUTZEQkVSTTZJS2cxRlJFUkVSRVpKUTBORHduWGRKNHd4OWNZWTMxcDdUMTlmMzk5dDJiSmxaNkZqRXhHUmNTTzNaczJhcnpRMk5qNW9yWDJUNjdyUEZ6b2dFUm1aVllucVFvY2dFOFR5ZUZXaFF4QVJPU05LR29xSWlJaUluRGwzNmRLbHRlbDArdkQyN2R1Nyt2cjY4c1hGeFk4RVFmQ1FNZWFIVFUxTmF3c2RvSWlJakV2NXBxYW1aNEExUUI1ZzVjcVZzNElnK0VncWxmcXNXcGFLakUvRnJycER5Y2dVNmJVaUloT1Vrb1lpSWlJaUlxZlBhV3hzdk5RWWN3TndjU2dVK2hidzQrM2J0MmRXcmx6NWoydldyT2xsNENLd2lJaklTUXorclFpQzRQWEFtK0x4K0tzYkd4dS82dnYrL2V2V3JkdFh3TmhFNUVYQ3hpMTBDREpCaEkybWdvbkl4S1RmWGlJaUlpSWlJeGRhdG16WkRTdFdyRmhyalBrajhMZEJFRHlmeitjZk83ckI2dFdyTzFIQ1VFUkVUbE5UVTlPM2d5RDRHMnZ0Wm1QTU4xM1gvV0ZqWStPYkFHVXBSRVJFUk9TY1VLV2hpSWlJaU1nSU5EWTJmZ0M0RlpnTmJBbUM0SXVPNC96N21qVnJ0aGM0TkJFUm1Sejh0V3ZYM2o5Ly92dy9GaFVWdlFxNDNSanpuNDJOalgvcTdlMTk5OWF0Vy9jWE9rQVJFUkVSbWR5VU5CUVJFUkVST1lHR2hvYkV1blhyZWdjZUxqTEdiTFBXL2d2d3hKbzFhNTRIYkFIREV4R1JTV2o3OXUwWjRONzU4K2MzSnBQSmp6aU84L3BvTkRvWFVOSlFSRVJFUk1hVWtvWWlJaUlpSXNkeTYrdnJML2M4NzM4SFFmQXM4QUdBcHFhbUR4YzRMaEVST1k5czM3NzlNUENwWmN1Vy9YVGR1blZOQUhWMWRlWGhjUGltdnI2K083ZHMyZEpkNEJCRlJNYWxYai9IRXozTjNOVytBNHpoYjZxVzBCQ3J4REdtMEtHSmlJeDdTaHFLaUlpSXlIbXZ0clkyV2xKU3N0aHhuRmNCYndIbUdtTTJPWTZ6cmRDeGlZakllUzIzZHUzYXBxTVB3dUh3UHhwamJvdkg0Kzl1YUdoNDI3cDE2N1lVTWpnUmtmR21LNS9oajEzN3ViZHpGd2Z6ZlJnTXYybDdubGxUa3BTSFlvVU9iOEpaR0MxalFiU1VYWmt1MXFlT0ZDU0dWeFhQSUdSY3RxYmIyWm5wR3JQelhKeWNTbU84aXU4Y1dqOW01eENaQ0pRMEZCRVJFWkh6V21OajQyWEdtRnV0dFN1QUdIQ1g3L3VmeStmelQyL2F0S21sMFBHSmlJZ2MxZFRVOVBIR3hzWmR3THRkMTEzYjJOaDR1Ky83LzdGdTNibzFRRkRvK0VSRUNxa2puK0hoenIwODJMV0hnL20rZ1YrS2xnTzVYakxXTDNCMEU5T3F4QlRlWEQ2Zit6cDNuM0hTc01xTFVlbWRPbUc3SmQxT01NejBoNyt1cXFQSUNmSGoxdWZHTEdsNFZVa3Q3NnRlQ3NEMmRDY1BkdTA1NDJQRkhJL0xpbXBHdE8zVHZRZkpCUUhWWjVqUTNwM3RKbS8xNTE5R2w1S0dJaUlpSW5KZTgzMi8xSFhkeTYyMS83dTF0ZlY3Ky9idFN4VTZKaEVSa1JQSU5UVTFmYXV4c2ZFaDRFM0ErenpQZTgzeTVjdC9tY2xrdnJWNTgrYm1RZ2NvSWxJSXZYNk9oenYzY3Y5QXduQ292QjB1RlhWK3VYVktBOVZlL0pUYjNkT3hrNmQ2RHg2MzNBSzE0V0wrNS9RVkl6cmZ6NDVzNDVIdS9sRzhWNVhPNW8xbDgwKzV6OXVmZjREdUlIdkM5V1A1WGZ4OTF4NXVLSjlIdFJmalhWV0xlYnIzSUIxKzVveU9WZUtHK1VCMS9ZaTJiZG5mUzdVWDU5WXBEV2QwcnZmdmVwaVdYTitwTnhRNURVb2Fpb2lJaU1qNXdDeGN1SEJhTkJxdGR4em5EY0Q4cHFhbTF3SCt1blhyN3FxdHJaMjFhOWV1ZEtHREZCRVJHWUdncWFscEU3QnB5WklsdDBlajBXOFlZejRSaVVRNmdhOFVPamdSa1hPdE01L2h3YzQ5L0w1ckw0ZnlTcUFNWjJHMGpGbmhvbE51OTVmZVl4dXRESjBDR1hZY2FrTEpFWjB2NllhT1c1YXhQZ2V5dmNjc0svVWlsTGtSQU93SmtvSkhZeGpMcEdIT0J2enc4Q1krT20wbENTZkV1NnFXOEc4dFRhZmU4U1FPNVZQYzBicDUySFZ2S0p2SC9FZ0pBSWZ6S1o3cFBYVGNOdk9qSlpTNkVmWm1lemg0Z3NSZ0psQUZyWXcrSlExbFVySFdFdGc4Nlh3ckhlbHROUGM4U2tkNkd6bS9oMGlvaklyWU1tcUtMcU1vUEl1d1d3UVlqSVlnaTRpSVRHcDFkWFh6dytId0xjQXJqREhMckxWYnJMVy9HTHFORW9ZaUlqSVJEYlRSdm1YWnNtVnZ0TmJlTTdEWUxGdTI3TUxlM3Q3bnRtL2ZQbmJEbjBSRUNzeGFTNGVmNGNHTy9vUmhxNTg2N3lzS1QrVC90VzJuMkEwUFByNnF0SmJwb1FTUDlUVHpYS3B0Y1BtbXZyYmhkZ2NzZTdNOWZIci9rNE5MWEF6L3ErWWlBUDZ0WlEzdC9nc2ZxZlpsZTQ0N3d1NU1OeC9kKytneHkvN250Slc4TERtTnZka2Vlb0xjc0djZVRCcmFzZjN1UHQ3VHpIUHBkaTZJbHBJSjhoZzRxOWRUcjUvajBlNER3NjY3dEdqNllOSndUZDloMXZRZFBtNmJmNTExS2FWdWhKOGQyY3FqUGNNZlIyUXNLR2tvazRhMWxwemZ5OEhlSjluWC9RZmEwMXNJN0FzbDdYMjVGdnB5TFRSM1A4S1U1RVhVbGx4RGNXUWVydEdQZ1lpSXlHVFUwTkN3MEhYZHp4cGpyZ1ppMXRvLzV2UDVtMXBiVzU4OGNPQkFHczErRWhHUnlTRy9kdTNhbng5OXNHelpzZ3NkeC9sNU1wbjg4NG9WSzc3MTdMUFBQbm15blVWRUppSnJMZTM1TlBkMzd1Yit6cjEwQkdmV1N2Sjg4YWVCVnFGSHJVcE1ZWG9vd2JxK1Z1N3YzRDI0M0FHaXhzWEhrck1CUjJzdHJJVlVrR2R0WCt2Z3RpSGpEUDc3dVhUYmFiZkpEQnVIbFlscWdNRldwc014QTJuRC9Ha21EV3RDU1piRXlrOXJuMjNwRGphbjJqaVE3ZVhWeGJOR3RNK1JmSXBuaDBuNmhjeUpLek9qSTdnZVBTMlVBR0JYVnZmL3lMbWxiSWxNR3ZrZ3hkNnVCOW5lOW5OeXRvOFQzUXVTdHlrT2RQK1pWSzZWeFpYdm9EUzZBRFBrajV5SWlJaE1UTFcxdGRIUzB0S3AyV3oyd0taTm03SkFBb2hiYTcrWHorZC90SDc5K28wb1VTZ2lJcFBjMnJWcm4ycHNiUHcveHBoUEFtOXJiR3o4cGUvN0gxMjNidDNPUXNjbUlqSWFBbXRwemFlNHQyTVhmK3phZjB6Q01HcGN3c2FsTjhqaHErN3d0RFhFcS9oTXpVWDhwYmVGTHg1NFpuRDVXSHdsVnlhcWlSb1hnRDkxN1R2aGRzNUE1akk0elk5eVMrTVZJNTR0ZURiVzlyVU9telNjRVU3eXJkcFhqdWdZRG9id2tPdlR4VzZZaE9PUnR3SHQrZlRnMSttb3ZBM0k2L1V0WTBSSlE1a1UvQ0RML3U0L3NQWEluZmowVnhjYUhNSnVLZkhRVkR3blJpYmZUbCsraFh6UWg4V25MYjJCallkL3dOTHFEMUFTbWFNMnBTSWlJaFBVeXBVckszM2Z2OUp4bkt1dHRUTkRvZEI3Z2EzcjFxMWIzOURROEo1MTY5WWRQeUJDUkVSa0VtdHFhdnBxZlgzOVBhRlE2RFpqek9XdTZ6N1IyTmo0c3lBSWZyaDI3ZHF6RzlJa0lwTlNOdkJKQjNreU5zQzNBVm5yNDJQeDdiR1Q1bHdNbm5Gd2pTRmtIQ0xHSmVyMEorck94Ylcxd0ZvTzVmcDRvSE0zOTNmdG9TL0lENjZMR3BlTGsxTnhjWGl5dDVuZWdYVStsb081MUxGSlJQdkNqRHpQT0pTNUVlTER6T0U3MzdnRFZYMytRRlhmMGUvb2llWU5ubzJYSmFjRHNDblZ4cUY4Nm9UYkhVMmxuVzZsWVkrZlpVKzJlOFRibDNrUmlweitGcTZuczkrSjVtaDIrbGtlNnRvejdMcUxrOU9ZUGxCSkNQM3RTdjkrYXVOeDIzbkc0YzU1cnp0dStlODZkdkc5d3h0R0hLUEk2VkRTVUNhRmp2UTJkblhjTTVnd2RFMlVpbGc5TTRvdUp4bVppV3ZDWlAwdWpxUTJzTC83VDNSbmQvWHZsOW5LdHJhZlVGLzlmcUplUlNHZmdvaUlpSnltQlFzVzFNVGo4UTliYTk5aWpLbTIxaDZ4MW42enU3djc0TUFtT1NVTVJVVGtmTFYrL2ZybmdQZlgxOWZYdWE3N09tUE1CNHd4M1lDU2hpTG5JVHNrNFJKWVN3NmZybnlPZGo5RFg1Q2pOWmVpSmRmSEVUOU5iNURqU0M1TjF2cjBCZm5CWkkweGhwaHhpYnNoRW81SHFSdWh3b3N5TlJTbnpJMVM2a1VvZHNPVXVHR2lUdjlsNTZOSnA5RktLQjdPcDdpL2N6ZjNkTzRpYTErb1BQTXdYSmlvNWsxbDgxblQxOHBUdlMyRDY3cjlIRDg1c2dWalhxaVlzL1FuU2cxUTRrYTRPRG1WeTR0bkRNWjl2anBhMVpjZi9OcjJQeDd0bEdITThYaEpjZ29BRDNmdFBYRThRSGlneWk3aG5GNVM5N0dlWmg3cmFSN3g5dStxWE1JYnl1WVNZUGtmdS85MFd1Y2FUbHMrelIydHp3MjdyaWFjUENacGVGUnZrS1BEUDNHcjNaanhLUGVpWngyYnlNbWMzNzhGWlZJNDByZVI1MXAvUkUrdXY0emRNU0dtSjEvT0JlVnZJUmFxQkF6R0dPSjJLc1dSdVpSSGwvRGNrUi9SbHQ0RVdBNzFybVovOXlQTUtiMGU1MFdsM2lJaUlqTCtMRnEwcUNJV2kzM1pHSE1qc0J0NHlGcjc2MncyZSs5QVcxSVJFUkhwRjZ4ZnYzNDlzQjc0eXNLRkM0dU9ycWl2cjY4M3h1eFl0MjVkYitIQ0U1Rnp3YmNCdVNDZ084aHlNTmZIL213UEIzSzlOR2Y3Mkp2cjdrOFFqckQxWXlkQWZ2aDEwMElKcG9iaTFJUVN6QWdubVRyd3VOU0w0T0hnRGx5ak94dlA5aDdpRDkzN2owa1lPaGlXeDZ0NGZlazhhc0pKMWd5WnV3ZjlsWVpiTXgwbk9XbzNlN0xkTElxV01TZGFjbGJ4VFhTdU9YWis0TkVxdjlHdU5IeDVjanBoNDVLMlBvOTJIempoZGtNVGhUTWp3ODhISE04Y2huKzlteE1zLzFQWC9tTXFDQjBNZHNoWC8rVkYwL25JMUJXakhhYklNWlEwbEFrcm5XK2p1ZnR4ZG5iZVRWL3U2TjFEaHNyNGN1YVV2WjVZcU9xWU55TEdHRndUb2pTMmdBdkszOEtHdzkrak43Y1BTNTdkblE5UUhWOUZVV1JtWVo2TWlJaUluTkRTcFVzWGU1NzNjbXZ0NDJ2WHJ0MW9yYzBDVHdkQjhMQXhwaW1UeVd4WHNsQkVST1RVdG16WmNyVGZtdXQ1M3AzR0dMTml4WXJ2WnJQWit6WnMyTEFMOEFzWm40aU1qcU5WaFlHMTVMRnNTYld6dXU4UUcvcU8wQlZrNlBaenBPM28vN2czNTNwcHp2WFN4R0VpeGlYcGhDanhJc3dKRjNOUmNpcExZbVZFSFE5dnlPeTIwM1cwRW5Lb0MrUFZ2TFZ5SVRYaEloeGppSjNCT1hxREhGMitQbEtFQnI1dS9rQVNlWENlNEdtMkJqMlZ5NHRuQVBEbjd2MG5mUzBPYlJrN00xeDB3dTNHb3ptUlluNTF3VFZudlA4cmltcjQrNm1OYWtVcTU1eVNoaktoV0d1eDFxY3J1NFBuMjMvTjRkNW55ZHNYK2tiSHZTbk1LM3NUUmVHWko3eHp5VEV1NWJIRnpDeDVOZHZiZms0KzZLTXZkNEF0clQ5bXhmU1BxZHBRUkVSa25GaStmUG1GeHBoL01zWmNacTBOV1dzL0JXd2N1T0I1Tzdxd0tTSWljc2J5K2Z6ZmVwNTNNL0RsVUNqMDNzYkd4cnN6bWN5M05tM2ExSExLblVWazNMTFdFbUJKQlhtZTZqM0kvWjI3ZVQ3ZFNYNE1adEtkVE1iNlpIeWZJMzZhSFpsTy90QzlsOW5oSXE0c25zVXJTbVlRTVM3T0tGUWVUdkZpM0Z5eGdGbVI0c0ZsTmVFRVpWNkVEajh6b21mdFlsZ1VMV2ZHQkt4a0c2bFo0U0ptaEY5NGZxVmVCSUM1a1JJdVNVNERJR2VEd2FUaDBmYWtSeXZsUmxhSE9qS2xib1Fsc1hJQWRtZE9QanV3eW9zTi9udDJ1QWhubEdNWlMybnJzejA5ZklYcjdFalI0UHhFa2ZGR1NVT1pVUHdndzhIZUo5bDg1TWVrODYwTTdhanRtREN6U2w1TGVYUVI1aFIzRXprbXpQVGtKUnpxZVdxd1RXbHJhajF0cVkxVXhodkc5a21JaUlqSUNkWFgxOWQ3bm5jbDhEWmp6RkpyN1g1cjdSUEFMeDNIdVd2SXBrb1lpb2lJbkRsLy9mcjFqd0NQTkRZMmZnbjRQdkNQMFdqMEk0Mk5qWjg5ZVBEZ053NGNPTkIzaW1PSXlEaGlyU1ZqZlZweWZhenRQY3hqdmMzc3puU1R0ZjRwRTJjT2hxamprbkQ2WnhVbW5CQWh4eUZzWE1MR3dSMW9VcG5ESjdEOXlhV005Y2tFZWZxQ1BDbnIwNVhQbkRReEdRQzdzdDM4b0hVVHYyamZ6aFhGTTFtUnFHWk9wUGlzNWdpR0hSZm5SZGNCNTBWS2VHdjVRcHI2RG5QRVR3UGdXOHZtVkJ2ZEw2cFNkREhVeHlwNFM4VUNTdDNJR2NjeDNyMnl1SVkzbHMwL2J2bHJTMmJ4MnBKWkFIUUhXZjZ6ZFFzQW1hRC80OVpnMG5Dd1hla0xTZDRYLzN2bzQrQWtyNFVPUDhNajNmdTVyS2lHbXlzVzhtUlBDNjM1MUxEYkRxMHVqRGtlY3lJbFBKL3BQUG1UTGJCVWtPZlI3Z01jeXZlZGNLYmg2OHZtY2tHa2xQYjhpZWNYaWhTS2tvWXk3bGxyQ1d5ZXZsd0xlN3J1WjEvWHcrU0NudU8yS3dyUFpsYkphMCtaTUlUK1ZxWHgwRlNtRjExR1orWjVmSnNoYjN2WjAzRWZ4WkU1aE4ySlZlNHVJaUl5Z1htMXRiWGVybDI3MGdDZTUvMHo4QXJnajc3dmZ3ZDRldTNhdGVzNTRlUVVFUkVST1J0TlRVMjdseXhaY2swNEhINE44RjVqekpXVmxaWC9PWkEwTkFQL1RaVENEcEh6a204RGRtZTZlYlQ3QU90VFI5aWQ2U0oza3JTTkFhTEdveWFjWUVHMHJMOHl6NDJRZEVNa25UQUpOMFFFaDRqakRjNjRPeXJBa3JNQjZhQS9hZGdiNU9nTDhyVG5NM1Q0R2JhazJ0bWQ3ZVpRUG5WY0JCYklZMm56TS95cS9YbiszSDJBdWxnNUwwMU9ZMFdpZXJBVjV1a1libytRY1ZpZXFLSWhVWW0xL1ZWejkzYnVZbXU2SGNNTEpRZ2VocVVEQ2NQNTBkSVR6cCtiRE5yekdmWmtYNmpxcXc3RmlScVh0bnlhbm9GRWFvK2ZJemFRd08wTCtqOSt1UVBYV1FNc0R1YUU3VGEvWFh2NU1ZOC90ZThKTnFTT25EQ2U3eHhhVDMyOGtqSTN3dDlVTGVITHphdUgzVzdXaTZvLzYySVY0ejVwMk9sbitkZVdaMCs2elcvYWQ1enlPRWRmalNkTHdJcU1CU1VOWmR6TCtwMDA5enpCL3E0LzBwSFppaDJtc01BaHhMVGtKWVNjK0drZHU2Ym9NcHE3SCtOSWVqMEE3Wm10ZEtTMlVKVlllZGJ0RVVSRVJPVEU2dXZyeTF6WGZiY3g1bjNXMm44R2ZnVGcrLzRYZ2lDNHJhZW5aLyt1WGJzeW9FOUlJaUlpWTIxZ052QTkwNmRQLzBOWldkbjBqUnMzN2dOWXNXTEZSZGJhRzlQcDlQL2R2SG56dGdLSEtTSXZFbGpMa1h5S3YvUzA4R0RYWGxweXZXVHM4RGwrRjBQWU9DeUpWYkFxVWMyTWNKSXlMMHF4R3lidWVMaW4wU28wQ2hTOWFMcVB0ZjNKeEV1THB0UHI1OWliN1dGZHFwVU5xVFphOHlueTl0alVoNCtsSmQvSG9lNFVtOUx0YkVnZDRZcmltVXdQSjNIZ3JLN0xHV053TVRqV2tyWStEM1h0NWU2T25YUU1tVm5vWWxnUUxlWG15b1hNajVRZWx4eWRiTzd1Mk1uZEhUc0hIMysyNW1LV3hTdjVXZHMyN3UvY1Biajg1b29GUUgrMUhFRFU2ZjlHSDYwOEhDMnBJTStQV3pmelA2WXM1NUxrTk9hZG9JS3dMbFlCd0tGOGltb3Z4b3BFRlhkMW5EcmhkdFNTV0RtZm1MNXFSTnRHQmtaV09SaCtQTy9LRWUzVDFIdVlyN1UwRFQ3K2J1MnJCbHU4anRSRFhYdlpuejIrUUNZeWtNRE5qTUg4VVpHVFVkSlF4cTNBK3ZSazlyRzc4M2NjNkhtVVhIRGlIdGZSVUFWVjhlVU1mMy9SaVlYY0pMTktYa3RiZWhNV240emZRVnY2T1NyaXkzQk42TlFIa0VGelNxOEhZRS9uZmZqMjdBZEhlMDZDaTJzK3k3NnVoOW5iOVRDK1RaLzFNVVZFcEhBV0xseFlsRWdrWmxocmx3TnZBbDRIWkl3eCs0SWdHQ3p4WDdkdTNWOEtGcVNJaU1oNTdzQ0JBMzBIRGh6WVBtVFJGY2FZZjRqRll2L1EyTmo0elV3bTg3ODE4MUNrOEt5MWRQbFp0cVRiK1VQWFByYWsyMm56ajI5emFJQVNOMEpOS01IaVdEbjFzUXFxUXpGS3ZTZ1I0eHpYMXZOc0dHTUlHNWNxSjA1VkNLYUhrOVRGS3ppU1M3TTkwOEdHMUJGMlpybzRuRXVSRzFLOEhHQnB5Zlh5UU5jZTltVjdlRm5STkM1TVRDSHBudDI4TjJzdGZVR2VSN3YzRDVzd3JJdVY4L3F5dWN3TkYwLzZoT0hwaUpyK2RNSFJwT0hSUkZyRytnUlkzclhqd2NGdFE4Ymg5amxYQVBEUnZZOXlLUGRDaTlFZS85VFhCdi9VdForM1ZpeWl3b3Z5dXRMWmZPdmd1bVBXVjNoUlpnMjBKLzNGa1czY09xV0JobmdsSlc2WXpoRWMvMmlNWnpJN2NLVDd4SjFqcng5WGVOSFRUaG9tbmVHdlFROVdmZnBxdWlQbmxwS0dNaTVsOHAwYzZuMkd2VjIvcHlPOWxZQ2ovY1lkRXFGcGVDWkNaL2FGdTByS29rdElobWVlMFYxSVpiR0ZKTUkxOUdUM0VOZ2M3YWxOWlAwdVlrN0ZLRDJieWMvZ1VsZjFIZ0QyZHorQ1A4SS8zQ2N6cit3R1NxTUxLSW5PNTBocUU5M1pYVGdtVE1RdFBhUGpaZjFPZkh2aVB1RVJ0NVNWMHo5eHB1R2VrclUrVCt6N0pBQUdqNkxJekRFNzEzQzZNcnRSUnlFUktTQTNrVWg4eDFwN2lURm1DckRlV3Z2bElBaWVCRGF1WGJ0MmY2RURGQkVSa2VNOSsreXpYMXkrZlBrRHhwaDNBSytLUkNKdmJHeHMvQ1Z3bCtNNHo2eGV2WHA4OTRnVG1ZUUNhem1VNitPK3J0MDgyZDNDa1h5SzNERE5PU3JkS0EzeFNocmlsY3lQbEZEbVJZazYzbGxYOFkxVTJIRXBkMXhLM1FpeklrVzhORG1OdmRsdU5xZmFhT283elBaMDUyRHkwTkxmRHJPcDd6QTdNcDAwWi91NHBYTGhpTTZURFFKMlpEcnBDWTY5RnBVSmZEYW4ybmlvZXk5dFErYkdlY2F3TWw3Tkc4cm1NUzlTZ2plS2lkUEpJT24ySjdDT3RpY3Q5NklBZEExYzYrc1lrcHdlbWh6cjhyUEhyQnNKSDhzVFBjMWNXenFIeG5qMWNldFhKYVlNYnZkNHp3R3VMWnZEN0hBUkx5dWF6dTg2ZG8zb0hEdlNYZnp6Z2FkR3RPMnJpMmR4Y1hJcUFmQ0ZFZTdUOGFLWmhIKzEvWGNNVjlUeThxTHAzRGExa2ZzNzkvQi9ENjAvWnAzRmNsbFJ6WEg3VEFzbCtzOXhtalI5djFJQUFDQUFTVVJCVkY5WGtiT2xwS0dNSzlaYTB2a2piRy8vSlFkN25pTHR0ekUwMFZFVlg4Nk1vc3ZaMS9Yd01mdE5UYjRVOXd6dUdnR0l1R1dVUnhmVGs5MExXSHB6TFhSbXRoRUxuWDlKdy9MWUVoYVUzM3pLN2ZKQkw4ODBmK2tFYXkwTlUvNlc4bGpkS1krVDgzdDRiTy8vUEc1NXlDbGlUdWwxQU96cXVKdnViUDhiZ1lyWVVpNnErY3dwanp1Y1oxdSt3b0h1UDU5d3ZXUENsRWNYbjlHeFI4SU9lUjFIdlhJdW0vWC9qZG01aG5QZjh6ZVREM3JQNlRsRjVMem1OalEwTE92cjY5dTdmZnYydzRBZkJFSFdHSE8vdGZhN2p1TnNlL2JaWnpNd1RNOXhFUkVSR1UrQ05XdldQQTAwTFYyNmRJbm5lVmNhWTI0RmJneUM0SDhCUHlod2ZDTG5qYVB0UDNka3V2anZ0dTFzU0IyaDF4NWJnV1NBSWlmRWhZa3BySXhYc3poZVRxa2JLZWdJSHNjWUlzWWw0cmlVZWhIcVloV3NpRmZ6Vk85Qm51eHBvVG5YTzVnODlBZm1IZjZoYXgvWGx0WlM3RVdPT1phMUZ2dWkvR2libitaWGJkc0ptV1A3cGVid09aUkxrUjdTMnRIRDBCQ3I0TTNsRnpBblVxSUt3MkdrQTUrV1hOOWdrckFxRkFPZ05aODYyVzVuYkV1Nm5XdVpRNlVYcGNnSjBSM2tCdGRkV1RJTGdIVjlyZlFHZVI3clBzRHNpb1ZjWFZJNzRxUmhkNURsbWQ1REk5cDJhYXh5NEY5MnhQdTgyTkUwK0xzcUY1TndRL3huNjNOMCt0a2hjd250aUdjVXpva1VBN0Jqbk05d2xNbEhTVU1aTjZ5MWRLYTNzN3I1UzZUOFZvYU9NSElJTWJmMGpjeXZ1SkcrWEFzOXViMkQ2NkxlRk1xamk4NzR2SzRUcGpKZXovN3VQK0hiTkJtL2pZN1VGcVltTHo2YnB6TWhSZHhTS3VQTFRybGQ5cmhXc2NlK3lZcDVsU1JEeDk4aGM5eHgzT0Ziemw1US9tWThKMFk2MzhhV0kvODF1TnppRDdZcGRVd1lnNE1sVDJCUFZLWnZjRTNrQk90T3JLbmxhK1JHS2NHV0ROZXdwUEp2WHJUVUhwTkVIQW5EMGJ1M0xQYU14bnRwSkppSWpKMkdob1lFTU1OeG5NV080MXhoclgwdFVKVklKRDRHZkE5Z3pabzFMLzVsS0NJaUloTkhmc09HRGV1QWRjQy9MbCsrL0sxQkVHd0dXTEprU1RnU2ljelBaRExiQjJZamlzZ29Dd2Jha1RiMUh1TCt6ajFzeWJRZjl5ay83bmpNRFJkelNYSWFGeWFuVU81RmNVNWpUdUc1NGhqRC9GZ3BVOEp4bHNlcmVMS25tV2Y2RG5FdzE0ZVB4Y0ZRNmtad1hoUzNid01PWnZ0b3p2YmlEOGtjWm0zQW50eng4K0Jlek1Pd1BGN0pEV1h6cVZWTDBoTzYvZkFHYmovYy8rK2tFNkxNN2IrdWRpalhOeWJuT3pqa3VPVmVsTzVzZjlKd1FiU1VlWkVTQUI3cDNqLzQvNXNyRmpJam5PVGk1RlNlN0JtLzNiSmZWMXBMMUxqY2NYanpHZTFmNG9hWkgrM3Z0cFllNVhtU0lxZWlwS0VVbExYOXlaTk12b1A5M1g5Z1o4ZmRaUHoyd2ZVT0hpV1JCY3d2djRucXhISXNBZDJaWFdUOEYrNndxRW0rRE5lSm5sVWNSWkc1ZUU0TTMwOWpDZWpKTlpQSmR4SHhpcy9xdUJOTloyWW5HdzkvZi9CeFBEU0ZPYVhYa1E5U2JEbHk1K0R5azg4c3RHeHUvUkhQdS84OXVHUlc4V3VZWG5RWnJYMXIyZDcreThIbHd5WDc0cUZwMUpaZUM4Q0d3OThqSDd4d0oxTnIzMXJ1M1g0VEFDdW5mWnhweVV2WTJYRVBtdzRQZjNQcnpPTFhzR3pLaDdBRWRLUzNEN3ZOY0ZyNzFwRHhPMGE4L2Nsay9hN2pscVh5aDdsbjJ4dEdmSXl3VzhxVmMzOElPR3hyKy9reDN3c1JrVUthUDM5K0pKRkl2TUZ4bkd1QUZjQWNhKzFtYSszdnJMV1BBNDhWT0VRUkVSRVpBMnZXckJuOFVPSjVYalh3bzBna1V0SFkyUGhUNEg3SGNaNWV2WHIxMkZ4aEZqblBCTmJTbGsvelNQZCtmdCsxbCtaYzd6RUpReGREbFJmam91UlVYcDZjeG94STBlQXN0UEdzeUEyekpGN08xSENjZWRFU0h1aytRRnMrVFlrYjV2TGlHY2ZNaXZPdHBUbmJ5MzBkdTFtWGFoMXhwZFpSSG9hbHNRcitxbUtCRW9hbjRXalNxanZJMHBwUGo4azVqcmJnQkk3NXZyNmxvcjg5YmFlZjVjL2RCd0JveWZYeGJOOGhWc2FyZVV2RkFwN3FPWGphcjRWendjTVFOUzQrOXBqS1NZQlhGTStnTVhGc0s5WWZITnJJYytsMnZuRndEZnV5L1FudzYwcm5EcFlQZkdYV3kvay9MV3Y1UzI4TFcxUEhiaWN5RnNiL1h4Q1oxSHlicGkyMW1iMmQ5M093YnpYQllETEtFSEhMbVJKZnhlelNxd2ZtdnhrQ202Y3J1d3M3MEZyQU5SR3FFc3R4emZBRFkwY3E1bFdTRE04bWsrcFBXSFpuZDVQS0h6cnZrb1o5dVdaMmR0dzErTGc4dXBnNXBkZmgyOHd4eStHRlNqL2ZaamptdlphMWRHVjJIck50Wlh3NUFCbS9uZGErdFNlTllVbmxYK01ZajRPOVQ5SFM4emdBbnBOZ1h0a2IyTlZ4ei9ISnZCZjNwUmhrbUYvK1JnQU9kUCtadmx6elNjODduazFMdmhSd2dJQTluUThVT2h3Uk9jL05tREVqVmw1ZTdxeGJ0NjQzSEE1YngzSGVBTHpNR1BNemErMS9PSTZ6YS9YcTFXbzlLaUlpY3A1b2EyczdVbDFkL2JrZ0NQN2FHSE1iOEhiZjk1OWV0bXpaZDlldVhmc3djS0xXTUNKeUV2MDMyc09SZklvSHUvWnlYOGR1dWw0MHR5K0V3K0pZR2E4dHFlVWx5U25IekppYktNcTlLSzhvbnNIeWVDVWQrUXhGYnBneUx6cFlJV210cFNYYnk5M3RPL2xqOTM0eVF6NW1HTUFNTXo5dXFMQnhxSStWOC9iS3hjd0lGeDFYd1NnbnRpemUzNjV6ZTNyMDJtTmVuSnhLMUhpa2JaNHBvVGh2TEpzUFFOcjZOQTlVSGE2TVY3TWlYZ1hBM1IwN3lOc1h1blg5cG0wSEsrUFYxSWFMdWI1c0xyOXVmMzdVWWhzdEpRTnRkWHY4M0hIcm9zWWw2c1dPWGVhNEhNejFEVlpkem91VWNIM1pIQUEycHRxb2k1WHppZW1ydUx0akp6ODh2SW1IdS9hTjhUT1E4NTJTaGxJUTFnWmsvQTcyZGo3STdzNzdTUHRIamxsZkhLNWxYdmtibVpxNEJIZm9uVVYraHU3c25zSFdqdkhRVkdMZUZNeFp2aWx5VElqcFJTL25TR29OQUwyNVpsSzVRNVJFNXA3MXNTZXJsODc0WjhxaWkzaGt6NGNINWtIMk81djdlNlltTDJacThtTHlRUy9yRDMxN2NQbkNpcmN5cC9SYWFrdXY0YUdkN3lFZkRMMWhkZmd6VGsrK2pFU29CckJzYS92NVdVUlZlRFZGcndEZ1VPOXFVdm5EQlk1R1JNNHpvY2JHeGlwcmJZMjF0dEZ4bk5jQXJ3aUM0RlBBN1pzMmJjck9uVHYzL1R0MjdPaENmWkJGUkVUT1MvdjI3VXZ0MjdmdmJ1RHVSWXNXTFlqRllsOXhIT2RhNExyR3hzWjdmZDkvejdwMTY4NXNPSlRJZWN3Q2gzTXBIdXphd3dPZGU0NUxHSmE0WVY2YW1NWVZ4VE9valpaTXlJVGhVQ1ZlbEJMdjJFNWl3VURDOE5mdHovTjRUL014Q2NPWThWaWVxR1IydU9pa3g0MDVIc3ZqVmRTRWswb1lucVlMRTFNQWFPb2R2V3RSVlY2TWQxZlZIYmY4TiszUGs3Y0JVZVB5bnVyKzlhMzVOSGUxSDF1WXNDN1Z5dHErVnBiRks3bTVZZ0dyZXcreWQ1eFYzYzBhZUUyV3VHRmVtcHpLRTBQYXFEN1l0WWZ2SGRwd3pQWkRrNktMb21WOGZQb3F3c2JsajkzNytMZVdOVnhWVXN1N3ErdTRyblFPQzZObC9FdnpNeHdabzhwUEVWRFNVQW9nSDZUb1NHOWpiOWRESE96NUMzbjdRZ0lvNUJSVEVhdG5UdW5WbEVZWEhwTXdCTWo2bmFSeUwveWhpb2VtRW5KUC91WmdKQXdPRmJHbE9DWkNZRE5BUUdkbUYxV0pSandUTytYKzV5TkQvNERwd1BvY085UHd6SzRaaDV3azlkVWZBR0RqNGUrVHpyY0JVQlNlVFczcFZRQnNQZkpmZ3dsRDUwVURybDlzZnZtTkFEVDNQSEZNVW5Na1NxTUx5UG5EejFzOFhjbklyQk91TTNnNDV1Uy9obU5lQmVXeHhRRHM3Zm9EcmptOVZyeUJ6V0ZWN0NNaVoyRDU4dVhYRENRSkc0QTZ4M0Y4YSswVFFSQjhrU0Z0UjNmczJLR3A3Q0lpSWdMQWM4ODl0eFY0UTMxOS9WTFA4MjRHQmordzE5ZlhsN211VzdsbXpacHRoWXRRWkdJSXJLWFR6L0JnMXg0ZTZ0cDdYTUt3M0kzd3VwTFp2S1prRmlYRHpQK2JEQUliY0NpWDRxZHQyM2lxdDRXMGZlSGFSc0o0dkNRNWxadktMNkE2ZE9ycmR1NEVUNmlPdHFoeENUdjlYNVBHZUJXendrVk1EeWVZRmtyd2g2NjkvS3h0RzB0aTVjd0lKd0Y0cHZmZ3FKMTdUZDloOGxnOERGa2JzRC9id3dPZHU3bTNjemNBZnp0MTJXREwwbjgvdkpHc1BmNmExcjhmM3NqWFpsOUd4TGo4NC9TWDhKRTlmNlluT0w2cXIxQm1SVjY0VnYzQktRMDhQNlJTTTdDVzNKQWs0VkZ4eCtQRzh2bGNYellQRDhPbVZCdmZQcmdlZ0hzN2Q3RXowOG5IcHE5aVFiU1VyODI2akg5cGZvWk5xYmF4ZnpKeVhsTFNVTTZwbko5aVYrZmRIT2orTXozWi9kZ2hYVXFLd3JPWlhYSTExWWxWeEx5S1lTdjhzbjQzdVlFWmNRYVBSR2c2M2xuT013UXd4aEIya3lSRDArbks5dC9CMHA3YVRONS9IWjZqcE9Gd3pFRFN6dG9jUTVPRzlveVNob1lWMC82QmlGdEdTKzlmMk52MTBPQ2ErdXIzWTNCcFMyMWtaOGR2aCt6Ui8vb29pYzQvN21qVmlWVVVSK1lDbkZHVjRZWFRQM1hhKzV5SnVxcDNVMXQ2ellpM1h6bnRvNmQ5amcySC95KzdPdTQ1N2YxRTVQeFVWMWRYdm5IanhxT2ZQSzZ5MXI0SCtJUHYrKy8xZmY5UmEyM1BwazJiY3FpcVVFUkVSRTdNcmwrL2ZqMndjZUhDaFlrdFc3YjBBamlPYzYweDVrUExseTkvS3BmTC9Xamp4bzNQb25ibUlzUHFEWEw4cW4wN0QzZnRvemM0dHNOdnVSZmxYWldMZVVsaUN0RUpNTHZ3VEFRMm9EV1g1aWV0VzNtMGR6OURVeXh4eCtObHllbmNYTEdBTXUvc3J3bWVMLzUyeWpMbVJVcW9ETVVvR2xLa2NYRnk2akhiSFgyOXZiNnMvN3JhYytsMkR1UjZSeTJPdmRrZWJ0eDJEdzdtdUhtRWJ5aWJ4OHVUMHdINFkvZCtIdThaZnRUUTdtdzNQeit5alpzckZ2RC9zL2ZlOFhGbDlmMzMrOXcyZlVhOTIzSmJleTAzYWIyOXNMUmRZR0VoOUJKU0NLbVFucEFBUC9Ja0JINEpKWUdFTkVnaGdRZENnQ3o3ME92Q0xydkxybmZYbGlYYmNwTnQyVmJ2MHZTNTVUeC96R2lzVWJNbHkrdGQrYnhmTDcya3VmZmNjOCtNcHR3NW4vUDVmT3ZNSUI5b3ZKa1A5ZTJiOTFxNVd1d01WQUxRbloxaWl5L0dSOWZmeVVOVEN4c2F5blVmYjZpNGpoZEdHd2tWL2k4L2pmZnhEME1kSmVMaXNjd0U3em4zS0I5b3ZKa05WcFMvYkxxTkQvYzl4Y0dVU2lSVHJENXI4NU5GOFp3a1pRL1RPZlFQakdlT0ZkeDhGeWozWDA5TDFhOFM4MjFFMHhhdlQyaTdjWEp1M25LdWF6NENSdFZGczhzdkZVMVlSSDJiaXFKaDJobkNrV21rbE1VY2RjVUZ0SUtvNjBsM3p2OWcvbXFaaTFFVDJrdDFjQzhBRWF1SnU1cy9oUzU4R0ZvQVN5L0RsUmtPRHYzOW5QTmJBRlFHZG1EcFplUm0xVHJjVXA1M0dZNmxPOG5ZSTFqYWhSVStqa3pqeWFVdkloSjJYN0Z1NXVXaUM0dWdXYmRrRzAvbXlNMXhOcHA2Q0YzNGNiejBuRGpXMlcwaTZNTEM4Wkk0WG1rc2djOG9LN3BCRlFxRllpNTc5KzZOdWE1YkE5Um9tbmFIbFBKRndBdUFqd0ovQ1pETDVUN204L2srMk43ZXJyNkZLQlFLaFVLaFdBbmU4ZVBIaTE5ME5FMzdxWlR5QmszVDN1bnorWDdqaGh0dStLbnJ1cCtVVXY2a3M3TXpneElRRlFvQVVxN05ENmJQOGNoMFg0a0lJb0FtSzh6YktyZHhXN2orNmczd0N1TkptWGNZanAzZ3NXUi95U3hUUUJqY0hXbmsvcktObE9tK3F6Ykc1eU5OVnBpTnZtanh0a2YrY2U2ekUvVGxrdlRsRXZUbkVwektUckhkWDhFdG9meGMxbmNtZTY3SWVPWUtocThzMjhBdlYrV1R0czdsNG54bStOQ1N4MzkxL0NTN2dwWHNERlJ5dmIrY3YxcDNCeC9zMjhkNEliYlRFdHF5STN0bnR3K3RRSkJQZWc1K29kTmFxTWY0TndQN2VXdmxOdTZPTlBLR2l2bW1CNEM0WjdQSkh5V2ttZlRaQ2Y1cjVDaFBMK0xzSEhVeXZQZmM0N3kvOFNaeW5zZmg5TmlDN1JTS3kwV0pob29yanUybUdFdzh3Wm5KcnpPZEsvMmc4ZWtWTkVidVptUFovZmlOaW92V0Q1ektuY0VqSDhsZ2FINkNaajJ3T2hFRHVyQ0krVGZURzgrNzNGeVpJK05NRURMcllaV0V5YldFSnZMaXJzUXArYi9KQlN6MkYyTXlmWnk4MktnUk5PdXgzV2xjYVdQcFpRQjBqWHlXbEQxWWNveXVXVE1qb1Q1OEcyZW52bHZjRi9VMUExQVoyTTI5bTc5WWNsejc0Q2ZvaXorODVIaWVPUDgrc3JORXlNdkJwMWV3THZxaUpSMll3NmwybnVuL3Z5WGJkdFc4aStiWXl6a3orVTJPajMxaHdlTnVxSHNQRFpHN09ESCtGVTVQUEZpeTcrN21meVJpTFI2TnFsQW9ybDNhMnRyK1RFcTVTd2l4RGRnbXBUd0Q3QVAreUhYZHAyYmFkWFYxbmJ0cWcxUW9GQXFGUXJIbWFHOXZQd3Y4UVd0cjY5OERieFZDdkZqWDlYK1RVZzYzdGJWOXVyMjkvVit1OWhnVmlxdU5KeVZQSkFiNTBlUTVwdWZFTFRaYkVkNVN1WTJiQzNYbXJpUlNTckxTSmVPNVpEd0hWK2JuTklRQW4yWVEwVXdzYmZVWEtydlNveitYNUw5SGovTjBhZ2gzMWx4S1dETjVRYVNCVjVWdHBNNE1ydnE1MXpvL21lNWxmM0tZdmx5Qzg3azRBM2FxcEpiZURENmg4enQxZTRDOEsvRFJlQjhBZTRKVnZLL2hwa1g3Ly92bXUrZk5mUDE1NzVNY3oweGNkR3l2TDkvQ0wxUmREOENrbStWRGZVK1J2b2hyMEVQeWtmNW4rTmo2TzJrd1F6UmJFZjYrK1c3K2RmZ1FqOGI3K2VXcUZ1NHIyM0RSY3krRWh1Q0xtMSsrN09OZWQvTGJ2Q2k2RGxOb0ROa3BCdTBVZnpmWXpvU1Q0VFhsbXhIQVhaRkdRcnBKZTNLRS9seVNNU2ZOM3c4ZVpJTXZ5cE9Kd1NYN053cnowNThhUElnbGRPck5JSTZVREt5aUUxU2hBQ1VhWHJQSXdvZTl4RU5LRjA4Nk9GNGFEd2ZQeXk1MUpPNFMreVV6TmRUeS9UdGVpc0g0NHd3a244U1Y2V0k3Z1U3VTJzam1pamRRSFd6RDBQeVg1T1pMMlJkV1doZ2lTTUNzdXVneGw0b1FHcFlXUXhjQlhKbkdremt5emlqWFZnS2JvRDU4Vy9GVzJHb0M4Z0poZmZqMjR2YXA3T21pYU9oSnB4Z1ZDaXVMSjgxNWNYN1M4eTVzTDBuT25RWWtOemI4SHdKR05TT3BBNXlkK3Q2OFkyYkh4alpHN2lvUkRaOUxaTjF4dWljZXVOckRVQ2dVMXlndExTMldaVmszMnJaOWJDWjJ0T0FxM0NpbGZOQnhuSGNDNTMwK1gzei8vdjBMMjVvVkNvVkNvVkFvVnBHREJ3LzJBQjlwYVduNVQ4dXlyaGRDdkF3b1JnNjF0YlUxWnpLWjNOR2pSeGZPcFZNbzFpaWVsQXptRW54MS9DUkRUdW1sZWFNWjRyWGxXN2doV0gzRjZoZE9PVmxPWmFZNGtobGowRTR5Wm1kSmVEYnVIRStZanNBUUd1V0duL1ZXbU0xV2pKM0JTaW92b2JiZ3hSaklwZmpLMkVuMnBRYm5PUXhmRUdua05XV2JxRFlEYTdLRzQ1WG0rNFdhZ1V1aEFYOVExMGFER1VJQy96cDhxUGkvMXhENHhlSkNzVytCZmRwRlRCaCtvZk83ZGEzY1huRE9UcmhaL3F6M0NVYWM5SkxIelpEd2JEN1Erd1FmYnJxTkJqTkVSRE41YzhWV25rcXNYZzNHNWVBVE9tK3V2QTZBZmNtOEFDaUIveG85eXI3RUVMOVFkVDB0Z1FydUREY1VZMWhuNDBnUEI0azNJOUlEdWhCb0NIU3g4S1A1emNrei9NZklrU3QwanhUWEtrbzB2QWFSVW1LN2NSTDJBS1BwZzR3a0R4RFA5dURJUzN0RHZseDBFYUErZkR2Ykt0OUd3S3hlMXJIVDJkUEZ2MzFHT2JvV1dOWG9VTDlaanQrb0lHbjNGWnlHbzBqa05lTXoxSVRCM3ZyM3p0dHVhcUdTN1lkSFBsT01CM1c5TExxd2l2dnlUa05SRWxrNis2OVNnUkZtNGt5VGRuOXhlMlBrUmRTRmJpSG54VGs0K0trRngycG9GMWFWVlFSMkVySFdFOC9sVFRIZk8vWFdrcllWZ1IzYzN2VFhBQ1J5ZlF2Mk4vdDVWTHdnRWhhbWR2bXIxeVNTbkR0MThZWUtoVUt4Y3NTMmJkdkNwbW5XNkxwZXIybGFHL0JDNERaQTAzWDkzY0FEQUlsRTRzM2QzZDBxY2xTaFVDZ1VDc1hWUkhaMWRRMENnMEJKRkl5VThvT0JRT0JOcmEydFgzRWM1eE0rbjY5Ny8vNzlXVlI4cVdJTjQwbEp2NTNnMDhPSEdYYlNKU0pkclJIa3ZySU4zQmlxV1hiYzRtSzQwbVBhemRHZlMzSXlNMGxuZW9SUk8wUGNzOGw0RGpZZXJseDZXZmo1WElKajZYRjhtazV3M0tET0NySFZWOGIyWUFXMVJwQXF3NDk1aVc1RVIzcWN5VXp4OVlrelBKTWFLaEVNbzVySlM2UHJlVWxzSFZXbUgwMElQQ21aY3JQMDVSSUlCSFZta0RMRGo2N0V4TXVpemd5eExWQU93TGNuejNCb1Z2eGxWM3FjZC9jc25kdzFseEZuNlhXcEFjMWdreThHd0tDZDRvTjkrNWJ0bWh0M01yenYvT1A4U2YyTk5GbGhQdFQvRkZucDhzV3hZend3MGIyc3ZpNFhGNi80SFB6SmRHL0p2cU9aY2Q3Zit6UFdXV0Z1Q3RXeExWQkdreFVtcXZzSWF5WUNNSVNXRjJ1VzhUVHVUSTJ1MnZnVmlobVVhSGdONFVtWGxEM0VhT29ndzhsbm1NZ2N4L2JpRno5d2xSRG9CSTE2bXN0ZVFVUGtUbnlGNk1sTHhmWHNFbUhKYjVTWGlGV3JnU0dDUlpISWt6bFM5bkRlbFhtTlhITklLWXZDRzRBdWZBVE5XaVJ1aWRpV2MrTUZwNStISzdNbEFwN0VZMXZsejNOZHhadm05ZDhZdVp2R3lOM0YyMlBwd3p6UisvNlNOa0d6bmwwMXZ3bEE1K0NueUxyakM0N1Ywdk1YRllsY0wyR3JpUTFscitMUThEOHYySGJtbkVtN242bnN5UVhiekRnbjg0OUQvcnZvdXVpTDJWWHpyZ1hiTDRlY0YrY0hwMzUrUmNjYVdnQy9VYm5ndmdzUnJRcUY0bHBuNTg2ZFRhWnAvakZ3QjdBWm1CQkNQQVA4SGRDWnlXU2VtV21yQkVPRlFxRlFLQlRQWlRSTit3L1A4OGFGRUxlWnB2a3p6L01PdGJhMi9saEsrVVF1bHp0MDlPalJpOXRsRklybkVWSks0bTZPSDAyZXB5c3pYdUxyaTJrV0w0MnQ0NFdSSm9LYWNka0w1MTNwTWVaa09KSWU0MUJxakpPWlNjYWNERm5wbGtTQlhnb2Vrb3gweWJndVUrUVljdEljVFkvelVQdzhHNjBvdXdLVjNCaXVvOVlNb0M4aGRqclNvenM5eVFNVHAraElqWkNiSlJuR2RJdFh4SnA1VVhRZFZZWWZEWUdVa2trM3k0UGpwOWlYSEVRQU8veVZ2TGx5cTNJaFhpYjlkcEkvUFB0VDNsUjVIWjhkNlNyWmw1VXVmWFppVmM4MzRXYjVmM3FmNEJlcnR2UHA0VU1rNWtUeVhpcFRibzQvNjMyQ0dqUEFrSjBYS3BPZVUxSVQ5Tm5pZTVQbjJCMnM1RXgyZXNIOTUzTUp6dWU2WVZacWExQXoyT0lybzhrWHBzNE1VbUg0aWVvV0ljMGtvQmxZUXNNUUdob0NJVUJLY0pIWTB1T1FFZzBWVndBbEdsNGpPRzZha1ZRNzU2Wi95RVRtS0k3MzdDYVFHU0pFVFdndnpiSDdLUE52UnRlV1g2dzRaUS9neVZ6eHRxWEgwR2NKUGF1QnBVZUxZaFNBN1NXUjBtRldVc3FhUnVMd3lObmZMdDZ1OEcvbjluVWZKZWZHUzdZRDNGRDNSOFhua2E3NWdYeFVLU3kvcHVFTXVyQzRzZjVQTWJRQVo2ZSt5MkJ5M3lMdC9PZ2kveHc2TmZFMTl0VCtMazNSRjNKczlQUFlYbUpPMndDTmtic0E2SjMreWFMbjFtWUowSjYwQzc5ZFhKbFo4ZjJad2ZWVzd1TGRXSFkvRzh2dXYrd3hLQlNLdFVGTFM0dGxtbWFycG1rdkE5WjdudmZ4am82T0U1cW1TYUFCZUJwNHI2WnBSeEtKUk9MNDhlTkpMdWVOV2FGUUtCUUtoZUpaNXNDQkE0OENqKy9ldmJ0WjA3VHRRb2lYQ3lIZUxvVDRUYi9mLzIvQS9IZ2NoZUo1akNNbDdha1JIazMwbHdpR0dvSWJRelhjRlc0Z3BGLyt2RlRTdFRtUUd1YXhlRDhuMHBOTUxGbWVhUGtVUlVUSFpiUWdUSjdMSlhoTDVWYXFsb2d1N2NsTTgrREVhUTZraGt1RXkxREJZZmp5V0ROUjNWY1VBMjNwY1RvenhTUHhQcWE5L0R6aFNLS1hPaXZJcThvMkVseUZ4K3BhWnNMTjhwbmh3NnZhNStkSGovSDUwV01MN2h0MjB2ek40SUhMUG9lSFpOQysraFUzdmpONWhzUHA1UWw1S2MraE16MUs1ektQVXlpdUZFbzBYT05JbVk5RlBELzlZMDZOUDRBdFp6c0xCYnF3OEJ2VlJLd20vRVlWMmhMWjFIUEpPcE1NcDlxeHZkS1ZFd0lEUzRzU3NocXc5QmhDNkZRR2RsQWZ2aDJmRVZ1a3Q0c3puZTBwdVcxcFpTVkN6d3hTeXFJekxwa2JRQk1HUWJPR29GbUhKZ3pFRXF1YmRNMVg0cHJMT1pPNE1vZkI1ZWV5cnlWMEVRQUVUa0VNTXdvQzNvekExajMrdi9STWZxdlkvcnFLTjdHaDdGVU1KSDdHNGVGUEY3Zm5SY1k4QW8yMit2Y1E5VzFpT251R282T2ZJMmpXRVRDcUNaZzFCSXhxRXJuekRDUWVMNG0xSFVzZllUeDltSXJBVHJaVXZKR2pvLzlaTXRiMXNYc3d0QkNldERrNzlmMUY3NU9sUnd0L1NkeUNPSDErK29lY24vN2g4aCtnVlNUdGpKSjJGallGaGMzR1dlTldLQlJya1czYnRrVkNvZEFkVXNxYmdMdUFHNFVRZm1CRVNubEdTaGtHNk96czdBWGVlRFhIcWxBb0ZBcUZRckdLZUoyZG5XZUFNOEIzOXU3ZCsxN1hkZDhvaENoT0RPemV2ZnV0dXE3SFhOZjkydlQwOUhSUFQwOE90VmhLOFR4REZtSkpmeko5bmduM3dxSmxBYlFGcTdrMzFrejFaZFlLekhvdUp6T1QvQ3pSejlQSlljYWN6SndxaFhrMEJINU5KNnlaaERXVG1PNGphbGo0aEk1UDA5SEl2OEJzenlQaDVSaDIwaVJkbTZ4MFNYZ09XYzhwNlRVbFhib3k0L1RsRWxRWS9ua09RTnZ6T0ptWjRNR0owM1NtUjR1Q29RREtkQi8zeHRiejB1aTZFc0d3OEtEbFc4N2E1QUVQeC92WTdJdlJHcXBlMHRtb1VGeEpKdHdzRTZuVkZlUVZpbWNiSlJxdWNYSnVuRE9UMytMYzlBOUtCRU8vVVVOTnNJMmEwSTBFelhvc1BZd3VmQ1YxNkpiQzl0S2NtLzRCWHZMSmt1MHgzeGJxdzNkU0ZkeU5wVWZSaElsQVlHZ2hOSEY1VDdmWjhaZ0NEYjlSWGhJcE9ZUEVZeUo5akJOalh5Smg5d0lDUXdzUTgxOUhmZmgycWdLN01QWFFndWZRaElHcGg2RndLV1I3aWFMclRIRUJxL0Q0elRnTmZZWDR6SnliRjVCZG1jR2RkYkhyeVB5SHBTZHpaTjNKQmZ2Y1ZQNWE2a0szQUJDeUduajU1aTh4TnhmMjJPam5BQWliK1dMQkVvZTBQVVQzeElQY0hOakp4ckpYMFRQNVRkSk9mbVdPTGl3Mmw3OE9nTjc0dytRV09YZitQa1VMOXlIT2MrbDdadS8wanprKzlvVUY5OTFROXg0YUNpNUtoVUx4L09mNjY2K3Y5UGw4MjRHR2pvNk9yd0FFZzhFSzRFRmdTRXA1U0FqeHI2N3JIZ2RPYXBwMnVyT3o4K3BVZUZjb0ZBcUZRcUY0RnRtL2YzOEsrTnpzYmJxdTd3WGVZQmpHaDh2THl4OHZMeTkveUhYZGZkUFQweDA5UFQyWEh4bWpVRHdMcER5SDl1UUl4ek9USlRNUnRVYVFlMlByMmVpTFhwWUFOdTZrYVUrTThzUDRPYzdtNHFRWGlHdjBDNTFLdzArVEdhYkpGMmFqTDBxZEdTS3NtWmhDUXhNQ2JkYjhqRWMrNWpUak9VeTVPWWJ0TktkejA1ek5Uak5xcCtsM0x0U2tDMnJHZ25VR0hlbHhMRDNPQXhQZGRLWEhpNUdrQXFqVS9kd1RXODg5c2ZXVTYvT1R5Z3loc2Q0S3M4MVh4dE9wNGVMMklUdkZZNGwrMXZ1aWx5MjBLaFFLeGJXTUVnM1hNSTZYcFQvK0NPZW1ma0RPeTRzbEFvM0t3QjQybGIrV010OW1ERDJJUUZ0Mkp2cFU5alJEaVgyNEJURklvRk1mdm9OTjVhOGxiRFdoQyt1eWM5Ym5rbkV2dUsxMEVjRFFnZ3VlUTBxWGVPNGNrOWx1WEpsM3dtVmRTTm1EaktlUDBCQytrNDNscnlhd1FKMDRnWWFsUnhGb1NEd2NMNDBuVmEzMXVXakNJbWtQa01qbGEwd0d6Q29BTXM3S2JmUkorNElvckFzZnRoY25tUnNnYVErU3NnZEoyOE9NcFBKeEJSSGZ4dnd4dVg0a0hzUEpwNW5PbmlIcTIwaEw5VHZaUC9CUkFEYVh2dzYvVVlIRW9YdjhmNWM4ZjlDc0JTRHJUaXpaVHFGUUtGYUxscGFXc0dWWmR3c2g3aEpDM0M2bDNDaUVDQUM1MXRiV0h4dzhlSEN5dmIyOWIrZk9uWGU1cnR1WHpXWlRwMCtmVGdGcU5ZdENvVkFvRklwcm5tdzIreGVtYWY2bnBtbDNBVzhGUHFMcituaEZSY1dKYURUNlQ1MmRuVitEWlJacFV5aWVSVHdwT1orTDgzQzhqOHlzdVNlZjBMa2pVazlMb0FKTHUvUkVzSksrUFk4Sk44dTNwM3I0MGRUNWZ0UXhGUUFBSUFCSlJFRlVZb3puYkhRRWpWYUkxa0ExdTRLVmJQZFhFTkxOWmMzbk5RRTdnTHVsWk14T2N6bzN4V1B4L21KTTVBc2lqV3p3UlV1Y2dwNlVuTTFPODlYeGJnNW5Sa3ZFMGdyZHo0dWo2M2hWMmNaRkkxbUZFRlFhQWU0djI4U0o3Q1JUYnY2K3VVZ09wY2JvOEk5d2Q2d0pVN2tORlFxRllrVW8wWEFOSXFVRUpPUHB3M1NOL2llU21WVkVndnJRSGV5cWZkZWlUcnRMNmR1VEx2M3hSNW5PblNuMld4ZTZqVDIxdjRldVhibmM4S25NaWVMZm12QXRXaGN4SDBkYWk2bUZjTjBzTTY0eGlVdkdHZUgwNUlOazNIRjJWTDJ6RUo4NisySklGQVZQS1NIbkpaQnFiblllU2J1Zm4vVDhSdkYyeEdvR0lHV3YzUEF5bXVxa2MrZ2ZpZWZPazh6MWt2UGlpN2F0Q0xRQU1ESHJPZEUxK3AvYzJ2aVgxSWZ2b0RIeUlxWXlKOWhTOFFZQWVpYS9TOG9lV1BMOEliTWV5QXVSMTFlK25ZM2xyMTd4ZlZtSzQ2TmY1UFRrMTY5STN3cUY0am1Kdm0zYnRtQTRIQTRYYWd6R0FkcmEyajRFL0I4Z0tZU0lTeW5qUW9nendENHA1Wk9UazVNenErT2R3NGNQUDNPMUJxOVFLQlFLaFVMeFhLV3JxeXNCSENuOGZMcWxwV1c5eitmN1pTbmx6K3U2M2tCZU1OUjI3dHg1ZzY3cmFjTXd6dXpmdno4SHpMZGFLUlRQTWxKS3B0d3MreEpEbk11VnpuOXM5WlZ4ZTdpZWlENi9KTStsOU90S3lZQ2Q1QnVUWjNnaU1VRENLNTNYQ2dpZGRWYVlHME8xN0FwV3Nka1hXN0U0T1lNbUJOVldrR29yeUo1Z05RTzVKQWlvTVlJRU5hTTRObHQ2bk1wTThUOWpKemlTR1NzS2hnS29OZ0s4TkxxZUYwZWJpc2NzaHFGcFhPZVBjVyswbWE5UG5DbzZGY2ZjREU4bWg5Z1NLS1BaaXF5Nm9VR2hVQ2l1QlpSb3VFWkoyU1AwVEgyN0tCaHFtTlNHYnFhbDVsZFhMQmpPa0hHR0dVbnRaMmJCWHRoc1lsUDVhNjZvWUNpbHhQWXVwSXRZZWhCRFd6aHFRQWlOeXNBdVd1ditnTEYwSi9Gc0wxUFpiakxPV1BIeEdFcnNJMnB0b0RsMkg2WSt1eDlSNkRkL1VlRjZhVHhQT1EwdlJwbC9DNUIzb0s0VXgwdHhidm9IRjIybml3Q1ZnWjFBdnA3aERLT3Bnd3dsOTFFYnVvVmROYjlCeWg1RUV4WTVkNUlUWS85ejBYNWp2azBBSkhLOWFNSkVGLzRWM3BPbFdXNU1iMVAweFZRR2R5MjRMMncycnNhUUZBckZLdExTMGhMMitYeWJQYy9ick92NkZxQVphUEE4cnlrWURINGUrQWNBMTNWL29tbmFsQkRpak9NNHZZN2puTzNxNmhybXVaU1ByRkFvRkFxRlF2RThvcXVyNnh6d2w4Q0htNXFhZkFCNzkrNzF1Njc3NjVxbXZjUHp2UGEydHJZZkN5SDIyYlo5MUhYZDAxMWRYZlB0VndyRnM0QUVUbWVuZURvNVZGSmYwRUJ3ZTZTZUJqTzgvRDVuQ1laZkhlOW1YM0tRN0N3SG93QWltc1d0b1ZydWlqU3dOVkNCN3pMRndvWHdhd1liL2JGNTIyM3BjVHc5d1JmR2puTWlPMUc4MXpPQzRjdGl6Ync0MmtTWjdyc2tzYyt2R2R3UnJxY3JQVVpYWnB5OGhRS09wc2M1bkJxajNnemhFNnQvL3hRS2hXS3RvMFRETllsa0pIV0E4WFJYNGJaR1ZiQ043Vlh2d0tlWFhWN1AwdVhNNUxkSk9SY3l3K3ZDdHhLMjFsMVd2eGZEOWhMWXM1eG5tdVpIRjR1dnVOSTFpNnJnTGlvRE8zRzlER2xuaERPVDM2US8vaWlPVE9IS0RPZW1mMENaZnh1VmdSM0ZpeEVoOHZVWEJma0lBNG1McHhZaExvbWhCU256WHdmQVpLYjdpcHdqWUZSUkdkeE43L1NQcVEzdExRaHZIc1BKL1NYdE9vZitoUmR1YU1IVUlrUUxJbURuOEtkTG5qc0xvUXVMaUMvdmxwek1ubVEwMWNucHlXOHMySFozN1c5VEU5eGJPTjgvTXB6YXYyQzd4YkRkMUxMYUI0d3FBa2JWc281UktCVFBIcnQzN3c2bFVpbTl1N3Q3ZXR1MmJSR2Z6L2NQd0N0MFhmZExLZjJBQ2V5WFVoN3dQSys0MHFHenMvTmg0Q2VveUN5RlFxRlFLQlNLMWNicjdlMU5BK3pmdno5end3MDNmTXgxM1IvcHVuNi9sUElkVXNwM0c0WXhZQmpHeWJhMnRzKzB0N2N2L09WUG9iaUNPTkxqUUhLRVVTZGRzcjNXQ0hGWHBBSC9Dc1c4WVNmRjF5Wk84ZE5FWDhsMmpid3c5NXJ5VGJ3a3VnN2ZSWng4cTQwckpXZXkwM3grOUJnbmM1TWwrMks2ajN1aTY3aXZySm5BTWd3SlFnalcrU0xjRks3bFZIYXFHUEdhbERZZHFSSDJobXFvdHk3UE9LRlFLQlRYSWtvMFhJTklYRVpUSFRoZVhwd0lHTldzajkxRDBLcTU3TDV6M2pTOTB3OFZiL3YwU21wRE55M3ErbHN0WEMrRG5EV3RxZ3NMYlpGNDB0a0lJVEQwQUJGOVBkZFgvaUs2c0RnNzlUMDhiRkwyQUlPSm4xSHV2dzVkelBRbDBJVVBNYXZBYzg2ZFd1VjdzN2FvQ2UxRm9HTjdTU1l6SjFlbFQ1OWVSbVZ3TjFYQjNWUUZkaEVzUklmMngzL0t4dkw3QVJoTEh5Ym5sbDVvWnQxeCt1T1AwUng3QlFBNUw4NzRMRGZpWWxRRjl5RElYNUNQcDQvaGVLbmk2MmMybThwZld4UU1UNDcvenp4bnBLWEh1TEhoL2ZSTy81aHpVOTlmNXIxZW1ET1QzK1RVeE5jVzNMZXI1amVwRGQyeUt1ZFJLQlJMb3JlMXRWVTRqaE9SVWxZWWh0RW1oTGdGdUYwSTBSUU9oMzhIK0p6cnVqblA4enFFRUZuUDgvWUxJZHBIUjBjUHoweGF6VUU1Q2hVS2hVS2hVQ2l1UE42QkF3ZTZnVzdnSzN2MzdnMTZubmVmbFBLWE5VMTdnZWQ1MzU1cHVIdjM3cGNJSWJLWlRLYkRkZDFjZDNkM0RyWEFTM0dGR0xTVG5NaE16S3RsK0xhcXJRUTBZMFd4bWhOT2htOFZJa25uMHVLdjRPZktON01uVklYNUxMdnZiTS9sWkdhU0w0K2RwSHVPWUZpbVdieXFiQ012aVRiaFgyWXlFK1RGMEZ0Q2RUd1c3NmM3ZTJIKzdrUm1rclBaYVdyTUlMcUtLRldzTWdMMTRmQjhRZ0NWUm1EZUlnM0Y0aWpSY0EyU2M2ZVp5TXk0REFYVndUMlUrN2V1U3QvajZhTTQ4b0tZVWgzY1RjaHF2T0laNGE0c3ZWYlhoWVV1bGhlSGF1cGhtc3Z1STU0N3oyajZJSkFYb2RiSFhrN0VXb2NRQW9ISTEwb1Vvbmc2MjEzYXBiWjJFWmg2QkFCZCtOaGErVFpDWmdNaHM1NlFWYy8zVDcwZDhGZ2ZleGxBd2ZXM3NqbHdVd3RSR2R4RFZXQVhWY0hkODV5cmpwZG1MTjFKUldBbjVmN3RBSnlkbWg5bHVqNzJjcHBqTHkvZXRyUUlkNno3Q0UvMi9qbnBXZTdZdWRTRmJ3VmdLbnRxbmhBNVEyM29aclpYL1JJQWZmRkhPRDcyMy9QYWJDaTdqd3IvZGlyODJ3a2ExUndiKzhKRjd2bkZjYncwR1dkc3dYM3VBb1hNRlFyRjVkSFcxdFlzcGR3b2hBaTB0N2QvRjJEMzd0M3JnZjh5REtOWkNORW9wUndDVGdJUGU1NTNYQWp4TkVCM2QzY1crT1RWRzcxQ29WQW9GQXFGWWluMjc5K2ZBdjRYK04rV2xwYjF1VnhSd2RCMFhmOGw0RTNCWUhBRTJOZlcxdll6b0FNNDJ0N2UzbitWaHF4WW8vd3NNVWlmblN6ZTFoSHNERlJ3UzZnV2plWFBzY1hkSE4rZk9zY2o4YjRTSVJKZ2w3K1N0MWR0WTdPL0RFTm9sejMyNVpEelhBNmx4dmp5MkFsTzVpWkxoSlpxSThCcnl6ZHpaNkYrNDBybUZvVVExRnNoWGhocFlzQk9rdlR5YVdGSnoyWmZjcEJkd1NwQytwVXJwNlI0ZnZQN2RXM3NDbFR5K2RHalBCTHZ1L2dCd0N2TE52RHFzazE4ZnZRb2p5OGcwQ3NXNXVmS043RXJXTVdCNUREZm16eUxleEhaOWY4MjNjNllrK2JSZUQ5UEo0ZFdmTjcxVm9UM05keUlMalRlM2ZNVGJLbldiMThLU2pSY2c0eWxqcEF0Q0I4Q25aanZPa3g5K1Zub0N6R1Z2ZUFrMDRXUHFMVVpVN3Z5Vm4vSFN6TmJOTlNFWG5TR1hTcENDSUptTFEyUk94bExIMGJpa1BPbUdVMjFFN1lhQy8wSk5HSENyQXUwdkdCNWJWQVoyTW5XeXJjU01Hb0ltSldJd2x1RW9RWFlXdkdXWWp2YlN3SWVVZDhtcWdLN0FUZy8vYU1WbjdjaXNKTWI2OTg3YTR0a0tudUtrZVFCaGxNSG1FZ2ZReUs1YzkzSEFjZzRvd3pFSHl2cFkwdjU2N20rNmhjQlFkb1pZVHpkUldQa2JrSm1JM2MxZjVJREF4OW5OSFZ3M3JsMTRhTStmQ2NBZzRrbkZ4eGZaV0EzZSt2L0ZJSEdjUElaRGc3KzNZTHRUb3g5Q1YxWWJDNS9QVnNxM29UUEtLZGo2SjlRaGlLRjRybko3dDI3UTBLSUhVS0kyNEc5bXFiZENNUUFueENpSC9ndVFDcVZHb3RFSWlQQUE0N2pQS2JyK3FEak9PbDRQSjd1NmVuSkxIRUtoVUtoVUNnVUNzVnpsRUlOeEJtazY3cC9ydXY2dndOM0N5RmVKS1g4R3lIRXVKU3k3NFliYnZqQmdRTUgzbk8xeHFwWVcvVG5FblNseDBoNUY4cmhHRUxqMW5BOXhncGlTVjNwY1NnMXhyY25lMGpLMGhJNzIvemwvRnJOVHBxc0VOcXpMQmdDSEU2TjhhV3g0M1RuU2xPOElwcko2OHMzODRKSTQ0cWRsYk41UWFTQmIwNmVMb3FHRHBMdXpCVGpUa2FKaG9wRmlla1dsWVlmL3pMaWV0ZGJFV3JOSUw5UXRaMG5FNE1YRmI5bUNHdm1GYWtoT3BjSkoxdFNKeFh5aXhLcXpTdVhFamhzcHk0Njgvbmk2RHJXV3hFcWREL2ZudXhac20yekZXRkhvQUtBMDlucHl4SU4rKzBrdXRDb01RSzh1bXdURDB3c3I3U1dBQ29NUDdWbWtIb3p4QVpmbE0yK0dOK2ZPbnZKUXZQekVTVWFya0VHRWo4ci9tM3EwYndUY0JYKzFWSktrcmtMS3lnc1BVcklWNDk0Rmk0NlBEbTNycUMrb3ZOcXdpRHEyMFRZYWlTZU93dkFVR0lmemJIN1lMRjRCbm50R000MVlWQVoyRld5emZHU0pISjlKT3crRXJrK2tybCtFcm44ZDZ1V3FuY0FrTEQ3R0UxMXJQaThROG1uU2VUT0VjK2RZeWo1RE1QSkEvTWNmeHZMWGtOWndURjdmT3kva1lXUEkwMVk3S3I1TGRaRlh3TGtJMHFmNlAwQUtYc0EyMDJ3b2V5VldGcUVXeHYvZ3RNVFgrZlkyQmZ3cEYzc2QzM3Mza0s4cmtmdjlJL25qVzFkOUI1MjF2d2FtakFaUzNmeXpNQmZJM0hudFp2aDZPam55TGtKdGxmOUV1dWk5MkRxVVE0TWZIU0I1N0JDb2JpQ0dGdTJiQW42L2Y2QXBtbEJJVVFRYUJSQ2JKZFNIdXZvNlBnK2dLWnB2eWVFZUQrUUFwSkFBdGpuZWQ0QktlWFRNNTExZDNkUEEyKzRHbmRFb1ZBb0ZBcUZRdkdzSURzN084OEFaNENmQWgvYXNtVkxOQndPdjEwSThldWU1eFVuREZwYlcyOFhRcnpNdHUwSFBNODduY3ZsN083dWJnZVcrS0tvVUJTUVV0S1ZIdWRjTGxIY0pvRHJmREZhQ3BQa3krM3ZiRGJPUTlQblNjeWE2eERBTm44WnYxUzFuVVlyalBZc1IzVE9PQXkvTkhhQzA3bnBrbkZWNkg1ZVg3R0Z1eUlOcXlJWUFvUjFpenZDRFh4bnFxZm90Snh5c3p5ZEdHU2RMM0xaL1NzVU16dzRjWXA3WXMzVW1VRmVHRzNpb2VuemwzVGN1MnAzYzN1NC9ncVBEbjczN0NPY3k1V201dFdaSWY1cHd3dXYyRG5mZWVaSGpEbUxyNmZlWUVWWmIrVmZoOSs1aUdBSWNIc2svemg1d0NQVHZaYzFOa2Q2ZkdIMEdIOVkxOFlyeXpidzljblRPSXU0RFgrelpoZE5WaGhUYUFRMGc1anVJNkpiTEtSQTJOSlRvcUhpK1VYU3ZwQ2E0VGZLc2ZUSXFud0FPMTY2cE02Ym9ZWHg2MVdYM2UrbElLV0xMSEVhR21ncnlEb0hDQmhWaEsxMVJkRXc2MDNoU1JzZHM5QzNXVkxUMEpIWGpva2tuanZIbWNsdmtNajFFcy8xa3N6MUZsMnJjMWtmZXpsVndUMEFuQmo3YjJhY29MYzFmYmdvN3Mwdzg3OXFpTnhWakFLZFlUUjFpS2Y3UDhURFozOTcwWEhGZkZ1NHZ1b1hBSmpLbnVaOG9hNW14TnJBM3ZvL0pteXRCL0xpNWI3ZXZ5RHQ1RmVnSEI3NURHbG51QkFycXJHcC9MWFVobS9oeU1oL01KeDhHbDM0MlZMeGVpQWZyNXAyUm9ybnJBcnNwcVg2blVSOUc0dmJmRVlsZDY3N0c0VFE4ejlvYUVKREZFVHMyYi96ajRlZ0xuUUxOelY4Z0tmNy93cHZFZGRxVGJDTmwyNzh6NUp0cHA1MzhHNHN1NzhvaU01bEpqNTJhOFdiMkZUMjZwSjlQcU5zMGNkVG9WaGo2RzF0YlJYdDdlM0ZGM0JiVzl2N2dldUJlaUZFdlpTeVVRaWhTeWtIZ1g4REhnSWN6L08rcCt2Nm9CQ2lYMHA1Ym5Cd3NLZS92MzkrUVZPRlFxRlFLQlFLeFRWSFllSFlQd1AvdkdYTGx1aXNYVHVFRUQ5dldkYjdnUE4rdi8rWnRyYTJ3NTdubmZBOHJ6dWRUaDh1eE5ZckZQTkllVGFuTTFOTXVSZWVJaHFDNndNVlZCaitaZmVYOFZ3ZWlmZHlQRE5Sc3IxQzkzTi8yU1kyK2FMUGVrMi9yT2Z5VkdLUUJ5ZE8wWk9MRjExUEd0Qmtobmx0eFJadUNkVVNtT1h1OHFRazdUbG9DQUw2Q21vYkNzRXQ0VG9lUy9TVEtkUXRpM3MyejZSR3VLOXNJLzRWOUtsUUxNU2duV0ovY29pYlFyWGNGcTYvWk5Gd0JnZTVxR2gxT2ZndnNWYnBtSk5aMGgxWnB2dXdoRVpHdWt5N2k2ZnZtVUtqWFBkZDBqbGZHc3VYb1lwN05vL0VMeTRDM2hWcEJLQWpOY0tFZStrZnA3c0NsZnhhemM1NTIyZm0rVDNnRSt2dm1yZi95Mk1uZUR3eFFFdWdvaWh1enNaQk11RmtHSE15ak5wcGhwMDBnN1BpcGRjaTZoMXpEWkt4THdnZlBpMWFjRkZkUHA3TWxiaWxOS0dqYTgrT3hWOVM2dExLaTZBcnUrZ3h0Q0NXZnVGNjM1TU9ycGZHMUlQRnVvWnp6MzZ0a0hIR09UTHk3eGR0Vis3ZnpvN3FYd1ZnTEgySS92aWp4WDI2OEtHTGhTOTBCVHI2bkE4eFhWaExuc3R2VkhCVHd3ZlFoWVVuYlE0T2ZoSmRtRnhYK1JZMmwvOWMwVVU3a21ybndNREhzYjFFeWZHbkpoNWtPdHREVzkwZll1a3hRbVlETnpmOEdlMkRueURxMjRoUHo2L2tPekgrNVRtREZTV0NJVURZYkZ4eXJJdFJIYnlCbXhzK3dGUDlIeXB4T2M2Z0NRdS9VYm5nc1lZV3VPaHIyTkJDR005Q1RMRGkrYzJlUFh1MmRuUjBuTGphNDdnTTlMYTJ0aWJQODY0SHJ0TTBiYXNRWXB1VWNnTVEyckZqeCs0alI0Nk1GOXErR0RDQlE2N3JQcUJwV3FlVThxeHQyeG5QODVLUS8xRHA3T3c4QUJ5NEt2ZEdvVkFvRkFxRlF2RzhvU0FnQXBCSUpMNGNDQVFlMVhWOW5hWnBkMGdwYndWK1g5TzBzQkRpTzhGZzhEZUE0YmEydG1vcDVRYlA4N282T3p2WDl1eWk0cElaZFRLY3R4TWxNMDFoeldTREwzckprLzZ6T1oyZHBEMDVRdEs3TU5mZ0Z6cjNSTmR4WTdBR2F3VjlYaTRIa3NQODczZzNaKzFTdDFPOUdlSzFGWnU1UFZ4ZkV0T1lkRzBlamZlelB6bUVUek40U1hRZGU0SlZ5M1pIMXBnQm1xd3dvMDRHcjJBOW1IQXk5T1NtdVg0RkxrN0Z0VXVaN3VQbFpjMkw3cGZBcWV3VXA3SlR2S1Z5NjZMdERpU0hPWkVwTldNOE9ON05GOGVPcjlaUWdmekNnNjlkOThwTGF2dSs4NDh6WEJEV0YrS0RqYmV5SjFqRnZzUWdueHhzWDdUZFJsK1VUNjUvd2FMN0kxcCt2dGNRZ3J1alRRQThPdDJIVHhqNDVyeTBrNTVkWEZ5d0kxQkJnNW1mNHp5YUhsOVF4SnROeXJNWkxiZ2NnNXE1WlBzcXd3L01uN01PNjZWejAvOCtjb1RUMlNtbTNSeFRUcGE0TjM4dWQ2MmpSTU0xeUd4SG5rU3VZcnltbUhOTFg1WFkwMHRqOVNKUTh5TGhySlVTMGx0UXlGRXNUbjM0Tm5SaFlYdEpPb1krVmJKdi84REhMaW9FenNhUlM2OFlNYlV3a3Z6LzU4akl2eFBQblNWaWJXQkQ3QlVJRER6cGNIenNpNXlhZUdEUlBrWlM3VHh5OXZkb3Jmc2Rxb043T1RmMWZmcmlENU4yUnRoVS9tcUdFazh4bVNuVlVrWlRIUXdrSHNmeE1xVHNRV3d2Z2UwbXNiMGtycGZGbFJsY0w0TW5iVHpwRkg3YlNEeWs5QXEvSmR1cTNzYVc4amRRRld5bEpuUVRnN1BpZzJjWVNqN05nWUdQWC9KamRpbmN0ZjV2Q1Z2clZyVlB4Zk1PbzZXbHBjbzB6ZTJhcHIxYkNISGZoZzBiS3A1ck5maDI3OTRkQWtLTzQvaE4wL1I3bnVmVE5LMVowN1NOVXNxeGd3Y1BmaGx3VzF0YjN3TDhnNjdydXBReUk0VElBR2toUk1ienZKTzZyZ2VCY1lEMjl2WXJsN3VoVUNnVUNvVkNvYmltS1FpSTA4QXg0SWN6Mjl2YTJ2WUlJY282T3p0bkZyTGRwbW5hZjJpYVZ0YlcxdGJwZWQ1UGdJYzFUZHZudW02cXM3TXp4YlcwU2xtQmxKSmhPODJRWFJwdVVtY0ZhYmFXbnhLV2NtMGVpZmN4N0tTTFR5UUR3ZlpBQlM4cmE4YTNDdTQ2S1NYdUxHZVVRR0FKYmQ1WXBaUmtQWmZEcVRHK1BINkM4L2FGQmQwNmdnWXJ4Q3RqRzdncFZJczFwOXpRNGRRWTM1dnE0V3d1am81ZzNNNnd3UmVoZkpuT3k3QnVzaWRZVFZkNnZCaFJPdTNsT0phWllKdS9mRlZTMkJUWEJ1V0dqN2RVTEM0R3pyRFpGMXR5ZjlLMTU0bUcxd0lSemVMLzNYenZ2TzMzbFczZ3ZySU44N2IvMGJsSE9aWE4xejI5SjNaQnJIMWI1VGJlVnJsdHlYTTlHdS9uYndmemE4R2ZUZzd5bHU3dkFuQkx1STZua2tQSVJYU1J1Nk9OUEprWUpPdTU1T1k0UDQra3h6aVRuVjd3dUdzRkpScXVRVXd0aXVQbUwwQmNhZU90VXF5K3J2blF0UXRpa0N1ejJONnpzMWh1Ym1Tb2xONkt4VkRIUzVlNjBZU0dWaEM1cEpURldubXp6cjZpODZ4bHVrWS9TOW9aSVo0N1I4b3VMVVk3TytKek5Zam56dkhZdVQrbE1YbzNaNmUrVzlqV3d6TURIMlZ6K2VzNFBQd1prdmJGTTZTejdqajcrajVJWGVnV2hwTDVVbVhqNlNNY0d2NE13OGxuRmp4bS84QkhMM3Y4eDBZL2o2bUZtY2djWDFBd0JKQjR1S3NjZ3l2VmQ4OXJscGFXRnN1eXJKdUVFUGNDZHhkK2tGSVNEb2QzQWdzLzRhOE0ydDY5ZXlPMmJWY0E1YnF1bDBzcEt6elBlNlN6czNNWVFOTzBkd2toN3RWMXZRYW8walN0cWlBSWpnb2h2cmwzNzk2djd0Ky8zd1dla2xKK1FFbzVCUXhMS1VmUzZmU3dydXVqWFYxZGkyZG1LQlFLaFVLaFVDZ1V6d0x0N2UwZHMyK24wK25IZlQ3ZjJ6Vk4yMFkrS1dNNzhHb2hSSTJ1NjcwTkRRMDN6MFRqdDdhMjN1TzY3bUF1bCtzNWZ2eDRmS0grRmM5L0hDazVsNHNUZHk4c1hOZUFHaU5BNVFxaVNjOW00eHlaSlpBQmxCays3Z3czTEZ0d20wdkdkUmgxMG93NGFTYWRMQW5QeHBNU1M5T3BNUHlVNno1cXpDQVIzVUlYZ3BUbjBKNGM1cXZqM1p5MzQ4V1pOUjFCc3hYbDViSDEzQnFwSjZTWjg4UzdJU2ZGaEp0RmtvOEJQR3RQODJSaWdGZVViWnczcnFVdzBHaXl3c1IwSHhrblB5K2E4aHhPcENmSnhsejhLeXh6cEZnN2ZIemRuU1UxTG1jRTdGK3Qzc0U3cWxzQTZNbE84NUgrWi9qcStNbkxQdC9GQkVOTGFHZ3JUTklEeU1xbGdrYWZmNVRyUHU1WVp0M0gyVkd2SHBDUkxyOWV2WlA3eWpidzFmRnV2amgyYk40eHQ0YnIrSzJhM2J5cFlpdC8wZmNrNTNPSmVXMnVkZFM3NVJvazRsOUhPamtJUU1ZZXhYWlg1M3BURXliNnJKaEV4MHN0V3U5dXRkRW9qVlB3cEx0aU1UVHJUcFlJWGFZV1FkY3VaREI3YytvbkxzYzFkeTF4WnZLYno5cTVzdTQ0cHljZUxOazJtanJJYU9yZ3N2c2FUTzRydVgxdTZudVhOYlpMNGREd1B5KzQvY2pJdjlFMSt0bThDTDdLUExKRWpVakZta1hmczJmUEd6Uk4rMk5na3hBaUpxVXNlZlBVZGYzeXZqbk9ZZHUyYlJGZDE5ZWJwdGtFME5IUjhYMkEzYnQzMzZEcitsOEJHejNQQ3hxR1laQy81akFCUXdqeEZ1QmJBRUlJRCtnQkhpclVnVGtwaEpqd1BNKzJiVHQxL1BoeEcrRGd3WU1uZ2N1L2FsY29GQXFGUXFGUUtKNEZqaDA3TmdaOHYvQmp0TFcxbFFQVlVzcG1LV1hyakdEWTFOUVUwRFR0ODBLSWFjTXd4dHZhMms1S0tZOENYWTdqblBBODc1UmFKTGMyeUVtWHM5azR6cXpGNm1IZFlwTy9qS0MrdlBJL3R1ZXlQelhNOEN6WG9nWnM5MWV3TzdodytaTkxJZXU1RE5wSk9sTmp0S2VHNmM1T2tYQXZSQWNDbUFnYWZCRjIrTXZaSGF4aXE2K2N3K2t4dmp4MmdqNm4xRnl3d1lwd2YvbEdicHNUU1RxYkJqTkVTRE9aS3RSUFMzc09QNW51NDBXUmRjdXFSU2lFb01ZSXNNNEtNMVFRRFdjaVNxZWNMSDVMVFlOZjYvZzBmY0VZWUZOb3pMd0NmVUpuMHMyV1JJaldHQUhlVm5VOUQ0eWZuQ2N3QlRTRCsySWIrTnBFOTdJRnZBODIzY3AyLzhxamMvL2czRStYN1locnNNTDR0Y1ZmQy83QzZ6U29HVXRHZmRhWndVczYzOThNSHVCb2VuemU5aG9qeUYrdnU3MWsyMnNyTm1NS2paeDBlVmZQd3lXMVgrZnlxZWE3cVRkREplK25NendjNytWbFpjMjhvV0lMWGVreDJsTVhEQzUrb2ZPcjFmbTZoMmR6Y1hxVllMZ2c2dDF5RFZJVHZJSGhncE1xNDQ0VHo1MGo1dCtFSmk2di9xQW05SkthYmpsM2ttU3VGeG04NFlwYi9NVzgxVUNTbGFSNHVGNk9pZlJSa3JrTHpyUXkzNVpab3FGRXl0TDZpWWEycW5Qc0NrV1JtU2hUaFdLbGJOdTJMUklLaFpvOHo3dGZDUEg3UUhGSmxwU3krTjQ4SzQ1aG9lS1grdDY5ZThQeGVOelVkZDBVUXBpNnJodENDQk13WGRmdG42a1Z1R2ZQbnJkcm12WjJZQjNRQ0VTRUVGa2dCK3dqUHlHQ1lSZ0NxQUVtcEpUdFVzclRudWQxYTVwMnluWGRVNTJkbmNYSzErM3Q3WCs3dW8rS1FxRlFLQlFLaFVMeG5NTnBiMjhmQVVhQUx1QzdNenNNdzVDZTU3MVgwN1FYU2lsZkpJVFlJWVI0dlpUU3NDeExCejRCL0FuQTFxMWJHeTNMMG16Ym5neUh3KzdVMUpUYjNkM3RrRGRZUEc4TkoxdTJiUEVGZzhFR3gzRkd1cnE2TWhScWtLODFiT25SbTB2Z3pwb0hpR2tXbTMzUlpmYzE3bVE0bFpuRW52VnZEMmttdTRLVmxLMXdyZWlZbldGZllvQjl5U0ZPWjZjV3JlTmxJem1ibmVaOE5zNkI1QWliL1RINmMwbjZad21HR29MMVZwaFhsVy9peGxETnZFalMyYXozUmRqc2p6RmdKNUhrbjh6OWRwTHU3Q1E3ZzFYTHVnOFZobitlbURIcFpSbDNzOVF1K0hWWWNTM3hKK2NlUXkvTWt3Z0VuOW40RWtLYXdXZEhqdkRROUhrQTNBV1M3WDZsZWdlM2h1dG9DVlR3VzJkK3pJeS9Ud0FmYnJxTnpiNFlOV2FBZnhrK3RLenhaRDIzeENtOFhMd1ZwUEQ5UmVNdGw5VHVwbEF0TjRWcWw5My9YT0p1ampGbmZycWFPZWM5SWFaYjNGdUlKdjNlMUZsR2w2aTdDQlFkbXM0Qzg2b25NcE44WmV3a2I2M2N5dS9WdGZMclozNU1ydkE0djdObUIxV0dud0U3eWQ4T0hIaitmbkJlWVpSb3VBYXBEdDZBSVFJNE1vM0VZU0o5ak5yUVRmaU1zc3Z1dXp5d0hTYnlmN3N5Unp4N0hzZExZZXBYOW9NM0wrcGRFQ1puNnNjdEJ5a2xLWHVRdnNSUDhjaXZYaEpvVklmYUVMTWlTUE1PeGd0dkdacHlHaW9VaXVjWTI3ZHZyL2Y1ZlBjS0lWNEMzQzJFV0Q5Ny85eUZIRE8zTlUzNzFiYTJ0bTFBb3IyOS9iTUF1M2Z2M2lLbC9HQW9GSW9DWVNBeTgxc0lFUzA0Ri8rNTBJOGhwVXdKSVo0UVFveDduamNwcFp3VVFveTdybHRjalpISlpBNEpJVjQ2SXpZcUZBcUZRcUZRS0JTS2hTblVIUDljNFllMnRyWm0xM1hYRzRiUkxLVnM4anp2c1ptMm9WRG9MVUtJM3pOTlUvYzhiekFhalo1cmEyczdCL1JMS1k4ZFBIanc2NFdtNW9ZTkcwSTlQVDNQaTJKYWxtV1Y2N3IrT2NNd3dtMXRiWTk1bnZjNDBON1IwWEhpYW85dE5jbDQrY2pQMlZQY1VkMml5UXd2cXg4cEpTTk9tc0U1dFJHYnJEQWJmVkZNYmZsbGR1Sk9qdTlOOWZCd3ZJL1JXVFVTbDhKRE11aWtHRXlrRUZ5WVNkTVFiUEJGZUhYWkptNE0xUkxTakNYTkJtV0dqOVpnRlUvR0I3RUxqMDdhYzlpWEdLSWxVSUZBWExKWklhQVpsT3QrRExTaUEyblN5VEZpcDduZUwxVmR3MnVjakhTTFQ5VHIvZVdFQ282N3JQUkllZ3V2VmRnVHJPTFdjQjBBL3pGOGhObUJvQkw0NnZoSi9yVCtSbDRXYTJiY3lmTGw4VXQvMi9xTHZuMFhiN1RLRER2cEpjWEdDc09ISlhReTBtWFNXZHpwWndoQmxSRllkUDl5ZVh2VjlmZ0w1MzFndlB1aTdiWENhOWt1MWxzRlk1WVErZldKVSt3SlZ2SDFpZE5JSktiUTJCMm80cDdvZWpMUzVXTUQrOGxKdHloZTJzclVVWUlTRGRjZ2ZxT0NtSDhyWStrT1FES1dPY1JrOWlTMXhrMlgzWGVGZnp1V0hpRlhpRHdkU2o3Rit0aTlsQWN1WGh6MmNqQzFZRWxOUTlmTDRYckxTK2V3M1RnOWs5OW1LblBoamFmY3Y0TnkvL1hNQ0pJU2llZGxTK29sYXBvU0RSVUt4WE9ESFR0MjdMRXM2NzJuMlcwMUFBQWdBRWxFUVZUQWJVS0lXaW1sZjNaUjU0dDlBUkpDL0J6d0dpbmxLZUN6aFcxU1Nsa3BoQmp5UE8rWWxISlkwN1JoS2VXZ2JkdkRtVXltZU1XYlNDUytGQXdHdjVwS3BaenU3bTRiRnNpQkFBcnhTVW93VkNnVUNvVkNvVkFvbGtsN2UvdFo0Q3p3Nk54OXRtMS93VFROSHdraG9xN3JObXVhdGhYWVNuNGg0VW5nNndBN2R1eG9zU3pyVXhVVkZSa3A1WG1nUjBwNUd1aEpwVkpuVDV3NDBUZTM3NnVORU1LVVVyWUJyYnF1LzVLVXNyZTF0ZldnbFBMekhSMGREN0VHM0lkbnMzSHNXYTRpQTQwcU0wQ0Z1YnlKZDFkS3p1Y1NqTG9YM0RzYWNKMi9qSFZMeEFrdVJzcTFlWER5Rk4rWjdKbm5laExrNC94OG1vNkd3SkdTdE9jVXhiMFpaa3NRNjZ3d2I2eTRqaHVETlppTFJKTE94aEk2OVdhWWN0TmZqRnQxa1p6T1RqTHQ1b2pwdm92MGNBRk5DS3BNUHpIREtycWJjdEpsMHMzaVNWbDBtU2tVZTBNMXhiOTNCaXE1S1ZUTFIvcWZ4cGxkc2dwUmpMSjhPam5FdmtJNXNOazhtUmprYzZOSCtlV3E3YnkxY2l2alRvWWZUcCs3OG5kZ2hYemcvTThZWHNMRjk4SEdXOWtUckdKZllwQlBEcll2Mm02akw4b24xNzlnVmNaVWI0VjRTVFMvRnY0cll5ZUxVY1ZMTVNNUXpqZ05kd1FxK1hEVGJmUGF0UVRteDcvNmhUNXY3TDk3OXBGbGozc3RvMFRETllnbVRHckROekdST1lvbmM2VHNRUWJpajFQaGI4SFFncGUxcWtZWEZvMlJGM0ZtOGhzQTVMeEpobFA3aWZqV1lXaXJ0N3BnTG9ZV0FDR0tWeUd1ekM3cE5Md3dpUzZSZURoZW1uUFQzNmMzL2hDeWNKMnA0Nk1wK2tKTVBWenltTWc1UldRRCtzcXpwUlVLaFdJMUdEaWZEYlcydG41VUNQRXJRb2dxS0lrY0JaWVdER2ZhU2ltL0xZVDR2V3cyT3pDenI3QjY5NTVMR1VkM2QzY1dXSHlwbVVLaFVDZ1VDb1ZDb2JoaUhENThlQWdZS3R5Y0p5ck9ZRmxXa0h4cGd0MUNpTnNBWFFpaEFYb29GTkwzN05uemhvNk9qZ2NCV2x0YjN5ZUUyQUtjZFYzM3JLN3JaN0xaYkU4dWw1dk1aREoyYjIvdnpPeXlLUHlzckY3TUpTQ0VRRW9wcEpSUm9FVUkwU0tFZUZ0YlcxdWZFT0p6bnVmOTErVGs1UG1lbnA3c2xSckRsZVI4TGw1U0c5RFNOQ3FONVVlSlpxVkxWM3E4eEMxVVlmaTV6aGRic2xiWlF0aWV5ME5UNS9uMjVCbXlzNXcyR29KcXc4LzJRQ1hYK1dQVUdrRk1vUkYzY3h4T2ovRjRZbURSK05KWHhKcHBDMWFYdUg0dVJxWGhaNHN2VmxLamNkcTFHYkpUeXhJTkFhck1BT1c2cnlnYVNtREVUcEdWTGtHVzc4SlVyRTN1aWx3b3dYVnp1QmFmMEhsSDlRNytiZVJ3Y2Z2cktyYXd6Z3FUa3k3L05ueDRvVzRBK1A4bVRsRnZCbmxackpuZnJOM0ZrSjJpTXoxNlJjZS9saGpJSlhuditjZDRWZGxHdmpGeGltWXJRc0t6RjR3MW5XRW1udFJlUVVUcnhmalQraHVMY2FaTE1lWmsrT0JWY0lzK0d5alJjRTBpcUE2ME11RDdHUk9aTGdENkV6L0ZaMVN5cWV6K3k0b3BGY0pnVTlsckdFdzhTZG9aenZjZC95blZnVDJVQjdaZk1adS9ydm55a2F2a0x4N3k4YVFMcnpxUVV1SjRLYWF6UFNUdEFWTDJJS1BwRHFZeTNVanlMM2dOazdySUhWUUhXOUZtRmNDVjBpUG5KWmd4ejJqQ2hHVmM1Q2dVQ3NXVklCalZjbExLQjRDVFVzcnJoQkE3Z1JaZ3cweWJTM1FjR29XVnl3cUZRcUZRS0JRS2hXS04wdDdlL2dSd1kwdExpeFVJQk9wczI2N1hOSzFlQ0ZFbmhLanpQSzlqcHEwUXdnOXNFa0swR1lZUkJjcDhQbC9VNy9mYjRYRDRpOUZvOUxlN3VycHlyYTJ0ZTRBM0FrbE4wNlpkMTAwQkNTRkVVZ2lSU0tWU0I0NGZQeDRIMkxGalJ3WEE2T2hvZG1ob0tBTmNjdEd1MGtYZHhlODRqVkxLOTJ1YTlnY1ZGUlZQbEpXVlBRUThuVXFsMmsrY09QRzhtWmtmZEZKNHMrYTMvVUtuZGs3OXZVdkJrUjdEVGhvNVM0QXMxMzNVVzh1TE9RVVlzRk04bWhnb0VRd0J0dnJMZUZYWkJ2YUdhZ25NRWlLem5rUENzM2tpTVRDM3F5SmpUaFp0R1pHaWtLOW50dDRLODdOWjIxS2V3L2dTOFlpTEVkRk1RcG81YTR0a3dzMHVXUHRNY1czU0VxZ29xWDM1NE1RcFhsbTJnVmVXYmVCd2VwUW5Fb05zOVpmeGxzcDhzdDZYeGs0czZjNEQrTXp3WVJxdE1Ec0RsZnhKdzE3ZWMrNHhCdXprZ20yYnJRaC9WSC9EcXR5WC94ZzV3cUhVMktyMGRUVTVrWm5rRTRQdDNCMXA1TjIxZXppZmkvTys4ejliVkx5YmNRMDdoZjFuc3RQOGVkK1RLejcvMEt3RkMzUHJvaTdHY2hkcFBKOVl1L2ZzR2tZSVFjaXNaMzNzWHFhelozQmxHazg2bkpuOEJwNTB1Szc4OVZqRzhvc3N6L1R0MDh1cERkM00yYW52SW5GSjJRT2NuZm9lWWF0cHhmMWVDbjZqbG95YmZ4TjB2QlNPdC9CcUEwL2FEQ2IyMFQzeFZiTHVCSzZYTFlxRmVUVEsvTmV6c2V4Ky9FYmxuS01scnBkQkZrUkRYZmpSaEhxWktCU0txMHNzWnRvZEhSMVBBVThCK3RhdFc4dE4weXd6VGJNSmVLa1E0clhrUlVUZ2tnVkVoVUtoVUNnVUNvVkNzWVlwbEEwNFYvaFprS21wcVU5RUlwRi9kUndub091Nlg5TzBnT2Q1ZmlGRWxSQmlvcXVyeXdHUVVqWnBtdlptb0ZaS0dkUjFQUWRrcFpRNUlHdFoxbjNBSVFEVE5QOUdDTEdqb2FIQmFXaG9jSVFRR1NsbEFvaExLUjlQSkJLZjcrN3V6dTdjdVhPenJ1czNDaUdpVXNxS3hXcXp6MHBPQ1FBdjFqVHRibUFrRkFxZGIyMXRmVXdJOGJuMjl2WkRxL3ZvclQ2alRxYkVhV2dJamNnS1N1TFllUFRieVpLQTBKamhXN1lBYVV1UEE4bGhUbVZMUzEvdUNGVHlLOVV0YlBiRjVoM3p5SFEvL3pOMmtxbEZYSVlBKzVJRDNCQ3FZcHUvb2xoMzdHTDROWU1tTTB4TXQ0clJoQk51bHQ1Y0Fna3M1MXR0clJrcWNYQks4bzk5VG9tR2lnTDN4cHFCL0hPc1hQY3g0V1Q1OU5BaDNsTy9sM2ZYN3FFbkcrY1A2MjVBUjNBa1BjNkI1SEMrbmJ1d2lQMlM2RHBNb2ZHWjRVUDhaZE50bE9zK1B0QjRFMzl5N3JFRmF5WDZOSjMxSzRnU1hvaFNnZnppckxNaWhQVEZqNWxaSkJEV1REYjZGcC9uYjF4bUxkWkxaZHJOWVFxTnpiNFl2MS9YeXNjRzlpL1l6cGhUaXpEcDJYU2tGbDVEMG14RjJPb3ZaOEJPY2poOWNZSDFvd1BQMEplN0lQaSt0WElidDRYcmVEamV4OWRtMVZ0Y3l3c1JsQnF5UnRFMGs5clF6VXpIem5KdTZuc0Y0VERMMmNsdmszVW0yRnorYzRTdEpqUmhMbnRDV2RNTTZzSzNNNTQrd25UdURCS1Avc1JQRVVKalMva2JDVnAxSmU2OTFTTGlhMlF5bTNkTzJtNEMyMHNzMk02Vk9TWXl4MGpaZzNQRVFvRXVmRlFFZG5CZHhadUorallnNXJnSTgxR215ZUlGcWFFRkVLeitmVkVvRklyTHdDMnNwaDBGdW9HSGdRL3MzTGx6bmE3ckx4VkN2THpnUkN3RHlxU1VRU2grNGQ1OXRRYXRVQ2dVQ29WQ29WQW9ubnVjUG4xNkNwaTZXTHVPam81dkFkOEMyTEJoZ3o4UUNOUmFsbFVMMUdpYVZ1dDVYckZPb2hCaUFvZ0RNYUJLU3VrVFFtaFNTZzFJeEdJeEhjQTB6ZHVGRUI4RndzQ2lpdGZjZVNzcHBRN1VBWFdhcHQwa3Bmejl0cmEySDZlZU9vcS9kUXVhdGJ4SjlHZUxTU2RiNGc0MGhFYndFbXIremNhVkhrTzVKUEZaTmI5TU5LcU5BT0ZsaWdjSko4ZVI5Qml6aS9RMG1pSHVqMjFnL1N4QlFFcEpWcm84UE5YTC80eWZaTXE3SUp6b0NIeWFUbXFXTURMdVpPbkp4dG5xWDE2NW4wb2pRTFVSS0lxR0hwSzRsOE9SSHRZeTVoazFtRmU3TU8wNXVLemRDZjZMVVdzR0w5azlkU1hRRWJoWE9WSDRhSHFDbkhTcE5QemNHV2xnMEU0eFlDY3BEMVlEOEhoaWdOdmkvZlRaQ2Q1YXVaVTZNMGpLY3hpMGsveGQ4OTA4TU43TkY4YU9MZGozR3l1dW84NE04bGlpbjc4ZE9NQmZOdDFLdFJGa2t5L0dvUVZFcWpQWmFkN2Q4M0RKdHBmRW1uaGQrUmJPNXVKOHJQK0NVSFo3cEo2ZnI5eEdieTdCWC9jL002K3ZzWXM0SU9meVo0MDNYMUs3dmFHYWtycVBLK1gvWisrKzR5Tzd5MFAvZjc2blRHL3FXcTJrM2RYMjZvWXJ0aWsyaHBDQUlSQUlLUVFDU1M3a2hrQkljbitFRkhLNUpDRUJVdUhtUWdpUUJJaERhQTRsWUJ0dzc3dnI5ZTU2ZTVGV3ZjeG8rcHc1NWZmSFNDTnBWVWZTZXUzZDUvMTY3Y3VhbWZQOW51L0ltdEhvUE4vbmVUN2NkdDJNelJLVDVvdEc3TXNQODQza0NkNVV0NG1iSW10NFU5MG12cDQ4TWVzNG8xcWVkUEhYOVZYaEp0N1J1SU9ITW4xTENocjJXM202clV6MWR0YXR2Q2RsSEd2Ry9aY3lDUnBld254NmhBMkpuOEYyOC9SbEhzVHg4cmhZOUdYdkoydjEwQmk2Z3NiUXJrcUdvSjVBVi80bEJ4QVQvbzEweEYvRnNkR3ZVSGF6ZUxpY3kveUlvajNDbXNqTkpBSmI4QnNKZEJWRUtROWRCV1lGNkdvVjlWV3I4T0ZnNFhnV251Zk5Xck91Zk1RRFhRem1ZcFNjSkJvKy9FYUNtSDhEamNFOU5JV3ZKbXl1bVdjOUhtVTN6MlI1VWxPUFZFcVVDdkVDcENzZnBsN1ptVlMwWC95bENNVEtIRHg0c0FmNEF2Q0ZuVHQzMWh1R3NRUFlvV25hVG1DSDUzazdnTlhaeWlhRUVFSUlJWVM0YkowNWM2WUluSjM0Tjh1K2ZmcytlTjVkWmxkWFZ5Z1FDQVJ0MjdhUEhUdFdBQ2lYeXo4eFRmTmRTcWxPNENPZTU3WE9kMTNxL0o3dUU3S2U1eDMyUE8rUVV1cGhvNlh1TnJRWGJvdVpqRnVlY2VsY1I4MG8vYmtVbmdjWloyYm1ray9UaU9tK21wTUNDcDVOdHpXMUlWOUhzU3ZZd0s1UXc0eCtoRG0zekUvR2U3bHI3QmhaYitvNW1HaHNEZFN4TlpqZ1IrbHoxU3lzbkZ1bXo4cGhlUTdCR3FwM0JUUjkxdmNqNTlpVVBSZGZEUnY2RGFYaFV6b2FsYXQ3SGxCMHl6Z1hvUGZaaThVcll1MzhmUDJXaTNiK3JGdXVPYWk5Mm43enpFL29MV2Q1WGFJTEE4VkRtVDQyQm1abTAzNWlZQzhLZUh2amRsemdzMFBQWW5rdXQ4VTZlRlc4ay84WU96WXJZM1Y3WUtyVTZROVNaemxZR09WelE0YzRXVXB4ckRnemkzZFMyWFBwTFdkbjNRZVZ6UVhUSDB0TmxPaWRhOHdrcllaYzNMNXlic0VNdVdZelJFRHA1Rng3d1lDa1QrbExDa1Q3bGhFUCtQTElVWFlFNjlrZXFPY1hHN2R4b3BTYWxVV29uNWRwQ09CWE9wRTVzaWhERXo5N1BrMmZzNDlzMWlsVDhweXBrcWVYOFFhRFNSSTB2TVFGalVZMjFiMFpRd3R3TnZVOVhNcUFSOW82U2JiY1ExLzJBY0xtR3Z4NkhZWUtvUzF4aDVQblFka1puNVdGTjFKNGxsVHBKQ0dqQmI5Umg2R0Y4RHlYdUg4OUhmRTdDQmgxeTM0dUViTjkyaTJYc3BQQjgyelVlVUU5VFptMGhtL0VyOWRoMmVOb21nKy9VVWZFWEl0UGp5MllYZWw1SG1Vbld5MVBhbW9SS1U5NkdUTzBJTmUyL1NHOTZaL1FuYjduWWk5bmxqWFJXN2l5NWJjQitPN3hOMVIvYmxmTDFXdCtuL0hpU1FheWo1SXI5ODE3M0xiR3QxTVgyTVpvNFZtT2pYNTE1ZWR0L1YweTFqbUdjazh3WGpvMTczR21GbVZiNHk4RGNHTHM2eFRzd1JXZisxSng2TkNoTWVBaDRLRWRPM2I0RE1OSUtLVVNTcWwxRjN0dFFnZ2hoQkJDaU10T2VhNk14b21OanowN2QrN2M1UFA1L3ZEOFFmTUVDdkU4YjUrbWFWOTNYZmRoMTNYUGpveU1EUGIxOWVYdlhOZjZUeGRrOWF1azZOZ3pnb1pLS2N3YUszVzVlSXlkZHlIZlVGck5KUXB0ejJYVUxqSXliYTZBWnREcGl4TFdwcTZibFQyWHg3TURmQ04xa293M3N5VHB0bUFkYjZ6YlNJTWU0RmdoVlEwYWVzQ1FYU0R0V0RVRlJlY0tHbHFlZzFOakNjREs5MVZEUTFVem5PekxPR0FvcHRUcGZuNHFzUTRQdURmZHpjYkE3bG5IZU1DWFJwN2pudkZ1K3NvNWRCVGpqa1ZjOS9HYStIcnVUczI4VHZYNnVpNEFlcXhzTmF2dysrTm5hbDViazFFSndDV2R1ZHR4emVYbkc3YndvL0VlUnV5Rnh6aFVYdThBZjNUdTBlclhjL25UdFRkd1JhaVJwM0tEL1BYQXZubVA2L0JGK01qYUd5cnpML0Q2K3Z2Qlp6aFNTTTY2djhrTThwRzExODg1eHNYamsvMzcrUHQxTHlPb0dmeE82OVc4Lyt6OTFmY1lIVlVOazFydTFQdkRiZkVPZnIxcDE3eHJ1Uzdjd25VYldtYmQvMytIbnVVSDQyZXI3OGVXdStRMnZKY3NpWVpjNHBSU2hIMHRiS2wvRzJHempWT3BiMUVvRCtMaDRub1dSWHVFb3IyYVBhTTliRGRIMmpvRlU1VVNHTW8vUWFwMGdoMk52MHJRYkZwV0lDNGUyRWdsZWJueVJsU3dSM0U4QzQyWkg0eVVVdmlOT0syUnVkOTRGbUs3T1N3M1hiMXRhbUVKR2w3R2RqZS9oNGJnYmhxQ3V6SDBDS2VTMzZ3K3Bpa0RVMXRaL1c3SEsyTzdjemRGdnRnU2dhMjBSVzZtTFhJenRwc25OejUvMEREbTMwQkRjQmVXTS9jT3FsckUvVjIwUlc4RndOU0NDd1lORFMzSXV2aHJBT2hKM3lkQnczbE05REVabXZoMzdDSXZSd2doaEJCQ0NDSG1kVjZnMEZOS2xUelB5eWlsQmh6SCtiTGpPUDk1OE9EQmt4ZHJmU3R4L29YMXlkS2V0ZkJnVnFhVFFpMjVkK0FrMS9OSU85YU1rcEdtMGdqcHhveU45aG5iWW05dW1MRnBnUXhUYWV3TU5uQm5ZZ1BiZy9Ya0hadTRNYk0zWThtMUtkZDQ0VjJoWm1WTXVaNjNyS0tXUHFXaEsxVU5GcFk5Yjg0U2laZUxmeDg5eHIrUHl1V0E5elR2d2E5MDl1ZUhHU2puRnp5MnIxeTVYdWZnOGUza0tkN2V1STAzMVcvaXZuUVB1WW1lbnUyK0NOZEhLa0dvcjQvTkxxRlppOG1zeHo1cmFkY0pGZkNXK3MyOHVXNFRQMy95dnhjOGRxQ2M1MTJuNzEzUitzN1hZMldYTk9lSVhaZ3pRM0t4Y3NFamRvRXZqaHptUGMxN2lPcytQckRtS3Y3azNHTjRNQ01UZW5yVzVKaGQ1TG5pMkt5NUdvd2d6VWFRdEdQTnVaYmtSQkExUExGcEliZEF6OWJMaFVSRExoT21IcUl6L2lycWdsdm95enpJWVBZSmN1WCs4M3IrWFRpdVYyWXc5d1JwNnl4ZDhUdHBpOTZNVDQvVlZEckJwMGZ4YVRFc3Q3SXhyV1FuY1R3TGsvQ3FyYlBzNUNnN2syL09DcDhlbC9La2w3SG5ScjVFZlhBblFhT0pIWTN2UkZjK2pvL2RCVUJ6NkJwZTB2YmhGYzNmbjMyRXAvdi9ZdGI5QWFPZXJRMi96S0hoejJLN3RkVW1uMDlqY0ErTjRhczRPdkp2UzNyZHI0M2VERlI2aFBabUhsancyTW45UGZQdEFxM0ZaTUFRUE02TUwveWhaMm1tTmhvSUlZUVFRZ2doaEhqaFVrcE4vbDJaVTBxZDlEenZLY2R4OW5tZTk4aUJBd2YyWHV6MXJUYVA1ZjIxZW42L3Z1VlFWSUovTTlmak1ldlBlc1dNNW1NbUdydUREYnloYmlOYkFnbjhTaWVQUFMzdnA4S1lDTnJWd3FNU0pGd041Mzl2VitGYkpsN2tncHJCN2ZFT29QWUEzL2RTcDNsRFhSZHgzY2M3bXJiejZjRURBTHlqY1FjYWlvRnluZ2N5dll2TU1yOE9YNFIxdmtvM21ibXk4dVlTMS8xb0tJYnN3cXE5Ymw1b2ZqRGV6VXVqYmV3Sk5qSll6cU1yYlZhUFU4dWJ1c2I1V0hhQXg3SURzK1o1UTEwWDcyamN3WUg4Q0o4WW1QdFh5V1RHdHVXNTVGeDd6bU11SnhJMHZJeG95aUR1MzBqVXQ0NnV4SjBNNTUrbEozMFA0NldURTlsT005OWdGTWFzOHFOTDUrRml3NHhkQXg2RjhnRFBqWDZSMGVJaHRqZThmU0xyY0dublVFb1I4MjlncExBZmdKS1R3dldzUlViVnhuSlQxV3dwaFk1ZlQ2eTRGNk40OFNyYW96eCs3bys1cWZNdjhXbFJ0amI4SXFBNFB2YnZGK3ljdWdwd2M4ZW5DQmoxQkl4Nm51ajkweFdYSFEyWkxWelQ5cjh3dFNpTndUMDhjdTcvdy9VVzNqV3pKbElKR2c1a0gxbENOdVJFMEhBVmduTnQwVnNBR003dkoxL3V4NmRGMmQ3MFRvNk4vanNGZTZpbXVYVGw1NlVkSCtmTStIL1R2U29CU0NHRUVFSUlJWVFRRjRybmVVOEI5M21lZDUvcnVtZEhSMGQ3enAwN3R6bzdhVitBUER4c3I5WnN2Tms5d2x5OG1yUDZkS1dSbUFnNlRHYmdGVjFuVnRuQ21HYnkwc2dhQnN0NWhzdDVkZ1lidUNPK2p1MkJlZ3lsVUVxUmM4c01uMWN5MWFjMGpCcExyNVk5aC9KNTN3OU5uUitPWEJvYkQzZmFKUXBqaml4R2NYa3B1RGJkcFF4NTE2NldFVjJxb3Vmd3J5TkgrTTJXUGJ3cTFzblR1U0ZNcGZHU2NETUFYeHc1dk94TVZnVzhlNktrWnRJcGNlaTh0VTFlYXpzLzhOM21xeVRSZEZ1WkJlZmY2SS96N3VhZFMxNVBweThHd0pXaEp2Njg0Nllsai92TTRBRjZyTGw3THE3RVB3dzh3NlpBZ2tleS9kWDd6R205YTgvUHZBYllFMnhrVXlETzk4ZlBVcGdqQUxqV2pOQm9CbWIwU1Z3ejBaOXgyRjQ0QS9WeUlVSER5NUNtRFB4R0hlMnhXMm1QM1VxeWNJTG5ScjlBc3ZBY0hwVVhra0tuUHJpRGx2QzFHTnJpVFUzUDU3aEZ6cVYvekxnMXVYTmo4cDNOdy9WS0RHUWZKbS8xc3FYaEZ5cWxIN1hna3JJT0EwWkQ5ZXVTUFlidEZQQU1yK1ptejNQeFBJK3ltOGYyS204T3V1YWJPSjk4cUxpY1pjdTlQTlgzWjl5dzlxTm95c0NuVjM0cEQrV2Y1cDVUYjEvV25IdGFmb3VXOExWelB1WjRSVTRtdjhuT3BuZlJGTHFLM1MzdjVjRGdQeXg3L2JvS2NHM2JIMkpxbFIxTGZka0hGdzBZTm9XdXJMN1d1c2QvdU9nNUZKVmYxaXZOWEc0TVhVblFhQUxnZE9vN0tBeHU3dndVSWJPRm1IOEREL2Y4SHE2MzlOMCt1NXAvZzVpL2l6M043OFh6YkhyU3ExdUtRUWdoaEJCQ0NDSEV5aVdUeWI3bTV1WmI5dS9mZjVaTHVGUk1SRGNvVGV0cjZIZ2V4WnBMZUVKTTk4KzR6M0lkTWs1dDVmUTBwUWhyQmcyNm4rR0owcU1seitHY2xXWGNMaEUzS3Vjd05KMXJ3czAwR0VHU1RwRU9NMHF6R2F4ZXRMZGRsOTV5anQ1cHdRSU5SYjBSSUZSajBORDJ2RmtCZ0pCbTFCeDhCSEJjZDhiR1psTnBzN0loeGVYbnZuUVB6K2FYMTZicm5uUTNyNGkxc3lOWXoyKzNYRm5kM3I4M1B6eG5kdHRTYU1CN1d2WndSYWdSZ0x0R2o4MG9HUXhVWDlzdFJvaVk3aVB0VkJKb2JvdFZzaWFQRlJmT1RJem9KdHNEOVRXdkxhNzdpT3RMSDFkTC85SmFETmtGaHJJek55VUU1c2swblBTV2hzM3NDamJRNFl2eXQ0UDdaenkyTlZESFI5dHZ4UEljM25mMmZzWW1Oa3AwVEdSNjlwUldQL0Q1WWlSQlEwRWkwTVdXK3Jkd2ZQUXVSb3NIZ2NyRi81elZoeFkyYUEzZmdNK0kxalJuenVxblAvdEk5WFpBcnlkb3RqQmVPalp4MGQ4amJaM215TWkvMEJaOUdXMlJXd2o3V2hiTjZvdjdOM0l1ODZQS0NyMGlKU2RGbEhXMVB1VTVlWjVMM2hxb2xpZlZsSStBMlNnZktnUmpoVU1jR1B4NzRvRXVEZzEvSGdEWHN5a3RzNGZmWWtHNzA2bHZFL092b3lOMk81MnhPOGlYQnpreDlyVmxuRW5qNmpVZkpPcGJWNTMzVlBKYmk0N2FrSGc5QU9uU2FVWUxCeGMveTBUZlQ2L0dIWkxuMjFoM0p3QVpxNXVoM0pNQUhCKzdpeXRhM2tmY3Y1RmR6ZjlqeVFIVXR1aXRkTVJ1QjJDMGNKQno2Uit0YUcxQ0NDR0VFRUlJSVM2TXZyNitmRjlmMzVtTHZZNExMYVFiakRsVFVWR1gyVUd5eGVoSzBXS0daalRpS0hzdTQwNEoxL05xNm0wWTBrMjZBbkdHYzFQWmhVZUxTUTdrUjdnKzBvcHZvdCtpWHpQWUdxeWJOZDcxUEliS2VaN01EcENkMWdNc3FwdXM5OGZ3NjdWZGRoNTNMRkpPYWNaOUFVM0hxREZSd1BGY2lwNVREYjRvSUtpWmFISjU3N0wzbmRUcEZZMy9xLzZuK1p0MUx5T3VWM3A0Wmx5THZ4L1l2OGlvdVRVWlFkN1hlaVc3ZzVWTiswL25odmpCK05sWnh4MHZwU2g3TGtITjRMTWJibVBVTGhEUmZNUjFIelllajJUNlo0Mlo3bFJ4bkQvdGZYeko2M3A3NDNZMitHTWNLSXp3emJHbHQ0ODlkd0d5RE9jenZUeHA2YnlORjV2OGNYWk5mRS92VHAyYU5mWjRNVVd2bFdXRFA4WnZ0MXpKbi9RK0JzQzJZSDMxY1NGQlF3RW9wZEVRM0lYUkZPTFE4T2RJRm84QVVIUkdPSkg4R2k1bDFzVi9DbDN6THpMVGxLSTlTcTdjVjcxZEg5ekpsdnFmcHpkN1A5M2o5MUJ5S2sxSnMrVWVUaVR2WXF6d0xGMTFiNlFwZE9XQ2djT1EyWUtoQmJIZFBMWmJJRmZ1bzVFOXJFWTJvRXVaakhXdVdnclNwMFVJR3kyck1yZDRjWW40T3JpMTgyOEFlS0Q3L1dTdEhzNWxmc3k1ekkvblBONnYxeFAxVjNiNGpPU2ZXWlUxSEJqOERCRmZPM1dCYld4citDVUs1Y0ZGZXd2T3BMaXE5YmRwQ1Y4UFFGLzJvV3JBY3lGaHM0M204RFVBbkVyZFBUR1RUc0NvbzJEUHZSdExUUVFORndxR3JvbmN6RmpoRUNWbjdoMVFFVjg3VGFHckFUZ3g5dlhxL1QzcGUya0tYVVZiOUJZNlkzZVFMRHhIVC9xK0JaOUQxTmZKRlMzL0U0Q0NQY3pUL1greDRoS3ZRZ2doaEJCQ0NDSEVTc1IwUDRxcDlrQ081MUdvTVVOUW9ZaHFKZ0ZsVUppb3hPUGdrWEV0aXE1TlNEZVh2aDdOeDFXaFp2Ym1oaWxQL00wOFlPZjV3ZmhaNm5RLzIwTDFHQXRjbzB2WnBXb1BzZW01VWMxR2lFMytCSG9OMTlOY3p5UHBGQm16cDRLR1BxWFJZQVFYWE1OY2NvNU4zcDM1ZlExb0JqclNma2lzVEtNWm5GR0cxRlE2dTBPTk5mY3pORkQ4V2NkTk5CbEJBQTRXUnZtci9xZm5UTE1lczR0OFp1Z0E3MjdhUlZneldHdEdnRXJBOG5ORGgrZ3I1eFlzdlp0eHkrekxEeTk1Ylc5d05nS1F0RXMxalhzK1RjOXFQRC9UOEMwTld3QjRPai9FNlZKNjFsZ1hqMzhZZklhLzZyeUZLMEtOdkNyV3lUM3A3bXEyNS9ubFlTOVhFalFVQUNpbGt3aHNabGZUYjNCbytIT01GWThBTGtWbmpKUEpiNklwUDJ1akwxdFNHVkhQcTR5em5QSHFmVkYvSjBHem1VMTFQMGZJYU9GVTZyL0lXdDE0T0xoZW1aSENNeFRzRWRiRlgwdDc3R1g0OU5pY2MvdjBHS1lXblFvYVdyMTR1Tlh5aUN2aGVoYlpjay8xZHRCc3dkRERxMUw2Vkx5NEtCU2FNcXRmTDZZMWNnTzdtLzhIcm1menZSTS91eXByOExCNXV2L2ozTnI1dC9qMEdGZTB2SitDUGNwWTRkQ1N4dTlwZmk5cm82OEFZRGkvbC8wRG4xclN1QTJKMXdHS3NwdWhMM00vaWNCV3JteDVINjVuODBEM0IyQ080TnRrWDFKbm5oNmpVZDg2cm1yOUhXdzN4OVA5SDU4emU3RXJjU2Vnc0p3VWZabjdaengyWU9nejFBVzNFVFNhMk4zOEhzWkxwMGlYNXQ0ZFptZ2hYdEwyWVhRVndQRktQTm4zZjdDYzJSOFNoQkJDQ0NHRUVFS0k1MU83TDhMUlloTEhxNFFHTE05aDFDa3VNbW9tcFJTbXB0UHFDM0dtbEs0R0djYnRNa1BsUE92MStKTG4waldObmNGNnVnSXhqazdMcmpsWUhPTnJ5Uk84MWwzSHpsQURBYzJZdURKU3lXKzBQWS9CY3A2SE1uM2NsKzRoTjYyTmlBWmNFMjZpMlF6VzlMd3N6MkcwWEtRMExRQVEwa3pxZEgvTlcva3pqa1Z1V2grelNrbFhzK2FNUlNHbWUzVzhrM2MzN2NKVUdtWFB4Zkljd3BySjc3UmV4VFhoWnI0NGZKamtlWm15ODdIeCtIOUR6L0xodHV2NDRYZzNueHMraUwxQTF2R1AwK2Y0Y2ZvY0RVWUFVMmxZbmxzdHEvbEN0OTRmcTc3blRWZHZCSlk5WjJoYUZuTmhXcWJoSm4rYzY4SXRBSHh0OVBpODQwK1d4cmwzdkpzNzRwMjhyV0VMSjBvcDF2bWlqRHZXb3VWZUx4Y1NOQlF6eFB4ZGJHdDhKOGRHLzQyUlFpVmpxdVFrT1RMNkpWelBabDM4MWVqS3QrQWNqbWVSS1oyZGtka1Q5MjlDS1IxTjZiUkZieUhpWDBkdituNTZNeitpN0ZiU2wzUGxYbzZOZllWazhRaGRpVHVKQjdxcVpROG4rWTBFZmlOQndSNnNsRkF0OTJNN2VYekczRUhHcGZJOGo2STlScVkwbFFZZThhMWQ5TGtLQWFCUEJCaHRkM1diNVJidFVmWU5mSXJyMS80Sm1qSjR5Wm9QOGFNenY3N29lWFkwdll2TytLc0JHQ2tjNE1tK2p5MnBGMkRBYUtRei9pb0FTazRhMTdNeHRBQVJYeVdMY2tQaXRaeE9mV2ZXT0YxVmZ0RTc3dXdQUndxRHExcC9CMDBaR0ZwNHpyV0h6RFYweEc4RHdISnpzN0lDYlRmSHZvRlBjbFA3bjVFckR5ejRYS0srVHZ4NkhQRFlOL0RYOHdZWGhSQkNDQ0dFRUVLSTUxT2JFWnF4NWQzeUhKTDIwb0lNMC9tVnhsWi9IVDJsREpNZEVwTk9rZDV5am5YK1dFMmIzOWY2SXZ4MGZPWWFtM3dBQUNBQVNVUkJWRDI5cFVOa3AxVVBlcll3UWw4NXg5WkFndTNCZWhxTklENmxNVzZYT0ZrYTUwZ3h4VGtyVzgxMmhFb3Z3NnZDVGR3UjZ5U29HVFd0SSsxWWRKZlNNN0s0NHJxUE5sOTR5WE5NeXJsbENzNzA2d2FLT3QyL3JONklRclNaWWQ3YnNxZGE4akx0V1B4WjM1T00yVVUrMUhZdEcvd3hYaFpkeS9XUlZ1NU9udUs3cWRPTU8zTnZxcC91cWR3UTd6djdFM3BxS09zNStpSUpGRTczenNZZHF6N25aTFlsTUNPcitCMU5sWFB0elE5elpKSGczNWRIajlEdWkvQ1pvUVA4VEdJREFBOW4rcVJPMlFRSkdvcFpFb0ZOYkc5OEIvc0gvNGFNVlFtaTJXNmV2c3lEdElTdkpleHJYWEM4NjFxTUYwOVViMnVZaEkzV2FqYWdwbndrL0p1SU5MUVQ4M2R5Yk96ZktVNlVQYlRkSFAzWmg4bVV6ckM1NGVkcGk3eDBScmxTUTRVSkd2Vk03bi9LMndOWVRtWVZnb1l1bzRYRE9ON1VtMi9FN0pDZ29WZ1NYYXNFeld3M3QrcHpEK2YzY256c2E2eUx2NGE5QTU5WVVtQnlNUHM0SGJIYnlaVE84R1R2LzE2MGgrS2tiUTIvaUhiZXoveEkvaGtHYzAvU0VyNldyUTIvU0cvbUlhenplamxPUGYvWmE5dmE4RFppL3NvdjM4TWovOHg0YVhZOThSMk52NEphNU5mUldPRXdUL2I5T2NQNWZianpaRFFDSkl0SGVMRDdBelNFOWpBd3JhK3FFRUlJSVlRUVFnaHhNWFg0b3pOS2RoWmNoKzVTRnMvemFncXcrWlhPNWtDY0gyVVVUR1R3RE5zRmpoYVNYQnR1bWRIdmF6R2FVcncwdXBaVFZvWjdVbWVyV1lQdXhKekQyUUtQWlFkUVNsWDdLTnFlTzZ1TW9nWjArTUw4V3ROTzZveEFUYy9IOHp5U2RvblQxc3dxUVhIZFI0c1pXdkk4azRic0FtUFRNamdWMEd5RzhOZFk1bFJjM2xyTUVHK3AzOHdyWXUzVjhwL1BGY2Y0Ni81OUROa0ZBSDYvNXlGK3JuNHpQMXUza1lEU2VjdkUxdzlsKzNrdzNjc3orZUZxWUg5U2t4bXFCaUFCNHNHbHR3T2J6MXpsU1EybDhmL1d2N0xtdVdJVC9ScHZpTFR5K1EyMzF6eitBOTBQTUQyeDBQSmNacjlqVkY2WC9ubmVxemI0WXd5VzgrVGQyVWtEQ3JnbDJnWkF6cldyeDBRMEU1L1M4WUIvR3preVk4eGtpZVBwcXhoM0xQN2czQ00wRzBGZUdldkFBNzZidXVSYjZ5NlpCQTNGREpVUEFUcnh3RWIyTlA5UERneDltb3hWZWNHVTNReTJWMWh3dk9kNWxOMGN5ZExVaXpQa1c0dXVUMzFnbVB5dnFRZnBqTjlCekwrZXd5TmZKRms0Z29jTnVHVExQVHc3K0duR2l5ZFpGMzgxUWJNWmhZYXUrVWdFdGpHUWZhS1NhV2oxVWJDSENmdldMTmdMY1RFZURpUDVmZFhiQWIyUnFIOGRtcmIwV3ZEaTh1WFhFd0FVblF2VExQZm82RmM0ay9ydXZQMEF6emRhT01oRDNSK2thQ2ZuTFJsNnZxaHZIZTJ4Vjh6NTJPSGh6OU1jdmdwREM3T2o4VmZZUC9pM014NDNKdnFkcXZOKzJUY0VkN0dwL2swQURPUWU1OHdjV1lwMWdlMjBSbTVhMGhvSGMwdHIzSndyOTVNYlg3Z1J0QkJDQ0NHRUVFSUk4WHhxTmtPVmk5Y1RKVGhkUExLZVJkWXBFeldXdm1sZDB6UWF6UkJSM1ZmTlBQS0EwOVk0NTZ3c1hZR2xseWdGMEpYaUhZM2I4U3VOZTlNOXM3S1piRHlZbzd6Z0pCT05iY0U2ZnFGaEN5MUdxT1kyUHlYUDRYZ3h4VUI1YWlPeWlXSnpJRUZFcjIwenYrZDVETnNGVXRNeXZVeWwwV1FFTVRYSk5CUUwwNENydzgyOE9yNk9hOExOMVdCYzBYUDQ2dWhSN2s2ZW1oRjRLbnN1WHhrOXlrL1M1L2lGeHEzY0ZHbkRVQm92ajY3bDVkRzE3TThQODVIZW1kZXlKaCs3MEJUUXNJSVNvSDZsNHpkcWY4MW9LSnhwMzZXUDlUM0JNL21SV2NlMW1pSCtjWjZnNW5YaEZ0NVV2NW1EaFZFTzVVYzVaMlhKdUJZeDNjZXI0K3ZZSEtoY2g5MlhINnFPeWJwbGZyL25JWFlFNjBuYVJkYWFFYkt1aFYvcDNCaFpBekJuK2RqZmFONk5UMms4bk8ybnQ3ejByTTlMblFRTnhieENaaXNoczdrYU5Gd2FqNktkeEhhbmdvdjFnYTNWOG9WelNRUzJzS2Y1dHppYitpNzkyVWNwT3BVbXE3YVg1MVRxVzJTc00zVFZ2Wkg2d0E0MFpSRHpyVWRUSm83bjRPRXlXamhFZlhBN3Vscit6b3lTa3lKVG1ucWVVVjg3UWFOaGdSRkNUQW1abFhyWk9hdTJ4c2RMNXk0NVlEZ3BWKzZyNmZpZFRlK0NlWHFENXNwOW5FbDludzJKMTlFZWV5Vm54cjlQcW5nTUFFMFptRnFsTEVETXQ3NDZ4cWZIdVhyTjd3SWFCWHVRWndiK1p0YThDbzFkemI4Mjc1ckNaaHUzcnBzOWJ2b01rMjVzL3hoejlWdWM5Tmk1UHlKWlBMckFYRUlJSVlRUVFnZ2h4SVVUMFV6YS9WR09GcExWaStwWnA4dzVLOFAyR3E5QmRmZ2liUEluR0xVSHF2ZWRMSTV6c3BoaW5UK0t2b3lOOVhjbXVtZzNJenlZN2VOd1lZeXN1M0RWSWgzRkdqUEVkZUZXWGhsdlo0MVJleWxSZ0tSZFluOStlRWFnSWFnWlhCZGV1TkxaWExKdW1TRXJqeld0TjJKTTk1RXdWcDdOSlM1OXB0SjVWOU5PMXBpVm4yVUhqeCtPZC9Qdm8wY1hMRG5hVjg3eGlmNjlkUGlPOGZxNkxtNkpya1VEL25IbzJWbkhKcDNTQmVsSHVORS9jN05BMlhQNS9aNkhWdjA4aThrNEZxRVZKdUgwV2psOFN1UHFVQk5YaDVybVBLYmtPZHcxZW16Vy9ZY0xZN3dpMXM1dnQxdzU2N0g5dWFFWnQxOFdYY3MxNFdZc3orRkx3NGRYdE9aTGpRUU54YXJ5Y01uTTZDR21TQVMyb21zTC8zS08rTmF3dGZHWGFBanQ1dVRZMTBtVmprMzBOWE1aenU4amEvWFNsWGc5YTZJdkpXZzJFelJieUU2VVRoM0tQY0g2eEU4dmVvNkZKQXVIS1RuakFHZ1l4UHliOE9sMXk1NVBYRjRTd2EzQXlvS0dqYUVyMmRuMDdwckdtTnJVQi9KYjEvMWR6ZWQ4dXY4dnlWcmRkTVplUldPbzhzczBXVHhLWFdEcnJHT1BqOTFGUit4MkRDM0lycWJmNEtHZUR3SVFORnFZRE43RkFsMFRSeXV1YnYwZ2ZyMGV4N040c3UvUEtjOVJ1blZUL2M4UjkyOENQQWF5ajg3S09GU29CVGNjVExkWUtXRTFUMEJVQ0NHRUVFSUlJWVI0UHZnMG5VNHp5b2xpQ21jaWN5L3RXSnkxTW13UDFSWTBUT2grT253Um5zcE5aZlVVUEllbjgwUHNDVGZTWXRZZXdBdHFCamRFV3RrZXF1ZElZWXlITS8wOGxSdWlmTjRHWFExRm14bm1wWkUxWEJGcXBNTWZKVElSSktnMXl4RGdRR0dZVTZYeGFzalFRTEV0V0UrWHYvWldSQ203eEpBOXMzVktRdmZUWUFScm5rdGNma3Fldzk4TzdPY1AycTdsM25RMzMwdWRZYVNHQUYrUGxlWFRnd2Y0L05BaE92elJHZG16ays0ZDcrYkxvNnU3cVYxRDhZM05QejNyL21QRkMxTVI3VUlic3ZPNHpKM2E0QUtIQzZOOFlmand2UDBnKzYwY0hsUkxLby9hUmI2WE9zM2UvUENNNHg3TzlIRnRwSVVEK1pGcXlWbFJJVUZEc2FvOHp5VTlMVE5SMTRJRWpTYTBKZFJUTjdRQUxlRnJpZmphT1ozNk5nUFpKeWc1WTRCSHdSN2swTWpuU0pXTzB4NTlKZldCcmRXZ1ljWTZ5M2pwQkFIakpjdGFzK09XR1MwY3d2RXFLY3ArbzU3NjRBNTBUVjRlWW5GMWdhMzR0Q2dBSGZIYjZVbi9xT2FzUUFCVEN4SDFkUzU3SGNzWnF5c2ZBYU9CSFUzdkFtQWt2NS9CM0ZOekJnMHRKODJwNURmWjB2QUxKQUtiYVF4ZHdVaittV3FXSlVERWJNT3ZKNmdMYkswR0lROE1mcHIwSEgwTVkvNE5iR2w0S3dEZDZYdkpsTTdPQ2hvVzdCRWU3LzNJdk92M0d3bXViSGsvQUllRy80bXNkVzdlWTlOVzk3eVBDU0dFRUVJSUlZUVFGNXBQNld3TXhIa3cyNHZsVlFKeDQ0N0Y0ZUlZTDNQYkNkWndIVXBUaW12Q3pUeVM3YWV2WE5tazZ3RkhpeW1lelkvU0VxODlhS2lVd2xRNmpWcVFhOE90YkEvVTgzUDFteG14QzR6YmxTeXJnS1lUMFgwMEdnSHFkRDlCelVCVGFsbkJRb0NrWGVTcDNEQnBaeXFyTWF5YnZEeTZ0dVp5b3A3bk1WRE8wMnROYlZwV1FKM2hKMUZqbVZOeGVmalQzdGx0Y0k0VWs3emoxRDF6OXVGYnF1SkV5ZDNwUHRtL2w3OVdxcnBoWURXNWVMemgrT3lXUUJkTHppM3p3ZTRIQWVpZEo3QTNVTTdQdStaanhSUS9lL3c3R0VyRHJ6UjhTc2RVR2tvcFVuYUowclJNNHJrY0tTWjU0L0h2Vk91VHpmY2R0L0g0UlAvZVJaL1Bwd2NQOE9uQkE0c2VkeW1ScUloWVZhNVhwbENlU3ZVTjZQWDRqY1NTeHl1bEVmR3RaWFA5VzRuNjFuTjIvQWRrckxOTWxoM3N6enhNenVySHAwZFJHSGpZZUxqMFp4NmhLWFFsbXFyOVI3cmtKRW1WanNQRUhvU1EwVUxVdi96Z3pZdFpZK2lLaTNwK2hZN0h3bS84RjFMSlRwS3BNYmpVRWJ1dCtuWFlYTXVOSFgvR296MGZvbFJqZjhOazhTaDdCLzVxd1dPMk5ieWRrTm5DWU80SmVqUDN6M3A4YThNdkVUYlhNSkxmVDNmNm5rWFBtUy8zYzBYTCt6QzBFSzVuOGV6US82VTVmTzI4eDU5TWZvdW04RFVjRy8wcUkvbG5BRWdFTms4N1F0RWN2b2FlOUgwY0d2NHNRYU9aM3N5UDU1eHJSK092b2pDd25CVFBEWCtCOXRqc091YU9WMkk0UC84djc2RFJYUDA2V1R4S1NzcVBDaUdFRUVJSUlZUjRnZEtBUmlOSVZQZVJjMjJnY3JHL3o4b3hXTTZ6dnNiTXVvMytPRmVHR2tsbVNoUW01a3M3Rmc5a2Vya20zRXpkU3ZxWmFUcCtMVWk5RWFEREY4V1p1QzZuVU9nbzlCVUVDaWRacnNPRDZWNU9GbFBZRS9NYktMcjhjWGFIR211ZnozTTVVMHFUbXRhM0xLQU11dnh4QXBJWUlHcXdrb0RoZkJ5OEN4SXdmQ0Z5OFRoWkdsL3hQTGJuWW5zdU9leGxqYjg4dnRzWGhyeGppbFZsT1dtS3psajFkc0NveDY4dlBXZzR5YS9YMHhGN0ZmWEJYUndmK3c4R3NvL2dZZU5TSmxVNlN1V2oxbFI1aEdUeE9iSldMekgvdXByUGxTd2NxV1lvYWNvZ0VkaThyRFZmQ201WSs5R0xldjVjdVkrdzJYYlJ6dCtYZVhEUndOMTBRYU9KOW9tZ1ljWTZROFRYU2NSY3k0M3RmOFlqNS80QXE0YkFZZEVlcFMvejRJTEhiRzM0SlFCU3hlTnpIdHVWZUQyWWE4aVZCeGFkYStxOGxkZnJjeU5mSkZmdVgvQll4eXZ5Y00vdnpiaXZNYlFiQUE4YmhVRkw1QVo2MHZkeE9yWHdEcWV4NG1FYVEzdllQL0MzbEYxcE5DeUVFRUlJSVlRUTR0S21sS0xKRE5KbWhtZVVMUndxRitpMXNqVUhEWDJhemgzeFRvNFVrcHkyMG5oVUFoUEhpaW51VHA3bXJmV2I4V3Y2aW9KN2xleERoYm5LTFQ5Y3orTzV3aGozcGMrUm5CYmtxOVA5M0J4ZFEzZ1pQZEdLcnMzSlVvcXlOM1c5TUtiNzJCR29SMXRoZ0ZNSUlTNG4wdVJKckNyTFNXTTU2WWxiQ3IrZXdOU1hWeEpCMTB4aS9rNTJOLzg2V3h2ZVJtQkdVK2laOWRUejVRRkdjdnZ3YXR5eFlidDV6cVovaU90VnlpejQ5UVQxb1Yxb2FtVU5XOFhsWVVmVE82cy9LODhNZnBwbkJ2NFc4SWo0MnJteC9mOVV5NWF1RmxNTEFjelpIM0M1dXRQM01KUjdjdEVnMzF4MEZhQXVzQTJBVThuL0FxQWwvQkw4UytnSDJqTitEeWVUMzJJby8zVE41eFZDQ0NHRUVFSUlJVjZNR3ZRQWE4M0lqQXV5V2RmaWFDRkpibHFKenFWcTkwVzVMdEpLYkZyNXphTG44SlBNT1I3TDltTXRVc2J2WXZBOGp4Rzd3SDNwSHZyc1hEVWJTRWV4STlqQTdrRGpzb0o4ZytVY1o2MU10Y2VqanFMVkROSGxqNi9pNm9VUTR0SW5tWVppVlpXZExHV25FdERRbFord3IyMVpKVU9uOCtreE50WC9IQTNCM1J3ZG15eUxPRE5vNk9IUW03bWZqdmlybGh5azlEeVgzdlNETTBvYTFnVzJrZkJ2WG5HSmhSZXI3eHgvL2NWZXdvdEdSK3cyMWtSdUJtQWcreWlwaWZLWWhoNW1WOU92RS9WMWNrUDdSM24wM0lkWEpjaW5xd0ErdmJMcjBISldudUkvS1YwNnhkUDluMWpXMlBiWUs5R1VEM0E1bGZ4MnRTZHBaL3dPam8vZHRlRFlnajNDY3lOZldOWjVoUkJDQ0NHRUVFS0lGNk9BcHJNbG1PRFJiSkFScHdCVXJuQWRLU1ladFF1RTlkbzJzZXNvYm9pMGNMbzB6dU81d2VyOTQwNko3NHlmSVc3NDJSTnFSRmN2akx3UnovUEl1emIzcExyWm14K2FrUlhZNlk5eWM3U05lclAyc3FxdTU3RXZQMHpLbnNwYURHb0dPNFAxaEExSkRCQkNpRnBJMEZDc3FveDFCcGRLMXA2aEJRbVpyYXMyZDExd0cxZTFmSUNUeVcvU25mNGg5bm1CbUl6VnplblVkOWhVLzJZMHRYQ3paTS96eUpjSE9KZjVNYTVYK1VCaHFERHRzZHVxZ1JraDV0TVEzTTN1NXZjQVlMa1puaDM2eCtwaloxTGZ3ZFJDYkczNEpXTCtMcTViK3hFZU8vZEhPRjV4UmVlTStqdGdvb1Z2dHRTem9ybk81M2lGWll4U3JFKzhGb0RoL0g1S3poZzk2ZnZZM3ZncmROVzludE9wNzh4NmpkYWlOWHc5VjYzNTRLSnJtSFJqKzhjNGZ6UEIrWTZPZkpsVHFXOHZlMDFDQ0NHRUVFSUlJY1JLS0tYWUdxaWoweDloTkYrb1p0bDFXeG1lS3lUcHJMRkVxVktLRGwrVVY4YmFPVjVNTVRaUjZ0TUZUcFRHdVR0NWlwanVZNTB2aHFGZDNNQ2g1M2xrM1RJUHB2dTRPM1dhRWxOWmtESE54NjJSTnE0SU5XSXNJOENadElzOGtSMmtPQzJ6c2w3M2MyV3dhVlhXTG9RUWw1TVh4allUY2NuSVdGUEJES1dNVlMvUDZEY1NiR240ZWJZM3ZJTzRmOU5FbGxPRlM1bWU4WHRJRm83Z0xWSit3ZkdLOUdjZkkyT2RuYmhIb3pGMEJZM0IzWmR0bHFGWW1vYmdicTV0KzBNMDVjUERZVy9meHlrNXlSbkhIQi83RDA2bjdnYWdMckNWNjliKzRZb3pidXNDV3dId2NNbVd6NjFvcnRYUUdiK0RxSzhUZ0RPcDd3TFFrNzRIMTdNd3RTaWI2dCs4b3ZtVjB0RlZZSkYvL3VyeHV2SXRldnhLL3g4SUlZUVFRZ2doaEJBcjFXeUcyQjZzSnpTdGI1L2xPZHlmNmNYMjNKcGI3K2hLWTFld2taK0tyeWQyWGkvQWZZVVJ2ang2bEtQRk1VcXV2U3JyWHc3WDh4aXppOXczM3NPL2poeVpFVEFNS3Axcnd5MjhOTktHVDFzNENlQjhudWZoZWg1UDVRWVp0S2VDc0FZYUd3Tngxdm9qcS9nc2hCRGk4aUJYVU1XcW1sNkdVYUZRRitBaXZhRUY2WWpmUmlLd2lYT1pIOU05Zms4MVU2cmdESE15K1UxTS9aZUkrdGJOR1FCMFhadVIzSDU2MHZkV002RWl2dlpLaHVJeUdpMkx5MGRIN0hiMnRMd1hoUUc0N0IvNGEwWUtCK1k4OXREdzV3a2F6YlJHYnFBaHVJZXJXMytQcC9vL3ptTFpjUE5wamR3RVFLcDRITmRiMlFmOWdORkkwUjVaOW5pZkhtTmI0OXNCR0M4ZFp6RDNKRkRwYVhwMi9BZHNTTHlPalhWMzBwZDVnSFRwOUxMT01WbzR6T085SDFud0dMK1I0TXFXOXdOd2FQaWZ5Rm9MQjFPelZ1K3kxaUtFRUVJSUlZUVFRcXltYTBNdFBKNGQ0RVNwMG43RUJVNld4bmtxTzhpMWtSWjBhdHZRSHRaTlhoWmJTOUlwY24rbWw5eTBBT0hlL0RDMjUvTGErSHF1RERmaFYvcnp0bUhlOHp3Y1BQcXRIRDlLOS9EamRDOEZwdGFtQVh0Q2pkd1I3NlRSREM3ckhJUGxIUGRuZXNtN1V6MGhZN3JKbGFFbS9EVUdJWVVRUWtqUVVLeXltSDhEZzduSEFiQ2NES1A1QXpRRWQ2SnJ2a1ZHMWtaVEJqRi9GNXVNSmtKR0t5ZVNYNmZrakFJZUk0Vm5PSjFLc0tYK3JRVE5tV1VJWE5kbU5IK1E0MlAvU2E3Y096R1huODdZcTRuNTE2L3FHc1dsdzlRaTdHNTVMMjBUUFF4ZHoyYmZ3Q2Zweno2OHdDaVBmUU9mNE1iMlB5Y1IyRXhyNUViV1JHNmlQL3RRemVlUCtqcHBDTzRBWUNEN3lIS2V3Z3d2N2ZoTGl2WUl4MGEvd25CK2YwMWpGVG92V2ZPaGlTeGlqMFBEL3p6ajhlTmpYNk1qZGh1R0Z1S3ExZy95WVBjSGNMM2FtN2xiVG9yaC9ONEZqd2themRXdmt4TTlKWVVRUWdnaGhCQkNpQmU2dGY0SVY0U2E2Q3ZueUU4RStFcWV3K2VIRHJNejJFQkVOMnNPN0RVWlFkNVl0NUdpYS9PVFRPK01MY3ZQRmticHRiTDhUSGtEcjR4MUVOVjlhTTlENExEa09Sd3ZwdmhXOGhUNzhzTzRUR1ZSS2lwOUROOVl0NUZOZ2ZpeTFtTjdMay9rQmpsVFNzOTR2anNEOVd3UDF0Y2NmQlV2REdITkpLRHBsRDJYdEdOZDdPVUljZG1SOHFSaVZiV0VyNjFleUhlOEF0M3BIM0oyL0lmWWJtbVJrYlZUU3VFM1lxeEx2Slp0RGIrTU9WRUsxZlZLOUdYdTU4RFFweG5JUGs3V09rZWhQRXl5Y0p5VHlXOXljUGovTVc0ZEJ6eEEwUksraHJYUlc2UjBvWmlYVWdaaHN3Mm9CTE1lUGZmaFJRS0dGWTVuOFVUZlJ5bllneHdaK1pkbEJRd0JkalM5RTlCd1BadmV6SVBMbW1NNlV3dFJGOWhHUStpS21zZnVibmtQOWNHZEFKd2QvMi9HQ29kbVBHNDVLWTZNL2l0UUNYWmUxZnBCa0EvcFFnZ2hoQkJDQ0NGRWxZSGkybkF6VGNiTTdMb3h0OGhQMGowVWwxRktWQ2xGb3hIa0Z4dTJjV09rRlhQYTMrSWVNT3FVK0xmUm8zeDI2Q0FIQzZOWTdzS3RmVmJDOVZ5R3l3VytuenJMUHc0OXk5UDVvUmtCUXczRnRrQWQ3MjNhemVaQUFuMFpmUXhkeitOY09jdGoyUUh5M3N6K2lGZUVtNmczQXRLQzZFWHFYVTA3K2Z5RzIvbFEyMHN1OWxLRXVDeEpsRVNzcW9pdmc0N1k3UndiK3dvQVpUZkR5ZVIvVWhmWVRDS3dHYldNRHdHTDBaUkdhK1FHc3VVZVRpVy9pWWVMNDVVWXp1OW52SGlTa05tQ29ZVXAycU1VN0NFY3IxZ2RXeGZZeHFhNnQrTFRhMnMwTFM0dmxwUGlzWE1mWm52anIzQjA5S3V6ZWhndU52WW5aOTVYTGFGYnEwMTFiNklwZEEwQTNlUC92YUt5b2hVYWhsYjVvNlJrajlVMGNsZlRiOUFadXdPQXRIV0d3OE9mbi9PNE02bnYwUnE1a2NiZ0h0WkVibUpYMDY5eGNQaXpLMXUyRUVJSUlZUVFRZ2h4aVZCSzBlYUxjSDI0bGJOV3BucS9nOGVEMlg2MkJ1dlpFcXhiMXJ4MVJvQmZiZHhKV1BQeFVLYVAvTFFXSnc0ZWorVUdPR09sdVQ3Y3dvM1JOdGI3b3BpcldNWnoxQzd3ZEhhWUozT0RIQzZPemlpVkNwVU1sdXZDemJ5eGJoTWIvZkZsQlF3QlNxN0RFOWxCVGs2VWVJWEtsdVU5d1VaMmhob3dMc0ExeUV1QlQrbUV0TlVQQ2VSZEc4dTdjSUZvSWNUelI0S0dZbFVaV29DdXhCdHd2QkluazE4SG9PU01jWGI4QjhUODY5R1YvNEtjMTlSRGJLNS9LNWFUcGlkOXo4UzlMcFk3ampYdHc4TjBFVjhuTzV0K2pYaGd3d1ZaazdpMGxOMGNCNFkrczZ5eDV3Y00xUkl6NzlZbmZwcHRqYjhNUU1FZTV1am9WeGM4Zm5MUDNrS3orL1ZZOVlpaVBicWtkWUJpVDh0dlZnT0dscFBtcWI2UDRYanpsWWp3Mk5mL1NXNWQ5OWY0OVhyV0ozNEdRd3Z5ek9EZjR5MnpwNk1RUWdnaGhCQkNDSEVwaVdnbVY0ZWJlVHczTUNOd2VLbzB6aVBaZmxyTk1ER2o5blkvQ3FqVC9meEN3MWFhelJEZkdEc3hLM0RZVzg3eDdkUnBIczBOc0MxUXovWGhGcTRLTitGZlpqREo4VndHclR6N0N5TThtTzZscDV3bDU1YW41UlpXaEpUQks2TnJlVVA5SmhLNmY5a2xVaDNQNVp5VjRaN3hiaXh2NmpwRHN4SGsra2dMemZyeStpTmVEbTZQZC9EclRidFdmZDdQRGgva2U2a3pDeDZ6UFZEUDlaRld2amh5ZU5YTys4YTZqWXphUlI3STlLN2FuRUpjN2lSb0tPYWxhMzQwTmZYaHhQTnNQRy94OGdpR0hxQWplaHVqaFlQVkhtTVo2d3hGTzBuWTEzckIxbXRvQVhZMnZZdUFYazl2NWdHS3p1aEVMN1hwOWRJMURDMUV3citaamZWdkl1YVhnS0Y0L2tWOGF3RW91OWs1SHplMElEc2EzMGxuL0RWQXBjenBrMzBmbyt4bTVqeCswbVR2UUZPUExuRHU5dXJYdWZMQW9tczF0QkJYdC80dXplRktTUWpiemZGWTd4K1RMdzh1T0s3a0pIbWk5Mzl6VThkZm9Lc0E3YkhiQ0poTjdPdi9GQ1dudGd4SElZUVFRZ2doaEJEaVVxTXB4WHAvak5mRTEvR0ZrY1BWNEplTngzM3BIamI2NDF3ZmFjVlhZeGFnVWdxbEZBbk56MC9IMTdQR0RQTHQ1R2w2ckN5Rjg0S0gvZVU4dzNhUnAvTkQxSThGMkI2b1kwc2dRYnN2UWtUM1lTb05YU25VeFBabmIyS2M3Ym1VWEllVVUrUnNLY09KWW9yanBYRlNUb21DYTg4S0Zob28xcGhoYm85MThJcDRCekc5OW1Eb0pOZnpHQ3puK1dieUZDUE9WRFV4SGNYdVlDTzdnZzNvbW1RWnZ0QnNDU1Q0YU1lTkdDZ0ticG03eG82dmVNN3J3NjI4dlhFN2FtTCtmeG8rdE9nWUljVGlKR2dvNXFVcEhaOGVSYUhqNFZCeVVoVHRwWlZsRFBuVzBCRGN4WGp4SkI0MkJYdUV2RDF3UVlPR1VBbHdiS3ovV2VxRHV4ako3eWRWUEVySlRlTjVMcnJtSjJ5c29UbjhFdXFET3dpWlRTaTFldVVYaEpndTd0OU0yTGNHMXkzaGVCYU9aNkdoMHhhOWhZaXZFNENzTlhNWGxFS25QZlp5dGpXK0hiOWVLVU5pdVJtZTdQMC9wRXVuRmoxbnZqeEFRM0FYVGFFcmFRcGRRNnA0RkhmaUR3S2xOTUxtMm9uK2lPQjRSYkpXejRMemhjMDJybDM3UjBUTVNwRFRjdEk4MGZlblMxb0x3SGpwRkUvMGZwVHIxdjR4dXZMVEdOekR5OWIvUFkvMmZJaU0xYjJrT1lRUVFnZ2hoQkJDaUV1VlgybGNFYW9FdXZibGg2dkJ0b3hiNXU3VUtlcU1BTnVEZGNzdTRSblVEVjRTYnFYVkRQTklkb0JIc24wTWxnc3orZ3Zhbmt2YXNjZzRGdjNsSEE5bisvQnJPazFHa0lqdUk2QjBES1dob1hEd0tIa09XYWRNeWltUmRTd3N6OEh5M0JrWmY1TTBGRTFHZ0ozQkJtNk90ckUxa0NDa21jdDZMcFBTVG9rSDByMDhVeGllY2Y4YU04eE4wVFZFVnhDUXZKd1VQWWQzbmJwbjhRTVg4Zm11VnhGWXd2WFZZOFVVVDJVSHVTSFN5dHNhdGpKUXpuUC9DcklETzMxUlByRG1LaFJnZVM0UFpmcVdQWmNRWWlZSkdvcDVLVFFpdms0TUxValp6ZUo0SlVieSsybU5YTGZvV0UzcGhNMDJURDJNNVl4ak9lT1VsaGh3WENsREM5SVV2b0ttOEJWNG5vdmxabkhkSWo0OWdhN0pCd2Z4L0lqNzE3T241YmZtZmJ6c1p1Z1p2N2Q2ZTEzOHRXeXVmd3NCbzc1Nlg3SjRsSDBEbnlKZjdsL1NPWHN6OTlNUnV4MURDM1A5Mmo5WjVOZ0hxcG1KOHorSHJtckFNRjhlNVBIZWo1QXIxL2FCYnJUd0xJLzMvZ25YdHYwaHBoWmhOSCtBekNMQlNpR0VFRUlJSVlRUTRuS2dsS0xGRFBIeWFEdW5TMm1TVHFuNjJLbFNtdnZTUFRRWUFkYjR3c3MraDEvVDJlQ1AwMkFFMkJxbzQ3RnNQL3Z5d3pQT0JaVXN3cExuVVBJY2NNdU0yTVZxaHVINXZDVTBINGxwWnJVYzVaNVFJM1dHSDQxS0Z1UnkyWjdML3R3d0QyVDdadlJLMUZHOFBMYVdyWUU2OUJYTWY3azV2OS9rWWhLNkg1L1NHTElMaXg4OGg3OFoyTWZITzI5bW5TL0tiN1Zjd2FoZDVHQmhxYTF6cHNSMUgzL1FkaTBCcGVNQ254cll5NUhpODNQZFdZakxnUVFOeFFJMDR2Nk5CSTFteWxhbGpHSnY1bjRpdm5iYVl5L0gwRUlMamphMElGcjFSOHpEZG9zTEhuOGhLS1ZWZXJqcHNlZjkzT0x5bGlxZHdNTkJNWE8zbGVWbVNCV09jbmpraXpQS2pSYktnd1NNU25aaHlVbHhiUFFybkIzL0Fjd3E2akcva2Z3ejdPMy9TN3JxM2tqVTN6bXJoNmpyV1JUc1lRWnpUM0ZrNUV1THp0ZVhmWWhFYWlzUmN5MzdCajVKMmMwdGVTM1RqUlVPODFEMzc3S3AvczA4Ty9RWmFubE9RZ2doaEJCQ0NDSEVwVXhEY1VXb2tWZEUyL2wyNmhUT3hOL01EaDVQNWdhcE53SzhxVzRqSVgzNUdYcWFVaVNNQU5kRkFuVDVZOXdVV2NPemhSR2VMWXd5VWk1UzhHeks1MlVLZWxTQ2cwdGxvUEJwT2cxNmdNMkJCRmVFR3VueXgyazJnL2lVdnFKZ0lWUUNoa2NMU1g2WTdtR2dQSFY5UWtkeGJiaUZteU50QkRWanhlZTVIRVUxazdjMGJPRkxJODloejVFeE91a1hHN2Z5eWxnSDMwNmU1RjlHanRSOG5xTG44TEhlSi9qa3VsdUlhajQrMVBZUy9sZlB3NXl6NW03Zk01ZUladksvMjIrazFheGNsLzdjMEVFZXl5N2Vma2NJc1hRU05CVHpVa29SOVhYU0hMbU96TmhaUEJ6S2JvWmpvMStoNUl6VEVYc2xJYk5sb1JsbTNISzgwanpIQ2ZIQ2tyRzYrYzd4MTY5b2puVHBOTjg5L3NhSld4cUtTaWtSajdsM2NRM2xuK2JJeUw5UWRGTDBwdStmOTdqRjlHVWZvaS83MExMR0FweE8zYzNwMU4zVjI0ZUh2d0NMN2g5Y1hLN2N4ek9EZjdmazh5NUZ3UjVhaTk1Q2JRQUFGNEpKUkVGVThmOG5JWVFRUWdnaGhCRGlZbEpLRWRWOXZDYXhqck5XbXIzVHlwUm0zVElQWm5xSjZTYTN4VHFJckVMcHpVWXpTSjBSWUZNZ3dRMlJOWnd0cFRsU1RESlF6cE4yTEhKT21heGJyZ1l2NTZPaENHZzZFYzJrVGcvUVpBWlk2NHV3SzlCQWl5OUVRdmRqS20xVmduaTI1M0txT003M3g4OXd2SmlxWHFYUWdNMkJCSGZXZGRGb0J0RWtZRmd6bjlMNDVMcGJhVGFDZU1BL3o5TVhzTTBNYzF1c0F3M0ZZSGw1bVlZQVEzYUJUL1h2NDQvWFhrOVlNL25qdGRmemU5MFBNdTVZaTQ0TmFRWi8ybjRENjN4UkFMNDZlcFR2ajU5WjlscUVFSE9Ub0tGWWtLbUhXQmU3ZzZIczQ2U3Qwd0JZYnBvVFkvL0phUDRadGpYK0N2WEI3WE9PTFRsSjdHcWdVTU9uUlo2blZRdnhRdU11b1hBSG5FaCsvWGxZUzYxV0hqQVVRZ2doaEJCQ0NDSEUvRFNsYURTQ3ZMMWhPeVBsSXQzbFREVmtOMlFYK1A3NFdVS2F5YTNSdGZpMXhmdkhMVVpYaW9UaEo2NzcyT1JQY0d0c0xXbmJvc2ZLMG1PbE9XZmx5TGxsU3E1RHlYV3FQUkFOcGFFcmhhRTBvcHFQUmpOSWh5L0NSbitjaE9ISHAvUktvQkJXTmVQdm5KWGh1Nmt6UEprYm9qenRPa1dESHVBMThVNDIrZU1ZeSt6N2VMbXI5QVBzNVdmck52RzZ4QWIyNVliWWx4K2VkZHd2Tkc2ZENCam11WGU4ZTBYbjNKY2Y1dXRqSjNoei9TYWFqU0FmYUwyS2ovUSt2dUFZUTJuODhkcnIyZWlQQS9DMXNSUGNOWFo4UmVzUVFzeE5nb1ppVVFHamdTdGIzczh6US8vQWVLbnladXhSWnF6NEhIc0gvb3AxOGRmU0VYc0ZBYU9oT3NaMkMyUkwzVGh1WmVlSm9ZWHdHWW1Mc240aGhCQkNDQ0dFRUVJSUlWN0lOS1hvOEVkNVE5MUc3aG83eG9DZHJ6NDJVTTd6dmRScFlwckoxZUZtekZVSUhFSWxzR2NxaFlsR3lHZlM2Z3R6TFpXcVlvN3JrbkdzU3RhaFZ3a2ErclJLVURDZ0dRUTFIZjBDQitvY3oyTzBYT0I3eVRNOGxSdXM5RnVjRU5GTVhoNXQ1NnBRc3dRTVYrZ3JJMGU1S3RUTUJuK005N1ZleWZ2TzNFL0duY3I4Ni9MSGVXbWtEWUM3eG80dG1vVzZwSE9PSG1GYnNJNlFadkIvaDU1ZDlIamJjM2trMDgrV1FCMTNKMC94NWRIYXk2TUtJWlpHZ29aaVVVb3BZb0VON0dsK0w4Zkc3bUk0dHhjWEMvQW8yaU1jSC9zcVk0V0RiSzUvSzNGL0Y1cnlrUzZkWWFUd0xCNlZYK1lobzVtdzBYcHhuNGdRUWdnaGhCQkNDQ0dFRUM5UW1sSmNGMmtoNVpUNDd2aHBSdTFpTlR4enhzcnc1ZEdqWk53eUw0MjJFVmlGUG9FTDBUV05oQllnUWVDQ25XTWh0dXR5eGtwejk5Z3Buc3dQVWZDbTJyakVkQjgzUjlyNDZib054QTMvUlZuZnBjVEc0MU1EZS9sazU2M1U2WDUrczJVUGY5SC9WUFh4ZHpmdFJBRzk1U3cvU1o5YmxYTzZ3TWY3bnFZNFJ6L04rZHlkT3NXaHdpZ25TK09yc2dZaHhOeGtHNFpZc25oZ0k5ZXMrWDIyTkx3Tm54WmpzbWVoNjVVWnp1L2xrWFAvaTVQSmI1SXQ5M0lxK1MxeTVkN3EyRVJ3RzBHejZTS3RYQWdoaEJCQ0NDR0VFRUtJRjc2d2J2TGF4SHB1aTdVVG45YkQwQU82eTFuK2JlUUk5NmZQa1hVWDd3SDNZdVY0SHFkTDQvekg2REVlemZYUENCaUdsY0gxNFJidVRHd2dJUUhEVmROalpmblhrZWNBdUNIU3ltMnhEZ0J1anJheEkxZ1B3TDhNSDFuVkpqWVoxMXB5d0hDU0JBeUZ1UEFrMDFEVVJGTUdYWFZ2SkI3WVJNLzR2UXpuOTFKMk05WEhUeVMvUm4vMkViTFdWRzNyb05GSVcrUW1sSklmTnlHRUVFSUlJWVFRUWdnaEZ1TFhkTzVNYk1SeVhlNUw5NUIyeTlYSFVxN0ZsMGFlWTh3dThsT0o5Y1IwSHhycWdtWWRQbDg4ejhQeUhFNFcwM3g1OUFpSGltTXpIamZSZUVta2hkY2xOdEJzaGk3U0tpOWQvNVU2emZXUlZuWUZHM2gzMDA2T0ZaTzhvM0U3QU0va1IzZzhOMUR6bkcrdTM4U3QwYlUxaldrd0t0bXRYZjQ0ZjdmdVpUV05MYmtPdjlmelVFMWpoQkF6U1JSSDFFeFRHbzNCM1lUTlZ1cXltK2xKMzBmR09vdUhpK3VWeVZobnFzZWFXcFN1eEJ0SUJEYWpKTEZWQ0NHRUVFSUlJWVFRUW9oRkJUV0RPK3MyNHRNMC9pdDFocnc3bFcxWDhCeStuVHJGT1N2TDZ4SmRiQXJFTWRYcTlEbThtRkpPaVljemZYeHYvQ3g5NWR5TXgveEs1L3BJQzIrdTI4UmFYK1NTQ0pKZURQcEU1VGhubmd5L3Z4dll6OSt0ZnpsQnplQ3ZPbThob0hRY1BQNXArT0N5emxldkIrajBSWmMxMXEvMG1zY1dwL1c5RkVJc2p3UU54YklvcFJFeVc5aFE5M3JxZ2pzNGtmd2FnOWtuOFpqNkFHTm9ZVHBpdDlNUnZ4MURDMTdFMVFvaGhCQkNDQ0dFRUVJSThlS2hsQ0t1Ky9pWlJCZEJaZkNONUNuUzAwcVNsanlYUjNNRDlKWHp2S0d1aTVmSDJpL2lhbGV1MThyeXpiR1RQSjRiSURNdHN4SWdxSFJlRVd2bmRZa050SmhoTkFrWUx0dms5ODZ0ZHN1Y2FjZ3U4UG1oUS94bXl4NENFNEhvNzZmTzBHTmxsM1crZTlNOUhENHZZM1E2bjlKNFg4dVZBSHdqZVlKVHBmU014dzBVNzIrOUNvRHZwRTV6cEpoYzhIenpCVU9GRUVzblFVT3hZbkYvRnpzYmY0MzZ3RTU2MHZlU3RYb3d0Q0Fkc1R0WW4vZ3BERTNLQlFnaGhCQkNDQ0dFRUVJSVVRdWxGQkhONU5YeGRRUTBnNjhuVHpKc0Y2cVBlOEJaSzgyWFJwN2piQ25OSytNZHJESERHT3JGVWUzTDlUelNqc1dod2lqL2xUck5pV0lLKzd4Z1ZsZ3plRTE4UGErS2RkQnNCQ1ZndUVMNlJDVTQyNXM3YUFod2I3cWJ0elZzb1g2aVRPakRtZjVsbis5VWFaeFRDL1FobkR3SHdGTzVJUTRYeml0SnF6VGVUeVZvZUtTWTVLRk0zN0xYSW9SWUdna2FpaFZUU2lOb05ySXUvbE0waHZhUUtWV0NodkhBSnZ4Ni9HSXZUd2doaEJCQ0NDR0VFRUtJRnlXbEZBSE40TmJvV3FLNmozdkdlOWhmR0s0KzdnRkpwOFQzeHMveVhESEo5ZUVXcmd1M3NOYS92SktRejVlOFUrWlFZWlNITW4wY0tvd3g1cFJtWmI5MW1CRmVsOWpBZFpFV1lyb1BoUVFNVnlxb1ZiSUhTKzc4WlR4ZmwraWFFY3g3ZC9OT2ZxLzdvWG16RTFjaXJFMkZKM0pPZVlFamhSRFBGd2thaWxXamF5WXgvM3BpL3ZVWGV5bENDQ0dFRUVJSUlZUVFRbHdTbEZJRU5ZUHJ3aTIwK3lKOFk4ekhrN2xCOHQ1VW02Q1M1M0MwbU9STUtjMkIvQWczUmRkd1RhaUZlak93d016UFA5ZnpPRkljNDRIL3Y3MTdpNUh6UHM4RC9uemZISFpuVCtRdVJZcWlKRXFLVEl0T0ZjV1M2N1JPMmh5Y0lFamlHR2tDSHk3aVh2U2l1Y21wU05IbUtzaE5mTmtHUmR6Q1Fvc0NkZUc0TnRvaWhYTk9GTmR1RE1kcERyYW9XQlJsU2FSNEVFbnRMdmU4TXp1SEx4ZTdvbmt5SlZFckRwZjgvUWh3U083T044OXdad2xpSHZ6ZmQrbDBqcXpQNVh4M1BkMWNQbEt5VFBKb2EwOStjdGREZVhSc1QxcGwzUTdEYlRLNlZkSzFMM250WE9xKzVrUStkdGZoSk1tcnZmWHNyYmZ5OE1pdWZIam1VRDQ3ZjJ6YjgreHJmR3RDM1dKLzR6cWZDZHdzU2tNQUFBQUFnRnRZVVJScEZMWGMzNXpJejk3MVNCNGVtY29mTHI2Yzg3MjFpeU05cXlUdHFwK3ZyYy9teE1aeXZycHlMaytNN2N2ajQzdXpxOWJNU0ZsTDdTYVBMcTJxS3IxcWtLVitONjkwVi9MbDVUTjV0bjBocHpkVzByM2k1Rm90UldacW8vbmV5ZjM1cDVQMzVvSG1WT3BGb1REY1JydHF6U1RKV3YvcTByRGMyaC9ZTE1xc0RMcjUxWk5memkvZS9kMTVmR3h2UHJ6blVQNXk5V3hldW1MbjRHdHU5Q3Qwc0xsNUluWmwwTTFDdjNPRFZ3RzJrOUlRQUFBQUFHQUhLSXN5K3hwaitlRmRCM052Y3lKZldENmRaOXZ6bWV1MUwzNU9sV1MrMzhuQzJxdDVzYk9ZcjZ5K2tzT2owM2xrZERyN20rT1pybzFrdk5aNFczUDJxa0VXZXAzTTlkWnphbU0xUjlabmM3eXpsRmU2YStsVVY0L0dIQy9xZWVmbzduemY1SUU4TWI0dnUydk5sRHRrTitOT3NycytrbVJ6cE8yVlBycm5VTjR4c3JscTZzbnpSekxmYStjL25YczZ2L1hnRDJhMHFPVmY3WDg4Ly9yRWx5N2JPem1vcXFUWUxIeHZ4Q09qMDBtU2x6dkxOM1IvWVBzcERRRUFBQUFBZHBEeFdpT1BqKy9MUXlPNzh0ZHI1L0xGNVRONW9iMlE5VXNLdVVHcXpQYzd1YkRleWRIMmhVeVdqUndjbWNxaGtkMDUySnpJUGMzeDdLMjNNbGxycG55THAvbXFxa292Zzh4MjIxdEY0VXFPdFJmeXpjNUM1cnJ0dEt0Kyt0ZllpZGRNbWZ1YmszbnYrTDc4bzRuOXViYzVrVVpST2wzNE50bmZHRStTWExpa1pFNlN3NlBUK2RETW9TVEpuNitjeWY5YlBwTmtjMFRwcDJhZnpjL3RmVFFQTkNmejBUM3Z6S2ZubnJ0NHYxNjFPVnIydFlKM1g3MlZIOWwxTVA5MzZWVE9kRmV2bTZWWjFQTDQrTjRreWJQdCtiZjB2T3BGbWZHeWJzUXBiQU9sSVFBQUFBREFEbE1XUldZYW8zbi8xUDE1MStoTXZycDZMayt2emVaWSswSTYxU0NEUzhhV2RxdEI1dnVkeksrOW1xK3R2WnJSMUhQL3lFVHVhWXhsZDMwMEI3Wk9JTzZ1TlROWk5qTmVhNlFzaWhSYko4aGVxL0EycjlYUHhxQ2ZkdFhQY244ajU3dnJXZXgzTXR0cjUyeDNOZWU2YXpuWFcwKzNHbHd6ZDVGa3RLaGxYMk1zajQvdHpmZU0zNTFEbzd2VEtHdHYrOS9abld5c3JHZHZ2WlVrbHhWNnUyck4vTnQ3M3BOYWlsem9kL0xKYzBjdXU5L3ZMeHpQUDVrNGtPOXN6ZVJuWnQ2UnI2eWN6WXVkeFNTYjQzQ250cTZkSkRQMTBYeGs1bEErTW5Nb0gvcm03MThzRmEvbC9WUDNaYVRZL0pwL1pmbVZ0L1RjN3FxUDVoTVAvbEQrLzhxNS9MZlpiK1JzZCswdFhRL3VaRXBEQUFBQUFJQWRxbGFVdWJjNWtaOW90UEx1c2IxNWVtMDJYMXQ3TmFjMlZyTFk3MXcyVHZJMTdmVHlmR2NoejNjV2tpUzdheU1aTCtzWkx4c1pMV3NaS1d1cHA4eG9iZlB0NDJiS2RETklmMUJsdmVwbFk5QlB0eHBrdmVwbHFiZVJ0YXFYdGNIVmUvSXV5NWtpRTJVait4cGplV3pzcm54WGEwOGVISm5LMURhY2RPVDF2WHRzNzhYeTkrVFdPTkF5eWIrNTV6MlpxWTlta0NyLzdwVy95Y3FnZTlWOVAzSHU2L2tQRC94QUdrV1pYOTcvN3Z6S2lTK2xueXFyL1c1U2IyVzgzQngzKzlyWTIrVkI5N3FGNFhoWnowZjN2SE16eThaS3ZybFZRdDZvVmxsUFBVWGVON0UvZjd4NFFta0liNEhTRUFBQUFBQmdCeXVLSXEyaW51OFltY3JCNW1TK2YvSkFYbWd2NUF0THAzT2l1NXdMdlU3V3EyOWY2aTMwTzFtNHhwNjc0dUp0a2VxU2s0dHZSajFsWnVvanVhODVtWDg4dmk5UGpOK2R5Vm9qemFKbURPbE45Tjd4dTVNa3ZWUTUxdDRzaS8vNVhlL0tvNjA5U1pMZm5uc3V6NnpQWGZPK1o3cXIrZHo4c2Z6c25zTjVvRG1aait3NWxNL01IY3VGZmljUEpkbFRIMDJTVEpiTkpNbHNkLzI2V1g1bC94T1pybzFzUGU3UnQvemNKc3B2N2VpODBMdjZkUXk4Y1VwREFBQUFBSURiUUZFVWFSUkY5cFN0N0dtMDhqMlQ5K1RvK255ZVhwdk4wZlVMbWUyM005dGJUMmZRVDdWVkExNnZCS3d1M3I2eHFyRElac0U0V3BTWnFZOW1iMzBzK3h0aitZY1RkK2ZSMXA2TUdFRTZGUFVVZVdKOFg1TGsyZlg1ZEtwK0RvOU81NmVuSDA2Uy9QWHErZnpQK1c5ZTl4ci9lLzZGZk4va2dUelluTXAwYmJNa1BMZDFvdTlBYzNOWDRrejk4aisvVm81ZjJQL2RlYzlXbHI5YVBaK3ZySno5dG85NTZhdnVldlh5cnZySXhWL1BYYkd2RVhoemxJWUFBQUFBQUxlcHc2MlpIRzdOWkxtL2tkTWJLM201czV5ejNiV2M2YTdtVEhjbDU3cnI2VmVEaXdYaTY1MG9MQzY3TFZJbXFSZGxKc3RHN2h1WnpONTZLd2ViRTNsd1pGZnViWTVuc215bVhwWnY4N1BrZW41NDE4SHNxbTJlQXZ6aTBxa2t5ZEgyaGZ6blY1L0pUKzUrS0w5NTltOWY5eHI5VlBtdHMxL1BYZlZXdnJxNldmUzkyRjVNZGlYM055ZXpxOWJNdlZ2bDRTdVg3RXg4emY3R1dIN3A3bmZuTzFzelNUWlBMLzc3czM5ejNjZnNiYjB1aXlRVFc2Y1lyK1crNWtTU1pHM1F5L0pnNDNXZkMvRHRLUTBCQUFBQUFHNXprN1ZtRHJkbThzam9kTHJWSU8ycWwvVkJQKzFCTCtlN2EzbXhzNVJUR3l1WjdhMW5iZERMMHFDYjdtQ1EzbUJ6TjExWkpLMWFQU05GbVYyMTBkemRhR1YvZlN6M05DWXkweGpKVEgwMFkyVWpJMFdaa2JLV1dxRW92QlhVVXVSRE0rOUlrcXdNdXZuejVUTVhQL1o3QzhmelI0c3ZYM2YvNEtWZTZDem1oVXYyRC83VjZybjBVcVdlSWgrLzczdXp0OUZLa2p5L05mNDBTY2JMUm41cStqdnkwOU1QcDdIMW1uaWhzNWpmT1AyWHI3c0hNMG5PZDlkeWQyTXNQN3JyWUk2MjUzTzJ1NWFxMnF5MEcwV1pSMXJUK2NEdUI2OTZYT0RHS0EwQkFBQUFBTzRRUlZHa1dkVFNUQzFUVzlOQ0h4aVp5bnNuOWc4M0dHK0xlNXJqbWQ0YUcvcTdDeStsWGZVdisvZ2JMUXl2NVVLL2s5Kzk4R0wrMmZUREYwLzdMZlUzOHJkcnI2Wk1rWCs1N3gvay9WUDNaNlQ0MWxqYUx5eWR5cFBuajF5VjQ5djUwdkxwZkhqbVVCNGFtY3B2SHZ6KzYzN3VueTJkdk9IbkFteFNHZ0lBQUFBQXdHM28xTVpLL3VPNXIrZGpldzduZCtaZjJQYnJmMnIyYUViS1duNXc4cjdNOWRyNTVQa2pXZDg2UWJnKzZGMHNESTl2TE9XL25QKzdQTE0rOTZhdS81bTVZK2xWVlg1ZzZ0N3NxN2RTditRRWE1V2tQZWpsVEhjMWY3eDRJbDljUHIxdHp3dnVWRXJEbTZRN1dFbWpuQmgyREhhQTd1RHFtZDhBQUFBQUFEZmlDMHVuY21SdDdnMmY3bnN6QnFueTVQbG44dVQ1WjY3NjJLZG5uMHVyck9jdlZzN202MnV6TjN6OXo4NGZ5MmZuajczVnFNQWJvRFM4U1JZN0wrYXUxbVBEanNFT3NOeDVhZGdSQUFBQUFJRGJ5R3h2L2FZL1puK3JVQVIyRHR0b2J4SkZFRy9VOHNiTHc0NEFBQUFBQUFEY1laU0dOOG1KeFQ5SmQ3QXk3QmpjNG5xRDFaeGNlbXJZTVFBQUFBQzR3c3FnTyt3STdCQ3JYaXZBRHFVMHZFbFdOazdsNk95bjB1Njl1VVd2M0RrNi9RdDVidTR6V1d3N2xRb0FBQUJ3cTNteHN6anNDT3dReHp2THc0NEFjRVBzTkx4cEJqbTU5S2VaWDM4MkQrNys4VXlOUEpUeHhyMXAxcWFHSFl3aDZnNldzN0p4SnN1ZGwzSjg4USt5c25FcVZYckRqZ1VBQUFEQUZZNTNsdk5ZNjY1aHgyQUhlSGxEYVFqc1RFckRtMmhROWJLOGNTSkh6bjl5MkZFQUFBQUFnRGZoVHhaUDVQMVQ5MldpYkF3N0NyZXcxVUV2ZjdaMGN0Z3hBRzZJOGFRQUFBQUFBSy9qOU1aSy92dnMwY3oxMnNPT3dpM3FRcitUL3pIM1hGNXFHMlVMN0V4T0dnSUFBQUFBdkk1QmtxZVdUdWJvK254K2JQZURlV2hrS2djYTQ1bXFOWWNkalNGYUhuUnpabU1seHp2TCtjUEY0em0xc1pKZXFtSEhBcmdoU2tNQUFBQUFnRGVnVncxeVltTTVUNTQvTXV3b0FMRHRqQ2NGQUFBQUFBQ0FPNXpTRUFBQUFBQUFBTzV3U2tNQUFBQUFBQUM0d3lrTkFRQUFBQUFBNEE2bk5BUUFBQUFBQUlBN25OSVFBQUFBQUFBQTduQktRd0FBQUFBQUFMakRLUTBCQUFBQUFBRGdEcWMwaE50TWxXcllFWUJ0VnRaellkZ1pBQUFBQUlEYm05SVFialBGc0FNQTI2NnNENTRlZGdZQUFBQUE0UGFtTkFTQVcxcVZWdlhzczhOT0FRQUFBQURjM3BTR1NhcFVpOFBPQU51bHV1Um5ZR2NyVWlWVjFmMmhoNDYzaDUwRkFBQUFHQTd2OU1IdHFhd1hDOFBPY0NXbDRhWnZERHNBYkp2cXFsOEFPMUtWUVpVTWl1cnZocDBFQUFBQUdDYnY4OEZ0cWV6ZmN0MlUwakJKa1J3ZGRnYllMa1ZScE1vbEp3NnJiLzBPdU1VVnIzMi9ibjN2RmttWjhwYjd6d01BQUFCdzgxUXBoaDBCMkhiVm9OdHZQRGZzRkZkU0dpYnA5NnJmVHFxbFllZUE3VkpzL1VpS3BOaTZCVzU5MVd2ZnIwVlNsRWxWckpURjRIUERqZ1VBQUhEcnMzNkkyMWRSVlk0RXdHMmxHZ3lLOHBOL2NPZ25Pc05PY2lXbFlaS05oZmt2RjBYMTYwbDFhdGhaQUNCSlVsUm5VMVlmWDkxWWUycllVUUFBQUhZQVUxcTR2V2tONFhheG5LTDQ5TVpvL2RlR0hlUmFIRC9hOHJtVDcyczExcWNmcVJmbHoyZVF4MUxrVUZKTUR6c1hBSGVPS3RWaXF1TDVGTldSRlBsRU1WNGMvZUNCejY4Tk94Y0FBTUN0N29QSFB2OWZ5K1JmRERzSHZGMHVualVzaWhUVlpvZm96WDNZR2FwVWd5UkhxNm80bHFyNnpGclZlK3FwZC8zTTNMQnpYWXQvVndBQUFBQ0FIZTBEMy9pZEg2blZhLytyU0thR25RVUFMcXFxbFVGWis5am5EMzNnL3d3N3lodGhQQ2tBQUFBQXNLUE5MMng4dVNxS1gwOWkvUkFBdDRTcXlObVUrZmp5eHVxT1dUL2twQ0VBQUFBQXNPTzk3K1RuV3RQcmpVY2FSZjNuTThoalZaRkRSV0w5RUFBM3plYjZvVHhmRkRuUzMxby85UGtESDdSK0N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xoeGZ3L0ZCcXNJeEJsR0R3QUFBQUJKUlU1RXJrSmdnZz09IiwKCSJUaGVtZSIgOiAiIiwKCSJUeXBlIiA6ICJmbG93IiwKCSJWZXJzaW9uIiA6ICIxMCIKfQo="/>
    </extobj>
  </extobjs>
</s:customData>
</file>

<file path=customXml/item2.xml>��< ? x m l   v e r s i o n = " 1 . 0 "   s t a n d a l o n e = " y e s " ? > < s : c u s t o m D a t a   x m l n s = " h t t p : / / w w w . w p s . c n / o f f i c e D o c u m e n t / 2 0 1 3 / w p s C u s t o m D a t a "   x m l n s : s = " h t t p : / / w w w . w p s . c n / o f f i c e D o c u m e n t / 2 0 1 3 / w p s C u s t o m D a t a " > < e x t o b j s > < e x t o b j   n a m e = " E C B 0 1 9 B 1 - 3 8 2 A - 4 2 6 6 - B 2 5 C - 5 B 5 2 3 A A 4 3 C 1 4 - 1 " > < e x t o b j d a t a   t y p e = " E C B 0 1 9 B 1 - 3 8 2 A - 4 2 6 6 - B 2 5 C - 5 B 5 2 3 A A 4 3 C 1 4 "   d a t a = " e w o J I k Z p b G V J Z C I g O i A i M z M 0 M T A 1 M T g x O T Y 5 I i w K C S J H c m 9 1 c E l k I i A 6 I C I x N z A 5 N T A y N D A i L A o J I k l t Y W d l I i A 6 I C J p V k J P U n c w S 0 d n b 0 F B Q U F O U 1 V o R V V n Q U F C d z B B Q U F P c E N B W U F B Q U R v d G J p Y U F B Q U F B W E 5 T U j B J Q X J z N G M 2 U U F B S U F C S l J F R l V l S n p z M 1 h t V V h W V 2 R O K z d Q d W J l c V V r b k l I S k l R Q W h r Z 0 N Z U W h E Q V l U Z 1 F Z Y T B F W m J R U k Z h R U l W d W F l M m w 3 Z H h L K 3 p x a G I 2 d n R y N 1 Z i Z m J V Y m 9 V V l V G R W N V S E J F U k V C S k F 3 a G p t R U J N S U d V Z 0 l D W m x U d 3 o y L 1 B 3 c U t W T 2 F F U 2 l x a 2 5 t Z X R X d X Z 1 Y y 9 i Z T U x d X B U T 3 Q r N 3 Q 0 N 0 F R 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I y T D B W W E Y 3 Q T V a V m 1 X W F Y w R E F F Q T M 4 c 0 d p S 0 w 3 U z F V V U F B Q U F B M E R V c V h W M E F B Q U F B Q U F B Q T B M V 0 V o Z 0 F B Q U F B Q U F O R E 5 D U T B C Q U F B Q U F B Q 2 d t e E 1 h Q W d B Q U F B Q U F R R G N u T k F R Q U F B Q U F B S U J 1 V G 1 n S U F B Q U F B Q U F B M 1 p 6 U U V B Q U F B Q U F B Q U x v N W 9 T R U F B Q U F B Q U F C M G M w S k R B Q U F B Q U F B Q T Z P Y U V o Z 0 F B Q U F B Q U F O R E 5 D U T B C Q U F B Q U F B Q 2 d t e E 1 h Q W d B Q U F B Q U F R R G N u T k F U b 1 J K T W 1 U Y 3 J S U n g r Z G 8 0 O C t P d C 8 4 N W p k M 2 F J N 3 p 6 a n V 2 Z l k 0 U G Z l a E R X K z M v M 2 U 5 K 3 Q 3 M y 8 w V W N m b m R X c l Y r L 1 F j M 2 U y T j c 3 e G p S M 3 F 2 U G J h Y X p m c T g 4 d 3 p 6 K 1 F k N z N o S D d y a m p q a T Z v R U F B Q U F B Q 2 c r N n J y N m d L Q X J u W G R k Z G Z s N H g v L 2 V N c X k z T 2 p l V F R m Z G x E N T k r b l J C V m V 5 S k d o b 2 F P c l J i V 2 x v N n R C Y 3 V Y S m g v K 3 F k L 3 l 0 e T V j L 1 B Q L y 9 6 U C t l Q U h Q N W h 6 e n o x M 1 Y 1 W U l B Q U F B Q U 5 C d F d X a 0 k z Z G l 0 d D k 2 Y V Q z M 3 F V N X N N R E t H e j F k Z l h k M m k z d H J a M m F Q L 3 F W N y 9 L M 0 x s e m t 5 U z F X a T F m L 3 Z L W D g 5 b l B m a m J O e m M y N 3 J F W U F B Q U F B Z 0 8 1 S 2 F B a m Q x R z k v K z l 0 O D l L T W Y z V 2 k x R i t 3 c 1 d 3 c 0 5 M N 3 p 3 d 3 J 6 a k h l L 2 9 j T z J h Y T Y 3 S m U 5 L z c z c X h h d F d x b j F 3 Y 0 F B Q U F B M E o w S k R h R 2 J X Y j E 2 Z F Q 3 O T Z V L 2 5 F N S 8 0 U k 5 h d F c 5 Z l Y 1 Z E N O Y k x n O T Z Z Y W h Z W k s 4 K z k z d n p n Y y s 4 S U V P M S s 2 O D g 4 N j g 4 N T N 2 e k x Q U F B y d F Q 2 d 0 1 B Q U F B Q T Z N N m N h U W p k e E x w M T Y z T H R 0 Z G Z t a W l 1 d X l N S 0 Z D N 3 U 2 b k c 3 d E l 4 L z V T U D c 0 e H o 5 d V U 5 K 2 J i N z Q 1 U n g 5 O T l I Y k 5 m L 3 p 4 e D I v e C 9 1 b W 5 u N T V Q Z m V w V D J 6 V m 5 a M m h z Y k 9 6 U T N s U m 9 t Q 1 J 2 Z T l 2 Y j B x Z F B u L 3 p m L y 9 0 L z I 2 O D k 4 c 2 d q K 1 l k L y t J Z j g 5 M y 8 v Z D R Z U E g 3 N V Q 2 d 1 F B Q U F B Q T Z J N k V o c k N I b X p O b l R 2 N z R 4 e i 9 t a H o v O F l a W X N X Z E x W N W R D T m J S Z 2 F i b W x y M 0 R Q T 0 9 D T z F X a T J m K z l 6 b j J x L 0 5 u V H M z M y 8 v K z k v T 1 J q M 3 h r c D l V S U F B Q U F B T k J k Q 1 E x a E Q v V m Y v L 1 Z m d W Z I R 0 d 6 T n Y z c n l 1 T G d X U 2 J Q d E t 3 e G U 4 N l U x d l N s T l R V L z d q U C 8 0 a l N W d V E r T 0 V Q Z j N p b j F R Y 0 F B Q U F B M E o w S k R X R V A 5 Z E 9 m L 2 p S c j E 2 N 3 Q 2 a k x Z a E E 5 K z h J T z U 4 T U l M T j N 2 L z R 4 L y 9 l R 2 J Q b n A w a 0 9 m c m 9 v N 2 N h b F A z c V Y 3 L 0 t E M z d 3 Z y 9 i M n Q 3 L z k 3 Z l R v M F d P e i 9 m d j E 2 N 2 V k R l h l T 2 5 q M T d k b W h 2 T F R S T W t y Z T g 1 U z F w Y W 1 y S z R z V 0 x C W V l B Q U F B Q U F E d V I w Q k R v T k t 0 W H I 4 N n N X Y k 0 y d X Q 3 U T B K R H g 0 O G R 2 M H h 5 Z i t j e G 5 j d T I x M T I 3 M i 9 z U 0 p F M 1 A 1 N V p l M 3 Q 1 O T k 5 d G 1 j Z X V x c F c 1 e H o x S 2 h S K 2 R u U G Z y W k 5 6 O T h W d G 5 Z b T M v b 3 I 4 d m J h Y T Y r d C 9 0 c m R j Y 2 N k S G R v S E h u a G d l d l h x d G R V N n B r K 2 Z u b m U 5 N j E x Y j d i Z X p Y S G J a W m J u c 3 N z d T J 1 Z i 8 2 d 2 V n T F h 2 M 3 F W K 2 N M W C 9 o Q 1 o 1 W U Z B Q U F B Q U 5 B d E N R M k J U a k 5 y M X F 4 Y 2 N N R U Z H M T B m T V d K R X J y b m 1 t b T J h W T h x V U t W c 0 1 E U j k 5 O U 5 I V W F y V l V L c F V r e W Y z M z M 3 L 1 Z P U 2 R O b X J S T n p 3 W U F B Q U F B Z 0 8 1 S 2 F B a n N W b z Q 1 N X B n V V J a R 3 l M R G Q 1 Z i s z Y X R a a 3 p a M D d H a k J t V E p I b m d n U W U y T 3 V j c l h 2 R 0 t U c T N 4 M U Z O U H p i U F B Q c n Z W Z n B k Z W V t a 3 V 2 Z l R T a m E 1 W E t w W G N l Z W V k b l Z v V E F B Q U F B Q U M 4 R k V K R D J F T j k 5 c k 9 m V F Z O V F U 1 c W J t N 0 5 5 N W N y T W 5 6 O C 9 0 O T U 2 Y S t i T 2 5 k d l Z w V z F S L y 8 3 O W M v R E J C K 2 V o a H g 3 Y W J K O U h I b m 1 r U F R S O D V K R k h 0 a n B u W j R l R 0 8 5 d V Z W M T Y 1 W G Y z Z i 9 2 Y T M 1 K z F 2 Z i 9 0 M l A 2 Z H Y z N z Y 3 Z E J Y b T B x V k w 4 L 2 p q a j d l M y s v W H J s M 0 h q e H I y a 0 9 R O D g 4 T U N Y V 2 h Z Q U F B Q U F B Q k V h d 2 g 3 c j V K T l A z d W p h K z k v L y 9 s e D A w V V c 1 K 2 V h Y n U 2 Q 2 l i V G Q 1 O H V R d G h v W V B Q L 3 h 3 W H Z 2 Y T E 3 Y S 8 z c E l E R H p 3 d y 9 m d j M 3 O V Q 2 T 3 N 1 e V p j c z I r W F B h R 2 M 0 N T U 1 e j h 5 N y 8 4 U z R k c j Q 4 Y U 5 5 e V d Y W E x K T G 5 w O G t O O T k 4 Y 3 o 3 M G 9 R O T E y Z k 1 C Q U F B Q U F O Z z h v U 0 Y w S S 9 Y M T l m b j d 2 L y 8 3 M 1 Q 0 M G 5 E S m x T a T Y v L 1 B M T j N u O W h k Z U d p U l l 1 e W J O b X l M Y z Y x T T F i U 2 Z m N 3 p u M D l 6 Y y 9 O R z E v L 3 p Q L z h 6 c z J m U G J t K 2 Z k d H B w N 2 V I b S t v c W k 2 U F N h W G c 1 N j l l c l Z v Y j E 2 O W V v d X F n U U F B Q U F B Z 0 E w S k R h R 2 J H V F p z V 0 Z l W H N G V 0 h I M z U 0 Z X Z Y c X R k b F E 2 Z E Z I S D A x W m x u b j A w V W U z T 3 R m T z J K c D B V M E h r c W x X c k 5 0 c j Z k Y i 8 5 O X N 1 c l h 2 V 3 F U b i 8 r e T F Y d j N y M D d 0 S V d H Q U F B Q U F B Q z d E N k V o Z E R N Y n J 2 Y m F I Z F h W M W V V V n I z a E Y v d l N u U D I z e S 9 x c F Z x e k p 2 M 3 J 6 T W 5 E b H p p L 0 1 V U l p H a m p q c H F a N V M 0 a 2 F s V H A 2 Y W x w Z V V s e l h I d X V l Z m 0 v U F B Q N z V S N m F y V m F U a n Z 0 d E U 2 W n E 3 U D A 2 Z E 9 u U T N 2 R m l o V m R W Q W t B Q U F B Q U F C c 1 N H a 0 k z M D l E U T B O V W x i S k 1 w V T Z a c 0 5 q U k 0 y b F l i Y m k w M E h E O S t m U H I y N 2 R 2 W n B X M V N a M n o 1 M n R q W W 1 N R 0 R C M 2 R D T l h u S k F l Y k 9 z T 0 h Q W X Z u e T V W M V V D U U F B Q U F B Q U d 4 S W F R a m R U c V Z S M m F G e E x T M H N X T E Z p d 3 h U N V B Q L z M w W n N k d X V I W G 5 o d X J y N n p 0 c 2 5 U c D U 4 d V F 0 O X A 4 N W M y W W V m L 3 p 4 T G Z i W k d W d V R i a 3 B M U z B 1 b V R w M j Z T N T c x Y 3 R h b l Q 1 O F V S W k d 5 T E p N a 1 R V M U 5 X Y n Q y Y l J v Y k c 3 d T R N Z 0 F B Q U F B Q W h J Y l F 6 Z X h v Y V B q V V U w L 2 x 6 R F B Q M 0 t H e E N 4 Y 3 V 6 Q m x u b k x I R l B p T k h q c 3 p W V j E v Z D N 0 N S 8 v L z B 6 Z l B q d 3 p K O C 9 m N V A 5 S D M 3 N D R U e j U 1 S k 5 i b k h O V F p 3 L 3 V E R k 9 u V H Q z c 1 Z w c 1 B Q Z l J R d n Z H T m I r U k x Y L 3 B T Z X Z i c 3 V V d n E y V j F W S 3 B Y M D c 5 O C 9 T N W N 1 Y m I r M m R P b l M 3 T F B Q U G w x W U Z R Q U F B Q U F B a W R B U X V w M m l L T H E 2 a E c w M m V m T G t E a 0 h p K 3 Y 3 O D V 6 O X Z j U X Z P U 3 F X U 0 k 0 O D h j b W V W M X N H M T E x N j d 5 Z X Z U c D A v U G Q 3 L z c z Y X h k d X p h Z i 9 P U W 4 4 e C 8 v O F I 5 Y i 9 Q V y 8 v U E x M Y y 9 u b G w r K 3 N N b m N M Z 3 d Z T j Z o Q W F Q d l B N T T B K R E F B Q U F B S U R k d 0 k 0 d E 9 R T F l C Y V p N b W J M W m U w M U 5 U V n N j T z J I Q 2 h Q V H U z Y n V 6 U z l y S T B x V k x j K 3 V 0 d H l a S j Z 1 b z Z m Z z d q d 1 F j Z n p O c T F h N U 1 r T j k 1 N F k 3 N z V 6 V y 9 1 O U h w M m R 4 d W U y Z m p N T T g 5 M F V T V U F B Q U F B Q U t 6 U F N r T m d 0 M 1 h N T W N l a 1 V x b W t W c X R 0 O T l o Z G R a N 2 h i M z d 6 b S 9 Z V m o 1 T W 1 U Y 2 9 k Z D l 6 U l h 1 O V p a N T J W V z I 2 N U p V O D g 4 V V N T N U x M T E x z d j Q 4 Z U 5 6 M G t r b m J Y Y S t I Z D A r Z G x P M j l k Z n R v W W N l e X R 2 Z T l y W k 9 l K z Z H d n Z l O T c y W E N o Q W x K a 2 l G R G h u U z R 0 N 2 x 6 T U F F Q U F B Q U E y T F d F a H N C d W E 2 K z k 5 c 3 F o a H g 2 Y S s r K y 9 m N 3 Z I N 2 9 y U X N G Y X I 1 U 2 M v K 1 V s N y s 2 U 1 R U c 2 9 k Z D l 6 U j N 1 N 1 Z x M W U r K 0 1 V d j V 2 e n p 6 O C s 2 Z G V 1 U 0 p C Z G Z m S E h H a l J 1 W G Z m Z m R k N l A 1 L 3 V F Z i 9 p S H Z l Y z k 3 T 3 F X M m x w Y V d 2 U E t W c i t 5 V X V U c l R o b H V S T G x 5 N H N J c 3 F B U U F B Q U F C Z 2 Z i W W 5 C W F p y e H h 4 e n p I Y V B L W X B p b D V 4 b m V P T 0 5 O M m J 1 M 0 x s S j J s W U l i b W 9 G N G R p e F k v T 1 J q M 3 l r d m I x e T V j c G N k T k Z G V z k x Z W R V O D F m U G p 3 R H U y b m 5 u c X F p e W 9 C Q U F B Q U F H Q j l W a G 9 D M j J U V X F G R z U 2 N j Y 3 d H R o b n h v d 1 p 1 Z U N D Q 3 p h N l B t T E V p R n h 6 e l R V N z l O e k Z p e G R 2 O T V p e U x M T n c 0 Y 0 t N R 2 p W c W g 1 N j V y Y j d 6 b m U r M H Y 1 N D B h V k l H R G h 5 N H l Y N X Z m T 0 1 i Y y 9 Q T k 4 r Z V d X M j V K a 2 p 6 O D h N T z U 0 b 2 9 y Y 3 Z i W l o r L 1 U r c l p W N z k 2 O U 0 y b l N w S z M y b X p k d l h 1 Y l B u O S 9 l S G p K a 1 N F Y U 9 I T G x O O D c 5 Z 3 h J Z 1 J I Z T Y 5 R U x v Q 0 F B Q U F B T k M x a E l i Q W J t M X J R Z V h t V E o w N m R h Z U d o d E 9 u V D g r R E R 6 N 1 k z b j d k N j E 2 M 3 h m N m Y r T V F u Y 3 R a W l o y W D U 4 d V d a T W 1 W S 3 p q M z M z U G F 6 R U x 2 Y X l K R W p j O G t s b D J 5 M T N 6 Z S 8 r Y z F j Z X V t b D d l M F R U e n d 4 R j E x M D B Y W T l h O E 9 m e W R 5 N W M x T 3 I x V H I x T E V j Q U F B Q U F B T G F m M E J E W W J T M W F 0 R 2 l I d D Y r Y 0 5 t M W E z d n J X d D N a e V J T L z Z u L y 8 1 b i 9 i W H Z Y d j N 6 c 2 t u b j d 6 R i 9 v T U h E O D V I U C 9 y U n p K Z 3 h J e C 8 r O E l k V H J W Y X p i T m 1 5 R G 4 w d X Y v e n l Y S D c 1 N V R 1 b D N 0 M U Y v L z c 5 M D c 5 L y 8 v Y n Z m Z D I 2 Z F p r N 2 Q r N D J y V m d F Q U F B Q U F H R G 5 z Y l F E M k c x T m 5 6 N T l o O G Z l Z m Z m Z F d i d D J i U 2 R X O D Z J Y m J y Z 2 g 5 O T U 3 Y j N 2 N 2 R h O T d Y U m 9 i R z d j N j d y V F R U c 3 R I U C 9 y U l Z L d l Z u V k x Y e T h V Q k J 4 e l F v V D F 6 N X N 3 d X F n U U F B Q U F B Z 0 J j S U R Z S G Q x c D E z M 3 J u R F k 1 d W F t b l o 0 Y T l N d G F X b H B 5 Z G U r O X J V T z E 4 N D Y 2 N n h P Z j g 2 Z W J Q e j Q 4 U j N h N j I v e k N n Q U F B Q U J B M T d B O U t i R G I y b E x v V n h S R n l y T G M 0 d m h w M D Z i b D J H T 1 A 3 Z F N h c n J 2 d X V n N W J w a D U 3 N 0 x F W k 0 y W k 1 w O H g 5 N 3 J u b j V 2 e n p 6 O S 9 z L 1 F z d X V D Q U x G a X h J a 3 B 4 K y t 1 b D U 5 N 3 Z m d m R t K 3 R W b 3 R w N T E y V 3 F m V T F k a 2 1 U S m p R b 1 Q x a n h v d 3 V x Z 1 F B Q U F B Q W d C Y 0 l E W U h k M H N L R k N 6 T n Y z c n p O M 2 o v c X F L T z J 1 c E p 3 N n R T c C t j a E h Q d E t w Z F U y Y 0 9 M R k Q r O E l M T D l 6 a H V m c j M 3 N z l k c X l G W H J s e l o v b n F m Z m Z i S j R N R 0 R 0 O W g v W j Z 5 M D d B d 2 I v a G 8 r O E 1 B R F d i Z H V Y W H I w N k 5 G R k Z R R U F B Q U F B W U h 0 U 1 l M Z T B 0 Z k 1 N S j A 2 Y 2 1 L R k R o M j Z 4 e j l 5 N W N 6 d X N D d X d N S T B h T X l K U X B V N U s w c l R J O C 9 Q R E R P M 1 g r e l d s c W F z c U t G U 3 Z h M j F z T E R I Z G 5 3 N G N Q e j V B a F E 5 c m J 6 Y z N O d W U r K y s 3 c X d J Z 0 F B Q U F B Q W h J Y k F i b W x y c S t U R 2 p o M m J z V 1 B I Y m 5 X Z W F k T 2 1 k V l p K N 1 Y 3 L y t 0 Z W 5 X c T N t Z 3 g v O F l L Z l B 2 V G x Q U H Z s a 2 g v Y i s r K y s v e T U 2 O U 0 w e W F O S 2 x E K z V a Y m J 1 b W l T Z 0 F B Q U F B Q V N H e F B D b l N p d 3 c 0 N 3 J O T z J 4 T n p h U 3 N P e F k 4 Z G 0 z T G h 4 d W Z Y V 1 c 3 Z l l i O X E w Y V R u N z d M T T d w Y V l Y b k h E Q 0 N Y b l B l O T Z U M G F O S G I v Z l l q M z N z W S 9 u O T c z L y 9 r b X Q 0 N X p 2 Z n V j T m p 4 N D R k b X g v K z h J Y 3 Z 1 W W F Y W X N x V U t m b j F y M y 9 k M 3 I 3 c H B w d n k 0 U T k v Z U p 2 R 3 Z 1 d G Q 3 O H E 0 Y 2 V O e T Z x b W 4 1 d E J E R D A y b D R 2 T X Z B Q U F B Q U F B d m x Y Z G F n Z D N P d 2 9 V T E 0 z L y s v T T N l Y j J o b 3 l Q N z c 3 N S 9 4 N D h k d m R h N 3 A w N m V u d W J t N U 0 4 d E x Z M k 5 q e m o v L y 9 F N m R z N 3 M 1 N 3 J q a l V s Z j M 0 d W R X N X M r Z m 4 z d n Z 2 W G V y N D h x e X p I M z M z W m N m L 0 9 B S C t m d S 8 v L 3 V j Z X V x c G 5 i N E Z M U U F B Q U F C Q W R 5 U T B C S F k 3 Z D k 1 N T V 4 Y n Z I M 0 R B Q W F s V 3 F 6 b m 9 v S U 8 y T 3 R l Y U 5 X d T J L W X h p N T F x e V p F b W V l Z W F a O W 5 h Z l B u M D I y c U w w N X o v L y t W Y m 5 l Z n J w c H p 1 R X d N O D k 5 O X p M K 2 5 4 S E F B Q U F B S U R k a G U x S m d k M 0 8 x c l k 0 U G Z q Z 2 c 1 T W t J M G F N U 0 4 r K 2 Z i T j g r Z k l 0 O X A 4 N m R l c E d B V l Z Y Z W Q v N z N w Y 0 x M c m h n d T h a O D R R d G Z 5 S X d a T X p a N T c 5 e H p 6 O D N m L 3 U z Z m J 0 Z D h Q W H I w M k s 3 K z I 2 c T F 0 V F V M R m l 6 S T d O b X p N M 3 Y y N 0 1 5 W k 0 2 Z j k 5 W W 9 W S y 9 M Z T k 3 N j N 3 L 2 Y r K 3 R l L 1 B y Z m R k b H Q 3 K z d y c n J z d D c z L 3 Z l T F l h Q X M y Z l A 3 d E R l Z D k 5 O T A 5 a l k y U G 5 m R E F B Q U F B Q k F O e U 0 w Q k h Z N 1 d 6 d l A 4 S k J E R G 1 s L 1 B X S E N o T n g r K y s x Y j d E O X Q y c l I 4 N E F N Z j Z K V G F Y c X A 5 O X R r b i s r e X p 6 e m I z L y 8 3 M 3 Y 5 O G h N R H p w c E p P e W F O R 2 l Q U G p n Z z B t U 3 E 2 N j Z L d V B I a j k v d T R M Q X p 6 S m 8 x S z k v N H h q Y 3 l a O D Z j e k p r e k o z U G 5 6 d D N p V n J E M T l m V W Q y a W V l Z U d M N j k r K 2 Z a Y 3 V X S l V t Y W 0 1 d n p y V z k 5 S 3 h k Z G R O R m 0 1 O W d 3 T k 5 5 V 0 x X b 0 J B Q U F B Q U 5 n N m 9 T R 3 d X M W 1 3 W U V F V 0 x G a X d 4 V D R U S m t 4 b 2 Y z M 0 l J W W R z T l R T Y 0 5 X d F d G a T F h b E N G R G h u U k t q Y n Z L Z D c 3 e m 5 Y e n R h M T l y Y i 9 m d D J 6 Y 2 Y r O W p I V X B a b H p q d n Z 2 Q 3 h l d k R o b F d l Y l R u L z U w N X M y Y m w z Z S s 4 N T B w a X F K V G 5 y M X k 1 Y 3 J N b l R 1 M 3 c 5 Z m R k O S 9 k b 2 M 5 Z G Q 5 M j E x V l d o N j l z d 0 5 P e l J v M G Z P T 3 V 1 c 1 h I Y l p a Z T N Y Z n Z h e m 4 r V 0 5 i M 3 h q e G 8 w Y n Q 4 a z V I b j c 0 N F E 3 d D l Y O H Z B Q U F B Q U F D d z Q 0 U 0 d 3 R z V s Y S t j W j l 1 a l J J M l B H a k d s d k g z Y l l Z Z H M w N z d S c D A z T E d H V 2 U 4 c E 5 w M m x X W E x s d V h m L 3 U z Z m N 1 T 0 5 O N 1 p m c T Y r d n o 1 Z S 8 v T 1 V N R 2 p R b 1 N Y T E p K W m Z r S C 8 v e E g v U H N z O D h t U 1 M 2 O T l O T G N k O T k 5 K 2 N 4 b l B w T z k 5 O T U 3 b T U 1 V G x t V 2 1 U N S t l c D U 1 N k t 2 U G 1 6 Z X Z 3 O W N M c X Y 4 N 1 N y M S s v V F c 0 N 2 V z N D U 1 K 1 N x c T Y 3 S 3 l w V X J r N 1 J 0 Y 2 Z x c F Q z M H F W M X h 4 e F N h M 0 h i M y 8 v d n M 3 d E 5 k Z m R R b 0 F B Q U F B d 0 k 0 V E d n S z d s Y T J 0 W E J z M 2 J s e n E 2 b D c 4 c T J 0 U E N n M 1 h y b D J i b i 8 3 M H A 3 b n N z c 3 Z h U T d T a 0 x T a j k v T 2 M v b j Z P T 0 9 x c j k y c W h S b z N M S k p a Z m t u L y 8 1 b j d O b z B h S W t 5 U j E z M 0 p F M 3 Y v b k 5 1 Z k R D Q y 9 P V 3 Q 3 e G x v N V Y 5 R 3 l x S 0 l w L y s 5 S 2 Z 6 O U 5 O U G Q w c j k x V 2 8 x S T B h T X l N a V J J e k 5 x M U t p T U d q V X F J M G V P e k 9 q U m 8 5 T 3 Z Y N z l O a n V u W H I x L 2 U 4 W T U z N U t 0 Z i 9 X c j d 0 W m t 6 W i t Z V G 4 v a E V 2 d m p G T D Z a Y X J i W m Z Y N 0 J n U V o 1 N j Z x a 0 9 6 O X Z X b n o 4 Q U F B Q U F B R n Z X T 2 Z 2 W T d R U m x X W l p k W F F Q Q T l w b z B h V k p x d F Z x U z V K M 3 Z m R 2 Z l O W E 1 M 2 J Y W E 1 3 b 1 V M Y z g w M T E r V E h Q L z d 4 U m l 2 O E J n O G V u Q z k 5 N l V 1 Y k R j Y 1 d M M T Z j R D N 6 Z 0 E z b m t r V W M 2 W E I 4 M m J G a m U r d G E z N X Z U V F Q w L 3 Y z c j A z K y t 5 U G Z l e G o r Z j N 2 Z j c v V k d 0 Z l h x M W V 2 O W p C d z l P a l J H V F Z x V k V h U E h w M z k 5 d H V 2 U T Z D N 3 J W c G F X b k x l Z W V k b D V z e V p I Y T V Q b V R J b G 4 v d m M 1 O W 9 E e C 8 v N n I v L 0 t s V m R l M l g 3 L z B F T V B 6 W G U r O D U z d G Z o N n d X U j h z a X V J c l h W M E V B Q U F B Q U Y z R F N r T 0 F M d k R V V T A 5 b D Z 0 U 3 B 1 Z j c 2 N j N Q U F B m Z H N z c z l y W H Z P Y V h I V F J S W n R k c F p j a 2 U r K z l k e T Y v L 1 B K O D l h d G Z 6 W T k r O U t Q M j Z 3 c 1 h M c 3 l Y d i 9 6 b G Z Q M 3 J Y O D h K S j V 5 U X Y v N 3 J 2 O D Z r U 1 p Q U 3 Y z L y 9 E d U 9 Q U F B M S X p Z Y U c v Z n Y z Y n c 4 R 1 g v Z 2 F N M l p N a G c 0 Z H V n U G Y 4 Z W J W M W R Y b D M v L z k z L 0 8 y d D c w d H E x Z X Z i c j k r M j I y M z V l e X p 6 O D Z a W j U 2 W j V j d V g 1 N n F y c n V v d z d w V 3 Z m R 1 d u M W d F Q U F B Q U E w S j F a Y V F q U W l U Y T M w b k R w M H F X N T Z h Y W J j d i 8 5 O S t l Z W U r N 0 o z T G x 6 T n p 2 S E l Z Y 2 N r d m U 5 N z M x N X h T d G V z V j N Q d n V P T 0 8 v T E Z M M z R 4 V H p 6 e H h D Y n Z G M F d S T V d Q R 1 p Q e j Q 4 W G 4 v K z k r Z n d Z T U h a K 2 J N b V h u M 3 U 5 K 2 R N V 1 B H Z F B n N j R J Q U R O Z 2 9 Z Z D d i Y m I 3 O D l I L 3 J R a D d K d T N i c H Q 2 b i 9 G R l Z m W W 5 o U T Z s N V d H Q U F B Q U F O M l l s W V l B d T B D b F V z b l h 2 L z c x a m J Z Z l h k L 2 t 5 W k 5 6 e m p u b j V M a m p q d H V o W j d 6 e W x h L 0 1 q M z c w b y 9 6 a 0 p 6 L 0 p G V m R j a 1 N W T G x u U z R Y N V p s W n M y Y W x j T U 9 P e X l E Q n c 5 T 2 t v d 2 R P e m J Y W D M v O U R q M n Z z M D J l U E R t W F h I S k p Q d k N C R C t T N T U 1 N 2 J Z d D h q a n p 4 U 1 l B Z 0 F B Q U F B M E l r c V h W M E F R S G Z R c j E r L 3 Z P O T k 3 O X Z v K 3 Y 3 N z c 1 O E x M N 3 d 3 V j E 5 O W R i N 3 h q V y 9 z Y 0 d E N G d 2 c j Y r c H g 3 N 3 J t N T l 0 c H I 4 N i 8 v K 3 E 4 N T h N Q U R P O X d m T 1 h K a 1 B 2 c l J q N z Z r W i t 4 T W h 4 O S t l S D d 3 Z 3 g v a y t P T 1 A z M n l m L 3 Y z N z U r T W Y v L 2 d 1 c k F v Q U F B Q U F Z T T l u c F N I Q U x 2 S 0 d O N 3 d o d i 8 z d G I 1 T z B y Y W 8 3 O X R o a k 0 z Y n M y S j N 5 c k 1 i R 3 h w e D E x b G s 1 N j Z 5 e k 1 t U E d q R n g v L 2 Z X N S t l Y W I 4 O G x Q Z m p J O W V 2 V F l L Y y 9 z T E 1 P R 0 R j d F h 2 d k t W V E o 4 K 1 B k Z G V l M j N 1 d m Z m Z U x G N j h P Q U 1 H R E 1 n e H h 4 e V R D e S s 4 T U N O R 2 p P a n F N Z 0 V B Q U F B Q T l p a k 9 O Q V F B S U h H b U l R Q U F B R U M z W m 5 0 U 0 F B Q U F B Q U F B N k 9 h R W h n Q U F B Q U F B Q U 5 E T k N R M E J B Q U F B Q U F D Z 2 1 4 T W F B Z 0 F B Q U F B Q V F E Y 2 5 O Q V F B Q U F B Q U F J Q n V U b W d J Q U F B Q U F B Q U E z W n p R R U F B Q U F B Q U F B T G 8 1 b 1 N F Q U F B Q U F B Q U I w Y z B K R E F B Q U F B Q U F B N k 9 h R W h n Q U F B Q U F B Q U 5 E T k N R M E J 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m d o e F Z k W G N E d W 9 r d 3 F p O D g 2 c T F l Z n h z Y U x p a 3 B s Y 3 B s T U x J c G k 3 N j Z 1 Q z R E d W 9 5 a k x K Y l h r L 2 l T M 0 4 2 N W U v Z m 4 4 N U N l c m k 2 V F c x W F V C Q U F B Q U F I c y t v V 0 d T O H F 5 e k d 0 Y j I 2 d l d X S X Z s V W l 1 S 0 F y c T R I Q U 1 x e W Z M S m F G U D l X b j N 5 d n V P S 0 t 0 V j F k R H d B Q U F B Q 3 d a N n Q w Z F F H N 2 c z V T l l b 3 h P Y 3 J I Q U V J R G R S V k V V K z d j b W 4 y e H V h W m 5 R M W J V Q U F B Q U F B S H U r d X E 0 d V l I Z F F W c X N m S 1 l w a W R G Z l h B U U R y S z V M O X l t c j F n M G 5 l M X R X M U F B Q U E 3 T z R 1 d n Z q a V N w S m V q U T J O R j Z X b 1 R F N U t 4 d z h C c 0 V 1 V l p i a 2 t S Z T R 2 e X R 5 K 1 p 0 M m F 6 e W R a Z m Z I R k Y 3 O X N q a C t 5 M H J E T j M z U j F B U U N 3 S 2 J Y a z V L N n V B U U F B W U h k M z h j V V h O e l E y T n A 3 W H M 3 S G 5 2 V V d s O G 9 t a X l D a 0 N R d 0 I y d G F J b 0 J o V X B U a 3 B S Z k t 5 e F I 4 O E h H e H N i M z N I e H h S Y z N k b l Z k M j B w b 2 1 L U k l C b l o x R F F D d 0 t V W F N 2 N n R y Q U F B Q T J O M V Z x e j F I R j Z s Y 2 5 E a C t D S U R k U T F F V S t 4 Z G w 1 W k 8 5 N m 5 1 O W J J N G Z z a j F w a 2 h S R n o 2 N H V B V H B W V 2 F a T V V y e l F M b 2 9 0 Z E F a M k Y w W F M 5 d W U z S 0 p L e W Z Q N m l m N k 1 B Q U F D M n B x R S t I M G 5 p K 0 N I M l d P W H o 3 e E 1 V U l p H V W F Y d n Z 6 M X Q r c 1 B z c n N s O V p 6 W i 8 v L 1 F 2 L z M 5 M U Z K Z m N W U m Y 1 b j l l c l Y 5 M T k 4 O G N V d F h W M 2 F w b G h w Q 0 h 1 Y T l R U E R v d k M v Q j N n W k t a T z J 3 S E Q 5 Y X k r R W h 3 Q U F B R 3 h X V 1 p h T 0 g y S 1 B W W l p s V W l U R k M w c 0 V 2 T 1 V I T H p m V m 9 z a W t s T G 1 3 c k 9 X R 3 h v Y W V Y L 3 p v U j c v W X A 2 d U w y a F N o S W V 4 a D J 1 T U Y v M 0 9 B b D d m b l E v L 0 N u M l V B Q U l C d F V E a C t p R D F i a D I z R m d K Z X g v a W 5 5 N 3 N F R G l y T z Z 1 c E J O R V J y Q 0 h x W k l o Q X l 3 S n l u T G x P Z W N N N 2 l y e X d B Q U F O a W R G W T U y W U E v V z l y b G k 3 L 2 Z C b n F J b 2 l z W m F 5 a S 8 5 N T M v K z U y N z N n U m V o S V F E c 3 p v b 2 l U W F Y x Z j l Y V l p R Q U F B Q U F B b m F N b 2 l n R n I x N j U 5 V l Z m W H N T R 2 h J Z X h w Z k 9 v S T l q a T F h b l Z R V j l j Q U F B Q U F k Q l h 2 O T h H Z X F G S 3 B X R 2 t J Q U d 5 Z k 1 1 b m Q x V F V B Q U F B Q U F K M m 5 L S X R l W F Y z R G h v U 0 d B Q U F B Q U F B Q T B N M E p E U U V B Q U F B Q U F L Q 2 J F e G 9 D Q U F B Q U F B Q k F O e W M w Q k F B Q U F B Q U F n R z V P Y U F n Q U F B Q U F B Q U R k b k 5 B U U F B Q U F B Q U F B d W p t a E l R Q U F B Q U F B Q U h S e l F r T U F B Q U F B Q U F E b z V 1 c T Z 1 b 0 J 1 c D Z F a D F k Z T h K c F d 4 W T F Q W m I 3 K 2 t m L y t 1 c m 9 p d X R I e D V h a z g r b W R y a m o 2 Z j F k N z l M b X B x U 3 N 1 e n F x Z 0 F B Q U F B Q W d H N U d h T G d M V l E 0 N 0 x I V m 5 u N T F p e E l p d U x v W G R S Z C s r c V J 4 N m F D c U h I c H J x N U 1 s c C t m R 1 B V N 3 Y z W H N F a E F B Q U F B Q U N 3 U z l t Z W R G Z n A x U 3 Q x Y j N t T H d K R E 5 L b 1 l O U z k z Z i 9 W M 1 N y M T l Y b H d J Q U F B Q U F B S F F 6 V m h y d U l u V n Z l R U 9 L N G N P N 3 V n e D J j O F h R b 2 F u N z I 3 O U 5 5 N V Z Y Z G 5 V c E F B Q U F B R 3 h D Z l g x O V h q S H B G U m 1 4 N z c 3 W m U 4 a V E 3 T F Z Y N z Y 0 d W l T N j B h d F d x T E Z x M E 9 Q U G 5 6 Y 3 V m L z N 4 b m 1 w d W J 1 N 2 9 r Z 0 I w b U 5 O e E Z x c T k 0 U l Z l W H d N d E U 5 Y 2 d q a F l Z Q U F B Q U F 1 N k h S b z B m b n h K T k 9 5 T j U 3 N z k z V n B i Q 2 I 2 T j I 3 Z D B h U D d w M 1 J v M G Z s N E F r S D U 2 Y W J i c z Z z e D J l b G R Q d 1 E 4 R E p r Z T l K Z H B i Z F B I T E d O L 0 Y 0 Q k F B Q U E y T z M w N k 5 F a m Y z M 3 l T U U p E T m 1 2 Z 3 d J R T U 2 Y V F U M D l 2 N 2 U 4 R E x s T k J 3 V j J s c z d P b 0 t l T G 5 v M G F P c k t 3 Q U F B Q U J n Q T Y 4 N m R r b 0 d E U n J V M V d X d 2 1 4 c 3 d Z R U F t V D V u Y z F X V U E 3 Q k N o S V F B Q U F B R E F W b 3 d m U D c 2 c l M r Q m x Z d X l C Q j N a M U N R Q T d S R 2 d J Q U F B Q U F M Q V Z q W T A 5 d T d v R V h p W W F l O X A x R G 5 o N U V o b 0 N B Q U F B Q U d 4 R l E w T j l W N W Z B e T B S O X Z k O H J 3 T X V U M E J B Q U F B Q U F B Q U M 2 T 2 F F a E F B Q U F B Q U F B Z E h O Q 1 F 3 Q U F B Q U F B Q U 9 q b W h J W U F B Q U F B Q U F E U X p R a 0 5 B U U F B Q U F B Q W 9 K c 1 R H Z 0 l B Q U F B Q U F F Q T N K e l F F Q U F B Q U F B Q 0 F i a z V v Q 0 F B Q U F B Q U F B T j F j W F Z j W F F Q Z F Z Q d m R j V 2 4 3 e j Y 3 V G V k b H R T c X l Y V m F v c m V 2 V l B z U F N U R m 9 J S E p z R 0 V w O W h t Z X l y N z d w d W p W S z Z s V z I 3 N k t v b j J P W X I z W E F B Q U F B Q U F B N 0 J p a E l W M m 0 5 Y U V I V T V z K 1 B j V 3 F W U z l l W E x r e T V k T l B w M X k v W D V J T U g 1 N W k r T D Z w a k I 2 V l l z a l F a T y s 5 V X h r N E 1 H V 1 B I b T F o b y 9 B U U F B Q U F B Q U J n a H d r T j J T N W x h M n Z T M 0 p 5 M H R M U 3 R E a X l L c E w 0 K 2 F X a E l V Z G 5 P M 1 c 2 W H I w a W F t c m F 0 N y 9 6 N U t l Z l B U K 3 Y w T z V Q Z W V 5 W D k r N m N Z T 2 p T V k k 0 N U l a Z H k 0 c E Y r L 3 B M N W V l Q W d B Q U F B Q U F M Q U R o S V p z V V Z t M n J m a 3 J X M X F T V m F 0 U 3 p w b V Q y b D N U M H p w e l p y S m t T W W 8 r Z l Z P T V B U Q 1 Z L Y T l L W m R T b 0 Z I M z d i b j k 0 b U x T R m p 6 M T Z K S z J 0 Y l l G a 1 d X N i s 3 N n F W e W F x V k t l Y z l s Z G E 3 N z B y c m d B R 3 B U S m 1 T e X R G S H B 4 a T h k N H F l U F p O S 1 J Z Q U l B Q U F B Q U F D d 2 p Z U 0 d i R k p a b G t s W n B s e T N M d V d T S l N r Z m V U a T F S e D V K K 2 R C R H l i c D F h W S 9 q b m x 1 V 2 N 2 c j B 0 T n h 6 V H l w S H Z 5 T F Z W N y s 2 T F R 6 Y z N z Q 3 V z V E d W S 2 E 5 S 0 1 X e F l h b z g 5 b W 5 M M j d K U k x s e W E x V 3 J Z N j A 5 S 2 x x Z j N t T j Z u Z E 9 q V 1 Z R d z l O N W Z E R F V 4 e H d R T k s z c j Y x T E F R Q U F B Q U F B d G 9 I U W t F M n I x V k o 3 K 3 V t V U 0 r N V A 2 M T E z S n d 2 b U o y d l d i S F l G W U 5 I Y W 1 2 S 3 U 2 V 2 x k d F N y R k J l Y 2 5 B d 1 p 1 W D F o W F Y 1 Z G k v L z F U U G Z i W V Z J N D Z L d V h z M l d u O T h 4 M H B I M z A w V 2 I 1 O D Q v N D l l c l N 0 V G x 5 N z l z V n J 5 N T l M N 2 Z i Y l V u d m 9 v V l R H a l V 2 b G l D T l N I S F J R M H J l d j R C Q U F B Q U F B Q U d B T G h J W n N w R n k 5 T 3 E w U F B w a m F 0 S 2 x 0 S 3 d 0 Y l d q c m V y N n R M T V d C Q W l 2 N z l V N j V a a 3 l 4 Y T F I W T J Z V 3 R y e W d j Z l N P d j E x N m Z 1 V F d l M m 5 Y V z R B e W 9 E Q m l R R E J x U j Y x R k Z w K 2 V N Z j A v c j c 2 M U l 1 W H R 4 e H h l R 2 d R Y W t j Y 0 V E S 2 V m T l N M b G p R R m 1 n b W J l Y 3 N M b H V h M n A v d l N H M 0 c v Y W t j Z j N 3 c U o 1 e V F 5 c E N o T z d a d E t n Q U F B Q U F B U U R j Z 0 5 L U m Q y Z F N V M n F 4 W m F i M 3 p 6 c F I z V F U 5 V 3 J u e n h a b D N Q U m t u T 0 F B Q W d B R W x F U V Z S Z H N 0 Z G V L Z m J i U D V W R E Q w b G x 4 S D R w Q n Z S U H V Y W n R 5 d n R u c F B X b U c 1 T m x 5 N U l r d F p 0 d V N 2 b X F Z M V B z d D k 5 T H J x b D Z 3 Z 2 t w a G c 1 T j Y y O S 9 r M 0 x t e k J j R H p L V k x r M G 8 x M V R Q Z j N M Y k M 4 T U d I V W 5 2 a z R l U z U 1 N U x t N X J Z K 2 E 5 Y W t k d U 9 O Y l Z 1 Z E h u O T h L b 2 N k b n F K U E g 2 c 0 9 B U U F B Q U d B O V p W b W 1 w Y V V s Q 3 h Z c 3 p H T 1 B Q c H A 1 O C t a b C t Z b 1 Z h V z V 1 V G x t V 2 F X M X A z Y U Y 1 a T Z K S X R W c E 5 m W D E 5 Q m c 0 Y 2 1 H S D d E T T F C Q n g y Y 2 9 V T 0 h w T 3 B Z S V l E Z G p 0 Q 1 F K R W 0 1 Y W x W Y W J y a 2 x 0 Y W x U V X k 1 N k 9 z W D Z x d 3 Y 3 O U V s b D R z U V V F d z V K N V l B R F V 2 V H I x N 2 F k N l B Q L 3 F K Z E R o N l Z j d H p h M U c y N W 9 X M 0 h Z M U p U V 2 U r O U p w U k 5 D d z Z K Y V R X W E N o R l N H R F V 2 T E 5 i O U k 3 W T Q 3 M m 9 M R E 5 X d F N 1 L 1 B P W k s r O V V q M z E x T l F k U E N H M W V m T l N l L 0 N C M U 8 2 L 1 A z b n F x Y l l K b X B 0 V H p w e V o x c 1 d M V X o 3 M l d D b 2 5 u S m p x b U R F d n V T N E F B Q U F B M k Z P M H R M V G s 3 c n Z 2 e V o x L 3 Z q T 3 J W N i 9 1 d E h s Z k N D T m J X b G 9 5 Y j k 2 O H p K c z N M d z g 5 O U h B b V Q 1 N m N p U k 1 Q V D B O R F E 2 Y z l D N E N Y V G 1 o S X l q V n I w d k x I R z l M N j Y x K 2 5 h R z V P a 2 F S T W t 2 c j Z W Q T Q 3 T E 5 V c F U x S 0 1 I W n R p c j A y d j B p c 2 F H M V A 5 c X h O U 3 U r M j J 0 d E F 3 U 1 c z V 3 J K U k 5 U U 2 s 2 N F I v K 2 9 p a V N R W U 5 T U G Y y T W x N d F h w S H h n U n R 2 W m l x d F h w W G J 6 V F N r R 0 R F a j F 1 T 0 5 T U G V p Z 1 Z B N D h N T F d K U j Z S M j Q 0 M n A z W H Z Q a T J j Z U x s d V c y c T I z c G p a b l R u T G F h M U 9 k U F B r b D F 3 V U F B Q U F B Z T R M N T g r Z G 4 y c l J w Y V c 1 c T N 1 b l B X c k 4 2 V F c 2 Y m R s d U d E U j J h L 2 Z a L z Z Z c 0 9 B T 2 c 4 U X N O d X J t e H V U c 3 Z 0 d D Z Y M X B w d m F 0 L 1 V z S z V V V V E 0 Z W 0 4 b 3 B K c W I 3 e W x T b U d E R W x S c l c 1 e G 5 t T F F v Q l R E O T A y N W Z I b m J 1 W U p 6 N X F S M n p 6 M n B I S E Z F a W g 0 O U 9 x W F d v b i 8 v V k 4 v d y t y U X N X N X J N b m R 0 M m N l W E t 0 R T Y 5 d F c x V j R 3 R U h w S 2 l y U z J Y T W 1 C U U R C N l k 0 K 0 t E V W J y a 2 w 1 W n c 1 T D I 1 c i t 0 U l R h Y m 5 t R n l u W H J H b j c z b n I x N n B U Y U F B Q U F B T 0 R s Y X R x M D J 6 b 0 V o b z J O a l d s c 2 J F e W w w a m 5 i a D d h M j F y S j I 3 W n F z V z l l M j R H R H Q y c l Y 1 O E 1 H S G h J W U F 1 e G 1 o W V R k W G 1 6 V X J 0 W n R 1 U 3 A 1 N 0 x r W F N 0 c n J 3 M E 1 O U 1 B l b W t G Q 0 5 I c H V q Z G U 1 d j J G a S t x M V J R V E p x U j h m R 2 J i Y X N N V k s 5 T H k 4 N n R U Z V d K T 2 l z R 0 R r N F l Y Z z h P a W 9 T S E Z 2 d n R 1 Z j d H V l N p c j d q M H p k N l d l a z V m d m Z U N V k r M j N a O S 9 2 e T B U c j h 6 Z G Z 2 d W 0 v V H N t Y U p T Y V F z T m o z b G x L d n V P U 0 9 2 d H Q 2 Z j F s a j h s N j l h M X J h S m N 2 R G d 0 d i 9 w b H l t Y 1 d w L 2 8 z c D Z Y U 3 A 4 L z I x d 0 l B Q U F B Q W U 0 R F Z x M W R u M 2 x Q e j J 0 d j k r d l h M b E Z k T n p z a j l S N m F 1 c m 5 Q Z V B t N X F i c 2 9 U Y z U 3 S W 5 k T 2 5 a K 2 1 6 U z V N a 2 M 1 N l k w e W x 6 Q T l C N W h J Y m R X T m 5 V b E 5 Z Y i 9 w Q X N X S k N p T E p P a V N I S D A w Y W s 3 K y s 5 U z Z k Z H Z 1 K 2 V y S G 5 a W T J 4 Y W w 4 N T Q v V D N E e D R y U m V k M T F T c V h S Y 3 F W a X B w Q m c 5 T 3 N X Z 1 F k c z F m M U V V U 1 Y x Z E t v Y 2 V t d W 9 K S j Z U M T E 3 O X F P N 0 5 3 M 2 J y V T d y b z d y V 1 B I c G U 3 b 2 8 x L 3 M z O U R R O X B 6 a H c x T 0 1 H c F h X S C 8 w d 1 d i R 2 k 3 W H R k d G l 5 M T Y 2 N U x 1 W H g 1 N n Q 5 e V R v c m V 2 Y m Y 3 K 3 d V Q U F B Q 0 F s N 3 Z u b m 5 z d X R W b 3 R T Z H Y 3 Y n l O S G p j d 2 h o e H l T N m x a M k h 0 c 2 V 2 Z E 0 3 Z m Z i c W s 0 V U x u M j R Q R F p j L 3 R 6 e E 4 2 N X J T M E 1 P N W h n Q z d p M H B Y R j B E W E t S Y 3 Z U d m 5 r a z B s c m E x d T d S N D l V V H p r b F J k K y t P e l J m T V h 4 N H F x Z W V t c X c z d m t o U z F H c H R X N S s r O E x W d V h X c X p a N m R j c 0 d E S E N x K 3 J T M l h T c E J R S E g 5 e i t q Q 3 g 5 T n J Y Y m I w L 3 Q y V 2 M z c n F 0 S G o x U W 5 U V X J k T z k r V m p C e j U 0 b z J 5 V E R s O W V s c X V 2 V G J s Y z g v d F d D M E F B Q U F B O E R L M l l z W E s 5 d G R G c F V p U E h q M D Z O V E I 4 U V Y x O V h Y c j J h d X h 3 N 1 R u d n l R S H N W b 1 N H M 1 Z q N T N M S m s z Y n I y Z H R H M 2 J 5 c j c 3 Y j l O M j V G d V N s R 3 B w R H A 1 Y 3 V y T 3 Z 5 R E Y r U E V w d H p C U D B i O S 8 w b i 9 B a m o y b k t G S U 1 I c H p L N U N u S k M x c 2 t s R 1 h L a H g 1 T T d i S E h V c j V 3 Z n V I N l k r c n F V a m 5 v b 0 x i Y U p r N T g 4 V V p U V T F w d n Z T V X R 2 L z k 5 Y X F 0 W D c x Q T k 3 R 1 o y O F B j d k F B Q U F B S F E z d y 9 j Z G 5 w N D l l M j c z d U 1 G N 0 Q 5 N E o x U U J k e m Z h a z N W b H J y V U 9 6 Y k d s S l h 1 c W 5 p T 3 J x V X B r N E 1 a V U p C N m Y y K 0 t 6 V U h w a V J M R j N X c 1 U r Z l B x b T g 2 b F V w S D M 0 N H J Z O D h 2 R 1 B Q c V Z a V E 9 m R E E x Q T Q 0 S U 9 X a m o 3 W m R X N 3 M y d F Z 2 K 2 x N c W 9 V U 2 1 H R G R 0 b 1 N G R 3 B w T E w v L 3 F t O D d l M X B i c j B p N V F N e j J z Z T E z d k N I c E w 0 K 3 h X d G Z t N k x C b G d n Z E 5 E U z B u V k 8 1 S 1 F N R 3 B Q N 3 N z O U 4 2 N z c y c D N Y S E h s d W V w V m x N T U d i T E 5 L M H d i d n Z q R k Z Q W D F h Z n J D R j F J d V h y e E 5 k Z G F k Z V d h c W t 5 Z G 4 z V 2 M r a z J 4 a T F T a 0 F B Q U F B M E d i N D h I M 3 l k M z k z Z H B x Y W 1 2 S z c z M T J Y V 1 k v U D J 1 c V l o b 2 I 2 d l A 3 M X I 4 K 2 8 w Y V B 5 e T J 0 L 2 x j Y 2 V l N n h U Y X p y b D F G T X l m d n k 0 e k p u e l J I N z l x M S s z W D I 5 c 2 J F e W Z Q b j J 5 Z U Z 2 Z U o 5 e U V o b 2 I 2 T k R V M W I v T G V o R U 1 t W k 1 L R W c v U H p x M y t S M X V k M z V k d W N 3 W U 1 I W j h t U 0 p T b k x j b 2 Z x M k J H b n Z m W n Y w c m R 2 M z l 4 M T E 5 M T V m T 2 J q d S t 5 N W R F O U N 3 M j Z z M k d k W T B y T m 5 z b U p G V z N 2 N T h y V G V l b X V x c j N w V n h 6 T U l 0 M m Z P R j F a N U 5 m U k l k Y 0 t F V k N k T T J H e m Z s a G Z D d m g x O X p v Q U J x W n g 4 U 2 x y b n p V d F d 0 b T J q V U 0 2 Z m 4 5 c n M y U 2 1 H R E V s U j J Y Z 2 h i V k V V S 2 Z 2 M 1 Q 5 M W I z N X F X S C 8 w d z V m M z N 0 M i t m V 3 J 2 c H h y U U 9 I S m p x b E N r c D Z 1 d D N 1 T F k 5 U 1 R G c V Z P c i 8 2 W j l T d S 9 2 d X R Q e j R 4 e H Z k c n o v e n p G U W 1 U M D V s N H N R M H p a c V Y 4 c G x u T m p 0 W D N U b m 5 w U H B Y Z j V X V 3 E 2 N U s 2 N D A z Y n Y z W k F 3 Z T J y U 1 R k M W d P M 2 0 1 c F N P Z l R R c E c v Z j F M L 3 B U V 2 4 r M y 8 v Z H R u R X Y 2 T m N 2 R G U 5 N X o v Y U 4 y U j Y x V 3 B y K y 9 k L 2 J Y b G V y S 2 Z i Z G Q r Y z l h e F B L d V h P V F h m a W Z H U U F B Q U F C M m J 5 d F d y T W p p e G M 5 a y t Q Q j l j d W F a Y j h x O T k 5 e W J Q L z d 4 e H J S c 1 l p Z T N K Q m s w Z U Z E T 0 9 P U D B E Q m 8 w S 0 V r e W R 0 e l l U Z z h O R z N 2 M F N P L 2 V 2 Z F B Z M k t Q O V d u M T l m Z D U 4 M X B z e m R P a V E z U E t u V y 9 M b l A 5 K z V 6 Z k 5 W S 3 B Y O D F R b C 9 s V U 1 P b V p B c n Y v Z j l q Y m J F S F R o d 1 F G N z c y d E 5 T c V Z S e T R r a 2 4 1 b 1 k v M 0 x E W n V m c j M 3 N S s z b m 5 k d U Z p O W V u R j l l K z Z 1 c 2 V Q N T k 5 V z F W V j F l W C 9 2 M z d w L y t B L 3 F r V V J S N T d i T 1 k y a m R 0 M z M z M H p j T 0 R B e k 5 6 R y 9 2 Q l N D Q T I 3 c 1 d M Z 2 9 G U U 9 u c E R h M H F W S m M z U E t s c G E w L 3 Y 2 N k Z F T 0 h w R H B 1 Z k Z l W H Q x V k Z w W k x L d U h F c G p 6 Z 2 l 0 Y W x U M n d L U m x T d F R 6 c G l S O H Z E R F U v V H V 2 Z W x 4 U l p F T U h w e T Z 0 N X l U b G x v d D V R T V B K T F Z h c 2 1 K R l d t L z h Z N H E 5 O T A 1 b C 9 Q a E 5 o b z d k V F d Y O C t C U k R o N l o 2 M m 1 r c E Z 5 M U s 2 M D A z Z G J q Z m Z O V l Y 2 W E h Z W V c x Q j N U L z l V N W 8 r O T d s T k J s T 1 Z Z N D V K O W V T V G t 5 V F Z V M D V K N j d S c E h i Y k c 3 U 3 l 0 d i 8 x d D Z 0 N 3 h q b F N t V E V s e D d i V X B G e T N h N X J G R m Z Y M k t z V 0 0 3 d m F a M n R S Z F g 5 a F l E Q n F U a E 0 1 L 1 p l Y y 9 h a E h Y d m V V O W l D M T R B Q U F B Q W 5 y Z G l 4 Y 3 I 4 N F B z L 3 l D b W 5 u S n d q a m p 3 a V J 4 e D V S U H I w N 1 p P Z i 9 m V H F q Z m 9 l Z X V n a G V m V n J Y c D I 2 d X J v M E 5 U W G x E M y s 0 S V E v T W V H Q 1 g x T m 5 Z c 3 p G M W R k V l V x O V d j Z U 5 L S k d U M W 1 U S D U 1 N 1 M r e m V o d m U 2 M n B v Y U 1 o Q k I 0 M V A 3 O T Y 5 O C t h e n p z e V Y z L 3 Q r M X E z M 3 Z 1 U 3 p 6 e T d O M U t u V G N 2 e n h 4 K 1 h v b z Q v S z d O b X o 4 N W R a Z j l s b 2 5 t c T F t a l B l Z U h w N j l P a V J F U 0 5 H W k 5 T b 1 V a a 3 h Z M G F I U G 4 z N z l j M 2 d R W V B U d T N l d j l P N 2 R 1 L z J y V D k 4 K z Z k K y 9 m M 3 F 2 O T M 1 M V M w d E x 2 d j c v d n I 3 W j F Z L 1 F W W V N H M 1 Z o U n F h V D Y 2 b G V u O X R o a n l Z T D V L W k p r L 3 Z 5 M F h Q W E R W T j c v L 3 J a e k I z Z V Z N a 2 1 0 M X J a R j Z u Y U V k V V h Q b m l r b U h K S T g 5 R k R i Z H B T M V d t c C 9 t W l h L d k h r c H g 0 e l o 4 d G o r L 1 Z O M z J t d l R 2 S G h 4 O H N L V 2 1 Y U G 5 w d l V Q M T Z m W W U z Q 0 t 3 W H U v a E c 5 b 3 o 5 Q j Y z W F d w a k J t V H l q S E h w T z Y 4 O D F L Y l B 6 L 2 w r c D h l V 3 J V c X p k L z V U d X J m K z k 0 V U J 4 e V E 2 b X R l a z l i Z i 9 h N 0 R I T V d v V W F s L 3 h 6 d m F H c 3 V X c G V u T F g 5 N H B n V 0 d T d E 4 1 K 2 U r c k 9 Q c n R 0 Q z l 5 a m o w N 3 J i M y s 3 U S 9 N M F g z c H B w d 1 Z z e G J C a H F Y d k x X e n B j S z h 1 e V E 0 a T R U V j c 0 Y z F H V 0 8 3 W m k w Q 3 B E Q U F B Q U F E W l F x O V h 5 K z k 5 Z m 4 w V 0 x G K 2 V Z W X l i b E Q 5 Z H Z l c V h k N m p W c l V x M V c 4 K 1 N U V C t Z M 3 Y v b H R s a i s z Z k p m V n V H T D V p b H o 1 d m U v b j F G Z W Z r c 0 1 P T 3 l 3 a l I r N m Y 4 e T g 0 U D l m O D R o Z V p Q M y 9 M U n l H d F h i c z J Q N y 8 2 R j N u c m V l Z G 0 w S 0 J C Z W Y w Y i 9 q W S 8 v Y 2 5 Q T 3 Z T N S 9 i Y m J N M 2 J z M k F 3 Y k 5 q U 3 Z l Y z F y O H E x d m Z T d E 4 2 e m 9 l M S 9 T N n Y z M X R o Z 3 d a a 2 l T W k 5 1 M j J q U U x E S k R u d 2 d B T n l 5 c W 1 u Y l B Y N 2 F X c H F 5 c k p s e X p K N D c 3 M H p m O T c 4 S k 1 u a E V 3 L 1 B B e k 1 l U 0 c x N z N 6 T 0 V U a V k w N 0 9 h S 0 l V T l N k L 2 9 i M G 5 M M T F j a 0 x x N 0 x t U H B u b U s 2 N U k z U V V Y c E x L c m d z T 2 1 k Y W 5 k Z T A v S 0 p V d G U z T 0 o w R z V X c l Z u V U l S T X B u b m t u c j l k Z W 5 I R D U 4 N j J O Y l c 1 U E d 4 c V F v M n N P W T J u M z N w W F h 2 S V N s Z T k 3 c G t y N z I y d T U 0 O V R m T z N 2 c F d H a 1 N O V E R C M m F o d m U 4 S i t z K y 9 l b G s y W X Z u V k 5 i d X Z q d T F l K z l O N V l n a l V 2 Z k d O N m I x a m p 1 U 3 B V d V R K T V h n d 1 d u N D R B Z m J 6 a 1 Z j c z Z Z d E 1 I e U p a d z B X Q n h 5 U T Z t R 0 h i Z l o r d V h S c H l z Y 2 Z U O U d q U i t y T 0 9 H T 3 o v V n B 1 d k R I W l l E d U M 5 d S 9 w b 1 l j M m U y O T d G Y z l 2 b m R 2 Q m t p V l o 5 M E t R d W k z N j l r M l B y M 3 d s S 1 l x M C 9 2 S 1 h h Z m 4 1 e n p 1 b E 5 n Q U F B R 0 Q z V V p a b F d s d G J z M 2 p S N G p 3 K z Y v S E 1 t a l V y e T V Z O W w 1 Y V d s d F J h Z D A y U V V H d X Q 1 Y z Q v M z V r N 3 Q y U D d 4 N W Z p M j k r K 1 l x Y y 9 v N z Z o U G d N S E R N a l F Z Y 0 5 5 K 0 9 H S F p j a V F J Y W x X c T k z d V B i O T N 2 d X N m M D Z O S G p 5 M z J x V l F x Z W Z 2 N W I 5 d G l u e U Z E a H V U O D g 5 K y t 4 V D U z M z M x U H B 0 N D Z k Y n R y M 0 p L V 2 x w Y j g 5 a m U v e T h J R k M z U H l L U 2 V u V D U r O T h 1 c l h 2 R H B Y Z l B z N 1 d 4 M z c 5 T k 5 Q N T R Z Y i 9 w a l h 2 T 2 J W R 1 R O b V R J N D c v c m p j Z X N 1 d D d m Z k x z c 3 p 2 c i 9 0 O T N 2 Y j I 4 O U t u e j E 3 N X E r T 1 B 6 e C 9 X M j Z i M G h C T l B 5 R U V I S F p R a 2 1 U R m p S b 2 V 4 N j V z O W U w N 1 d y V n V Y b F N 0 W F p k V 3 F s V m 0 x Y 2 x W R 2 p o c V p Y c j E 2 N V o 2 N z c 4 b D k 5 O T J m N W N 1 W F o r M 2 F 0 U j N H b m Z U W E o y Y l N w R W 1 a T 0 h G a W Z 2 S H p Y M n o z d H F m U W 1 Z U 0 c z V n h S c W F R e W N X S 3 F h O W V t O V d k W E p 5 d V d K M l d a Y 3 V a a n F k M X p k N G 9 U V H R 3 M T I z U T J O Y V c 4 L y 8 2 V T k 5 L y 9 r c W N x e W p M b D N Y Z W w 5 Z T Y 3 Z G 5 o O D d j N C 9 w M 1 h F a U Z R b l Q 5 N z J N L 1 g y V k U x T m F i N 3 N z a l Q 4 b i 8 r V D J x e F p 5 U 2 I y T k c v N X d R O V N Q M m h R V y 9 q O G Z H Q 1 l K T 2 5 k d X k y U W J X b E o w M W U v b X Z L c H A x N X l P W l V E R G t q M T l O T z M y S 2 Z Z Z i 8 v a 3 l D T z M y S 2 Y x N 3 J 0 V G R s S X d 1 T E 5 W a n o 2 N l B k a H U r Z E 9 m d X J v Y 0 F B Q U F Z Q 2 N v e X p L e k h w K 1 Z X M j Y 5 T m M 4 d W V X a 2 Z 1 d V p G e l U z T m V m c n B S W G 4 2 N l V W N T h v a 2 5 j K 3 h 4 e C t h Z 2 c 4 Y W 5 X c T E y Z F d t N 1 Z N K 2 V Q Y m N h R 2 0 2 T H h z Y k d y Z l p w c U s 5 L 3 l j L 1 p u S H Z 1 d V R k T G x 5 N 0 5 p U 2 V k d U 5 H S 3 d T M j U 3 O T c 3 Y 3 V B Q k I y V E V m a V B 5 e k 9 K b k 5 y c S 9 j T 0 h D M 0 h 2 d m Z V b V N x V k 9 u Z G J q W H E x Z l B K T W 1 z e D J m b G Q 3 K z l i c l B Q V 0 x w M G F i N z Z s Y T k x d U h i Z T I 4 N U x y M T Y 5 c 2 1 U S m t p e m F 6 R k Z L a n p 6 O G F B N D U 1 S k R z c z g r d 2 5 I L 0 I y L 0 9 M W D F 5 V H A r Y S s 5 U G R S W V V k M D h 6 U 0 V K Q 2 t h Z X F U N n F t T l R y b H l W M m s 5 L z B u W n g z Y n J V b m 5 n a T F h Y W 1 0 c F Y 0 M 1 V 6 N T N I T n B u V F k x b F h I a l V q e S 8 3 T H p i c U Z a V D d M d H Z 4 M n Z O e l d t N T R v c l V u b m d p e G N D Q n l j Q 0 J H d z F y L 3 Q v L 1 R m S j h Z U G V D c 2 t 6 e m x W Z W 1 H R G 8 w V 2 J P b T Q 3 M G s 1 Y 3 F W Y l N z U G U v Z E 9 q e T k v d W V P R X o 0 Z T F E U m R m M 0 w 2 U 3 R Q V 0 d H O U o 2 O T k x c C 9 l V X Z Y K 0 k z b V p k T l l K a W t M Y n h P V X J 2 L y 9 t V E p r a T Z 1 Q m d B Q U F O Z 1 p X b H B h Y 3 R 0 d H R 3 a 0 1 k N k p s e T V i b D l 0 d H V 5 N z c 3 R G s v L 1 h Y a z A w M j d n b T V k Y 3 V s M n J L d z g v L 0 x D Y 2 N P S U p L Y 3 N 5 W C 8 5 L z M 5 a X V a e l U z N z l 4 e i t 1 Y k 1 l V 0 t y S 3 d 6 N z l P b V R u a j E 3 Z H J o M j E x M T M 1 O T c 3 N 3 N 1 S z V T d m F 0 e H B k M z M z U G g 0 W j k r d l J K b n o 1 O V h o d z M v Z T d V V 2 1 1 W k 1 l T 0 I 3 T D M z e G t k Y V B m U E 1 N e T l w V z l F R k N 4 Y m t 1 O S 8 5 W H M 1 N j g 1 c 3 p h U E N n d k 9 V d G Y 1 Z n J m b m R k W n V 5 a U 1 5 T m h m V U p E a 2 l S R n R a c n F j Y 2 V s O V J j L 1 Q 5 S F M w a G J T c k Z x Z D d L c l F z Q 2 l T b n I z Y X R y S G M w W j B C b X B 2 Y n p x R j c v a S 9 v c 2 x w T n N k Z G U y M z V H W W x r b W E 5 Y 2 1 h O W U y c l Z a O D h z b l U 3 c m t u e F l r b n B 1 a U V U K 0 c 4 Y l B U d G 0 0 Y l B m S 2 J 6 N T M z V G 1 6 Y T Y x U H F u U D Z Y b D I 5 O X U r L 2 x 2 N 3 R l N G 9 l S E Y x L 1 g x S 1 d m T l N z d X N X Z T J Y S 2 t j Z m 5 j c m 8 w V 2 4 1 M 2 U r U 0 R i W U N M Z m J a S j V V R E Q w e n J M Y m R z V j Z t V j B h U G J 0 c j N 0 Q k p V d G J a T m J y V z U x S l d z e G N H Q 0 t z V 0 9 U S k s x V H A y N y s x M m x 6 V 2 x x U z F 0 Y n R H d 0 1 B Q U F E c 2 N q U H V u N U Z G a X h h M 3 Q r d n I 2 O U 8 3 Z C s 4 M E 5 E U 2 t V d W x l V z J s M m x 0 Y l d X c H F h b X J K c T F h c T B Q T D k 3 M X B J b H o r Y V J S e D d K N U 9 j L 3 B O M W R i T G d s N X R h c 0 g v e X R X Y k 5 t a D U 1 N T Z L R 0 g 1 T l J Y b j d w Z F k x N V l B V H B t e k p o O D h F T W Y y S z Z 4 d D k x M m U y N i 8 3 Z l l r e W J I S H Z T c U h I M z c 0 Z G 8 z Z m 1 v b E h U T n p r O W Y v N T c v L 0 p p a F d i T 0 t K b 0 9 5 e C 9 i b m 0 r Z C t X V m V m T 2 J 6 O H l J R V N O e T J t d F B T M E 5 E U S s 2 N j Y r N l h O Q z l z T D Z F a D d Z c W s 0 M W F r W m E z R F d Z R T d W Y y t l c V J 4 L 1 h D b 0 h I Y n p 0 S W Q 4 R 3 l v V U w w M 3 I 5 N z V O b m 5 s O W V Q b U J B c X F l Z G x t T F E 0 T F p R Y W 1 0 Y V c x T j c 4 T U h V Y n I w b F d i Y 3 V X Y k 1 t c l h m Y 2 t j c k J C e V V q O X R z M T I 3 V H V i c H F h Z H M 3 d m d m c j Z q a i 9 u b F N 1 e j d q M 3 Z h V z h X K y s y W G h u L z k x N 1 l T U H Z 2 W m x F O C 8 z W F p q d z A 4 c E 5 U U 2 s v d H h 6 a z R F R F V 3 d 2 F s T 1 p 2 Z n Z Q R m V 3 T U h w d U d U b j B 3 Y U c x T T J O N m Q y K y s z Y l h 0 N z c z N y 9 k M z l L T 3 F E d m 5 u R l J Q U G 5 t Y i s 5 Z S 8 r O T N i L 1 l 5 V 0 s 2 O U 0 2 d z J i U H N B Y U F B Q U E y S D M 4 W m Z a Z j J s O V h x O V Z N T 0 d S Q 0 p r N D h Q S H Y x M 2 l 1 V j d 2 a S t W Q 2 R v Y V c z S n l w V X I 4 K 0 F E R D J i R 2 p B Z m F n O F B a Z j V u Z D d V T E R G M n p y Y X N Q M S s y M 1 B D c 1 Z 5 d m Z j U 0 s 1 V n E 2 b m R 3 c T l L a U t M W j c 3 S 2 E y b k M z T H N 2 M 2 4 z c G 1 L b 2 t q Z E J v c 0 J H a H N i M D l D a m 9 j T z F 1 c n E y b W h w N z l r e m Z m b j A 3 M 0 Z 2 K z N Q S U 8 3 Y V o x V G Z u e G o z N l N O N T M 1 e G d 3 Y k 5 p e X p a O C 9 w O U x w a G E 0 U 0 d 0 R 3 Q 5 N k 1 H M m t D a E p X U l F w K 3 Z i Y i 9 s V k 5 P N n B h V G J I U D h G U U 9 P V 1 N I U T h P T U d a U G F 3 d y t s O X N 3 e m J R R m 9 V M U 9 L W H I x V G 1 U Q m g y K 1 l z e T J U S T N p a 1 h Q W j F 5 e G 9 5 M k J Z O V B 6 R W 5 y W F h l b G J 0 R G d 0 d l A 1 d X B t b U w z d 2 g 1 W n p P L z h l c C 9 n T W Z T R 1 h p Q n A v T V d i M j Y v V 1 h s K 1 p W M V N k c F d m N j U z Y j M x M X I z O T k y M W F w Y T l l b S t j Y y 8 3 b m p 6 M l d m V G V 1 d X R x W j U 2 Y X V v d n Z E R E 5 5 N W V u O X R C R D I x U m Z 1 W E J o N T Y z T 2 E y a E l z W W x 0 Q 3 p w b 2 J 0 N W 9 s V 1 I 2 O V d y N z g 3 Z D J i Y k s 1 V D N Q M T d 0 M j J F b l B O b X J a K z Y r d m J 0 M j B s S X d B Q U F Q Q 3 k 4 T 3 l T c G U y d j k r c X p W d z Q v L 0 x B T U h U c D B 1 d 0 l i T n R h b l Q 1 K z B 0 d G J 5 e E J O U D V 0 b G 4 y N 1 o r W G J i c z V Y T n N U V 2 N h U E h o d y 9 1 R W R m N z l k W T R x a X l F Y y s r a S 9 i M U x l M X R U V m Y v d E o v d H J k b n p w e V p a N T V a d k l V U k w y c G 8 2 S k U z d n V t T U R r R m h V M U 5 U Z n Z h e n E 5 T z Z q Y U h m a W h V c k 5 y c j J s N y 8 4 S l Q v N z Z k W G J O S D U 3 R E J z M k 5 H O C 8 v K z B k c m g x M y 9 I R T U 2 c W d q T j l u L 3 V P T 0 9 6 W E h I S G R 2 a D J 2 L z c y d G M z V 3 N Y W j B 0 S 1 N u L z M w N n Z R Z j B M L z k 5 e X Z z U 2 t K R F V w W m x 5 b m 5 6 M H Z M c l g 2 Z E l V a V p K c j E 2 c E h I a m d y Z 3 N O W D F B V U 8 v N G Z v V j Y 5 V W h r N U t 1 V m p q e V d y V j Z k Y 3 R T c T E r Z k 5 U T 2 Z M S U Z O c 1 N u a F J G S 2 t P R 3 B w e D B U R n F m Z k R K N S 9 z e T c y d l R w c V I x N m F D b 0 h q d l d m d E Y y a 3 V 0 N 1 d B Z F Z U V G t u V 3 J V d k x C c U Z n c 2 Z m Z X F m N 0 4 z e V J K V 2 4 3 e G k y V H A w b X l v N W F x c l V 1 e T l k e X B I S E p I N j k 3 N D N U Z j g v Z S 9 j Z E g 5 V 1 Z K Z n I r d D g 4 N V Z h V 2 N o U V N J S 0 h J U U d X T 0 N q V E V P W U p 0 M l V 0 c 0 V 1 M 0 9 h d W Q x O S s v V 2 R l U k 4 2 c G 1 m d X p K d n B 1 W k 4 2 W n J y Y k h U e T N B O W h n e X d T R E 1 U W V p F M j F 5 d G 9 r U 1 N R a V V V S z V 3 e m 4 1 L 2 x G U k N L R l Z K Q W 9 4 W T M 4 O U h I M V N u O X Q 1 b m w w S 3 B x S F h X V 2 o v N U N i c W d v T j N 6 K z M 3 e W s 5 R D N 2 O U 9 T a 2 p D b l R R d V Z 6 V z J K Y y t 3 W S 9 2 O X M y a V R a K 3 R L W E 1 H Z k 9 4 T j Z 3 Z 2 N D S 2 x s L 1 l 1 T D d 6 S F l 6 S m t 3 b X N Y b z M 5 d 1 F k T j d u U C 8 v Z D g z N z A w c G h C Q k N D Q 0 d F R U V L S X o 2 M m E y c 2 F M c G w y V 1 J a U W 5 T d D Z M N m d K S 0 t h S 2 p v M 0 R m M U F L b n R x N W o 1 V G J 2 Z F J y Z E p C T 3 d Q U T A v Z i t I T 3 V i V 3 Z Y M j F 0 Y m R p b F R S O T l k Q l l 1 b H d 2 Y n R q R k 5 F N j A x Y n J l Y m 5 w b V p m U E x K M 3 J E M 2 Z E Z l p k c U J a U D h l R 0 l L a H Q y O D I r U G x w c k J n M G V 4 T F Z y M T V w a 0 h k c T J U V W x 4 e W U z Z n N C Q X R r S 0 N o Z 0 t v c T d J M G J v T E F 3 Z U Z z c D F N a V J H Q 0 5 I M 2 5 N d l R G V C 8 v c 0 h z c T V v Y X N H M z A 5 V 3 Z v M m x w V W 1 L b n N 5 a l F 4 U m 9 6 Q U 9 U W V V 2 V z l m T U 5 C V F V v c H o v R G h H d i 8 1 T i s r d m R U N U t T V U F r S j d Z O X J n N j Z x Z 2 p D d W p s R n B h Y W h C Z z B L M 3 p l b l R 3 Z T N H T 1 h z V 1 o v L y s w S E h y U z E 4 Q 3 k w S m Z 1 b 1 M 5 W V V N c k o 5 W D R Y M 3 N O O T E v O E J h c G Z Q O X p m L 3 o 3 Z S 8 v M i 9 v Y n k 4 V T Q 4 b E l 1 W G w y R 3 Z Y M 3 J u e k N T R 0 V F R U l J S V l R U T R w N W t C M j Z x Z X F R V W h p a 2 x T Y n V L W V J o U z R o V W 9 L U z d o b i 8 v U H Y 0 U T F k d n o 0 Y 2 N 4 K 2 J E W m E 2 N 0 R u Z E Z T U E h q M F l Q M k U 4 b F p W V k Z C W m V Z Y 2 l R S V Z 5 N G N J R z B 0 R F F l b l B v Z 1 I 0 O G U 2 M 0 J m e F F a S 0 t k T G J x d 1 l X a H V M a T R t Y k J 2 d 1 p i T m 0 5 b H k r Y X R v Z H Z K e W N s O D Q 1 d G Z y N z l 2 Q 3 d j T 0 h H d 3 l m b U Q y U U o 1 O T l n d j R m R D V X d j d 1 R y 9 O d F E 4 V T J J U 0 V u U T h E N m 5 I U W Y 3 N U V u c 0 k w Z F E 5 V T k y S 2 o 0 Z T Y 2 b W 5 P e D B r d W h 0 V W p 4 N m 9 o Q V Q w O W V 2 Q j h x S 2 x w Y 0 V B W W d T U F J T V W x Z Z W J r R U R o M U N z c k w w W D R m e n V u V D Z J b 0 t W R n J h Y m R 2 N z U 0 Y m Y z M W p H c y 8 2 U H N m W D A w e E g x M 2 1 1 S n M z T W 4 v d G R m Q j B C Z n V J R G p j c U d 2 W E d r M n p w Z z Z 0 V W t Q e W t C Z U h 0 Y k N o Y m k r O W p W O E J R W G 8 0 b U x N S j U 4 T W x y S j F I U H k v K z E y Y l d Y e j R m U G g r K 2 x N O G Y v d T N r S n l N K z N 2 Z n c v Z V A v O W k 4 U C t M T k F m S 0 d x N m R j c m 1 D W j B N N X l I R 2 l o U E l J U V F n Z 2 h o Q k J D Q 0 N G R W c 5 W U N F V U o w Z D Q 4 L z h U a E t L W G J 1 M k V u Z n Z u M k F Z S m 5 P a n o v K 2 h G b X p I d U d S V 1 k v d y 9 0 c j N J M X F 6 d U x p R W d v S U N y a F Z k Q T R M O U J y L z h s U z k x Z X E r L y 9 P V 3 Z x T G h S Z 2 R m c m 8 2 Q y t v b G t n M E h L Y m 9 4 R W p S N 1 M 1 V n R I V k l x N W R 1 M D V t W m d h N V g z e V J q N 1 o 5 e E 1 j Z m Y 5 T H B Q U X J S R 1 J J M H Z O O V Z W T 0 J z M l F 3 V j l l b l B s b 1 h 4 O E 1 N W X Z Y c m R j M W 1 H Q U N v b U J w W G V B M z N 1 S E d p T k x p b U I 2 d X J J M W x B S 0 5 Y d z R h c 0 F B O U t G R E t L M 1 J a O C t p c j F 4 Q n A 2 Y m V r M S t Y a U Z S V j R m L 2 5 m M j U 2 T E J B Q X J 6 Z n l 0 Z H p 1 c H N H N G h 1 V m F L Y m V K V X B n e l p n U y 9 a M U Z S W U p v N H g 0 O W p i O T Z N T 1 d z V 3 J t O T l D L y t T S l Z n d n Z B Q 0 F 2 W F l 0 e X U y b X J R S U o x Z 3 N 2 N E 9 U b j Q z L z l k V n c v K 0 F G c X d J Q m d q O F B Y W H J 0 b D R F M V B o L 1 g 5 R E 0 z c D A 3 R m V i V n F i d k V P c X F 2 Q i s 5 N 3 N k b X h z V k J j b k p M Z C 9 Y d 1 V i U 1 F n Z 2 h o Q k J D Q 0 N H R U V P T C t Z U m d H W m p q d G 0 y N m V j O U 4 0 V n d m Z W c 3 c T F U R 2 R y S m t 5 Y 1 F L O W V Q U 2 t w S 2 V Y b z B h T 2 h v Q 0 h B b 1 l P S G 1 E U n h J c U 5 H a m V U N H N X T V V G R n d J K y 9 6 N z l 1 N W o z O T U 5 b 2 R 0 Y T Y 3 R D N k T F B X d m 5 a b F p X V z h 0 Z X p 0 R m 1 Z M E d q R m l l T 2 h 6 e T d K N D Z 1 b W 5 P S F R 3 R U p j d l h 3 Y W d 1 c n F h T j k 5 N G s z b n p u b U h R N E V F O F B Q T m g w d E x T V 0 x m d U E 3 b U l R T n c x R W p T O H p 3 V j I 3 R U J m d U J B T W p B R n F 3 R U R N c W R O U T k y c T Z 2 c 3 V D c E 1 S Z 2 9 F c H J k R m t a V G 1 r c G F z Q 0 F p Q j Z U a W 8 z R E d E V W E r L 2 h 4 O F B t Q z J Y Z E h q M k J r W n d m T G 4 5 N W 5 B c 3 V X R V Z p M k x Q d 0 p 5 Y 2 0 0 Y 2 5 N e H B r d 0 o z a T R y d y 8 2 a y 9 h d G t q R W 1 U V U d s c D J C O T l o R G w x Y X V Q N T M z N G J J e n V i d 0 p Z d H V M N z F y V 0 J a M H Z 4 O G p L R k R N W j k 1 Q n Y r L y 9 B d k 8 4 Z V B O R j B 4 S n d Y e n F L V X l s Q 1 B 6 a E R 3 U l d y Y 0 o 2 N 3 J u Z z l 6 R X h z V 2 5 m d 3 B 0 Z i 9 E U T B W K z V v c 1 B S V 2 5 W a k R m T 3 d 4 e k 1 j Z T Y v d 2 V o Q k J D Q 0 N H R U V F S U l J Y 1 I 5 Y W R h a n N 4 Z y 9 m b H l I N W l x b C t N S C 8 4 e j h q b n Z k Z i 8 v b X p k a 3 V L O X V y V m s w Y 2 V t U W 5 B U j l z K 2 F 0 W T d N U k F J c 0 h Y Y k 5 w N T U 1 b W 5 t U G p X W D M v N 2 Y z M U Z Y V n h m e F h n R H E 2 d X I 0 O T M v N 2 F V U n p S b 3 d Z e n N N e k h 5 W S t Q a D Z B a 3 l k T 1 V s T m Q w O D Z z b 0 l I W k E w b S t L U k Z n N H F T S n h N W E Z N W F R v R U 4 1 Y n M 1 W l R w M D R C d 2 N l N G N 1 V X F I b n Y 4 T W N h T 0 h j U E l V U 1 B 4 K 2 Y x c 1 d O O U t P e V l o Y m p N S k d 0 N 0 h u T U p D b k Y w N 2 9 m N k p W c G t t M X R T c D k z W U p U c m N I M V N N a m x O M m 1 I Q W V L c n d m T F E w W V N D T F V z a k F F R G N I c G t v Q z l k U k F I M n h 4 O W p Q d l k 0 N m o 0 T U d v Y k 4 3 Y 2 F j T X d k c j d 0 e G d s b U V n Z 1 A z Q k J 3 V F d y Q W t H W D l 0 a H p a a 0 R n U F B K S j A y Q 2 h u a T k r U D d t Y n l B d U R q M T V N a W 8 x R m Y r d m Z o V U 1 x Q T B a Z 2 p s N 2 R v d E J R M 1 B h d E 9 E U G d 0 Z U x 2 W H M z M U 5 X a G 9 x S U l m U G h o M D R B a H d i S z h R T E E w Y W Y x Z T d l M 2 J z Y m R 2 N y t B W G 8 0 d V V s Z 1 l 6 W m x 1 Z 0 1 q T 2 h Z Z D l D Q 0 N H R U V F S U l J W V F R U X J U Q X R n T W R 5 c k x y a k Z z R G d M Z U t p W W 5 o Q z g 4 K 2 k y R V l u R G w 5 a H R P b l Q 3 Y z Q 3 d V N K a z R 3 Y k 8 1 Y X N Q b G 5 N b W Z z a 0 s x Z X N 1 a D N i Y m F K b n o 1 N D h P b n N X d l h y M U F x Q 2 9 x S W l O R 3 p h R k 1 n V E R N W G 5 5 W k N E N G R W Q k s 4 Y 2 5 I Z S t u V E 4 0 d k J n d 2 Z 6 a F d m b j h l R 0 g 2 e m x 5 K 0 V o b 3 p Q b 1 A x M U 5 i V z h 2 b z B h U F l z M 3 Q z M X o 4 b 0 l j S W t R Y 0 5 1 S n Z S a 3 J I V m p Y N 2 F H O H B C S 2 9 a U U t q d k g 1 Y 0 Q 3 N U d F c E t H e W Y z N j R j e F p V c V h a Q m x x c l N F U V F K Z V d v c T l k d 3 p s M U N u M 3 B F d F R X b 0 1 h T 3 h Y e D R a c W Z Q M F J K b G 1 x a j R l T F R M a G F v d k 1 l b G N 2 S W d a O E R j d F A 5 b m V P a 3 B C Y W l w a z l R N E Z E V l Y x T m M 2 b k o x R X B L Y W d J M X J w Z k d G T 2 0 0 T X J O a F p R V U F K e U R C d 2 t z W F l x K 2 Z q M j g r Z V B H b 2 Z y M 2 g 1 S 1 N 4 c D Z L d D Z x c X d 2 L 1 R u N k l 5 T T l G W H I y S n Y z W W 8 1 Y X h i R z J M R 2 9 m d j N R O V h Y R U F U Q k 5 y R m 1 6 Q U x C M z d R b 0 Z 4 d 0 5 2 d D F J M k l D N H V k Q T d h Z V Z G e k o 5 a z d k N 1 p h e n R Y M W 5 l O W c x T D h B R V V J S U l Z U V F R Z 2 d o a E J D a U p W c z J i M l h M N X E w U n p Z b U t p b U x Z c 0 t F Q W Z Q Y l p x W G F 6 Q m l P a G x P S 1 p l Y z h R S H g 5 S F R V M E 4 2 O V o 5 M E 9 i N G R l c y s 0 Q 3 R m L 1 R L R E J 3 O W 0 y c l N w N 0 5 5 N X E 4 d j J j c k 8 0 d U R n Z W 5 2 a 3 d J K 3 Q 3 R W R i V T F M R D l v e D B j U G 5 3 N G 9 u V j Y 5 Z T V G M z c 1 O X F L c X F w c X F x a X N 6 T U R C e k g 1 d D F W c T N u M j J T O H d h U E F n b m 5 6 e U N l c H E 2 M E l a a H d E Y l A 5 c k 8 v b j M 3 c W F r S k w 1 d F J p T n R C S W g v Z G l O W W F I Q W R k V m 9 h K 2 V C R m R W a G J N c 0 V 1 S V J 5 V W 1 v c E t T M F I 0 U H V y d 2 M 1 L 0 F o b k I w N 0 l G Q i 9 o V W x 5 T X R a T E w 2 S G M 3 c z d 2 d y s v S H V Y Z 1 J a O T g r b k 9 Q S D R O c T F K b G x t d X F R R W 8 w Z E d w O C 9 U R 3 B X W W l F c E l D Q V d K O U t Y T D B F b 3 o y a m J G e E d B T U d v e H o 1 Q W p V U D F F N y s v W m h U S n d F c H R u O W V 4 d E d 3 S m c 2 R m R j M 3 Z n R 0 F 2 b k t G d 0 p 0 d n R s d 3 V 0 R F Z L W W I z N E l n Q 0 J y V n Z i R G R y c H E x Z U Q v M T Y 4 a U h Q c 0 d N Y W 9 V V m k 1 d W Z q L z V W O U N Z O H p w M H l F c E N X d 2 J l O T I 2 O X J l U W 5 o N W M 4 N V l N U k N H R U V F S U l J W V F R U W d n a D d q Z F p X Y j E 1 L 0 l u S D B W c H p v c l V M L 0 R 2 b z h j Y 2 Z v M S s v d m d D c 2 U v K 0 R k Z 0 9 T W l d W b G Z M U n R P N 0 1 l Z l l S c D A 2 Z F J W b G J H a V J N b n U z U l B B Q X N Y T F N B e E 1 T T U Y 1 O V V B Q U N B Q V N V U k J W Q k h I Y 1 R o d z R D Q T d k K 3 p F M j R H M l E 3 U H F F e G t P S H o 3 T W d B R U R R c 2 N k e C t I Z G Q x Z n p 4 W m R 5 c 1 c y S H M y Z l B O c H N i V H N E U X N p e G l Z M k 9 K a l l 1 b D h F c G h 1 M W 1 k U W t S Q 2 d v Y m R S Q 2 g 3 O E 9 U S l l P b k Z T e G V E L 2 R p M E J 0 T U 1 m c m p k Y U k 4 S G F t c F F 0 Y l h R a 0 p K d W 1 w Z 3 p a c U Q 2 R D J q N 0 p P S H N v Y W 9 L K y 9 C a E F x d m Z o Y k t 5 W U h u U V c 3 b m R F T 1 h w M U x u Y U Z C d U x p b z J s N G F s U 0 4 1 U W 5 q W k F 5 R E l 6 c 2 J G U l N V a W h v c U s 5 Z G c 0 b 2 J F Q j N k a F J 2 K 0 h E R k 5 W T y 9 l R V U 4 e m V 2 U U l m c U k x L 3 Q v O E J o d 0 g x Y m R 2 V 0 h O M V J R V k c z N z Z v W H I y Z 3 R o W j c 4 K 2 F J e m g x W X R R c j N x R k V Z S T B k a V R K b U N z M m N Q Z U R 4 W X p 6 M E h n T E 5 u V D F q W m p x c i t N Z W l p S X F 3 W F h y a H R m U V F E S z F k a W Y v a m h i V m x i Q 0 N H R U V F S U l J W V F R U W 9 p V 2 V E e V J 2 U i t i M W F j U E F L V W x w U 2 h s U k R U Z m N a e F d 5 N k h P b n Y w b 1 k 4 Y U 9 B Z U R R b 2 N N d E J z N W F z b S 9 m U H Z y M T Y w d j J v R 3 p t U G p X W F F D R E F x V k 1 0 b H p T T m o 0 O G 5 1 Z 1 B 2 M z d w Y 0 x n Q 0 9 I a j N L c 2 F Q S F N F e E 1 E S H Z 1 O W V 2 W D B W b 3 p m T V J 3 Z X Z Y c W l k L 3 Y 1 K 0 N C Z z A y Q 2 h n Q z J i Y l A 4 b m V V N G p z Y T J H e E 5 k W E M 0 W E 1 U R X h 3 V 0 J n Y k F 3 e H N i S E V 4 Z 1 Q v a l l z T l Z r a W J O b j B h R H o z M E V H N V B Z K 0 x Q T D M 3 K 0 d s V l Z W U k U v V m l G Y U k w S E Q 3 c 0 x 2 e D k 2 e k d 6 c 3 Z E M j Y 5 T X F Q a E N i c T Z t b W E 1 Y 1 l h Q k d q d 0 V O W E V T U m l k T G J 1 c V N F d X d Q U D h U W n N n V 2 x H N E 4 w M n J J Z 0 t p c F k x a k 0 1 R 1 R W a U p N Y m d J Z G d Y T D N Y c W Z L M k t p N F A 2 S j F J Q T V m V 2 l m V D Z v c n g 4 Z E N k V 3 J G e W 8 x R l Y x W U d B e k E x d F R n W E w 2 Q 2 V W U G Z 4 R z R s S V F I M z M v N X R 4 K 2 N y a G Z 2 S F A 0 N W 9 p c j F w R T R G V n E 0 S V p n Z X Z Y a H d L M D R k S m 5 6 K 0 x z M l J N c 2 o 3 c G 9 F Y j Z 6 W n p I b n p v W E V S U E Q 1 O E M 5 Z k h 0 W T Z S c j k r d 2 Z V S 0 M 0 T 2 x i Q 0 4 4 S V J X M k N I L 1 B 6 R 2 5 U T U l Z T m E v R S t s W m 5 a R l R z U 1 F n Z 2 h o Q k J D Q 0 N H R U V O M V l X b G 9 h W C 8 z Y V Z 6 b z B O e l V 0 b G U v L 3 o r O U Z O T 2 Z L b F V L V 0 x G N 1 M 3 U G l z V 1 k 4 d 2 Z z S j R B Q z V l d k 1 p b W p a c 2 l X b m Z 0 M n Z k N T V k V k Z K Q 2 N u T S s 4 T D g z a C 8 3 Z n N 0 W m h 4 T 2 1 6 N l Z u S n l j a U 5 h K z J a Z 3 h Z e G d 6 W m t 4 R W M v N 3 J Q M y t H V W 9 y W n N 4 O E Y 0 U E N o d z Y x b U R m Y k l 5 R 0 R T c E V u R X h n Y U R o R E V 4 T W F H Q V p W d H V E b 1 E 2 a m t O T l R R M X V k L 3 Z 6 a E l p R U J B M j d B Y T A x V G t F Q j l z Y U 5 q U U Z E c F N B c U t o a W c 4 U G 5 R W G 0 r V G d L R U d p S T d H N k 5 z U D g 4 a 2 5 N V E k 2 V n k 1 V T E 5 U m d i O T R V e l B K c U N C a W F K a X E 5 Q j h h d 2 9 h a n N i S X l N V E l p d k w 1 V W F 4 c E 5 n U j Z t W U d J a U 5 R V V B v T W V 2 S 1 N s U k t T c 1 N C U G 1 W W n F E N T k w Y W Z Q U U Y w d D F I b U Q 1 V m E 3 S z Y y a E F 5 b j N t R 1 p q T U N 6 U y t Z R k F N R U 4 x e X h Z Q 2 E 5 Z E d m b T d B d j J 3 W m 5 s R 2 p J Q z R P O T U v O V d h a X Z Z d U R k W U 1 a c n U 5 e n V V S W F s Y y 8 1 O E 1 H T j M v Z m 9 X a D d x K y 9 H V 0 0 r a G N k Z 2 Q v O U R 2 d k l r Y 2 c y R z J u O T k 1 U 1 U 0 T S t 1 R U V J S U l Z U V F R Z 2 d o a E J B Z D R E a E 9 S R D B K T G N 0 c U V z U n l I Q 2 V p T X A x Z W I x M n p Z N D g 4 T X B P S m t 5 W U N V S H k 5 b U J Y T F Z 6 Y k p 0 Q X R I W F Y w Z D c r U X Q 1 N V Z Y R n h F V k Z j W F R 6 e n h O W W x J U 3 U z Z n R i a k l 1 R U x C Y n p Y U n N T O E 5 q d G 0 w Y k o 4 T E t k V n B y b n B 6 e k J O S F I w W G k 5 W G 5 i d j N 0 U H F X S S 9 I d y t E Q m c 1 b 2 R i d 2 d F V m x k W D E z O E V Q e D h 6 S m 9 m b z Z H a j I 3 Z H Z I N G N O S H F L b X U 2 Z E l l a z B M Y 1 R J S 0 c z W U h q N E 9 6 Z k Y r c n p o b V Z o O U 8 r U E 1 Y N E N 4 T W F p e T h 2 U l Z 3 d W h y Q X h k V l E x b 2 p P U V V q R 0 Z E T V N a T V J D V W 5 C N E 0 r S G F T O V h n S m J 0 K 0 J z M z k 2 W U p S W V Z o V E Z 1 S E 1 h V G N 6 R F M w O E h s U W h s R z V 4 O X J H S l J o b 0 9 J V G d r R 3 N R Q 0 M 0 e C 9 J e X F N O G t p N V R S c n k 5 T 2 x B Z n F h d E Y y Q U Y x Z W h y Y n R P L 1 o 0 N 3 F q e W N y e m Y v b m J F M D h 5 S E h z T D Z 5 b G Z B Y 1 R v M E h 5 R H d 4 a H N k b W d m Q W p S d j R m L 2 x M W E Q v O F l T a G d x R S t k Q 3 F 1 W E l Z Q X h Z a 1 R v Z D h B N W N 5 W V k y R 3 Z o R D Y v N T V K T 2 h n S 0 c 5 Z W p Y M n R t M U 5 C O F R I N C 8 3 d W Q 3 R j M 3 b X g r W H d m W k d 6 W V F h T 1 Z 4 d U Y 1 N U J X U G N 1 Q z Q 1 a n h C Q 0 N D R 0 V F R U l J S V l U b 2 5 r c E x T L 2 1 2 L y 9 4 W l d H T 1 Z V c n p 5 N m l 0 a 1 p t W l F V b H h D Y 2 t v e U F D d F d y T 1 R 5 c G N z U m 4 5 d n R k d k g w M D A 4 e n F E N U l W b G x a U 1 Y 1 Z V h v Z D Z C V U t 3 d j J I Z T I r L 3 c w a 3 R m e E 8 x e E 0 y U E d k S H I z N n N Y Y X R l K 0 h B b W t i T j J 4 a z Q 0 Y U 5 F Y S 8 5 b l Q v N k R 2 S H h j Z X p h d G J 0 W k l E S W N i b m V 3 Y k 9 p T z d U d m F E T 2 9 W W F M x a T g 2 Y k 5 v Y U J n d z B k Z F h m T m d L O E N R S V l P S m p v N m 1 2 S 3 l j a 3 V L U 2 l Q Y 2 x S Q 1 F r Y U 5 n Z G V M M D R S N D Z n S E F j T k d O b l p t T T g 5 a H p s N F N H a U k 5 d n Z S W l d Y U V V O O D R P U m t W S D Q v c W J F b F N 4 O E U 1 Z l J w b j J 6 W j B U V T B 3 c z g 4 M E 1 X W T h o R G w z T G t a Q 1 F x Z l c 3 e W l W b G 9 i e W V F S k J R e W 9 y Z z F s M E h a S G V J O W l I a 1 d E b W 9 y N W V I Q X l P U m x E V F d 0 e C t L a V V s M k x 1 e U l R Q 2 V s S V R x M n h k Z F V O R H V Y R 0 4 4 c 0 N 5 Q 0 x p a U F p b 3 F X e D R 3 Z G k 1 V 2 J D d 1 Q 3 S k F a V 3 J t d z J 4 b n I w V W R U Z 3 d W a U R C N l B T M G d p R V d S c T F U W F Y x c l d k T G R 1 Q 0 t L U 0 d F R U V J S U l Z U V F R Z 2 d o V 2 p Q N 3 N k b G t a b W F n d G V h O T k 5 W X l a T W h n S H B 6 N k l N O C 8 v e H p 2 N U w x R F l l S F Z z T m R L U 2 t y a S t S Z W V J e T B 0 R F l D Y W 1 o c m V m a n V Q e X N y T z l l Q X J M Q 3 p r N 2 J 3 O G N u T m Z 4 T 1 B 4 T U R C N 0 l G L z c r b G Z a c 2 5 r T H g 0 K 2 Y 2 T l R h b m J G M z d 6 N U 0 w M l Q v L 2 d O d G p x d X F x b U x m d n Y x M 2 F G Z E N S S 1 l i c G t y Z G Y 1 e W l J c m g r U F h q R E 5 G R W p S b U Q w Y j l w Z 1 Z i b G N H R D E 2 W U F 3 Y 0 d Q e E l U d T U w d 0 J D Q T Z t c W N m W H V o d E R R W V V G T U t Z O U p r e k 5 t e j c x c k F F R U R G e H N M T k p W Q z l 2 a z Z 0 c F d K a k d 3 O V V W b 0 t 2 N C t 1 S k x 1 W j J Z N z N 5 Q 3 R a W H Z 4 b 0 1 H T l l I a U Z X U E h y a C 8 5 Q 1 B N Z W Z P Y S 9 p e T B N T i t j T k F r Q S s w R E x m O U N O N G N O e C 9 m R W Z n M k h n S E R t Q y 8 v W F h X e H d Y V 0 x V S y s v M z N B V E N m Z m p x N H A r N 1 k r M U l J S V l R U V F n Z 2 h o Q k J D Z E N 1 V 1 p U S D N x Y m 1 N R 3 p j V 2 d P M 2 J k M U J V V k 1 T T 0 h U c z V l L 1 l z M G R I U n Z E e i 8 1 Y k I 3 Q m N i S H g v S H F s M T R K Q l F 6 T H k 4 d F p z d m l O T H N 1 V X U z T D V D b S s r c 1 R R V W d J e U p p V 0 h H U X p Q d 2 V E e G R z b j V I b k R 0 N 2 p 0 W H Z y c j V y N X h l a U s w a l F z Q n R 3 Q 3 Z L R E d W Y l V C d 2 N 6 T W h y N 3 k 5 M 3 V j M S s 5 a W 5 Q N m R P U D V N e k 1 4 b j M z M j d 2 Z G d p N H R y K 2 p Y b 1 J J M W 4 1 W F p E W W x K a j h L Z T J W a k s 4 U G l l T V V h T n c v L z N m W T g 2 Y U J Z R E 9 6 O G Y 3 V j M r R i 8 x L y 9 O W m h W Y T F s W X p 6 M k g 1 e C 8 v R W Z P a G g x b 0 1 I c G 9 Q U H h 6 c y 8 2 a z E 5 c z Z k e m U r Z k 1 R U F g 5 N z h Q b G 9 W e j h p V C t u L z B N M n F p M 0 h z a k x J N U N Y M X p q M 3 U 5 K z l Z N y t Q U W d n a G h C Q k N D Q 0 d F R U V K R W F 2 R G d R W H o x Y T E 5 a D F L a V J B Q n p Z Z j R B O T l U M z V 0 T m E 4 d T J v M X A w K 2 Z 3 Z V Z 5 O G V T Y 0 o x a X d Z R D V a Z m J M Y V h M T 3 l z b 3 F 6 W j g 0 Q 2 N Q W H F W W l l z Z m 9 Q e T h 2 S X U z Z m Y x N j l k W i 9 J Z k Z Y T D U w b V V B Z 3 d J c m x L e n R j O X J T c l Z G V l Y z O V h 6 Q z l G W j h r N T J k M 0 Q r Z k 9 Q b m x n V 3 h j Y W c 3 b E 4 y a 3 o 1 N k I r a W Q 3 Y l p x W V U 2 Z W h V b F B 2 Z n I r L 3 V O Z 2 1 n U n B k V z l 2 e D h x U 2 1 p W X F O U l N z R l d x T 3 J x O U F T T k d 3 c U p p Y j R i N F R O a X p 0 S 0 R S b U M 2 L 2 5 u V V V P S G h v N 1 o y N 1 l S Z V B O T j h Q b H d i d H p B K z F k L 2 h X d k J B b 3 h K a 3 l B M U Z l c 3 J Y O E Y 2 O F V Y c 0 h U d X c 5 K z V G b n o 4 U E h n L 1 c z T G t B T 0 V l T 1 F F b m p s V T d H O E 9 G W T g r Z W o r d l J w U E c 5 e U 1 1 N i 8 r a X N 3 a k d C V 2 8 x T E J u d y 9 E Y U R 6 V z h M b l d v Q l R H d U h H N H Z 2 O T k v U C 8 1 b j Y w R 2 0 0 M V J v L 0 Q 4 M j c 4 M V B W a i 9 O V F V m Z X d 4 e i t 2 U 1 d 2 e E Q x R 2 J E V 3 Z I b F l q e i 9 l O U w 2 N 2 1 P a 3 J o Q k J D Q 0 N H R U V F S U l J V D d m W W 1 O a k d U S j B D T 1 B I a l N N M U x S V U E y N 2 J a d H U w a j l 1 M 2 Q x M l J z S U J C Z z V Z c V Z U S j M 2 S U Z P b l R T V 3 J U e F l M R n N 5 b i t I b 3 h 4 N D R m N T l 5 N W N 4 U m Z M M j U y a n Z Y c k 4 r R D F l d G 0 y N 1 N Q O H Q r b j k x S 3 F x S 3 Q 1 O G N 5 b V p t U m x j d T N h d F U y d D V Q T U V X V m M 0 Z G V v O V R p T T h q Q 1 J w M k E 3 c W h O Q 2 t F Q X h o U l V Y Z n M z T T Z W S z J p L 0 h 3 V 2 9 w Q 1 N N U W R t Z m o z S 0 1 s c X Z w U G h w N k c z Y U V Z V U I w Z E 9 p b X J x M k Z 3 U D B a T k Z S O S t t R G s 1 R U J 0 T G J x b U p w a D E 2 W F p q e l o 0 T m d D N X U v d U t n e T N n O G 1 G T 2 1 Z T T Z j a W V y Z n Y v R j R T U W 4 r M y 8 4 Z T U r a l J w d V B M e S 9 I L z R o Y 1 l J M G R p U G Y 4 O G F 1 Q k F p S S 9 I b k R N S G M 4 N G N B c 3 V Y b z J K a U l D a 0 p n T U R x V z B v S E t O V W t Z Q W p C V E 5 x T 0 1 F Y U 5 D Z 1 l P L y t N L 1 d n N G N 1 b H l R b k 5 6 e T V L a W 8 0 R W R i b 3 F P Y i 9 J d 0 t J W V F R U W d n a G h C Q k N D S E d 6 c E t R a z B 0 U F Q 2 T j I 3 T j F s O S t 0 Q 3 p a M m F U e E p P Q 2 d n d H M y c m l K N G p i Z T M 5 d T F h e m V u V H A z b T R a a 1 B r W j J k V F Z w N k d q T m 5 Q c 3 p N b V E 5 V F Y x Z E h V V k V S e G N V b F Z G U l V j U F R J V W V y c T Z 0 a T R j Z E 5 0 Z j J 4 Y T Y 0 a D Z M V T Z Z T 0 F H b E Z E N n Z s N 2 8 2 T C 8 2 Q W 4 0 R U R C K 0 o y Q j R P R 0 4 y N V U z S z Z 0 Q 3 Z H N U o w S E R i a 0 N Y b G p i Z U 1 F M k l 2 a k 5 C U T E x Y k M 5 Z U x R O W x s S 2 k 0 T 2 x a e l N z U 3 p I M m x x Y 2 o v Z W d D d 3 U 3 S k 9 p b 2 E y d U M 1 U 2 5 y T 1 N k U E V s a S t Q Q m d B a k p U a k J F d k F O b V F x Q m d K Z 0 8 1 M 2 U 0 e j B w T 2 h y c n h S Z G J 2 Z H Z l d m Z 1 M m 5 W c W x w M k 1 0 V 3 R T W V F W c G R U V 0 R O R 3 V 4 T m 0 5 b 0 1 D a n Z I a i t N N 2 Z o e G o x S 2 h n c j g z U m 8 5 R 0 Z o Z G p y M X F H e X N 6 R W Z m e H p u M E N I M H V Y T k 4 1 N T A 0 Z 2 J O M 0 w 5 c n J E U W J t c T Z 1 R G d k S 2 F H d k Q 1 M E Y 0 d m V M M F F D S 0 F E Z 2 V B Z S 9 Q N W d x V j d I Q 2 Y 2 O E 9 B N 1 d j O D l o U H Z V V X h z a V J H R G s 1 T 1 B 1 Y k 5 6 b D J E a D N D L z h 0 Z m R 1 b l h 5 L z N Y Z j Q z c T F h d E w x e F J D Q 0 N H R U V F S U l J W V F R O T U 0 W k Q 4 M 2 d 3 U W V u T k R 2 d U 9 B N W 5 6 c H h s L y 8 3 O V h M e H d N Y X k x a W 9 1 T F d m N 0 9 D a k l 5 T W h n M 2 Z o e k R o d y 9 E N V h J U k Z S V k Z 2 M z c 5 N k 5 l d k g 2 Z F B u M k h 2 S j N 1 N y t t R j B t V U d E Q n R H d l g 5 O F c 3 N n V 0 c m V Y O H p a W D l o T G p Q U 0 5 D d 0 8 3 Z z V Z S 0 p V e H d K a k h h Q X J L d E I x d F R T R S t I U k N B c 1 R H Z E d 5 e F F B R D k 2 Y W Z v e n o 3 c n N 2 M D E 5 R m t F b 1 B B S 1 R s S D R W N X M w b z N V b 2 F L a T B C b T l k S n p k M 2 I 5 T F h y Z 1 d E e E l i U k d O e l Z H b D F T Z 3 J O e k o v Y j c 3 O S s r Y z E r N l J H R F Z L c 3 p w M D d F M 2 J z V G V z U 0 1 Z d E F 1 V G M r d 1 l 6 c k Z q a 0 p 3 Y z d G T n A y K 2 h U c H d n c 1 d Z S j k 1 R W l M Y y 9 5 L y t F V 2 4 5 e D E 0 N X g y S W p V V 2 Z Q Z H R p d 0 J B S S 9 t e D F k Y j M x a n B i a k Z k M 1 N N O D g 4 R X h N V E V 6 U E 1 z c X l 4 a n V P c 1 h y c D A 2 V z F N Q 3 h a Q 0 N D R 0 V F R U t J O E E w Y U 5 D a W h w c V l t Y 0 9 Y S 2 x a c T d 2 W m Z Q a y t M c n h m e j Y x N y 9 C T k 1 5 N 3 Z a V n V 3 N z Z Q U z A 3 d T N y V 2 I 0 Y 0 9 I a 1 p T V V J H M X R M U m N 2 W H V U c 2 1 Y T 2 N Q W H V X b X B x T y 9 l b 1 Z G U l h 4 d 2 J v U D J M Q i t B L z B I O U N k N z R F Q 3 l z c k t J a m 9 u b W c z V W Z k U E V q N k Z w b H B h W D A 3 Z H V u U 2 Z L T D E r d W x x S 2 l J T F p 1 M z N 2 V y t p R U x j V F J J M D d B W j B Y U j E z c l N E b 1 R Y R U p a W m 9 v M V l t Q T V V M k J 1 Z H Z D N m N M c 3 d Q c z F I b E 5 l a n Z m c l g y K z h m V l B n c 0 t 0 N X Y v R 0 5 a c 2 Z z O T k v S F h y d T J j d 3 V Y b F R Y N T l 0 b G J 0 M 1 p 1 d l R B R W Z 2 L z d s b y s v K 1 N h Q n Q 5 N 3 E y c C 9 O Z X I 0 Z i 9 h a k w x e F N m Z n p O b n p y U U d E a H d Z W F Z s W k d X d W F a a y 9 U T k d k c H J S O D J E R 0 9 H M W p w S k t W V l F Y b D c r e H Q z Z X B 4 Q k N D Q 0 d F R U V J M G l J d U x l e j R o S W V H M W p J e U 0 0 O E F H c m Z W b W 4 4 L z N X W F I w Z E k z Z j c 2 O D l j d V J J O W Q z Z T Q 5 M m l I V T N B N l V U T E h T S H F C U U l C M 2 x y M k 5 n Q T N i d H p v M H J W d D I r Y n N t Y k 9 j U F h N V 0 F L V V V 1 a F B 2 R m I 3 M z N s c m V l N i t U N y 8 r M V k v M z Z E Y X h m d n l G M H U 3 T j d i c 3 V T e F V z N n Z j Y n J 2 L 2 5 2 T H R p S k V P R 1 J v S 0 h v T 0 1 z Q 3 N 6 R k l x R z B i c l h Y S E E 1 a U c w W F Z a a 2 x x S H l x W U N 3 Z U N X M m N F c n M r c k x U R F l K a k 5 Y W H Q 3 N 3 Y z Z W x z d H U 2 V 1 B k Z F F 5 b F N J a m x N d n Y v e H l U N l Z V U D Z Y V V l L W F V F S y 9 Y T z h M a j h Z e l Z X d m N H M 0 R l L z h O V m E 2 M 1 h y M X N u b G N r S U l J W V F R U W 9 q U E R h W F V P U 0 F L b U F C T V V F c j l t Y 2 Z q S 2 R k Y W 5 6 V k 4 4 N 0 5 4 N D h Z Z G N C e m 5 v b E x x c 3 M v b k 8 z d m l 4 S W x P b E p J U z R 2 N 1 Y x Y 0 h D M X R 5 d T R O d n R k Q y 9 1 V 1 l q Y l J Z S 0 c z W T N q Z 0 0 5 L 1 I w N m x F a E p R S G c 4 T 2 9 B Q l Z V U U h W M V J E V G d S S 2 x N V E V Z R H o 2 S X l z N 3 V r c D Z H M 0 x p Q n Z Y N D l O U F I 3 e k 1 u Q m 5 E e T V Z M E Z K Z n d C b i 9 6 N z A w Y V B n T 0 9 n N 1 d B S l d D Q 0 Z 1 b F p 1 Y j Y 3 W X M 2 M E h U T k t j Q j A 0 Q 2 V X d X N V c F Z R Y U V O d m F 2 U H F T R 3 l m d T B E Y U Z F R U l J S V l R U U l p e U J R S 0 R N N V h M N U F k Z E 5 o N U 8 w M W h N S U J o S V h t S 1 o 1 Q T d n U k Z S V l Z Q R z d j d U N K Z 3 Q y M 2 J o M z A r M z g 1 U F A v M j A 1 R z d z K z N a e n V W e W t w N m R q V 2 V G Z E J I L z F h a E U r b n c 4 Q X d 6 Q k l T M H N s S 2 l x c X h i R T F 0 Y l d V b F p h R n l u W E d 4 O G V U b k p 6 V U 5 S d V B V S E Z 4 U 2 F n O H B t R V l w S 2 F t R W g z Z D J y N 3 J L Q z B w d 2 F t L 0 F E c 2 1 K b 2 E w d E 5 T d 3 p 1 U H o r U 2 t 0 T F E x O W p Z U V F R c l J N Z 2 9 i Z F F V d 0 0 x T l l H U D d k d D l C M n F 1 Y X h j T G t o T G h 6 T m 5 n d W U 5 Y 1 F O O T d S b z Z M Y T F K U G V p d 2 1 D Y X F U M S 9 N U 1 p O U l h S Q 1 F j e T V m e H Q 2 K 1 B Y V G I 2 T m t M Y y t J a 2 x C W D V q N 3 l 1 c l V V W D V E Z V d 0 S F M 3 T z U 2 M U t J U V F I W k R 2 T 1 B F T E Z p e j R n V k p x d m x K c V V z U H h 0 c T Z F Y S t s N V d H d D l a e T R y R k V J S U l Z U V F R b 2 d 3 T 1 k 1 V H E 3 V X V B c k p h Z X o 5 S m E 1 M E l K Q U o 5 N n c v T k 1 V M l Q 2 T 2 h v W F I 5 R W Z M Z X d z T E E r e U 5 Z O T N 1 N U 1 T R W p n O F N j Z U l 6 N C t Q c X p 4 N z c 2 N 2 h n c 0 Z C U U M 0 M 1 c 0 Z W V P Q U I r Z y 9 v M y t M W W d v S U x i T m 0 4 a G N y S 1 N n R D Y 5 T 2 5 E b z d O b m R j M 0 d J N 1 I 1 M H h h T 0 h 6 O E 9 n T W Z q W W R M a 3 l X U m 5 E M m h 4 N 0 l X Q 2 k y e m N 1 S k h x N m 1 E R j J v e k 1 U S j U r Z W 0 1 W T V 5 a 3 J M V 1 B E e G 8 w V V h T M 3 F t b z B M S V V R M z F U M y t p d D d u a k x S M G R F b j l S V l d C U U R E Y j c w N m R l M E I v O U l I O X d h Q m x S U V g 2 O U d r W U 5 1 e X V C O V c w e j l l a 1 B H b E h n b 1 V o a m d P M W R Z M X J l V H l k V z A 4 S U l T S V V x N 1 Z m S 1 Z V R V h B R 3 V B K 2 s z M 3 g v Q m h S c l p D e F l z K 0 k 1 U z Z 1 d 2 J i N 3 l 4 S G 1 E T 2 5 E b W U 1 T 1 R r b U N 0 W H J s U n U z Y n B W b W 1 V S U l Z U V F R Z 2 d o N 2 9 o U m 8 w W m x X S m J W V n l r M U N H a X p E O H p O L y t l N S t l S k p w W l N 0 d F M 3 W F d s Z D R Q T z d J T D J M L 0 h G T 0 d 3 d V B 4 R U I w Z E h k W j Q 5 e T J 0 Z E V 6 V G F u V 3 V 4 e E 9 G Y 2 N 0 R i s r R 2 V w N n U 1 W E s 1 Y m J y Z T F i M C t I O T E w Y l h Z d H B T Q k t B R U V L M F J 5 S W Y z W U F h U G d 6 O T J h Y 0 E 2 R U F B W F Z V V j d D M T R C M T R v c V F F R E l T a 3 B H R F I w S E 9 3 Z E 9 6 Q W 1 U S U R l d m J z a 1 k 3 R E R h b X V h O W p U M H V E d G U 5 a l F R U U Z k V W h Q c n B x Y m g 0 Y 0 x 2 Y W 1 T U 0 V F R j B u M 1 R U c j N s a T g r T T M 1 O C t l d l Y w b 0 5 C Q j V Y U 3 Y w U j B C T U k r e m x m S 1 R V T 0 d B K 3 N C Z F l E c E t T a 1 R B Z i t v W G Z 2 M 2 p V T E Z 5 N H N C c T Q 0 a m x P b 2 x M b 0 N Y T E V z N i t B Z i 9 2 Q 0 h i b G 5 1 U n d n a G h C Q k N D S E g 3 O U 9 y V k t 5 W W p J M k 5 3 Z m I v M W R H Q X N j T m 5 u O C 8 z e X h J a 1 R W W l p s V F R B T T Q 1 K 0 F W Q 0 N s d m Z W Y X F M U 3 l 5 M 0 d j M 3 d Z Q 2 d a M 0 h q a D A 3 T S 8 v b E J Y L 1 M 1 U T l D Q 0 N H R X V N O U k w T E F i T U h M R z R L e G R D M z Q v K 1 A w N G 4 z M k d N W E l r S 3 V u M j F 5 S T N l d l R B R 0 R F U 3 A 2 Z 2 9 t S k Z Y V m 9 y L z d i Z H d 2 V H d m Z X Z X N m E x Z D Q 2 W X J L N E 5 l a m d h d m p R V D d 0 O T B O T m R T a G 9 T S H d j d U Q y Z D N L R V F R a 1 J 1 N m R L b H h V Q X g 4 R W x 1 Y n U 1 U F h T N 1 h L M H F w L z F j c G x h b T F i d k x F M U 5 L V n V J N 2 p 6 S y t y c T l z Y U h S M G Q x M 0 N m Y m R 1 b G h t R W N N U X h q b U 5 a N m h s S X E y a l J O U T J 0 d E t x V U N n V U R n e T h D S 2 1 U T m 5 X b G x a V 2 Q v V F d n O E V Q Z 0 5 P K 0 h 5 K z Q y N j N 1 O F l 3 R E x 1 d X J z N m Z s N W N u e l N H R U V F S U l J W V R v M 2 x S V 1 Z s W l V S a 2 F H R z N B R k F n R 1 B Z U m l X Y m R 1 M V I 0 N G N 1 U V l 3 Z H V 6 W X Z 6 R U 0 0 M z h R R E F i V 0 t h W D h X b X R i S 1 Z V S G J Q T D V m Q W F B M S t z O U h o V V Y 5 U X V s b E t P M S 9 q S X d w Y l d N d 2 5 x T 1 V x b 1 N P Q m 9 J Q l A 3 U G t T T k h Q Z 0 Q 4 d H c 0 U 1 F n Z 2 h S T W R K M E x B Y k 1 E S X p V Z G 5 a N k U 4 L 1 J X b U 5 Q b m 9 V T 3 p V V n B r M U R w Z F J m c U 9 Y M W 9 p c 3 J v Y m 9 h S F F p Z z N H N V V l a m 9 x S n F a e k o 0 K 0 9 4 a H c v S H V m W U 1 T a T Z D b 0 E r Z V p M Q T Z u Z X h u b n N P b G R t e m s 0 K 3 V n M j d j Q U 4 5 T n J 4 c 1 R F a n F l Y V h q a k J y c X F x d W x h N 2 p h c l p n Z 2 h 4 R z J Y b D V k W E J i e V d t N X Y 3 c G 1 W W n N 3 M 0 R l R l l w T l F Q b 2 8 3 V T J i c z Q r Y l B q W E 1 J e k x L M W V 1 T E F G Q 2 1 Z U E x s a T A 3 Q 0 h 5 a j R m Y j g r Z l B U S E 1 m S n R D d 3 J 3 M 0 d j Z E 1 k e D l n S l V W b F l x S U Y 0 c E 5 V N X I v U 2 l R N W 5 h N 2 s 0 R U t 4 M 0 V L M 1 c 3 M 1 l 1 Q W 4 5 V 3 Z r S 0 t Y R 0 F r V k F r Z U 0 0 M T J 6 Y k x w Y W d v a E J D Q 0 N H R U V Q Y 1 V D d 2 h B c U p U b 0 0 w c X B O S 0 M v N H p o O W x G S 1 p o b U g w Q W R J T X c x Z 0 V 2 R m s v N z d y V 2 V x V l N x c 3 E y N 2 J P b W F W N V h T d D N 3 Z X I x b m F t d H J y N T g 3 Z D Y 0 Q z R P V E p r d 1 h B Y X h N b V R J a l J X a j h D V E d r N G N R c 0 J 3 d 3 Z B Z X E z M W 1 z c k t 5 Z y 9 Q b k R u a n Z i M F B Y U W d o N 3 A 3 W T J G Z 0 1 R K 0 g x K 3 Z E N T V L M F V j V 2 R K M E x B N 2 N M c 3 h K a z d D U G 5 j Z W Z G N m 9 1 S U d 6 N 2 4 z M C t Y T V l B d 2 F B W W V D V W x r R k p N Y n E 4 S E x 3 K 2 l J b k J H R G d R W S t J R W p P e E I 0 S E o x S 0 N 0 U U t R V 0 R C M l B P Z V J M N 2 5 Y Z W d x Z 3 F s T m M 3 K y 9 m a H J h c k F l b l k w e G N p U 1 k 1 c D B 0 V j F w W k N Z R 2 J n b 2 F k Q 0 k 0 N j E 2 K 0 R O L 2 h h V k F O R 1 N p b 3 F L c X F U R 3 h U Z G h t W G g v d k 0 v e D d s d 0 F m d W p q O U R u e j N k d V B i Y 2 J h K z V j Q W c z W n c w S z B J e T h 2 N 3 d h d y 9 K V l h Y d m 5 B d H U x a H d H e k R N S D Z v d F U 2 S H B 2 L 1 o 5 d m w 4 K 2 U y d G Q x T T I 0 N 0 d i a i s v Z n Y 5 L 2 Z w M C t m L z R p U G o v K 3 Q z K y t Q V l V y R k d v W V J B L 1 J U U 2 c z U V d w O X F H R 3 V h N X Z Q Q W 5 3 Q V Z R S l Z o R 0 p X V 1 p W V X N X c l R v S E h E U z Y v V X V 6 c 3 Z M d T l y N V J 5 K 0 V F R U l J S V l U b 0 t t U E h q c D J r d F I 1 Z 0 d N W m t Z S U R X d X J h N H V Q Z 2 J s e T V k c W x W S 0 p T d W w v a G 1 3 d E 5 Z b m x G S 2 Z B Y 2 N k e C 9 r V U 9 H O F l S d W o v R D l l d V h m d H R U R X l N S F c 1 Z 2 I v L y s v W F h q e D Q 4 d j F s c T N H Q 3 p V V 3 Y 4 c U V B a T g 1 e m p P d V J N b l R s U z F 0 S V l R U W t S a T Z M Q 2 h U S m 8 w a 2 V Y d n J L Q z J 0 d l p 1 Y j Z l W l Y x N W R S R U p D Q X J 0 M z d X Y j c 5 a D F k d H U 2 a 3 l a U G 8 x N j h 2 N T g 2 Z D U 5 R E J R e m l P M C t i N C t R d G V w c k t 5 a X B N b l Q z T D J 6 T m x P b j M v Q 3 h B a 0 1 H V E t Z d 2 l 1 R m J O M j Z y Z G 4 5 a V l t S n Z Q V H l G e W 0 2 V 3 N U N j l S d T Y 3 S H Z 6 N E l O V H N D e U x n d 2 N Q V W x W V j N l Y l l 1 V S 9 O b 2 J x c W 1 o T W 5 U b k w 5 K 3 Z V d U 9 m K z l S b 0 t H M 1 l C U 0 N t U H N X S n p U c D l B Z m Z 4 d z g 2 U G N I T X c 2 U E h 3 Z W w w S T Z E d X V X R m w z U H B J c z d K R T V p U H p z Y W N P a F U 2 M l B C W W 1 T Y m 1 B M U 9 n c m c 3 N 2 d 3 K 2 d 2 R H g 0 c m h N b k N G e T l p a k Z 3 S U d y U V l G U l d G a W 8 y R m h J V E 1 S S V R P L 3 V 3 V z Z W d E c 2 Z X N G R z Y 2 Q 2 t N b E p Y Y z Q w M U F Y R k V C Z F h Y Q W R 0 e H V W b G d h b U 5 F N F d R V V p P R G 1 y Z 1 F N e U J B N 0 c z Y n U z Y 1 l r c m g v d E d Q V U g z N m 9 O T F M 4 T C 8 r Z X Z N e E x o Z X F a K 2 N 5 Z U h W a F l h Y 0 R r c 1 l E R D J B K z l G Q k V j d 0 s v L 1 M y N n V M a l p j W l d k a m Z z N z M r b l V m b H J p R k J U Z y 8 2 L y 8 2 d k o x U D Y 4 V 0 w x N W N E Z X d I O X M r W k 0 r Z W 5 5 Y 2 5 K W H d Y K 1 J D b l Z T M n Z 0 V m t x c H p n Y n F W c T F h V l E 2 V X R 6 Z k 8 2 L 1 g r Q T d E S 0 5 N M 3 h w b W 1 P S W R p N 1 p K a F N h a n h R W n h q R 0 9 1 Q n F i b T V 1 d E 1 2 b G V n d k F N S X c 5 d G 0 z d k N R U U N S N k 9 p b 2 1 x S 2 k 0 c 0 Q 2 O W F 0 O H d O d H Y 0 S V Z R Z 2 d o a E J C Q 2 h N T W N N V 0 t F Y V Z t V 0 t 4 Q U k r R S t j T 0 9 F R E d E Z H U z S X Z B M 3 h K O H Z X N X J y U j B n b 0 p T e W d Z T 0 8 0 e W l B e X N y S 2 Z N T X c r c D g 3 Z C s 1 R 2 V 5 Z T Z j d V Z L V F l S N 2 M 3 V F d Y b 0 x Y Y X F P V U N n Q T F q d V A 4 Z T B W R n h V L 0 R P Y W N R U W 9 R c k p T V 1 p l Z k 9 l U V N u R m d v V U x l U H V 0 d D Z p c 2 J M d 2 V J U 2 9 x Q 3 J P V D c v M 1 c x T l M w Z E J I R V h U Z D Y 5 Q 2 p T M H R L S W k 0 d m p 3 U D R E Y l k 1 T l M w K 2 p U N T g r Q U Z 3 c k t 1 S X N u U T h h S m l j b j A 2 Z F B I d 0 t C U U l 2 M 2 o 1 O H d q c V N r S l B 3 K 2 Y 0 Y 0 N o c F p s a 2 Z 2 R k Z 3 R l l 1 V 0 l W Z G Z Y d j Z V O S t Z R E l l a j R m V H A w K z N H V F J N V E V 4 a z F L a F J B R n k 0 Y 0 Z H Q 2 h 1 T G V w a E l U T W V j K 2 h l M z N v N D h j Z 1 l a Z n Z Q c X J C V m 9 N b H p r T 0 Z C V m h i O X l B e X V p Q k 1 Y S l V o M 3 N R S 3 J j Y m M r b z B j R F N C Z D F l Q j F 4 c z h a M m t w V G 5 r N U h E O G V E R W 9 t c D J B T U h Z S 2 E r M V N I e m h P V z Z 1 c G d w b U V E d H h z a l B y N U R T K 2 0 2 T 3 Z T V n k 0 M E J T S T h I b F o 3 Z X l o Z F U z S S 9 N Q n g 0 Q V F I L z J X V E R B M 0 J s Y V k y L 2 V q U F d s T D J G T W 0 0 W j U v a n o y c G s x T m h x a m V 2 W E g v K 0 1 l Z E 9 v M 3 Z 4 e j l H W D d q U X V H W j Z P c T Q v K 3 F P M k p 6 a 0 9 2 c i 8 3 d T h Z N W F X a 1 l J M F p F Z G 1 K U H k 3 M U F s Y 3 N G c W F t U n J S V U d k Z V A r L 1 g v b H V u W H J 2 T U J y O C t i T l d 4 S V h G L 2 N V T U V j c E 5 m c E 9 u Y i s r R E 9 t a C t n O E F K a 3 l Z N E J v N G N H Q l A w e l I 3 R m h V V m 5 R R 2 9 x c X B 5 V W x K U 1 R p c W x S b X F 0 d j J D Y T V y Y 0 1 3 M G h 4 S E 9 k e V N r c k t 1 Z m 5 6 N S 8 v R D B x V k x k d 0 F z V 3 J S b 2 Z D Q V F N R n d 1 M T R Y R m l 4 Y 1 h J O E Z F S V l R U V F n Z 2 h X a l Z t e k p q Z V d 1 c 3 M w e l F 6 Z 0 g 1 Y T Y y e W x W S l p T Y X B S a E d N d U J 2 N n d m Z W g z W X I 1 V G F v T F g r e k h H Y 0 l 0 d T J 6 L 2 g 4 d m l 1 b l R w M E t Y Z l d a b j U 5 Z k I 5 V G R y d j A 2 a m 5 Q Z U 1 J d 1 N w Z F F P c m Z W N 1 d 1 d m x o d z R k Y X Z l Q 1 J k R X l y V F h W T l Z Y Y 2 F P W C 9 4 Y l c x T l h 6 K 3 d o b m d P Q T d W M W E z d n U 2 c T Z F c 2 V 4 N y 9 D d V J I Z F R X b H J H e n A y N 2 1 E N T l H c W 1 w S 1 N 4 W X V J Q T M z M X h L W l V Y d y 9 l U 1 g 1 N z l F a n g 0 O U 9 u V 0 8 v L 3 Z m d j Z X N G h R d m 5 4 N D B i a T k v d j U 5 a X g 0 N T F h d j R G U 2 l z Z W Z l S X h E Q n c 5 V F Z G V F U 1 d G o w S H V t a 3 B h V U J j R 0 Q v d 1 h i W E h q c D B L Q k I 4 U G p s e D R r U k U r e G 8 1 Y W l S e G N Y R j h 2 T 2 Z q c 0 9 k N F B C N X l j b k l B M k x k d l g w V G 5 h N k N V Q 2 d V N k 9 4 T D R I V E 1 t Z V A 2 T E Z 5 O X l 2 c l B W N U 8 1 a E V q V H N K c F J o W V B U c W h W c T R D S H Z B V H B 4 Z H U 2 Q z R H T F F P W m h x N l h L a T B k S X l l U F V G c m 5 K T W 5 v Y W 9 5 Z V A r M W E 5 a m J 0 b U V N R 2 R x c F h u M H F O a G J 6 a 1 V j Z 0 l 3 U G 4 v Y l h v L 0 h 5 d z d X Q n d z c l k y K 0 Z F Z l J I U 0 d E T z N D U j k r V X J x b U J t c H N 1 Y W 9 1 U E Q 1 W k g 3 V U J B M U x s e U p a Z 1 o x W E J s U 0 h S M E 1 H Z 2 9 V Y 1 A 3 Z 3 B X Y m k y b 2 5 L O V l Z T 3 p i N G l j d U Y 2 K 3 R m R D J 0 Z E h R Z 1 E r T j N 2 V 3 J 6 U D N y b 1 Z Z L 2 h 3 a k 1 t V H N l Y l B 4 N 2 x 3 Q V g z N m R F V D d q c G p i a m V y Z n Y r M H h y W l V y c U t 3 a z h P R 0 h y V T V U c 2 J H W W M r Y U V 0 d y 9 I d 2 Z m W G Z 4 M 2 U y R G F Z V T Z k a X p w M 2 I 2 W F c 2 Z z l X c l Y x Y 0 N 5 M 0 p 6 Y z k 4 R E 1 1 L 2 1 Y d m J 2 M y s v Z n Y z L y 9 C W U s 5 U 0 l C Z 2 N I U E 9 u R G w v S F J j W G x 3 R E V X W l l W Y j V w b W 9 0 Y T Z q M U p x Q 0 Z B R 2 t K d W J h d 0 k v T W s x e m p P T T R a U X N Y T H J 5 c 3 R U N W d H T V k r M j d i M 0 x W M j Z 0 T z F Y e G t J S U l Z U V F R b l J 2 N X V q U m 8 v c 2 R Q W H I w W E 1 N Q n d 6 R G V B e E t W V W d s Y T Z 4 U 2 w x R G 5 n c 0 5 i N l R h W F V o b 1 p 4 Q n c 4 Z T N K b V R r N 1 B 2 e U p F a m J k Z H J 1 O D B j e D l t b 2 x E c F F X M X Y 3 M m F l Z m Z s c l M v Z 3 p S R n E v W H k 0 Y j F H K y 8 y T m l M b T l Y c l p 1 R 0 V U R 3 p k c 2 F u K 3 d F S j J 3 Y S t j d V l t S m l H R D k r S E l t S m l T e F l N S i t s Y n k 2 a m 9 x T G l 0 c D F 6 N H F T S n p K c j F D S T d q V U Z s W l N V S E J o Z l l u d G V P U l d Z O H d a c 3 d Z U m 8 4 Z X p Y d n Z y Z V h U a z U r M k 9 y W W h J R m R Y V n h k V 0 V I R D Q 4 T 0 V B N U 9 j W H R G d l M 4 M m F w c W F u T W 5 U c 0 h w U l J w Y V d s O H N P N E R i T H Y 5 W V A v M E d k U H g x Q 2 N j V E o 0 O G 1 R a 1 R K N 1 E 3 W i 9 P b X p W e T R j R E h z d m Q z c 2 l T Y 2 V a M k I y Z H B O a k 1 U S E J T b 3 d a U F R M N H p o K z F Y a F h 0 c l d Y T E t D M H Q 2 O U I 1 N 3 d V U 0 5 P e E d s R 0 Z B W W l M V 3 J F Z l J F e W F p U z B x Z 3 N p S l l T a k 1 s Q l J X Z m d L c i 9 4 Y k 1 M Q 3 J C W H J v R D Z 6 Q 2 g 5 O U N q T 1 o 1 O W l q c z d w M 0 I 3 Y 2 J z e W N I S X p N V E p 6 R G g z R U 9 I Z 2 d H M 1 c 3 Y 2 F B d z Z S S G 5 B M C 9 I Z 1 p M c 3 F L d E E z W l J x c T l C N G R L a W V x S F F k O T V q U 1 V O M T d Z c H Z y M l J T V W t k T W s y e G V l Z k 1 Y R W l L c 3 d y a T l U Q W d h a U J B O E 5 i d U k y Z 0 l Z R C 9 0 N y 9 G U F d B Q U t q M G Q 5 e C 8 v W U J U b W 9 B Q U F J Q U J K U k V G V U 1 k N i 8 r W n Z R e j Z I T 3 o 4 Z j d 6 V y t H Z D U 1 V 1 Q 5 Q j Z h V k w v c j M 3 V k d D U W 5 t S V Z v d m Z C Q 3 E r T j F k V F g y M n J X d D N x O T Y 5 Q W c v Y U F q b 3 k 1 Z k R I d H Z x R 3 Z k e G h t R n I 4 d k x 5 c W 9 B e m Q z c 2 Z M Y W 5 Q a X J 4 Z S 8 5 R 1 d Y M n V 0 S H p j T V l 4 W X d V e W s x R z d C T T A 3 U V d M b H g 0 O E k w M z N w a F l Q O D Z Z T j I 5 Z W J F c E t p a j g v U H o r d 2 R l d l d s b X R l Q 0 N H R U V F S U l j Z T h 4 c 3 J L e V B M R 3 h z W m J I N C t s b k d N W n N 3 e k J t Y T Y w b k s 2 V l N S b z R j T 2 V I N D h l T 0 g 2 O G Z 1 Q m d w d D J 6 N T Q r U E R o Z F V C c j c 5 Z 0 d q a H c 1 Y 3 R k Z k 1 4 O D l l c l Q x Z D d w R l d G e X U r K z l 0 M 3 Z 2 e E 1 Z d X V z M m 5 q S m h J V E U 4 a k 9 6 c 2 F 5 T E N 3 c i t Q T z B i T 2 x i S G N w U 1 M w b E p Z Z j Z D b D F 1 O S 8 5 a l J Z N H d m S H l 5 L y t l e H p 6 N 0 p r e V J 1 V U Z I Z j h H b 2 x S b z B j e H N U N n d W b E Z S d 1 l V V 2 d w R F I 5 Z T N J R E 1 O Z z V N a G d 4 Y k F U S j A 3 a W N y b H d 1 V n h O e H R i V j F Z V k t x d m J w M D R l V W x H U U F M b C s 2 R k 1 w U W J J M 1 g 2 N l d 5 L 3 Y z N G t w S V M z b j k v S F h Q b V B N b k l r U 0 9 J a j Q 5 a i t U c 3 I 4 T G Z 4 Z m 1 S Y W V o c m p 4 b z B O M 1 U 1 T k M 2 O G l t Y W V W c W 1 i a G l J c U 9 K a j Q r c n N Y N z N C N D M 3 a m J p R j R i U n Z W d V h 5 V E 5 y T j Z P V W d x a W 9 4 a k t h R F c v K 0 c w Y m 9 m c T A x N W 9 n U m N P V U t k b U Z o c 1 B T b T M 0 K z l m R G 5 H b 0 1 H b 0 R 2 W T J E T z N C T U N B a k E z U F d M S X h K a z R K Q n c 5 S l N u U H p 6 b 0 J S c T B H Q 0 1 B U U 9 4 e i t k M z l 1 R z J T R m R X b 3 F 1 c V F y b U F x b G Z Q a m d V T k t 5 d H h 6 c H d K O V R N R U 1 N Y U 1 D V 1 p s Z G J D T X E 3 Z z M y V 3 Z X N E p 4 d G 8 y N j N h W U x M R l N 3 T D N F c E 5 i Z 0 N W a 1 l F M W Y z N z d K N n l y d y 8 r T F g r R C t 5 N y t F e E V U Y z M v N D J 2 c C 8 4 c F B I K 1 R 2 W W p i S X Z 6 e V N k T n N n c F Y v L z d R U n R D d 3 k 5 M 3 l n c V Z E N n A v d l J Q Z V J s N W R u Q X g v V W Y 2 a j U 4 K 2 V u R 2 9 Z e D F I R 2 N J W V p o W k d 1 d F E w L 1 V M N z M w M G 1 U T H N w Y j c v Z j V U V 1 Z s W k p 4 Y 3 V Y S G p L Y 1 p 5 T H B t b W V 0 M j M 3 d 3 R L b F M w d m d j M W 1 K U n d n a G h C Q k N p Q 1 l H R F J x V U h o Y 1 h G M 3 Z v M E t G T F F H R D A 2 T k V q W F M 3 W G Y y a X R 4 e W l s b 3 J Y V y t j Q k Y 0 R j N I Y 1 U 3 W G Z 3 N 0 F 3 W U 1 I M i t s Q k l i c W J u c G 1 a b k R 4 e H N r T n p N e k l 5 d W 5 n M z R S d V l Q W U J E a H c 2 M V A 3 Q U Z T V W x K W G J 3 Y m N U L 1 J X c l A 2 M 1 R V O C s 5 d 1 g y T F J 4 T T Z X b H B R Q 2 h Q b m l S a W 0 3 b l B m V z Z 1 a n B X T E Y v S m 9 s Y 1 c 0 d k Y 0 e U 0 x O W t j V i 9 X R U o x Z G V T S j N y M n p l d l B F R T Q 4 R H d m N k p i N y t W U j A x T j A z Y X k w Z E h S Z l B k N y 8 2 U F o z U E h q e H p G K y 9 M a G 1 4 L y 9 3 K 3 o 5 d z l X c X d r R l B P b U 1 i R W 9 1 a 3 p w a k 4 5 e H Z R M j k z U H k 1 R W 5 X c k g 0 d m R Q d j R z Z U 5 V V j F Y e C 9 B d l A w N 2 R 2 W D E 1 N i t Z d m t 2 Z j F P a T N O Z E x o Z G Y r T U k 4 R E 1 Q Z z B x V k x M S D l u U l p 2 b k d q M T Z O T E 1 l Z l l S Q U l N Q 1 Z L N F Z 0 a m c z S G h 4 K 3 U 1 O F R 4 e H N 6 T F N a T W 5 N W D M 2 T k E 0 Z k 9 z e m 1 6 V n V h a l A z Y T E 3 O U t 3 b j J R V U N S Q n c y N U t L U V d 0 Q k x h V V V t Q 2 F H Q k 1 u W W 0 v Y k N 2 W D F q d l h s e T l o Y n Q y S S s r V 1 N u Z z J K S 0 t Y Q z V V Q 2 t w a 0 p L Q z F o c G p Z b j B T a U d F R U E 0 d T N n Z m I 3 Y 1 V w S 3 d C Y 0 1 x b W h B O W U w S F Z t U S 8 2 b H B y S 0 M 1 R 1 g 3 b 3 A 2 e W s 5 S F d Q d 2 t B N E Z J T V c 5 e m N u U H h 6 b D h H S l R D Z X V r b D d G M j d t d l F F T k I 5 N k N P c 3 J Y O E g 1 N U J Q O H I 3 M 1 d P R E V x Q 3 V 1 W l p 3 a X N X Z 1 Y r Z i 9 z b F F H K 2 k 4 L 0 1 K N U 9 W a F B 2 d 3 c v b V h M d X Z M a G Z I N F p C c D V m L y 9 w d T c w S j g v d W 1 s U z V j V 0 E 4 W E F U b 0 N a T T J k R 0 5 k e H B H T V o 1 c G R T L 2 F x M G 5 h S z F u Q T k 4 M E R L T U N L R F Z O O D h U O C t m U C 9 k T 2 5 T c F o v b T V 1 Y T Z i O X k 0 N F Z x L 2 Z 2 M W R M Y 0 1 r a E J C Q 0 N D S E V 6 Y 2 F O R 3 p k R 2 F 6 M E 5 t S 3 F V R 2 d v V U R C O C s v T H N u V D U 0 c 3 R H M z d o b W 1 h b T V S U 2 J 6 a U 9 j O U s y N 1 Z M Y n R z d H J h b X J L N j N z T 2 l 2 d l l 4 R W t U c W E y c j V m c T F Z c H p X V 2 9 6 Y 3 d q Q V V H W m t a a k 0 0 W m R a d D M x N 2 9 C Q X d Z d 2 J k c F V p b 3 F 1 U m J C d m c 2 V G t K Q j U 0 W V B K d D N w M 2 9 i c D U 1 N W 1 t R 0 R C M 0 N x Y z l P c 1 d i T m U v a j k v b G F E V 1 J B T X p s b W 1 S W G w 1 Z W F 1 O U 5 p T l J Y R n p N Z S s r d D V m b m 5 u e U 1 o S V l F W G M x L 2 d 6 V G V X d H B t R m Q 2 d k 1 6 Q X h 5 W D N 3 U j B 6 V H g r L z B z Z j J j N T V l V m Q x d 0 k y T G k 2 V 1 l j T W l h e T F t M j g x L 2 Q v U H p D M W k 1 W W h Y U H Y v Q W N n V U N n M W Q v d n V V L 0 5 J V F U x R l o v U H g 5 c j M z c 2 Z y O W J a N k h y Z m J 4 Z V Q 2 M y 9 2 R G h 3 N T N L T 0 R h Z k 8 5 M m s 2 O S 9 R e W x W M j N F a S t y N T B K e E k w d k k r c G x C U 0 1 D U k 5 4 T m 0 0 R W 5 4 Y 2 N C M 3 Z Q Y m 9 5 Y 0 h G V H Y z b D E 3 T H F V a U R 0 e D F p T m N M M T R w U X V 2 N U p L R G 9 h b F p v Y W V l Y V I z N D l 6 L 2 p 5 V W x Z W U 9 H V 1 B I b 2 1 K a k p j d n d Q b V p N b U l E N X h C T 1 l q e j V L W U 5 r e T d F M X Q x T m l Q a j h m O X d 4 K 2 k r d l d E d U R n Q 3 Y v M X R 4 T 2 V 6 M T Y v S D N y e T V 6 Z X p G Y n F j c k h t d j l o U k h p L 3 J G M T Y 5 Y l F H e V Q x L 1 E z L 3 J l R j J i b T V 1 a W 1 W W n N 3 M 0 R l Q V N J d F N 6 T E M y Q V l 4 c W d l U F h v c 1 h i Q m d R W W x T Y X B W a E d H d n E 2 d W 9 1 Q X I 2 O H Z E d y 9 r b z B v a E J C Q 0 N D R n V I d 1 V Z M U p j T X p j b k p H V y t h N W w v V W w r Q 1 B V M H I 1 Q W I v V 0 9 s O X I v Y W x o R 0 Y 2 Q U V 5 Z E 9 Y Q U Q r d j d 1 M m E v R z V O M l B H R E x U V 1 l R Z m Z s R k t o a j d 2 R k 5 F M m 1 U W j k y e i s x Y j N K c 0 0 w O F E w V F l 3 d z N 6 Z D Y 3 c m x u a V l t S j R h T n R I N 0 Z u e j h k Z H N v Y 3 p w O C t 3 W j g v S F R K b n l B Q m t a R 2 N 6 N 3 d q T 3 N X T D R 5 V k J x M E x l b n A 2 W H p 4 c F M v a T l y a X h i W n V W S z F a U l d I a T E z W G 1 y V j Y v a D h x V k x 6 W T R u S k N h e W N P R 0 N K c 2 N t V D U 2 T W F a b 0 V B Z 0 Y r O D V 2 W H F h b X V h V G F 2 d 1 Z l L z l o V 1 N r N U 5 4 V 3 V s W m V Q N z h l W l l 0 Z l l 1 a W 9 p S U N 0 N 3 p u c D V S a T d 0 d z V E Q j B h R E Z C d T J M Q 1 J 0 T F E w U m 8 w Z X h j N G R P M X R j N y 9 I S E h 5 Y 3 V M c G J h M m x w M j c 5 N 1 Q 1 b U 1 X S F N k Q n c v d V l V Z 3 J y M F V m e G 5 6 N G Q 3 T j J u Z F R E Y m N O c z I x T X N 2 M z d a c 3 d O d E p l N z N v Y T l k R F p W b F Z T a W 9 x T H Z K Q W 4 2 N n N 4 R G x 4 S E 8 z M 0 I 4 d W N 4 c 2 N I U z V O R 1 J i V T N W W F J q e n I 1 O U J Q N 3 d C N n l G Q z d F V 0 x V S 2 x w e E 5 v S V F 0 U T l l d U g r N 3 Z m a G R S V T l Q b n p C S l l 2 N y 9 o S j c 0 V 0 F Z V n Z Q R l p F O G p 6 Z 0 8 z b T k 4 b z l Q Y k 1 S O S 9 Q T H d 5 c 0 9 L K 2 t K Z V h W d 3 E 4 W G Y 4 U j R u S z V L c l R X N 3 l 1 b F J p b W x 2 c X E x L 2 1 1 M z I z M E o y T E 5 v M G F L U G d W V k x s a X p w Z k o w T E l Z U V F R Z 2 d o Z 1 A 3 O S s w Z k Z 4 Y 1 g x Z H J s Y 0 E 0 R E J X b X Z q M E t G R F B 3 Z l F X c 2 N C d m J U V z d 3 T m 5 0 T l l I Z 0 V P S E R o M j Z Q W D F k U k x l b W x P c F F Q N 2 E 3 N 1 Y 3 Z H Q r a m V H d m 9 j Z W 4 y K 0 x s M T M r M G Z i N m Q y N 0 Y z M z Y 5 Q 0 U 3 T z V z c F V 4 N W 9 O d 2 l X b E p U R V N 5 O S 9 r Y W l v S 0 J 6 S F l k W E t k O G 5 Q R C s v U F J H M U 5 M W l d W V m M y T 2 0 y Y l Q 4 R k J N V E F 4 a n h v N E I 0 T k R C U T F S V 1 Z M Y T V y b E g v d n A v Z F N 0 Q V E 0 U E x s e X k w Z T c 5 T 2 5 E O E 9 H R H d O Z 3 g 0 N m Q 1 S i 9 Q N T V 2 Z i t n W X V s N H N l U G R K N W I 4 M 2 F K c G w r a 3 l a T l l r U j l Y O F l O R 3 p Z M k s 4 Z m F V V k d l c U N h O U R U M 3 V Z Q z l E b D h 2 V n J P Z m g v W E t o Z 2 d R T j c z Z U p p W m l 6 W n h P N G Z B b H F h b E J h W T I v Z G d o b z J E S F B j d U h 2 d U Y w R 1 h s c U p M a W t P M 1 Z X W U d K Q 1 J H d G 9 i a j R C d y 9 o a j U v S H R V U W Z N e k t R b V Z r M 0 p P Q l Z O R z E 3 Q z F i M E J V V n V M N z F M W n h q e D F v Y 2 8 r T G l J R E V S Z S 9 0 M k F v c 1 h k M G t Q U X B X Z W p 1 d T c z K z M w T 2 c z M G p S d j Q v L 1 Z m T z c y T 3 l z e k U 4 O S 8 v M 1 F V N 0 V 1 T E 9 X c k p r e V J u Z 2 g 3 b T V 1 V W 1 H W W F S W m x w V 2 l s Q n F q d F o 2 d X R m N W Z X d X V O R F d N W E x G a n d O Y T M x Q m N 1 e W R p M W V 2 R m p L b V F v a G h C Q k N p T E N N S F R z M k N a Z 0 t Q S 3 l V b X F p V T Z x V z E 3 Z 0 Y 0 b E Z M Y m d a O E R W R l p X Z n B L Y 2 5 Q e m l 3 W U 1 I c n d Q M 1 p 5 M D B J W V Q 0 S E h L N V h B Q n R s c 3 p z Q 0 s w M W E x Y X Y 0 Y 3 R m K 1 R M N S t R W H M y N 2 U v M 1 R t V m x a V m N L T G p B a 0 t G R G V I Z l Z h c z Z l U G R 1 b G V 3 S j Q 2 S 0 V a d U Z 3 d S 9 I N S 9 X S m 1 W R G J H R H R v S 0 d B R 2 x w Y V V 5 W U 9 K N l J J M G V H a m w y N G N J R z M z O H B q d 0 1 B Q j d O c T V D N E I z M 2 x u T 0 Y 3 N H d q O E d E Q i 9 Q S 0 s 0 d F l 2 b n d G T j I 3 Y 1 l Q e U U 4 V H d 5 Y X l Z Q U J 3 O G U 0 d E 9 U b j d h N 0 4 4 d X l R d C s v e G 1 N d V h D N V h r N n p I V 1 k 4 K 3 d x e E h I M m s y Z i 9 U b 1 V Z d 2 V m Z m R L T j k 5 T k V q U z h 6 e W 1 s T U l Z T k M 1 W X A z Y m t E S E F k c 0 c z d j V P e G c 5 Z T Z K N j l y e m J X N H l J d m 5 J W m F t d U R O M H d 6 R 0 9 o c n B 3 b H R r L 2 x h b z Y 5 Z k Q v Y X Z x d 3 B l Z m F F O U h v e G h 3 M U h 4 M 2 I v S n F X a E R i R 3 l 3 M U M y Z 3 I x L 0 g v L 0 9 m b 3 l z c V V I M z d C b n Q z Q X N U R W 9 Q c j J S V m R X N G 4 v d E 5 Y U n h j Z W g z U 0 p l V n R i b T g r Z k R E V 0 M r O T F P e T R j K 0 F B L 3 R k Z k I 3 Y 2 I x Y W R Q b H o w Y 0 Z S Z l g v c U M 3 S U p L K 2 o 2 M n U w Z k Q 5 R U t K O V R u M G 1 Z a 0 1 0 N m o z Q X I y N G V r S n V i Y X l x b G Z t S V l S c H p q T 0 4 2 R k N 4 Z H U w M X E v N 1 R q T 2 x 1 c n E 2 d k t v c U N o d l h s N W U y N i t P a F J C Q 0 N D S E U v Y 0 R N e X N w e V g 3 c D B 5 U T h F S m t 5 W T R I S W M 1 L 2 Z B a z R C Z k t W W G h P T T R X d 3 p D V 1 Y x U l V i R H h 6 N W t 4 R n c 4 V D g v U H k 2 L 1 B 6 O E s z Z H Q 1 M E l J S V p x S m p v N E 9 C Y 1 d x c T d y K y t 1 R 3 F x b X A r L z d 2 Z n Q 1 Z 0 I y Q k x i d G x t O W V n M F p H U m t V R l J W M S t Y N l N r c E 1 a b l R N Y W d G M j d k b 2 V W e V d j W V p t a H Z 0 M U p L T V d q U U l N W l B H R S s v Z m 4 x Y m 5 I L 3 g 0 a 1 V 1 W H J 6 W W V Q d k N S Z j d 3 K z h W O D h h V X Z r c G F l e H F 0 Z m V v W D g 4 L 2 t N S H p F Y 0 N K W j I z Y m h o W T R 0 c j N l c G I z L z V t c z J N T E Z n W X J r N z I 3 N n Q z U X N j c k t L c n p l e H J i Q X N i R 3 h S R W R I V T F 0 Y j I 2 e G 5 Z a 3 B L U 2 l p N 3 N q d V R v S 0 Z B e G N W a F B 2 a 2 s r a 0 l C d X F B Q U J l a m l Z d X o 5 K z F G e j U 5 N H o y W F h h d H R F R k J k R H d 5 e H d k a m V y W k s 3 S m V p Z 0 U v e n R H a k 9 K O T l o c X F 2 b z Y 3 U z B 6 R k d E T D h 6 U F J u R j U 1 W T V l V E x X c T Y r M k 9 j W V l O U X I z c U p h d l F B b T g 5 U m J P c D I x Y 0 J X T l o w R k t B M i t N Q m d r S E h G d n N p e H N T R W d v M j Z v Q 0 R Z Q X p F T X V w V X J w R H k v K 0 V Y V E E r M W t H K 3 V p S W 5 6 L z l F K 3 Q z c S 9 T M G 5 E L 3 h W K 0 V 0 U 2 N N Q S 9 l U G Z 4 e m V X Q 0 h 1 a 0 x 5 O F B Q d m x s M T h l W T V y b V Z H Q V N N T U l 3 a k w 4 d 0 R P U G Z F e E l T e m d E L 0 R L d 0 U r T 1 k z d i t u N j l h O S 9 I V U Q 2 S V F v a G h C Q k M z Q m V H R G g w Y U h 4 c 2 J P O E M y N 1 V H b W F l W m 9 y U j l K V F U z O T N l S E R o M y s 3 Z i 8 5 K y 8 1 Z 3 h Z M z Z 2 b E Z y d k 9 N N i s w d E x T S T V j d V h h c T k y M 3 N X U W d n U m 5 z V E V 4 d X A x c F d X b G J Z e n N 1 S E F E a G p l N 0 h R R k R n U E t 5 T X B Z c 2 Z v T U p F e W V 3 O T V P O X B L V 2 4 0 Y T J y Y T N P U G h 0 R T g w e k F w S 1 l t Y 2 5 O R 0 1 6 a G x O Y k d 4 c z Z Q a W w r c D Z L V 1 Z s W m J l N m p v c U t D T j V h O H d T d X Z M a U l w S 1 N r V U 1 E e D I 3 Q m d m c l B z d 3 J O N l B B S V d G a F R o M n k z M V N h M m 9 i L 3 h 4 d j M 3 N m R Z M G N i c T h r O S t l U V Q 1 S X p K W W U 4 b m U 1 d G x X M z c 3 T z k 4 a U l h S D d K e F p K R k V R Q V l H U m 1 Z a n p 6 R F B i U G Z n Y U F D Z 1 R R R n k 4 R U E z R H g 4 W G Q 1 Z C t I U n B h V T R W N j Q w O W 9 D T G k w T m x a b 2 J k V T A x c m p Y T z F D S H Y v U G x U O U U 0 Y 2 1 H Q 3 d 5 Z X Z h O D U w c T F p c T Z s c j E 3 R j J i M j c y W E V q S n d j Y S 9 n Q 1 d s T 0 N j T 3 R Y e S 9 D d H R Y e l J x N z l 1 S G M r R k M 2 T G I x L 1 B N W X c 0 W T F E c W l w d 2 Y 3 b 2 8 y Y n p y T 2 V m R D M z d V g 3 S U V m Z V p N b S t k c F Y z M l F z b D B O Z l F i O G Z t Z 3 J p L 0 t X T W d B d D B W N H Y r b X I 3 V F p 2 R H B X S m k 0 R D c 0 Q X k 3 d W 5 H W E x s b D B C M 2 d I Z W 1 U Z H Z Y b n h D U W t L R z F q c E 5 L Z l Z B S U J B S T F j U 3 V y c T c r M D R V T E Z 3 N 1 R X c S 8 z K y 8 y Y j g v T H l X a T d j T D R R U V F n Z 2 g 3 b V V x S n l k b n N t R V l M e H V H O G F E V 3 V v Z H B t c G x h N j F L d D l W c k R N S T Q y R E R 4 O C t Q Q 0 t 1 N 2 x S S V l R U U h k Z X J k e T h B Q W 9 G Q X U 3 M z k y d k x j O D g r U 2 5 K d 2 M w W n k 0 K 2 d w a F k 4 Y U 9 Z Z k N R d 1 J I T n Z Y a m h J a H Z D e k 1 h N 1 Z X R m h J Z S t 0 Z V k 4 U k k w Z n c 1 S k 5 Q V U Z K U 3 d o d E w z b X h T e n Z O b X Q v W T B U R T F O N V d 0 Z i 8 y c m 9 m c T A x c D A 2 Z D R w T 1 A 5 M U p Z V 0 1 q c 3 g y Y T N H V F J V U 2 p G Z z R B Q W V l R 0 F 5 U 1 V s S l F Q R H J 2 L z J q S G V 6 Z H V 6 Z W l 4 N 0 p p K 2 N w b W 1 Z S T N H e j k r Z k l 2 S D Q r c j d H T m J V M 0 w v W C t V a l F V S V F Z Q T d N S k d F W W 9 3 N D Z h V 3 J U U H g 1 M E l s V 2 1 2 R i t m Q U F T Z 3 V i a m V 6 c V R W T 2 V U b m N I S G l v c T h Q N S t H U D B r U 1 B o c j F G M E Z a M m Z I M 3 J N S 2 p z Y m M r d z R p Q X E v e E t u b 2 5 w e V R K M 0 Z P b m 1 3 O F l K c F l p e F l G Q T R a K 1 A 3 a G N P R 2 Z Q W W g 4 N 0 Z 2 e F p y c X R y d G t h Y n B U Z H Y z R U R m d U 5 G N H V 5 c U 1 L N D N p N H p F Z m V 5 e T R 2 N z E 3 b X d Z T W x j S 2 N P U l A 3 e U J F b 0 t X b C 9 y W H E r U C 8 x V H V P b U t I W l d W a G V 2 N z M y O D J U a l V F R F o y V 3 I 5 a U p o R D U v S H Q r Z i 9 6 b k c 2 T k V Z b z B j S H Y 5 W U h E N 1 k 0 M W 5 6 N m F W U n N M T T d o d z Y x b W J x b y t m V E N H R E d u N j l S U 2 l p N n h l d m J v U 3 F B V E 9 F Q 3 h u R 3 F L M W p s R k t 6 V E l N N D N t U H g 4 U E N o U X Q z Q T I v W n R y M 1 d 0 d T N p d k x 5 O H J 1 M m N M b 1 F R U W d n a G J q Y z F Z Y 0 l F c T d h M j F n U D R U c H c 0 N F J z e F l v V E x z c X h 2 Y T Y x e m d T S 3 Q 5 U 3 F 0 O W R K R G h 3 N U Y 5 b T Z t R U V L S X o 3 W H M 3 R 3 d n M k J 0 d j R x U 0 o 3 T n U 3 c j B Q c k p D Y 2 5 r N W F X M X F H N U 1 U R X h 4 T V R F U k R U b l J o Z T h I M V p i V T R O b F d X U m t a U E R V M D N O N W Q 5 W H F G c 2 M x b E N j T j F B Y 0 5 T M H B L c U t p b 0 l E b z Z t c U 5 I a n J K M z c 3 N T I 5 e E 1 W R l V Y d j N y M F p P S E F B Z z R j T U l T N n V N V H Z 4 d 2 9 X T H J Q L 3 d R M H B M M j I 3 N z F K W F M w M 3 N B V U 5 a T 3 E 2 b n V U S U t H S W t U Z n V O R T B B T 0 N 5 R 2 d N R H Q 1 d l B o M 1 A 4 R 1 B y V G s r M l B i W T N X d 2 V C T m d 4 c z N j T F p 0 S T Z L b 3 A r T 2 d H c T Z j a U k z R m Z Q Q k J W S H I 2 Z l p O b G F J d 1 l j V m Z Q c j I 4 T 1 d 0 K 0 4 4 O S s 0 Z 2 I 3 Y 2 Z t S 1 F 5 c 2 p B O W E x d m 9 R W U 1 R S j g 3 a D c x M 0 w 5 W k x M M k h r N U d C T W 5 n e T F 0 Z G h i d H h K W X Z 4 N 0 t 5 M i 9 i Z n E y b m 4 0 Y W 9 L U E Q 3 Q 2 J 6 O W R w U D d Y T i 8 4 S n N h V U t a a G 5 6 d U Q 3 e D M 4 T U 8 3 a W 5 T M H F h a m 0 y d D k y R k R 1 Z D Z i Z i t j N n d 6 Q 3 d G a X h B W l d h a V V s S m F E U n B h T T J k Q 2 F p c T Z x Z 3 B h Q 1 J y c W l 4 Z X h i N n F I T H N T Z D h 1 Y W J i L z d s d k h u e m Z o S W Z I e j l a Y S 8 y Z 1 l S Z 1 R n T y t a c H Z u M 2 x t W D l I Z k F 6 Z 0 Z k Z m Z U V z F 2 T H p j V n g r Q U Z F S U l J W V F R b n p N N U 9 U a z l n Q U d t Y V k 1 e U h H Z U t 4 K 0 9 a R G Z 3 M z h Q Y 2 5 U c H p 3 a n h v M T Z 0 O W R M d G Z Q R H h 3 N D B M R j N r S V V R N G c 1 S 1 R F d 0 1 a V z N k R G F a c F l M Z F N K d k p P d V h 6 N W N x d l p j a T J K a j Q r a m Y v O S t v Z H V 6 W m o w Q 0 d 2 Y n R p L 3 h w Z j h 2 b X J Y a W l X c S 9 z b F p t U n d l U U h K Z 0 9 3 Z H U z N 3 p m b 0 Q 5 d W p S Z 3 l s V E h n R G d 3 d y 9 Y N D I y b D V W Q 0 R x a G J L a W I 3 d z R 2 T m h s L 1 V F T 0 g 4 K 2 5 6 M T d Q b W J L b E F j W U 9 u U W 9 V N l k 4 M E t 4 V U p 3 U y 9 0 O U M w U E 9 u Y T k 5 N 2 4 r d l h y M U x X U V V I R 3 J S e C t k e F l T S k U 1 b 2 R 2 M 0 R o Q X J 0 M j d 1 Y k N U V l h a Y n B m c z d J R 2 h N c X F X W l J G Z m 4 y a z R Z R U Q v V U x a c E E w K z R G Z H J 1 Y 1 J J M E Z B R G 8 2 b W 9 D b X p h R z R t d G F L V l J p W W p B Z 2 N R Y 2 9 B T n N P Z m 5 R V n J j S G Z 3 Y V F P d z B B T k d v d 3 h P Z 2 Z s Z G 5 m Z G 5 q N 2 5 Y S C 9 5 S j N m M S 9 M c W 9 D S l d S Y 2 R m T z c z e n l D Z j d Y W G 1 0 O W d O d U 4 5 Z F J U b U h Q b U J E T U x q e D N E L y 9 P Z l k w N E 8 v b U Y z O H Z Q U l Y 2 O W l U c C t P T 1 d j T z V t T 1 B Z V y 9 a U W 1 E T k d x a n M y d G l B N n R F R G M 5 W X N B T 3 g x N j l E R n h V M 3 V E M n p a Z 3 Z 1 Q k I x Q 0 R C b U U 5 K 3 l 5 Q k Z W M W N G Y W Y r S 2 l m Z F J w c C 9 K T X p a c z R Q b G h B S D d v N D l R c l Y y Q l Z W L z J R T V h F d E Q 3 b U Z y c T Z H b X J 2 M z V J Q z R z N n F E d 1 J 1 Q W p h O T h z b 3 J z V D Z m T D l N d 2 p D e k h j U z Q x a k x G d C s z O G x K Q 1 E 4 c 2 5 E a H d v K 0 F G V y s 4 O G N h Z V Z o Y 1 V R Z 2 d o a E J C M 3 p M a H g 0 e D R H b m d l b U F q M k J l S 1 h V R W R 1 M m Y 2 b V V h d m h Q b F Q 1 M j d G a j R K W T J F R U 9 J d U d 6 V j Z G T k 9 t V G I x c j U 2 K 3 J x e V B x R H I z S D N K c l h m L 1 B m b E p h R z M 1 Z n d 3 Y W x U U T B r a z E 2 N W R v M G V Q S H N 4 N j l C R T B t d j M 3 O W t k M D d 2 U G 5 6 N 2 Q 1 d j F G L 0 h x M D F 4 N D h k Y j N h L 3 Q 4 N G J D a H F l T 1 g y b X p a S 2 J y Y k d z e U 1 O Q T J 6 L 2 F U c C t z T E h w b j l X Y k d R e k 1 v T E x 4 S 1 F V R k J r e k Z t Z m N L U k h X a D h U L z l p Q k J m e W Y v T E p K N H d k T n h i V E 5 M b D I 3 U n F u V D U v a D J O R m p Y W k l 0 Y V Z r V 3 J s d m F K Z 1 V D Z 1 d i Q j A 2 R k R o e k o w N k 5 C b T g 2 Y z h P S 1 h U Z T d o W F N k R H d Q c W U x U n B l V l l X L 2 F o U D c 0 N D h h e W 5 J b U p H R G x q d 3 U 5 d j F s b E t C U U 9 V T G x m a z V V a 2 R C N 3 h l O E F V R G h C c F E w Z E h o c m F V M S t B T l F X O V A w Y 0 d v c T V w U X B x Q W p y V F l 2 d X k 1 d 3 p C M n Z P b k Z D U F Q z d k R C Z 0 x M b G p Y T n l x d W 9 J U E Q 3 M 3 h O N D k x M n N P W E 1 3 W j g z Q 2 Z P d 3 h 6 S W N l S X J C c 0 d V N S t m c G Z 0 e D F x M E N D d 0 x m Z j A 2 Z 2 Z m Z W E z Y S 9 Q b l V L Z S 8 x N n p D Z W V 3 S H o 2 Y V p 3 V E o x b 3 Q 1 O W t S c X F I W H F l T z B I Y n d M N D N k S X B h Z G p 2 Z k J D N k x i c k J 6 O W 9 k N D Q 1 Z H k 3 b T N M b n R q Z 0 1 J c k Z p Q n Z X W k 5 X R 0 9 G N k V x T E Z 5 K 3 V C c z d X Z n d D U W 0 1 d n I x b H J Y Q W N P Q U h L W F V E e G N 1 W E h o R k t m V n J w Z F N T a X h j d k Z t N 2 R 1 c l g 5 e S 9 H R U V F S U l J V V J u b V Z s W l d l N U x s e T U 1 Z 2 Y r Z n Z U d V B y N m 8 r O H d m K y t Y N 1 B Y Y k l 2 W k l G Q U N J U 2 R J Q k J D R l Z D U n h R V k Y w Y X F O T E 1 I V 3 J k c H B w O D Z N M 1 d m c 0 R Q M U 5 a M m 5 W V G t j N 2 R 0 U T Z M a E F D W H F r S U l v c 2 d J Q W l 5 S m l U c 2 U 4 a E s 5 a j I 1 O T U 1 e n Z y O C 9 i a E l D Q k V o Q z R H V D V 2 R j h 2 W G s x d T d q M 2 5 n N F Z 3 Y z U 3 e l B F L 1 R E M 1 o v Q W R C U E t Y V k N D U E d 1 W V J q d l p H W m 0 1 b D d s R 0 V S R T F N T k V S V W R o M 0 x p e E F I d 0 Z 2 M D l Y c n N M O E J m U F F 0 M j l m M 0 g z M 1 R C a U d n W X o w a k U 0 N 1 g x U D M y c l U 2 Q 0 s v S D J z L 1 h J a T h 2 L z d M S F E w S k M 4 T V R j N U Z a Z m 8 1 V E N x d F d y O G V 5 e n o 4 R G h j R 0 R P d 3 c v a C 9 m Z m V S M D J O c j J q W n R N O F F B S F N q Y l Y y Y 2 h x S E Q 2 L 1 U y Z D M x V 1 Y 5 Y 2 d M V z B a b 3 F L a U V C Q V F n T X F L a W s 0 c E d B T E F D e j k 0 L 3 J M S E 5 x e m Z n S X l N Q X d D Q S 9 m d j M 0 O V N w N X N z M T Z C c 2 Q z Z H o x d U 9 Q c k h h a G 9 K Y 2 V N R 2 R Q a D c 5 L 3 o x N W l 4 Y U 5 q Y n V k M H d O b T J F d V c w Y l J P T 1 l R V 1 c z U T d 2 O W R t a W p S O S s 4 c 1 p 4 K 2 Z w Q l R w a 0 N N R 0 5 u K 2 9 t R k R Q Y 3 l 2 d j R Z N m Z 0 e j N 1 Y j g v N U l 5 W k V I R n g x e j Z X M n c x a j l 5 N m 9 3 N G N 2 a k 1 Y M E Q 0 Q j I r e D N R U m 8 5 d T d t c n F M Z H h Q U D I x M W h D N U x s W l g 1 Q 2 9 Z V k Z m Q y s v e j d N Q X d j d W Z L M j A x T G R q c j Z r b 1 d G R U J Q U z B O e H N h T n Z y R 2 x p W W t 3 e j V 6 c D h M N 0 9 T O G 1 K R X l I S C t 0 N j g 2 R X V X W E h G R X F M N W l C Z V M 0 Y 1 J B e E 1 i Q y 8 4 Q U x j T D c 4 T W R G S m 5 v Q W d O O V d W S l R J U W p N Y k h q Q j V J U z l 1 Z W V B e H d P W H h I L 1 d x T V N t d j V P d H V X N V R k b 3 h m b 0 h v U m 1 2 Y 2 E v a W I 1 T 1 R r M z J 1 Y U 5 s T k t P V k 5 L b W F p V S t n R 0 F Y d 3 d Z T U 9 D U E F G N E d n Q W N l Z U 1 D N W R 1 M 2 F H L 2 R U Q X h F U k V W S H Z J O G V O R z l k Z k N K R W d o S m d p a E p n U k Z S W D F o L 1 Q w O U Z V Q W 9 K V D Z L W U R z a k l 5 T V F 3 Q T Z h U m N E R V p H M X Z 0 N y t O Y j d l L 3 J Y V k 1 i b 0 Z t O D J H a H g r Z U F 5 a 2 x s R k x Z d X V V c m V E d 2 V m T F R j a F F V c E N 4 Q V I w U W Y z M 1 h j d k R O M U F W b F p X c D V 3 e n R I R j B i R j F k M 1 R X Z T J Y R l Z W Z F d 0 Z G x x Y T E x a G 5 W R j F W a m M y Y n Q y R F d y U H N R R U J D Q U J 4 O T Z D T X V Y T F F k d 2 9 j c 1 F 1 T G p U O E d v M m Y 3 a 0 Z t N y 9 j Y 3 R G a k J m a 0 Z l T 3 l 4 U n h F U U V J Q W R Y K z l v M D N H d X B P V 2 w x O E x D O D g y L 3 Y 4 a U l D R G l j R j A 4 V H p E b V h n e H o 0 d W l M N z l P b U R x V k 9 u Q W d C T 2 5 q e U Y 3 Z H U v U m 5 C d 0 1 E U k 5 R M T F k S F R 5 T n p V c D V 1 W G 5 R T k s z S D d 6 d G s w Y k N Y T T l M V F l l N 1 k y V n h J V U Z K Q 1 R w a 0 M y L z B Q U U 5 6 T X R u R 2 J E U 0 p 1 R U x T S k V 5 S G F X Y W d 6 e j V 5 Q j R i a 3 d o b F Q y N 1 F 0 N S t 4 U m 9 N Z j J 2 O G l y Z j N S T G 1 z V 1 B B K 2 F J T D N X S 2 F C a k Z 4 S W 1 6 V H B s M 2 9 w S 0 p l e T l 5 N 0 Z 5 S T B G S 3 E w R k N v N 0 c x N n Z G K 2 J o d z h D b E 0 3 b k R 3 b n p q U V d z d W 5 o b X V p b 3 Z o L 2 R P Z m d E N T l n T E l 5 a U 1 o S V g 0 R z d I V F B V T H h N Y 0 R Q d U N C Y j U 4 M z N 3 R E 0 v T X F V M 0 c 4 W H V o T G x z R C s w N T h D W V d H d 0 w x d 0 k 3 M X R 2 Z G Z 6 Y 0 x Z a V l H T j h I N 1 N u M H R j S T J k e T d F a U J H Q V V 2 R D g 3 b m R R e D Q 1 Z D l W R E 9 W M T h G S W l L Z 3 I x Z 0 J Z O D J h O X N Z b T Z q S m N M b G M 5 Z 0 R V Q V B r O U 9 U d T Z y Y W R v U U t l V z N w S l R I b T U 0 V E h o N y t 2 W V V M R j Q 0 M 0 R H T m x X b H J h R j l h b E p T S W l J d X J l Q m c 4 Z T d C Y 1 N F a k p k M D d U W k F M N E Z Z S 2 d R d 2 p S T m M 1 M F F v c m 4 x S W l N a j Q x U H J V a E l S a 1 p X R U V I a m t r W W N S R V J F Q k F O a j F 6 U z R V R l J V Q k F P c n I 2 L 0 h S O H V W S V d a a U N r S k F R M 1 A v Q U x I a T h I a H c 3 Z X Z Y c l d H M F J H Z W s 3 W D J s c D Z Y V W Y 2 M F k 0 a 0 h F Q W 8 w Y U 5 3 c U J C Y 2 F p c 3 J J Q 2 1 h V E F N N D Z L U n B 5 M D d E V 2 Z N b U k 2 Q m N Y R n R Q c j Z t U 1 F R M H J r R k t H S k 9 B S V V P S H R p d m Y 1 a T g z T j Q 5 R X R k a 3 V q Q 0 5 k d m 1 4 N W M v Z m 0 z S G x Q W U 5 D Z 1 F h M i t m c 1 N J R W J q L 2 d W b n c 4 L 1 B E K 2 Z Q b j h W b m p 0 T E x r S j c 2 R H l N a E l y R n U 3 S H B t T j E x O T d l c k d 3 Q 1 l 1 R 3 Z a a X F y W V h 4 M V Z k U U 5 k V V E 4 T z B 4 b E 4 v N m x x O W c y T G o 4 c z Z 0 V G h n S H o x R W 1 n d U 5 q M 2 d N M E d N V 1 F J W k 1 U V m Q 1 M H B 3 L 0 F W R 3 o v N U J D Z 3 R h Z j c 5 a T Z G R G 9 V M j l z M 2 t F S m Z W d X V z d D E w Z W Z t L 3 Y y d F B z L z J 5 Q 0 1 R V V Z I U V A v c W 8 5 U U 0 x M 3 N t a l N r c m c v Y 3 R m T 2 g 0 b 0 t B a U 9 2 L z k 3 W H h F U 2 d L c X V o d T J K S j R D Q U F J a U F n R m I v R n k z d S t w R 1 R K M F B 1 M 2 c w e l B i M 2 p H U U R m e U 5 I R z d 4 R 2 U v L 3 p Q Q z E y K 3 J S R F I w W E Q 4 N 2 5 l d G Z r M m J P a F h h Z m Z j Q k F J d z F h N j V a T U N U c W 9 a V E w 1 U 2 9 F V U F q Z 2 9 s d n F o Q k N Q Q W J o V F N 2 b E N T a 3 B L R F l D M 2 R W M y 9 p M m 1 h T 1 M 2 W H E r V V l M U 0 l p S W l L N m 1 J Q n Z l d 2 x H a l J v V j R l Z m 4 1 N U p T V G 0 w Y 0 U v K z F V d X F G O H Z M e W R X Z l B u d V Z Z Z U N J a W d x W n B l R 2 p P Z 3 h n N n p G Z X d P b n M y R z l 1 M m J i L 2 9 P Z F h W T l Z p V 3 R o e F B m b m N o L 1 A z O U 1 X Z k 9 R L 0 I 2 d k R o O S t u U 0 h 6 e X V F U U V 6 a m p m b k Z 4 U 1 V k L 3 c z Y 1 l P d l d y a 0 8 v Z m 4 x e D d O a U Z h N E F 0 T 3 c x M T c 0 V 2 l Z V m g 0 T 1 B y M T Y 5 d W g 4 N F E x Z G w y M m g 1 L 2 Z o Z l Z x T n Z 1 R m N w Z j N D c F B a b W d R S E I r U G V l K y 9 C c 0 9 I R E F B Q m 5 U c C 9 C c D U r d W d z Z k R R U U 1 z R 3 Z a a X F x Z 0 l x c m h G b D E x Q U F M V D d I N E N J a X J J M l d E d W 8 0 b U t Z b V Z r W E 9 p V k R R a U J H a l F h d X N 0 e F Z L U V Y x N m h T T U Z T d W d U c D l x L 3 Y y T D Z M N n c z W D B Q N U t E Q j d l N T J w S j V E R E J n Q X g y O S 8 y N k h Y M n A 1 N H d s Z k V h d 2 Y z c z g 5 Z X Z C Z n h h c 2 Q v O U Z H S U l V T 2 F Q O W Z 1 d m Z m Y U x 6 S k 5 v T D d l d C t Q V D R Z R D l l O S t E K y 9 q e E s 0 N H B k Y j c 1 N X N V U H R E S l N W U n N 6 e H Z l Q l l V Q 2 R P O W V t N 0 p l U 0 V 5 Z k M 5 d F J U Q U F C M T R n V D B E U n N 1 Z E M 5 Z V R l T W J F a E V j M 0 t i b n E v c D Z v S 0 t p U X h t S n J K Y W F t b n A v U 2 t y S 1 p L W F V i Q 0 h F S k N I R U F w d k 4 5 a m N B d m t s S l N Y a 3 Z O V F U x R F k w W H c 0 a U l p S W d J a U k y T j l Z K 0 t p a H B q b W 1 h U 2 F a c G Z a V 1 Z s S F Q x N j l H a H B Z b U x p V 3 R N M E 5 3 T D R u S 0 5 I a V l p b 3 B Z Q 0 F B R H o 2 M k x j e F l N Q U F B R U J C U V N G V 2 Z 2 S U p W Q 3 V U d F N v c U t y Q m l 4 V j h 4 Y j k 1 Y z J H d z J m U H Z S U j d C O C t V Z k l 5 O D N y M E x s a k I 4 W T I 3 O G p M e T c y K 0 Z i c i s v d j d 3 Z U R 3 d 2 p M Y U 5 D b T J Q e X N y S 3 k z W U 4 y d T B Y d X Z y M E Z s U F Z 0 b X p l Z 2 w z Z m Z O T 2 0 0 L 1 l m T U F B e l o 4 N E E 0 Q 3 Z 5 M m U x M l p H Z G 5 Z O X R Y M j l x Y 3 J i V D B 3 d G h W a D k w M 2 d s U X B k Y z N S c S 9 Y M T l m R H o 5 N E 9 1 N j l p K y 9 X d n M y Y j J u M W Y v U G V 5 T V d E W H N 4 V l Z R R T B X T E J x d W p i R n p J d X J s U D J H S 3 F h R 2 h o N z k 4 T G N 1 U U 5 t V l J X a z B 3 a 0 V C a 0 l F Q k F L a G 9 k Q 2 1 U T D c r Y z d q Z E 1 Q Z n N o a n A 4 c V B r e E x T R U J j a 2 o 4 V l h m S H F l e H M 2 R X V X U U 9 X M S t F Y n M 3 d z l 0 N W t 6 S T h l T W h X b n p E S S t w S 2 p J M G J v Y z J Z N G Z 2 e l h W a 0 p k Z j Q 4 V k Z r W l Z F V U Z W R 1 V s V k Z V V l V G M E 5 W V j B O M U 5 S Q T F k V U J q Z l B R N W E y M 3 d 2 N 0 R I d 0 t o b 2 J E T m 1 R T j k y Y k x X V C t K M H R 2 N T R D L 0 s y M n d B Q T V v a 1 R s N D l x Y l E r b G 9 F c E s 0 S G 5 q R F d p M z N R Y m J 3 b 1 Z 0 Z n F r M m F 4 Y T B X Y k 9 1 K 1 R 3 e l B S M 2 U x M S 9 2 Z U V Z a W k 2 V 2 1 w b j R E N E p 2 a z V P U W 9 t O D A y V E F o e H E 1 V H l N Y V Z V Q W h v T G h u U G 5 6 c j F G M D d T Q X B V d V g 3 c l k y T F J F U k V a R T F 4 b z R k R 3 k 2 R W V F e l R 0 S W N C a k p a U 1 J n T 0 x n N n J 3 Q U F B Z 0 F F b E V R V l I 0 Q 2 N C U k F N a k l 5 U G d E Z 0 0 2 L 2 l r c E V S T j N h O E 9 I R E 1 P d i t X Y z N q T V h O e W N y R G k 0 N z l l d G R z c 1 B 5 O G Z h O V o 4 a m t j Z W V S Z z J t d z J 6 W n Q y S C 8 z d j N 2 U T Z k Z j h L R V J B Q 0 E y K z F H Z G 5 i S G J z e H Z N b n o 0 T U 1 5 W U 9 R T 0 h E a D N H N W k 4 M 1 g 5 Z X g y c U p s V j U r d V g v a n Z W V j V l a n J a T T h Y U T R I S G p n Z 1 F j Q S t B c T F X N 2 R z Y l I 0 a m V p T G 1 K U G J 2 Y T M z a T I 5 V 0 V o S V l B Q U J x d W N y M X k y c l M 3 R U Q 4 a 0 h v Q 3 Y 4 T 2 5 4 Z U p D U U 1 C b 0 p D Y U 1 2 Z W w 1 V D E r T W R k O X l P c E l r V F d q M 1 d S O H R k T j N R W H B W V l l O T 3 p O S E E 1 Q X R P a W 9 F L 0 s 2 Q z R i S z Q 0 R 3 h Z d 2 V N a l Y 4 Q U J R V y t 3 K 0 p D R z B U V C 8 1 b 0 h N a U F H e E h i O F B L W U p W V m d J W T h l T z V u M X F L a V F F S W 5 F Q 1 J F a G 9 x N z h Q W l p v d 1 Q 1 K 0 c 4 Z j U 3 V U k z W k F B Q W h J W k Q z M 2 d 0 d C t u U 0 l x M 1 F v V X U r Z z h 2 T G d m d j c 1 T m o x W G 1 6 d 1 p 0 b W V l Q V F B W W 1 6 W k J t e m t U M E h W N D M z d 1 Q 1 c U Z E M T N o M W 8 5 Y n V l Z 2 t L Z 2 9 o d C 9 Q d l I 0 c y t r S 2 l p Q T k 0 M D N v Q W 9 L b 0 F v T D I z Y j h w d F B z M l F O M S 9 E a F V l V G 4 w b F N 1 d i t E e l B v a 1 d 0 N 3 l o c 2 Z F e k V 4 a 0 t P S G V z N z V v N k 9 M e W M y O S s y R D k z L y 9 G e W 8 v S D Z p d U J u U W R h S E V U d 3 h V N U h M N m l x Y T R E Y m J s e n F z V y t V N k x 1 e k 9 W e U Z R T W 9 C c k F U d 0 V X V m N F M 1 R Y c E p T Z m 0 v a H d v V l p w b W 0 r N H Z W N j F 4 W V h G M W R 0 M m J M b E 9 o Y W 9 F a E V S R V h W O T Q 4 Z V B I e U 9 s L 0 J H Q U h 3 Z 2 g z R X F w V X F Y V V V 0 T T A v N X l a b V h t b X h W T l p N Q 1 F p b 3 N z R U J n W T J k L 3 B s W l d W a C 9 i b 0 4 x K 3 h R Q T R C a l I 0 O W h h K 2 h X a k I w M 0 R o K z d W b l R v M 1 A z N z k 4 Z W 9 V Y U 1 B Q U V j T 0 g y b l R l Y S 9 H N F h E Q z Z Y U W l L V 2 5 D V F N r Y U 9 o e U 8 1 b y s 5 M 3 Z a Z G Z u Q T R I W G o 4 O G N j U U V S a 0 J Y Z G V 4 Z n Q x N k Z C V V Z Z Z n Y y c n p G M T Z w M j Q 1 N T Y 3 N G V k M F l z Z U 9 u Z T A 2 Y m x P a H I 2 S 2 k 4 b 3 J Q Q 1 E w T l J Y U j A 5 R V d Q T l J X T l d 4 T W N F b 3 p n a 0 5 a W G 1 X b G F 6 N X h X e U F w S m J 4 W W F D a m p z U U 9 P V V F s V 1 F E e k 0 v R H l L b W Y 0 Z U t o O H J y a G I 1 M U s 0 e S 9 y Z 0 E 4 S G x 6 c E N B c n d q V X U 4 a m l x O G F t a U F z W D g v V U 9 L Y j l h e W t o Q n c z S G 5 M W U 1 J Z 1 c 4 N V F 2 Z X Y 2 K 2 Z U Q S 8 v e H l x c 0 V Y Q k 1 E Q V E y c 3 l a M E d i T V p N R 1 F M c m p H e k d 2 Q T E 3 b G 4 r K z U z Q V F E b W 9 V T y s 3 d F h 5 Y 3 R p K z h 4 M 1 k v L 1 p 2 b 2 E 5 W U F X U G R 1 d F l M Y 0 Z m V H B 3 O G N Q L z B w U k w 5 K 3 Z 2 T 0 1 I d z k 1 K y s z T k J i c n I y V W Z v K 2 U v L 3 Z 1 Y m Z P N V d U Y z l W e H F m Y W 1 i c 0 R x Y W h p N 2 R u V T R D d 0 N Z Z S 9 j M m Y y e H M z U X B q N j l a c n Z z Y j U 2 c X R B U k F U M G x T d G h y R m x 6 W G V j b j Z p b W t s Q i 9 D O T Y v N V p D S E V X M D Z u c z J q Q W d B R 3 I 1 O C t m d j F I V H R M M U x s a X d w d U 5 Z e G l J a U l p T G 9 K Y m V U S W t R S E h q a D J y a m 8 y T j l k Y z A 3 W W R L c V R 1 V V V x b U d Z Y X d C c 0 R v e k 0 3 U D F Y U X h F U k V T W H l N Z z Q w R G p P V X l B c k s 2 d G R y O T I x Y X p m U z A 5 T T d 0 Q V B Q M z k 4 Z m p 6 e n l N Q U R m Y U 0 r Z E 8 5 d F h I R 3 R O M D I 0 L 3 Q 5 d D k y W W p T N k 9 o b 2 1 P c n k 2 M z N C U V V F Z F B w K 3 p 4 Y l F 5 a j d m d E 4 r M 0 h 4 T V R n d 1 l j Z V J K O C s 0 V k J L W W U z b j Y x Q l V W Q V F B M k x s a k p 3 S U R B N U d V T k F G M 1 R y M F R z U U 5 q c 1 d I O U Y 2 a G 8 0 K 3 F o e U 1 o S U F F Q k Z 4 W l Z i S G I v N m F o d j J 0 c m d t Z V N V U H p Y a 0 l Z V 0 Z o K 0 d i b k 5 6 a D U 4 b V N y e j Z t d D d Y b G R o Z 0 N M a H I y Y U h E d 1 l Z d E F n c U 1 w S 1 g 1 R 2 d y Z z c 2 S n l 0 a G 1 6 c 1 h v d k V 2 V 0 h 1 W U 9 l Z G d m c m 5 w N G 9 L a H p l Y n J E R 3 B a e U 5 N M G l G R 2 p J S U 9 D W V J i a 3 Q v c z h 5 a l N o a m g r S H V Y d F h p M z J F M G R C d X Z S W G l r b T k w e W p R Q n R 4 d j Y r b l V 3 T m 0 0 R T Z 1 c 3 Z a S E 0 2 S W U r N k M 5 b z k 5 d 0 o r Z n U z T 1 F i M V V X Q m h z a n o w R 2 J l c F V B S U F x T E l U M 3 o z O E d B R j h S U z l O Z 2 U v U l I y S j U 0 Q X R y a 3 l k Q l h y S U N a b W R t b V E 0 d C s v Z U Q 0 M m M r Q V B u M E F w V 0 F l U F F v N W V q V H N 6 e j R M W T h B Q V g 0 Z G d H d 3 F h V j N T R m d x R X F M b 2 I z b F Z k O G 4 x e W x Z S 2 p k Y 3 c v R X l K R U F B S D N O R 2 5 i e E V Y V V J T N V l z M l R K O S t 2 V H R z Y k d 4 Z 3 d H T U J m Q 2 d F T 0 l w S 2 V W M 1 R k T j h F Y 0 J p a X l N U 0 V S R V J Y W m Z F e E 1 R d 3 B k U j l V c 3 J I Q U t R R G V D M D N O N 2 U r V D U 4 K 3 I 5 c H N 0 a i t W b D V l Z k 9 Y d j I 3 S F h z V G l B a W 9 0 N H F L K 3 R n a D E v Y n N t R F k x a W F j b 0 t B Z 1 B Q N m R 4 N X E 3 M T d a d j I 0 N 3 E 2 c H F y d k t K d E R R a 0 J n W U V B Z 0 9 y c T Z z d S t O b V B t O U R Z Z G 9 6 M z Y 5 T 2 5 U L 0 x H N 0 R k U E R J a U l q T U h u U 0 p J e T V a U X d B d 0 R B T X J G b n p P W T R l T 1 h y U j h 6 W i t z U k c x d G J X W U 9 2 V k 9 E Q j Q 4 R 0 0 5 O S 8 x b G t a V 1 p o M y 8 3 O U t D a 3 V 1 Z W 8 1 Q m c y S 0 F 3 Q 1 V 0 Z G h 6 Z U t t S 2 l v b z J G U 0 d i O W p S V 1 Z G U W l Q N z k z M 1 l 2 T m 9 t R X Z K c V N F N 2 F H S G 9 C Y 1 h R K 1 h u U X l n R n R Y O G Z 2 S 1 V s M E d i U G h o d 3 h F a U l v Q 0 V K Z X U 4 M V d L U V Z 6 M X k 2 Z 3 J N e F h s Q k 1 D a U k y R m R z Z W R F U E h 4 R U 1 F d F d u a H R O b 2 l R R U J o Z m Z 0 b X V 2 R W 9 w d 0 R T a G N u T 2 h m N z R H Y U x 3 R F F R V U d R c n Z 0 T n N q a H c 1 d S 9 P U 3 V s Z 1 B w N j N 6 a l M 3 Z H V o O X U r R G F M c k R R Z 2 d n T 2 h y Y T l C b l F a c k x E a 0 5 w Q T B 5 Q k h q W U k y W l F y a 3 B F b k 5 J M F B W c 1 d Q d 3 Z Q R U d V S H Z o U m x a a j F T c W 9 n Z 0 x Z b j N r R 0 l p N E 8 5 b i 8 0 Q j Z q a V l w a T d k O F B J e k l R N m U 3 Y l Z Z c H V J a T R Q a n B 6 O E Z n b 0 1 C d z R E M 2 5 Y Z G c 3 d D R O K z Q 5 L 0 R E b G h B c l R a c z Z G T m 5 R c G o 5 M j Z Z S j A 5 Q 2 x a W D U 5 Z 2 s y a m V r M E R L Z 1 d I O E 1 3 Z k Y y T 2 R q d m d k R U k 0 S E w 0 Q 3 Z z U F I v T E Y 1 N 2 h 4 U V Z n W j R Q R E F Q S D c 3 c W Z 3 S T V l a l J z O C t i N W Z 0 O T V l Y j R p Z k Z z M G p n W H c v Y 2 R w Y 1 p l V H B r R m N N Z 3 F n V F J w d l F C R E J 3 U k F 4 T V c x L 2 5 k Y 0 x W W E w x T n h a R T N W b m p L T k t U a m I 4 K 0 F m Q m N T a 3 J L T X d D e U F H R D Y 5 T 2 0 y Q V F N R 2 Z C Z k F u d F R V M V B i Z F B r b E V S R V J r Z 1 l r V E o 5 c H J h b X I 4 L 1 A z O S 8 w W U k 4 W k t V c 2 c r Q U t z T X d q Z z B l U E 5 o M j l 1 e F o v W k l S c E V S R V J K Y U p p S W h v L 3 Z o S 0 8 v V U d E U n F F M l E v T 1 J u Q 3 d y L 0 h s N k p H a j J M M T d 6 M V d Q c T d l N G 5 1 Y m 4 3 N G Z h M n R Z Y j Z p T W l m R V c 4 a X Z M T E M y S z Z y d n V 1 b D d m Q 2 J y Z T M r b m g w Z E R R c U t p d m d j Y m Z l T k R C N n R H O E h v T n Z 0 d n V K e l F r T k R N V 1 R v R U l 3 Z V B R c X h z U m R X b F p X V 2 x H T D E 2 c y t h T 3 d 3 d n R Y U E h U d V R t N W 1 M M j d B Y 1 F H a H F L O F l u a k 1 U N X h Q R X B L U 2 5 E N j l C b m s 1 K 1 d q c U t n S V Z W V l Z 6 V 0 5 k d z h M Q 0 V C N G V E Z 0 R J U G 5 k O S t 5 R j d P M V p M Z W p r U k 5 3 a n k z d n R n c k Z z T E 5 P M U l 5 O D Z H c 1 d R S j F Q a E V 5 T n R 2 a D R 3 Y k N P R i 8 1 Y m 0 r Q U t C c W E y R W V P d 1 p s R 0 w 2 a V l W U V V i S T k v Q n p J a G 9 k V n h v U j J p R k Z S U k V m U l Z u M E t k U H U w N 2 o 1 U 1 F 3 N F p E b S 9 n d F g w R U V 2 a k d w W m t r e D F Q N T B H T H U r Z 1 N v b 2 d H a j g 1 c U d F Z 0 l 5 T G c 3 e j N Q b W h K U 1 N 3 W T B 1 V U N B a U F p S X l H a W 9 5 R U h E b 1 N J a j R j Y 0 1 R S m 8 w W E t Q c W l y Z m V N d 3 R X M W 9 k U D J y d T J R U D N p U k 9 3 S n l k R F R w a 0 N F U l V G N 2 N F S G 9 U M z R v S y 9 3 W F Z U a 0 s y Q l Z W a 0 t W b E V C Z n V k S l h X Q T h P Q n B U e U Z R d 2 J S M z k 2 L y 9 R b m F I U G 1 3 R F p u R G h B Y 0 R P M 3 V 1 N k h k Z m Z m M S 9 6 N E 5 B K z Z m L 0 t S T l R 4 W H g 4 Y k Q v K 0 1 l K 2 d w M n V 3 L 3 Y y M j V m d E V 4 V D k r M E 1 P R 1 F M b G R 2 d D J F e G 9 H N E 9 j S D I w T V B O V D l I b F Y y N H k w Z j A 2 d 2 Z I Y j M v Y j R m a m F y R m 5 R W n M x c T g v T l Z Y a D Q 4 T D c v Y z R m T V J k V W V w c W F u L z E v U n h U R X h N a E Z K c W l w V H l 2 M U p T V W c 2 Y n B 2 b F h L Z V c y c X F x c X p O V 3 J W L 2 Z N Z V J w R V J F V F V i W T B k T z N h c 2 F a c C 9 F e E F R O E R o O E x S Y m J s V k p i N i t y c V Z o d z d k c X o 5 S T R 1 S W l J Z z Z n W l F T b 3 h O R 1 E v Z D Y 0 Z F Y x N k Y 0 Z G h t R W d M Q 3 d V Z D k x M U Z 3 Q m Y 5 M k Z O e m N X Z G c r S G g 0 W m g 2 M T U z T k 9 3 d 0 I 0 T 0 R C U T F p M 2 R 0 M D F 6 O W 1 5 S z I 3 S z V N b l l 0 b T A 3 N m x w T U U z T T Z I U m c x Y W p R R 0 R o d 0 l B Q 2 h v d X N i Z n d v c V A v N H J z N 0 9 6 T E h n O E x D O F B 6 T D N 5 L z F m T U 9 H e j R N a 3 l k U F F z N j V I T 1 R r N U t D M H R C V D E 5 U T B J Q 1 B E S C t N V H h p S W 5 4 c l Z Z N m M r Y k M v V H R P c H h P S k V 4 S V J I U j J G L 3 Y z N 0 l 6 U T A 5 S 0 p q M X R Y V l l l Z U 9 u V W h Q e j d q b U R z Z W N j e m 4 0 e X p 2 d k l p a 3 B D Y m R O d W h X Q m d Z R 0 l q S X h z S G t I Y T V L d X Z 0 d U d i b m Q 4 Z 2 F l S U V B S U R Y N j B W K 0 h 0 O H F Y Q T l X V E h v N 0 t h R k 5 u Z 3 p Z N 1 R C V 3 I 3 c F F P S 3 l 1 a H Z I M W R o a E h q O E E y Y l J y a 2 h D U 0 l x S 2 d y R n R u V X N h T y t n a 0 J q Q V V X T 0 h R c z V l b l R u R l F 3 Q n F N c E t H T 3 Z Y U T J W b F F U U V Z h d n I x Z z N i W F h S Q X h N U k J D d 0 t 5 d W h q c H h B c 1 l Y R z Z E T 2 5 v V n E y Z E Z s c z B F T U h 3 S H Q y N D l B R G h u c T Z 6 Z 2 t 1 b 1 Q 5 a F J j Z 3 g 0 M j c v Q X R L U V o w N k J X U D d k a G c 3 Z G x 4 N 1 R H a E Z C Y n p 2 d k F P e G N p V z B l K z Z C Z H V 1 d F F I Z z R J Q 1 Z F d j M 3 T k 9 3 d T l m L 3 d q Q U 4 5 Z V J I W H l K S X l N a k 9 h Q 2 9 l O E x K b 3 h Q U D R Y e D F W Z S t U c 2 R i Y n Z F V k 5 j U E N m R V c 4 T m 5 R Q 3 Q 4 W T h j Q U N v d l B K U z R H Y k J 3 Y j R P e U 1 h b D B Q c U h I M E s x Y 3 J l T 0 N B K 0 g 3 Z G x u c j N 5 K 3 p N e U x P e X d i U n d m Z k 5 C e W x T c j F j V 2 x w Y V V Y S n k 4 c T l 0 T n R 0 S F V z c E h w S l I v S j R U N G 0 5 R F E w T D B M R n k 3 O H B M U z A 5 S z l y M T Y 2 O W l Y O H B p W W l J a U s 1 T V N q a 0 l 3 T j F L c V R l V l V w d X F x N n V 6 V H A 4 K z N Z W W Z Z S W k 2 T j d 2 R E R t O E g 5 c U 1 S M G M x a G 1 p Y n V 1 d X V 1 N W s 3 Q j F 1 e l p j N k Z 6 T U R n a 0 d Q Z m R l e S t H R G h 2 Y S 9 K a X U 2 O W k r Y m Z z M U 9 3 e W J W R m R W S X k 4 M 0 R 3 T m l C e U J o V E F J U 3 h p U m M 4 Y m 0 2 c m w 4 M j d y T 2 p 5 a 3 J M W U x Q W k V E O G t I d k Z E N G x 0 O W p 0 Z n J 4 Z G Z i Z H p S L z d u Y T d F U j g v R 0 h G e G N j M l B L Y V d R a z V P T H J N e E 1 I R D E 2 N 0 x K O W k x Z G p H Q W I y N 0 5 t R G Z m d j J Z Z m p 3 N F J p Z E 1 C c U R C d y t H d y t I c m p p d 3 F L c 0 x 1 W G J z Q k F I M z c 5 Z 1 V B S E R 0 M i 9 K b 0 Z T Y m 8 2 R m c x N 0 9 T R U V Z T G Z E T m 5 r e V J I Z z R q R T B i b 1 k 0 Y 0 F l c n F m S V c 1 a 2 h J W U s x Z k N 6 T X l F V E V 5 R U h K M E E w Y m V 2 Y j h T a G x M N n V 2 d l B u W V d 6 Z U R G R m Y 3 e n V v b E p C a n g z V m F G N T h 5 R E t p S 0 N o Z 2 J O d m o y R 0 J v R 2 x C Q k F a Q 1 J z c y s 2 S E h E R U N x c U l D N X B r e k 1 B N G N n R H A 4 Q 0 d p O E E 2 T 3 B H e E V S R V p D S k U 2 R E 5 t Z 1 h a M k t a T T F C c D k 2 V k k 0 e G 9 6 e G R R U V d G c 0 k 4 Y 3 d i b T h l T X d E M T M 0 Y z l V Z X F y Z 1 l l b G 9 h O U x R M G l F R 0 R J S W N O Z 3 h n O E d E S T Z H b V p 1 c n E 5 N D E 4 a n o 1 c H R B K 1 J V V z l a Y V h 3 L 2 o 4 Y 3 h p Z m Y z N z U x N F R 3 L 1 R s d i t R d n d G Z k d i L 3 B G c y t s a X B D N y 9 h b 3 J v Y T N n O C 9 o U D M 3 M z R l e F p n M k 1 i Z H R h Z l p x W m 0 r d n J M c n o w U m 9 H R 0 J w a U h E c 0 c 3 K 0 9 L V m F x c W d B T z R m L 0 t C d E d Z a W 9 N e W l Y e T F V S W 9 C R E F G O G 5 K e W I 5 M E 9 C d 3 Z B U G k 1 R U N J N V B E e D h F b 0 R k M W t Z a 0 l p S 2 k z a W d o S W F H Z n c r R j R D Y 0 F E R l J V V n Q 1 N D l l N 2 J o d 0 l F R G 5 3 S D R 6 T 3 B z U k p a U 0 N x Y k J D O S t k e F R U T m l 3 b 0 p E c n Z E d 2 p U V W 5 S V V U 1 Q 0 1 v Y V B o R k 9 3 e E 4 w M F J G U l N V T 0 h E a U F 2 W H Y y T m o 5 Z V U x M E R Q e i s v N X M 5 U G 5 q a U p U W n U r U k d W Y m J 1 U n Y 0 W k 5 Q V m 1 M Y T l M c 1 F I e j h F Z 1 l F Q k Y 1 M W J L W V d H a G d Z V U Z S V m p 4 O W M 3 V U g 2 b G E 0 d n R W R l Z W Q 2 F W V X E 3 c 2 F s V k x J e m M z R m w 1 c z J v N 1 M w O U t L d n J W d T d I b k 1 l b m 9 Q e m h Z W E l 6 Y z N G N m R O b n J q a X V 0 Y T F N M D h T e F k 4 Z H c 3 T m d 4 U 0 N u U n I x O W Y 5 S X V K U W Z i W n M 4 M S 9 y L y s 2 N G h Q T W 5 U Y 1 h 1 M 2 R m Z m 1 t a n J M U U 1 U c W Z m U l I y Y W R H V X N H b E l 6 T 1 d J R V J G U V V 6 T D E 3 W V d 6 N 0 N q a C 8 v c 0 t 1 d E J N b l l P V G t 3 T n k 5 R z J M T U d N a E J n d 0 d u R T Z x d 0 F H W l d G d F N K R X h l S 0 V 3 T U h R Z z R a M G l t W m x N Y 0 Q 4 K 2 h S R 0 J z M 1 F w M D h B Y m p k d n R X d m t a S F F w a 3 l C Q 0 E r R D h m V j J t R W V Q K 2 5 i R l Z W W T J G M E 1 V R 3 Z l Z U R S c 0 d P V 1 V L d E p H a m d N Y U Z z R V J Y b 3 M 2 Z m g v d W x s N E R x N n J Z W D F 0 c D Y 3 T 3 h z R 0 s y T U F t a l c w W C 9 V b G J x d 3 g v Q U d N S G Z 0 Z 2 l j L 0 h 5 b 2 4 1 O H B Q c X F 5 R S s 3 b m 5 m Q j g z Z F V B S 3 d R N C 9 v a T d L N V h M V k F I Z 3 R K U 1 h s S G N N d 0 p o M C 9 m a n d k Q U w 3 N z N l O U d H S W J 4 S 3 l I R V p s M 1 g w N W N 0 V z h h W k h r U k V S T l R a e E l R S k U y S k 0 w M H l T V W k 0 Q U 1 G T U l V U V B n U z R m R E V R V G c r c T R z R W 5 W a m 9 h R 2 h L Q 2 t 1 Q V F E V T F 6 Z W d 2 T H d D W W V G a H J W N j B w N 1 p U U 3 F H e X N 1 c m l r W T U r e n F 1 O G d u c X F U M W Q r Z X Q z S F d Q b k p o V 0 5 J S 1 N H R X V H T D N u R k l L c X o v N 0 R K T n V 1 d z M 3 O X U x S F d Z d l Z Q Z T F S V j F l S H R a O W Z l N V J w U 3 c w T k R m a n d n d z h C N E l y b n J h a W 9 3 T z k v O T B x c l g 4 d l B M O E F y d j M 4 V m 1 x Y k J a c k 0 x L z J y S z Q 3 M 0 N G T G F L a W d v c y 9 u Q n h x M S 9 y R E t a c E l q K y 9 B U G 4 1 Q l J j O T d u Y T d z V F I x S 1 h S Z H Y r d z F Y M 3 l 4 c 2 Q z b i t i O T M z K 3 R 3 e H U 2 T 1 J V T n F K b 1 F B d 3 N P a H p a d 0 p N V 2 d R e k Q y N 2 Z X T V N t L z V C Y l d p Q X l z N k d 5 c 2 1 C Y W J k R G F U Y k E 0 N F l 3 a k F 2 R k Z Y O S 9 h T E 1 m Q k Z y Y 1 F k R l J x c W 9 L e H E 1 d m 9 I L z V K V k J j Z k d F a 3 F a U V F Z Z U Z R Q l l Y U T k r N k Z L a T Z H M F B Y T E N q e W l m M y 9 J N l R P Z 1 R V a U V D Q T N 6 d l k 1 d n N x Z 3 R x c X F z V H R E b F h M V m d l S 2 t i V 0 1 B a 2 9 z N l Z t c H B h Q m V D T H B z O E 5 3 K 2 d M W U x w U z Z o b W J 6 W F p r N G N L R l g 1 a W 1 t Y n A w N m R J V D F x V W t J a U t p b m 1 M c z J M S G h O c H Z 0 Q l F E M 1 N 5 b k h L N l d L a E J D d k t L V z J s c G V Y S H p 4 N z l p d 0 x o d F N y a F l l R k 5 S Y 0 5 h M n R y c 1 d 2 W E x 0 V F c x U 0 F n S U F D e W c r d E p l a n R E T j F C V F c 0 U E R o N D Z n d X J x N i t m R 0 l p T W l y d k l x b 2 J k b 3 l C c k 9 x c 3 F w R F J h d n J w W l J D W W V I N T Z 6 N k 9 Z U m d 3 R E F Q d W 0 3 b G 1 x S U 5 h S 3 h o U y s 3 R m 9 T Q m N S U W d B M m 0 2 L 3 J z R z l m a U 5 p Q k 1 E U F N v Y z Z j Q V d w c k w 0 d z R k T H N o Y 0 1 r M 2 l z Q k F 5 R 2 5 U b 0 k w Z D I r R T l h O U I x b U x X M V V H Z l B 3 T m k x R y t i U k l 4 Q X Q v a 0 V I N E N z Z T V 1 W k F u V G 9 K b U N Z d U t n U G F I V U J r S k 9 U N D h i N j l p b 0 4 5 S F p F c 0 Z o S V J F V j F i Y W 1 y c V l R R G Z t a j k v L 3 J l b G x Q O E I 0 S i t s b E Q 5 Y n N H R E J 4 M T Z 2 O T l j d W w r d n l w Y V p F U k V S R W J l V H h l U H p 0 Z H Z 0 L 0 t L W E 9 H b 2 J 4 T j V t W m 1 j d X N 6 a 1 R V b G R 4 N j Y 2 M D R j Z U p r O C t j N U 9 U a z R m L z Q 4 T k p z R 3 l X d G J I V 0 t h S n J 5 N k R 0 M T d v W m d n c G N U S W t T T X N U R V Z F M U h X e G F F a X R F a 0 l B b 2 F I U W J y O G R j d l J v M y 9 q U H c 0 Z G d I a j h C V k Y w O G M x a 0 p B U k V U Q T I z U 1 p N a m J w L 2 o y S G J i M 2 p Z e l h D L 1 B r U 2 F D b U d 1 Y l p i S 2 p z c z F C b F p h M T N L e W t G T k 8 x U G h H O E 1 L Z n o 4 S V B 2 M 2 h 4 Z z V D b k x N R 0 1 p N E 9 N R G Z I N E o z W V J F U k V i V m J X b H J h e X F l Z W V t c W R 4 K 0 9 a Q 1 d D Z W x Q S U 9 o O E 9 S b V p 5 Y 1 B N a m x j c l Z 2 K 1 F J U k V S S D F T Z 2 t K Q 1 E 2 S H c z R X J n T m 0 2 c n Y v d n d Z T U h j N D R k T z V Z L 1 l j S 0 V l O C t m U D c 4 a l B 6 K 2 Z p N F d J T H R H M 1 g x L 0 V 4 O G Z q e k p r e n p Z O T V Q Q j Z B b X o 4 N j F j Q 0 J B e k Z v V U p 6 V k 1 Z a U l 1 a V F X R G V t S 2 h C Q 0 F 3 d 0 Z F U j B P T D Z B T T F i a H h r Z m o 3 T T Q 4 Z W d j b k 1 C a n d j a U 9 B U m k 4 R 0 N J b 1 V N Z 1 l 2 c E Q r U H Q z c k t 1 d m 9 R S G 1 O e n R o Q 2 d G a E d G Q 0 5 y Z D N Y U E p L Z l A r V E l F W k R q R X l H S E R v V 0 l p Q U N j V G t B S W R o Y 1 N F U k Z k a C 9 m Z m Y 3 O E J 3 T 2 R 6 N X N 6 W k V o d 2 N Q R n B L T 2 J p c F l E a D M 3 d H d S V X N x S G J E Y m J r c 1 d M R n h k W k h K V 0 l p S W k 2 a 0 l r V E o 5 b z l I c z g w V G R P K 0 o 0 U z R D M E F B Z 0 M w Q W N n Q W d Q V D M 5 N X M 5 b 0 k r b 2 1 i R F l i W n Q 0 O U E x O X Z k K 0 R r e V Z N Y 3 R k Z k p i R F l i Q m c 4 Z W p E d n V 2 Q U 9 C Z 1 l G V 3 h 5 R W k 2 c E p Z T k t S c j h v M H N 0 V U 9 F a H d Q a D R a R E R o d 0 1 l T j J B c V F O T j h o V V d i c m Y x R k 9 p R j h 2 N W 8 r Y m Z G R 3 F O V W p D U U V F Q k F D Q m d V Q y 9 H T W o 0 Z U 1 n e E N a R F J m U U Y v Z j B E V F d D Z 2 t J a U x x W k t 0 W H I 2 N E R z S y 9 4 R n d E Q V p y T z l L S V Q 0 a 1 d t Y U w 2 Z W t w T H d t c G Z 6 a j R z V 0 x h N j F M U 1 V S R V J G M U J V b E x T T U 5 N M D M 3 R F p i U G N C M E p W U 2 F W N n Y 5 N l Z E a H c 2 V l d a M k 5 x R H N R U X F C U G 5 6 N j Q r N T Y 3 T V h i Y 1 d P V G w 1 Y U 8 2 d W h x N n J z T T B y c j A 3 a l Z y b m R E b 1 F H Q m l F L 2 d Q N k l 6 b z Z D a 0 Z C U W J 5 R 1 N F U j B C U 3 d h V X J z S m g 4 T l h L T H p l N D B S R 0 F n R U J V T F c x c l J Z S m x h W k J C Q W N E W V d H U S 9 m c E J S R V Z E O U 9 z S F J F W k N S R W R E T 0 I y Q T N j R V J w R V J F U k R k W m F t c n F q M U 5 T V W p Z S k l l W X J w Y j V 2 b X V Z T E t T a 3 B T d 0 N z c W E y d F B i U n k 1 Y 2 9 L c X p N U 0 V S S F J U V 1 Z Q U 2 t w N k J j Q X p B R T R w c G Y 0 Z m d B O H l N a k x P V 3 B 5 T H F O c 1 J R a U F 3 T U J E e D h m R 0 l q N C s z T 2 c 0 U k V m V X l M Q n F T W l V S Q 0 F t e F B m d G M z N 3 R U c m h i R F p n S U F B a U 1 B Z 2 l O Q l F p T E F 3 W D N I U z R R R D g v S H p G U 2 l t Y n V 4 T j V S e E F S R V p G b F Z H c H E 2 a W R 6 N X N 4 W k h 4 Z 1 l P R k p L Z V o 4 U T R p a 0 F 6 d 1 F H Q n Y 0 R n d N d F d C e V F p S X F J Y k t 5 R W h J V W d w R l h I a 3 l K R n N B R j V k M T d P a 2 x M O D J E R 0 4 5 V m x i V 2 N R Q n N p e U l p S W l M c V p s Z z B K T X R J U H o 5 Z 3 p C a G 9 Z O F p Z S F l X S W l J Z z Z v S E Y w Y V R x Q T l J a 1 R K L z V o e E l n U k M 5 Q z R y d 2 d B a 3 B P V G c x d 3 V W N D F s Q V l t S W l P a U d H R G R 1 M 0 N S T j A v N F B R Q l d B S 1 F D U W 1 a b j V y c l d w a U l p S W l P a D Z z V 2 h J U k V S R V J O Z H Q z N z U 5 M 2 4 z N z l u M 1 E 4 a k d I d z d G c 3 d Z S U Z E Z 0 R 2 Y U p x M m E v S G l 4 V G t B b E R V S m l Z a U k 2 S H F N S E R r e U 9 D Q W d Z Q W F B N X d E T U F u Q U F 3 R X B y V X h F U k V S R l J a M k x S a 0 l p S W l J a H V D Q 0 h F b i t I Y m J m U 0 J h W n F I R n k 1 Y y t H b H R i Z T F i b j N 6 e V N a S F Y y W W l J a U t o d E V o S V N I S D U r Z n J O T T A z e G V D S E d Y V X V x Z 1 V 1 b 1 p w Z F N X Q X d j T z V G d W R q N G l J a U l n N k Q 0 d U d S R V J F U k h S R E x G b X l a Q T J B T l N r c E t R b E t x V G V F R U l z Q 0 F n S m V Y c m h 3 N F c r c n F x c i t 1 R 3 J W c W 1 x c k 1 4 S V J F Z E h W K 2 Z u N X p W U k t m U 2 l F T U h W Z G Z 5 R X p N L 0 5 q Q U x y V n V Z a U l p S W l v O D B t c k F 4 Q V J F U k Z S e j V h Y W 1 u b z R L Q 2 p v Z n R N M D V 3 R D R U Q 2 s x d z k v Z l A 2 Y n h 5 d 0 o 4 V D B w R V J O U m x E Q n M y e k R s K y 9 Q Z 0 p D U W t K U V F E U T B O R H d w V k x x W m E v W G U x d G 1 a d V l 5 c 0 d C S V J F U k U x R 0 9 4 M D V D S W l J a U l i c m k z M z M 3 Y k M r R H p C e D U 0 W U Z O N G V Q a U E 1 Y 3 V Y b n d X Q U J R c 1 d q Q m R D T F B S N F B P K z R Y S z V q R n N j a 0 l p T H E x U k l U R X h P R k V E O E h j T H Z E N F h n T H d I O G N Q b n p Z Q S t C L 0 x J N U d S R V J F U k R j Q m k 0 W k V S R V J F Z E 5 P c 1 h i d l d E Z U I w a T R l b U F Q a X g w K 2 4 4 e V l J R k M x N z N l c j I v Y 2 J s Y 1 p S Y k Z J e U l p N n B V U 0 V 4 U E R o Q k M v R U V M O F B R Q V l o d k d C M S t 0 O X c r c G N S R V J F U k h S e n N X a E l S R V J F U k p a W n V u V H B X d 3 N Y T G p 3 Q T R J Z E N p R W N j R H N m c 2 x K U 1 V k d 0 N z O V h n O H g x d 3 V s O G Z x a k V S R V J E M 1 Y 2 T k d q W S 9 6 O C 9 P N E Y 4 S E 1 o U k I 4 Q T Z 3 e k Q r S D h I R G h 4 S X R 6 b 2 J F U k V S R W Q x O D N C O U R S R V J F U k Z Z e W x 5 e F p z a U 1 n S U 9 C c H d 6 Q 2 V C T E J l Q 1 B F e W d H V j J 1 M z B 1 Z k R z U G l Z a U k 2 Q V p 3 T 0 J 4 V G h S Q i 9 V a 2 9 k T j A z e i s 3 c X V M M l R C a 0 l p S W l L a j N Z c W N o R V J F U k V W b X V j Z W Z o T m d E Y m t w T 1 Q v O G 5 w Z F A 0 e m d I S U F 5 d H B r U k V S R V B V d H N i S 3 g v Y m 0 2 d U c 0 Q l p X b H E 2 T 2 l R a z V K Y k R o d y t m c 3 p v W E V S R V J F V m 1 Q U l V N a U l p S W k 2 b E p j T G x j b G d K O D B m V D V 2 M 3 J 5 Q m 1 x Y j l w N V J 5 c j Y 3 c m E z V m R Q K 0 Z 5 d V F 3 T E l 4 S V J F W F U z T W l r c D Z S Y l R O R k 9 F R U k r S G g 0 Z l B 6 Y 3 J L M n B l Y m 0 x c 1 B n Q V Z E S W l J a U l n T E E 4 Y V J F U k V S R T F N V U p J Z X F G R V B s S 3 F k O X F t c m J V Y n J m L 0 l q a z V P Z F R x W E V S R V J O M 0 J x R k d q S W h J V E U z O E p Z T G 1 V O G h r a H h I S W h 4 S G 1 y Y 3 h F U k V S R l I x O E 9 p N G M x U 1 d X b D F B d W 9 1 c X F x c 1 R r Q k V S T l N s c E t X b G x T e F p z d V J u Y n J k N 3 F G S 3 F V Q W p 4 V z R m R G t i M W d 3 W U l u a z V P V E 5 h d n p F U k V S Z F Z Y a n g 0 K y 8 w O S 9 m L z Z D V T h 0 O E F u R 3 B v Y U J p N 2 Y v L y t m O H J N e k 1 5 M U 9 o c 1 J F U k V S Z F Q w c 0 d 0 N G t a b m E y M V J H b 2 1 6 Q n p j c X l P U U V S R T F D V z V Y S z d D c 3 J L e V I w M 1 R U Q l p D N 0 J O Q y 9 O S H B k T D Q 1 Y 2 V K R X U 5 W F p p S W l J d X B y R X h N V H Z h N X E y S H N B c H d 6 Q 2 U z T D k v L z h P S E R 4 O H V 0 R G 9 Y R V J F U k V Y V m R M Q n J l S k N v d n o r b 0 k x R T J v Z 2 d L c k l 4 Q V J F W F Z a Y T l l d W R h Z W x w Y T B 3 R E d P d V V 1 c E Y w e l R Y N z l 1 M 3 p 3 Q 0 F l Z l B t O V Y r M G F C S G Y z e E l S V W E v V j h r W W F 3 e k Q y S z Z W Z U J K Q n k 0 T U N C S l F C T T Y 1 S V J F U k V S V V h k Z 3 N 6 c E F i M k Z z M 1 F w d D B p U 2 d U e C t y b z F C W F Z s R U J Z O X M y c T F N U U V S R j F l V 2 x w Y V N V Q V V w c y t U M D V P R H J M W m J M O C 9 m d n o 0 N V B u e j V 6 K 2 J s c G E y M W N K N F J F U k V O O T J F Q 1 J Q d U 5 r M 3 p u e E 1 T R W g 0 O G Z Q a H d U V l p X M W o 0 Q S s 2 e k 9 S Z F N U M U 5 i V 0 l q Q X c w T 2 9 Z M U E z V T F k V l p I W U d J c U V O N E o v W k 5 v b 3 F L N E U x T m h j c l B 0 e m 9 L Z F Z H c X F B a m V a Y 3 V n Y 3 J s Y W d v a U l x T D B h R 2 h w T X d 6 Q z J T U 2 5 M T l U x Y m 1 a S 1 N r c n B 3 N G N L c G M r Y k 1 D Y k E 2 R 3 h F U j B R M W t I e n Q y N 0 1 R S k V 5 Y T h E K 0 J q Q U V K S 0 9 k R H F V R V E 5 M W Z u e j U 2 M k 9 R T j F F V V Z H e D F S R 0 l p R H F F b l l Z M 2 k x S X c w O V B o T 1 h F Q 3 R 2 d n V n e G d 5 Q k R J M k Z n Z 0 p z V G 9 a V 2 F t N k d t W n V M d F N a T T l B M 2 J B Q 3 F x d 0 d U R T J P S W l J a m F h L 1 h x M V h V Q T N w b z d k K z V H V G R N Z U Z F S T h y N V J h R m h J U 3 N p N G x K Z V d k M U 5 U V V h R Q 1 U x V G 1 K a U l n N l M y e H N y S D l V V k 5 U Z k N T R 2 V V M H F G S 2 F Y K 1 R k Z j E 1 U W N Q S H N 5 e E 9 o d F J U M V Z T V W 9 v a F E 0 W l l I W U 8 2 Z 2 J M U 1 V x c 2 p F Q k Y x Q 0 l 1 R 0 4 1 T l N R S F U x O U J V c n J F N U N S R V J F M U N N d F g 3 N z h G S U E v S l N j b n B 6 a 2 N q c D h K S V g 0 Q z R K R 1 V s S l F o c W F t c F Z W Y m 5 J e U l p N m d 6 a n h v M m J K S 1 g 4 U U F n U k I y Q T l n T 2 N 6 T W p M S 0 F C Z 1 d S e V B x M F E 1 a 0 h N R G 9 V Y U 1 R S E J K c 2 R S V H F 3 b X B x Y X B D W m 1 X V j F E Q 0 t p R H V G N F V p S W l J a U x x Y V V 5 W H k x V 2 N t c H I 2 Y z h N d 3 h p a W x m b k w w N k 5 G N k F G a X d Z R U Y 0 Y 2 5 K e V A 2 c 0 R F a E V S W F E 4 a H h L M U N p R E t s M U V 0 b F p X W H o w O V B U a T h H Q 0 l k R U 5 W M T V l a m 8 w Y k 4 2 R 1 V Y V 1 I w Q l J V V k Z m a n l 5 O D B v T H V a N F V p T H F u d G h w U 0 V S R V J F U T l W b H B h M m x F Q V J 3 R W d P V G x a a z F J K z d Y Q T R a a T l Z c 0 d D S n B t b X V 4 W X N Y M T F v Y 2 t Z a U k 2 S n F H R F J 2 b U R B d 0 1 2 U F h B Z 1 F Q Z k F O Q 3 J x N n N Y Q n d R R W Z N c F J w R V E z M z h t V E o 1 R 1 h s N G V K M z V x S S 9 2 M W p F Q m t a a W N E Q V F L d G p r W V h x N n V w U V V s S 0 N n d n d D N 0 4 y N 0 Q z V j F k V k N L b X h H S X F I d G k w W k N J a U l p S W V n V 1 h 5 M l d t c E t R Y 0 V V T D h u U k R p Z j A z V C 9 G N U t T c 3 F Q V W x O V E Q x d W R q W W l J N k V x R 0 R S c 1 d F a H d j L 0 l Z U T R q d U p p W W x Q W l d S a 3 V F N m Z Q b D B K b 0 5 M c W J F U z l r V k l L Z F h W M T J Q Y l Z O c X V q R U J F U m R U b 1 d E W W 1 J a U l p b 3 Q x Q 3 B x Y W x y N T h 5 W k 1 6 b z B O U F J I U W 9 q N V N x b D l L U 2 t w S H d C N D M r U H g 3 S G U 1 W E I 2 c l F 4 S V J F U U h B M k x G a n c y M D I y e H d B d n d V Z 2 x G S y 8 w e l J 0 Z z l X N W l J a U l p S 2 p u W X R H U W l J a U l p S H F W M W F 0 W D F 3 R j R i Z U h D a G F 1 V V V u T 0 V F R D h D Y 0 x m Z G J w O E 4 0 S V R G O F l p S W l K Q 1 l t R G h j Q 1 B F Y k F B O E l J Y j V X U 3 I z a W R y d D N I a j U 4 b U R l M 0 V C R V J F Z E V O d z Z J a E V S R V J F Z l Z H N X B J b F M 0 N E J P S k d j b l B 5 U n p X Y T d X M H A 1 M 3 V w U V J F U k V p W W 1 K R D B v c D M x Z E s y W l J T L z I 0 W X h w d V p t W m 5 j d 1 V 0 R V J F U k V O e H l M a G t S R V J F V F V t N W t 1 b C t z Y 2 d Q Z W F I a 2 h K U 1 h r V X d G T k N p U D l 5 d T k x N 1 h T N V h q W F h 4 a U l p b 3 R 6 R U 0 0 N G d R W W l P Q T F 6 S X l N d l p h b l l l S W l J a U l l Z z l w Z F F B a U l p S W l v c T V F S 1 Z V S 2 9 L O V M 2 c T h P a C t P d G x K U 1 V P N n p P U k V S R V B W Z E N R a 0 x R K 1 B I a m 5 4 O H p a c 3 d 3 Q U 1 q S 3 l q c H R H T V p 6 N m V u c E x C Z 1 N F U k V S M F U z R m 9 p R V J F U k V S V V F 0 T G x 5 N 2 R W b F Z W T l Z N S T h S O E E 3 a G R D Y k Z p d 1 l N R W Z r N U 9 U U T Y z T 1 J r U k V Q Y 3 V R S V V O Q 2 5 V N 2 5 Y N l N V Y j l q d D l u O X F l c H p q U 0 l t S W l J a k l D a X d h R W h F U k V S R m R U S z F l d m J w d X l a S W x y e W l s N 2 x a S 2 Z T N m x Y T 0 J 3 T 0 x Z b U p 5 Z V B 0 V G 9 j R V J G M W Y 3 R 3 h z Z j Z K a V l t e l E w T k R q d 2 9 o N 2 d M d 1 h 4 N l A 1 d 1 d y Y 3 h F U k V S R l I 3 O G F k a G t S R V J F U k V W N 0 I w N m R L T T V P V G t G S W Z E Y 1 R l Q U I 2 V 1 V i c X N 6 T l Z G S 0 t h c 3 p F T j B J e W p T Q n B s K 0 d B Z W g 2 O C t m S z Q 0 R X F M U V U 4 S H F q e m h W R D E 5 V U I 1 Q m R C U U Q x V l J B V l Z Y Q n d U b X F I a 0 F B Q 0 F B U 1 V S Q l Z P Z z Z W R T B O Y k h m Y 0 N k d T h l U j N P M G R E U W d P W E x Q M E p k Y l I z O C 9 m M 2 g 1 K z h Q U H o 4 S E h B N G 5 u R T R u U W t O Q 0 V C Z 1 V p T U R B U U l T R m h V R k F R R 2 9 h c E J R U V F r T F R K S V F R c 0 5 u N F l 6 Z G R y S 0 N n Q U 8 r K y t 5 N D J i Z H F F c E t R a 1 B Q b m t r e G d 6 W n N 3 d j d I Y j d M N n p P M W h G Q 0 N H R j F C a U l p S W l M c U h Q e n B o W W l J a U l q b 0 t s d 3 V s d 2 Z B M m 9 r V E o y N 2 N 0 M i t m R n d E b X p a c z N X T k 8 w Y W F t c H F S O V l I S S t v M j F K S 0 F m W D F V R F U x U U U w M V Z H V V Z V R l V K c z d v Y X F L N i s 4 T F d L U 3 Q v L 2 V 0 e F F I Z y t F Y m d C U V F N d T Z l Z F B I T F I 1 V D d 1 d X Y 4 Z X R l S G R Y V j F h a X V y Z 1 l B d E t 5 T l h Q c X h 6 V 1 p E V U Z B U U h F N E h u Q T R u Z 2 9 J Q 1 l i U G J F U k l T Q W 9 m Z G p x R G d Z Q V F H Q m l B Z 3 d Q Z k w 2 W F J l Z H o 3 c W Z z N m R P N G Z u b j M 4 Z U 5 U V T F t R D k v U H A 1 N z d q b i t X U 0 F p S W l L a U x v T k Z R e U l p S W l L a U 5 t Z 3 F H Q U t B b E h L N k V P T G Z V M U p T Z m l p R S t C Y 2 h 4 T G J G a X h k e i 9 4 V F J W U 2 k z R 3 l v d k Q y W m V I b E J R Q U Z W Y 0 J G V l d C d V h 4 Q U I 0 U D R I W U R i a m V V W V V D W V p 1 T 0 x X a F F C M j N F d U F R Q U 9 S M m Z H O T J W b 2 1 l Z V N a b C 9 E T U 9 C d X B W Q X B o S U N V R W c 2 b k U z Y W J E W G F I S F h h Y k h R R 0 J B W W l J a U V C a 1 p D V D Y 5 b z F H U k V R R U 5 F M 3 I 5 T X p V d G N U R n h l R z I y M j d E b l h m Z W l a a 3 p a N 0 l U b F l p S W l J a T Z G T D Q 3 S l N J a U l p S n F K N i 9 Y d T l S b X M 1 M l J V a j Z 2 b E h w W E t i V m o v d n o 1 Z j A 1 T F M 5 c 0 N 3 T F E 2 S D V F V m x G S y t V Y U s 2 N 2 l 2 K 1 Z W Y k N 6 T S t E T 3 B z T m R m S W t W S E d S c n p o b 2 1 y N W l v T m 4 2 W D V V c n p U b H M 3 L 3 h E S V d V N 1 g z R m p L S 1 Z n R 0 F i c T Y r c F F m O G 5 Y e n B 3 K z A x e F V G R U l n S 2 l v U 1 V k R l I 2 T j k v Q U F Z T m l v T 1 V H b X c y R F R h Y m p j V 2 x i c 2 9 3 R E d S b F p l S G 8 w Y U 9 Z M X p n d T k 5 Z S 8 v a l h z Z H J 2 R n l Z a U l p S W l J T H N l Z k 9 n Q W 9 w V X F G R U J G V z V 5 R H F G R W 9 C W E N s Q j F L T U l w W X F 0 e m t C R U Y y c 2 N X Y m 8 x T 1 R s N X Q 4 U G h l Q U x B Z j B r c D c w M U p T W G 0 3 c X F w c T B l c l Z x K 3 V z e m t o M E 1 5 a T N H N n F v Q 0 t x d 0 V H W n B L V k I w S H F x c 0 h D b z N G N n E y Q n N J d 0 x o U U o 2 V E p L S 1 N p b F l E W V d V U F B 6 Q z F C U V V J a X N 6 S U 9 R V W l J d 0 1 C Q 2 h v Y U h v R T l F S D R l S G h D Q T B O U V d o S U t N T E R 3 K 0 Z 3 Z G 4 0 b k p Y V y s 5 Z X Z Y N C 9 Y W F g w Z D V l V G 1 t V F p 1 R 2 1 K Z 1 l G Z 3 l K a U t q Z E Z C U k V 1 M i t o S X F J d V Q 2 T E U 2 Z 2 l Y W X R F U U F J U T R D R 0 N h M V R H S U 9 v T k M r K y 9 D S n F L d V R R S V p W b W N n b 3 R h N V h L N T Z B Q i t r c E t S c 1 V r c j l t N V J 5 Z m 1 o b z Z I W U F x N n p P U m 5 T a m 1 E V T F V T W V Q d 3 p 4 e U J H W i t I b E J l R H R U V V F q W F U r O G F L S 3 R X d V V h S j B z W m F G e E 1 y S 1 N s U l d W d U x j d V h P U V V z T H B k T U x Q e n d r L 1 B 6 L 0 U 5 T y t Q Z n Y z N k l T N X V J R U p D U X F 5 T 1 R T M G 9 w W k N Y b D R m V T F G U j g r d W 1 u U 0 V 4 T X h D O S 8 r V X Z F e E 1 S W U h Z M k l p T G 9 y W H Z B a j Z w R U 1 3 e m h v Z F l a T H N X Z 0 l B R X F k Z 0 J B c 0 d o S V J V Z G R q b W l y T H o r K z Q x V E d J N k 9 w U 1 U x T n p w M C t m L 2 t K T V R N d 2 t Y Z G Q z Q T B C e W N u S 2 9 w b W x q b G k x Y n R z U H F m R V F k b 1 V 6 V E 4 w N 1 U 0 N E Z a W G c 1 M T V E R E 1 6 Q 3 l v c z J j Q X d 3 Q U 1 B M H F w N X V 0 W E x h O W o 4 W n B X N X p O T k U v W D E 5 Y W l 2 O X c w N U x T d z h E e U V F T k U x R F R Q L y s 2 T j g v Q n Z I e G c 5 R 2 5 U e C 9 Z N 1 h i W W J E Y k l M a k t p d G J m W n R t M G I v d n p u U C t Q Y 3 V Y U D R 3 U T k r Z 0 5 t e l p 5 T X l N d E x x V 0 V S R T F J M E p U a F V q N m 9 r T W o 4 Z H o w d W 9 R b D J M U k V B Q U 0 0 M E 5 s c z g w U l F G K 3 J v e E J k T D c 2 R k l P c H h Q d m 5 X M j I 5 N 3 J R N U J S T m U y W m N 1 V 0 J n Q m J t e j Y z M i s x U F N p b i 9 k Z U h D a G V z c U t 5 d C 9 2 S H I x N m k 0 M 2 R v V G 9 V c 2 8 w Z m V O R 2 M z T m h G d V F E Z V h r d 3 o r V k F W V l p B T k 8 w a m J J S H Z Q Y T N U c 2 l Q e F h I W T J j c z Z k d y s 1 Z H V 4 R V d G b 2 J J e U F o R V J F W W d K c V k v S W l N a k V C W V d a b l h j W H V P O T k 5 N 0 R P K y s 4 Z z V p W U d I e j g 4 Y 2 V J a m 8 2 R 3 B t b F d 4 e U x x R l J S V X F R R F h E M U h Q N U x 0 U l M v R E 5 G M U h Q N F R X V m V u W F J v a 1 c 2 M V V F d X h h S W h B R C t i Y l k 4 Y l d B U 2 x m Z 0 V o Q m x 1 Z G g r a T Z O T j E 1 e E 4 y R 1 J O M m F V Z 3 B T a U Y x b W Z m M V B y Y z V D U k I y M k h z Q 3 R T c W x a b 2 F H a G 0 x S l N V a F o 1 U E o 2 d E x w Z X J 6 T 3 B n U k M w c D A 0 U X F L N E 0 2 Z V J K R 1 p p Y l V 1 W E 5 B Z F J W V S 9 Z V n h v O V Q x T l J V U n k 4 c k t V R l p X Q m 5 I a U p Q d 0 Q v Q k h n S D R D S X l F Z 0 1 I Q m l M a 1 N O S E l E Q X c w T 3 F v U F Z w a V l p S m 1 6 c H l K S C 8 z b 1 J 4 e E h T b l N U Q 1 l X R E V G d y 9 S R D B Y S j V R U z l R e E t v V X B B T G Z O e k 8 z N X Z k W m J X O F B 0 T U l 6 V j l 1 c T A y S 2 l y U 0 Z o R H d F e V h F c l Z E c U Z p R j R k e E o x V T Q x N 1 p B V G d L e H l 5 Z 0 V q V V B m Z 3 V 5 d F l x S U V m c S t p T E h 5 W k 5 y e G E 1 Z F Z W Y k h J c U t P b X o 1 O X V p M G 1 K d V l C S 2 V X T F F v a E p B T m J x d X Y 3 Z n k 1 W X Q r d 2 F B Z W E z W F g 0 M V N y T 1 J R e H l q V E J M e G V x T 3 B x W D B m a G p o M H d q a H l H Y 0 x 0 O V k w Z D d D T z I r V 2 J E T m 5 k d m g x K 3 R l S F I 5 K 3 V C Z 2 x K V D J q U 1 Z o S 0 N Z Z k R n Y m k 0 T 0 F 3 Z E 9 n U 0 Q 0 d 2 Z E N l h E Q z d y Q n o 1 T m w x M n J 4 N U 0 1 S 1 N r a E F h R 2 d v Q T B I V W R O b H Z 2 d V V k Y j h B O F F k U k c v K z Q v Z n Z R T W h u c k 0 2 Q j l H T j B 2 e j J Y d 2 d B Q 2 x D Q 2 w v d U l 1 Z z l E S 1 p X c G d J T k N x T D g 0 S E k 0 O U w 3 M z B V c j N W b 1 Z y R G J 5 d E V S R V J F U k R m W V U w O D k 1 Z W Q y d T c 4 b n B Y e E 5 D Q 0 Z N M D N 4 c T Z k S 2 x y d X M 1 S m 9 1 R z F G N n F v U U V x N X h 5 T T A y Z W d 6 c D Z C T 2 5 V S 3 F y T F N W e W h z c 1 p 1 d 3 A 3 a n V v c U d 1 N D h N U G V r N 1 J z Q 1 V w S l p 4 T 0 I y S m p Z e E V U R T R N Q k F 3 W W d N a W 9 T L 3 Y 3 K 1 Z r Z n J W a G 9 h R 3 Z B L y 8 v T S 9 j T G x j Z V B 6 e H g v R 3 p u L z N N N m t p V 1 l O R 1 F 1 b 3 A v L y 9 m Z l Q 1 V k N 1 W V F R W E Q 5 R V J F U m R p Q 3 B S V U F 0 L y t j d G Z y c m M 2 U 1 Z 2 M G 5 s d m Z p S W l J a U l n c z h 2 N z c 3 e m N B Z U N z N U 9 Y b V Q w K 2 4 4 V 1 V O R H c w N 0 E x N G t J d 0 5 h N E Q 1 R 2 8 w e l d Q S H M z S W d K N i t I e W d 1 a H F x c W d 0 R D E 1 c n Z W Z W J X L z l 6 R k 5 F L 1 g x R F R o e D R p U k 9 u V H F O d 0 1 C Q U J B V U h Z Z G p R b 1 V o S V N F Q m 9 X S 2 p W R W J 1 O D N O e G N 2 U D M y M j l p M m J S d W 1 U c D J L c D U 5 K z J 1 c E l S T D J l e D F P M 3 g 5 L 3 B 2 d 2 p B T H d C d y 9 S Q V J F V m x P S 2 V R S m h W Z E x 5 a 3 E y V z U y b H J m a n p J U k V S R V J I U l R U U j k r b l R i b G k x Y m R B Q l l z R 0 R C R E F E S n B t b W 1 M V n U y Y k R 0 O H E w c m F o S j J H Z E N W S z E 0 S D Z l c G h u e n N E Y 3 V 3 Z E d l a n F F M n c x b E d M M 3 F C M E I y R 3 J h Z m x C S j J 1 d z B E W W 1 N e E l U R V J N Z j M 3 d y t G d 3 d H Y l R y S T d X W l h p O V h t e l p z Z 1 h 2 d m Z j Z X l z c k s 4 U F R U V C t Q U l J 4 K 0 Z 3 K 0 d 3 T 3 B w b D J H b E l Y Y 2 1 p U l l 0 c 1 F F Q 2 t u e D k r b 3 B T N l Z R Q m N Q M F J F U k R l V l V x c G N B U W N G M U Y 3 R E 5 G N 0 p 6 c z R 1 Z W Z 2 d H Q 3 M V c 1 M m 9 y d n J F a k l p S W l J c k x J L 1 B u e k Y w b 3 A v d 3 p B R U V M O E 1 U Y z M 5 e i 9 i M m 5 Y S W 9 p R z F w S l F D Y W 1 0 a E h q a 0 N N e n N i N n Z B a H F J S U N L S y s z U j Q 0 Z W J R c 1 d E Y S t Q b E J K U j B k S G 8 z e j h H O F l N S G 8 y K y 9 2 Z 2 d P R H J Z N m x 1 W G V m Z m R k d l B m Z W V 3 Z 0 p D Y 0 h y c j c r T 0 l V T 0 d R R X B w Z F N 4 T H N X a E l S R V J F M U h Q d 2 p S M F J F U k V S a 1 l Y b X o 1 O C 9 T a 3 I 1 Q 2 9 D c E F B N H B w Z j Z s c H F a b T E 2 c F Z x N n F 2 O W p v V 0 R h b U p t W j h Q T X l N R F J r W T Z V R m d J V m Q 4 Q V l S c F d 4 N 0 l j a T R h Z E p 5 Q W d B T U h C d 1 l n Z k 1 o a U p p W W t J Q 1 F t e E 9 w S m x m d m p E S H l J c U t n c S 8 r T V V 2 R U J B U V l I V 2 N M b 0 Z G U X l J a U l x S 2 V n M i 9 z a U l p S W l J Z 3 M 5 d k R E R H d j S E J n W i t S M H I 1 S W 9 B N E F D N 0 R N U D V 0 M m J K b E 9 W Z D Z E W X V H d l p j e V R j R H R o a W 9 1 a H Z I M T F 6 Q j M 3 b 0 J x Y U F C N j J m a l J h M k h S c 1 B N S k l h Q n B H b 2 F Q R 0 l F S k U 4 W W p N a k l T Z m 4 1 K 1 Z z Z T Y 0 Z X J y N i t I d j d 3 O E F L Q 3 d z U k V C Q V F L O H V u R j Z L U l V N a U l p S 2 l u c 0 5 t Z F F B a U l p S W l v d D Z 1 c 2 F 2 d 2 c r V G s 1 T T h j R H N k T F F v a W 5 o Q k I v d E R v W G R U M 2 0 r Z k 1 3 R H g y Q 2 1 a V U o 4 L 2 h 4 Q 0 k 4 S E 1 F M F d D K 2 1 t V U V w Q j E z V W N Q W E l F c D A r Z F F r e E 1 Q O F F Q R 1 l M Q m d 3 Y 2 h J a U t p U j Q 3 c C 9 P S 0 x M N 0 J x M V N y O C 9 P Y y 9 4 O E N C Q T l H d l h 6 K 3 J J e E V S R V J F U j N U Q X N H a E l S R V J F U m R R M m 1 5 K 1 V x Q n Z C U H l j b k p m e n A 5 K 2 5 R U k F D U W 5 K N G M 2 b m M 2 b 1 l j T 0 d u V j Y w Y U p G c G N V Y X l n R E p O c U l K O E d O d T J 3 e n g w R U t x M E R Q Q z R B V G F i a 2 t X V V V u Q z c z V G g 3 T m h 2 b n p 1 V W d J e l F V Z y t Q a k 1 X T E V j Q X d h R k d k M X Z F N X g v d n g 1 Z l B q a G g z Q z V Y S m c 2 Z F d x U E x J Z 1 N F U k V S R V Y y S 1 J V T W l J a U l p b 3 E 3 R m R M b G N l W T B m Q z R m R D h U a U F 2 e j E r L 1 B q e S t m U G 5 2 N S t X b G 5 i Z X l u Q j B j e W l s Q U k 4 S H F y d 2 N 4 c V p O T V B m d U F h c X J B Y V h Z V l V o Z G l t b W F L Q z h 2 U j B W R k J R N G R Q S W h o d z R k a D B t M j N J U 1 E w Q k U 2 b j A r c D R I W E x 1 M 0 R t O C t 1 c X J 5 T X J L d 3 Z l K z l 6 M G t K e W N q T 2 p y Y T Z s a E V S R V J F U k R j Y 2 k 0 W k V S R V J F U k Y y W F V r c H R B L 0 N z b F B J M 1 N x b H Z 6 N T A 3 O S 9 2 T G x 5 O C 9 h S F V 3 d W 5 G V V J R W E 0 3 R 3 l Z Z S 9 m Q 0 9 K Z 0 Y w V m d z S k 9 y S 2 x G T H d l R H c 0 Y 3 Z n S W p o M D l o c m k 0 T 0 l 3 Y U 5 S T H h R K 0 l S R k J S a 2 R i d z I y N z E 3 T j E 1 K y t X V m 9 t b 1 p m L 2 V w W G 1 E R m p C d X g y d T l X e G l J a U l p S W h 1 Q 2 h Z T m l Z a U l p S W k 2 c 0 t W T G w 1 N E F j R 2 R L U 3 N v T F F v Z 2 Y y Z T M y U F N r c E t X K 2 N Q M z h l M G R I U k V J S j l a e j J G M G 5 X W W U v Y k E y T E l a c X J n W X F x b 2 F V S n h J U z k y T F V n c U d Z Z U R N b V R Q S X k 4 d E Q y T D V R S k N W T n h N a F J J N 3 A 4 N S t I K y 9 m d n h t O S 8 4 Q m 1 G a F l m a l Z y M z Z G Q 1 J N b V d C M k p p S W l J a U 9 p b T R o V U d J a U l p S X F M d V F j N m Z Q M y s w R U 9 M N 1 F v a W 4 0 d V B q U T E 5 O D h V V k V S V V Z a b l l 1 d W c x S U t x S y t I Z W V v V W p N O V d R N T A 5 Q y t p N j F i R j Z C R z N X L 2 J B O T h V U 0 h Y N i 9 y T 2 o 3 O F l E R k t T a 2 8 2 T V Z Y d k p L V k V k S F E w N 3 J q a m R n e U l I U U N I d z l F b G R 3 U 1 d s c F p p O C t i T m 1 E U n B F Z 1 l P S E d o M W 5 H N U Q 4 T z R W S W l J a W 9 o N k R i K 3 l J a U l p S W l M c V I 2 Z E 9 u K y 9 Y c j F 5 O X A x c X h a W H o v K y t P T U l E Z z Y y T 2 h K M W t L c W 9 n S m 1 W Q l d Q U E h x a V R K d 0 M z M i t w S V B Z c j J 5 T G R o Z S 9 q a E R y K 2 V S Y 1 B P S j Z W R S 9 3 S D l N V 3 J V S 0 l 3 W U 1 i e E x q Q z N O e j g r S F l S a k 5 S V U x U T k x 0 a 1 F i T X J Z O U d R a U l p S X F P Z m d H e n N p S W l J a W 9 t N U l L Z C t T T z Z V V X N y T 3 o 0 Z k Y 0 T U h E Z 1 F Q a j c r M X N k a m E 3 a G 9 q R 2 t l W G x B Z m I z V m t Y b 2 s 3 Z H V Q d 2 p a b l R v Z G Z 6 N k x o a m V O d 0 9 C Q V d a d T N Z V X R N M D h j M D M z K 0 Q x M T E v S G d B R U Q 4 T n B y c j k z M E R E M E Z p N F p F U k V S R V B R Z D N H a E l S R V J F U m R X T k t L W n c 0 Y 1 F J Z m Y v d 3 h 4 b z B i a D d 2 d n Z o c 2 p S N D d r c n N N d V J p a 0 Z l T D F R a F l V d 3 Z 2 Z 0 N 4 d j U 5 R U E w T l Z z Y 2 l z b 1 R I N D B G U l V U R T J i T m l B a k l 3 T T N I d m Z 2 Z W p U S i 9 5 b U Z R L 3 I 2 K 3 Z 4 M l d l Z j R h M j M z a 0 o 4 Z k R 6 b X p a d D N V O D V M U k V S R V J O V F Z z V 2 h J U k V S R V J O U 0 5 T U 2 x 4 M T E x M 0 l U S X l F d S s 4 O H c 0 T 0 h 6 N k 1 C e D U 0 Q U x O b n o r Y U l 2 U z V D Z W I w d 2 p 4 K 0 h 1 W H M z a k 1 3 R F F I V T E 0 R 3 N V S m V y V l R O T k V Z V 0 V o b H F Z d X h h Q k J j U m c 3 Y m l 5 R 0 R C a 0 t 1 L z N H W G F y d 2 V y M T Q 2 N j I z N E h L N W N N c 3 R 0 K 0 J m L y 9 W Z n V S d V d p S W l J a U t n U m J 6 O G 1 J a U l p S X V x R 2 1 z Y V R 0 b F J h V 2 9 x M H R E U 2 t w N m R q M E t C Q m 1 E Z H Z I b 1 l N R 1 F L Y m p m Y 0 t X a 1 Z W V m t K Z n V 4 W m 0 r b j Z v c 2 p M Q U 5 Q b E Q y R T N D O G F U Z F Q w Q k F B T 0 t I e E d Q Y 3 V I R V l P R E M y M D Q 5 Z l Z s Y U c z L y 8 r O T l p K 2 Z U c 2 V m U E J C L 0 9 w W H Y r c j B j L 1 J H S E U 5 S 1 J F U k U x S F B 3 M W 1 N a U l p S W l v a D R p S W l J Q 3 p 6 M z N I S j U 1 N W h t W X B v a 2 x T N W F n c X F y S z Z s a T l q b E l L c X I 0 Z S t v N G Q 4 T H o 2 Q 3 N 3 d k 5 3 R W x K U k F z R 0 J K Z F Z W M W R I U T R m T 2 9 4 V m 4 2 N 0 N q a D A 3 V U Z 0 Y j I 2 b k h 6 O H J L d 3 M 2 Z E 8 v R V A v L 0 F Q Z V B I R k Z 6 d j E y R V J F U k V S R V B R R i 9 a a V V p S W l J a T Z v W m E 2 e l J z c W F 5 c 0 R H V m x a U m c 4 Z U R B N 0 R X O G l W V j h Q S X l z V D V y N T l V S m 1 a Z 0 1 k a m R h U m V p N T J H M 1 p 1 b W F l Z 1 g w d z l q R W h J d 2 J Q a H d C Q V V G W H Z j e G R W M U h h V 2 t w S W l N a m 9 X b G F K N l F r Z 0 o y R 1 J F U k V S R D B K c n g 0 U U V S R V J F Z l Z B Z m Z y M F F a O C t m U U F B a G 1 G Z 3 c 0 W U 5 h R 2 h v d 0 x S c D B 4 Q V d G c 1 o 5 a H p l Q V d W Z 0 l m Y z F u T U x P e W d O c G F D T k 8 w T 2 h K U n Q y V V l C d k p 5 O D F C M H Z n Z 2 5 U c D d F N 2 J m Z m p n R U Q r c m Z y R 1 B Y M T l W a T d k a T M 2 O U 9 t R G F k T 2 1 3 V 2 F 6 b 1 c v Z n Z q Y 2 9 N U k V S R V J G U j k 4 Z W l J U k V S R V J G U k Q y Z W F K c V N V M k x C a E E v Y n Y z N D k 3 N 3 J r S F U 2 W k 1 n Y 1 B o c 0 R w Y X Q 2 Z V V B d X J x W U t T b n c v a H N O V k J h e W 1 J a F V T Z n l l c j A 0 Y y 9 v T U N 2 S U x r R F F 4 Q 2 V Q R 2 p V T n d j Q k N 1 M W R 4 V 1 U x T 0 R 0 O T k r R 3 l 0 V 3 J N Q k R E e j J F T y s r O G s x M 1 h S R V J F U k V U W H d C R V N S R V J F U k V U Z D B M W E d r M T d L N i 9 X a X N M Q V F i N y 8 5 T m d v S 0 N q Q j Y 5 R 2 k 4 O E 1 J T E N B b 0 t 1 b E V S Z X p 4 V l h 3 L 2 p Z Q m J N Y m R 0 a G 5 q b 0 o w Z E J n Z F N S c W d l T k p l e D V O M H h B U k V Z S H h p Z U 9 S a 0 R B Y V R x Z X o x Z W V W b F p Y a D V a Z G Z S b V p t S m w 1 N D R R V j g 1 e n Z m Z 2 I r L y 8 w M U 8 y M 3 R 3 U E N r U k V S R l J 6 O E U z Z G t S R V J F U k U z V k I 3 a T R a T k d o b 2 F z S G J 0 V 2 1 6 Z H V o V k N D S 1 N r c E N B e E 1 a R W R P T z F r V m x a Q y 8 z d 0 4 x T j Y 5 V U p X V m d G T D g 0 Y X F M W W R H d z U z S T R I S W d k R 0 l z c F V 5 W m p 3 S U F C e l k 4 c n B Y R G 1 6 Q m 4 4 e T c v O E M z S n l j d k Q w M D A 5 a n d Z S U Z z T n Z 0 R n F i d C t W Z z B K Q 0 l p S X V v N W V H V 0 F p S W l J a U t n W D h m U H p 3 e U 9 Q U E l J e F k 4 W m c 0 O G F O M k x O b k Q w Y U 9 I S W 5 n N E d D c m 8 z V j V T a W 5 B N j R W N T h p V D B a Y 3 V n Q 2 d z Q X c y Q 3 h r T 2 d t O D N n O E 9 I M 3 F O R X B M U 3 p G N T h p U 0 1 H a l V L V H F j V C s v Z n Z 4 e X V 2 d k F K Z D E 3 R m 8 w U 0 t P S k N V a U l p S W l h a W U r Z X l Z a U l p S W k 2 b V d r b E J n e F l n U U d E e D R N W G R l Y n g v Y V Z s S l F n T 0 R q N G l p U C 9 l a n Q x L 2 p 5 T U w 3 K 0 V 1 W H M z V U Y z R l l p R 1 J 4 U 2 9 y S 3 J G c D Q 1 Y z R m Z W 9 N e G 8 w Z k M 3 d m R q c 0 R B U V B 6 a l A v N G p o Z z R k Y W 5 V O E l p S W l J c U p 1 a D B W R E l p S W l J c U p l e X V G d 3 d P R n d B Q U N x c T Z 2 e C 9 2 d n Z v N j Z 1 R G s 4 K y t T U m l Z M k 0 1 M H E r U j B u V 1 k 2 Z W 5 R U C 8 4 Y 3 l N O E R k T j N x U 0 h R V F N D b k J x W X R k b j l 2 d H h 0 R 2 p S M U Z R V U l D a 3 B B b D Q 4 O D A z Z W V N R E V S R V J F V k V I U 2 F z R E V C R V J F U k d S O V J 3 T 0 I 1 S 1 N r b E J U V T R Q W F h u c 0 5 x M W F 0 U W t W R m h k V 3 h M S 1 d V Z 3 F x c 2 h Q N 3 h 4 O U F Y Z n d p Y 3 k y Y k J z Q m Z 4 R l E y d F R r R l g 0 M 2 E 3 a 1 h V d 0 M 4 Z V B I M E 4 1 Z V R s M j d O a U o 1 Y 3 V Y S X p j M 0 Q 2 W n B X a D J Q a U l p S W l L a m J Z Y W N o R V J F U k V S S E I 2 W F J p K 3 Z U c F N F c E t 3 a 2 N m Z l l U U F B 2 c 0 1 1 M 2 J 0 d 3 R O U F A 0 M 1 J v M G R i S G U r b V U v W D F N R E l 5 W U c 3 N 0 N 1 c l V L U l l M a W J x W W 1 0 b 2 E 3 T i s v S D R X R k J S Z z V j a F N r b E 5 C M U h Z V U Y 1 N 0 g y O D d W S W 1 w a U V o T k d q N F I v Z 2 I z V l V J a U l p S X F K d W c 1 M k d S R V J F U k V R R X d O Z F p G U l l X a G 1 l Z m Z S W l B Q Z l V V b E Z M N H d 4 L y t n S F h y M W t I d l J V V X p z N 0 l T M 3 B X Z n d Q a G 9 P Z F R 4 N H l 3 W U V u V X g x Z F h W M k x k d k w 4 c k t T b k h M b U Z z d 2 Z 0 e D R h S n J X L 1 B Y e T h u S n M r M m 9 i U G x 1 e k J n V U Z o U l l t S l N J a U l p T H F Y d G h w U 0 V S R V J F U k V G O U U w R G R P b V R V T j h m R H c y Y j k 0 T W 0 2 M T M v T m l n R E F O b W R q Y U 1 O V 3 R n W m 1 V Q 2 h n R k 9 w e V R x T 2 t 6 V F J H b H B L Z m J 0 M 3 d 2 R E 1 K Q T B Z U 0 x p N H V K Y W Z h N 0 g 0 O E d a M D J k U V h s Y U 8 2 V E 4 4 M z g r N H A 1 V 0 l p S W l J N k 9 w N n g w L y 9 S R V J F U k V U V W J u R n h j V W h K U 1 l G U 0 N q Y W J E V z Y z R z h l T 0 h j U F F v V U 1 S R 0 J o b 2 R i e E 9 w Z X J y W W V 6 Y U J Y M z l l b 2 l T W W d q d V F 5 U H F j b k p 5 Y 3 B C e D R Q K 3 p k N m R C Y 2 w z b m 1 l Z i 8 1 O T Z i V z J Y d G h Y M G p B Q U l r Q U p J Q U N Y Q V Q 5 M T J p U 0 1 t M l p M V 3 R 0 a l c y W n l a a V l z S 0 9 j W F I 0 d H B p S T Z i Q z d a O X d m c H R V e l k w Y z Q 3 T 2 p 1 Y W R t V 1 p j d V N 2 R k N T U l p F e U Y 1 Q W l D T z R F U 1 l B Y l F P e G J y Y m x u M 3 U z T W h 3 S W 9 r T 0 t D Q W 0 3 b X J j e D Z m a E V R U 1 J G M T d z d E V a Z G J K Z k 8 3 N 2 5 s Y 0 F 5 M j I z M 3 M 3 U T B O Q 2 5 m c z N N e k F 3 L y 9 N R S 9 j Z V d W V j N M d G R U c 1 l H U m x w Z j Z F a U l p S W l J b D F L b 2 F H S W l J a U l p S H l z Y z d z T X A 2 Z W 4 r Y 1 k z d m t H a F V P Q n J Y L 3 N h N j l l d k o 1 d k 5 w b G h k T X V L c E t j S y 8 v e n Z z b m o x U X J h W m R q b 2 g 4 a l A 3 K 0 l t T m p v M n k 5 Y W h 1 R G c 0 U G 4 v W F Z C R U x C b n p 4 N G 1 K e W U 1 O W J a Y l d i b H l S U n V y R k J F U k V S S H B Y c H E y S X l J a U l p T F N o Y X k x d H R Q W G p L S 0 l 0 O T U 2 a T B j Z W V Z U T M z M 3 l U T y s 2 N G c z d n V 1 W W R G a X h a M X V w U k U y Q 2 p D S G o 2 R S 9 6 Z C 9 n e m x 3 Q U 5 S Z D J I V X N Z R n d Y a k F I S C t j Q m Y z V i 8 2 R X Q 1 Z G Q x M 1 U r b i 8 x e l c 4 e F B q N U 9 I T W Z N U H V V c 1 V h V H Z r M D d 5 Z l I v S G N k N i 9 n U 0 d L b 2 c r Y 1 h 6 a F g r W H l l d S s 2 K 2 k 4 c 3 Z 2 M H p q U 2 h O a W p O R m 5 T e U l p S W l J O V F o c z d F U k V S R V p F d W x F W m 9 l R m E x V 3 V X b G w x N 2 l 1 O S 8 5 T G 4 x O W Z Y e m x L M T l o e D Q 0 Z G F a V n p R V 3 d Z R X U z Y V J m V G p o N 0 V u V D J M U 2 V 6 a m x V M W p I Z 1 V J Q l V 5 e G k r d n V o V 0 1 R V W k 1 R E p R b D h C M H o 4 Q U d R L 3 l C V X c r R C 9 r O G V D N W 0 1 U 3 F j T 1 h T a m Z a U k R o d z d S Y k R i e G Z S K y 8 1 U l B I T W Z W N m 5 U Q 0 t h R F d i T k p z d H d q Q 2 s y V 3 p T Y k R a b 0 5 K c T B X c T J F L 3 N z b E N B S m U z Z k 1 x W V J C d z Q 0 M m Z T V 3 p k Z k Q 3 U E Z W Z G V 3 W F h Y W F R 1 b m p r W D V h Q W 9 O U l V S R V J I c U h O b l l p S W l J a U l s M G 9 6 Z E R 3 c k V P S E R 2 S E 5 i M z Z U Z X I z T z c v M 2 U 3 e k U 2 T 3 B w M l N l Z k Z s a 3 F F U C 9 v U j h l N W 5 v V n h P d X h 3 N W g 4 M W t N Q 0 1 q b U x G R k 1 E c U t z M 1 l 0 W m 1 R R S t 2 b 3 c y Z X h z S U p q T l F p N E h y b 3 Z 4 d k 5 u T 3 d u T 2 R 6 U y t N N F d L e m p Q a W M 3 d E 1 Q U C t X Q 0 l D Q U 1 R c U k 0 S W d n Q 0 F q O G d D Q U 4 4 M z J k N m F w c n A 2 V 2 5 L N V F w V F U x T 1 V T c V d m K z N y N V p N M W 1 r O W R l Z j Q w a m h 3 K 3 p k d D A 2 d G w r e l B k S D F Q Y z l q K 1 l y b D N I b k h I U 3 h i d m l 6 U n R S Y 2 F o W V l p S W l J a X Z V T W J P e E V S R V J H U k x q U W Z R a 0 9 B Z X I z T 3 l a T W 5 X Y j k r Z m R x b G Z D c H J M V X h O N G Y v d H Q 3 R 3 Z 2 b 2 9 K Z 3 J S T F d u R G V I e W Z x Z W U r S G Y y Y l Z h c 3 l L R l p q M T Z 6 R 0 x G O D k y Q j d y d W J C a V l 5 Y 3 l H Z z E y V V N W a H J p Y U t J T 0 k 3 Z i 8 y c 2 N 4 e H c 2 Z U p o N m 8 4 Y k p F e W M 1 Z W V v V W Z z c 2 5 E R V B D T V B 4 Q U 9 M b l F X V 3 V w V k 1 y c 2 V X M F B w M C t m W n Z P b X p X e l l z T E Z 0 b z B R S E J 3 Z T U 4 N j Q 3 M m J o e E E 4 N k h B M m c 1 T H d v T l J V U k V S S H F I T m 5 Z a U l p S W l J b D F v d m 9 T R z N j S U d B Z k V i Y n h E O T h B Z k V o d z V C R k 9 u T l V J Z l l U Q V l 6 T 2 9 a W n R o V F R W O F F z W H c 1 T G x 1 Q X N X N F l a S H A 0 T k J o M W 5 O a W c w Q n R P a n d V M F V S V m h y M 3 c 4 U j Y 3 V T Z V O U 5 U V E U 5 T l U 2 N V V L S m Z L b E 1 0 b F p t W m 1 G d l N J M D J x d H l x N W R 6 M U F w V j d q a H h o d F p z b m h K M j g 4 Z U x C Y U x Y S C 9 E Z F d 6 Z H V w V m N M d G Z X Y S 9 V a W h Z W W l J a U l p d l V N Y k 9 4 R V J F U k d S T H F U U T h Q e l p N Q 1 R h K 1 N U U m p 4 K 0 J 5 U W 5 R U T l k M n R s Q 1 l I U z I 2 N V F x Y z V j d G 5 S N H d P R F V F M m k 4 b m x a a 2 V J b m d r S E Y y T G V j U G J w Y T Y x O S 8 x Z X o y Y V R S Y U 5 L b z F 6 b D I v R G l u V H A 3 a T J M R m o x R 3 E x b E t 2 d H J N T 0 h E L 1 A 2 R z Y r e G J l c z J W c T V j M W J I c l p y T l p M d D F 3 S 1 h m Y 2 N U c 0 R B d 0 1 k d T I 0 d l V H Z 2 9 J a U l p M G p 1 M H N S T V J F U k V S N l V J S 0 R j K 1 B i V F l K S C 8 0 U j B X T 1 B Z U l p Z K 0 5 J S j c 0 O G J 6 V 2 F 4 S X l P N E d 6 W m l 0 b T N G V 2 J Z Y 0 1 6 Q X d P N E x V Z F h 1 M m U 3 Q m R 6 b z R 0 R G N P U T Q 4 Z F B j U H o 0 Y 1 k 0 Y 0 9 j T E 0 5 Q X h o R 0 J M M D h H a m R N Q X l w M T J 2 M D l 3 O T B m R n l v T V l h M W F 5 L 2 h u b n Z 2 W l d S a 3 V L U F g 3 b V l L R F V W R V J F U j Z o e l o y S W l J a U l p S m R T S 0 h o S j d Q V 1 l r K 2 N J U H J o R D R o Z W V B S E N V R z k r a 3 B U T n d y S m x P Q 3 R Y d 3 R K b H M x M k Z h O V p n O H Z u W j h 3 b 2 R a M E Y y R U x i R H V l Y 2 l 6 a 3 p Q T U Q 0 e H d j a 1 R K N W l Z b U d C e W N w S m F y W j U y a V Q z R k d N T 0 t G U 3 U 0 N 3 Z w c j J i Q k I 1 e H l l R D R X R 0 l p S W l J c j F E R 3 p z U k V S R V J r U z Z r M F B D V H h k U F R o S C 9 4 R j l p O W I w Q V l w b D F P V D d D d W k x b T B H T F B o V X R 5 c n R z N m V U V G c 4 U E R 0 d T l P e D V o T W 9 P M n V y c 0 t O T W d D R 2 p V R z F T c l Z V N m R P c 1 h i Y j c v R G t T T k g w a T Z 2 c C 9 U M z k z U E x y Y m R 3 e F J W Y m N G M D M 3 W E x t T l l X R 0 l p S W l J c j F E R 3 p z U k V S R V J r U z Z r M F B D a j J T Z 2 l Q b l N J O E J 2 Z m d C U E h J W T d U T H F t N 1 p i T 3 o 1 e E J 1 M m 9 4 e j N Y V T R s M T Q 2 M j A y W X k y b m s 2 R H d S U l J H K z c 5 T m 9 O T m k z Y n g 5 d j d u d V R h c l d H N y 9 2 b 1 p l T G k 1 U E k 1 N 3 J y c k x q W n Y z b 1 R u Z V d t W E 0 y O H B O Q l F S R V J I c E h k c l l p W W l J a U l o M E l Z V 0 d Q O D l H S W Z G T E x 4 U D h 3 O T l q V H A 1 T X U 1 e n U 1 W G 1 3 Z E N u T 3 F 0 V 1 l 5 e S 9 I c k Y y T H M z U X B a R E l h T 3 p x U F d X d U p v b 2 d 3 R E R s M j d C a k h q a D N q K 0 x F V G 5 E c D F p b G F y b F h a N V h j d n p Q S G J z M k 1 I M k h k Y 3 d N R E N R Z G p u e m t r S k R F U k V S a 2 Q 2 a G p a M k l p S W l J U 0 J k U 2 F Q a n p 3 d D N Q R W o 3 M E V K d z Z o Z E h E T T J j M m s 4 R l p 1 U X J u M W x 0 e F Z x K 0 d 4 W X N 4 Z l g y e l F h R z Z D c n Z L M l R N U X k r V X l r e E 9 U S E R s e W h I Z m V l W m R T c V p S M m F W M H B r O G 1 3 N V l v d D N I N z d i Z V R 6 K 2 J U T G 1 Y Y 1 V H b 3 F J a U l q M E R t M 3 N S R V J F U k V T N m t F T E R X Z F p h Q 0 F L a V h i c 0 k v K z U 3 V U s z c V R j N T V z b 0 R 4 U E 9 q d n g 5 b T Z G W F A 5 R G J o T G x z R F F F T G l 1 T 2 d w N 2 h M V 1 d W c X R G b z l I Z 3 d Q N z N l U H V k d H p o O W F s e m p T K 2 Z J O V Z 3 d X V l U V N I b n p 3 Q V F X S E g 2 T F F V R V J F U k t S M 2 F H T W 5 J a U l p S X R L R k Z C c k 9 z d l U 2 M F N P U E V E M 3 h P R l F x Y V p m V F B Z c E Z 6 T 1 d Y N D J 6 Y 2 l M U G x D c 3 p Z S 0 d S e k d O Z E 5 1 e k p w b 3 p B S W F m a 3 R U c D A 2 e G N I M 0 R u T G t 5 R k h H e D h l S m R m Y m 5 l W E V j a H p W c l Z u U G I 3 Y m V 4 Z E 9 s U 0 J l d G 5 L R F F V R V J F U j Z S M 2 E y S W 1 J a U l p S W R D R 0 Z o b U I 5 b i 9 E N z N 5 Z C s 4 a 2 1 v V m R N d X B 6 d j B E K 0 J z d n d i b n l x c 3 c 2 O V p p Q m d i Q j h 4 U i t M Q 0 R X V 3 F 5 M W h H S E k 5 T l E w U j Q 4 Z T V Z M j l l e m w 1 U X V l Q W 5 n L 0 h j V m k r W W p t Z n Y v O S t S a 1 p I M G k 1 b l h s Q m 9 L Q 0 l p S X R J N 3 R M R V R F U k V S R W V s Q 0 N 6 a z B 0 T l p D d l U 3 N D h N U E V Q M 2 t V Z k Q v d G t 1 Y X R z e U 5 J N 2 V B Z 3 p 2 c E w 4 Z T Y 3 R D d O c 0 d S U U t P c W R R Q U F q R G t I c T l 6 c W 1 U c D N q a G h S Y z V l Z k l r U V J D a 1 h k Y T h a b 3 h o N m R J b D N Q L z U r e G t i R z h O W j R N O G x o W V l p S W l J a X Z V T W J P e E V S R V J H U k x y U 2 d R O E 5 x Z G J i R D h K b W Z R c j J l Z G p u e m x u V m R u Q T B i T U Z k Z W h Y U G x s V G h q W X d v T D V X T k Z V V V N y M W V M U X d V T W N Q S G l R L 2 Z z U F V O Z n o 2 e E 9 O a m 8 x e X g r M j N z L z d T O V F z N k 9 G U m 9 L Q 0 l p S X R J N 3 R M R V R F U k V S R W V s Q 0 N 6 V T B 0 T D V Q O E 5 k L 2 p k M z l M T F J h Y V p j e k w x b k F y R j J M Y y 9 N d H V K c z N Z Y 1 l X e l k 0 Z 1 h j Q 2 h o c H k v S 0 l y d 1 d 6 N G 5 U N T N r N E 1 H R H Z M b n Z M U 2 8 2 T C 9 S a m p Z N k 4 4 c m 5 Q Z l k 1 V n E x Y W 1 Y V X B x R k J x S 2 l J a U k 5 Q T V 0 N 0 V S R V J F U k V 1 d E J D Q 3 c y d H R W Q X F F W H o 3 M j l n W F g 0 Q W 9 T c n V r Z W V Y O U 1 h U k R R N 2 g z M 1 l X N 2 Z R Z G 1 k Q l R q Z V d t W D F u R W Z m b X B j e U Z Q b H d 4 b k l R c z F F V 3 E w V z A 5 T X p 2 U D c 2 Y S t 6 Z H V 3 K y 8 1 U l B I Y 2 R w b H p U d E R 3 M E 4 4 O F F 0 Z l l P b X l w U X V 5 N D F D a G 9 Z a U l p R W p 2 M E 1 a T 1 J F U k V S S 1 F M T G J q U W N H Y U c 4 R H Z m S V g 3 e E J k Q j V h e C 9 3 L 2 h q U 2 J k d H d 0 b T d E R 1 J 1 R l R M W m 5 n e T V y T F h F V U U 5 c 1 l H M X V p M k d M U C 9 I M G N 4 K y 8 v Z T R 2 R j J q T y 9 Z Z 3 N X T E x O U E d 6 d T c w T 3 l D e H J 6 L 3 h 0 Z 1 l n e k Z n a l B P e n Y z Y 2 N I T 0 9 B Q W N k M U 1 R W W N 4 O E Y x S E J 6 S H d Y R 2 R u b j J z Q W V J N E p n Z 0 N K a V l t Z U 9 1 d H Q 5 b T N k e C s x V 2 k z d H N 1 Y W R r Z E V S N 3 J 6 a m p n V T V x b F N o b 1 l p S W l F a n Y w T V p P U k V S R V J L U U x M Y V R R M F B v K 3 d U Z i 9 F d n Z j Y 3 d v T X o y R U J z M m 9 W e m 0 y M z Q y N 1 p Q R H V H T k p Q c H F R Q X J q b U x D T U N T T V F z S X d 4 b S 8 1 U k Z H R W p X Z E R R b X N 0 c 2 Y x U U 9 N a U Z k U m Q r T E F O b l k w W G p P R 2 R D U l l O a k h C e l g 0 R G l 6 b 2 F H W H l l Q m x Y R E t 1 a D V m e G N E M j N 0 L z R z N G h q Z j l 6 b D U 0 a V J 2 d m Z V M m U v Z n V K Z E R 6 O F F N V z Z x a F N o W V l p S W l J a X Z V T W J P e E V S R V J H U k x y U V F R a 0 5 y T G R S c U J O L z d I d m F u V D J z a z Z W b k d 3 b V l j M 2 d B Q U l B Q k p S R U Z V d 1 E 0 U D R X e T V B d S t 6 b j h V c 1 h k c V Z Z M G p Q Z m d 2 U E J u N W c 0 O W 1 B M F B j R G Z E O G d E Q 1 B D S U h n L 0 h M V D h M Q l N j b D g 2 R W l R Y U R j U X l P T V d U e l d W e l h J N W Z O a 0 N 2 a 3 p u U X Y v d X h Y d D J v M m 1 o d z l k c F R u b j N 1 Q m t 5 Z F B L a n c 4 e D B J Y 1 Z h c l F V R V J F U k t S M 2 F H T W 5 J a U l p S X R L R k Z r U m 9 X S 3 N S L 3 V N L 0 V q L z l G T F J h Y V p j e l B 3 d 0 4 0 V n g 5 T m M 2 T m 4 4 R l p 0 U W 9 L a G E 0 S 2 4 2 e W R I U 0 V h a G l G Q k V C S 2 U v U l h G a E V F d 0 8 x Y j B U R U J J T D N 5 S G 4 5 T 2 w 2 R G d H e D N Y e F B K Z H N O a 3 N t b X p u e n p 3 N m U 1 M 1 Z k d 0 J S R k V h M V d p N F B 2 S G V U M U 4 5 N 2 d 5 T 0 V q U k F y M m d k b F J w Z m Z j Z l R l W H J M M m s 2 L z V j T D R S Q 1 F 4 R V J F W k h l b 1 k y Z G l J a U l p R W d Y N n Z Y U T B Q b y s 0 Z m U v V C 9 6 R T Q x Q 3 Z w M T F P N n F 6 c j R s e D F G Z T Z 0 d C t K Y 3 V n R 0 t S V X l Y a E J I V z J 0 a 0 9 3 b F p B c z l r a U R N N T B F W V l S M X N h O U V R N W V B T 0 1 Z S E 1 m R m R S e G N 6 e V d Y e j V I T m V l U n l P V n p Y V G J 1 O D h 4 W k Z F W l Z L a F F Q N 0 Q v R H N z N 3 V w V n F 0 c G x 6 U X Z M R n E 4 a V B 2 d X U y O U J q Q 3 B W Y U N n a U l p T F N P N 1 N 4 R X h F U k V S S H B R c j B j R 3 R w N m 5 m Q k h Q e U w r e W F Q Z y s y b V h r e T d I Z 1 l F Q m 5 E d n Z 3 c j N s W n N 6 U T h M d 0 9 D O D g 5 V 3 p B S U F s b 3 R u M G F q U 2 V n S H h I R k 1 Q S i 9 I a T Z i c z d N a F N 4 M 1 h J R n d v V S t y T G t j M 2 1 N M H g z a l R N T X d a R 3 B x a W 1 l Z m Z a W U Q r O S 9 E W C t q U F h X R H g 0 c 1 Y 4 K 2 N 0 Z l l t Q n d Z T j c v K 1 Y w T W h Z W W l J a U l p d l V N Y k 9 4 R V J F U k d S T H R T c m 9 h R U 5 B c U l m L z V q b 2 t S O U R y W l o y T 2 F t e G d C a 2 J t e D F G Z X Q z M U 9 H d l d R R F k 3 Y j R P S E t J b 0 l n c E R B R D J n M V c 3 U m F B V k V Z d m g 4 a X l o d 1 p j T X p z T 0 5 O T X h p T 2 J 5 N U h O W n N q b U 1 t U X l t Y l N y K z F q V 1 d s c X R G Z 2 N P S E d E Z j N u M G N P b l N Z T U F 6 V E x p d F Z L M W F 1 N E w 3 N z d t W E p r a V Z w b D l J M k N n M U Z S R V J F Z W 9 j M m R p S W l J a U l p W G F o W F E 4 T n c x e T Z p Y j M 4 Y k t 1 V z B T M G 1 W V 2 J j Z T k 0 d G Z 4 S 3 h m a i t u c m 0 3 Z m R o Y T F t a T J h e l J i U F J J Z 2 d D b 2 l q Q 3 F w d X d M U n p Y S W V O b D h E S X V 4 Z j R p K 1 V K d T N w N l h G M F V S M V d x V n Q 5 O S t o M T N Q U E V P e n V Y R F B K R F h H c 0 c 3 O V d 1 N y 8 z U D B V K z R 0 c G w 5 T V d D Z z F G U k V S R W V v Y z J k a U l p S W l J a V h h a l h R a 0 1 i a F V U U H Y w R D A x O S t D Q l h 3 b W 1 1 M 3 Z 4 L 2 5 N W j h q Y 2 V 4 K 0 1 q T X l y c 1 B C c z E y Q W N 4 e l R y V G V y M U p x M W 1 p e W l P b 2 J l K 0 h l Y z l 4 M 1 Z 3 a k V O e G 9 F a G Z Y e D R 2 a z h G e D V 0 O E k w e k F N T 1 h Y c U Z M d D J Q Y 3 V o Z z R l S W 9 p a n R r b E x o T 0 E 2 W G J 0 a k F B N S s v b j J 3 d W 0 z W T V p V k 5 v S 0 N J a U l 0 S T d 0 T E V U R V J F U k V l b E N 2 U l F h M m p n b W V 2 a 2 x 3 d T k r R j N Q N m R O c m x w T U s 2 T H M 3 b U x i a T M z N D Z 6 N l h K T T M v e n B T T E x X R W 9 Z a H J h W l B v O U g 0 M m V o U m R S U 2 0 3 d X h a a D V s Y 2 x y N U N q b X c r U n o 2 W H d 6 a n o 1 N j E r S E 1 m V T Y z W D I 3 d D N I M 3 I x N 0 9 Y M X F Z V D d I S G N k a H k 1 W X Q z S E h u S G Z U M U Z k S X V K M U V L R F V W R V J F U j Z o e l o y S W l J a U l p S m R x S m R D d y 9 q N G N m d y 8 v V k 0 0 Z m d 6 V E 8 v O V o 1 N j k v Q U 9 m K y s z R z N Y N E 1 a V 3 d T T 0 1 5 O D Z 4 c X k x d E p v K 3 R W b 2 R 2 K 2 t U Q k F G e E h L Z G R s b n d N W X d 5 d T Y 1 T E 5 a a W o w R n l r V X N u a W V s M 1 p a d 0 0 r Q z U 4 b k p T W j U v L 2 d Y M j d k M l h k a 2 1 w O E R 5 U E c y N j R u d X R 2 d U g 1 Z W 4 w M D V W d 2 9 O U l V S R V J I c U h O b l l p S W l J a U l s M m 9 G M E p E Y X k y M l Z D T D R z e i 9 G d n Y z M n d u d H o 0 c n J Z N W N 2 S i 9 P S X Y 0 V n h 4 Q l N h Y i 9 0 a E N h e T F S R k J Q N F B 1 V l N G Y i 9 s T D l p U m t 0 M 0 1 P Q W J Q O C t q d k w x S W N L T D Q v d W 5 R K 1 p E d j F X c D I z M 2 5 x T F h i d W V w Y m 9 B U n h G b n M x b n V 2 Z m R l T m 0 v W k 5 H L 1 B w S n d y a F l Z a U l p S W l 2 V U 1 i T 3 h F U k V S R 1 J M d F F M b 1 d G O D Z o V G g 5 N z Z I Z m Z r b F d F Q W R i Q l l 3 W T J N N E 8 2 N 0 Z 2 Z k 5 P e k 9 n b 0 p 1 V 0 9 N Q n R i L 0 N B N G M x W m h n O E J Y V j J F d k 1 N Y m d 1 Q T Z G U X A 1 Q 1 g 1 N W N Q c G Q 2 O S t G c z E y S E V z Y U 5 I Z W Z I R k Z 6 b D A 2 R E J o R 0 t a Y V U 2 Y 1 Z D Z 1 h 1 d l B N T 3 J y e n F 5 c l J M U 1 l S Q 1 F 4 R V J F W k h l b 1 k y Z G l J a U l p R W d Y N n Z i U T B Q b y s 0 W G U r U S 9 6 V V R n a U N 0 T X Z w c k p V c m N i L 3 d S W n p O b X p I R l l 1 c m R Y N j F t a T F x d F F h U G V J Q X h D d X Z 4 Y l N 6 N k c 0 e n B r c z F u N m l n W D Z C N H F w Z D d u R m N V e W x V b U h 2 M 2 4 z c 2 Z u W T N 2 d S t u V 2 s r b k R R d 0 0 4 T U N E b j J m T m 1 q V n B s M 0 x S R k J x S 2 l J a U k 5 Q T V 0 N 0 V S R V J F U k V 1 b E E z a D R Z M m l n Z 2 Y r M m V p a H g 3 Q z F P d H B s O U 1 S R m p D Z W g z U F Z W Y m h m K 2 h K b X l k S l V 1 d 3 Z q T 0 N Z S V F z c W x D c z E 2 a 3 l p T 1 p v d V V u b W V N S V p 2 U E 1 0 R G Z U N k d Z e D B u N U R N M G d D R G g 0 O E N B L y t j a y 9 V N j F V R j F S b 3 Z X e j V j a D U 4 O E F G R 1 I w Z l N M d V d p S 0 R R V U V S R V I 2 U j N h M k l t S W l J a U l k S 0 Z 1 R F E x d E Z C R T k v e n p o d C 8 0 S 2 F y V 0 Y 4 N F p r W k F U b n p q d n h i c m 9 K a G t k U 0 M y b m l P S 2 J a Y U 5 H b 0 4 2 a l h H M F N o e m l 0 Y 3 F J d 3 h z N T J I L 1 g z M D l l W E p a R E 9 w M V J K R k V W T l R V e n o 3 N 0 c 3 Z W Z 1 d n R C W E 9 P c G p H R 2 p a Z H Q 1 T j U 3 N z Z G W U x L W m R 6 Z 1 Z U Y U N n a U l p T F N P N 1 N 4 R X h F U k V S S H B R d D B Z R 2 x w c m l m Z n R J L 3 p y Y j J H U E g x O D R i M F l X T G N i N 2 w x L 0 Z 1 Z X h 5 e U 9 k V E N 3 e W J q U 2 F W Y 3 B W b X M 2 V 3 d V T j Q z R 3 g 1 b U t Q U V Z H Q n d l U 0 c x c 3 F i V 1 d h c l h L d m 4 z N 2 V P T H h K M U 9 w S V E z R 0 d M W m N z W m 0 3 N z c 2 Y m Z E N m Z k a m t Y U k t H a G l J a U l T T y 9 R e G s 1 R V J F U k V w Q X Q x W l d n N E 0 w M 3 d u L z R U O X M w M 2 9 m d k t u e l B y T 0 p p d F c 4 b D g 4 W X V Z M V d z d 0 t Z U X g x b G 9 D U D Z C M G R n e n B B d W 5 n a 3 J r N 0 8 3 W j B j S 0 N m U W w 4 Q j Q 1 a F V B d T R n Q 0 R o d z R B Q l B Q c k d U b V p t W m p s O C 9 E W j d u Y 2 N j Z H Q z U D F O V m V u Z n R i a 2 h W Q m 9 L Q 0 l p S X R J N 3 R M R V R F U k V S R W V s Q z N S W W E y b n F k N E c v K 0 d y d D d O N F J o M n V X M F h 6 N l B 1 Z U V H d k x 2 d n d T e G Y z d k h B M E Z x T D d 3 Z l V x d z N x O V R x Q k g z V D A r d E s 5 S E 5 j a G w 4 d F J I T 2 l q c j Y r U V N v Z 1 Z o a U h I a n g v b j J W M 1 B j d k R n b 1 k 1 Z l B 3 M U R R M F B j Z D k r O X J G d S 9 M d T F T N W t 5 a G 9 Z a U l p R W p 2 M E 1 a T 1 J F U k V S S 1 F M Z F Z O b 2 F N T 1 E 2 T k Z I Q 0 I 5 N k N P U D d h W m Z U Z m 9 O R E 9 K L z d M T z V O T j J P S 3 h Z N E h o b E V V V V M 3 W G F O V H J C S z J B T H Z w V 2 t Y b k V j V j M 2 Q 2 5 u N m g v c k o 1 Y k l k N 3 p x T T Q 1 a X B 5 U 2 x l Z U 9 G R j l 1 e l o w O U Z y c D J Y S m t p W D h 3 a T k r a 1 p H U m t i U k x t U k 9 G a G l J a U l p S z l R e H M 3 R V J F U k V a R X U x Q z J o b 2 J X V y t P V 1 h D Y i 8 x V n p B O W 5 Y W T V i V 1 V C T X p 5 T S s 4 d G Z 3 Z G 0 r S F N l W D Y 5 e T F y W j N 0 T G 1 6 N X p N e V V h V F Z h Q 2 d z b E V W N 0 d v M y t n e U 1 C Z 1 A 0 N 2 p k R H c 4 c k Z h c l B Q L z h D N 3 o 2 e X F 2 N E M r Q 2 1 n N 1 h y M X Z M Q U F 3 O V F M U G F s W G N w N V U y Z 2 9 J a U l p M G p 1 M H N S T V J F U k V S N l V M Z E V o c k d K M D R R Z n V P L 1 l Q Z n Y 3 K 2 x 6 R E s w e G 1 B M G I 4 Q j U 0 R U d m V E p r d 2 0 w N 2 x y V z B 1 e j Z W T 3 I x R 2 c w R 2 t T a H p p M l V a Q m x q e U 9 h e U Z Q d j d L Q m I 3 Y 0 Q y M 1 k 5 Z W U v Z j V 1 c 3 Z l T n Z i e j A w c 3 R N O S 9 q T k I 2 N 3 J j d T I x M S 9 L W m 0 y N G t t O D J t W G M 1 N V V X Z 2 9 J a U l p M G p 1 M H N S T V J F U k V S N l V M Z E V C c G E z e W Y 4 L y 8 0 e j B V c 3 Z Z Y U l l R H J J Y 0 I 3 T j l P K z V u U D R k e n l T V V l 0 M 0 9 C U 2 h S R l Z D b z F h c F d h e m k y V X R q d D c z d U h 3 e U N D N W Z H Y z d h Y U 1 v N H V E Q m d 6 e j U 1 R T R t S n l Z N 2 R 1 M D B G Q W 9 G U H Z 2 W i s 3 a n M 4 c 3 Z T T H V X O E t E U V V F U k V S N l I x Z T J n V 0 l p S W l J a U V q d n N X R k k 5 T W d q e E w w Z U d H W X l t S 3 U y N G 4 z b F g y R E d 4 a m 8 y d X R G Y W k r O E h s S 2 J M T k 9 v T m p T S 1 Z q b 2 l q b U V h O V F S Z 0 V G Q W Y 3 R 1 J n b z R u W W d K R G Z H N E h r Z T Y 5 Z X Z K N S 9 M O D h n a m p 6 S X h N Z E g y N j Z h b D B X a n c 1 S k 0 3 R 1 Z z M H h 0 a l l X T n J s a U l p S W l N Z 0 N v c n Z C U k V S R V J F U z Y w S H p 1 T k x S e F R Q e m l p N F R m L 3 B 2 Z V B z Z X d m d 0 Q z e m p 0 e G J y c 0 5 N e k x T a 2 N E U V d r c 1 l S d F N y Z F N x V k d t R V l 6 Q j Z t S 0 5 K a H h o a n l o V H d E U S 8 z a z h 6 a 2 N 4 K 2 5 J Z G V N N F p t S j h n c 2 N m Z j R M R G h 3 L z N k R 0 M r Y X R W S 1 B 2 L 0 F B d 3 d Q R D Z W Z H l p Z F N w N k d J a U l o S T c r a k 1 y b D V F U k V S R V J C W U 1 P e k 5 E K 0 p O S H N U T X p h W m Z T U H B r T T d t Z n Z 3 N 2 5 y c m 8 0 R m h n Q i t 5 M m R 5 Z k l x W m 1 S S m h v T U J R M G 1 P d H B W R n Z 6 S D Q v V H B l S m 8 3 Z 2 o x M 1 V j a D h W T E Z u U H Z 2 Z m R 3 e F p W W G R D e X N U T V B 4 N H l m W T g r b 2 V n a 0 N q a D B W R V J F U 2 t N M 3 A z Z H k w a U l p S W l J a D F u Z l o v b z B V Z m d 2 Z m N 3 U G R n Q l p B S G I z N C 8 3 N V Y v R 3 Z m T X V u T U h C d G d l R 1 o 4 O X p L N V V x a k o r Y W 9 O b G 9 Z d V B l Z T J 5 b E 8 w V m h S S 1 Z V N G Z U c F N m e V c z N U h P U D J N T U k 2 T W o z S H J y T F Z 5 N j R k S 2 V E U T d q T 0 d i U G E z c z R j d V J J M n F X S W l J a U l 5 Q U t o R V J J a U l p S W l J b D F v U G 8 0 b n R X R k k r T 0 9 I a V g v N F E y a T E w a T R u Y 1 J Z d 3 k 1 Y m g z b j g v N 2 5 Y W F k z S z U 5 b C 9 U V 3 B y T k Z w V l N s V 2 F q U 1 J 4 M 3 B w d E w 1 R U o 0 b m t m L 1 l K R 0 J 3 Z j Z P b k h W b 3 J h V m V i L 0 R j N 3 Q y O C t 1 c X I r S D V 2 Z H V R d F d i S 0 V M L z d D R n h n Z E h V M j d s S S t r O G F R a U l p S W l 2 Y U 0 z Y j h j V E V S R V J F W k d P c y s r K 1 M 3 e H p a M D h H a G d B T U R P Q S s r S V d P Q l l a U k Z G R 3 R W S m 1 h b U t a Z X F 5 c 3 d s S G t 2 R E V O S 0 1 4 V W 1 4 N m M 3 T W x M V E d F T 3 g y T W V O b j d t U m E 2 N 1 p q d W Q 1 Y m I 5 b U d z Y k h 4 M 2 5 5 a V o y M G 1 q M z Y y a W 9 p S W l J a T g 0 W k N R e E V S R V J F U n V X a T J W a U 4 4 N 0 R H W W 5 F e T d s T V J a d 0 E 0 T T R Q N 3 l M K 1 B 1 M k 5 I M n d O Q m F T e F J H e k V 5 V m 1 a N H N F Z l J v O T V U M E p o d k g x R 3 Q x e G s 5 T 1 V L c z F P a k t 1 d E Z B b 2 N Q M E 4 x M 1 A x M W R z N j B 1 S F l h Z F p h R G h 3 N H d K d H Z 2 c W 1 i Q j B S R V J F U 2 t y U l F h a W 9 p S W l J a k l S Y k Z o U 1 B U V G 5 4 S y 8 v a H J N d j Z t c E Y r W H N T R k x 2 V j M 0 V j c v b 2 J N T m x z V z Y 4 W H h 6 R 0 5 S c E 9 K O F N t c W x h b 0 N B d W x h d m g 4 d 0 5 U R k Z h Y V p N R k V a d H Y x N m h r T 2 V t b T I v a X h z L 2 N R S 0 Z R Y V B 2 M U 9 p M k t J b D U 2 N l d W T 2 5 6 c W R k a W t p S W l J a T B z T V V H b 3 F J a U l p S X l F V 0 o z M 3 F M N k 1 j L z d z M n h w R 2 R I a 2 0 3 Z j N 2 Y k E w R n B M d F Z K a m F t S 0 d S c j B 6 S F Z v a T d S U 0 Z F Y V h w T W x N V D A v Z 3 R 2 K z N Y e S t m e j d O a X h n e D A 3 d H B Q S j l O N m 8 w b 2 1 K Q 1 h i d T N K b D J H U 0 l p S W l M U 3 d 4 U W F p b 2 l J a U l q S U J i S F d F a z l Q R X o 3 O E 1 N e E 1 Z O U l 1 S 0 V H Z E h F b H F y U 1 d P W T J h b V M 4 e E 1 s d 2 s 3 Y 0 J h Y 1 N L Z F l h N m 5 W N m t 5 T V Q r R z M v T G F I N G Z s O G 5 1 M D d 0 c k 5 0 M n p Z Y 3 A 3 Y y s 4 c k R X Y 3 Z E Z 0 l a N S s r c W Z x U W h Z U k V S R 1 J 0 d W l 0 S G J T S W l J a U l p S F J P R 0 J M d D N J b m Q v M j d h b F N T c W t 5 T k p y Y l g 0 T F o v S j h X b k t N e F h p c V A x a k h F W F M 0 T G Q 4 V H A r Z X B G c X B 0 V D N 3 e X V k b l I 1 V m V k L z E x W k x P W n R s N H J E Y S s r O G l y S G p o M U x 1 d 3 d S R V J F U j Z V R U t E V V Z F U k V S R T V J T E V 4 N D R S U C 9 O V F R J K 0 5 K V F c 1 S E 8 3 O W 4 r L 0 l T R k s v N V R N N U 1 V M n R W d E 0 0 V X V s N W 9 S O H d Q V G x E Y W J y Y 2 t l R H d o d X V 2 N S t x c n I 4 W j E z Y l p l c T l O c X R S b 3 Z 2 Z m d T a l V Z a j d W S k V S R V J F c E 1 j b 0 5 C U V J F U k V S a 1 R t e n Z r L z A w R V B Z a V l t M F M w b F d K b 1 B 6 N E l P N D E x M 1 g 5 c E d r d F V x T j h k T 3 p J e H R S W G l n T F J C e k h s R X N W c H F k S 1 J G R 2 J n O E 5 D b n V 1 d X U 0 N z E 2 O W R o V E M 4 T l V J Y j k r d z l 3 O E w y R G F a Y 2 h J a U l p S W o x R 2 9 h R 0 l p S W l J a U 1 5 S k R V U E N S e C 9 C d n Y 1 N l Q 1 M W p T U D h B N 2 d N U D R 0 M T F k M X N E d z d P a H l k V G t q T T R 2 b E F Y S l d r d T F Y R 1 g 4 O U N T d E 5 w O X o y R m Z z N C s 1 N z d t Y n p s c z A 5 R l J 5 R 1 l j a k 9 u V T h 4 M F d z M 2 J v a U l p S W h J c W h R Y W l v a U l p S W p J M 0 F V Q l J H S G F W U 1 R I O D N C d n Z S W D N 6 a n N 4 K 1 h 6 Y k x o U E h N Y V d a T X F X W k N w S E 9 M N V F G e k Z w T H M 5 N W d j b n l L V n N 0 d j I z V 0 1 N U X d N R E h E T H p U Z X p k d T N h d G w w b k R h V l N p U 2 V m M k V t Z 2 1 3 O U V S R V J F S k N F S 0 R V V k V S R V J F W k U 2 T T U r S G R m U S 9 l Y i 8 4 T 1 p 0 M D Z h U E 8 1 Z j I z b k 9 K a k 5 t M 0 h 1 d V F l S 3 h i W m N 3 b H B M R k V W T V Q 1 Y 3 B 6 M V N J R l J p S 0 F M U G 5 l a z Z j b X F U V m J M V 3 Q 0 O U F Z d z l E d 0 V M Z m V k Z 3 R q W T J O d H V V W W F I T W V o W E N s V H F W V F R M a 1 Z F U k V S R W V r V H Z 6 T 1 l R R V J F U k V W b E F i R H Z u K 1 o x d k R W R 0 V I U i 9 I d n Z r b T B Y T z d z Z S s r Q z E w V 2 h s b G p j T F p 2 e C 9 1 V l g 4 V 0 1 q c l p 0 Z k d F W W h F e F B s Y W p Y N m 0 w Z H h T a l N y Y n l N e D h q S U V I M 0 Z Q b 3 p U b n V k a E h N Y 2 N P M 2 F j S C 8 3 Z 2 g 1 V E w 1 Y l p j b 3 h P T U 1 T e F p z b 1 J M T G x u R H B z M m J X Y n g 0 R W E 3 c n B s b V B Q b H N T R V J F U j Z S S G E y S W 1 J a U l p S W R L S D V F Q n J D Y k F j Z F l Z Z 2 R I e W Q 2 N 2 p u a V o z N E t r N U 5 w b D N W Z U x H Q T J i c 1 Q 3 N n I v R V d i T 2 1 m W U Z o R 0 R J N V B r M m o w W V Q 1 O G N j b U 1 p O T V u c 3 Z 3 N k J E O U E v M X R 1 M F l j e D d 6 O T l 0 c z g 5 c y t Q V T Y x M l g 0 Z G V M c G R q N D h Z T m J O M j J s U 1 d M b D V E S l p s S S 9 x M U d o b 1 l p S W l F a n Y w T V p P U k V S R V J L U U x 6 W m Z R O E Z 5 M j J j U k 9 U Q k R 0 Z k p M N G 1 X Z W d P Y z l E c 3 V G a H Z Q L z Z 2 O E h a d E F u V G h p N G R h e T F o R U R J M U 1 V T 2 o w V W g 4 Z l p G Z T V E Z 0 9 v N H V H S 2 Z Z W D J 4 Y U d S V k h F e X k r L 3 d s T T d u K 3 F h O H d B e m 1 R e X I x N n h t K 3 p Y W H N I V F p V d n I 2 K 2 x J U E M 4 O V N h Q 2 d p S W l M U 0 8 3 U 3 h F e E V S R V J I c F F 2 T X h O R H p M M W 1 y R T c 3 d 3 p P N 0 w w b l h k a G F o N T J I b z Z N N F A 3 Q 0 w r S i s 1 a k 1 Z e j J 2 T E p R S S 9 Z R 3 B 5 a G t a Z G d h S E l Y T G l 1 e T l E d 0 F Q M k Q v V G l P M D V a c n R K b 3 R k d S 9 l e m J Q U D d t N 0 w r a 2 5 K W k R L c 1 d y V 1 N E U n M z c 0 g 3 O X B m V D N G M U 1 k U m Z w U k Z C c U t p S W l J O U E 1 d D d F U k V S R V J F d X R D O E R n M n R o V G p H V m l y W V E 0 Z U l I b n N N d S 9 j T m l P T z B T N X V W e i t O K y t a Z H h i c m 9 K S j U 5 d n l 5 W D h w c y 9 V V k l t b U 9 n e E Z M b 2 p y T 2 d 5 T k R E R T R O T k N X O W E y M U 5 K d E 5 u b n h p S j N 2 M j d H b k x O U z d X a 2 l X T H V l c X F x M W k z Z m g y R G c 0 T z R y a n R 2 d W d 2 U H B k Q l F S R V J F c E h l M D U 1 W m F F U k V S R V J G W n N J d 3 g 0 T H F Z N F d I c z R D Q m 0 2 V k x p b D E 4 a W V 1 b 3 B t S m l B S 0 V x d E 5 t c 0 1 6 d l l k T 0 5 k Z T I 1 Y k E 4 U D J S c E F v T V J T N U t G T V h N V E p j d 3 h 0 Q S 9 r U H l v V W 1 N T W h V S 0 I 2 M i s 0 b n Z I e G N V N m N P S k h v K 2 h m S 0 d F T S t u K 2 Z T U z l l e m J k c z J s a X h k U W l h V F N i c 3 N F U k V S R V Z r Z 2 R E Z V l p S W l J a U V n W G 1 z K 2 R o a C 9 G T n B 2 W X l V b W k z Y n V 4 Z T E 3 R k h q b V N T a D F t L 1 h x O D M v d 3 R 6 S W 9 W Y m V u W U N Z S 1 E 2 Y 2 t a N n J W N j R t d U x M R V N 1 N X p J O E 1 r a C 9 m e i 9 H U 2 Y 0 N U c 4 Y 3 g 3 N z M z S G 8 v O C t G R X F s V X J p N j U 4 d l l 3 e k Z Z c E U x Y T l h d z V Z c k 5 M R j J 5 b E V K Z m 9 X M 2 p X W k 9 r V G t N U k V S R 1 I z c U d O b l l p S W l J a E l G K 3 E y M E J E T 2 p D M z F m Z U x E a D R s M z d 5 W i s 2 U 1 V v e l h T d W d N V k w 4 S D d y d D N B M m J z U z A 0 W V A 0 T U F 5 W m 1 w a W 1 Y b E 9 I b 1 V p U 1 B N O W x a R 3 l Z W W 4 r e E x l d U h Z Y 2 d i Y j d 6 Q m p 4 O S t w Q z N y Z n h y S E 1 h e G J 2 N T d O b X p l e l p z M X E r d n I 2 T U 1 i T X k x R 2 t I M F d o b 1 l p S W l F a n Y w T V p P U k V S R V J L U U x k V 0 5 v Z U M 1 Y n J S S y 8 5 e D d S b z Q 5 a T M z M E h X c T M y W F F z d 3 h T T H V y L z B h M 2 c w M 0 p y K y t 0 V V J S e E 5 T R U 9 n e E Y y c 1 h 6 W E V Z W G p W R G 9 L N 1 F s V E F 2 R G t L Z W Z l c H J u b j M r Q l R y M j h 1 c T d M b 2 t X T D J M S m x D e H N 2 M j h E Z z R H Q l h k Q l o r b U V K R E V S R V J r Z D Z o a l o y S W l J a U l T Q m Z x O X R B U X d F W V J s R X B F Z S 9 j U 3 Y v Z 0 N k d D g r Q 0 l M a 0 w r U j V P U G Q 5 R n U v K y t 6 R j l m W W t 2 S D B V U j A x T W x x c F V h Z F A 4 Z m k 4 a T g 1 W G t l b z R 1 R z J 4 W W N W a W 9 W S G 5 u a 1 V R N 3 N Q O U R X N E 5 B W X c 5 S 2 x T M W 0 z Y m k w Y k w 5 d k k 2 T 2 d v M l d 5 M m J k Z H J O N F d H S W l J a U l y M U R H e n N S R V J F U m t T N 1 V D N k h o V 1 R Z S X N G T l R 4 U H Y y R V Q v O U 5 Q Y T l B N G 1 1 Y j d a Y 2 d m Z W J 2 N E V a S F V z O G F J a m p t R k t w V E h t b W d v M T c 1 b z l F W k 4 3 S 1 p E T 0 1 M U j R s b j g 4 b H Z y Y T F s a E 1 u V H Z B U G Y v K 1 B W S 3 Z W e E 5 j S E d C Z 1 k 0 U E p O b D d O c D A r V 0 1 q W T J S e V d T N n N y d n d Y Q W 9 O U l V S R V J I c U h O b l l p S W l J a U l s M m 9 s M E x E Y z h X S E R 4 U H Q z a z M 4 M 0 c 2 W W 1 Z R T R 2 c m d G U j B i S S 9 B K y 9 p N 0 5 t V F R J R m 5 p T 0 9 Z O H F s Q 3 F X W n N n S k R r U T d L N V h J c 1 h q Y U c 1 M 2 1 K c n g z S E 1 h L 3 R l W T F I S C 8 w S j h j V y s v c H h o a k N H V H l i Q n E x V X E y N z l q Q m l o W E x 5 Z W Z 6 a W F 3 O U h 5 Z z B G Q k V S R W V r Z D J 0 a U p p S W l J a U h T a G R v Y U d V Z m t F V H Q 4 b 3 h r d S t r K 2 Z U V 0 d 1 a F h p Y y t j W U o 0 M X k 3 a U 4 x N k h p W W t M R y 9 0 W j d N Z j k 4 c G R 3 Y j c w T m s z Q W 5 q N 1 d X Y X F Y R z l O U U 1 j W l J N c 0 N B a T V 5 L 2 Z s M m Q w Y k l S c 0 5 w U D Q y a 0 V R O E 1 U a l Q v T H F x N j l l Z E h E b 2 V S N 3 I x c T N s c 3 N z d V k 4 M G x h e W d X a T E z Z l d m a G h D Z z F G U k V S R W V r Z n l 0 K 1 d K a U l p S W l F a l h p c H N W V 2 k 5 L 0 Y 1 T X J r d D M w V 2 R 6 a G x S M j l 2 a k V H a W t X Y z l l d H h s a T h u M 3 J h T i t M b m R 4 T H Q y e l c w a H g 4 S F p z U j E z e D d X S k I 0 W U F q W H F E M G t 4 W m d h R k l T c H I x S m l X M 3 p P a l l D S z Z i N 0 h N O G s 4 b H c z Z l h Y T V R r N X l l S E R o e T l v R F d N T X E x Z X Z Z d V B H a m F 4 Z H Q 1 Y W h v Y U c y Z E V h Z W o x W m t 5 Y m 5 L O V V S R V J F V G s w e W s w R k J F U k V S R V J Z T F o 3 T G p 6 e E 9 1 S F J s N 0 J C Z y 9 E V V c y U T I z R V o y d y s y W V R B S G p 1 Q j J y e F R n T 0 Z J d T R X N 2 R p M X F 6 Q j J i N k Q 2 S j k v Z 2 o x d 0 F I e i 9 V N y 9 l T G x t Q 2 M r Z G R V Q 3 d t V 3 B l M W x z Q V B t S m 9 z R V F a a G 9 t d U x 5 T n p V c T N X e T J R e U R R d 0 9 K b j F j N k 9 E a k E 5 d T N Y T U Q 0 K 1 R x U F J P T y t 2 Y 3 h 4 R G 9 k R E h G V m R l e V p W W G J t R m t a Q V R Y N 2 R 4 c j U x b X h 0 W l F D e T V O V E x W N n Z S U H p 1 M m o 0 R 0 1 y M 1 Y 0 U 2 d p S W l J a X l W T m 9 L Q 0 l p S W l J a X M 0 S W 1 3 Z j Z u c 1 g 0 Z H N N U l Q 3 O U Y 2 N V R U a D B a Z k p Y S E k 5 M 3 V w c m N Z d W p I U y 9 M R 1 I 3 R 1 h u M D F a d V V L N H R k Z U o z N z V a Z X l o U T l D b 2 Y v U V h E Q X p n L 2 R L W G N G Y X V U R F J J c 0 5 Z U 0 J D R l R r e k 9 F U V p E W X V p S n l Z Y X k x b E t i T E d B d 0 R n L z B Z S j d u b n U r T T R y R n U v a n F 1 d j J j Y X V a N T Q 5 c j Y 4 W k d o N W k v Z n I x Y k 4 2 M G l V V 0 x G N U h M N V J J U E 0 4 O U h L W W p a T m U z e j h I a U w x e W 9 o W V d 5 N W F j V G p q c k V j a m l h S m l v a U l p T W d u V U d n b 0 l p S W l J a U l B a E 9 Q d k V w N 2 F D N X h 6 Z n F C Z k l 6 c n h P d E h r Z T N q S D l w R F p j Q 3 V a b F Z k M y 9 M e E Q 0 e m l 3 W k N u d T d X T T R W M X h C L 0 1 v c l J J O C 9 C c E 9 U S C 9 o O T F u R n d i N 2 t W O S t x c k 1 R b D M 5 M W h y S 1 p j c U 5 K d k 5 S T m N W a 1 F z W H h 6 R 2 x t V E p l e H F P d l d F a D A 3 V X d t d z Q 0 Z E 9 6 a D g r Q W p I a m g 3 N z J O L 2 5 P Q T Z Y W G J h U n p W c z J z M n J W S 2 5 L N V h D c m 5 G b 2 F 4 W m Z l T X o w O G 1 m S F p O Q j B 3 R U 1 a R U Z B L 3 p 6 a E 0 5 M X c x a 0 d Q S V d H S W l J a U l 2 T H h 0 R n N V R V J F U k V l b E M x b H I 3 N m I 5 c k R 1 d k Z J Y l h I d m s 1 M D V N V l A v S D J t T 0 l h M z h t c H l W e n l J V X h 6 R F p Q S k p s b k h l Y k t 1 R l B Y Y U 0 2 T 2 1 u a V Y 5 O U J V b 2 x z Q l l 1 d T R 6 T W I v d 2 1 6 c k p s e V Y 3 d l R H Q T R N M T N D e G 9 r K z l D S 1 N n R 3 c r e S t J b F k y U X l t Y 1 R Y U G 5 i c 0 d Q L z R E d z l S c l Z Z L z h Q K z d y c 3 V L R l N 2 W W R 2 V l d W c T F h U l g 5 L 2 Y 4 Z k R R b X N 0 Z 1 l Y c E l P Y W h r M D M r N l h T T H c 4 M l l E N S s y T 3 B x Q l A 3 b H l p T X Y 3 a z M 5 O F R C c n R s Q 0 l p S W l M U 0 Z 0 c l l p W W l J a U l o M G 9 h U k R 3 K 0 R 3 a T l T Z i t B O F F u Y 2 Z Z V F R l R D Z S c 2 x z M k l i b V E y M z Q 0 N n R 4 Y m p K Z n h C O V B t e W x R b n o w S 1 B H d V o 3 Q U g z c 1 A 5 c F Y v Q 1 N i a k w w R n B M c l Z a b m F u e W F P U D d 3 U i 9 F a U 1 s O F U r L 3 N Z W F p U O E d Z S l J G U E h j N 3 V k N D V w b G R S R k d F N T N r c 1 c 3 Y U 1 T O W F 1 W W R P b X p R d 1 B E N l Z 5 Y m 1 F W V c 0 N D B J L z U 1 d 3 V m S n l S W U h H e E c x N k F P O T R 1 O H p 3 S U 5 M c 3 Z 5 Y n l 3 Y 1 R y M E 9 o b 1 l p S W l F a n Y w T W J 1 R F B 2 N 0 9 P T 0 x 2 O U x u R n V 6 L z R t S n V O T m h 0 R n J N N D d i c E V S R 1 R o T U 5 q S j J K b z k x d G h u d z R i N X c 4 W G o z N m 1 i M y 8 r N U c 4 V k Z S S U J r U T h Q W W I x Q i 8 4 d j h s T 3 Z y U z N M N 1 F 6 Z U F N c m N K Y n Z X U D J 6 T U 9 4 d F V t V k 5 D Y z J p c k N O T 3 Z i Z 0 l a e j E 2 e k Y 5 Z l l t d T M y e T J t Q m l m S X Z S M W p x S E l m R G N 3 T k 1 E b z J I R G k 1 N W 1 X e T J V Z W V 1 a j c x R 3 Q x T m 0 v Z X p P Y k 5 t e G d l R 2 N i e n Z O V E 9 M W H g 0 d k 1 V V E V 5 M 2 V x S V p V U H l Z c 1 B G Z k J n Z i t 5 T G Z s d V E 0 V 0 d J a U l p S X I x R E d 6 d k E v d T F Y c 2 p N V i s 2 d k d t S D h O W E p w M l B T S W l J a F o 3 M k Z q N 2 Z 3 d z V r M z l w Z n V z S k h a N G x J a j h u c W R E U V d r d D R m Q S t O b l g r T W J a W X Z i Q k U z a X p P O G 1 0 d 1 Z E K 0 N 0 M m 9 i S k Z q R 2 0 4 K 2 Q 1 d F V N V V J V e E 9 U R k 9 2 M X R N d V J V V E 9 n e k d H c 2 N X a k Z Q d j d F Z y 9 6 a m g 4 L 1 R o a E d M R m 1 5 a E h 5 K 3 M r Z T Z 3 d X p y Z F R P R 2 w w c y s v M 0 N x e G Z N e k F U U G g z S D R V M 0 R i c T h m V X R R M 2 d K U G p Z S 0 R V V k V S R V I 2 a D V k M k F m U E J S S 1 c x e m l Q N y s 4 Q z Z 0 R 3 N S R V J F Q k 1 K Z z E x c G o v d l d S S F h 3 V G 0 y U G 9 q S W p J S G N V Q n c r R V Z z c S 9 y c H Y v Z m p S R D d 4 N U F H Y X o v M D U 3 c U Z O Z U t 1 M m s x b D F O V T d m U 0 h K M X B 1 R H N P W W F O V 2 l Q d F V r V G t Q R m x y S 2 M 5 V X l P W X l a T F B a U k 5 k Z W R 1 Y X M x R T Z m V 3 d q U W l D e X Z s Q U 4 y V H J a N G F z c m 5 0 R D k 3 b H V G Y 3 Z W S 0 9 l T F V j c 0 d N b z J j Z E d S R V J F U k h x R F F r U E F J L 0 0 v R 1 d N V U d F c n Z z Q m F M d 1 p q W m Q 1 S E d n d F h O b n l M e m 5 t S D J 1 U X Y y N 0 h 5 c D F k W T Q v d 3 I 0 V 3 F x R m l V a F B p K 3 N 6 a E V k Z k J u d X g w N U F 0 d G x r a V B Q d 0 M w W W s z a U k 3 d k l i U H h U a k l y d H l a U 1 p 4 c H E x V H J s V X B X R W o 0 O F V r V G J 6 Z l o v c H l S S 0 x s N D R s R 3 Z D b E V S W U N u R 3 h H Z k 9 0 N G s 1 M V R M V T Y y W W x v W D h Y S m R E U z A v b m Z L N W F p Q k Q x d E Y 3 U k J F U k V S S D V J S V d H Q U p q U H B W M k J T R 0 t z e G N L W n d I R D J U Y U R W Z T B H U n J t R G Z u e H B 1 d 0 p 6 N U o 4 c z l L W l l r S W o z T 1 d r d X d m e W U y Z W p y Q l J T T 3 N Y e V Y 0 N 3 h u Q z h Y Y 0 p W b D F O Z H V P Z H V D T n J N R z U z d l A y d z F 1 T D d Q c V d a R W p i V z B i S W k z Y W h S Y n p B e l h X W m t k Q 2 l W T X d j d l Z t U X Q 1 Z E R 5 O E 9 r V 2 o w N j B l S 0 1 T N G l k d y 8 w S U 1 Q R D B W O E 9 W b E 1 T c 0 w 3 c 1 V 2 S 0 N J a U l p S T l w V H Z l d G J m Z m F O b 0 Z p Q 1 R H R 0 x B L 0 N 3 e E Z w R n V a T X p j Q j J M R z B L e E d S M 2 h Y W E p 2 S G Z l b 3 l 6 N 2 M z S n N 0 a n F L W U o z S G l j N j l S Y V o 5 V G V S V 2 J V Z F o y a k Z 2 Q T h Q N H p p b V B G T W w 4 T U 8 w U 3 h H U m k x Q 3 R W T W 5 u c 3 h U N k N s M F R I R n B y T 2 U z S D d K N z J l V 0 x T N T Z W e V N E b T B p Y j V L d j l l S W V H Y m E 1 e X V G U W 9 L c m l v a U l p R W d 2 U 0 d l M n h q e G p q T k Z P V 1 h x S H R W M 3 p o b G h F U G 9 V e E d H T X k 1 V C 8 3 d 3 F L M F N 4 R 1 I z a F F j M 0 k y d F Q 3 V D N J c E Z Q U E g y S T F x d m Z v L 0 h z Z j Z i M X h n K 3 h m c T I 5 M T d 4 S X R W c W R l b D N u R 0 l w M H V 6 a U t L Y z F V a U t Q d T Z C a j J Z O H R Q c D M y K 2 Z x R E t I e C t z c z N N N m 9 K U n d Z Q W d R V 3 Z q d W l R Y X R T S 0 9 Y U l V S R V J P U 0 Q 1 d m N 0 d m l J a U l n d W V J W E p 5 d H d G L 2 w z W W x J d E p i N H V v a 3 d m N m R I Y n F h a G J C R m R H b 2 Y w Z F F o d 3 V P d m t k M X l Q N W x s V 3 l D V H c 1 a j V j U y t q d F J h L z V W T 2 F M b X N z c V V p U G F E V m J W T X B W a G t Z R z U r M 0 5 s W D V z T 2 R h T S t M c 1 R U W j Z Z O U R u V 2 l 0 d l M v M z J 1 Z C t z e F Q w N j F 1 R z l 4 d n M x W E V o R V J F W k Z 1 b 3 R C U V J F U m t u a k 9 P U n B T S 1 N M S 3 N 0 W V F u W G l P d W 5 P e j h 4 W U 0 2 M F l u W G F K Y U 9 F U 3 p i V E d i T j l Y Z 3 J 0 K 0 p r K 3 p w Z n k 0 Z E V V Y 1 R N Z E p r b 2 p O S X V S V V F T V k M 1 V n l P Y X k 5 Q l h u M T V D a E l M W W N i a 1 E 4 U H R I a X N V b W Z n N D J J U m 9 m d V Y 0 a U J 2 e m p h N E 1 h U k x J U G U v T G h 4 U T Z R Z H R 2 e n R H M W 1 6 Z V B H Y W p P U D h q c l h 4 R G d 5 Y k R F Y V R Y R V J F c E t N c 1 R C b k R Q b X Z 0 e X d i K 3 F G b 3 J I W D c z O H h 0 Y m F k Z j F V U l F h a X Z T Y W V Y c j N y S W h j T 0 l z d H B s M k R p U F N Z c 0 V W d 2 J B O E V 6 W l F L c 0 5 q N k p P S E J Y W V F u O T V K W n R a M 3 N a W G Z p a n E z S E 9 H N D Z G V m x M c l Z x b j J V a n J N U k d S Z G 9 u a m 1 K b n B F c G 1 N U n l h Y l N i c 2 N B R X B C e l B k U E 5 Y b H F 5 b W R 2 T m F R V 3 R l Z D A y V T l 5 c 0 J I e F d q b m c 1 d E Z j a D Y 4 c z B p R i 8 5 a 0 x H V z d y M F Z 3 M z h B Z G k x O D d Y Y l d F U k V l c C t C V V N 3 M 0 c 4 e k 4 x d k p M e G V M d 3 Y 5 b n d U K y 8 4 K 1 h 3 T U R o V W F p b 2 l J a U l n c 0 1 I R j F n d W p r R z N U K 0 k r b 1 B G e E p C Z l l y Z 2 5 j Z U l U c j l K N X B J Y n l H N j V I N V B 0 d 3 p p Z G Z h c 1 N C Q U h W U 2 c x c m R j Y V h T Q y 9 5 V 3 o 2 V m N v M l I w U 0 d N a z A 1 d 1 l L M m x F b H I y V k F L K 2 U 2 T E Z 5 e V d m Y 2 9 x W G R V U V F B Q U F n Q U V s R V F W U 0 5 6 Z l V J W G l 3 R l h E Z W N K W n Z T W X l M U 1 R s d T J y R j l 1 b 3 V n U G p X R m w y c l d J a U l p Y 1 p R d 3 J M Z n h C Z G 5 E M H A 4 Q W J h Z G Z 6 W V F v T l J V U k V S R V F X b U 9 E d z g 5 a k d U T n B s L 0 l 5 T m l X Z U 8 w c X B O R W h 4 N W t l e k d P L 0 Z X Y k 1 V Z D d z e G 5 m T E 5 k U 0 d V Q 1 A r a k k 5 V V F r S G J W c W p i N W l u b n l o O C t m N G x Z S 1 l m Z F d R a D h k Y l B E Y 1 R j T G 9 W a y 9 Z Z 1 p B c z h N e D N 3 b G V V e H k v U H B k S G 1 M d E Z N b U N u L 2 Z H S 1 B B V U x y V z J a d l p q R E Z n R E x H M W F L Q z B 5 U H h u e i 9 5 U E 1 S Q 2 Y r Z X V I Y j g 4 e X N N e U w 0 d j h O K 0 x Y T 1 Y v a k p G Q n F L a U l p S W l D d 2 d j Y k 9 N L y s 0 V H B O N W w r R k d D Q n Z I V V F W c X Z m S S 9 n N k N 0 a z E z M k d 6 T m 9 i T U p u M m 5 r T l d y e m V v V i t 0 d H Z Z Y U l w Q y t L S W t v e l p i S z V M S T d U b V k 5 Z H J i V z h W N C 8 0 d 2 V r b V Q w M E d I R 3 B H Q l B Q b z V m Z E F Q Z U s x U 3 F q U V V I c V V 1 U y 9 0 Q 2 t R d W x M V m 5 r Z 1 l N W U V H Q m 9 V a l h N T y 8 v e j V u U U g 0 d k Z Z a j R V S F J x N H M 5 T z F u U S t G a G l J a U l p S W l D M G h 3 Y k E r M m Z D T H R N a j Z S Y l p X S m p y M U 1 j M k k v N G F s O V p D N j d H M i 8 w R W 5 D e k p I a 2 V r Y l d X T U F 3 c H o x U V N X M U 5 F N X J k R 3 Z V b T F V b U 5 n c 0 Q v U j E 1 T V B p N n h s T 3 J B O G Z M c k Y 0 N U 1 0 O W x a R G 1 u S G J M b m Z C Q W d z U G 4 y N X l 6 N k l z a n M 1 N 2 t 4 N W p z V 0 1 m L 2 9 C V 3 B H d W N l V T A y O C 9 G R 1 B 4 R T V i d 1 o 3 N W x u O E V U K 1 B y Q j N w Y 0 R u b l J h R 2 h p S W l J a U 1 n Q 1 l Z T U d 3 Z j Z u M G k 3 a n Z O b F d t V 0 Q v V T R R b j k 1 R l p 2 W V B z c G 5 0 d 2 g 1 S 2 R N b G F 0 M U R T V 1 Z H U 0 J L Y z l V e U 9 X e T V Q S z V 0 c X c v M 2 9 w N H N S V H d U K 0 0 r Z T h v Q j V k R E 8 2 N D k 4 b j U w S j J G K 1 A y R m p V U j B U U 1 d 4 e G p P a i t M V 0 N R c D F y Y j E 1 a F l S N l p 3 e i 9 j T E V H S n h 6 Z G 9 W b W 5 2 N m N V b G V 6 a U l p S W l N Z 0 N F V T R l S k o 0 N m 1 I W V p j e E 9 I M k 1 w S i 9 Q M V B F c z h j U z N U c E l B a X B W Z X Z 2 b n h j a k l n d E R H S V p V S 2 p Y a U 9 O b l d 2 M F l V O D h 5 V X o v O T l v T W J Y R D l S N F p 0 c W 5 O T T h E U T R C R 0 R O O D U w V W k 3 R E J F U k 9 a Y 0 N R N U d l T W p 0 c 2 V M N 3 Z D b W N w T k J R U k V S R V J X U U N z a l l s T 3 Y 0 V n R k Z W N v V H F k d k V l N m l E W W 1 0 W j Y y b F h D b 1 R C b U Z p Y T R w S T k y a l V H b 2 s v L z F z e C 9 N W F J C a i t h O E p r S U x G R j N m Q z R F d 0 5 O V E F l V n d I c z V Q R l J G W m 9 I U l B t M G p 2 N l p h b n R V S k R F U k V S R V p H R k l H Z 1 N I b j h k N G k 0 T X l S e V A 3 S m J Q W W Z x R 0 U x d X l Y c X R U c T l R V F c w O U V 1 a 3 N V U l V 4 U G x 4 U H R O d X g z R F p 2 N j N j V F c 2 N l N a S U 9 h R k d Z M X F G a E d a T H h 3 M U d v c j B I S 2 R M V W t P R m h p S W l J a U l p Q z B C V U 9 V V T B l U 0 R 0 T W k 2 S X U z Z 2 p t Y l U z W U V 3 e W I x L 0 N J S 1 J j c m 1 r c 3 F j Z 0 M x N m p W c W R l U 3 U z b k F j d 3 k v d X F M Q W l O Z D l u L 1 E y W T N o K 0 p x R F p U Z T J S S W l J a U l w S T R o W V l p S W l J a U l n d E F j T 2 g 1 O E t 0 c G x 6 R j N i c G J z c H Z 0 d 3 N z V k V s c l B X V X F z M T h K d X R S T l l U a 2 U 1 V 2 1 x a 1 F o c 2 w x W U M v T H U z e H B X W T V 1 a X c w d D h F b z V Z Q 3 J R a U Z J U k V S R 1 J o V X l o b 1 l p S W l J a E l q N H N i W l l M O U 8 5 T X U 0 N E s 0 e T d i Z 0 x k d V M y S H B S R k Z H c n F z d F F S R 1 l G U V V D M W t 1 e H J 3 a G V X N W x t Z T Y 3 N l B X d z d V S T E 0 c m E w U 3 B p S W l J e U V M b X B W M 0 F n d V B s e U Y z e E F O N 1 N U Y m l q b D J B S 0 k y b F h K Q 2 1 5 a l J t a X F V T 0 V w O S t p O W Z v U E l H e l J Q V W V p a W 9 p S V N M Y 0 l U K z N E V n N m V E x t U H U z Q X l a U z Y 3 S D V B Y 1 R X N 0 p S Y i t L M y 9 N V F d F N U V 1 W j Z G V 3 J k T S 9 V T V R 6 a 3 Z t S V p I b m U 1 W m J S T E 4 4 O T B h U 2 I r d l o 4 Q z Q 5 U H R 2 a n N r b n p h c F l p S W l J a E l T a F F h Z H B D M z h t b 0 s x L z A 2 e n N p Y X R F d V J l Y 0 l V a H Z G V 0 R 1 T 3 Q z R V o y L 1 M w M F h 2 Z 2 0 0 W k d Y d 0 h i V F c w c 1 J F U k d a e j J 3 Y 0 V S e C t n V z Y 4 T W N r V U Y r R 3 Q z S V p 4 M 0 V U V 0 M 0 T 1 E w a 3 c 1 a 2 J W R X B I Y 0 V m a 0 M 5 V 2 1 k d 0 9 K a 2 J G T E t P N G V h U k R E O G V i M U V L d S t 1 M T k 1 b n B n U E Z X e E 9 K Y 0 1 x K z d J a U l p S X R K Z H V t O W V S c G N 5 M l Q 0 S z E v O V h D Z 3 p s W X p s R E t 5 a G M 5 e l Z N W V R q d F V r U k V S S 1 N I e E t Y a l J L Z m Z T c n V N Q z V K Z G Z 6 T k 8 z M W d p Y T F s c n F W U n F o R U Z 5 W j V l S l N P O U k r b X p E c X d j e l h G Y n N 2 d n U w S 3 h F O E 5 x a 3 p Y M F Z F U k V R V 0 t v V 0 d I W k x i O X N z N H c 2 d l N M a 1 B t T 1 d k d 0 9 m b X R 2 N W g y R 1 N J a U l 0 S k R v c W 1 E M k d Z c D d U T G 1 6 Q l F Y a z d u M E 5 v e V R 6 R n V X d 0 E r b 1 Z X d U p y Q 1 V p d l N l S 0 l r c l R s Y 1 R X R y 9 B T X Y 3 Y X l P O G Q 4 U G p M Z W 9 o V j F W N G V r a U l p S W l D U k R v V 0 d I W k 5 m Z W t I W U o w a V V 5 Y T Y 1 T n V 3 U V J F U k h w R V R Z S 0 N F L 3 V n N k N a Z G l s e m x s M S 9 D K z d n c 2 t U V 3 N 0 W l N y e l h V W l N n a W 4 2 a F d y U 1 Y y N X F r e G h w d E h z b X p w d 2 0 3 R E E v V 1 l 3 N D B v N 1 R K R V J F U k V K Q V V L R F R 2 R T V B Z l N M a 0 c 2 a E 1 u M X A x M k N p S W l J O U F n Y k 5 J a 2 0 z N l B i e m p N M G Z h T j R D Z D U w R j B V U j l Y b 2 p z Z l Z F c E R m R m N V e T F V c 1 B h W k Y 0 e l B j Z n d w Z V U 1 U E p Q S W N o M V R q e X g 3 c T J G a W o 0 T 0 l p S W l J Z E E r R m h w M 2 l k Z W R Z R W t t Q n Z s Z E V S R V F r S V h G M W 5 I a m 1 T T n B s e k p t N 2 R C U E 9 3 T k x F M W 1 2 V W 0 0 b D F E N G x J Y j J z M G 1 r U l J j b D E y d D R 4 b V d a b n Z y b z l l Z k F 0 N 0 t n S E 5 P T z F L U k V S R V J L V F R 1 b X Z u S 2 l J a U l p S W k 1 e T A 0 L 0 F K R V h S Y V d 1 U m 0 4 N V Z k a H N v V k V s b 3 V p a U 5 K T U 9 a R z F S S 1 Q z Q l g 1 Q X E 1 b m M 2 K 1 p J e H V I N m 9 T e G Q x b X p J M 2 t w S U t W Q n F L Q 0 l p S X J M U W R O O X d m U k V S R V J F U i t W U T J h Q k R z M z V s M k d Y T m 0 r c 2 J 3 V m x 5 R k 1 j b m M z M W l w M U h T V 2 9 Z a k 1 T V 2 1 t V E t F d m o r T m M v T 3 R R e H N C T m 9 4 a 2 V t V 2 h S Q 3 J 0 b j N P Z W h S c 1 N S W n N T e X Z K d D J L U 0 p k S V d O Z 2 V k N 2 x x e X N M Y k 8 3 M 1 d O d m 5 N d F J 0 c z R r b E 1 a W F F j c k F S c 2 E 4 U z h x M W p E V T Q w S S 9 6 d S t S R W d J Z 3 V j U W t N U k V S R V J r U j R V V H J 5 S H J Z N m 5 Y Y 2 F j Z V N 1 d X d 1 b G Z s T W h h V V J S U n I 5 W V R X V X R F R m c 2 L z V W T 3 Z O Z W t m N k x 2 b 3 R Z d 3 h Y R F h n c 1 R M d l V L b 2 1 O L 2 E w M 1 J v e D d K e n l 1 V z Q 0 b T N Z c E l 2 T m U x c 0 J Y V n h Y N D l a V U Z G b V U x M U U x Z 3 d K d D k 3 Y j l x d 0 9 Q Z X h U b S t m Y n p C b n g r c G E r e X p p S F F G L 1 N R V E V S R V J F Z W t 4 M W x x a U U z d U F M c n V s M m N 1 V D N Y a E h J b D J H M W x x Y W p a Y T Z E R V h r Z 3 B S T G x j V E 9 O a H p M d X R 3 O D B u M 2 g y M k 1 U U H J I d H N w O G p J a W x Z V l h E N W p W V j l D Z 3 p s S T Q x a 0 R G O W R X V 0 J E V W I w N 0 l 0 S W Q 5 T k 5 N U k V S R V J L V E h X T D l H Z V B 5 T n R N d V l N M i 8 1 b G J p a j Z 4 S l p 5 M X B M d l Z Z b m p u V k x 0 N G p N W G V E N 0 5 C d X R 4 T m I 3 M H J J O H V T N z d C T 1 p F S z J a L 3 Z Y d T Z J M F h T O H Q r d T Z X T W t v M U d r O H Z H R 1 B N T n Z y T D c 0 N 2 5 V U m t V N 2 9 z a T J y a U l p S W l J a D h t c m g 4 Z 3 J q V 1 p h T k p I W S 9 N c G J k a j N H V H V 3 b z Z p S 0 5 F U C 9 F V m t Z W m 0 5 O G F D U j J J M E h T M 0 1 P T j Q 5 a 0 V s b X J V e X l 3 Y z l K U H V 3 e V J l Z S 9 h N G U 1 N m J r c z Z y a G 5 T O T R t S W R B Z U Z o a U l p S W l J a V B j U m F T e l I x R U 5 1 c X B s M 0 t u R G p E c S 9 F V 1 g 1 c l l l c l Z x U G J I U m d p S 3 l N T F Z h c m N S Z V I 0 d 3 g v S X Z s Q m R 4 R V Z 1 d W N a N l p i U k J w U k t 2 S 0 p C a j E 5 d k N x Z m J z Q l R O N n F J Z E F m O V Z C T V J F U k V S N l N W e F N E U n h B S 0 p 1 N m c 0 e H V F c z J Z b k w 5 a W F 3 V 1 J S R 1 Z T a T J S d F V S a z R R c U R N T k d P N V E x R m p 3 M 0 Y 3 b 2 9 O R H p k a W p q V j F B N G J J S i t t M j B j T 1 N q c X d 5 U X h I c E V 2 c X h K a U l p S W l M U 1 E y e l l J c D Q r a 2 5 Z W m M r T m 0 4 S l p 1 Q m k r W H l I S z F h c D B v Q 0 J O W l M w U V d 0 a 2 8 1 d W E 3 d G Z z O X d l V E d a R W N 5 Z F V v a 3 N y M W Y w Z W l v a U l p S 3 l V Q 2 c w R k J F U k V S S H B K V U d U d U h J e T d T c m 1 4 T 1 Q 2 Y 1 p k Y 2 h q R V h m d 3 Q y S E 1 m V X E v V U V x a E l S Q W I v b D A 2 Z z N F b G t y Y T J E S F V J W S t 0 M 3 Z h V F Z v e H Z G d U x O S 0 p V U k V S R V p J R l F h Q 2 d p S W l J a T B r U E N p Z j N Z V m l Y d E 1 1 Y k V Y Y n d S c D I 4 c 2 t i W D h s a z h R Q k l t c 0 p T S U N V S 2 5 V c 0 F t R V p z W V l 0 Z z U 2 a k h U W n V W W U g 2 a U d W V U t H a G l J a U l 5 R U t n M E Z C R V J F U k V w S W V F e C 9 a Q W w z V 0 V a Q z Y 5 R m V O Y y 9 G c 1 R h e T N O W m 9 z b 2 l o T 2 9 T a 1 J r V n F 2 U k l r e G 8 1 U E d L d k 1 0 b F h U Y W k 5 S j F h U k Z t a G 9 Z a U l p T W l D b 0 5 C U V J F U k V S S 1 J I M k R n b U 9 2 b E c y b V h N a V N t T W t s b X h O W k c x c k x V M E c 2 M U U x a E l S T 1 N 1 T 1 l 4 c U 5 a a U x k a G x u S G N P Z W l i Q U p W Z G M 3 S l Z z e W t y N X N 4 U k V R V 3 V t d U h N d n p w M W l I K y 9 a Y k J P W D N k d l l 1 e S 9 N b F Z R L 3 p H c X N J b m p 1 a D J n V j l j b H V j L 2 J o c 2 l k N U d w U m Y 0 V H Z u N U o x d U V Q T n c z d z J j V 2 Z m c D Y 2 W j J C Z G 4 z d H h 4 Y 3 p S a F Q 3 T 0 l r b n B y d H Z i U k V S R V J F V G t Z M F V 6 U j R n c n A 5 S X V Z M D Y 4 M W R z e G 1 Y d 2 l h N F Z o a E 4 v e U U x b E x S T 1 F z Y X k y d F p v d i t n V 0 l p W j Y 5 K 1 p q a E R 2 d 3 Z W S 0 l I a U 9 p Q U d Y a W t I W E R P V V N i c 1 V F Z W t n Y X k w e D R N Z V d W Z 3 k x e U h L e U d Y R 3 d I d k Y y U F d U Q 2 4 v M 2 5 V b W d w a H p I b j N s c G d n R U h Q W V V u V 1 l T e n J z Q 3 J 2 c 0 R y d n N x S G 9 z U 1 R u V U h B T k 9 j Z V F j O E J K N E h W V j V t N X g x b U Z W d 1 d W M T N t S D N U T U N w M X F m Z k h E S 1 d k Y m h o T 0 1 Q T U h M d l B Q N 2 N r e j J k R 0 1 t e n E 5 L 2 p t M F k 4 L 0 o z Z 3 M 2 L 0 E v Y i t p b j R N Q i 9 k M G 1 S U D N x d k 5 x Z n J u T F d s M y t Q Z m J S N 2 c 4 U W 1 m L y t j a j F 2 a W R k V V h 1 W D V M a j F y R X N y M V V D a m p j L y 9 y L z l m N 3 k w b j E 5 Y 2 x 1 Z n I r N n Q 4 N T B S e n p y V j A 4 b k V X U 1 l w Q 1 F 4 R V J F U k d S S G h H Z G V C M X N s M 3 d L R G V C b X l h e m V u d G h 5 e l V h V E 9 G W T N q S W d r c j l Y M G l h S V l K N E Z S e W 1 O W m g x d E d z a n c 4 M F Q w M 0 9 i e F p U V 1 k 4 c T R q T W I 5 W m F H a k d N d H l J T 0 5 p T D I x e U 1 P M W t Q Z X E w Y 2 N i Y 2 J V b z l r Z 0 1 U N l R a Z G d 6 d n o 1 S 0 5 Z b z U w W W 9 4 e k l h S X h z e i t 0 Y z g x W E Z K d 3 V h V G d z T E h v c 1 N y d n N y c m d z a X J 2 a 3 Y r R U x q U T V m e T Z 3 Y l N q R F d N W X d s b l Z Z b E h V W X p U b 3 N 6 a n F z e U x 1 c 3 p M c 2 Y 2 T 1 Q 3 a j R m c i 9 N b k J l b H R x e V R 0 d z A r a H N o L z A v b l c 3 e V N l O V V U d n N 4 Z j N x d 3 h y O W F Y K 1 J y c X d y O D Z I U 1 R k M n B 6 Z j I r e l l 6 a k R t b 0 x M Y j Z 3 d W N L U V o 4 Y j B Q a F g x Z j M x L 2 x w d E V z W X h u R H Y 5 c z B 5 R y s 5 T X N O S H Z Z T z R i M 0 d P W D F r e G U z U G p y N j R z O E l O V F R S c m 4 v T W I 1 O U R p T E p F b W h v W W l J a U l o S U Q 3 Q T J K a n o x V n R w b H p J a 3 p 1 Q X g z O U p K R T F y T F d V c T F j M k 4 z S U l p S 2 Z K Z 3 h E Z 2 l B Z 2 s 3 b j R q M U d N T V R 5 N E 5 O Z F Z v Z U Z y b F p E S V d s e D F C S W 4 w c E R D M l R Q Z 3 h M N W N E Z G s 3 N k h H c E V U U G d 4 c G R B U z J k b U 8 0 d 3 Z w Z W Z w Q X F I a m 1 i M H F o N W J W S 3 l C c 1 Y 4 S X p Q Z 0 d j W X l U a X N M c m p j T n B y b H h 1 R U 1 T L 0 9 k S F F m W m F 5 T G c z M j h a W k N U e n l h L 1 p N W E M 2 R m J N a y s 3 T m s 2 N G 9 C R D l m Q W 5 u S X l O N H Z j T X B w O W Y x V G 9 R e W M v d l Z Q d n I 0 N D J l S E J w b n F V N W g z V j k z Z 1 d G a G 4 5 N X R N R V Z B e D Z m W F p 6 a m Y 5 M 1 F 6 N E Y 2 e E 1 1 b D R Q M S 9 Y d 2 9 0 L y t m Y k Z m N 0 R G W U 5 z S G Z U N D l W V U Y v d U p E S F p C Y i t q M y s 0 U E l C Q U 1 i O W 1 O O S t y Z l N C d 0 J E b T E r T X N r a V N G a H Z L U n J M V m d J N n p m S U M 2 Z k l E a j J L d E h K d m N T M U t m Q 3 I y T 2 l j R j d T d 0 J S O T V Q M G F Y Y 2 J M Z 3 V H Q m N U T G F B T T d B V X A z O E 1 a O U Z s W k Z a Z W h W T V l U b X g w b G 9 p S W l F a l N i S 0 5 F W E R x Y W R o b H o 0 b z V j Z 3 N r V 0 U x b k x i L 2 t h V F N v a W J W V 3 Y x T 2 5 y S 3 l T e T F x V j l I b U 1 a d z J U U U h h U E h U c l Z p M 3 F t R 2 J C c l F p R k t S W G h G W l N 5 T 3 l I R z F H U E R y Z T R w b n B n S k 9 0 b U V w b 1 A 3 R W J E R 1 k 3 Q m w w e j I y b G x E U G p 4 Q n o 4 W m R J R 0 1 B L 1 p N N E h n M m V E e k x N a H U 0 U k J a Y W d X V W l t T z F x Z k x F V X N D V H J j T k 5 J a H J z W D V W a m Y 1 M U p 3 a l V h W V h v Q 2 5 w M 3 l 1 S D g 0 d z R j Z E 0 r R E V a e D N E V F N J W m F a U G 5 k M T h 1 Y 2 J F V 2 N h c 1 d j T 3 d G e l J k N 2 h q N j h j W X N B e i 9 Q d j l W Y j U 5 Z k 8 3 a k 9 E L 3 N G N W J O Z n B i N l p q W G t W Q 3 R t O T Y y T F B 2 V n J Y R F A 3 d m Z O d k 5 3 M 3 d i e m N O Z k 9 M d i 9 l Y l J C b i 8 4 R V N O S W Y v K 3 R D c H Y 3 U G R Z V V h Q N n Z M W U 4 4 O W N W c H h z O D V u L 2 Z 4 U 1 o r Z F V 6 N j N q V 2 I 1 N z l j V 2 V m a D B p O U 5 u L 3 Y y S 2 5 N T W Z Y V F Z F M 2 9 G c V p Q b n Q x M H F j L 0 p p e G 9 2 U G x j U l p K a 2 t K R C t U b l d 4 d G o 2 R E 1 H a D V 3 a U 9 2 a 3 c w L 2 k 1 R U x Z a k Q y V m Z z Q z d x M 3 F B d k U v d n M 3 R 0 J 2 V W l P c V R S S 2 N k Z U c 4 W C 9 p c 0 Z 2 S l Z Y a z c z c 2 J 0 e k Z H e k N 1 b m p v a U l p S X l 2 O F R W Y 2 F 6 Z l J a M T J 4 c 1 V k V 3 d k Z U 1 q Z G w x Y W 9 h O V N N a T d W V 3 I x U m 1 K a G 5 I Z G k r K 0 F L W H F H U y 9 z O E p z L 3 B m S m p Q W W 1 E W G R L R F F V S 1 J I b k d w R l B E Y 1 Q 4 T l J r a T c z V m t L b k E w b 3 c v K 2 h P L z J a R 2 l z M m V 6 T G M 0 N k R I Z 0 9 v e G 5 E a 0 9 j d 2 5 K a z l t L 0 J 2 V G p R N F V Q O V p x T E t 1 e i t Y T H k v S U V z Y V V S V z Z Z R H k 3 Z 2 Z N e D N F e k l R e H A x d n h 6 N T N y R 2 p Q Y k F W W U t J d z Q z S S 8 1 c H Z N V U 5 3 M W x 1 R z g y e X F k O W p k V U h k a D N Q e H I 5 K 3 F m T 0 N m Y i 9 y L z J U d n Y 2 T G l P K z J 3 L 2 M r c 1 d k S U F F Q 2 Z Z d V Z s R 0 Z L b F R 2 M 1 Z M Y z V H N 0 g 1 V X N j e D B W d W N k e G l 5 e V d P N H l n d W N l T G V K R H V T W E 9 U S T Z z M j J L R k d k Y X V 5 a U t C W U F C S W d P T E x i Y 0 5 0 O G Z G M W h n Z 1 F Y U k Z p U U F 6 b k 1 P e i t I Z U 1 q U D N B c m k 3 T y s r O D c 2 L 2 N a R 0 4 1 S 2 E 2 R T U 0 W j Q 3 M m x N Q i 9 5 N U p j U H J a M F g 0 e k 5 J a V Z o Z W J m R 1 Y z R j J O Z D M x S V Q w Y k x S c F A 5 Y m w w S U E x a 2 o x M 3 h F Z V p 3 e H h Y R H F B e i s v c z R 1 Y 2 5 s Z k Z 5 c D R z Y k R M N k l i K z V K T U d 0 M U t k O S 9 y V H N y R 0 F L V W 1 o b 2 E 0 R W o 0 M k 5 i T 0 k 3 b 2 R K O E 4 5 V m l n S 2 p W S S t G R G x J S 1 F t N j I z Q j I z S U 8 3 O T N G a 3 F t T n E x Y 1 V w R 0 R J V V N H W D R o a U Y 5 Q i 9 l M X g v R T c 2 c k J Y W D R X M S t L e G p Q R D Z G U X F G U U t C U 0 t Y S U x 1 R n F T W E 9 k Y k R H R G 1 H a F Z Z K 0 Q x R 0 E r b U M r N z V O S 3 F S V z Z D b 1 Z p W X B G U 2 t r N W x p Q m Z G e H Q x V 1 J C T X N p Z X M 4 U F V W R V E 0 R E 4 3 U T d 2 b V J k R k t N Z V B R a k Z s Y V h j R E h t N T I y T l N T W V d 2 Q 2 8 4 T 1 R P U T Z v W G p T Z 3 l o S 3 N q Q n V z T E R h W U c 5 R 2 9 0 b l V x V F k w a V F 4 R F R C Y m 9 R Q 0 1 D V m t v Z W F N K 3 p 0 N X l V c 0 5 R U 1 h 6 N 0 N K N m l J Y l V k c n R C Y l I 3 a 2 s 0 d m 9 D a 1 Q 4 R 3 J T W j B m Q 1 p Y Z T N 6 M k V u Z H h D W k F K b 2 N 5 Z j F O R 1 o 1 c G Q x Z 1 U w N 2 0 w e X V i e W 1 U W l J m Z n l m S F J Y N T h Z R 3 Y 3 R T V 3 S U 9 Y e j B V V n h y c W 0 y b V I v V n V X R m J C M j F q V U x U Z U 9 E d U t C c l M 1 a 2 5 z U F o z Q W x Y U H h F U z B I S D N C c 1 p h Z 2 h Z R X N z V m x w M U E 4 d F h k Q 1 h a M H V W V G J H d F g y N F B P L 3 V M T V R n Q l h 4 d m 5 N R E t m b k d u Z 1 R 6 b 3 p v S k w 4 a l p C O U R 1 U 1 J x S G N C N k 9 o R U x m W j R X a T B D a l J V S k Z G U 2 t t U W J N W F p l V C 9 P N 2 9 m Q j Z i O W F X N E R R U U 5 N Q W J j U 3 J Q Y V l z d l k 3 S 3 J M c 1 N D R H l D N W o x a 1 h 2 Z 3 R J b H F H V W I y e U l K T m N D b 1 Z D b 1 Z B b 0 Z P T k Z 5 b 0 N n O H h D N F U w Y z B G S k Z T O U l x R k J X b k x 5 Y m o 0 L 3 Z H N D B F M m h V Q n h 0 R W w w S l l 2 S H h D M m V H Z 0 J Q a U 9 q R U 5 r b E 9 r M m t k d E t v d 3 R M Q m 1 t Z H B O Q 2 9 a Z z h 5 S j Q 1 c l h R Q U 8 3 c G N m b m N v d z l N Z F R 0 N W 9 a R k 9 F W X Q v U 3 V N N k d V b 3 Y x S l F Z e k x J M E t T e V B T S X h M b V F 3 U U 1 p Z y 9 W Q U Z N V D J I c m Y 5 c W l 1 V T l W U H R F b D R B Y T J P V G J N V H N D M 2 h z Y m 5 O W V h l M 1 Q 4 S 1 Q 5 R 3 F J c m 9 S R 1 I 5 T G 9 l T H p T N 2 Z O O H A 4 Z T E x V F l u R k J u R W R L R V d N V X d R d n p 5 W T R s Q T Y 0 R 3 N u R k h O a W l j R X Z U e X J u N 1 Z 2 Y V J 0 V 0 d y Y 0 Y x U G R H a 3 Y 2 M V B a V j E w R X h Y T F h X R n E z S H B L Z W N I Y i 9 k R E N 3 U X V G N 2 1 o S W M r U H V 4 T G p i T H N S O V Z p Z 2 1 B a V V h S 3 Z y d 0 1 u a j d u c 1 R k O D l k K 2 d x R k F S T U 1 K S F J H d l F v d V d J d X d p R U 5 N N 0 V r Q U d M d E x w S n V p b 0 o y a X Z K Z W c 0 b E h W Y 0 J o M z F w S i 8 5 R G R F e j M 0 Z F J 0 Z m d Z a j F T a F V D Z 1 V D b 1 V D O E Y z O D l 0 b 3 B s U k J o e k Z 5 T 2 l K U 0 1 1 e D B w S l k 3 a k V Q a F R a T l p k b 1 Z C T W F a e U 1 p K 2 Q 2 b U 5 i N F l q c U Z F S 3 d w T m l r e k 5 a T G p j Q 3 N j V G R L Q n B D S G p V M k t x e G J N S 3 h W V E J r N 0 F y N F h G Z l U 0 W k h X e D B h T X N H Z 0 N N U l N B N W J G R F Z Z W E d a e F d a c k l n Y W x C b W l n b X Z K V m h r Y U J R W k d 2 T 2 l r c F h G Q m h k V j J k U 2 x m S j d 2 Z E h t c T N X V l h 0 M G Y v V k 1 n V 3 Q 5 Z D U 2 S E p o b G N r M T F W R V d 4 M 1 F z V F F t S E F 4 S E F i R H Y z V 1 Y x c G h h O D F 3 c H A 5 L 1 V u N G t z N E J s d E 1 I b W p L a 2 Z j b S 9 y e T d o a V Z h S H J u e V c x Q 0 5 3 Z l U y V T h w N U Z K c y s w N T d y c U R S R 0 s x T 0 1 o S U h T a z V t T 2 9 x T j N 4 W W 1 s a H Z j N W V K c 0 4 5 V m l n b U F p V W F L c k w 0 b l E y N H J 6 M k J U U F d z Y U J B Y V d 0 b G N 6 Q 1 h u W V M 0 O E R j M k t n N m F I a n N O c G J U V 1 U 0 V H V M R E p D K 2 c 5 K z Z E M m Y z S T N p M V c 2 Q W 4 4 a X R v Z V J Y M 3 R T Z l J 5 K 2 N p Z E 9 2 W U R s Z W h V Q 2 d V Q 3 N W e G o v U W R n c z Z H W X o y T V V X S E 1 P Y W t n c T h P b G x E Z 1 p w d 0 F q V W l n V W l 1 R U p n b 0 N N N D R 4 Y k 5 B U l l F T k 9 a W V F u c X A 0 a E p Q Q k 5 J Y X R N Q n k 0 d U 8 5 V W d V Q 3 N W d 1 N D b n A 5 a V Y v Y m 5 H N G 9 5 S E 5 6 b 1 N Y a l h I c 0 p h Y k J 5 Y V V t W j F k W W 5 G U m l N T X Z X a U 9 r Y X V 1 Q 2 9 P d m l F Q 0 F Y S 2 l D Y X B 0 a l Z X R l J 1 Y 1 U y S H h i S W Z M W T I w T 3 o z Z D R X Y U h U a 2 R E Z 0 J O e l J r R 0 Y z d 3 V l Y W F w d U x a O W p F V k d S c E R x V 0 c 0 T z d U S y 9 M d U s 4 b X o 3 N 2 I 2 T k 4 v W U 0 5 Z z U 5 M m l y d z d 1 M n R M S D d D R F g 5 O G h I V j R E M 3 p o b z d 5 Z n V m Y 0 t C O V p G Q j l W b X d Q W j N l M X o v W F A 1 W F h u d m U 2 R 2 Q 3 U W x 2 W E 8 z b j Q 3 d H J T a m l u b 2 0 4 Z S t G a m Z a N F Z p b 2 x D a W 9 R S U E 2 Y m 4 0 a D N m a n Q r M 1 B i a E 5 G T T d I W F h J T z U 4 R X l F Y 1 h 3 S 1 k 0 S W 9 v b V l k Z X Z s O D B u W V I 3 d T V I d 2 h Y O E 1 z Q T c r Q 3 p C Q 1 J l a E Y x Y 2 Y 2 M k V l R l l 6 W m E v Q 2 E 5 b 0 N u N m d V c E Z B c U Z R a k h w O E Y x a 2 9 2 b F l q M k x r N k J a N j l Z c U N O Q 1 d s S k t O R V E 0 V k N j W l N R V X V L a 0 h X U T h O d T V K Z F Y w S V R p b 3 h l Y k Z y Y W t 3 U 1 p n S T R r U E t S V X F w S V F J V m l F d U 5 M U 1 c z S z U 2 N 0 d E U G M w W m F n Z l l N Z X l S R m k v N 2 J J W k 5 t Z V V o O D V D W X h L N D l Z U V E 2 R U R j R U t 3 c z F s Z 2 F E N T J Q b T F v Z E h t a D I y S i 8 w c z d H b H F R Q 2 U 3 Z l N v e X d U c 1 M v b j h U W F d F b W 9 p T 1 B n b X V Z e k l n W V p C S T N O L 2 R O M 0 N m R T B q a X V 1 Q 2 l L b 3 M 3 R z N O W H N 1 d 2 F n N U Q x M W p s O U x z T j h 1 S E x 3 R 0 V a T H l q L z J q c n h q Z l o 4 V m l v b E N p W V l L Q U F J b m d k L z B T d F p K a D J a a X p q c 0 Z Z O T R w e D Y x Z z J J c 1 F B c U p s M k t 1 d n d t O S t s Y U J s T H d C Q l J 4 M U I 1 N k h q U W p U V V N t c U l Y L z V G Q 0 R 5 U 2 o v N F g 3 b X V i S j d 4 U F l j V 0 l Y L 3 A 1 b k Q x L 3 h k b n p W e V Z X S 2 h R S 2 h V S n h C S U p r T 3 p M V G R h e U h N V 0 w w a W 9 W b z h m e X J j a 2 V M N T N s N F h 1 R l h F a X N V Q 3 N W U X V L N k x E Q 1 J D S C 8 v a z l N W U t p M S 9 V V F k z d k 9 n R n d 1 Q 2 Z h M E Z M e j h n c k Z w R U 5 L U 1 R x Q W x 6 d G R m b n N v e F p Q d E x v b C t P b 1 F w W U d G V V o y T 0 Z 5 U l V 6 Y k J a R U R X e n Q 2 T G 9 L U j R P c E N a Y k h E Z V p G Z E 0 2 c H N I a T Q y Z U h o W m 9 j R G F a L 2 V C T W R E b V l E Y j Z 0 U F V w d 1 B l T U R 2 Q 3 V t S X p w N D d p O F V x S E o 5 b j R X T z Z D d 3 E r Z l V N d 1 Z N M j N h U G N r R m 0 x d H k 5 d W 5 B a j A 0 c z V l U l N r N D B W R m w v Y T F V V j Z q S 0 p l b G F Y e H Q v T 0 h k a G t D M 0 Z L Y j R w Y m E x T m c 2 R 0 F V e k x J M k t j Z W F n Z G 5 p U 2 h p R n l V S S 9 s Z l Z Z b 0 p o S W x H a W 9 B a 0 p r d S 9 M W U Q y Z G N p V 2 9 w U n N 3 W m h q Y z h x U G w w U V F x Q V Z 6 Y 0 N Z d F J x b m R S L 0 l B S k I 0 a l R z e D U 2 d y 8 x c 0 9 i Y 0 t 3 V k Y 0 W C 9 D V H k 4 d W h l U F N w L z J t d G V o e j F o S 3 R H b 3 h Y d U 1 P Z 3 J Z R G 9 G d G 8 w Z E l 4 d F J l a 0 8 v d E U 4 V H l J Y U J u e E N 6 O C s x d U d P W U F B Q m l Y d S 9 G U D V m T T l E T D V r N W N Y M 2 5 3 M n c 3 M C 9 O N H F G Q X F G W W p y a U 4 3 O D Z w Z W 9 a N n J Q W E l r U m h Z c V R T e W Z U R U Z D M V J L Q l N L S V h C Z E R 6 O E k w Q W 9 R a D d l K 3 h D U 3 F q Z D l 4 Y 2 J T b 3 o v a W t m S 2 x x a U N r V W t 3 d 3 B K V j J l N V B G V 2 g x c 1 B w Z G 1 S O E h K c U Z 4 Y n B n d k 1 y V E s 2 c W p y Q 3 l T S 2 Z F M E N h d F d O Z 2 Z J U V F 4 U T d B O E x x a X h k V T R 1 T m J t N 0 1 j M k R M V T Y y b m w w e W d F Z G F I Q m 9 6 Q W U r W U U y R m p o V V Z V e F p Y b U V O S G c v Q 3 A 3 e V A w K 2 N O L 2 h E Q 2 V X b W x 3 M n c y W n h 6 T 0 N H Y l I z V W p V S F I r d V N T T 0 V X N m 9 O d V g 2 R U l R T 1 V v L 0 N p Z V F Q T l Z U T 3 p I U j Q w S j g z L 3 d Z M T l k R X h 0 W H V u e G 9 6 Z k h G W H V E a H p W O E x E M G d S N 2 s v b S 9 k e D N O K z Z 4 U V R D U k t O R l F B S U 4 w V V F l S n c 5 c l Z X T k J P O W Z N R 1 U r Q U J 4 M U 5 C M D l N c U Z Z R W J C N l F Z Z 1 N M U U 1 j O U k w U U R l e G x w N E h n T F A 3 R V d U U H R V O G t 3 a T d D W G 5 V R k F K b n Q 5 N G F D S V d E T V d r W D g w c y t P c W M z a 1 g 3 N T l S S W V r M E U z M G 1 T Z U 1 x Z T B S M F U r d z A y T G x G R j M 3 e l l u c k t 3 K 2 R 2 M z R Q M G t r Z T F U N F Z D b 1 Z D Y 2 Z U d 2 0 v Y 2 M 2 e U d N S E t G a H p G e F d r S 2 F r b E N T V F U 4 T 2 h v M U F v c G c r Z T Y r R z V M c V k 1 L 2 l r V l V 4 T X N p K 3 U 4 T k V V a V N s O U w r b l I 1 a 3 R M e G w z U l V L Q l F G b 2 4 v O X d s L 1 d w b m d 0 M W Z j O D B Z Q k Z V W T F y W j B X N G Z J W k 5 s V F U x e E 1 L Q k N D R W 9 O Z 1 Z u b E Z z c 2 o r c 3 N p U m 4 4 c 1 R I T n d Y U k F R Q m g z K 1 V L W F I r Z U J G R j I r N U p J c W 0 3 a W h o T U 5 l T H F 5 e W l m Y T d I U n Z M V F M 2 Y V l m T 3 Z y e V N 5 c n M z Z k h r c F R s L 2 I 1 O T F V b E x J d n I z S H h T T 1 o v W T N z b n p I Z T Z J K 3 p t a l B C V E R B U D d y d F c 3 K 2 J t R 2 N T S j V G S n J O c 2 p i a 1 J m V n p Y b F B S b F R 0 M 0 N k a y 9 5 O X k 5 M T V C e m p C S E p N a T N J a U d 1 V D d L L 2 4 r d m l Q U H F 4 M n Q r N n h R V E R S S 0 5 G U 0 V C Q U g 0 Z m J W Z 2 h H b U g 0 c G d p Q n h F c F J l a G 0 z M k w y N 2 l s V U 8 y a U 0 y Q 3 N 1 U V V S S 0 F E Q 1 h u b 2 U 1 Y U d Q Q j J r N D k 4 V l B j L 1 U 4 T j d u U G Q 2 O E d N S X B P d H B K K y 9 2 V y t I O V B 0 a V N u V U x o Q W F C R i 8 3 T G l 3 Q m o 2 Q l U r U T V G O D l I c 0 Z F M G Y x M G h v a U c 5 N l Z z M D F L T 1 h y W F g 5 Y U 5 J V U d P M 2 s 0 e G h s T V V D b 1 Z D T V l Y d 1 c v Y 1 B m O U F r U V V S S z B J c G 5 G c V F 0 e i 9 Q S X B J Z E 9 F b E F v R k l x S k l w M 0 9 F S T B W N W p 2 e n l h W G 1 s Q k V O R H p z Q j Z V Q j l 1 V k F v S m d 1 Q m x M U T Z B W G N m e n Z E S H h n d 0 g r Z 2 1 H T V E x T 0 t q R j R V M D J V R F d V V 3 N X a 1 M y M W x o N m J 4 b F R w V D V N W j A 3 R 3 R J O D A r R m 1 Y W W V 2 S l g x K 2 N U Q k Z s e W U 1 c G p w Q 3 F T R 2 1 w R W h h Y U 4 0 M n A r L z l 5 d F l F L z d h c W h D S m R N Q 2 V p O D R s d G 5 Y V D N P U E 0 y d D d t O D c 4 V U 9 2 c i s y b E F w V D h E O X J T N 2 5 1 b W R Z a D R 6 a 0 h j a 2 1 Q e S s 2 b F R v L 2 I 2 d F A 4 M 2 N M O E N Y W l h 6 T F Q 1 e U t M e H B k d n Q 3 d m E 1 L 3 J t M k l 4 N X o w O T V 1 Y n R v N z h 2 b T l t W m J H U n h m S H V X S m 1 l Q j J I b l l B S G 1 r Y i t Y Z U 5 v M 1 d l R l l x S l J v c U V D R 2 Z p U V N Z R G Z i M F d E W m l C M H R Y U X d G N E d 3 W X F E M X J Z U U o w c D N I Y 0 R 4 S E F k M 0 N Y b m R k O W 1 Y Q j Q y c n o x T X Z V a W 1 k a H I 3 b 2 N n T l N U U H d l M 0 w r U G N x M y t a a n B 0 R E F T N T J 3 Y 2 N 4 R j U 1 Q l p z Z D l w S i 8 r V m Q 3 b X J X V V h F a j M 3 N z B F R y t N M T d S e n d z c i 8 1 b F p L c D l O R m N 5 S k R J O X V M N l U 3 R z Z t N H h k d k d Y R W J J b E p L e V Z 0 K 0 N F S W o 4 K 0 l m U 0 c r N X J T Q m p V e W d V Q 3 N Y M E l F Z 2 5 D T n B y a i 9 V d 1 J v e F d O Q U 5 o S H J u T 3 l V a H h N c z d 3 Q n l r V U N z V U V r R T V s a 0 Z J V 1 p E T D Z 6 R E t M W D l S T 0 R k Z T B F M E N y R T R D c V p L S l F I S E 5 r a j J C N D E r R U 1 0 O V N s Y U 9 t W F I x c H F D T T Z 2 c 0 h q S G 5 B Z 0 x Z d 2 J H Q k V j S 0 Q y e C t v a E 9 N S T d y Z 2 5 B c U x S V k d k S H g 5 T T h s a X J R N W N m S n R Z Z l N B Z m N Y S n N p a 0 h E Z H J B a W w 0 N n h w T j l V N X B k U m t k Y k Z C U U 9 n O H p R U 1 N U M j N y N U x 0 c l N 6 b T l 6 T 1 F u S j V i e U R 5 O T M w T m J 6 K z d N e j R m R 2 U 1 O X Y 0 N F l s b C 9 L a 2 h Q U 2 9 o N j g 3 R 0 5 K Z k 9 0 U G 5 z e n M 0 a l Z n K 2 9 U d 2 Z a S 0 5 H e G N q Q l Z 1 T V U y R V E z Z V B T L 0 d l K 2 J G a U d q Z 1 N M a j V Z S k t m S E V p T 3 V P Y m c w Y n p Q Q 3 N W R W 8 w U k R C V W l K S E 9 q V T B n d 1 l S a l N V W G d i c E Q z N 0 F D N k d G W X B E U W M 3 N U F 5 Y 0 F I T D R N Y z R M Q V N D T k F O M E s z Y z Q 2 V U U z M F g 2 Z 3 l l R G h C Q m d S R U J v S S t v R F F H Z 0 d H T m I 0 N n V j S W p S e U R 1 a i t V d z I x N l l L K y t F a E V 0 Q X p k S j R z R n Z n R G Y w e E p 3 K 1 l 5 b l J N O T h Q U V B j R F g 4 c 3 J s Z z B r N k R v O G F G d G t 3 e n R B T S 9 B T 1 B w d D F J U W 9 y a H I z b U d q S T c 3 a D h z N W c z N U t V U m d y M 3 N k Q U 8 1 c m 1 3 b T Z H b 1 l k e j J U R l h I a D Y r T H N u Q X p L N 0 h q N 1 d 3 M U V v R k F y R k p N U H Z x T X R K a k p q c 2 F N W F Z D S E 4 4 d F V W N l N T b V h v V U t o T 0 V Z N E d R Z m Y 5 e k d N O F U r c n p J L 3 F W S m 9 p W j h K L 3 N o S U F P e E 1 1 c D V V U F h n Q 3 F V Q 2 l P S H I y U n B Q Y z J a Z m g x Z m E 1 Z 1 d H N E l y c H B w O C s 2 N V V h c n M 4 V V Z B a m d R Q k x J N 3 F Q T l h t N G d P N m d I b F J u W W s y T n B x Y V l G S G M 0 S T U 1 U 3 B v Q U F D Q U F T V V J C V k l a R m N j c E 1 q Z n N P W j J q e k p C S m 9 j a V U z M T Z X S T Z Z S X J a e D d m V W F Y d m 5 4 O H U x b n V z M W V I Y 2 l 2 R F o v V 3 l I e T R k Z k R w M X V K e F F a L 0 d C Z E d X O T l y b z N l M m R T R D Z Z Q z N i M m 5 M Q 2 x 3 a j V j V k 9 q N D l z N 1 J 5 M l J 0 L z l U U m 5 1 S D R X R G J 5 T H B k V D N P c 3 N Q Z m t i K z B P S H p y M W N T b z Z 3 d 2 V 6 Z n V z V U V 3 M F N q U l U 1 R W N j M m I 0 Z n B E c k p i T D h i L y 9 C d U J x b z J 3 a T d H W E h 3 V z V 0 e V R z d E d R T X Z E e E d y Y m g 3 d j R 6 U W F v O T V 4 e W g y M m d W Q z d D V 1 h Z Q m V P a n U 3 W G F Z N 2 N G N z V D O T Z o c l l Q a U o 0 V l Z G U G F 4 W U F P S T h O Z F l 5 Z 0 N 2 W V F m T 3 J v Z V E 2 U U h D a 2 1 h Z 2 w 4 M 0 R Y S G 9 l Z X N Y O D h R b U g v W k Z U S T B K b U x H a k Z N N G 1 z Z n l N Q T Z S Z i t n T i s 0 O D R q S E M 3 d H Z x Y W 5 m d W 4 5 T V R q M X p 3 V 2 1 Z Q z A 0 R E o w b H k 4 M C t 5 M n l N b l h Z K z E 2 Z 3 F z b F p m U m V m c y 9 n d H M v U X p 6 L 0 c 2 d T U 2 R X k w a 2 h w Q W t u N 3 h E N k 1 l e T J U Q 1 d u d z J B R j d 0 Q z h q a k l C S l h v V k F v R k t N a m F O M T N y S W N 3 Q 2 d S Y T Z a e H c 4 Z G M 0 Q 1 l J Q U p 6 M T F 4 R k t G U W p H O W t G T G l a S n l D a U l a U l h W Q V Q w V 2 x 4 c D h h a T F P M k o 2 Z n M 5 V 0 t H W U t p U T h 5 W V B O R G 4 5 b 1 N O U G l o U E 1 p R 2 x C d G E x e G J i W E 5 0 Z F l S S z Y r Z 0 l a Y n F B N j J i W k 5 E a 0 J l N U k r c T R v T V h q O H J n b m 1 V Z E x v c V M r U G R j N k 1 V N n l L O E g y N G 9 I T G E 2 a 3 Q v V X A 5 Q U Z Y R G J q K 0 J R T 3 p 5 b z N P Y V B j S k 9 s T D d t c E l a O F V z Z 0 9 j N l h E N j l 2 W k 4 v V z F Y Q z k x N 3 J a c U J F T m h J a F N 3 Q m x w c U R L M G t q N 2 t v U H B Z R X J W N X J 1 N j J 1 W X J L N G 9 C M k p 2 M C t m Y z l D W j R j Z 3 d Q e V d O e G 5 o V 0 l p V W F L a E F n Z 2 d H T j J I Z n U v d 0 x w e W R E K 1 J F U j J Z U k F t U 0 F Y c k V R d l d R V 0 F O S k w 0 N z c y Q k 8 2 Q n A v U D B K U k R 0 Q j l G a T V U b W l Z Z E J l a D d 2 N 0 l Z S k V I c E Z F Q 1 B 6 M m c 1 a H o x N G V 1 U 0 F E U H d k M z N C T j d C N X l B W S 9 J R D N E K z l H U k V 2 R E 1 S V m 9 k W H M r R i t S M E l Y c m 0 r M E c z Q 0 x v Y X l H e S 9 a O E w 3 R T F a U j F x b V l l d m 9 Y e U d R c k F G c j V m S 3 l W b H d L U W Z 2 N j N X Y 0 Z R Y U V k K 2 Z Q W E d x c n I 3 b m h w M V p K d G V 0 U l N a U 1 l 6 c W 5 D S G J L c D g 3 O U U 3 T j Z Q d j l I Z X F R Z U F W N j l R b 0 F u R D E v S G Y w a 3 E r O U 9 h M 0 Z i b 1 Z B b 0 Z F d 3 R O N z F 1 b 3 B Y T V F t a m p u N 1 R 4 W E E v Z l U r O X h D b 1 h p M k p G S 1 p Z a k Z 4 e C s z Y k d w U U 9 Z W G k 4 L 1 l t M W J O W G 9 U a V d a S H p K a y s w d U 4 5 Y 2 0 y W j h P c 2 t 1 c H E y M k 5 O O D Z L Y 0 g x T m h K a C s 5 R 3 I 1 Y V V L d 0 9 H Y n d U M H V M U 1 B t U 3 V D N G 9 O Z 1 R h V W V w Z k N F R z F y Z l B P d V Z F a 2 t q O D B a T E x D N G Y 1 V X d H L 3 E w c 1 I w d 1 V W V k 5 1 W k U 1 N l p P S W d 3 Q k 5 5 d 3 B B d U I z a D l M W m V u c j l l Y l R W N G F x b l d t a n R K M X h w a E F K V n B h V l J Z V 3 B V V 0 J x V m x r Y W x x Y k c 2 T 0 p 6 R E t q W U V E N X h S U V l X b D B l d G w v V U 5 E b X E v c 0 h 0 b G N X a z F F N D d a V H l z Z D F m Y m Z V c H Z q a C 9 u Q 0 8 w Q k N 3 S k R a N l Y r M 2 N T S G h P Q U h 4 a F p 4 Z S t s S 3 l J a j Z 5 Z F Z s Z l M 1 Q V N U K 2 o 0 c k Z H T k Z p W V l L a 0 F 5 T 0 p 4 M E p n U T k 1 W W t D U k l E M W 5 V S F N u O U R J O T I v S 3 N v U E J k c E R l d 2 h v T U 1 Z M G J 6 O W l I Q X l 3 e H V x b G N n e V h l T z c 0 e G F I Q j J X Y W V v Z X Q x W m V q a k Z u U F F E c H A y O G U 1 U F F z U E l M W S t S O U J S T X Z 3 R G p 5 R D g 4 c G Z z b n R p W j c 0 U G h J N 2 Z 1 Q U 5 u K z c z O V R n a 2 5 H L 1 d x e F l O Y U 0 r Y W V q R j Z 4 R U l E T U d G e U c 4 W X M v U G V w e n h r T D B 0 S G R o c m J 4 O H h N Z k h M c m h o M U g y a 2 5 2 d 1 p 6 b z c 3 U m 4 y Z V F x R l F L S 1 l P U V h 2 Z H N S N 0 N p Q k d H a F Z a Y 1 h a Q z J Y T m N q e V B l W l Q 2 R l F L S T R T N l Z T N k l I V U 5 i V T J 3 T U d Z Z 1 d 0 M H A 4 U l d 6 U H V Q a k J Y T E N h N l F w R k l y Q i t G T H l Z c W Z M T F h V c D l 2 V n p H N V V i Z 2 1 1 c m J h N n Z p U n d U U j U w U W d u S l R V S D d r U 2 t j V F N w R 2 g 4 Z D U 1 Y 2 R 3 Q T d t a k 0 w T k V U V m Z w c X l 1 Z T I r a F J 6 S W p x c m l n M z B v e V J t S G 1 z K 0 1 E L 0 d r c G h P T 2 9 C Z k h r e H l R b E Y r R 2 V E L 0 x Z a X p N S 1 p U W V l h a V Z a a 3 B H T z Q z U 0 F k b T l I T 3 l K b n h K S H E z c 2 l P Y 1 h q V E 8 v M X U 3 M 0 h s U m h h d H c 2 R G h G U 0 E z N T l j d G 1 v e n J t d F B z M D M 5 a V F t O V g x V 0 t N Y U t F Z z B W W T h L b 1 B n R n I 2 W G w 0 a D N j T 0 Z 1 a U 1 L T 2 F p T X h I e G l 1 d 2 1 Z V V N 4 R n A r T n p D U j Z I R 1 Q 5 b m 5 E Q 1 F L O V l r Q l d w Z X R I S z V t R X R Q U i 8 z N E p a Q n p r R m h G V 0 V 1 U E N P M z d x S n V Z U z Q 0 a l N E W m l r e T F E U m l 4 a G x Z N k I 2 T m 1 i V m h 2 V V R F a y t v e W x S R T k 3 R n d E d X Z p Z H h E e n d 6 N F g w Y W M w L 0 s v d n k x c 2 p r V V g v Z X R z U D Z r R 1 V W R V N z R k x r O X o w M 3 d N R 0 d 2 N 3 N q Z X F W a U V n c E 1 0 M l I z U l h w Y 1 J s N m g 3 W V N k T G N n N 0 9 M c 1 B 1 b W 1 o a F Z C Z z Q 3 N n d y b n o 5 Q k Z N a n Z y T 0 l H Z W p z R 0 t o c T l C T m h X U E 9 n N 0 N M U U x m Q V N R N F M z V V c w R k 1 U R T F 5 N V F L Q l F L e G J G R n V t b U N I b m Y r b E V B e n d u c k o 0 M F J L a W V 1 N H l F Q j l h M V l v R k 1 j T z M v Z n h Y Q S 9 U R 3 Q 4 c 3 V V W l k x O U R X W U N v a 2 p u W D c w S m p 4 b V J O V l U w b 0 t 4 Z E Z F U 2 t s d H l 1 Z T N o M U x z U 1 B U T m F 4 V H B j U G 1 N T U p J M E 5 0 R 0 Z C Q 2 M 1 R V Y x d 2 Z V M F V U O E t k a l d r N m U 2 W j J 0 a V o 4 Y n E x U D h m Y 0 x Z c 3 c 3 R H A 1 Z E s 0 c 0 0 z d H R U W S s v b T J t U 0 9 3 M j B n N j B v T V Z 1 W V J 1 a E s r c E 1 V S i t 2 N j V r a X B M N C t J c W k 0 U X Y r Z U J M S G R s O X p q Z y t r b C 8 3 V E J 0 T m 1 a S F B 3 W D E z Y l N t b m x 1 Y S s 3 M G 9 n T l l i M 1 Q x M k E x Z k 1 u T T l y e m 5 V Q k 9 x Z n V z V U l 5 R z Z m K 1 V W R X d J V 3 F R W S s r V H J z V E t K d 1 F L T T B C R 3 h j a 1 J Q U F V N Q W 9 X a 1 l O V 3 Z S S 3 h Z Z z N U U z V G a j J C c 0 9 L S V N I R n V N N U V T N 0 5 W W F l 5 N j d J S F F W N W 5 S a G h X S 1 M x a W V L Q 0 U z R G 1 M T U 9 2 V 2 9 4 M G t s R F R r c T B B R E 9 L R m k w c F h E M 0 R h V X J r M U x l R F p p Q l Q 3 Y V E y L 3 d n U k t R b k Z x V 0 h R N H B W O S 9 5 K 2 V o Y l N P S E 5 N a l B T Z G J u O D l 2 Z W l V V W 4 0 V V d u c H Z w Q X Q 4 T m Y 4 W k E 2 d W 1 i Q 2 J v Y W M 4 N F h 2 Z U t 2 M E R B W G 5 o N 0 c 1 Z m F n b D g 4 S H d K a T l o c E s z L 1 R U b n Z P U 2 o z O E 4 5 Z G R N U n g 1 Y T Q 5 M H R q c X N t W U R 4 R X R 4 M X A 2 S G d 4 S 0 x l L 0 R x M 3 V S N 2 9 m L 1 B X Z G J k T 0 1 I c 0 Z a Y 1 F t Y j d 2 Y V M z M 0 p y M 3 Z O a j V I O E 5 j d E p I M G k 3 O G 5 z L 1 Z Q T 2 Z 1 S y 8 r W S 8 w T X J t a l h 2 O E N v V k N v W m p j Q k t u M k 1 N M W h p a U R p T T l D a X B R V n B 5 L 0 9 u U n U w d m h V S X h m W k Z T N H J y d X V F V k R J U V N 6 Y l k y W U x r a F B r Y 1 V R T 3 h L Z U V n M F Z p c U 5 N M H B m Y z N a a m h 5 W G F Y W G 0 w a W 9 z R T V G V F o v T 3 k 5 S 2 x h V 0 5 5 Z m t j U 0 V u d m 8 w Y 1 R I T F Z Z M F l G S U t R a 0 F L Y 1 B L U n h x T T Z Y c X F i W T E z e m 8 z U z V n W T g y T 3 p n U 1 B B a 2 J H c D F t R z F y L 0 w v N W N h e H B M c T d h V 2 h q W j J a Z 0 o r T m 1 C N U J H U C 9 m b k J G T V c 2 b 0 5 r S m F I R U R X c D J B W m l j Z 2 4 v N T E y U X l i a T Z z c 1 B B b G J 1 d 3 J 6 V 1 R 6 d H k x R U p k d m 1 j Z G s x T 3 d N Y k g 4 c F M z R 2 9 h L 2 1 S W G h p O H V M O E d G T T U 2 O H Z N Y W J N Z l Z Z b 1 J v U D Z o S 2 N Z T T V w Z E J D T V F r M 2 9 S d W 9 u b 0 p 5 d 0 5 l N 3 d R W U 1 Y U W h 4 R 2 Z j d n V 3 R U x F S 0 d I O V p p Z U 9 X N U o v L 2 s v a G x u e W U 5 N V Z a a 0 p r R m t 3 e n V 4 M T F 3 e n F q Y U t y c n B 4 M k d Q O G x y M G s 3 d n d N Q U R M V F J k Y 2 Z i a 0 E 2 M 2 N o M E Z 5 Q 0 p Y L 1 F w a k h n V l h 0 M E x P T H N l S E h T K 0 1 L U F o v M X V M T n V h S W h w T U p t V 2 9 q O C 9 J Z m o v V X d G Q X F G U W p G T m t h b j J R W X V y S m p O R 3 h R S 0 V Q d j d j S 2 h s S V B G Z D l n V l l v R k 1 j V 0 t j R X J V R z N W b W 9 o R 1 Z C Z m t u V D J j a E 9 4 U H F i c U d D c 1 h S U W t x S k s 4 T z Z h U G M x W j B q M C 9 Q b H B 3 Q 2 t s Q n U r Z E c y R 0 d Q Z k t r b 1 Y 1 e H J z T U 5 h S G N s e l k 1 U G 1 4 d H V L e m M x a W 5 S Q m l T R 2 9 z b n F l U z R 4 T n Z C d k p P Q 1 N R O G l Y T l R r Q 0 h K M m x 6 Q W h L Z U p H S k F 1 U k h X Z W l 1 e k J N V 0 d O b U l S V V F q Q l R G d m 5 2 Z k 5 p T k R r Q n o z W j R C R U N Y R C 9 j M U 9 T e U 0 2 V n c r S X p L d E k 1 W m Y 2 U F R Z M n V Y e C 9 Y M 2 R 3 e n J Z S D J 5 Y U 9 0 O G x K a H Z x U G l 1 b U s w b z B W Q 2 d V T 2 N o M E o 0 b T d Q a G Z X a C t 4 U D R B M k s w T X h C T n h C V 1 V i Y U 5 2 S F V s Q i 9 T V D A z e m 5 v Z X o v e l N Y b l l z e m Z n T X g w a 2 R 6 M F A z b l A 3 e T h h N n J O V 2 9 a W E 5 J M m c v Q 0 V E S H I 5 K 1 R P N 1 R x b F J S Z C t l V 3 d u N D c 2 L 0 F Q c S 8 4 R l Q 5 b n h S M T Y w d 0 p u U z h 5 R 0 R R O V N v V U N v V k N V U W h r d W d N N T h E M T d F c U 5 W T G l w S U 8 0 R 1 V 1 S z Z h c 0 Z Z b 0 Z N Z V k z c W p r Q X R R M W 5 H W H J S S 2 Z R Q l B i Z T V C V E l V V l V v c G h H N 0 V 4 N i 9 Q W l R t W U Q 5 b F l s R l U 0 M D A x V V J i R 1 J q Y T k y e X Z T T l d Z Q 2 5 t N T M y Z F R x O E V x M 3 g y R W 5 5 Q k U 4 N G p y T W k r a X N L V G E 1 c 0 1 w a W Z Z b E J S Q 3 V z Y 0 N p b E p P b E x u d W x 3 M m R 6 b T h H S 2 5 S M j N h S j l u d j Q 1 M G h Z R U Z F W j J s Y z U 2 e H l p N 0 1 y V E V w T m J j U k 9 5 U G t 4 b l R m T 2 p 0 Q 1 F T W E t n N X d M c k 1 n R z M x N m R a R V R k W U d q Y 2 1 S Q X l k T E h 4 O F d 5 Z E 5 q b n B X V H p U c V B p d W 1 J M G 8 w V k N n V W c 4 a 3 o r Z W d m M 2 s z a T N p O E 5 l W X B S c z V i N F p W O E F v T 3 V Q b n h 4 e n Z L Z F d Q S X Z Z b W U 4 R E l Q W F l E L 0 x V c H d 3 U m t S S U F n b z Q 2 d E 5 J N T J L c 3 V K N 1 g 1 e D N t U H R a Y W N I U j d i Z V F p L y t k V W h P d T d u Z X V p c F o y Z 3 R Q W S 9 v e G c r T T V U S n l r S m t 1 T 2 4 v e n Z q R 2 R L O H h J N k o 3 T n Q w O V g 5 V G t W Q 2 9 Y a W V D Z E l k Z V o 5 M z U 2 c z Z O V X J D O U t P b E J M Z l U w N U R o V U p 4 N 1 B G O X Z 5 Q 2 l v Y V V K c W 0 y T l B j b X B z U 0 R p U U 5 v c n l I V X J G S X J o e V F U d 1 N F d U c z Z D E 5 b j M w a U d s d z V N O E t H T W 1 2 R W p q a 0 p Q T i 9 o O H Z P R F N W N 3 M 4 d W 4 y S m Z t O H p k M C s 3 T 3 o y M m R Y d D g z a W J 3 N 1 h W T m 0 r Y k U 2 W F l L T n p m Z T Z j W G N G d D l t d D g z W k d o M m d y d 0 Z Y V H d K c j Z a O F h r M z V Q T j d t Y 2 t l a n p t Z V d G T E U 4 V D E y N G Z C a E N j R m F G e G Y 2 V X p 3 O F B w U E I 2 T H Z h V n B N O G p M U T V 6 b 2 d h e G t S c z B w e H h L e U R v N n F Q d X N t S T R v M F Z D a F V F d 2 V k S X Z Z a F I 4 S E 0 0 c X o 4 d 0 h j Q T g v a 1 A 4 N k l R R S 9 O e k 1 6 T G R 4 S T k r N E 5 Z U z g 0 a C 9 l e i 9 J c D N F b 0 d P d F J X Y 0 I 0 T 3 g 1 Z E 1 p d S s w Z W x 5 Z D R h U 1 l F U F h u c n M x O U 9 M T y 9 Z M n J G V l h Z c T I 2 Y 3 Z 4 a l V D Z 1 V D c 1 c w U T B v S l R w N z Y w c E 1 W M 1 V J d n F T N U l V N T R 6 Z F l S U 2 h V S X h 2 Z k Y 5 S H h u S U 1 D Z H d u S 3 l J R 3 p 6 Z U 5 q V 2 V i N j J P S k I x Q W R C c F B 1 Q 3 N V a z R V O T N T N l B 0 R G g w O T Z 3 c E 1 B V m N Y R 2 x 4 V G J W T m J B U z E r W G 9 k a G p z U 1 B s L 2 Y w O D N l R W N Z T F M r Q l F K d U R I Q j F M V X B u d y t 1 a W h P N V J q c k p 2 W W Z 5 M k V u N E t j S G t 0 e l J t T W t L Z W N P U j h D W F B k M 3 A 4 Z F U 4 W G 4 x d G F 4 U E l S d W d S a n V z Y l Z N e V B z V C 9 u Y 2 M 5 Z 2 h B T k l C L 0 t r e H p j b W x C a H Z L N 0 R G Z m k 2 S X c v S D V E K 2 F p T 2 p 4 V F F s Z D h y a E h 0 S z k x T W 9 j b E N p b 1 V L a G 1 C d 0 l q Z m o 1 S D B X d l d F a l F 1 b y 9 V c z c 5 Q k s 2 N U d p M W V o R m M x Q U Z G V V J 0 T m Z p N 2 5 z U 3 J h Z 3 F l N X J Y c 0 F P L 1 l U d j Z y R l h Z S j E 1 S C t w b G J j c H E x b D E 4 S V Z n e D h G M m Z Y U T B O M z M r T m N C Q W 0 r Q T R E e n l p T T R y e n h T O E V z Z E R i S z d t Y U E 3 Z n p G b X J h U 2 0 z N 2 d W Q 2 9 W Q 2 N k d 2 h B N E p V K z d D U j R K T U Z M V j V W a 0 h x R 0 F L N D d O U 2 J W R l F y R j l N Z H p m U U l a b 0 R O K z l X e E p m T 2 9 v Y 0 k 2 V W R I a 0 J V W D N x a k Z t a G 1 J c T B P R D Y v c U V 0 U j N 5 O C 9 k R W x N N S t y c U N G W F d 5 R l l y U 0 9 E b F R w Y 2 J Y K 2 x t M 3 d E Q j B O W m d m a 1 J u V m t U R D F n V H R i c 0 N C b E U r V D A r Z E M 5 S U Z I V 2 h 4 b V J U V G V Q V G R H M F R n Y 2 g 5 M i s 1 U G I 2 T l B j M z V 3 c U d P b E J w Q 2 V a R m R D b 3 N q W l F 2 Y V h J Q z l p U j k v S D d I Y m U z e S t a Z m R D Y j Y y b 3 B o R k 1 Y M U V V Y V V 6 Y l k z c n F p T n M 3 L 0 t 6 Z 3 V s a F I z S j d m W V k x U l N a U m 9 3 Q 3 J Q a F J q c G 1 n R X d 2 Z D R X U j d Y T 2 J 2 Q 0 l 1 R k x 1 a n d a M X M z V U J X K 1 p F N V k r c W s 5 U E R a Z S 9 R b k c w V U t L a E F n Q 2 h x V j h G e G J I R l h u T U 5 4 d n d O Q U d n b H N 5 b D l 4 O C t C M 0 E 4 T z Z X Z C 9 B N E J l T W p 2 Y 0 V I Z 0 V p Y 0 9 r d D k 1 S m Z O W X E 3 S l Z Y a 0 5 s K 0 g 3 S l h a T k 1 0 N 0 x X d k E 4 Q j V k U k 1 5 M 1 R G a y 9 5 S l N E S U J N Z D A y c X l W Z G 5 6 N k 9 r d D l 5 Y W Q x L 3 M v S T l o T H R w N G x F Z W t V Q 2 d V a W t t R D l K R k 8 2 b G l Q W X N S b 3 Z l L 2 Z C U 0 N k Y 1 F y V z F y R W 1 D Q U o 4 M z h j M E N 5 T 2 9 L a F N L b z R 2 d k I 2 S F R z Q U R N a l V 3 Z E F j N E x v T j J W e k Z R b U h Z V m l R b m 1 z M W V H b E R n K z M 1 e k Z q Y V h C d X B j V 3 F v c E U 1 N 2 F T V U 5 H W U N m b G F i S E 9 R d 1 h C Y l R 1 R z V X b E p O S 1 R N c E 5 n U 0 V n N l V z T 1 p Y d 2 V i b m E 0 O T N D R 1 J N L z B T R E t B U j V v Z E 5 w W m J u R l E 2 O W x J c F d 6 c z l I b W 5 P M E 5 V d k t L T k l o M H V x Y k M 2 d H N x a U o 2 T V I w Z 1 N z a D R R Z n M 2 U E w 1 V l Y y S 1 Y z d W l t e V d 3 c T l 2 b n U v c 1 N m R 0 Z a T V p Y b T h N N U h U U W h X R m h s Y 1 V H V n h x Q z V G S 2 d C W H d n d W R M Z z g y T z d 4 d V Z t V E 0 x N k 1 Z U D l j K z A w W l R a d V N p M 1 h m W G x u S n E 2 Z W c r T j h j T m p R O H Z p Z y s 1 L z U 3 R G 1 W R z F w M U J N Z D V S U 3 B B Q k 5 S M W h S M F B R d 2 p s R X o w Y U w 1 Y T Z n c E Z C T k Y w S G 1 v N z R W a E l 6 T U p n c z R H Z 3 E 0 R 2 d x N 0 R C S W t t M 0 x v W E F k Q X F G d l N j M H d B e X d E d T R o Y U I x S D F y R l F x S 2 5 2 W X Z r b j I 4 Q 3 d G N z d 1 c k F l W U 9 D U m V l b V B S K 3 h m S z V v S k 1 P W m F q Q X F G U X F G U U h I V U N I N W 5 w T 3 R h a k d E R m F 4 Z n l D d G V X N l V 5 U 1 M 5 U W p z M j c r U F J 6 Z j l s Y 2 N l M j h R N T U 1 e k x P O S 8 r c m 1 N O X B D S D V 3 c j k 4 a m x m M z V 0 Y U Z 2 d n J L Y T N q Y l c 5 O W U 4 T D Z r b F B 6 a V Z 6 K 2 5 1 b m 9 X T m J O c m 1 E T m 5 E b F d W V l N P Y U d Q V j l u N S 8 r L 0 N l c 1 d I N E M 2 O W F 1 b z d 4 O G R I R l h D c 1 h Z a 0 h p Z W o x V U E 4 V 3 h l V k V l R H Z M V z l K a H V l a E h h V j U 2 W l F U Q 2 o x Y V o r S G 1 q T T B 1 M z B M R T V i S G R D N n F 0 R W J z O W d 1 Q X g x c 2 R u b T N Q L 2 V 4 M F d x b k p 4 e G J G V 0 J 6 V H N U U 1 J m W i t W V W x K d W F X e F A r Q V F E d W t q N G t x Y k 0 r U D d 1 R z U y Q X J q e T F G Q m R H Z F U 0 c X M 3 Q n p v a W Q x R m t Z T m x z U j B 2 c m s z d 1 V 0 Z G Z j T F N N K z B l b T F z Z H J w d 1 p Z U 1 M z S X F v T E x x M n l l S 0 x O W V h z a W J L Z k Z s Z H h 6 T 0 0 x N W x S Y W x w b k l i S G l 2 U 3 Z p U T F p b D h y Z n d 6 c m R H c F R Q c D R F W G Z U W k V 3 S 2 d J U j N 3 c D h Z M H Z 6 a V l I S D J q Q 3 N V M F J v b U d D a E F h V 3 R r O H p H V V g 0 R G Z 0 U V l 0 W F l T N D h m Z F R O U 0 4 4 T l h W c i t P R m Q r Q 3 d G R 0 Z D M D Z m T 3 l p b E J L O E R E S 1 R R T G 8 5 S y s x M U U y S E Z F W F l j S V R T a z d 5 S F R u Z U Y r N l l O b U l L e W l j T D g y Z F Z a e V R u Z m M r c T J r S H Y 4 a G Z u c 3 R R V W Y 5 R V N k Q m p l b 1 R B U E N h W H N s d V N 6 M X p D L 0 h M U G 8 r N T h B e k 1 K Z W Z p T i s 4 a H N 1 N D Z B S n l k R H h C M E 5 S e X h m N j F r R m d C K 1 p 3 T 1 J r O S t D d l h w a T Z n a W 1 0 O X h P W n R 0 Z E U 5 S z J R c U Z R S 0 k 0 e m d n R H B U S j B 2 d U Z w e F l l b 1 p C a 0 d B T j R W R n c 1 Y V d G c j c y a m E r e W Y v K y s 3 T G E 3 N 3 I 2 T H l 5 N j V q S m t 6 Q z N P U E N r M G 1 r e U d U e V Y y Q j d i b 1 Q 0 L 2 F z c j Y v a n J y d i 9 s T F B O c 2 l 3 K y 8 5 a 3 Z z b n J W N m l P Z S s v T F d s N 2 4 v Z 2 Z 1 N C 8 0 S D d B S m c 3 W n k 0 Y k 4 1 N 0 Y 5 V z k 2 e T R T T V Z h S G 9 4 W F Z j a U V m S D N V N n B J U 2 c z Q l M x d V l a e U x F N G t 2 d z R n M 2 h V S X h N Z m h T O G 1 5 S H k 2 N X V Q e X V 3 R m V 1 Q 3 k y Y l l 6 S T N x S T Y 0 c j J P V U d Q T l B o a 3 V 3 b n l x e U 0 2 O X l 3 S 0 1 i U 3 V C R 0 t L U D N h e W d U d 1 l K U E R I e H Z T S l B 1 W n Y 2 S W F u R j V t c 3 F a N G Z G U E p H O H B N V G l z e i t X d U x T N 0 x I c G Q z d H c r O G E w c F N Z R 2 x m T X N M S D d 4 V l V h Q X B Z W E d Y e D J h U k d m M 2 R u R j N o N T F L U l h B R T I w d V o 1 W m J 6 T E N I b j l z V F F q Q T N x b l A x V E p z O T N V a 2 N H Y m 9 X Z D N m N 1 B O W G 1 j U E V N Z T B S U n A x T 1 p 6 V z B 1 S n o y Y X Y v e k 5 T T G 0 v S 2 N Q O V R T T j M 1 V j J 3 d V N Y d j l v U H B Z T X h q K 2 Z 1 W G h r N F J H N G 9 t S j J E R H B y N y t O T U t m L z B T O G l 4 M k w r N n h R R k J v b E d p b 1 F R c U R G c T d C U G Z B T k J W e F B D a n F H W D F v e X F E U 2 t s Z n N z K 2 5 M M l B q Z C t w S l R T M G t s b F l T O D Q 1 N G p o a z R P R z N 2 S W J Y d U p 1 Z 2 8 1 W W c w U l N l Y n N Y U l N t c 3 d x b G N p S W l V R U h Y V j R E V H V R M 1 M x S V A 0 T 3 d v b W p G c z l G b k x z Z V l z U X d S T F V V S X R h S U l R S i t 4 b E t L c n Z w c T d z Z W R E a 3 o 1 c k Z h W H Z 5 U i t U T 1 p D U z Y z O H c 0 a j Z E a m p x N j d 2 Z 0 V 1 R W 1 j M 1 E 4 U G Y 0 S V J 3 W m k x Q 2 d D L 1 l V Z D J z M W Y v R X Q 2 Q l p 6 S G 1 u M H J z e l B m a W R 4 M E c z V U t t T z B p L z h M d G h t O V V y R j J Y S G c y N k N N V U h 4 R k t P T U F y Y V d u b 3 N 4 Z T F Y K 3 B r c E c 5 M 2 V x V U N n V W l 1 b U Z E T H h 3 d 2 R Z V V F Z c 1 Z K c 2 5 D O T N 4 a 0 1 I W G R M W l d W b F l P M m V a N 0 x M Y i s 1 a F k 5 L z d C U F p i Z C 8 r N 2 s y a z A r T 2 J M S W h H b z N 6 M H d 4 O G J j d i 9 M V z E v a W x s L 2 Z 6 Q 2 M r L 2 l s b X p w Z z V y c j R H O H Z q b X g z a D A w N k 4 4 N k l Q L 1 N F b k p 5 R 3 N 3 N z l 5 M W M 5 Q T J 3 e k J a d G 5 U W n N P Y y s 5 d m l t b k 5 l M W R i V z B 0 Y l d O d U c r R l l x e T R Y b U h x c k d w Q 1 V H M X J 0 T G l U d j d h U 0 w x R 2 l v V U l 4 Z 2 F S O H l l W l d o L 1 o r a X d q V 0 Z S d W N V V z R T M V V Z d W J q V z d r b T M 5 c 2 t C a k d s e G Z F M l Z K W E I 4 a 0 d B S z g x Q m t L a G 5 Y O W F p Z 1 c 2 N E p M c T J 6 Z V B p Z E M 5 U k F 4 e W x K S 2 V r K 3 h C T 2 h E a k x I Y T F u a m Z 2 Q m h 4 U G M z Z G g 5 T 2 t n b E M 0 c V V z S C 9 P R l F t c m t S a l Z Q T C t 1 S l B o U k F Z U 0 J i S E R O N H h O O H F O c j N S b j k r M U 4 r a l J t Z 2 h H S m h n Q l J U W E J L c W N X N l l v Z G 5 P O E 4 3 M H V s S k 5 y V T V u R j V 1 V V d w T 2 I 5 R l E w Y 2 Z V L 1 N h a F V C d 2 R s R 2 l v Q U V C b 0 d u c T h F a j A r Z U J K a l J B U W U 3 b 0 Z u Y 0 h j O U J F R U J 2 a k R w R m d R Z W t a U G Z N c 2 d O S 0 t W R V p o S m h m N i 8 4 R 2 I 5 c F Q r Z 2 d 6 R U h n b G R R Z z R t W D R y U W N o M H p t b 0 N 4 R 3 J D R j F w a T g 5 Q 3 I x e U M w S l J 3 Q 0 F L T 0 p L Q 0 9 W R n d k a l F n c l J y Q W l M R j Z G T V h z M T d w N i 9 Z c z Q 3 T 1 J U Z V p J Q m I r M 3 p P Y 2 N u T l A 2 Y T Q r Z 1 N F W F l S Z X N S Q 0 E x T 2 F m S U R P S k k z Z W d X K 2 p s O H d E d 2 0 x L 0 Z y Z D l L W n R 2 Z G V R K 0 5 u Z l Y z R 0 h O U E N 0 d C s v S W V E e G p B Y 2 8 z V 0 V p S G d W Z X J 4 c V Z P Y 2 9 G Q X F G N G p o Q i t r a G 5 t U G U 0 e V l J U k d W R 0 t 4 R W l Z e W k 3 R F h s N T N 6 Y l Y 4 N z c r K 2 s 3 U H Q 4 Y z J Q Y 2 Z W V j E 3 Q j g y W E l B b n R 1 e W h X U 3 l P O S 9 w S T Z h N H V E a n Z k a W t s d j c v a m Q 5 e D I r N j B F U W N D L 2 Z Q a 0 w z U G l s c n p L a m F z Y T Q r d X V s d H Z Z Z y 8 v M k Q 3 N U 5 P c C 9 u R X A y L 2 d v e C 8 r R 0 d 0 V 3 J 4 M 1 J 1 Z m x F d z l N M m 5 J W m x I Y m w r a 3 V N N F B Q W D B V N E 8 y b j N 2 T 2 V T T W I 5 Q U E r L 3 F r Y m N 0 e W d 0 b T N 6 N H g v O G h I a T h p R m Y y d k 1 K b l B 2 d n B u T 1 B Q U H V z Y 2 J 2 a m 9 4 O G Z V V n o 3 d W Y r Q S t m d l N U S H h h c 1 B Z Q l l M T T d O d j d p b G 9 H M E N m T 0 9 i L z h v e n p 6 N m R z K z E v Y j d r T n k 3 S j Q 2 d W t u K 2 V h M y 9 p M W 4 z L 3 Z m K 3 d H d X V I e G l V a j J P R m E 1 V E d O R V F Z R U Z V e j B i b l R X W T h D W j B x b m x T a G 1 E Q n F V e j R 2 Z H J y W l d v Y m x o d U Q 4 U 2 9 z R j B a S F Z N Z 1 F J c E 9 T d z Q z T 2 9 Y N l R v d k t q T 3 l p S U R j O E F j b U p T U y t y V F A v O W F u M m R I d D B m c 1 V L a m N F M T g y S z h P Y l p F V 2 J h R 3 B v U T R i d 2 N Z Z j N E a H J U U D A r M H U y e E 1 l a H p J K z Z T Q j B j V l h a R 2 l j V 2 0 1 e F Z i a k k z Y W h E U l F n R l F G N E x G T V o z M 3 o 0 c 1 M w Z U N P e G d 6 Z H Z p U U F k b l Y 3 M 0 Z x Z l l s R l V w N 0 t m R U 5 n c k h K N W F h c k l n c X J P L 3 B 6 Y m p 3 Y l J Q c 3 h N Z 3 B S e l J Q U k Z D c 0 R D c W M v b E 1 t M j B K a j F R Q V B 2 Q m N o M H V 6 R T Z p S V V v V k N v Z W h C a V l h S 3 d w Q 3 R x V k 9 n b F l h Q m o w d 2 5 z a T Y z W G t M Q n N C d G 5 4 d 0 0 0 T y s 5 S H B v Z H l O V X F D e m p y b 3 J C d X l D N W x z e G R u M U V I N 2 J R Z X k x M T J M T V h u M 2 N 4 N V g 2 T G E v U j l k c 1 B q Z W x j Z m V Z S 1 l 1 Z D l C S U R F b i 8 0 W m 1 S N H M x T 1 p E Q m 9 P L 0 V J d G 9 H Y 2 J z M V J p e j E y R E 1 Y b z F X S E V h S G R 1 e D l I S H Z W R l F C N E R k d V I 2 Z H h J Q X B s c X c z M X R N O V l K b D R h d k 0 x M T R q V H N Z R H F O b W J W Y T g 5 Q n A z Z 1 p 0 R X V v U E Z Q W H Z O T l Z u Q k 1 Q U E M 3 d 1 k 1 S T B X a 2 h Q a E Z u O F R a O H l q T 3 J v Z U c 3 W G N r T 0 5 2 d k l m M 3 l u W G 4 z e G M 1 O F A 4 Y j h V d 3 Z T a j B L a F V D a W 1 J R k 1 v b m x T W T B Z S z U r R j F 2 N m 9 1 R 1 o y O D h t M X R 2 L 1 E x T n p V M D U y M i 8 v N 1 c x O C 9 y T m Z t T k M r R T R r R T M v b m V m N 0 x s K 1 M z W m J Z Y 1 B I K 1 p M W C 8 0 a V g 3 M 3 g 2 K 0 9 1 Q T l p Z D d P Y W I v L 0 Z O M H V r M E F L M n R y W H p w e G 4 v a D l k Z T l u a m U v N l M w W X h w R y 9 n b T d k O X Z L Z 2 J X Z H R Q R 3 Z Z Z n A 5 N i t z b E J J d X V N R 1 R O W m V j T E t V W X c r c E x P e k 0 w Y 3 d C R G p u N 0 h P S n g 0 c 0 E y T D U 5 M j Z C e k x y d j A 4 b E g z T T E w b 0 t p c k t l V z N i Z G x i a 0 x T b 2 F M R n d Q S l d a U F p W e W 5 j T S t s Z W R H c D h a M D B J S F J D Q l Z L N U R S V 0 t p Z U R C N W d 6 d F B X N W V B U 3 l M N j Z 3 c k 1 U Q k g 0 V E l N S k x R N k 1 z Z F Z O Z H Z X O H p y c X V u e k p 2 V T B a d G 5 T N D l K c U l i U U V Y V m x u O H p T d z d L e G h D R 0 d I N l F x Z k w v V T B a W H V o M G F Y Y 2 x T V i 9 p e X I 1 W l F h U G J a M H V I e H g 4 Y j A 1 e F p a b k x K R E p 1 V l J T W l J Q Y X l m T 0 1 Q V 2 V N d W N L Q W x m Y 3 M v a E R J N E V S O E p 6 S F I 1 M 0 g 4 N 3 d s a m x S c k g 3 W E t v U W d w Z 3 R t V 2 9 M O V B k V 0 p V a 0 h v R k F 5 Q W t U N D V M V j J 3 d n N S a 1 d k e m d w U j R I W n F z c n V i O H B 3 e i 9 F M V R T N V F x R l F n Q k l O R m Z U V U J l e D l X d y t D S H F G T 2 p N N T V w N X N Z T T A v Q U 8 3 V H R p T F h v U m 9 U U T B J c G 1 Z a T Q 4 Z l h C c 3 F B e n c 2 b D h p c y 8 x d T Z M K 3 l Y b W l n R y t G b C t D N k R 4 V X N S d X R P R U Z y b 1 N n N T R 2 Z G I 2 R D M 3 Q 0 5 q S 2 F q e G N y U X l 1 Y U 5 l T V h X d E N U d 3 N q R 3 Z v N l c z S m l C Q T B O M H l x c G h h W W N X e k F x R X h l d z F h M m R 6 Y 0 E 5 d 1 U z c U Z 0 R 0 x O V 2 9 j O W N B W k E z e X R S Y W N U S F d D W m Y w d F d z W F U z V F Z q W F R m L z d V a l h w Z T V Z Q U 1 B Z n N 2 Z V F V S m t M O G E 4 V T R t Y y t 2 W n d P S H N m S S 8 z O D d Z T 0 9 z V m R l a G o 3 e k J L S X p U M E N M V j V I Z U 1 y S T Q x e U 1 o M 1 R R e T J a c C 8 z M 2 p y a H l v V U N v V m l T a U 1 6 a W Z I W G t q N U t p R W d 4 U W p j T D B w W T d 4 W n l H b T U v W W p P d m 1 1 c E J P U G Z W V X J y c n l h b j d 4 c T U v b m J I L y t o U z N z Z V h V U F M 1 Y 3 N u Y k R 4 U 0 N r N W Z Q a n d v T z B O a l E x O C t T d i 9 3 b z F m K 3 V x b z R r V D d F d 1 F C L y 9 u d G 0 2 a X J x e D N V N X g v d i 9 D T W 5 u W F R L R V V X O H h z Y U d R V 0 9 M e G V J c 1 g 3 Y U N W Q 3 F W c z E z V E 5 H e m J 6 c j U r O E t F S E I 3 V j M 3 d G 5 u a n V t e i 9 i W T h v b U I v W j l 4 Q V l Y U E I v Q V d z V 3 B r L 1 R 2 N T R J Q j Z Q R C 9 s N m 9 L Q U l V Q l F m d k c y c U V 3 U U J R U k N n R l N D O V p 0 N F E w W C t U a 1 E 1 U G 9 o S k t G W X J D M D V E M m V h T E 5 w Z G N n Y U l n d 2 1 y U m 1 s T T h I Q 2 Z n R E R N R V J E Y 3 c 4 Q y 9 S Z j d m W j V 0 T V d s c z k r N j d o V k Z P c S t y d H F t S j Z G b k J N T 0 V G L 0 x Y R j R k Y j Z G T H V U U H M 0 U W h 1 U F F q U 3 p w O U N R T m 1 R e G J 1 M 3 p l V m h Q a H Z D c U x t Q j R L a 0 x O d G p h d G 4 y c n l h O U h t N V I 4 Q n I 5 e V F Q T j J j N H Z k e G l S V k h 1 d E x Y U k l 4 e j J a e X g r N T F t M n h 0 c G l n N T B K T H h R c k E v a H p p O E 8 3 N W t Z c E 1 w V G J V S 0 Z R S 0 p S b 2 V C d 2 l w U X p k W F Y 0 Y T Z h Y k J U U 0 h k R k 5 K e m t H N F N v U m x n M k d p U k V 0 Q X R o R 0 V q N 1 B n U k o z c U V w b U 1 0 T 3 c r O W N o R k J h b V F P c 3 l I Y k 1 p M U V 0 Q l M 5 d U h y d 3 V E T U p N a S 8 r T G x j d 0 5 H T V l z M V p o e k Z 4 R z R L W n d Y M z B N M m Q y d j R L e G h v N W N 2 U U o r N U h C R 3 Z J R 2 l y e F d 2 W W h r d z B o d 0 t p R F B B Y n R 1 R W U z S U p k W E E y R 2 p l T G 9 v c z l h U 2 V 6 Q 1 Q v V G J J c 0 4 2 b G J V d j R O Y T l n S D k 0 T j B o S j B k V m Z D L 2 Q y d C t D K z l r U k 9 H L 2 J h N j R p Y y t s W k F J T H V i O F J w M 1 l p N C t H N j J r a H F M W G Z Z U G t Y N z Z E V i 8 v U z R N N E 5 H M n Z o b V F D N C s 1 L 0 p P e j V q O W h y a U Y 5 d 0 F R c 0 9 y M 1 V M e T B l L 2 5 Q U z c 5 L 0 c 5 Q n Q 3 R F h Y b 3 Q 5 N H V z U n N U S l N q L z h J c E l y d F V T Z 1 V D a 1 h o Q 2 R 6 e F J W Y 2 V U W V J k S E 5 Z T U x n R G V G S E 1 h L 3 V n b l A 2 Q 3 J L M 2 R S M 1 U z Z i t q W V h Y M 1 F K d i 8 z O T d Y U j M 1 L z R j Y i 8 v Z G J Y e j J u e j V I S k d M a i t 5 T y 9 W a W t s a m p P O G l G e G N Y T X d Y U C 8 4 b F B 2 Z U Z m e D d r Z E R 4 W W U 1 Q 3 Y v Z X R Y K 0 5 J W G J 5 U W F q W T Y 0 N z E 1 K y 9 z d W Y 4 Z n d M V y 9 M d S s 4 R D c v M j Z R W U p o T 3 A 3 b m w x N y 9 L d m 0 1 b 2 J C e D B Y a k x a e m J 2 Z i s 4 N U I y e G N z V 0 1 o T i 8 v N m Z B T l R W M T d G d C s 5 W k J 4 e n o 0 M E F Q O G R k T m Z q e m p t R D M z d 0 g x b T N k b D N P d H E x Y m M w W E J W U 3 R Y c 1 h C Q k d I M 3 Y r e j Q 3 Z C t a R 3 F G N T Z 5 V 1 Z I N 0 d P N k U 0 L 2 x p b 2 I 5 U m N G O E F t S F J O S F F h U W x o d l Z i U E d Q O W s 4 e T U 0 N k U 5 Y V p R Q k l v M F Z D a E t E a V B 0 a n J V W n Z 6 c 2 N 2 a T R M b G h m Y W h J W m h j c 1 F R Q k 5 R T X N C V j J P b E o w Z 1 A r Y 0 Q w S k w z Y T Z 2 S m J x K z l 4 U l p n a X V t b W 1 6 S W 0 2 a T k w U 1 M 5 c m 9 D Z j F t Y m 9 p R V Q 1 Q 3 p Y M X d G R E M 2 T k p n N T Q y L 1 o 0 R E 1 n R n N U W G g 4 Z j M 4 U 1 I w b 3 V t V 0 V U M V F T Y U V L d 3 F O c m h t c H M x c j N U N k p u b k c 5 a 2 d 5 a l g r Y V B K d 0 F B S U F C S l J F R l V X W m Z F Z E l 4 K z E r e k t V S V R z e F J B U T d l b H p O R V I w d 1 R r V k Z n O D J P e H g y d 3 V 0 b 3 l Q Z z g y K z V 5 Z n B X Y U U x U W 9 G Q W 9 s R 2 g 1 S F N C a 2 d V K z M 0 V F h 2 d z J 3 N 2 d 0 O V V T Z E 5 Z a n U x d V F U Z 3 J r Z 0 V r S n c w Y U x W e U p p b G V p V m k 5 Q X J G N k d W e j h m b 3 F m M l d E N z F p L 2 9 n a k F V W i 9 B U U h P M 3 N j S j J 2 d X R Y T G F L a U p 6 e V Z z e k Z a e U h N S 0 4 2 Q l o z R D N i T X E 1 Q n V 1 R X k 3 R l d Y a H B l a T l D U V F Z R G Z V V W Z t e F Q v Z 0 h Y Z 2 1 Y S 0 h 2 d T N n S G 5 z R m N j R H A 2 N m V 5 S n V n T E Z F S G d I d H h D M D E r S z N I O F E 5 d U F X d j l v V k J q a j k 3 O V Z Y b 0 0 4 S l Y 5 K 2 5 u Y i s 4 V D R u U 0 w 2 S m 5 2 e D F w M l B o Q k d s Q 2 J 1 d l p H Z 3 E 0 R m 9 K b 0 c x O G 5 L R V h V e j g w c y t T M l h a M z Z Q N 3 o r M W I 3 V z h z d k F q T W E v b j d 0 R 1 R 5 c F p D M j d r T 2 d a N 3 d I Z H h E d T B s Z T V I L 2 l O U E R j M C s w c y 8 r R 3 B s S k V E b j E 3 V m p M T G t T e m k r b i s 4 M y 8 y d V Z z V k N v V k N v U 2 d R T W p N M W 9 r a 2 h U Q l Z B S z h 4 W G o y R G d r d m t w U 2 p R Y T V m S k x y K 0 Q z Z C 9 3 d X U y M 0 J n b 1 d z V z d N T 0 t T V S 8 v c 0 Z Q U j l Y Z S 9 n U D c r Z m d u U H p h a V l 5 c 3 J L L 2 5 z U D M r Z X o z M 2 h u M G t t Y z M r U D l y e T Z o M j k r N n h 0 O D l q T 2 Z 4 e l J I T H Z U K z h m L 3 U 0 S j U 3 O D l l R W Z 1 T W I z c 1 F s R j E w e W F M d m p P T n g 3 L z c w a j d t T W 8 3 b i 9 n d n J 6 Y k 8 3 c z Z Z W m d R b E h 6 Q z d N d m J j a G V h W F g 3 W k Z k b i 9 2 N 3 I z V l p L c H Z u c 1 d q V V k 1 N z l 6 e l J 6 S G F r V k Z S W H N H c V Z h d U g z R j k 3 O E d C N G Z R T l l z b m d K Z G l S L 0 Z I Q j B p T z N q W m F D Y n N Q L 3 I 0 O F Z w Q 0 d H O V Z k T W E v K 0 t J Q 2 t 2 T F R y c F B k c E s r e E Z Q e H B B c E Z R V W 4 3 a 2 h j N 1 B m c n B k N X h Z Y k x B N F p x Q 1 A w a n l 2 Q V Z X V 1 J y R X U 2 T 3 B S O F B h b G Z C c l N Q c k 5 0 T G V 2 R 1 Q v c V N G e n R k V X I z V E x N R D Z F c E 9 6 e W k z c 2 5 r N D l D Y y s y d S 9 6 d V V E c W 5 S c U l w d 3 V q V T V Y R 2 Q r V k d E S W w y U T l D V U h V c U Y 3 Y 0 g v S 3 g r b D V U T l J s Q W 0 2 d V M x R n V h c H h a Y m 1 F S 2 l P b 2 F w N W V i b k 5 4 b X N L b l Z S U k t L a k U r M U 8 x e G N a V k 5 o a G Y w S F V s S 2 Z E a m l R N n B 1 U E t U T U V w Y V l Z Z G F x Q U J z e V A 2 c 3 l Q Y W h 6 d X N V b 2 1 m Z m h E U T V x e k s 2 d 2 N v V k t o V U N p T 1 I 1 U m 9 l S n p n Z H p Y a U h Y Z 0 9 0 M 1 l M U W R 2 Q k 1 F S T A 4 R G x p R F V J d l E 5 Q l J E e D M x K 0 E x Y n d T c E N p M W R n e k Z x R G R j S W x h Q 1 d 6 Q n N l S F R o Q l N T c V N Y d 1 R 1 W X U z T F p Y T F F 4 S 3 h n U 2 V I a k 5 l M 0 5 x N l J r M T Y 3 R l d Y S V F X c n l S T W d R Z U V R Q y t i a T c z M k d v T D J X b 0 s y L 1 F B R X l U Y j g x d G V V Y U h n c 2 t B R m R k M 3 g 4 e U 4 x N j V X S W l w N 3 d W Q 0 9 z d U 9 x L z h C U U N 0 Z k Q 3 e D h 6 K 1 d q V E 1 O T 3 V y c G Z 1 R H J C S W t 3 M W l y M T V N O E l F c z F F V G 4 w Y k N B M T d 6 V F d Z O D A 4 b D l m U X Z 3 O T h s S T B K a z N i V U F v V k R a e j Z G c X p G N U Q 5 T F I z b 1 Z V c 3 p H N 1 R Z a F V V W C 8 w M T B Q U 3 d C c U x R U U 5 N U V F n Z E 5 5 M j R M b z M w b E l E R G 1 i e U I r O G F m c G Z 2 a G J R M G J J R 1 h O T 3 B P V D Z I K 1 J z R T F Z T U F I d l Z G V m x C Z E N E Q 0 R p Z G N J a W U r Q V h 2 M V Z i b j d v c V Z E M 2 s r R l F x R l F U Q S t H a X E r Z W p B Z 3 J G c V p a a k p N Z 0 N L Y U 5 h Q W h 3 e F J W W H N 1 b n h S e m 5 q d E R N N D c 3 d 0 x z b T Y y e n M 3 T 1 F h N 0 I w d E x T V V l s N H d 6 R i 8 z b n c r L 2 N s L z R x d G Y v O G 9 n O S t a T E w 3 L 0 V m L y 9 n d i 9 q b 2 g y O F l V V n N Q U H Z R Q U 4 v Z H p E U G J u b 2 d z d j V x M 1 h 2 M j N j N H g y S 1 J D T E J 3 N C t N d l p h M H J 1 Z i t Y c m E x d D F G W D E x Y 1 h 2 Y n k 4 b k 5 O U E 9 5 U D d l b U E 5 d y 9 Q T 0 9 Y O U 1 y c 3 p o M k x E a E 5 E W n N P R z N J L 1 R k O S t 6 O T R m U E 5 q Z z d a L z Z C O C t 6 S U w 1 Q 3 d v K 2 5 p T V J H e E J Q R 3 V 2 b l B M U n R H O U 0 w Y 3 l K N m k 0 d W 5 x V 2 h Z S U J k M F Z C T 1 l H b V N t d 0 t N d T R Z V T F 6 Q l F L U m V H b 3 o v a T h s d l R v L z B R N X B j e W t i Q X p p b U J D Q 2 N s T X d Q N n F 6 T F J H M j J K Q U o r R X V y d z h v a W c 2 Z 1 J 0 b G V m O X R t W D h y U E 9 3 R 0 p E Y 0 Z L S n d l e C t j Y W d O R 1 o r N 0 Q y Z l k x M C s w a S t 1 d 3 N j e m l q V F V S b H N j T m J F M W t G e j F r Q X N u M k x v O D d H d E k 4 M X V h U T d u b W 0 3 V X N G M 0 5 1 V V l V b E 1 a M D Q w Z k E r Z W J l d H N L R F Y 1 d n N P b H l 3 L 1 A z O V B 0 M C t y N l Z G Z 2 F V b 2 J 1 e V B 1 Y j B y V D J l K 2 p N a S t w V V d h T z N M Z 2 d o S 0 R F R V o 1 V m J Q T n N S M 3 B l Q V V G Q n R k Z 0 p t V G F H W W F J V k N v W m d J b E d n N G p a R X l R R 1 l T Z U k w N 2 N W O T V G S z l w T j Z R N 0 d k T 2 F S U 2 t o M D B X U T Z j T H B i T U N y Z n d s e j Z i b V l p e m F p e F N v U T J z U y 9 v V X F u T 3 p k M k Z J R z U 5 R n l F R 1 V F S W d R e D h n b V J y b n d Q T m p H T F V y R U V y c X N v U k 4 z c y 9 a R 2 5 G c z l C b k x p U G 9 y Q W Z m U m J v c C 9 O Y j l z R 2 p q a E Y r T F l 1 U 0 l X Q V h 4 a X o 4 T n V n V y t T M 0 x U O T B F M 2 l h e C 9 J L 2 F h c T d P d U J h L 3 V S W k o v K 1 E 2 e W Y z U X R r T m w 2 S j M 3 Y m Z t T G 5 m a G d S S 1 V F c m 1 V M z g 0 c y t R Z l B S N z Z C V U x F T k Z 5 Q U 5 J d i 9 t N U F 4 e U p I T U F U U V N t d k d k Q T N H b l B X a G N Q a l F 2 K 1 c 0 S E x Q b 0 Z p S l d r Z j l r T X h x S z R r Z k N p b V Z G U m 9 W a U N N V F N w V X V M T G N z S 3 R t L 2 Z u a G o r Y 0 l W Q 0 1 S W G 9 2 M U J x c 2 l P c 1 d M a m 9 a c H p J U U N L U H R P a H R p b E Z l V n M 3 L y 9 O Y 1 B C M j M v e n Z l K 3 p R c 3 Z Q c C t 6 N 1 J 0 Z i 9 5 Y k x s a T R y Y V A 5 c j E 2 e m o v Z S 8 5 Q U Q v N D B m O E 0 y c m R 6 M T A 1 Y V d s c W 9 y S 3 c 4 W W h 1 N 2 Q r L 0 t l e j d B Y V J 0 T z U r O C s 4 U G N G R 2 V 0 U T N I d i 9 2 Y V R U N l R H Z n I r d T V 2 N W N E b z B r d n Z m Z 3 l E S 1 B 2 Y S 9 Q T E E v W m Z k d G 5 s W S s 1 N 3 V q R F F P W m p Q Z W R q V z F n Y U V 0 U 2 h q Q S t K T X B 3 d C t V Q m l W V H h j U T B 3 V 1 p L W k Q 3 c W V K S k Z Z c k N J c V h r W U k 5 d z F V d W x L V m d X M T d I R z Z I N H J O e l h X O U 5 U d j h 3 b G 5 C T z l z V E x N M H B u T l J s V T F N R i t 6 c z l u S m l Q M n N p R 3 V 0 S 2 p H d 2 R 3 M E J L d G 5 a N V B O L 2 h a d X V Z U m p X N H V N c m l B L 0 5 p V 2 Z H d l A x R m R z T E h D W W s 1 R X c 5 S U V q N 1 J r U 0 F k a F p P b V d E c G Z u T z F 4 c U l q c E N D R X h O c 0 x y W V p I W k V w N n M 3 R k N X N 1 B N b k 9 M c D h s T V l N d V Q v S 1 h G b 2 Y 3 b W p M W l Q 0 R T Z z T G J Z R 0 h P a 2 M w d 1 h i Q 2 d 6 S 2 R J R m l S N j F 0 T k 9 U N 0 U z N l N q U T h U a k V G L 0 h S O U d i c 1 R v Z G k 5 c l d 0 O G k 0 R W l H c n h u W G 9 5 Z k h V a G 0 z Y m F U a l F W U m 5 i T X J M Q U J h b k l E N 2 1 q S V Q z d W Z y c W 0 y a X V x Q X h F L 0 N Y b H V G T E s 0 d 0 d X N E 5 m c m k 5 a l M 0 Z k x u W T B a Z G l h T y 9 E T z h a S W J O M i t k R W V i Y m Q 0 Z W J h R k I y c V V I T V d K U n B P V T Z U d j R y Z n N 4 Z G 4 x T U Y 3 R G R t U 3 l E W U t C W W 9 V Q X c w W k V p a E Z t R E d I M n h 0 V k l w T j l U O H p E Z G d j d 0 1 t R i 8 y T W d U d E I z R m U r a i s 4 K 3 E x W V M 4 L 0 h u S D l L M k 5 Z b 1 Z 6 M k 4 2 c H F j R k x K L 3 h L T V p S U y t w S W V z Z 2 x B R z R T W H J k a z h L S 0 k y T G x R N j V x R j V x Q k Z x c 0 l K N 0 I 4 T n p 6 Z k s r e k R T a k Y r a E J W S E J o N E N T R D M 5 U z R L M k E y a m w 4 N 0 Z Q d U R R V U R B T 1 A 5 S m J i e U x 6 O G Y w T z I 0 Z F c 5 U 0 5 j Z l A w W H N u Q T l p e k Z t U H M r c 2 g z R m M z R V N T Y X N W Z G Z o W H Z n T 2 Z 5 b V B i b m 4 x T C t N d S s 5 S n B K c 2 0 2 R 2 9 N U m V 1 Z W Y z Z 0 8 w a 3 N q M 1 F 3 R U x 0 T D N 3 d m h S M z B Y S 0 l Q e G R r Z 0 Z J U 2 V T a 0 4 y T 3 Z 1 d z Z q W m g z b T N K T n g 5 e j g x Z U h 3 S G 4 2 U D d M O T h w N k g w c n Z 1 Y n J X U W V t N H Z o b C 9 m c j F a W n F t b l M 2 b D N D Q 0 V P R H N J Z 3 Z 1 Q W J 4 L 3 J j U 2 t V a X N J Z y 9 Z b i 9 V b G N 3 R E x z Z 2 9 t R V F o T y t 2 M D U y T U 0 v a G 5 h M W 5 X a F B S M X l j V 1 h j c k Q y S U h m Z m M x Z D I y N F p U V C t Q R E g v b 3 c 4 U k h F U 0 M 1 Z n Z v S j N 2 Z l B k M 0 h 6 T H I 1 R D l m a m J y M X A z S U R S L z k r Q 0 J S Y m p o S 1 M 4 c z Q 3 N X h 6 Y z d Z N W p z d D l E d 3 l P T W U z d T d 1 Y W V l K z h h d E g z K 3 Z Q b k V Z b 0 1 Y V k 5 Y W D F 3 K 0 s 5 R F N N Q W F M a H R x M z k 5 a G x j Y 2 5 G Z n J L c m 5 l Z X p h M 1 Z m U G N P W E t W Y 3 l m T j M r W U s 1 c D h P S T d E c n Q w N 2 V m b m x s O W g z W U Q 5 M X R i V 2 h 1 O V Y x a U 1 W a V Z G U l V j c 0 x 5 R X p q d j N Q T l l 2 b n p G c 0 8 w T n Z O Z U R S T U 4 0 b j J n W W o 4 Y 2 4 5 R H Z q c 2 F S U V R r T m R D S X A x U W R z V X N Q Q m x B d k N Q Z z J l e V F u R z B D S U J Y a z M 3 T 3 h Q V 3 F J c D B h V z B j Z j Q 3 T X p x Z 3 N 1 c U x U W T F P c F E z M k 5 o N 3 Z E Z 1 J 3 Z F N k U H R 3 Z X J u S m p p N m Z k S T l 3 S m 9 D N U V a M T U v W V R B R m l k Z 1 M 0 Z E x l O C s 0 T k V M Q j d 1 M X o 4 Z 3 V H L 1 Z r U U 0 v a m J l V k h x M G 1 G Y 2 F R Q T B P N U l Y d W p 6 T 3 J w U 1 U 5 Z F J j b k J 2 U m 1 H b H A 3 T z R S R F R P Q j V L V X V s N V h G Q n B 0 Y U h Y N 2 Z r S 2 E x M z d U b T d J a k d 1 U l V X c 2 R G b X R 2 W V F 1 a k E x M X B j W V B O W V d O c H o w S l h 1 V E h t Z V V t M W 5 C V k h I O G N I Y U Z 4 Z H B p Z z d Y R k J y O D d O U F l G Y V J E K 2 p m e n l w S E t X e D N W c U l q c G Y z R F U 0 T D k v V 1 l H R j B m T i t Q O X F Y O E 1 T Y 1 R s S n V D L z E 1 Y l N r M G t G T j d 2 Y T h v Y 0 Z k S H d J N H V M c U R R R l Q 3 V z d C U m N O e j Y y d 1 d G R m t z S 0 x J N E 9 s M m w 1 M 0 R M S m 0 v Y k l i T m l T V U d p M k k 2 U D l 3 L 2 R V c C 9 I Q T J V Y U R n T m t X N G F 0 K z V G b k Y w U D R S L 2 V C Z D Z B Q j U x b W 9 K W E 5 S Y T l Z a U Z Z O E M 2 M T R C a U p T a W 9 q M E Z L U 1 h F d W s 1 N E h R V E p B N F R k T l R o d H g z R W I 5 N l Q 0 N U t T V G d M L z B G Y l N I W F V F M 1 U x a G h H S 2 t k T 0 s r Q k E 1 c z E z Z D Y 0 a D c 3 c j F U d G Q 0 e W J C d W R J R D N t S j l O M i t p U 2 V o a F J O Y W l r b E Y w S D Z R e E Y x Z n d G c H l O c z d P Q j h K d G J R Z m 8 v d k 5 O M k d 0 Z l I r c U p u N F Z 1 M F d H U X F U Y T Z I L 2 c 2 N X Z 3 T n V B Z W Z B O E J 2 M 0 V I c W l a L 2 k x a j Z m O T V 6 a 2 4 y O G E 5 L 2 p U e i 8 w R 1 l j Z n h E N y t T V n p B T U J 4 Y 0 0 v a n N k T i t y T C s v S E 1 1 b l h y V n V p N i 9 n R W h 4 Q V Z T e W 5 s Q 2 l E T E E x R F R 0 e V d N O U 5 v V k N V V G h r c X Y x W U Q y R 0 V D R F F 6 V 3 B C W S t 5 Q U l q Z 2 Z O a 0 V 3 Z T U 1 e H R U Z H p u M U h l O T Q 5 M G N P T E N m N 1 R 1 M j g 3 Y T N 2 b 1 B y W G 5 m Z H F N N i 8 5 c H J y b U Z V O W k r O T g 3 O X R r T W h s V 3 J s e k Z a e j c x e j J N U 0 9 x c 3 F L M 2 4 z d S 8 0 M l o x d G 5 a M m R l M G Z E L z d y e U R 6 c z V j R W J D c 3 J J e H Z m U D J i M l B i Z y s v W H Q 3 O T d F c H N j M j V X d 2 J H R S s 2 Y X V W c V p z K 3 V 5 W T Z s d k x 3 d k R T S 1 R T Z l B H T j d 3 N S s z c k 4 2 a l V q d k t y S n c y O X U v V F g z M 1 g 4 d j N k M 2 R l Z m Q z Z G 5 i U z J k b k p 2 b j J 2 Y 2 Q 4 R D k 0 N U l R S j Q 3 W n k 3 d m U r O E h z c S t Y T G w 2 U 3 M v L 0 5 i M 2 9 M N 1 I z a D h 5 b z J B V k d 1 a 3 d X L 1 F O S E p 1 b 0 F p W T J w V U 5 l e j J K R 3 B S d m t K U k 9 K e E F z a S 9 w W l d O Q 0 J i Q 3 E y S 1 R D R 3 Z 0 b k t B R 3 N L e k Y 0 W G J Y T m p 3 K 2 s 2 Q T B Y c m N z R S 9 P a E F r a z J 0 T 2 5 Y c E l C c 2 Z x Z 3 V Z Y V d u M E 4 v Q T F P d 0 Y 3 a z M 3 M n F X U n J j R T Z G e F l J U k N o N 3 p v e m 9 i e T A x M m Q z d W t n c j c 0 M F F N c G 5 6 S X o 3 S 2 p J R U Z S W k d q c m d B N D Z F N X p 0 Z G F 0 T U I y N 3 M 4 T 3 Y y K 2 g w M V V n e m Z Q a n J L e T J H Q T h N N U N s a H V D a z B q N 1 I w S k 9 3 T i t t V D h p V n h R N G 1 H e H h 1 W H p R d y 9 P e j d Y N F E 3 c l V C d U 9 B T G k 5 U H N Y b m x 4 V n h U Y l h O d G k 2 W D I r c H p Q O T h 2 a V J u O C t 1 U 3 l j Z l h 6 b H V m Y T J O W H R E M y 9 n Q U F 3 Q k 4 2 M E 9 C Y 0 9 3 d U J K Y 1 B z T m 1 l N W Z I e m J X c G N Z M 3 B X S E p G Z F d p S U 9 w U U p l S F F Z U V R L a X d W a z l M c 3 Y 3 b X p J c W J u M E F T a l N j W m t n M 2 p i T j N N O D Z P K 3 d q Y T l 1 W H V O S 0 5 v S l R V W U 5 X c 3 h h O W F p b G M 5 S D J Q R m g 2 O H N F W G 9 h Z 3 J S Y S 8 r U l h j M m h j S U R 1 L 3 V p N E N V U H J L N 2 1 j e E x k e U E 5 Q j J 2 R n h X a X g 4 Z 2 t S R G p X N 0 d H R l l m V k p J N E 9 F Z T J v c T F l Q 0 1 T S F R R O X J Q R W 1 C T W d 3 e n R S d j N V Z V F P U 1 d z b z l O d l R G S k t n a 3 l D b 0 s w V y 9 Q Q 0 5 R T 2 d X V 3 J 5 c T R P T S t Y d k R x W D Z i a j U y O G U v c 0 F 4 S U Z O d F p M Y i t h V U I v T C t I V n Z 6 V H F 0 d H d E e i t T O G R u Y U 5 2 U W J P U 0 V s d C 9 u S C s 3 V S 8 5 Z 3 R R e k 4 w T 0 J v b 3 o 2 M D N Y S E p 3 c m V w b U x T b 3 E 5 Z n Y 3 N 1 k 5 L z B L W G R m Z k t Z U j R C N 0 F V e U R v K 3 B K V F R k b F c v U W 5 F O E k 1 M H B z a H B T M D Z C Q U 1 k c k J O S X N u S F l x b T V x W k I y M H B L U 2 l h c 1 A 4 T X c r U G p I U H N t a G h u c F d M R D l o V E c y Y 2 Z 0 b 1 p m T 1 h M W C t Q L z d 2 d 2 p I L 3 J n U C t Z V j d R c E p a M m N I Z D k w e j J H W D R 4 a m U 4 Y W N p K 2 d 6 d z V p c 1 l B S i t S N T U 1 N D N a S i 9 4 Z U 5 H b 0 J k W E p 4 c j M z M 1 V z e W 1 W O H d 6 T W N 6 e n o 3 T m p W L z l N b C s 5 O G V 0 R D F 0 U X N L U 2 5 o e X N 1 d k h M S 0 5 q V 2 N l S C t V Z m Z L O H d u K 2 s x R V U 1 a 1 R R V m N p W W 9 u V l N n S 2 l C T k F Y V H J J a W 5 N e E h S W k Y 5 W j Z G Q k d O R E N F R k V n N 2 Z O a V h J d z V m T k F z N U 9 k S E c v M 0 p F K z A 1 N G 9 q R 2 x C a W F E b E 9 1 e l p Y Y 2 l q Z D k 0 d 3 J N e l d X R l J r a m p r e T F O T U h L S W 9 N U 1 E 1 R H F 5 V 2 x z Y 2 d L Y S s x b W t O Q V J s a H N E U X d B O U N B V z l Q T W 1 C U E 1 2 Z l p H d E h n e X B r M m Y x T n R F O V Z H W C t j e H B 5 M W R z R F J t W U l y d 2 V T W U p S Y 0 5 1 W H h K W E 0 r Y l R p b z h 1 a W x N N W p Q a C t Y b V g 0 K 2 R I V 0 J E Z X V L Q j V S d T Y 2 V W Z H V j N m a n Z i N 3 c r b E 9 h M 0 0 1 T k l a T n A 5 Y 1 V z U 3 V o T W N M b l l W S k p S Z 3 Z Y M X h l e l B x U z h K Z j h Q M T d 0 c G l h a T h i W T V V V D Y y T 0 U 1 Z D J 1 Z V I 1 c W 1 Y e E Z k a E N z N 3 B F U U Z 2 c T A 4 T n U v V H F n a W 8 3 K z N u c n J z W k N H e m 1 t U H V v U k 9 J M E l u Q 1 R 1 d n F k d 3 R 0 O U 4 w R j d Y d D B N e k V N W F Z t Q X Z Q d 0 p o e k l u c l o z R E M 2 Y z R S d n J K c G h v O D F Z Z 2 w 2 M U N L U G 1 S T H p H S G J p d i 9 C b S 8 3 U U M 0 U G F z U D N C V H V 6 d n Z C Z D d C V 1 h v W V d y e X p J Y X Z M K 0 N D d U d N W H N O V G 5 0 d G R w d X o 3 U z c w a 2 1 y M H l z V 2 d H Z W p s Q z N C M U c 0 S X d w d F R k L 3 h S N j F X S 0 1 1 Z X V o N T V w b D R C T 2 t P M 0 Z m M n h 5 N k o y V z R J a 0 5 F U 3 R B c n B s N j h r R 0 l L S T R Q d z A 3 Q k N N U V p X c l Z v M T N 6 V E 5 V N F V R c D J 1 Y W R x Y W 1 h U n V r b E p H Q n h 5 b X h V S 0 d Z e G 5 o N T Z 1 U k 9 T a l N F b m w 5 c 0 d D M k J s T l B l V E 4 v Z G 5 h Q 3 J L e m Z D S 0 I 2 U D U 0 M 2 J I Q z B Q U H Z R Q T d 2 O W 4 3 N 3 p q N U t y S y 8 v O C s 1 O T d w T z F 1 e U 5 k b j B i Q X J w b T R R a U l L R U l D S 2 l J a W l D a V d G R 3 d J U 2 h O d i 9 w V n Z 5 c U l I Z m l C a W d W c 0 5 F V k F R V 3 F B S U 5 L U 0 x V a z J Q Z G x r T j J W N 2 4 z Y k w r Z j B 4 c z d N N 3 V 6 T m J r b 1 Z r T i 9 m O W V n V m 0 3 a j M z M 0 R P e m M 5 d j V Q S i 9 u R 1 N h R j R z N W R 1 d 1 l 0 R y t q b U E 5 a G R 1 N X N u L 3 Y z R W 9 P V U x G a H p I Y z J 1 Z X k 5 a S 9 T O W M 1 K z E z b m p H Q z B R N k 5 w T 3 F l Y 2 Z D b 3 Z y W D B 4 b V J h e X N M Q 0 l k N T E 1 Z H N a d F Z C c W I 2 a 0 N u N G J H S z I r M G 1 G a 3 M v U W J S a j V 3 N y s 4 Z W d q W F B 5 a H R 5 W k F j S 0 p n V z Z P U D l F K 0 h C Q T d E V l B T M k V y W F Z P U E J E T 2 p p T U g w S 1 d Z b i 9 F V H Q 3 c U Z M c m x z R U x I U 1 B G c m d r d W 4 r T m d a c 3 R n e W h E T k p p U G c 1 c V A 5 V F p N a F d 0 U G N M a k F o b 2 d 1 e F J w Z 1 V O N n B J Y 1 h k S V E 2 M H M v b W x M b l R Z Q k h r d 3 o z Y W V m N m R k N V g 3 T V d 2 S D U 1 Z 0 N Q R j A w Q V Z 1 U 1 l s S F V w Y 1 F S Z X N p Y 2 R I U V l X S n h W c U d I Y V N P T X l G a 2 M x R m t j S E 5 u O V l V e V J V V F F F K 0 8 2 M m J o W U d Y V X o x U 2 0 1 Y m 1 N M W w 2 O X R w U 3 R R c 3 J l a z J P W E Z 0 O D R q M k 0 5 V C t S N E 1 B Y m t x N E h 3 S H U y U n Z p e i 9 2 Q 1 N H Q j J R T 2 V r W E J m Z l g 1 R E 5 W e l o y O E h y N z B m K 3 M 2 W l h n V F F R d m Z I Q 3 l E M T N F d j V N M X p U R n l C N 2 l G R F V Y S 3 N m M k J 5 Z k h w c y t h W V R Z K 3 B t T 0 1 m M m p t O U 4 y d 2 R V M j V F N X d s c G d x Q n N D N 0 8 r a 2 x q T k U 5 Z 2 Q r M G l t T X R I Y 3 l Q e l p l Q m F l a H o 1 b E t j S 2 R P V F d V c 2 t 5 V U Z V V k l O M E l m U E x F a m h F V E x t W X p N S 2 t B d k 9 Z N 2 9 o c 2 N 3 Z H Y 4 M 1 V V Y 1 F W T F N M M k p h b k V a N H M z U F B l Q l o 2 a G h V b G x X e W d q R E d a M G N H M G F 6 W V g w N W Z U Y n Q w Q k p I W D N H U 2 N T M n J Z R k V E U i s 3 Z F E v U n F r Z m l R b V d 3 R 0 9 I T l F u a X l V T D F q N m 1 r a V d 2 V j N W T F F M d l d R U n V E e W 9 j Q W Z H d m t x T W 5 X d j c w b m 9 K T F p H d X R Y Z 2 t Y N 2 V E Z z R Q R E V X S H E x S 2 0 r L 1 B 6 O G Q w c 3 B M d 1 p X Q W Z s Q X J s S X E 1 Y 1 N l N m R 5 c m x N b 3 J M e T l m c U p R e U t p c 3 J 0 L 2 Y y b V p 1 Y n V 5 a l R Q c V d V Z T Z 1 c n F 4 c 0 J s a T V k T 2 x W S 0 9 j T z J i W S t 1 N j I 3 Y n R q M U t L W S t V M G 1 Q Y m R r O U h S O G N U d G J X M W t Y b n o 1 a F V F Q W 9 I e m h S Q n B j N U N a c G x s V l h W M z l L a 0 I 1 Z W Z r e U l j U k p H W G J m M X R Q V D g r V F d y V n U 3 R m k 1 Y 2 1 P V j J 1 e S t V V W h Z c H B k e E t L Y S t V M H E y V T h n Q W V J Y 1 R X O W V 2 W D M 5 S G J K L 0 R G R E g z d W o w Y W p k O V h V M U J 4 Y 3 V u U n B r Y V p w W H d K S 0 1 u e G Z y M V Z X V n Q 0 R H N I e j U 4 d U 9 G R U Z k b T Z M T k Z T d m 1 i Z G V 2 V z d W e X d Z R U c r e i t m N 0 R B b T N a N W 8 r b j Y 2 c 3 J I d 0 l Z T m 1 5 W m V k S 0 t U K 1 V v Y z l t e T d K K 1 h W M W R 2 W H Z S b 2 t X V D N H N z N s Y 0 N j R E c y Z n I 2 a W 8 r R 3 V p e i 9 k S U t T L 0 0 w S z R 6 R 2 8 z Z V Z s T l R j M 0 Q r L 1 B s Q n Y 5 L y 9 W Z H U y O D R V U U 1 T R k V C S W d w c G F K Q U Z L a X F y S 3 g 4 Q W F D O H Z I e U d F T 0 x k R 1 Q 2 U E N U e G J V V k d 4 Q j V E b D V l V m 5 D a U V 5 a l h Q N y t 2 W H J u d 2 R Z c 1 d K R m 1 X V l p w d 2 t o b 2 t L S X F H V l p N U 0 Z F U k F n U n M y M D d F b 2 x F Z G 1 6 Y n R x M F p Z T W 1 T S m J P V l V w T X k 5 T m 0 y Y 2 V Q R 1 h Z Q X F L e X Z M O X Z s O E 0 1 U l N w a E F p R 2 8 x R 2 8 x T E t p R k l x d G 5 Y c j F t N G 1 v T l N r e k h G U z A x Q U l o R F k y c m p P b D d B b n Z O T n k x Z T d C b z U z Y T d p V W F q a C s z Z X U r O V A 5 N D N L W l R Z V U d 6 W n V Z T V B H R G F Q Z X p 1 U H h q S W x v R 0 F n R S t N S l Z Y K 1 N T a X k v b D R i O C 9 4 S F B Q U D h z b E Y x K 0 N a V m t a S F h H M l B Y a V N W T k 1 Q d j l i b W V H V E o 0 a V d j Y 3 N v N 1 d i a m d P S X F L a W 5 H N V h Q V D A 5 R k J a V m N I d j c v M W R z Z 1 p o T D A v K y t 3 a 3 V l d j h I M E h W b k N p R V R D a l V t M l I w M E l R Z 2 N o c X Z v N 1 N S a U s 2 Z W 1 v W V B E R 0 x J L 1 l 0 R n E 5 S W x 6 U l c 1 S n d X R 0 t o a 2 9 w d 3 J a a V c 3 Z k Z 3 d 2 N p N 0 k 4 T U g r Q X d X R E 5 U S 1 N L a W Z R Z 3 V Z d 1 V v a 2 J w Z 1 l C Z T J H d j R 1 Y j B m S T V P O E h J b W p D U z V s Z n c z M l l i a 0 8 v S n N o e E N l b 1 N S c U 1 1 V X h G e V J N T U p 5 e j E 3 U T F R U D R m Y l R S Z H d a Y X l w R m J J a W 9 t T 2 s r a m E v T k N X U n V r S 0 R I V X R 4 U T A 4 a 2 Z 5 b k 1 w Y 0 V 0 K 2 V G e V F 6 M V I x S k 5 l U F Z 2 U T d I R F R n Z X d 1 Q 2 5 K Z E l 3 L 3 E z Q X h I d X J J M 1 B u O X Z B R F R X Z C 9 H b E Z I d E 8 4 a 2 p 1 W D V Q Q z l i V j A 4 M W 5 C M F A y O W V N e n V M U z Z h a 3 h z N j d C V H g 2 Z k 4 2 Z 3 R t d G J Z M 3 g 1 W X p 3 U W N w c F h z a k l u L 3 J 4 U T R K W T h 2 R 3 B 3 K z R H O C 8 0 M D I 5 b 1 R I S m t C c 1 B P R G M 4 V T h B b E Z K W T d m W E V O a i t G M 2 J h W D V H V l h 1 d E d u S F k 5 b j Z Z W G 8 r V E 9 I N 0 1 N M m 8 x a E 4 y N 0 V h d G l L R H h l a F R s e U 0 5 N m V 0 V 0 N N M k Z s a j B a M 3 d s W E l G d y t Z d H R m Z 0 4 1 M H B X Y U V h U F V q e U t 4 Q z l P b k h J L 1 Q w Z F V 5 V X N y R z d H b 2 p 0 L 2 k 5 M j I 1 N W t p d E Q 0 R G d U Q 2 4 0 O W 5 3 V G 5 J M 0 5 M a 3 h W O U l p V j V V a G 1 2 b V N S Z z c x e E k v c F N u T S t 2 V 1 k 5 Z X V S K 2 J N Q W d Z c D B w T 3 p M N 3 F n b j h z W W Z r Z G t s Q 0 Y 4 M m R t Y 2 p x c W V G L 3 J j b k l w Q 1 B Q b j F W U E w y c G c 0 T 0 R 3 M U h H c n V a b 2 9 M e T g v S C t F R U Y 4 R 0 N p R F Z M V E h T a H l R a H h C Z V V V c D h U U X Z 3 W E 9 B T W d Q e j k v d H F a c G E 0 Z l k 3 T 3 Z B S F F D N n J u O E c r T G 9 R U W l t b G x K U l N r W G o r a z F K d W N y d m R M d 0 V S b D h 0 V k t v V D R I N l Z V M n B 6 U G 1 x Y m R B Y n d L W U 5 2 M m F W T E s 3 M m J Z O T N Z c D V X d E F s N j d y d V Z M S 3 J 5 c W x a Z 2 t o V k 8 4 W W V 2 Z H Y y L 2 F 6 d m V P M G J i d E U w N 1 Q z c E 9 0 U U t i W G Q 2 L 1 g r T W Z F M k l J U T R u U X d D S D J B Q z l 5 U m V s d 2 9 o T X Z W W m I 1 c m 0 z N E d k Y n J m Y k I 1 d 2 l o R G c r W F Z 2 Y n R 2 Y 0 R E d 0 Z J S 2 V j T j B l Z G V J Y 1 N E Q U p x b S t Z V V F w d 0 l y T S 9 U W j B Q d G F T a m s v V T U 5 Q X N 4 R G l M Z 0 F o a E Z z S T h T N H A 1 V H p p Q V l l a U Y 2 V 1 V B U D R F d k p B W X l 5 T G d s b l F k Q 2 l F a V N x b j l 3 S j Z 5 c 2 p J W D h E R 2 w x U H N 5 N 1 A 5 a D R I a 0 F 5 N 0 p X Y X B y M m s 4 U y t w Y V p w b 2 5 j Y 3 V x N E x 2 O T k v T m Z D S H h P Z i 9 U a V p 4 V l N u M W o 3 S 3 l z a y 9 z M k x F a j Z 2 Z j d W M m 1 h O W p m Q U J 3 a V h 5 e V V C b 1 p R U z V l W G x B c m k 0 b 3 F M a W J 3 Q X J W c X o 0 R S 9 E U k 5 G M V d y R i s v Z m t X R z h S O T F x R W p Y O E k y T 0 J v U 0 V E U G V F b 3 l W N T F F O W d x c X N I c D E 5 d m E y d m p o N 2 Q r b j V 0 d S t N W m J u d l p 6 d k Z G U V V N R G 5 y N 3 l L M D k 2 N W 1 z Y 2 V m N V N u b m 5 t S z c z N z d l M m 5 y S 1 p y b T R B Z j l n Z W x K S n p y b H k 4 d j U w Q W N 2 W n Z x M H d S b F d B b 0 V B c D V 4 O E t z R m d O d C 8 1 M 3 J k V D F u V j B k b E M 3 c D V h e U 9 a a 3 V t U T Z v Z U 4 x V j d U Q i 9 V d 0 p 3 a l p O R U V h Y V R u d F R C W V V 5 c E R W c 3 A 3 d D F j b H l U N 0 1 H c n J L Y V h v c 1 J R d n R j V D R U V j J Z M m d F V D N w S j R T b V J i O V Z W U l Z R b 2 l k b S t R V m 5 6 Z l d a c G t r a 3 N T U 3 F R V D d U U n R X Z 3 g 3 e E l F U 1 N p b m F E S n V P Z m l w T V F J Z U E x c j h O Z E p z c V J i R H N I W i 9 W V D J B T T I v Q m 9 Z N V F O W F F a Z m 1 o b G d W Y T Z M Z 0 h i b 0 d Y Y X l F N 1 V V U 1 Z S N 0 5 G U m N 2 R j B V S E p z c 0 d R N U h G e l Z k S m 1 0 Y l l 3 a m c y d G t C L 3 R r U V N h a 0 p l R k d K b D I v T n k r S 3 B w a W c z Y n U 1 N z F n c G 9 n c z l N O T N O W G J R O H h C U X V 6 U m k 2 c D F I U 2 I v R 0 p Y R H g r W T d P V 2 5 P O G N t Z U c r M H V B W G N 0 a W l i M H h M c E 9 4 O D l H T 0 g 3 M j F N Z G t w M m 0 0 d X J x Z G 4 2 M U 5 K Y 3 B Y c 2 w z N W d l W j d 0 T z R v M 2 F j b E 1 R W U J S K 2 Q 2 a D k x U F Z U a k d B d V N j a 1 R E Q 1 l B e X d z U n F u c 1 J x M 2 s 2 Z l l L a W p 6 e m d S N z d L T G t E b F R o d T N E N 2 p 4 S T V Q W D d z R n Y z Z 0 5 1 S G Q v b k Z l Q l p k T U 9 R M n d 1 W E Z 1 L 3 h p U k N D Z m F N V k R T Y 2 N o a W Z I S X J F S k U 0 Z H o w R j I 3 Y n h O a n p H c k Z O L z R S W W 1 o T 2 1 r S 2 h v R j c 2 V F A 0 d m 9 Y d 0 5 I d X Z D c 3 V B U z d w e G 5 y W U E z O V o 0 M 3 N s d D F E Z k V B V H U 3 M G U y d F B z e X B l S G U v N j c w Q 2 N 2 U X N o a m E 5 T E F 3 Y 0 Z o Z k p E a k V 6 S G d k Y 0 J X U 3 A w S W x B T l R p R D l I S l F Y R T R S N l V s R k p Q S 2 F Y K 0 F l e n Z Y U 2 F F M k d m Y j l 1 Y 3 p i V 0 9 h N X V 1 O X I y M 2 I v Z 2 V 3 W F N s b E F L Y V U w b F J L b V F t M 1 d Y c 3 d H T 3 h J N 0 d l b m J k d F h B R 2 x W Q X N 1 e T l 2 W j c v U T h o U k Z x c m l s S X F G Q T Z I R 3 d C Q 2 9 W Q l R W b G J X V l l E T H R t M F R N R 3 p i T n B W U 3 B x N 3 J w b T N i e V l p U m x w Y V d s d 2 9 L Q 3 Q 2 U n J z K 0 V x N j R K b 0 x x N n V t N 1 p z b V d Y Q 2 l I U 1 B o R n F t c G E 4 a T d a d C t 4 a 2 d i W i s y Y l p 1 a F V L a T N 6 d 0 1 M R n k 2 O D B 1 M T J E M G 9 W b T J p Y k h H Z E h S O G Q 5 M m R u W m o 2 Z H J w N V F 5 R E 1 Q b z d m U G d j Y 2 N k O T F s U E J x W E F N S X h r M 2 t B c D V U M l d a Z j B 0 W F R 2 V E 5 L M U 5 t e l l k Q U 5 p e V p V d m I w c V Z M T H h O Q y t L V 1 V 1 b U V Z d X B S U 0 I x e F N T b D B w b F N 5 b 0 Z v b E V Y d k 4 2 d l J l b D Y x T U l Z W V h E N F J x Q U h U d D J 4 S l l 0 V y 9 Z a k l j V H Y w N 1 h W T k 8 x Z z c y d k x z b D Z R V W 4 3 S X R t M W R D S 0 V E d W h C Q 3 Q y M W I x e l R O Q m J 6 V 2 J 4 L z N K R V R o Z E 9 6 W n N X T 0 h B Z U J 5 d V R a Y m x u V k 5 3 d m 5 x V W t y M T l 1 M E M z S 1 p w Y n V x M z N k K 0 I 3 U U 0 3 c 3 l 6 c l F J Y j l I S l V v Y z V 3 V X F S Y 0 N 4 d W 9 l N n h o N F d I d n R q V m Z U T H Q r d 2 N R T z M z U F p E Y n J y K 0 p 0 e n V p U 3 N j T m p Z M W N 2 d W R 2 M H h a W m h o R H A w Z X F y S 3 p n a n J 0 d V Q 3 c m p m d n Y 3 Z T d q c W M x Y 1 B h c G Z X Y V h p T X B T Z T k 5 c H J o N j E 0 d l h i S V V y O W R M S k p K Y T M y V j M 3 V z V I T k J 5 R 2 R D b H d S N H N R O F h w S z R 3 R l R P Z W x K S F J 6 R 2 t u M F J P M 2 1 y S T R B Y 2 x 6 a m s 4 N E d 0 R k 8 y R 3 p X T U 5 V Z j Y 2 U D B 4 a l A w d V R C S U s 2 W U g 1 Q V k z N l d 6 b 1 p P Z z A z Z D h k U j d w b 0 s 2 c 0 U z T W p 0 Z F V o S G l 0 c 0 Z L d n B E N G h H b m F Z a X V v d W c x V z V M d n d q U 0 Z N Y X R o V F Z u U V p k L 1 J U Q n F U N k 5 V b S 9 m L 1 d I R V Z o e U 0 y c G l K S m g 0 S k s 3 S m R 6 Q T F v M U h T Y m J P M H g 2 V G I 3 W m d G M 2 h X M S t 2 S 3 V I U z Z a N G V V K 1 J o e H h Y Y W g z R 2 t S S k l D S 0 w 5 M l J V N m R 0 e E V 4 e X B u R m J p N W Z L c V B T M H A 5 L 0 d S b k 5 3 L 3 N 6 M X p U T H M 4 b H V I T k p E c 2 R s N m V T N E J O O G R J a D F w S n Y 2 O E w 4 e U Q r O E 5 I S k w z b G R K L 0 d q N D R M T W o 4 a G R O N V h I K 1 p u d T l L T G w v V V J t M D l V d G 5 Q M z B o e G 0 r e l U r U G Q z U C 9 D e W Q 3 M i 9 2 N W 1 E M D Z M M 2 l i K 2 9 5 d V h i V D R I S U t B R G V V W l h G b V F k L 1 V W S j V M Y 0 d G S m Z M c m 1 M L 3 Z D L 0 N M R G R 3 R n d i c E V u V 2 Q v U 0 9 I b y 8 v b H Z D c 2 Z X R U 5 F R X h h b C 9 G c U h z V D d E N j N u a j U x Q m Q 3 b E g w V G 1 s S X l v d H F D S 2 h i Q T d E Z 0 F L W W 1 H c z F y M 0 R i Z 0 1 n M 0 Q 0 O D g 4 O E c y e V p h K 1 J D W T h a T 3 M x Y n l U M k s 3 L z R N M m V q U E N t S 1 I 2 c l Z E d z F x W j N C R X E 3 c 1 J M M 0 U x T E 9 w R U F J W m 1 J V H Z 4 R T h R Z n Z W M 1 d B M m J S e l R P a k 9 N U E Z P S l p k Q U h 1 Z V d j Z 1 h H b X o 2 R G s 0 T 0 R n Y 2 N m S U R i c U 9 p b 3 V K R l l P M m l S W X R 5 W F M 1 W F B u Q 3 l F T 0 x E U W 9 n e m U y c 1 p E a W N l Q 2 l I Z X F L a W 8 r R T M v W l p X V m x l M 0 F 2 U 0 1 a U j J W b F p T V l F P V n k 3 b X B x Y W J 1 Q 1 Z r Z l M 1 Y 2 V Q R 0 9 x Q n V 1 S F k 3 Z H V 5 S U F t K 0 1 w T S 8 2 K 3 Z w d 2 Z Y M T k 3 U W l h b W x W V l Z m d U d i d 2 J W M W R V O X d F a k N B c T J h b X B x R H d 6 Z U R Y Y n Q y Z F F B Z H d 6 W U V j L 1 B t e l N N U 3 M 5 Y X R X e m Z T U H U z c T Z 1 c j Y 0 W n V 1 Z z Z z N k F B Q W d B R W x F U V Z U Q m x p M W J X a 2 k 0 R G 9 k Q l Z W V l Z i U n E r R 1 d 6 Y 3 V M R U J h Q m k y S V p E N D d i O D R Y T H Q x N j l Z Z F l J U y 8 1 Z l h y M S 8 r Z H V I Q T R 2 a G x I Q X R w W U J X Y l p 0 a H F U U 2 Z t a m x Z c k s 5 Z X p i b C 9 t M F Z G M W R 4 Y T I z M 2 N v T l g 3 O H h y W k 5 1 S X R E V j F j V U x M N j R a Y 2 Z 2 S C 9 2 a 2 8 5 O T c z a D V S b H p 6 N z N E Q X V Q V z h U c T A x Y W 5 M R G Z U M U h N O F Z 0 T 1 Q 5 b U l Z Q m 8 y T k R U U T B O b k N 3 b 1 l H R 2 d 3 Y z U y S E F R S z A x O X Z 1 N n V j Z U p 1 U G 1 L T X p m b E p B c T V 4 V X B O N k F w K 0 9 I W T R D e X N y S 3 N r M 1 R q T l h X M W 1 h Z X p a O W c 3 Q T V a e V Z r d 1 h V Q y t T N k l k d 3 Z s Q U t V V k x 6 T 2 F Q K z h M O C 9 X Q 0 U v a V V N d l J M S y 9 E b 2 Z u T 3 p o a E Z 3 W E 9 i c m s v d j B S Z G 9 Y R E d H W T h F S 0 F o W n R N U 3 M 4 a E 5 p R 2 x U d l J y T H M x M j g w V 0 Z p R T N m a l B k c 2 N Z L 1 V r R D B 1 e W g 1 N X p 0 S l Z p U j Q v R l M 2 M H h F b V V E Y 1 l s N G J j S X A v V 3 J N S F l 4 W U 5 N W D Z Q c j l Q Q 3 M 3 S W Q z T i t r W W Q y V T d H M k p j Y m p q U k c y O S 9 U V k Z k c 1 h 0 Z m 4 x M 2 p B a F M v R 2 h 5 V j R t d W V T b 0 h Z Z F N n R j h L S k g x d X k 0 Y W 9 J e H B P Z E o 1 d G p 2 R 0 Q 3 Z D F j W D V i R m p X V l p s S G 8 x Z n B w R 1 B G c V F w Z l B U U m R s T T l r Z z J k W m 5 j c 2 Z 2 U W 5 Z S k h R a k E 4 d j h q R E 4 r W m 1 K Y 1 g 5 M j N m M z h M d T Z v U U 5 Q b T J J M m 4 2 c H M 1 O D R s T 1 N 3 S z Z w d z Z 5 Y z N m V n V Y e C 8 y c E Q v R 1 Z m K 0 t o T S t t S W 9 h T X l R V H p Z e U l D W E N G V l A 5 Z U N W R W J Q a m Q z d E N R S 1 d M N 3 J 6 S 1 B z W n N l U n p R Y z U 5 a V J U b U l i S G 9 k K z Z h b G t 3 U n p j Q z g 4 Z n N X Q 1 k 1 Q k I v L 0 V K M z Q 1 N T N C b m J 6 Z G 9 3 O W I 0 Q 3 l R R m t Z M j l m Z 2 1 y b 2 N V Y n B z O E R n M E Y 2 N n B L e k R y c T F I Z E E r Y 0 1 C Z m l 5 Y 2 M w N U Z l S H l N e E F o S k R K d k 9 v R n p i a W E 2 K 1 d t T W J j O W l S e n J C d G d B R l F p S T g y Y m h t b l l U T W 5 V N X N 5 M V B 4 T 2 8 r O W t j V k N J S F F 2 V 3 V G Y z N J c 3 Z R T X V m a 3 p H T j Z 2 Q W Z m b n c 4 e k R r N E 9 F d 1 k 3 R T J i T n J V Q 3 J j U m R V d m Z P b n o 5 L 2 l z L 2 5 1 M X h L K 1 R G Z 0 1 w Q 3 R s R W 8 2 N T R R U V k x S m Z 4 O E h C N F N o R W p a T n d S e U Z B a n R W a n g 4 U j l X R E 5 O a z c v Z S 8 1 Z G g y M V Z X V m Z D a k g 5 L 0 s 5 V i s 3 W W R U Q z R T V V h Y M E l z R n N 1 N H Z x N S t M e S t 0 Z l d u U T h u Z W Z l e D c 1 a y 9 L V D c v L z c 2 a X V E Y W k v T 2 1 6 d V A 0 M W V k T U 9 3 W W R O Z l l Q b 0 t 1 T E Y v S k F 3 L 2 V Q O G d W O S t 0 N z d t Y m V 2 S G x N T H B t Y 1 h H Y W t F U T M x W T h 4 c E N M Q n Y v e j d X c k h t Z W l x b 0 s 2 d X Z y M G 9 x c D Z R a E h 4 b 2 0 3 K 1 F p a G t 2 O D V Q Q V F 3 V G t v Y V l q a n B T U j N l S X N y S 3 l q e k J Z U E F X c F Z T d 3 Z M e j h k Y 3 V 5 L 2 1 P Y T V z Y W F t c H J N R j d F S l F K Z H B K M D h q b W 9 p b k p 4 M n Q w Y k E z S m V s a m p W S C t k a k J D Z j l P Y 1 Q 4 S j d p e j F j U H N W U H F h L 1 B t Y m M 0 c U 9 P W G d z N 0 U z a H V p T n B 1 N 0 x X Y j d k W V F R K 0 h Y S j B t d 1 h V e n p S c E 5 1 d 1 B t e H p l M j B Q M z B n S U x w c E l E V j V W U 2 1 I W V V C Z X g r T 0 8 r Y 0 5 4 R m 1 W a F g 0 c E V z Q 2 J y d 2 F m R 1 R u V z B y N m l J V 3 J m M V V s U 3 h O c 0 R D b 0 V k Q W x B U j B 1 T G Z W e G R v R 0 h X M 2 Q y O D N K Y m p I R G l O c m p i V X R 4 Y k h 5 W l h G N X h m N 0 N G T E c 1 M X d L S W p Y T k h N b l J B U 0 F w c m V 6 M E p 6 R E V l T 2 h B e E Z h R E p z Z k x N a m 1 2 M j N w V H k y N W l m U z E v e m d Z N F p Z Z D N Z e U Y y V z Z x V i 9 L V F J U b U g z M U d D b H B q T j F S d F M 0 N G F E d X V C c m M 3 S j R Y M 0 U 4 T z B u W W h 1 O X Q 2 K 0 x K e H B I V k t P d 3 d G W i t 1 Y X V m Y T J W b D h l S W 9 Y d n l i N D J w d 0 E 1 e F Y 1 K 0 g r M V B i e l N O b l F X a 0 p G U T Z K W m N W S k k y U V Z O Y U R r U X R Y a j N N L 1 p a N k p S K 1 p H a m N O U G J n L 1 R N c 3 d T b T c v M j d H a G F s e E 9 S S T Y 5 S j Z R S m h M S k 1 Z d H Z X W V B j M G s z d z Z j Z m x 4 e n o w R H Z X R D I 2 Q V R E d z B T N E E 3 a m 1 u N D N a V m 9 m c V N F U k h t e E Z p M j l h Z 1 R a c U o 4 Q T h z S 0 N y U U N 1 Y m d Q L z B y a W Z I M 1 h 5 V V J u a U J h Z H Z G U W J o b l F Q Y m d Y b k k x c i t r c n N y a V p V d E F O T U E 5 e C t a T T R V W k t B Q W 9 i b H d U V m 1 N M V Z Z W H I z V m 9 t N k I 3 a 2 N G a V p D Q W Y 0 U T R j V n J x c 1 F 4 W W J I U n p H Q X M y Z H J N T 3 B R c T F I Z U R C a m h 3 Z 1 V 4 R C 9 Q Z U p r T V A 4 S n M z Y n A x U C 9 B a j R N Z E x s e T Q 5 W H R m M V Z j Q m l Z R F h 4 V 2 4 x T 0 1 R W U h o d 2 1 L T W c v L 1 l l M 3 R Z Z X p T a z A 3 a 0 F N O U h I b j J F b m J 0 M k R s c G V V R k J J Y z N O V H l y S 0 t 5 d l g 4 K 0 d l M 2 N m M T F O N k R y S T M r a 2 U 4 O E Y 3 e D F 5 L 1 l z d n Z a a F d O R H o v M 2 V k V F d q b z E r W D d m L 2 4 y R F J N T T V z K 2 Z 3 Z 1 l z K 0 9 P S 3 h q Q l d s c F Z Q N T l D Y y 9 3 N T E z M 1 p H e V B C S 0 o 4 U E 5 m L 0 p U d m Y r K 0 h 5 Z S 9 J U 2 x m V G N C V G Y z M 2 p I T k U z K y t P Z j d l T 0 x K Z j J I Y m g z Q 2 Z O W k V Q d 0 R G a V R K e l F J b l d T N m 1 q R y t V V T R 2 R l d Z c G l t Q V d W T E t k e X V s T H R a M X Z W S F R 0 T z N M b H k 5 L 1 R B a n h s N H F L a X F a a E 9 4 b U h I S X p h S 2 N l V k J J d z B 5 c n l n c j k 3 Z l F L R X V i Q 3 V l Y V k 3 e T B Q N 3 d J T U h 3 c z l O O F h G a m l K V y t B S T Y v T X J 6 S F Z K M m 1 N M l h H b l l k V G 1 6 U T Z E T S 9 M Z E J C S T F G U m N G Z F Z i b H V t a G 9 q R 0 t v Z U F Y Q T l S M G 0 x M i 9 1 N G 4 z R k h r N 0 x k M V B z N m J 2 Z k 9 4 a X h l T G t 0 e G h P T l V i Y j J X T W 0 w b z I 0 Q n A r U z V X S m J k Z C 8 z d H N H e G V i e m R v U 0 1 6 S 1 M y Q j J R S 1 B F a z N x T n p 2 Z E l i a X p M N H B H R E V l N n B D e V Z G d n J B T j k r N k w 0 T k V F N 3 k 3 M D R C M l F N b F d w Z U s z R W R G Y y t T O F Z U U X N j Z G 5 m R k J k a D R K U z V q R D I w Y U 9 M a W p 4 e E s r M C s 4 S V d Y N i 9 w c E R W b U 1 6 K 2 d V W n h Z S H R R b D h 3 T W F i W W J O R F R X Z D d J O V l 6 U F R G Z j k r W k h H M j l m S 0 R F e T F m b k J B W X R Y O U 1 j N D F 0 Y n U v Q k l 3 Y n p B M k d X N m F P e F h D R m t D S D V 6 c z V l c F p B W E l U e D I 1 R D F P W l h l M E x V a H k y V 0 J F Z D M z L 3 Z Q a G d o Z H B z M E h K d n Z J Y 3 d r V 0 J Y W H V Y S k x E a m g 2 T C s r c E R Q T m t Z V F I 3 Y m 8 y V z J Y K 0 5 i O D d K R z N I N X R h K 3 l 3 U m N Q U H p 3 a m d G d E J x S 0 g 2 e l o v a G F q W H E v c U k x M D U r S 0 p 6 T E h 6 a E R R Q n N i c 2 F N U G E r Q 1 Z a Z m x J Q l d O Q T k 5 e W h M U T M 5 N D Z K M E l J O U t K N X V L W W Z U M n h 6 U z E r Y T B v Y k 5 X Q z E 3 R U 4 0 Z 2 9 s K 0 V 1 U k F D T k J j e X V 3 U V p M R X J Y N F l o R V Q r b n l v c k p M a 0 1 I a W Z n S 0 R B Q 2 t C a 2 R 5 U D d z M 0 9 2 S D Q w M k d i c X c 3 S T J j Z X Z K T 0 F B d U g 0 R j N Y W S t 4 Y 3 k y e G J j O G Y 2 Z E V N d 2 o z c l p I e n Z q T m Z y N m Z q R H B X K 0 p 5 T 2 F h Z l F x K z R 6 K 0 c y Y l N E M F B N L 0 h y S n Q 0 T 3 d i M F N i T k p Q e m F I e k J x M D l k a k d n N 3 Y 4 U i 9 E c y t o O H d x L y t u d G l X c H c r c G o y T V l 1 N 3 E 2 K 2 p Y Z 3 R h b F R w L 2 9 L Q 2 d x S 2 J k d G V v T 3 Y 2 N W N C N X d L U W p Q R D R I Q j R j e F o z d z h 1 S W g r L z N W S X o y d X Z 2 O G 9 E R C 8 1 M T B Q T G k 0 b U p 1 d S t V b j N I T G J E N m 1 w U 2 M z K 3 U y N 2 R t O X g r N X k v N X l w Z X V R Y 3 F 4 a 1 J o N l F 1 b F R M d m 4 5 Z z d O L 3 Z K V 2 s r e n h E a V Z 4 b m 5 u R V d i N j U 3 Z z l k Z W Z 5 M W w r W T Z k T z N q b 2 J 3 L 3 l r V X N 1 Q T h C T U k 3 U n I y c k d U b n Z U T 3 U y N V B L d 2 9 E R k 9 R W F V G U m N U R k Z o R V l X R m h U e j k 5 R k 4 w Z E k 0 a z I 3 W E R X Q 1 B n a 0 5 J U k h p b k d 4 N V h J W V p 6 a l V V c E 5 B N l l K S W M 0 R W J p M H Z M M y 9 a d H U w L 3 h H S 3 g 1 N F F R W F l u e U N P T W V v O T k 4 V T h 5 R 2 h 3 K 0 V l Y V V 0 a G h 4 d 0 g r W F R C Q 2 Z t d V Z n O X l V V z J x K z g 2 W m l 2 W T N t M 3 l x e j B o R 3 Z x N T V Z S W F m R 0 d H b i 9 k U D l 1 R k 9 J e l R H R l B p a 3 B G Y z N z N E R k S V p P N n N N V 0 N Z S y t J S X J p b z J N d n V I b 3 V x N 3 J o R D N R S z J o U 3 p 1 M 0 J Q a W d R T V J w d m s w Z 3 B x Z 3 k x V F V S e X h h R E p 1 U W x Y c W V t Q n Z R T 0 s v S V E 1 N j c 3 M X B m R j d h c D d q V H B M W G 1 v a U 5 k Q m p L Y V p w S i 9 r b G 5 5 M D F F Z V d K c m g 5 V D A 4 e T l l c U J x T T F 2 N j h M T T l P a 3 N 6 U l p K R j Z W U 2 l x Y V l 6 Z E 5 O V W F v N n p V S H V h S V d p S 2 F h S T l W d l J 2 L 2 F p d z h U a j d N S j R 5 c z Z o T 0 R u U H h j a 3 J C e H B n N H Z 4 c 1 Z 3 O X Z 0 b W N X c j F 3 e T d w U W R p Q y t 4 c k R G b X A 2 M k x H T l F G W D U w Z E Z 4 c z N k N X M 4 T k V T Z H h m N k V F N y 9 Y R l R r d W J p a k x T a E V r b j I y T z h h Z j Z F S D l Z b m p 1 a X Z q S n h 6 c X V 0 M 0 5 p d k 5 t Q l p R T 0 8 3 O D R Q T T h l d j g v Q k J U d G x x T X p y M F h H W U 1 w e n g 5 c z c y S l A y R 0 p m e E N K a 0 t V N 0 t j d z B w U k 9 y O S 9 v e k h X a X l C S X h x T 1 U 1 U 3 l N U n U y W U h m M n E z b W l l W E R Q T 1 M z d X N E c 0 N E e G x D O S t D Z W V 6 c m 1 2 Z 3 J z M W o z e G N V Y T d N Z X J Y b 3 h Y U F J i Z 0 g v O X l F R U N B T z c w R m R D S m 1 Z a D B y Z l Q 5 O C t E b m R D U U t H T W F E e j l h b S 9 m a n R O d 1 F 1 T i 9 4 M m Z R U 3 h h a G x 5 e E N 1 Q U 5 F T n o 3 Z X Q x T H F T W m Z m S V d Q R l V M S G h J M X V P S k V M M 0 l Q e V R r T D d z N G R 2 N m N o S C t T U W g 5 N U 9 r R k J t S j N I Z 1 N o N F M z L 0 1 M R 2 R M N E 1 4 e X U 5 S D l 5 S 0 R S V 2 p C W W 1 S T 0 t W c i t U S 1 E v a i s 0 b n Z u M 0 l Z e H F Q O U t 2 c F Z 3 d j h l L z c 4 K 1 V H L z M v O W h 5 N 0 t j M l Q 4 S E I 0 Y 2 p n S E J T d W c 5 Q l p X V U Z Q L y 9 s e j l J N m x E N S s r U l V F Q W d G d S 9 Q c U 5 m U E 5 i M z J C d l h X c m Q 4 W m Y v c 3 h h Z n o 4 Z m 5 y N 3 h x V E 1 h e W U 0 Q j d F T 0 w z M G 9 I Q W 9 k L 3 p Q U E R R L 1 p R V V Q y Y l Z x b F V F L 0 l P a n J n Y 3 l a L 1 l j Z m 5 S T G F x Q l N a M m N u b i 9 6 T U Z V T n U 5 N 2 5 Q W H N Y b U x a d n A 3 T 3 h N V 2 Y 3 S V A v N 0 8 4 Y X R P b 0 d 4 T 1 d k b z B u T W V L M D d D c X V p c T l p L 1 M 4 Q z N q L y t 5 N G l Q e j g v W m Z s L 1 h 2 b V B J e H F P b G p H Y V R C S 2 t U b E l k N 2 F T Y j F I Z H d H R X R F U C 9 F b m d R Y z R T M H A 1 c H R m c l B R Q z h X V j V l L 2 l M d 1 p s T l Q w e H Y x O W Z Y a k 5 w Z H l U e i t 4 e W d h M m h X e T J o Z E x Q b E Q v V k h P V 3 J z L 3 h j T X N X S G x p a E p j U 0 J x O G J 1 N l N J c G c 2 Q m J 3 L 2 h J U D d 5 b n g 0 a 2 1 U N j d U R F Z O e G R H K 2 F O a m x o U 3 R O T 0 l w K 3 p N N 3 U 5 Z 0 V v S k Y y V H J Y e m c 3 d 2 Z 6 d T Y y Z D d Q e G h p M m 9 T N W l V e m Z N c l A 0 T X I r U U x N d 0 l z Q 3 J w U 2 d p T 0 N 1 c U R R T G R r U n N y Q 0 p u M D Q z Z E 1 Y R n o 1 d k x z d k F N R U d D O G 1 1 Q 2 l 5 V j R h W X h a L z N o O U p w b 3 l z a j h U c k 9 G N 3 J D V E R G R T N k V D l s a U t 2 e C t N O E x 1 N j h J Z 2 4 v U j N O Y 0 d L e k o y e n h S S m 8 w b m F k T 2 N w T 2 R 1 Q U F m a U 5 w V W R L U V h r M 2 F G a H E 1 N S t W e H p q S z N k N 2 N u M 1 g 1 Z 1 Z Z R l Z P W H d L b 0 x s U H h 5 T U h C Z 3 V B W F p 2 W U Y 2 Z D I 2 b z V 1 c X p w R 2 x q K z l s c 2 t j b U J j T l d R M 0 h y a m 0 2 Z W J v b 3 l 5 N j h s M C 9 r Z U t r M H h t K 3 R x T 2 x t Z X J Y U H R u Q 3 l X Q k h V Y W 9 q Y j M 3 R D M w T 2 M w M z J 3 M C t Y L z M y M 2 1 1 R 2 J i a G 5 i N G l n T H Z q M X N o e F c 1 c m k 0 Y V h N W C 8 y N U t u N 2 E x O X p 4 b H F t T X Z T T 3 J Z Z U V L Y W l K Z 3 h 6 S W J O a 0 J R Y 0 J Q c l V j c l R p Z V d O W U 0 y Y j B 5 R 0 F K c m x t b k V P M X F C Q 0 1 N e X N K d X E 4 W H V i a 1 p P R 2 4 2 U z R H a E h 4 Y n J q Y n N N R X d o c z h n c U 5 4 Z U t z S n Y v b G 4 5 S k x q R U l F Q 3 Z N Z C 9 E R F E z M G F x L 0 F l Q 2 F X b z c v c k s 4 Z l Z 2 O U c 3 Y X V F M X Z 4 M D B I T G h u N F I z e G F X R V g v d D k v R G d h Q S 9 U S m k 5 R k x s e E p a O T B D S z h C M 2 Y 0 U k R 1 a F A 3 c l J w c n l X S W l o M n c 3 a G l J e H R l d z d Q b 3 Z P U k 9 h V z R 5 M D R q d H Z u Z m F k d H B S Z l B 4 b G w r T T B O e W d 4 O U 8 w U 2 0 4 M l p C Q X N 0 Y U l G V 0 k x Y l J q Y i t D Y 2 p X c l Z 1 N 2 d O O G U 2 W E U 0 T 0 R n Y 2 9 3 a E d m Z z A 1 e G 5 o c D d Z d m N l Z G N k Y W N X c z A x Z W Z 3 V W t u d m d P Q V F D Q 0 x i O T c 4 T F c 3 K z V v M D B 0 N l N t O W 4 v b T J h Z n g r L z J z U H U z M H d 4 N 1 B R R G N q d 0 p R c F U w W m R P N 0 U v Y T E 5 Z X k 0 R U Q r O U Y x b m N X T G x y Q n E 1 U 3 B P T 2 Z s V X N y T 0 h E M G d h R F R r N U 9 Y e n l p a y 9 4 a T l 0 L 2 5 y S z h z S 0 F 3 N l Z J Y 1 d O T l F 5 d E h W U F J y U H Z M V D J 4 V U h M V G p q K 1 J E N z l 5 Y y t r Y m Q v Z D N m V l d E M m x D T W l i c F N j Y 1 p v N T F j W D d 4 N G N U R X d M Y 1 B x b U c z Y n V 4 S 3 V N Z G V 5 W m N 2 b U t h V W 1 h W n J t V V V w N X B K U W V w W l E 3 O G J w d S 9 m c j F 6 d 0 1 z W G J w M H F x N 3 J G N l R y V U N r V n N p e H J U W F Y x Z G Y z U 3 B V c 0 R V c 3 A z U 1 N s T E 1 y U 3 R y c W l v K 0 M 5 Q W V Y b j V h Y 0 R I T W 9 5 e j J U Q 0 0 v N 2 R 4 N D h h N j h 2 T H l R d U N M d 0 p R T W Z m N m p z c k x 5 W H d E T G x 5 K y 9 V Q W p 4 b m d 4 O T F r V 2 o w V i 9 Y M U 5 R Y 1 h M e D Q 4 V F J k M X o 4 b m h D a E 8 x O U E w e m J z M 2 J O a X d E b U R G a W h X Z l U w c X R 5 d E R u b m x n c z l 2 O D J i Z H J V d W 1 U S m t 0 b T Z y b D h O c E M y a 3 B a V D Z m b V Z s W l M z Q T B x V k w z N n Z y Z X R y U F k 5 d D J m W E 5 6 O C 9 Q M T l m W G g 4 d k x 5 R 1 F u b l g 5 c U x S R 0 5 q N D M y O U F 0 N 3 k 1 Y 3 N 2 R m t M N G d K a F N L Z 0 x F a E J C U j I 3 Y W p s b V c x Y k 5 5 N G N U d G d 6 c D Q 5 T z h m b j g 4 M T B 1 V n l C Z 1 d O T k l 4 N E s 0 d C 8 3 K z R E e m h C R E 5 C U V V G Z F l X R m h j L 1 p 0 d j F R V l Z W V m R Z Y n Z a V U p n c X J o N D B X N G 8 4 d D J D c U E w d n R N U l k z O W t u Z E 9 n Q 1 Z 1 Z T c r V 2 l w b j R B M i t G N n N O V 1 p 6 Y j M y S V o x c 2 l T U m V Q Q k 4 2 U j U r T H l V a j l U d k t u e m k w c k Z Y V l J 6 Q W h v N 0 V 3 T G Z h S m p p M V F q W m l v Z 0 4 v Y k 1 6 e n Z M c m Z H Y T Z q M j V M c 2 F I T H h D Y n V L b n E y T 1 V x e F I z T E Z W Q i t C Q W N W Z T N W S n c w V 1 F m d F d H T E Y x c 0 1 l b W M 1 W G 1 t T G N X S 3 J p d 3 V M d l h n M G F E Y 1 V P M 3 J N V W J t R X p H U H d Y S D R z O F V h N 3 d S d n R x Y 2 Z K R F d W W l p P d n g 0 O G d q W V V P b n d Y L 2 J Z c X h w a n F X S S t i M H N 6 T W 8 4 O T k 0 Y 3 M y b n V a N k Z y S D h H U E w 4 O G x 1 S 3 c w W G 1 2 d m 1 l W l l p b U F v Z 0 E 5 T j l 2 S n l h N H d E U X h S V i 9 G Z G p s S l c 1 T G 5 R a C t Q S E 9 i a m 9 U Z V V O M 2 h 5 e E 9 m c m s 1 N D N h a m 9 i T F Q 1 T 0 1 W N 1 p 4 V D Z L S G R z T 2 t l c H d w N 2 o 2 b V M v d T M v b l I 5 a 2 I 5 a W l w a n R O Y 0 d H a T B i S G 1 N Z 1 J I T k J 5 M 0 t E T 0 s z Y k t y Y i 9 M Z D V V V 2 Z 0 Z 0 x o e X p 1 a U Q 3 N U N T b H d 6 V G l D M i 9 R V l V R d X l 3 T 3 c 5 Z 3 R k Y W l U N X B 4 e E 1 Z M U p 0 Z z J x c n N a W m Z Z V n g w M m J X d F Z o d 3 F C Q 3 J Y U S 8 5 W D l r W G Z B O W h D Z U l k O F V s S U F U U n l v Z m Z 1 c D N x W G 9 M d i 9 V S G M z Z W Z Q b y t l W k h 4 N T I y b E V a T E 1 K L 3 h y V U l U e G I 2 N U 1 W e D E 1 M F Z 2 M E h T S n M w a z Y 4 S W Z E Z H V I V n J T Q W 5 F L 2 N Q N k w 5 K 1 U 2 O U N 0 K 3 B t U j B Q W F E 5 L 0 d i d n J J U D R 6 c m t Y T E x S M j B Y b m l D W U p 0 N E Z w e U 5 a O E h a S 2 V 0 V X B J d n V K L z h Y N m M 5 R G 4 3 S T B i Z j h x M W 8 z c W F j W H V h Y 0 h 1 Y W N i d W J r S 0 4 x c k h v N E 9 E Z z R E Q j J L Q V g y M E J H N X h 4 c W 1 h Z k s 3 U C 9 5 V 2 Z 6 M 3 h 6 N 1 R y W j h 5 W X l a V 2 Y r V n p L c 3 Z 6 O G Z M N X g 4 L z l 3 O H p k d k p C e E 9 E U 3 A 2 O U x G L 2 t K T 1 R k a D U 0 e E d 6 Y X R K R 0 R E U W N I T F o 4 O W E v W m g 5 Z H Z X R n E r N 2 J K b 2 1 s V l V W V k Z a V m t K d W J 4 e n R P Z X N k a D l a d U 8 w O T Y 1 b W h k Z m V w S E t x Z 2 9 B M 2 4 z T 2 V Y e n M 4 b y 9 q O W N h R G l p d 3 J k V E x n V 0 V w T n V u Z n Z u a 0 h M N X M 5 Z m t M Y n R 6 b D A 3 Q n p r M k h k N W V 4 d F B j V l A v W m g v T H k 4 Z 2 9 o e F B L Q m J X e m I v b l Z s W m V Y b k F E U k 5 1 M H p U d E I r a z Y w c 3 B k V k F J O F h G Z z d j S 0 Z D L 0 0 x V G J z T F d L b V V V a 0 l J Q l N n a G h C S k N L S 1 h V M z R E b k F Y U m R u N m V V d W l Y R E V C d D F Y Z D h I M U F O N V F v a l B L N l Z P e X R E M l Y 4 Q i 9 F M k 9 l b 1 d s Y V d v R l B L V l V u c G Z 3 e l V L Z V V D Z 2 d o V G h k Q 3 p F d l g x c m J 0 R 3 V C Z m l i Z n p N N G 1 H U 3 F s T l F v a S 9 B R W d w Y z R R U V p 3 Z 2 g w c D Z B a F J D U E F l c 0 F M T X M 2 W H R P M H R J S X B V T z E y d T M r W G V K M E h u Q 0 9 F S 0 1 6 U U 5 s a 1 l W d E 8 w c T V S U 2 F V L 1 N V c 2 9 Y Q 2 d z T F g 2 K 3 Z y d z h y c F J Z S k l i N m p s R W 9 i V G U z M y s v O E c 5 R j Z 3 Y m t w O E h p S G l m M E F C Q 0 U z V G h K U n k 3 Y n g 1 O H k 3 Z n R t M W J j e k F Z Z k t l V T h t N G h S R D R a Y X J P b m 0 v T l N T c m 1 V V X B P R k V K T 0 Z F Q 2 R v b W 5 i V G l o V X J Y c l l y W G t R d E 9 o S G h Q d l J z T 0 V j c k h n R l R 2 U n F C a E F 0 d l Q 5 a G t U V X V m d 0 N H Q V V x L 2 t D e l A 4 R k x r S E M 0 Y W 1 y W G k r T 2 N L L 0 d x U D B O e l B P O G t r K 0 1 z W E x v c X p V Y T J U W X N u b W 1 L Y 1 p m O T R l V G p z R F I 4 b X E 3 d 2 Z Z Z W t 3 d U t 2 R n d 5 e G N 0 a 2 I 5 O C t G Z 2 R k Z k d h Y W 4 x L 1 U 5 c k F q N G V R S z J m R F F n U W p U Z l J y b k Y z b V N L V W Q 3 S 2 Z W S X Z q U X p 3 T 2 J 1 e n F T W U V y W G h w W l l Z e C t l N G 1 C W F F 5 W F V K W n Z o M F l P U z E w R n d U S U t E b 3 h O e T B o O C 9 i a G l h T 3 J H T 3 p P V 2 F 6 Y 3 h o S E l N Q j B u O F l Q R m d S W k Z O V F o y R 1 h 5 V E Z P V X I 4 N E 9 j T W 9 r T i t j V W V 1 Z 3 V V L 3 h 0 Z j R R L z d 3 d l R O S n B j b X F Q a z A 5 U D k r T F c 0 Y V B u e m 5 h b X B T N y s v S U 1 o N V J S N n F P a z A r W G R u T 1 V K O H F Y Z H J U d D R L b k 1 6 a n p q a F J M c z N W Z U 9 i V W c 3 V H B Y b X N Q W k J t N 2 M z T V V E S y 9 Q S W N 3 b C t 1 a W l i a j Z 4 d m 8 y M k F P d G k 3 Y m V 3 W X p L c m d p S W J q R k J W c X c r N X B U Y j Z Y Z 1 V L M D N L b E k 3 Y 2 h l R k F D a 0 x 4 Y 3 R i e H B t V n d N b 0 N 4 W H V S S F V l U k Z r R z R p Z 1 k z N k d n b E V M R l F w Z 3 R P N U 5 p Q z R D Y 0 5 P Y 0 l q c 3 J o N 2 N E d T J F L 1 B j e j h t N j k z L 0 U w O U o 2 b z Q 3 W m 8 z N k N q c n Z 2 L 0 t R K 3 Z T Z j h q b j B h U 3 Z U c n p R a l J E Y y t q d m V F S z l C T G w r R T c r Y k 9 F L y 9 P c l F 4 M C s 2 R j R D W j E y Z l R L V n E 3 S D R s N V R k O E p O R 3 l T N U M 1 b V l L T V N i d E 9 o Z H R U M 2 x 0 T k 8 0 a X N 2 e D h W N 2 N h T 2 R N Y l g y N k 5 M N G V E Z z R P R G c 0 U E I y O D l S V F Q v T G N t d W Z T c m l z b 0 t P V E c 2 M i 9 D N H h s Y 0 8 z d j Z 0 T 2 x j O C t W c n V l V k h Q M G h 4 T k o x N X h s a 3 N Y M W J P Z l g r O D k 1 R E g 5 U E R m S D B x N 2 Z O S E N 4 W W Z j W j A r b 2 g w a G t j U H F s b 3 F L M 0 x 2 R H V z N S s r a 3 U v Z j h u O T g 5 d E 5 Y c 2 5 S S m F v Q 1 J Z Y V R l Q X g w c n F V a 0 J v c k h C a 3 p 1 M X R Z U F Q w V W F q V W U 3 N T d h L 2 Z q a U Z O U E V S N k 1 X T z B L T W F Y e T Z X L 0 Z p R 0 V 1 Q n N Z N U 9 L e m J Y d D k 3 M n N w N V Z P M m J i Y 0 9 i Q U 9 n b E F v Y m h y R W R v T E 9 6 c z h Q a j h m d 1 F 5 R l Z L b V V v c F U 5 T T A w e l J O U T l N M E U 5 a m Z 1 N T F o R 0 J X Y X B s M l V Z W W d 4 M H p R M 0 E 0 U k N v Y V p B S U h D e k V D S n R s S V Z o R 1 B Y O V h q O G l o R m l i c n A x d D I 2 W n B t b z B B b F p X V j l l W G w 1 U i t 4 Y l R 1 d D I 2 N n J x N n V 0 M z l 0 Z j I 3 Y j l Z T H A y N F h B N H R u W H I x a 1 l B M H p T M 0 N T R S t M S V J J T z R I a W N y a 2 F l M T l M S 1 c r e W J m d i 8 w c l d M U n F Q U n p a c z N O e W I 2 M y t q M W V p L 1 F k V D F 0 d E V R c 0 Z r d C t u N 1 p 0 Z n l Q V G R 5 U 0 V h S l Z T d G d O R U l w S F h Q Q j d Q W l V L S X R D Z l R i Z H U y S m Z Q T z J i W j l G W k F 0 a E 5 D R k V M c H Q y e n J n U 2 1 6 Y l p O d D J G N E J s V 1 Z W U 3 l x L 1 p 0 c D B s c G Z 3 e X N D U m Q z N U R S M l J 0 V F N s V X J w V F l J S W Y 2 a l N t Y W N l a V N 6 Y 1 k y V y 9 0 b E R K V k R p R W V T N E J s W T B C S m N V b k p q c j R y M U Z I a n d T T E t X b z Z U T F o w V 0 1 s Z 3 c 2 e W R j R 0 h T c n h N O D J s c H o w M T F Z W X Z I R z J N c G s r U 1 R Q W k l y c H d k W W t l U E N s U m l N c l J U T k 1 a d C 9 I S X p 3 M E l F S U x Z W k t D V 3 l R Z 0 Y 4 V G V E W E k x Z 1 Q 1 T G t s W V F W U F V K b X d y U X B i Q z d G Z X J z T m x R M 0 w 4 L 3 p J N l F 5 V 2 V u K z F r Y z F O R 0 V R Q k 5 3 Z k s 3 T z F U T j h m R 2 Q 3 T n g y S n g v b 0 9 N O T U r Y W J i T 2 R G L 3 E z M U l J d 1 h T Z n h 1 V 2 x Y b j Y 5 T j B 5 S H F a S 3 B U V j l 1 a l R I R E h 4 Z F Z M N T d z d 1 N 2 a G x Y W m o w T 1 M v Q X B w a j h j K 2 9 r d j B P L 1 h j Y U Q 5 e T k 5 U E N D e V E 2 W H Z X R 0 w 2 Y j R q R j V 6 M V Z G T 1 V H e m R u e n B y Z 2 x m Q 3 A 2 W D Q r U H R X U F I 4 S i 8 y d 3 k r W H R Q S k 9 Z W H g r K y 9 O M 1 N h M U l Z d j N s W G k 1 W X B x U G o w e j E 4 Z k Q r T V B m c 0 R R M F N s Z z Z Y Y V Y 3 S n h W U G l M c 0 4 3 N j B M c 0 g r Q W 1 m U G h B a E h P T F B D e k w x d m 4 4 V E Q 5 M z F q c E I 4 U U 9 S Z 0 c r V W l X M m F Z a m J m M n R y R k x 4 Z G 5 V K 3 l S L 0 d o a E 5 w K 3 I 2 a 2 d K a U 5 B V D U w R k h O S F F Z T n h n S E 5 v S F o 5 K 0 F u Y 3 l Z a k E 1 T 0 8 0 S W o 2 b 1 h 2 U U N z b 3 c 2 e X Z B c 2 d D R j F i R W Z P O V N H T m c 2 Z G V V b 3 B s Q k h H c U Z 1 S G R h Q 0 c z c m h Q N G M 5 S E s 1 a D V a Q W Z u O E x a Z 0 5 X d 2 0 5 U E x k Y V B t e m l M e W V t S X l 6 e l V F Q z F r a F J 3 N G g y M F U z L 1 F 1 W k 5 4 e j M z R E 5 6 e n p z T H V h a V J h L 2 N q b 2 R 5 U W t n Z F Z m U n V a T l Q v W W I z W m p x Y U x C Y W E r b T Q 3 N k 1 a d T N D W G 5 Z N 3 Y 1 T T l p T l c 2 b C s 5 L 2 Z I W E o z V 1 J k O E R 5 M S 9 O d U g v L 0 l y W X p z R T F j L 3 A y R 3 Y v O F h m L z h K Z 2 l K R E 9 R a i 9 Y b V l U V H Z T T n R j b V R V Z m 9 I c 3 p H N 1 l O Y 2 x 5 c m N o c m w v U W 1 l Z G N Y Q n d j S E N Z Z 0 p 4 L y 9 u c 3 d U S E 5 R e X N p Q y 9 B S y s r K z N 2 V W x T W S t a N T U x Y 3 B W W E g 3 W n g v a m p u K z h E N E 1 R V F R 1 T H p W M T V G L 2 I 3 N m p O c 0 1 4 L 0 5 y b n F O N n c r R H J x Y T d y e V J T c G g w S l R V M V B h N V N V b G F U T U R q Z 2 t s S l N Y O D R x Z S 9 S T X J C T X d l V 2 x S c W J m U 3 c 1 R F N m b F R X T G Z 2 b j B w e T l h K 3 Z K Y T h 2 R W 1 z Z n V k c S 9 I N C 9 1 M 2 J 2 N H N H S E g y V F B u d G 9 q T k V v S G l E O X R q c W U 1 S 2 I z Z j d Q c j Y 5 Z X V I a l h h c 3 F L a W 9 B V 3 F H Y T V l b z B m M 2 t T T W F 3 W W N P R 0 5 1 Q 0 Y 0 Z H J 0 M k x F a k N s U 0 1 w T T l F a X R T U l d E Y k 1 p b 3 F L L 2 N N M 2 c 4 c k t 5 b l p n M k l m S W 1 w c W F H T E J 2 d U h Z Q U Z S V V Z U V U Q 2 a z I w L 0 V w K z l i a V I 5 V m x W V m p l Z z c y c k p s U 3 d 2 d z h r a m F W b G R Y d n p h U 2 R o c z N i c X d E N 3 A 4 N W M 2 W T N M e S 9 2 Z z B L S V F h S m h C c k d 3 U 1 N u M W t K V H l m d E 0 w Z H d O d D F k W F Z Q Y 3 N u e j d 4 b k p Q c z l X c 2 g z Y V h T Y m N l S F B M Z U Z q c F g 3 T 0 x m V G d H b k J K N j Y x O T Z w W U N J U V Q 3 d 3 l Z d n R z Y m 9 U R m k 3 S k x B c T I 4 V z V o W V B k Z V F E Z H B z M 3 Y 2 M E 5 z N n p H V E U r U 1 R Y S U p M S m 5 z N V p a S U x U N k p m V 3 l s M m h 5 e i t X Q i 9 p b W V a W W l p U F J J M k I r b H M 3 U 2 9 N Y U t I R G Z I W m V r R W R J R k V v R k F Z T m 1 6 c k 1 k b l F a Z k J h d T h I R 0 x q T 1 p B a l d x N E 5 V M m d 5 N n p t e X V u Q n p n a E 5 5 N V N 1 a V V j b i t 2 b V U x U D k z R k 1 m c G l z a E F 1 N E l X Z H h Y S C t h R 0 9 W b E p N Y k 1 Y S 1 F U d k x 2 V H l j c X Z C N i s z e E 5 L V 2 R s b U o 5 c D h G W k V U Z F R m R H B G S G 8 y U F Q v V n h X Y W x 2 a 0 p Q Y l V 2 Q j R R N V M 3 O T R h U 0 x z M j h k T l l r a H d u R E Z k T j h Y R E h W b i 9 3 N y 8 y V m Z t S i 9 1 N 0 V s e D h M W E V i T D Y v d l p 0 Z j d 3 b H h 4 V F F m S D U 0 U y 8 v M W N O T m 5 I V D N a M n M 3 b H I 3 S U x W Y j V n Y n h D M W d Y O F R t Z D N X R E J j S D F I U V o v c V E 5 e i t W U W Z u N X J 1 N T d V M m d 6 Y 3 o x R n N z Y 0 1 1 M H p 1 S z N n Z 0 5 S Y T h 3 R j F F T m x j N 2 Z K e l J s R T R t d G 1 C M W l k b j c 3 V X d z d X R N Z j Y 2 T D h 4 b H B U N V c 1 Y m k 0 Z X F h Z k 8 v c U p z d T Z r M D N E T W g z e l U 0 N G l H N H h T c l p U d j B Y d H F G U U d Z V k p o M V F S e H d o N H d L b T V n W X J u c 3 B U a G R 0 U j B T N F l S N k t o V W d x V W p U T E N t U H V x a U Z Z O G l J c j A z Z D l y U m Z P U m d V e V p Q U n p H T X p K M 0 t z S D M z U X B B M T J N M 1 l M Z l h Z K 3 g 4 Q 1 N P R E V D W j h l V 2 g 1 V X d F d z k y O F l r e k d F W C 9 r T l d r N H B X d E U 4 d k N z d n h l N X V 3 d G c x b 3 V l e D N s S G h m K 2 Z W N k 5 Q a j V T M k 0 z Y S 8 w Q 1 o 0 R E d V c k V U T l k v V k N O M 0 t O c l d 5 T n B h T V d T d 2 h L e j M v Q i 9 Z S m w y U D N v Q U t E U W c 2 R m h M Z l N a O U N 5 N T l O c k 9 Z S n d x L z l Z V 1 J q Y 0 h C d 2 N I Q T R h b E R n c E N j Z G d C Q 0 N M M X o x U l R v N 0 8 1 T 3 B O R X R M U y 9 u R 2 p k K 2 t 1 S G g 0 U W U z O U Y x N U V Y W D B k T F M z T l h Q U G x y e D Z X K 0 x W e D B 3 W i s 5 W n Y w O C 9 3 c l Y 2 d 2 t H R H o w R 3 Q 3 N z l 3 K 2 V S O C 9 K e V N Y Z 2 Y y d W Z X O U l K a G h C M z B m V k g w N D Z k e C t H b F M 1 Y X h Z Z V B n K z l U S E h u K 1 V 4 e D U v T k d X W k V B S k 4 w O U x X M m 5 S N E d 6 Z z Y 1 d D h j S E k 0 Y T B v a U V 0 a E F p Q W 5 R Q T Z 5 e k w r b E 5 W V m R V R G I v L 0 l 4 c D c r V G h t b H d M Q V Z m a z N n M F R L T F d J Y X Q y T l p q c 3 I 2 Z m l K Q 2 p D M D d M Z D V N M 1 V H M U 0 4 S F J U a E p k Y V k w a 1 J U e G R 3 W n I 2 Y n N 3 c z k r R F d S Z E N Z M n h X e i t 0 Q y 9 F c 3 d N R X c 2 Q U 8 3 e W 4 w O E 4 1 a U w 5 T j l H a D R a Z H d y M k 9 S b 0 Z T a W x X N W J v b 3 o z R n h W b 0 h G M n R Z W U Q r N l B z Q y 9 o b 3 J L Q V R W M F d 2 N n N M b 2 Z C e D Z p U V B R Z 2 d D R 3 B 4 Y j V H R k x q O G 5 U V F R F c z R p b E h u M n F L c 2 l M S H h m b E Z n M V B O N X J n R X E v U G R i T 2 8 y N k M w R l Y 5 V m x z T F h I W k l w U F I 0 c j R k e m c 0 a D B N O F R h d X Q 0 d i 8 2 U H Q v N H I 4 V m Q v d E x Z M U x D Y m l E U k V i U E p j Z 3 F h W X p m Z T J k Y k 8 y d G E 4 T T F Z R m 8 v T G U 2 T 1 Z I Z n J p b G 0 4 K 0 9 k U G Z 4 M V g 1 a H J a M m R 4 V 3 I 2 Y l R W M G 1 Z L 1 V M T 2 J Q Q X p T b D V j V l A 1 T F R 1 N n l W U 3 k 4 U G J k U F p 3 e X l j M H N 2 O F l Q a m d 2 e W 9 U Z m J r a l V M K y 9 Q K 0 V p O W Z t T 2 t m b z l F T n p T M D d 1 b m x n L y t D T U l r Z U N x Q T I x N G Z U U G 0 r b H F V d m J u O X Q w O X Z E U G Z 3 e l N 2 N U p Q V C 9 i e m F U N V I x b k l Z T z R 3 N 1 Y z Z H I z T U N F M G h D O F h 4 T k Z 4 V V J O Q 0 l M d z V T R z h P Z G l 3 Z W 1 L Z E N i Y W h v Y X B D Z V V n c G x 4 U 0 F h Z 2 l F e k 1 y K z l L Q V h Z R n N v M l V O M U 5 H S H R l a j R z M S 9 a e W R 1 Q U 8 0 W j U y R T l C d 2 x R c T N E R 0 N N Z 2 1 V c D M r Q W d 6 M T R 6 a j h i M 2 p N M k N i Z E 5 4 N z J k Z 0 1 3 V G J w V 2 Z O V G d o Z i t D T 0 h O e H Y v T 3 E r b n V h Y 0 Z x M k R 5 a X p Y M G 5 m e G J Y b k 5 N Q U 1 Q Z F Z F b n J w a m 1 H M l N J L 1 Z 2 c C 9 Z d H V l e E 9 3 O E 0 y O W J Z O H p w V 1 N 5 M V c 1 N G d D Y l F H d 3 V 3 N W l I Z H l N U G 4 w V m d k T y 9 R d m V U M z B s e E U z b 1 d u b 2 V X U H h 1 V V J h e D J S T U d w R G c 0 T 0 R z Y 0 1 R b k 9 o e l B E d 0 R k U 0 V B V W t B Q U N B Q V N V U k J W S T g 0 N n J E c j g v W X l F Z E p G O W F M c k 9 0 Z C s 5 V H B 1 K 3 N h T k Z C W V V j d T F Y c n h 1 V m 1 Q Y T V 6 M z R l e T d K d 3 U r T 1 J z N T J k S G N O c 0 1 a a l h Y b i t W M i s v O E p h W T V P T m h I U 3 N t b G w 0 e j h 2 a V l h a X c x Y X R t d l h 6 a 0 h M W m t 5 Z l B t U S 9 P M 2 Z 0 N U l N Z n p w U m w 4 T k F 4 V F h P U W F P a n h w S T g 2 b m 9 p Y 2 U 4 N j U v U E 9 K Z j l M U k 1 Y e W 1 q S T l j Z W h u L 2 Z 1 c E p X b H Z U W n B C M E d J b 3 h P R W N w N E N n S j N C K 1 d D W F J L Z G h n Z m R B T l Z 3 R X R L c V d y R E 1 O N 1 l 1 S E h q N E F 2 T k 9 H Y W 1 Y M k 5 y S X N X b 0 J j b D B t M F B S W m R w c z Z E V H A 2 a m V 0 T n N N d l d a c X R K e W U 4 K z F N Z n R u a W l N W l p N L 3 d s U T R w R 2 N Y K 1 N o M k N N U k l p N z R 0 U m 8 y Z j l r W D V 0 b m 1 H R D I 5 b m d W Z 2 l r Z n l 3 Y 2 x l M 2 x Q a 0 l k O H Q w e m 9 a S V J H Q V F y e T I z U 3 k v V G x I Q 0 F Y V n Z m W m h 0 U G Z H Y W l C W l E z V 1 h 5 b D M w U m l 0 e V N z a 0 J j N E N 0 M F N 5 N H E 5 c k t o e T Z R K 2 9 X e D J X M 0 Q v d m p B b j U 3 b k p I U 0 N H Y W t L d 0 1 z Z k Y v S U N M T n h L V C 9 X M U d 2 T z h W T 1 R Z N U d j U l R p S j l 6 T z A w N z V i d 2 J j R 2 J M S n h 6 U E 5 V W E p k M H N P U k c y M m R K d E V i Y 1 Z y N 1 F h a E F Z S l N v V n V 5 U D J M V E 1 l Q k N 2 Q z l p Y z E x T k p 5 V W V 5 Y 0 d v e l J T U D V Q R 0 d L T V p o c E J Q U G N 3 b X V u e E 1 2 S m Z S a 1 k 1 U 1 h X d 2 Z m U y 9 j U 1 U z R H J q b T d 1 V 3 B w R G 9 W d H l Z M W t X T j I 4 W j d L d 3 p s Q 0 k 4 Z 3 N j d X Q 0 V G V r T U 9 J Z l d q e F N 1 U G x Y b V U 0 S W p a O F o y c 1 h 2 M W 1 X U T N Q T V R r b F A 2 b l Z F U T R m e G h 0 M 1 Z R U E t R b G h y U 2 w z d F V 6 Y U p J d H g v a D Z Z d H N z S 1 B k S 0 N O M V V r d E Z 1 N G p 0 Z U F s e j d 4 d G d I a D J S Q 1 F B S 0 J V W V V G Z T F C e F h y N k 9 h M F N h R z d j W l d l Z 2 x 5 N D d N Z 0 4 w T 0 9 v U V d u e k N T Y 1 h H T n E r N E N y V V N l d W t P Q X V m Y 0 J G S W 5 j T 1 o x Z E Q 3 O F p U Q 0 c z b y 8 z a E k v a m 5 2 O H V B T X d E R y t s N T d y Y m g 2 L 3 h w T G h D R F h R c F d h M j J m d T A 5 b 3 l l T k J M M T J P W G p R M 3 p a a G J j S l V 1 d z V Y b S t J a H U r b G Z h N 3 l q M D h s M E V Q L 0 F 6 d E 9 M a j h D d z Z Q N W x D V l d h W D R G M X h L U U R o M S s 0 Z H N X R H E 0 T 0 R n Y 0 1 5 Z 3 U r S G 9 x a 0 d m S H N V W W l v W W l m c z g 3 a n V w O U R V W E F I K 0 E 3 M y 9 v T z J k a z V v M 1 l M O W 9 x R n Z i e T U 3 c z F C Y l R M M U d R N k h l Z U R C K z N u O F g 0 O W w 3 U D l k W j U z T j l H b n B C V D R 0 a l p O d j g 1 Y k 5 t S 2 F a c k J N W U R v Z D U r W l h C V 1 J K b X p a c W R j W j l 2 S m R V Y n F n W X Q 4 L 2 5 l b m t q c 2 8 0 R k F J S X V i Y i 9 3 R 1 A 3 e j E r N 1 M z W n h Z T 1 A z a l J C L 2 5 B K 3 o v S X Y 1 O G F V V l p J a D M 0 S V F J N U J J S z h p N 2 5 3 W k Q 3 a G x Y Q k J 3 Y 0 h p T D J R d m N x N V I 2 W E 5 P M C t u W H I x a l V E S T B 5 R E 0 3 N l k 2 d T J y W D J n c G F E W H R S S T N U O U F l Y V V v c l d t R 0 p U d j F T S m Z n M 2 V r Z X R t Y X B w N m N w W l N 2 T n d X W T N 0 U H Y v W V N Q a n p a R 3 h m c 0 V z c z Z U T V Z q Q j Z Q O H N 5 R k t k M k p L V E F B T E F 2 R T B u K y t j N U U 1 e E p J N k V n Q z Q 1 S T k 5 R H N V Z m o 3 a j A 5 c k 9 z M H N S U 1 l D d D d z T U x p M 1 B z T F Z N L z J V Z X J Y N H Z y S j B M c G 5 z N W Z i Y U V M S E V L W E Z I e U 9 L R j V o a n Z M Z k d n R G R q M 0 5 K L 0 c w c U J P Z G F k Q k 5 O R y t v c 1 B r Z 3 F L a F J V T l R L V n F N d n J x T E F E T z h 4 M D c 2 O G 1 P R l g r e n V T W G 0 v c G l X O V F I Z m x q Q U J U d l p L Z k Q y a m Z 5 O E d F R l h C L 0 5 G N F A 3 M U R K M V F X L 1 d K e E R z U 2 Y r M j J 3 e m J L N l p G U 0 N v a S 9 n L 2 x 5 U 2 9 K V j d y a 3 F B d T B Q d j k 1 T T h y O H Z C M F U 1 U V h C b n l P Z S t 2 Q z N G c z N k R k R w L 0 l E R 0 g 4 c n o w R 1 Q 4 M k x 1 c X V v T T B w c 1 Z q a W 5 V Z E J 0 L 1 o x c z B M e l Z F N i t u M F p 2 Y W V P a U p P Z T F H S G N Z U F U 3 S 1 F n W l R 3 V j Z O T V g 1 Q 1 p u c W Z M U m l Z U F h k b E N o b F k 3 W H V J Y m I x R 2 R R S U h F e E h E Z E t O c S t 3 T V B F d m V D L 3 J n b E F n T 3 h 5 a D Z Q T W 1 G R 2 t i T U 9 4 V E 1 m W l Z F c X g 3 Q l B m O W R o R j c 4 N W J D Q 0 l Z Q z U 5 M D N j Y z g v Q W J 0 d E x 6 e k 8 z a k N o V m F P Q 3 N y N k 9 Y T G g r e V R m a l Y z e E h i L 0 c 4 Q V h G T 1 g 0 M T U 0 L 3 N n K 1 J J T F k 5 a G Y 2 U k V P c E p 3 T W R s Q m t o L 1 B w O X V L Y X Z J c m J q c F l U T E 0 1 N W V G Z D J E c 2 V O R l l 0 d W U 2 M 0 4 v M n N m Z z F k c k J 3 Y 0 V o R F V M M 2 p J O H N k c 3 B H V 1 d P a 2 J o N U Z R W E p q U l Y 3 Z T h I W E o 2 K 3 Z y R U Z M a W R y d n h 1 R D I 0 M 1 c 0 M F R T T m 1 4 R 2 h x Y k 9 U M U 4 x N V B L L 0 w 0 Q n p n W F k 3 R W 9 M N z c w S W c 4 O G R E O X R i V z B a O X p k e j V p d y s 4 Z k Z Q W m x 5 Z m x T W m w 2 W U V E K z d u K 3 B x K 3 p j T U Z 4 M k V w U l Z W V k p V M V B q b 0 h i S E x W Z z Q x R W M 5 W l B i V z d l W G d 3 U U 5 r W i t m Z z k v d l J k U j J Y e T B W U F R 3 L 2 J 0 b T N s c n c v O F p k Q T J 1 Y m 0 1 Y j h s W W p s Y k s 1 c F R 4 c 3 g v L 2 d p Z W Z l b 0 k z M 2 5 p Z E F 3 Y 1 B Z T n M y a y 9 J b X N Y R G h J c z Q 1 K z F 6 b W x n M E 9 D b k 1 Z S 1 d K c 2 5 J Y U p T Z l R 4 Z 0 Z z S z B o a V p I Q n d P b T l y Y V d p c 2 5 K K 2 N S S 2 V V d E Z S V V Z M d z Y v e G N T Z 3 l L U E Z i M 1 Z V d 2 d G b k t D S 1 d J a X Z E N 0 s w T j F F V k 0 5 d l p M e T V l c l M w N 0 l k Y V h V R y s y b H g x S z g w Q n h O Y 1 N X Z W t P d m l 6 S H c z V 1 F r U j B G U 0 s x O X B p U E 5 Z U X B i W G Z 5 V 2 l L U i 9 M U l V o K 2 4 1 Y 2 R U b U I 0 S 0 h r M n d P S 2 p 6 N G N s Z W 1 t S W h k a W N z V V l h Q y 8 3 V E Z X Q n p V K 1 V D S k Y 0 O G 1 D T 2 h 3 Z X I 2 Y l Y 5 b 0 4 v d H N X b j l N S T I v Q m l h N V J U S n J r b z l L U U t l M j R C c T N K Z F B O M G N w U z R 4 d z c 4 b m J O R V V 0 W m p 0 M X p J N k l r T m 0 z R l h a b j F M d j B a S E p 6 Z U h 3 b U 9 Q W G V I a F Y z a U Z 0 Z T g y c 0 F O Z k 1 H b D E y d V Z V d k 5 Z O D R q O T V W T X d N c 0 N m W W Q y S m V W K 2 9 i Z H h n S j Z U S V Z i Q 3 J 3 U 3 Z q R T N p L 1 V k N m R P V V p p S m J G L 3 h r V V E 1 Z U N Y d k R G d G R 0 N m t 4 N 3 o 3 R X l 4 O F c 2 R E h V V E p 5 c V B I a H h z Y V B J b G J u S 2 k 0 e V N Z Y X l 4 e F J N T n h p a G 8 0 Y V g 2 V X B D W k 5 v d W x 4 V W F B W H B k S V h x e j Z L S E l a R E l u V 0 V M e G Y z d k h m a G 1 y c 2 E 2 V C s w a T Q 3 R H h F V D Z j b 0 I 0 N 2 M 2 M 2 d r a k Z n M F E z L z N 2 R S 9 a c 0 h h K 2 g r L 0 d i c 1 V G d H F n T U V J V U Q w d G c 4 U l A 2 Y z h I Z C 9 w S W Z L d H B C K 2 J C a l V Q M j Z W b H l J U U 5 u V U x M T y 9 T W m F 5 Z U J K U T l m T W t 3 W X Z L M X R O V H R u c T V I d W o 5 b F d N M 2 E 4 T X V V O E h C d 2 V I W X d H a H A 2 d k 1 j a F N p Y k R C S G R 6 M 0 t o Q k N D e E Z 6 Y U 1 j V T l 2 L 3 R O M m 5 w M H d 6 R z F k R 3 J 5 O W J i d D I v a m h y Z C t u c z d O e n l H M 3 l K K 1 Z 6 N C 9 V M z R m R m s v b j N O e n V B V z N M T 2 5 s a j E 3 Y W p O d T U z S z V X T F J 3 M F R D a l B q U T Z P d H E 1 O W J a Y l J y V k 4 2 W l R T d D J R c 2 J 3 Z l h Y b k 1 k M T E 1 e j N h a T N 5 O D d P N X B L T E w r V 1 N p e T h k c 3 Q x d j d 2 N 3 R v U T d 0 b U d Z c 2 5 J W T I 0 e W N O b G o 0 M k 9 x b U R R e n F N c X F x c V h 4 L 3 B R Y n p k e l B K c E t j Z F V x M k h U Y m l n S 0 1 s e V N M U V g x R V l 1 Z X h E b E R B N l o 0 T k 9 a b n l L K z V 2 Z H V r c H R 0 T T N r Y 1 Z 1 Q V J u R j h U Z G Y 3 M n V 3 Z G F Z S F J m Z W 9 u M 3 l S N z V M O E o 1 a U w 2 Y 2 1 I S W F I Z z B z S 1 R z a H p z e m R p Y z E 5 O W 1 Q Y U V Z d E Z w S 3 A 1 d G p y S X l S M m R l b G d z c E J N V W V q Z m N W Z W F q d U 5 P a E p E S 2 V 5 M D J S Y m o 4 a 2 t 0 M H h 4 R 3 d v a G 1 C L 1 F L S E R M c E d n W X N S V j d 3 a F l y Y 3 N D V H d U d 1 l z b F d L N k 9 J U 0 1 E T 0 5 T O V B C W V N 5 N W Y z K 1 l E M D N 4 S W 9 I b W 1 F M W Q y T 0 p n M U t Z c F p 0 T 1 M r T m V X T 1 A 3 Y l R a c 3 V R O U d W U 0 t W N m R v R 2 J I e T N N c H N B d C t l e D B Q e i 9 a b G Q 0 V k 9 S Q U I z S E p j T n F W Z V N Z Z X A r T k x H e m t H Q 2 9 3 W j h i M E d R O D R v O D N G R W I 0 c m Q 3 e D k 0 Y 0 1 a N 3 d h b z V v N k R E Z U d h T 1 V U M k 9 G c 3 E z V X R K N m F D N k g x L z d r S l p G W V I r d V J s b U E y Y l J 1 U 0 V l d H N R Q X F R T E l Y V n d l W k g r U 2 N q Y 3 F i a W 1 y M F R t V E V W a 0 V F O G N q b D F r c 0 F n Q X E r T X R j c z B x Z T l T Q z V F a H F F S 1 l q d k 8 0 d k d E d l h w a X p 6 b j M 0 T n J s a 2 5 w M j F 2 T m 1 3 b T h 1 Y m d 5 U D M r Z U J h L z d 5 M X p o d W l U R n h P O D Z D Y 2 p h a H R l O T F m T X Z Z T l R 0 e m s 0 T 0 R p T V c 3 V H h V N D l O M l d O V H Y x c k t p W l d l Z E t R c 1 d y a j R r R V R E R m V V c m t x L 2 5 6 W j N I N m F 2 U D R M S E h I O D N Z Z n N h T W 1 Y e m p 4 b S t T b j U 4 L 1 p M K 3 J W a D V Q T U J p a 3 E y d D B h W m 5 l Y 2 R J N z h Q d U h 2 c G Z P R G 1 a e j R v b X B R V V N H W W Z E Q 2 k y d U c z T z Y 0 Q l F 2 e C s v e U V 3 a U 9 m M 0 9 q L y 9 U Z z R I R F l D e E J q W T d t e W x D S S t U e V N r Z G d Y U m t R d 2 V I T W F Q V X E 1 R 2 x D O X F N U G l H d H k 4 b z g z M m N y M k I 5 U j l C c m w z R E p l R j l H b n B 3 W X d L S 1 d 3 R k R 6 U k d F M k t i d 0 l v e j N h e E x O d V Z y S D F v M k l v W F c 2 S n M 2 S X F u R G d V S W F I Q n V v W W N Q b F h q S T F z Z m 1 l Q S 9 x a 3 Z j V m U y a U o y Z n o 5 W U l S d 2 9 x Y m F 0 a D Z M e H h 1 a W Z O R 2 4 0 O U V F T G l s W W x 1 M W l S Y m F M b D l z T U Z Q S F V x V T g z e F Z p V j Q y W m d G d l l j b D J T Y V Q y T l R s M G x N e F V Y V i 9 W R W J R e W s 4 R 2 M 1 V k h Z Y W l J Z H I z S F U 5 e V N Z S z Z J e H B P Q k h h R 0 x F N W M y e n l p d H V j W G U v b j J 2 S G g 5 d 1 F m M l I 3 a D R p a G Z E a H V 0 c k 9 u b T F i V 1 R C a i t t Z W R u S j F R V m t n L 2 5 0 e T l 6 c 3 N k N G Z p T H I v Z E l Z c z k 0 Z E U 5 S n o z V E h L T 2 l 3 N k F o W m 5 Q W G 5 w S G Y 5 O T Q 4 T j R 0 M z V M b U l L Y m h 1 V T J l S 1 E 3 a 1 h S V j l 3 N W h k b i t p b H d T M j d k M F Q y c T h V M G t l b 0 1 r S X R i N H V D O G J T e H p S Y 0 p 3 a W R D L 0 t U T 1 F v d H U x R T d i M 0 1 Q M k E 3 M G 9 s N W 9 B Y X N L R n J 4 Q X J S Z z h h a j J w N V F D T T R a U n R 3 N W x S T k J M b H l F R G t 6 T G 5 M e m Z D S 1 R V T W h l N E I 2 Z X A 3 T H d R e X F 3 R F B z b 3 Z R b T V l Z 2 p L T 2 9 J S S t V O G Z G c W J v U W 5 D N W x W Z 0 h R S H d P V k Z I R z J P V G 9 l a k F x M H d u c 2 J K U G d 6 U l V K K 3 l G T i t K V j R 4 c U c r S H V T N V V R Z l A 5 d G 8 5 N W 5 6 N X F m W W J m W G o z c T d z U 0 Q 4 K 2 4 w S X o r a F N Q Z l J p a H p 2 U W N x Y k U z N 2 g 4 e U 5 4 c E k 5 c E 9 1 c k 1 P Y V g 4 T 0 R n N E 9 S e X V I Z W g 1 O T I x S D J t T j N y Q 1 N I a m 1 1 R 1 k 5 R F o r V 0 h n S T d y e V M 0 a E p X b j d Z N l p k a 1 Z I L 3 N F a G 1 I d z V M K 2 Z T R m t 1 a E 9 D Y 3 M 4 L 2 x Z e C 8 5 T 0 Q 3 Z j h P b V J 2 R j R 2 W D d 6 N n k 5 e j J r e D l o b W l N T C 9 p c 2 9 L T 1 N 5 a j F 3 K 2 J M d k N 3 a 0 k r Z i t W V k t j c z Z P e n V I R l E x M V h l Z T Q 0 N D V q M 2 Z w M U l 4 c l A z T G 5 6 S 0 Y v d W l J W U 9 Z N G N V b z Z 2 d m x R a 0 Z H R W R Y V E h C R 1 h C S W 5 Q Y W 1 E d 3 h q a T B R U W x i a 2 0 3 W W F F Z z Z U Y k t o S 1 V V a l Z H T G h N Y U l M Z 1 F C W F h B Z 0 1 s Z 0 1 h S W 5 a c k d t S j B k d W J S O E l K d V R x R m 5 y N T V y d j B S a S t k Y l l y U W t p Z 2 d L W U g 1 Q T U 3 e E N E L 2 x 1 T 1 N i b n V G N G 1 1 U 1 F Y R k h t b z Z q V F k x Q j M v d k 4 y V z R w V T J n O V B 6 R F Z i b X h v U G p D d H l T V m J r d T N 1 Z 3 d p Q 1 R F e F J k Y l k x d 1 d O c 2 5 X Q j g v U j V l Z 1 N 0 e F R F c k x o U T J o Q z F N c V o 4 T m 0 z R m d h a E Z T N n p 2 T z U 3 c W x m Z 2 R 6 W E R D R U J 2 Q l E 4 U F p C V z V 1 b W h 1 Z k w z c T F 6 Z U N X S G Q w M F J D M i t Q Q 3 Z B V H h a b G M 4 Z n V I d T Z y R D Q v N i t h U F l J N 2 x y U 1 U 3 U 3 V m c k 9 T V z R 1 S 1 B M d 3 I 4 Y j R j O U h B Z W 9 T a j R T d W J P d W t h U l Z y U 2 E y W U g r T k J r T D Z h S 0 M 2 R 1 p V b y 9 h d 0 R l M 2 R H S F l p Z 3 R M d k Z 3 N n h V d F F G M 3 g 3 U z l l S V U 2 O G V D Y k k w d 2 F v Y 1 Y 5 c D F r O X l I U H B l Z m x S Q U 5 R N D V v N k R C Z W t I b W x X Q W Z h a V N j N n Q x Q 1 J E a k p O b n l p b E 1 Q Y T h R Y l Q 2 S H l n a m p I d m 1 T Y m d Y d n h j W k x C c l J C V j h w a F l x R k 1 M Y X Z J Y n J w W H l n e m d y d G x K O T R U U D l G W F l 5 e E 5 l e F h 0 c z B j T F R 3 R G h T c z J u S U t T R 2 x q T V p M V 2 Z 5 c U Q 2 N 2 c 4 U F J o R l k 0 R C t H S j E v V n h 6 e n V k M k k 0 W E R p b E 5 x W E Q 3 U n l 4 K 3 B l T l F 0 a F Z q N E Z D U j N t e T B T V E 5 I d l o z V n N p d m p P b G Z a Y W 9 U V W l P M S t O V 0 1 O e D E 3 U j B E e X d r Z k N y d i s 4 Y m p 5 K 0 h 3 T H U v Q l V E M 1 A 3 K 1 p F c n l n U W k y a k h x Z U R n N F B E M F V 6 L z R K R 2 p H b V Z E d i 9 Q e D R T Q 1 A w V l I 0 Y z h 2 b T R u S z V N S X l S Q 1 h R b H h T W G N m T 0 0 z Y 0 x z S D V 6 U D c x Q 2 M r V F d O V E k r d l d 4 Z D M z U 3 h Z d j R m S 1 B m c H l 5 T 1 d X a k d 0 T 3 F s Y X U 0 O V l j L z R 0 S E h I c U Y 2 U X p Y d D d Z U H Z m M 1 J k c D N S S 0 t h d F d I Y z k 3 T D N n Z n d U U z F F T W V T M m J Q b m p F Z z B u R G x 6 R n R k Z m Q 4 T m J P a G F I W X c r c G o 4 M z B p c z M 0 U 1 l Q b D B 3 U 0 h t Y W 5 R d 2 N H a E h 4 N E o w L z B h V z N 1 c 3 B L d H V W O G p t S k 5 Q R 2 4 w W W c 2 N 0 l V S G F a S 3 p n W k d i Y 1 d y Y l R I c U J 6 a U l G T k J s M n J U M U V 4 b H l k Y 0 h p b 0 l 0 Z T g 2 Q m h L M T V 2 T j l q U 2 J T Y U Z 4 Y U F 1 T 0 N 2 Z n c 1 e U F Q c W F D S W N R R G x t Y j V k V T d N Y z d N c k Z D Y V U y T 2 0 r a U 1 X Y W x o Z 0 x n e m 8 r V G F L T G V I M j F Q S m Z r U U 1 J U j J H R X F m c m s 3 a E Z j V G c r N E w 5 N F N 0 N U R u V U J 0 b 0 1 s V k U w R E Z t S 2 J U M V d V b G d T d 0 d 4 L z N P M 3 B N U E V w Z E V 1 K 0 1 O U F B o U 1 Z l S V A 3 Y n V Y R n p Q S T M v N y t 2 Q z Z F S n c 5 V X c v M T h 3 T 0 p O T j F 2 d H c 2 T X F G d m h r L 2 o 3 c V U 1 b E h n a 0 5 y Q 3 U z Z U Q 0 W E J m Z l d S Q m t U a 0 R u N 3 R x Z U V R b W F t U m l O W U h q M V R E O V h U U F d o Z 0 c 5 d j d l T E Z Z Y 1 J L Q m R 5 N m 8 1 d W d M a m 1 6 S U M 1 M C t q W E I 5 V F h w N n g 5 b T Y 0 S V p v M G p w M j N 0 N F p X a 2 l w Y T d q Y U 5 q V 1 k 5 T F B J R X h a U U 9 N M 3 k z S U 9 x Y S t o b U p H S U l P a D J S R U 9 I O F l M T W 5 Z W j F z Q 2 J 1 T H J R d F Z M Z 1 R a V n V J T k N J Z X R v W F Z 0 Q j N W M 1 F n b 1 l y d G V C c W 5 o V 1 h R Q k l w R l d N U k 5 L S 1 p R U k p y W j l E Y k d O a j Z Q Q 2 J R R E V h b C 9 G d S t y e X R L S W h L T 3 h R N n d E U k 1 E a C t K c m F P W W Z R c F M 0 N 2 8 v c F h R R U 9 y S X h h N 1 l v W G J z O X J w U m J l T 2 V l M 3 J 5 d G N 5 Z V F 0 W j U v M H Y z a y 8 4 N 2 F 1 S F F i T n h H N k l X Z k Q 5 b k d 1 L 0 l 5 W k x B S X M r N U 5 Z a n R m S H J 4 K 3 h h W E k 3 Q k x N L 2 R Y R X R q M C 8 3 R D d 0 c m 9 a Q n k 0 U j B n Z T R k d U R C a k g 2 N n k x Y m p L V m 1 k Y 2 Z 5 a j Q z L 0 Z w M E w y W U R W d X d P N F p P d G F C a W 9 a U y 9 t W X I x b l h m c 2 p u c F U 3 T m p P d i s 3 Z z R E Q 3 h F W H I 2 Y U 1 x a k R t V 2 p 4 a W d W Z l R 6 M T M 3 R T N r Z U 4 y d T V r N 2 R 4 N D F O W n V B d U J n b n B V V F h k V H d l R H o 2 Z m 4 y Q l d G c 1 h G e F N 4 W n Z K U l R U e m s x c l d B S U l L W G s y c T l j e D k 4 Z m V a a D N u c n F h Y W R N T 1 B X a H A 1 b 3 l a Z k 9 W T F h 3 W E F O T T B V V V Z O S 0 9 X U m R 4 T k d n Y V p J W k 0 x S 0 R s T k x W S T V 3 e m F 3 N F F u N G p V T k E x Z D E z R z c z W G k 5 W G 5 K e W N w a z J k U n J s e T F k d z R n a 2 5 v Z z N N Y W V i Z 2 N K a U 0 x V y 9 L V X F P Y k R E e V N 1 S V Z 3 b k l Z T 0 R t T 0 l S d 3 J t K 2 5 Y V 2 l C Z 3 h G W i s 4 c i t n M E 9 M d k F 6 W X g w b 3 F G c H A w e W N 4 e F J z N 2 J I W T J q U D h 2 T X F x S E J l V H Z Y M D F G U G R I T F A 3 Y k Z x U G R q T D h Y d 0 1 w c 2 5 W U H p Y W G p m b 3 F S Y m J n b W 4 1 c m w 1 d m Q x Z 1 E x Z D h 4 M U V G Y j d R Y m J P K 3 h X S m 9 k M y 9 F T W 4 4 Y W l M S j B E M F Q 2 e D Q 1 W D J r Z D F i R 2 l w e k l F Y U h x V k l j V j d x S X A z Z j F P Q 2 U y Q 1 l z d T R y L z k 4 N H U 5 b k Z 2 a 3 d a M z R V N i 9 y T U x o d V V 5 Y 2 Q v Y T Y v d j l r Y m 9 q W n M 4 Z T E 1 V 2 N 6 U D B y b D l j V G I x R V p 1 b m 0 2 S z g z Q n B q Y z F m Y y 9 U c V E r V m s 2 Z H k z S k l j O G x N Q l g 4 e j V Z d W 5 t N k s 4 c E 5 G M l p 5 Z T c r Y V Q w M 3 k 4 d j h U T D A w M V J x a m 9 O R 3 F J M l B h Y U 5 v Y 0 J V Y 1 F k c y 9 M V k t 2 b G Z F e n c 5 Z V R l Q 1 Z B c S t r N z d V b T J O S n R w c V R a Q l Z p V 3 J m U E Z X W U d r Q T I 5 b m o 4 W G N n T T V O W l M 0 Q 3 V p Q 2 d D Z n h h d i 8 v c j h m L z d O Y 0 h B U S 8 2 T W Z E Y y 9 Y c G p O M T l J S W h 5 Z m t 1 c m h 0 W W Z h b y 9 4 Y U x n a n I z b G V l T 2 V q d U F E N z N a e H M 1 U T M z a 3 V I b k N W d n E x T D l B b V Y v Z k Z L b U 8 z W H F l a z I w M j U z M m l S M z B t b D R J T j B m Z W 9 M a m l J Y m p G Q z E v R m t i e T B x N n d l N X J p a y t X d S 8 4 L 2 V m Y 2 Z K Z G R m M y 9 u O T l U N T I r W F c x V k x j b E Z r a T M z U 3 J H Q l l J c U J 4 Q 1 N F U U V 3 U 0 F 2 b V J t d 1 F 1 Q 2 N s T l N H N 0 N E W V F r a 0 1 J T m x 4 d E l B e E o r Q 1 R n a 0 V D Z U F B U k 1 I M j d q Z 0 x o Z T V T T E s 2 d E g x M y t w e j J 2 W C t j M m F h Z E x k S 0 9 0 R H Z T N S 9 s N H l G d G 0 1 c 3 l a O W U 2 Y 2 1 m U C t m a j Z m e E 1 3 c k d 5 W k d 0 Z 2 Z z W k Z 5 M T Q 1 Z n g 5 O T B I c G 8 x N z h W c 3 d F b z F Y L 0 1 Z d F N X c 0 V o e C 9 I Z S 9 Z Y k U 0 R W h 5 c 0 J h Z V J F W X M 3 d 3 B p Z 0 t p U W o 5 R W s z O T B L d D J G U 3 A 3 O E U 0 Z z R z O U k z L z g 4 b H Z m O G 9 m d 3 d q d D N T V n A v N U w 5 O D h i M 0 U y b D B 0 M D Q 5 Y 0 F z R 2 p t S T B i N F d v M j B O b W R m L 0 h z V n Z m c V J l Q W J 3 d 3 V q e U 0 v O U w 5 Y z E 0 b m N m b m J B U W d H O W p h O H J y d j l q Y 0 F x b 2 t M Z n Z O d W F U Z k p s N 3 l Q N X N 2 Y 3 Q r U H B S b 1 o 4 b 2 Y z V E 8 2 M W k 5 T z J s M G d s Y 2 w y M m N K S k 5 Y R T V j c X Z U c j l v Z k w 3 a i t P M m l 4 Z 2 Q z S V l R N E o 5 a X R z e U J M a H p X M G p o Y m Q 2 d D B 3 b X R z Y T Y w e j R 3 d C 8 r Z l Z P M j g 5 R 1 B m S 3 d w M j R H N H Z l a E N X b 1 d l R E 1 1 e X N F N n k w a X F Y e S 9 F d n Q z O X Q z d X V s M H h u K z d K T i 9 Q d S 8 x c n J y c T Z n V n R U N G p U d 1 d 6 U 0 R L e E l n O W N p N T Z a Y 0 V 5 U i t G N k o 1 R E d C O U 1 x N T B H N j c z S E g y c U V I Q z B H c k V 1 c V R G T 2 V B M W t x M U 9 y O W p X Q W 0 3 b 2 R r b W J j V m p u U 2 1 u M 2 x r Q m Z L a y s r d m N 4 Y m M w T 2 1 3 M m p W U D I y c 3 Z R e W s y c F V 5 d T c 3 R F p Y U W d Z d i 9 m R D F a R G R 4 W U J 0 R 1 F 2 T F V M Z 0 d 2 R 2 1 s e T E y b j B N N 1 J W R F J z e k J a c X p a Q V h z V 2 R L d 0 p v e U Z C d V M x b 3 l m c z J o T l d W T 3 h K a E h Q d V R 3 L 1 k 3 R X R h M 0 4 1 b T A x e X l 0 d V J Z V i 9 6 b C 9 0 T C 9 N d X h h c 1 A r Z m Q 4 Z H F Q S E V t T T h I N n R X R 2 F 4 T U c 3 M T Z Y N U 4 z c m t v V E F v V X J J M F d y R W t C Z H h 0 Q n J 5 M l F O b E 9 t e E Z o N j N R e E l I a G 5 R T n h P O U l Q U F p Q b l B S d F N 2 R 2 Q 5 a W c 1 Y j h a T n J F d n p r b W d i b j h V O V N v T 0 g x R H c z U C t Q N k h 0 M l k 1 U H o x N W x O N l N O d G 1 T b m 4 4 T X d i a G F G Q z l N Q 0 h Y Y 2 F 2 V 1 Z Y U T Z m M 0 p i a j E y Z X B P R n h L d S 9 J Q l A v Z E U 0 K 0 t O U D d n d 3 l 4 d F d 6 R n p J N k V m d 2 h j d m F P V j Z M Z U d E W V k z Y 3 g 0 R m c x S k 5 T d 1 B X Z n h u d l d U Y z l n Z l d P Q m N 5 N 0 9 K a E l Z d H l s c X h G V X d M Z 3 Z q Z 0 Z v N G V S a G N I M E t t W m N 3 Y V Z V a m h i Y m l J Y 1 B r e H c 2 R 0 V J U F h T d G d Q Z j h Y U 2 p U e H R u M m h n Y j N v T k Z C a m V E d 1 k x U i 8 r T V h K c W l t b E 1 M b z I 0 M T c 2 M X Z q K 0 c 5 M H k 5 S W 5 5 e C t K V 1 Z B R E t 3 b X p y e F V p Y z J 1 b 0 J J W m F y N U 5 X M 1 R W V G J s b i 9 3 T 1 l 6 Y 2 F s S 3 Y r Q 1 d N d G w 0 e X I v L 2 R P R G l z R l p w M m Y 4 c U p E M W h U c S t t Y U x j b 2 Z S V m Z 6 M D c 1 b j V O Y W d F a W V F L 2 t i O D k r L 3 Q r U z l x V D N 4 M X p t M j I v Z X l Y b 2 N H T D d 1 e V A v Z W x F Y T l k R 0 1 x L y 9 5 S X p 2 N m N v b y t T L y 9 3 b V J y M V N a V n J n Z 2 h S Q 3 R T c W M 2 b D N v V 0 Y 4 M G 9 R Q m 1 B d H J q V z J h W n F O R G l s Q 0 N M S G t U T E 0 1 c F R p a G p s c 0 9 0 b 0 t r b 1 R E b F N W b U l w b E Z L c 1 R s b H N z S X h H U G J q O D M y R l F M T z c 2 S E 5 K e m l K O V F y b E 1 0 M k 5 3 Y 2 R a a V h 6 b W t 1 c 0 M y e H J h Q 0 s 5 b 3 R M c 2 5 h M l B Y T k J S c D J G N E 9 K V 1 l Z Q U Y 2 U n R M c 3 Z a M k t l N T Z x N 0 5 O c m l 1 M 2 V G N 2 d 4 N T c 2 c F Z E d F F p Z X l 2 d m M z T 1 B T Y m l n c 0 J a Z T M y Y n l p M C t h a F V a K 0 Z k b k J P R 1 l x Z F d Z c z J l K 1 p q c U l X Y X B 3 c i t 0 T 2 Z i b k I z L y 9 N W F o 0 Z U 1 Y W l h s W j U 4 e j N I c G 8 0 W k x x a n I 4 c C 9 I S y 9 P M n l a M H d J d j R u Z W N L Z k h a L 2 l i Z j N K d m 1 S S H B j V m p v R U p i R X l h R X p N T D M v O T B m Q z d 0 d 1 J H Z k o v T U I 5 d 3 p W S m d K R G d C R D Q z S U V 5 W H p 0 V z V R M H J Y Y T d y Y 0 9 o T m 1 I U T d C c F p 4 N m 9 0 d z d o M z J H R 3 l 3 M n V o V C s 0 c j g z N H Z i M E 1 T V m N v T m V S R D Z J R 0 F z M F k z N U V 2 d j V 4 L 0 9 0 Q 2 9 P d i 8 0 c 3 N t W j Z Y Q 3 A z Y T B j V U 9 I e l k x Z E R 1 L 3 N U Z k x G d z V P a k o r N G I 5 b m h q Z z l E e W R P c H Z 3 d X F x R U R o Y 0 N k b V V N b G s z U j N o N 1 I x K 0 5 m Z V h s U E 5 I e D l K R F F z R V V w T j R 1 U l h V V T B j Z 0 F B b l Q 5 T 0 9 I d 0 F z M n N 6 T k d o V n B W S W R 1 S m U 4 Q l l E Z 3 d J T 2 d R L 0 R M M U o 3 N 0 R p Z 0 R z M n Z U O U J 1 R U F j R 0 J I M U o 5 L 1 B Z c G J S W V Z S d W N t a 2 x m O U 5 H Y k h o b G x Y a W 9 l a l J 3 a U g 5 c 2 Y z V W I 5 d m 8 2 M F h O V X Z J S 0 p h U H N j K y 9 i Y W w z b 1 d V N F c y L 0 U z b m d k Q V A 2 Q k h 4 S U 9 2 R W c 0 O E N J V k o w W H k y b m R q d E s 4 a i 9 i c i 9 T Z W x i L z Z z N U l a K 1 Z R T l d y Z 2 s 4 T T l a c X A r c 1 M v N E 8 r O W Q 5 c j N V a m Y r Z C t 4 T j E w L z d u a G 8 v N m J 1 S T l w O W g v N H N v T n p Y a i s y Y l A r Y U N N Z U 8 1 a E 9 I M D F q N j R X N D A v T 1 F J Q X F o Q k R M b m J J W H Z s S j B x Z W x h d V Y 0 Z H Z y a l F V Q 2 5 W Y 0 N H S 0 V F S X N O Y X R K N 1 V r a n J T b U h y V k Z x b U R D U m 1 Z W k N O T m 5 h c E 1 u V 3 R N V 2 V V a m h S Z W Z m d 2 1 N L 3 J W a V J J b V h w Y W 9 V R E t W U H o 0 N m d U c m t 5 Y j l 0 W W o 1 K 3 Z B W X d B c E h j W G 1 i V F l j e j J i M m h H c 2 F W a H V Q V l F 5 a 1 R k b V J O M X A 3 R W 5 M T E Z P Q z l s Y 2 1 X Y n h V d m x r S k Q 0 W l A 3 Z W N z a V l I O U Z 1 e C 9 1 W k 1 1 R 0 R t O U x j T i t 3 e D d P d U d W V 0 V u V 3 U w Y V h O Z G h r e n J o a V V w c n p Z a X Z 1 W D l r Y 2 h H e U N a e W Z q Z 0 1 j Y 1 h i N D V O N F M x M 1 k 0 a E R x Z V Y v a E 1 3 Z W Z 4 T V o 4 S F I z d 0 d U a U Y w T 2 x 5 T i t K T z l K Z j V r Y j R r T E 1 4 W T d j M 0 g x N H R x R X d a N V N 5 T D F U N W g z K 3 h y U D V X W U 9 0 Z m k v a U M 0 Y 3 F m T 0 h R e k p u d m l 2 a T R h c X I 0 N z N W O F l V N U U v U G 9 B N G 8 0 R U V m V 0 p a V F F z c E F Y Z 2 d S R 2 Z Y M z B t e n l O a i 9 x T G F u Z 2 N h U H Z U T U d I K 3 p z N T A 5 c F l B d k h a N i s z O V V J a n M 3 V 0 c z U 1 p P M U t O U T h O R 1 J u e k 4 3 V W N y L 0 0 z Q m M z U H N r Y V E 0 T F V v N U t h d z F G K 0 9 O S E N S K 2 V 0 Q U V C e D d D N n I w V U 0 3 Z H k 1 d l d W d 3 V 4 Y 1 Q r T H l u N k F h K 1 F R S E h 3 R W l x Q l h 3 b n Z z T 1 J 2 d j B X U 2 J C d 0 I 3 Q 3 d U M z F P W W o x Y m V S V 2 t i e n V Q W m h k N T Z H T T J R K 2 l 3 V X Y z V D J 2 T G F H U j d N R H Z X T C 9 Z a E M 3 R n N X S 3 U y a z d 6 d V B R R G 9 X b 0 h L Q T M 4 e m N a b T M r M D Z V a 3 l K e C t k c 3 h P e m V T Z n U x d l V i e n p Z e E J V W j l 2 Y 2 d w a n R h e G x 2 M n h t T 0 h s b l V 0 c H B o d l B K U S s 2 Z C s 4 Q 3 p k O V V j T n Y 5 O T I y O S t E b G F E O C 9 i O G d H b X Z j K 3 R S S X h w W E x V Z m 5 r W m t j S 0 l j V F p S Q 1 d i U C t 6 O W R J b j h F a m 9 L R m o y T l V D b U Z Z W n F B V k p v T E l a Y V h a b F V h a m d W U n d 4 b E p 5 M U d 5 W G d F a 2 h H Z 2 V 4 M U J j M D I 1 e j c 3 R E h h U D F F L 3 d 1 b G t D T 1 Z r S l d 1 T W E w Y X l W Q 0 t k V W 1 U M V F s e l l 1 N 1 p m T 3 o 2 M y s z V U Z w e k R m c 1 N C U 2 p B U k d u Y m J C a G R s T E p 3 e k 5 O c 3 Z Z e W t 1 e W x p M D J 4 N U Q 5 Z k t t U V M 5 a W Z 6 b G t R e W 8 r Z F c w b 3 h Z Y W t 5 Z W 8 x U 1 l L R l Z s V W F D b H N 4 b 3 l O Y k J E e G Z D d G d 6 c F I y c m E 4 Q 0 5 u U z Z X e k R N O G F 4 e X N o T n o 4 N E J B a k N 3 e V p U O F p 6 e F l E b m l n S F E r R n p m c V Z i Q 2 F l c H p E Z l h V N z V 5 N n U w K 2 h w V z h q M V F o K 1 l k Y 1 k 1 V 1 h X Q 2 V F T G g 4 c m N j Y n h L Y V k 3 O S t 1 M 2 5 D d n o y Y z Q y N 3 d Q M 0 s w M 2 t V O G Q 5 L 3 d s Q z R w c 0 k x R k p W U W 4 x S 3 d m R G F S M E x C V k t U T U 8 r d X d V K 0 h H b F R k Q z N t N 0 R 2 T 1 l 4 M E o 4 c H N V R z J v R E l 6 c 0 t 0 e E w z N H I y U 2 9 S O X U r U D V Z T l V 4 d 3 I 3 a V J H V W d h S F N 4 Y j h y V G t z T E l y Y 2 E 5 K 2 1 j d 3 V 6 Y k 5 H U m l H U S 9 z S m p q N D F X U j F r V 0 p n c k x r Q 2 x w R F d w T 0 R 0 W X E 3 Y V R m c z F 2 Z 0 9 t Q U R p b m Y v Z W R U c W 5 G a n R T Z i 9 G U 0 9 S d z l u M k J z e W U 4 M G 0 v N W p j b 2 Z l Z m p p N X E v W j Y 3 W U d u K 2 l J N k t 4 c F E 4 T m p Y U T N B S W 1 y M 2 p V e G E z R l c 4 O H l 2 U 2 x 6 M U x 2 d 0 R E e E g y U D k v d 3 R z N 1 d H L 0 g y M 0 R Q d D U y Z l V G M G R F V X h Z M k N D S E V 1 Y 1 p v c W Z h a 0 Z Z a W E w O W J G c 2 k x c U 1 4 Z m 1 D a U h F a 3 J M c z V w e G V H V 2 l o M W Z v W n k 1 Q V Q 3 R U t j Q n R k M T J L e H d E R W J y S T R t S 2 d l Y V J N W j l 0 M l p r d F N n M m x j Q l N M Q 3 Z q M m x r T E c v T W 1 6 Z 0 N z Y 2 c 4 M n B N M 2 Z L V 0 N u R m h S b W J O U W 1 U S V Q 5 K z M x K 0 p O R T h X Z k Y 3 W j d V N j d u c X Z B W G V U e l R p M 1 U 3 T W 9 I R T l W W E N s a V h N S G x G M S t J N l l v a m x a O W h m W G l G W E s x d H V n U 0 h B O F Z y R T h V V y t i d E x F b 1 d n M W 1 w Y l d u d k 9 r N X J w R k t h V 3 d W b S 9 E N 0 p 4 U 3 d S Z U Z l T T k v b D Z q U W o 5 Y U 5 m O G 1 W W V d D M n I 4 T z k 5 T W N 4 V i s x Z 3 Z I S n B N a k F j c C t 2 L z Z v S G g 1 V y 9 I W H I w Z F p j e m V t a U N x R m Z G Z S t C N V J Z V X A x W X F v R G E 4 M G x L R 3 Z t d 0 Z F a F d v M n o 5 U 2 J T T i 8 4 M j J F b l F F Z V Y 3 U G t O d z d P b U c x N j A 4 O U V Y O E F 6 O E V 3 R n E 5 Z z l T T i 8 z M 2 U 4 R 3 p P K z k 1 d 0 R R R G g 0 S j V G a F k 4 Q U t 0 M j F x T n V q V E l 6 Y z Z 2 a F R O N E 5 L Z G M 3 N W J 5 N 2 1 x b T I 0 T z I 0 a D g 4 Y m Z 4 O G p P c k p K T 3 Y r c E R K R z k 0 S D R u T G Y z T D Y 3 Z H J Y Q X Z F O F Z 5 R 0 V P R m Z G c z I 1 Y j Q y U 3 R y d V p u d E p 3 K 1 Z a W W w 2 e D Z G R U 1 1 T F V x c H B 6 M D N I V z J o b G U y S V J N N W l F R U x Q c m R F e X V h c m R 4 N j Z j U V B B M C 9 I U E 0 1 V 0 R r O W M 3 V m V x Z 1 N N b j N k W F F K Z G o w R 1 l i Q k Z x Z n N Y O H J Y S U 9 W a m p I e H l y W W F 3 d F A 1 e F o z N 2 F F U n J 6 Z U Z x e U 9 O N W Y r S X h 1 d 2 I 4 U 0 k 5 R H p w Y l Q 1 R U l J Q V Z K c D J O S 0 1 U Q S 8 y c G h 2 a X V W O U J Q R m c x S E Q 2 Q W Y r Q 0 h P Q m U 5 R n V X a 1 o 3 b W h p Z F d 6 R l M 3 N U 1 X c F J F R m N j T m l 4 M 1 Z x a m N h d H l k Y j h W Z W V 5 a z B x R j R j c D Z P S T R N Z 3 U v R U 9 Q U V R n N T V O W H V 2 U 3 c r d W I r S X N F U 0 l w Y W F j R E 1 u c j N 6 T T U x e T h L S 0 g v L 0 w v R D N Q e m p I c l R U b D c v O E Z t V G Q 4 b k p 6 K 2 h n Q U F J Q U J K U k V G V U J M T j d D L 2 F H c T d F M 1 h J T y 8 v N E d U d m 4 r a m Z S M 2 1 5 Z 3 N C O F B m L z h C U W V 3 W F R a T j M 2 V X F E U k 0 5 Z k h i Q 1 k 3 d W 1 u W l o 2 d H F m U j E 5 M T I 3 V H Z L V 2 Y 2 M 0 V H e m F 5 T 1 l O c n B X S V A r V l g y U y t k Z 2 x 0 d C 8 z R H J N O E J p W X Z m R E V C d z h C R 2 l R d C t N e T c y O T k y Q 3 R 2 e E o z e D V 2 d 0 R 6 M U c y T G N i N W F R e D J u b 2 h x Q k l 0 Z z F h d F F n a X h W S l J o e G d 0 W k Z 0 R X E r a 3 l K c W d W M D J K d 1 R Q N D R 0 c D Z p R k V N d U x h V m t 6 M n Q r Z H F z V 3 V t R D l U R k 5 C d V M 2 V 2 h F S 2 Z M T F N z V G Z I Z X d S c j h Y d j k v Z V d 3 c D V J d S t 6 S l c x a E 4 v b n Z i c k N t O G Z W a z F W M H g x R H h U O E V t Z H d m N 0 R m c V R S Y U V 3 V k Y v d U V R T D h m R V V Z Y X M 0 b V A x N H R n V n o 1 Z z c 1 V F d w T z J X N H V w M n F U S V V R b 2 h 4 R W h x M k 1 L V U 0 3 R T N Y N G U 5 L 2 l M R H Y y Y m h h T U t 6 a D c v a y t S b H N 2 O X Z v c k d s W U d L c V h B Y 3 J C V 2 5 n O D d i N l g y K 0 8 y R U E z d U l 1 M 3 B Q W E N 0 d V p Y c k p q M k p 2 d k F a b H p Y N 3 c x R m 9 U R m Z 2 e F h y d 2 J Y U j Z h K 0 w 2 U l d Z R z E 4 W n E 0 R X F s S m I 2 Q 0 V X Q k x H W k d X Z H J v N V I r d D Z m T k c 2 b G V h T F F v L 1 R k U H l i e n B q L 0 F l L z Z 1 V X d v T U F a S l g z e G F I Y m x H Q T k 5 S V B U b W t i V X l r b m h a b n V 4 b H F 6 W T B a b 2 l P V T B i R z l N N k U r M G x i U F h Y U T V B Y 0 h 6 M 2 9 x c E d 6 T T Z O V 0 d 2 a m J W V 2 Y v R n J E N i 9 q N 0 h 5 U T Q r Q W p X K 2 l 0 S n Z l e D l G T D c r N j F p c m Q 0 Q X l D U H B m Y U Z B b E x Z U V E 1 e E R E e E V o a 2 l W b 2 d O T V N 2 b 0 p 0 V m F k a W t G b 0 J D Q 0 5 F c 2 x 0 V z h 4 U X p I V 2 1 T Z 2 9 h a 2 d Z O H I 3 Z k N G T 2 w z V U p n N n Z i S G I 0 O V V N U F h V Q W c x O X d 6 N 1 h O S G 1 z R F Z 0 T n Z V O D I 1 R m F 5 S G l S Y 3 d U O F l N V G 5 C e U 5 M U H o v Y W o r T F p j S 3 N U e l h t T z F W c H p x Q n B 5 e j d C S H F Y N H F 3 V l J 4 T z l n T l N W b V V K b 1 F R N C t R Z G Q 0 c 3 p F b G 5 j U z k 1 Q z V j R W h k U D R v Q U Z I a E 9 M V m R Y M E 1 a Q m x i d n p z W U J B S 0 J N R z J 2 b E J l a U w z M E x 0 c V R 1 S U J s N W d v a V Z w Z G h Y T 2 p s d X d O b H c 5 V D J B W U V l V 1 B V Z H Y x Y j N H S W 9 1 d X Z N c H d V M W 5 r d n E 4 O U F s Q U 9 2 Y U c y N k 9 r Y n B 6 d D h u Y 2 V V N 3 F U N S s r N H d a a H Z Q Z H R 2 Q z F E M E h R Z U R q e W Z O e U x m e F N y O T F J Q X Z P Z n Z R c G V H N X J u R l B K U V J W N l V B V V h u b T R 5 a m Y 5 N W Y 0 Z S s r Z G N 4 U D J w a H N B W m 0 z T n V s Q 0 p L K 0 p a a U 1 I U l h Y S G I x V m x V S H Z v Q z J k N m R H T G 5 W T 0 Z 0 d n d s c T l I U U Q v N E N P T H V u O G h o R 2 g 1 e W t T N U d X a F F x Y j N z N k F C Z E h v V k Z k c 2 d H Y V U 4 c W h G a C t i S 2 Q 1 e j B 1 S F R s U D d 3 V 2 F 6 R k d U U F l C V 1 N F T 2 V h c E t s N F p h Z k R 3 N k 0 r Z m Z W R T c 0 b T h 6 M z B q S G 1 z V G l h W l d B W l p E e l h K Y 3 J o Q n F 6 Y W p m b k 5 C U W E w M H g x U H h n M k 9 Q U n N j b E F 0 T j F T W E 4 v a G t w S G 5 N e U d F b U N B O U k 4 O E M x c 2 9 M c 0 R k Z U M z W W k v b 2 F P a U l a Z m 9 y c n I 2 N F F E Z T l E U k h H O D Z U Q W Q 3 e l E 3 Y 2 k 5 K 0 U w Y k V l R E F l V j d z Y S s 0 R l h Z b T Y 1 R D F j T 0 Z S d U l L d z B H O F o 3 N F p 0 M m t j R D B X V W d i b H l H L 2 F H Y T J a d m t T c E V p O U Z l a W N y O W Y z V l N n Z U d F R X d Q R E J i Y n J k U z U 2 M 1 V T d 3 B r d U R W Q i s v Z m I 2 O U h M K 0 R X Y S t o R X J t S n k z V j V l R U g 3 T V p X M T d r c U 1 0 a l V R Q m Z P M F o 1 M W 5 P N n U y V D F Z W l B 2 Y m x P Y T h i R m Z 1 c F B Y M E g x Y 2 U r a k g v b 1 V l e j F W N E l P R j N Y L 1 F n a H h O b E R L Z 0 J h Y U d 4 M E 8 3 M i 9 L Z G t 6 V H h E Q m x V W m 9 R W X Z s d 2 5 P Y T B 0 W X U w W m 0 r b C t U T z h U Z 2 R U S 2 R w a y 9 w Y 1 F w N D J o R k R 0 e k Z o Z W 1 K M S 9 6 V k N P N G M 2 R E d v V 3 F J M W 5 P U E N U a 1 p P V X V 4 M 0 F x S E R h R G R W c X h 4 b S 9 l Y T c z Q W w 1 S z d C R 3 V W b z h q N j J w R X d 1 e V Z r W T B p R k 5 D Q 0 V t e U R M Z H M 0 Q 3 l Y S n p 6 Y m l B Y z J F U F k 5 M H p j U W x C S F J J T j d x T z M 2 T 3 U 3 R m I 4 Y m 9 Q Z z l s S l d h M E w x Q k t n W j N F W G 5 z W n l r b 1 F I S H N h S T d z U 2 U 5 U D F H R T d q d 0 Z C c k h X K y 9 P R W p 0 b V g v S D M z Z m Z 0 R k J F c G J w d 0 w z Z z F a d W M 2 Y V V z c V J B T m 0 y e G 9 n R G l J Y n N w T W t y N 2 9 O N T R M W H h G K 0 h I c V c 3 U G 9 H d U Z l Z m V j S D F X b E h J e j g 5 N D N R S l E v U H Z G N S t a N 1 B v Q 3 l I c U p x Z m Z m d U d G Y m R L Q m Z 3 R F A x e F F n R 3 B r V m t 5 R X B E c W N Y T T F u N U Z a Q z Z C R W M y V l Z 2 a n p 6 O W Z 1 S W J U S D Z y K 3 R o W E F F a G U v M T R 3 T F B 4 O T k 1 M W F n Q 3 V F R U d j V D A w S W w y c F o 2 T H h a c z Z u R m 5 z V 3 p I b 3 R Z a T F U a E N p T E 5 m c z l x V E h x O U d s R n Z r c V U w c U R Z V T Q v W H B j a z J z N 0 h K N H N C S X d H O F J 2 a 2 c 1 V 1 F l N G M 5 Z W h O b T A 2 c m p m b T V 0 a W h H L 3 l N R k t 0 Q 3 d x R G s y Z 0 4 y b n c w N z F K M n B 6 b U x F N m 9 o c H I v R 3 F x e G I 4 c V R i S 2 V 0 Z V A y S 0 J D d W F H R X d L S W N U W l F F T E R z N F R a c 1 k 3 R T V U O U I 3 W E Z O Y 1 B 3 N W l I e l F F Y 0 h S W F V U b E l l e k 5 y O E R a Z E I w a z J 4 d T J L M V d t a m Q x N 0 N Y Y n Z K W F B l a j l Z Y T d a V U l q d X p D M y 9 j R G d p T l B 4 U G N W Y n d X V j d z Y m Q 4 V 2 J N b F J l Q m t v T 3 V P S G V a M 1 p z e G N x c 2 c 4 T k N o a H c 0 O G x H S E d n W H o 3 V 2 d D a X N h U F R i N l J N b k M w d k o z S E Z P M U R K Z G d C M H J V R H B y a z h z c U R v a k x Q U m h y d H F H d m V Z U 3 J O N U w 2 N V h H O V p Y S 3 l z Q n N X M D N p c W p q M E k 2 Z 1 N q a D J a d U s y d W p q S G Z P c 1 h r d G U r T 1 p 6 d n F p T n B U L z N i Q z Q 5 M k M w Z D R M Z m p V T 0 I 2 T U F a U 2 R 3 d D k 5 U z N 6 b C 9 X c 2 p u d m Z D Z i t F Z W V S Q m t t W n R l b U 9 L d 0 1 Q T 3 d O V j A y R W h 0 R U p v Y U R a c 3 h Y b i 9 G Z U R q c W p 1 K 3 Z x O F B 3 O G h o R G p y R 1 d h O W d y d z F 6 R G p 1 T F l M c k 9 0 U X F 0 Y V p 0 V H d n a F R w V X l G R 2 F U c X A 4 U D E x b 2 t N U 1 F P R F R z a 0 5 C V G l 0 S H Z M S 3 B k b m l 3 S G Z I c W p o Y W F o R m N P Z U F 4 N 2 F N e m Z X Z H p h b H k z c E d 6 K 0 1 N T G N 4 e X V o d m p O S z J B O F p i Y U N O Y T d K c W t U e n F w b W Z M Z 1 Q 4 N T V B M 1 V X W G 9 H d k V z d 3 g v c G J z N 1 B V R F J m Z S 8 w W V V 3 d z F 3 V E w 0 d l d 3 V 0 E r a X V o K 0 V q Z n J R c y 9 1 Y U V P S k d F a G 1 j U n M y Y 3 I 3 c F h 2 S k h y Z z c 0 Z 0 c 5 O F R 6 Q l h W S U 5 I S 1 E y c T Z 2 R V E 3 d X d k N X l J O W J L Q y t P c V E y T m h C O S s 0 N V l H R z B D Z X E 1 U E Z l L 0 U v O E Y r O U d s M G V Z V 2 d x a 2 t 1 M j R s N z Q x Y m 1 2 Y W 9 L c F J p S E 9 K M m J t Q j V B M 3 Z t L 1 Z 5 W F N 2 a X Z Y a j N 4 T m Z P a G E 4 b H N m T l d W S 3 B 6 N G 5 2 a H d B d V V 2 L z k v a U F v T H E 4 e n c 5 O T J I c y 9 V b W N G S 2 t Y L 3 Z o T 2 E v c j d m c 0 J o Q X N m Y k o 2 N D R x Y 2 1 L a D l y e j M 2 T G N P a W x h W m V i W F J 0 S l h 2 O E x z K y 9 i L 2 d k b W Z F K 1 h o d E J B O W l m K 1 Q x e V J P R V U 0 c 0 F m O D h w V H Z L R k t 2 K 0 d W U U J 0 N X o z e U V h T 2 J q Z 2 Z S Z E N p T E 9 X T W p F U 1 d l S z I w O H Y v M 1 d a V T Z F T n I z W l R Y a U s 0 c k o z a U V F T X V E Y V p v T G Z t O D l u e G R M c m R H Y U Z N Q T J G R G x w V H l y R W F a Y z B E Z D Y y T 3 N F a l l 6 N 0 h h b k h p d G I 4 Y 2 N r Z G Z s Y z F w a z V W T n F K S X p s R 0 o x d 2 1 6 S z d N R G w 2 R k F s N E Y r U F Y z b X B Q R m x I d W N v M S t O R 1 Z D V k t X U E k r Z G p D d m J i T j Z 6 S V V V e D B I e m 8 y V G s 2 V m R X Z G x 6 T D V x N T N 4 b 3 Z o Y k h 4 N G 1 2 O E Q w T D J z c T d y N C t I b 2 I r U z A r T m N m L 0 l 3 c z l m V G Z Y L 2 J V a n g 5 Z U 5 W K 2 1 v e m E y a m Z 0 V F p K T m R M Y 2 Z y V G E 0 S m F 4 Z C 9 R b X V h c m Q 1 c C t Q V m s 1 N U g w N j B 5 a l g 0 e G p Y e H V i L z M 3 U n J q b 2 R I b W J G Z U l a c E x R O E N 5 a W x J S F p 1 W W 5 r N V c r b i t 2 a n R o Q U 1 2 Z 3 E 2 d l Z Q U k t C U H N m S k R q O E p Q Y U d x M 0 c y M 2 9 q S 3 J r R F p h W l R 0 b 2 9 6 c E x 3 e T A x b k Z Z R 1 B y Z 2 w 0 b k t J d 1 J I b j h M Y i 9 X M T B l W E R t Z l N m Y m N T L z V N Z X h O T j J E W X J U T m J S N G p U S l J 6 Y 0 Y v L z l u V k J 4 c T J z R n d v R V h x V H o 4 c F d u d F J x U G l B Q 3 J W R V Y r b k 1 r c j E 4 W C 9 H Z S 8 0 d V R 1 W W t j S E Q w S 2 N y L z l T b m N I Y m R n d H E r Y k 9 l Y 3 E 5 S W h L Z y 9 p S E h x U D Z 5 R D h 1 L 0 1 F b 0 U 3 U H J 2 U H J q M n R O d 0 J t R T Q z R G p F M D l V O H d a R W 5 x R H o 0 K 1 Z r M 0 g r V 1 B U N G F H U V k x Z z R F V X E 5 L y 8 x a V Z 1 a W Z O O W 5 T V j U 5 R z V X S H Y 3 V H d m U m R D a U x P W V V p c X V O R F N z S 1 o w Z m x p O W R 6 Y U 5 y a G F a V V I x c T J 2 S T B S U W l 3 U G x t V m l H T T F a T U h 1 b 3 Z C d 2 F B e T V N b D I y U W J O T G p G a 0 x N Y l h Q S z V P W n V o N j h j c T F L S k l B V C t h O W p q L 0 x U S k 8 z c F R K S m J i U U 1 K b F F t d E 5 P Z F R j T l Z E a j d t R 1 A 4 V n B 1 M T R C W G R U b W N u e m 0 z W D A v M k 9 B W n J r e W J y R W d Z U G p m b 0 5 n N 1 V U Z F R r R z E 3 V G J F K z F 5 N T J N c j Z M T G o z O D h 6 S G M r K 3 R z Z m x m U n R T L 0 1 5 N k Z H O T R j R 2 p H U G 4 v d 3 Z E U 2 p 3 Z H l o N F p Y d E 5 q Z D J P W H h u U U R x Y 2 l I U E x 1 Z j N z Z U J a U 1 N t R 3 Q y V U V 5 a 2 F Y N j F C M E V C M z h J d 1 p R b n R x Q 0 N 2 L 2 Y 3 K 1 B z Z n d H a G Z p O W 0 1 R V N P M 0 d p U F p G c z l C T T B 5 S V F u V G d v Y X Q 1 b 2 1 J Z j R m Q 2 h 1 S 3 J J S 3 p J a n d G Q U d S d m R t M 0 8 y M 1 l L M j l G R 1 h K c W 0 v U i t x T F J R N H g 5 L 2 0 y T D J r W T R 2 S i t 4 T C 9 4 V S 9 J V X l K d W I 2 R V R W Z V B S d 2 N m c H p x S S 8 r R X J v e m k 3 Y n R 2 M X V 2 T n g z L 3 B m d n l Y N 2 o r b D I 4 N U t o N V M r O T B t U z E v e E 1 I R F l H T T E 4 c 2 h R T X Z U U D d N M U p T W G d u c i t G N T J s Y j M 5 c z h u W n p Y R C 9 z M j A z e D M z K 2 J 1 W U p V W F I 1 Z T l Q O D d J W V J v S m N y S m d O a 2 F v U 0 Z F a E 1 N S E 1 k Y n N X U F N X V E 5 Q R U 1 B M m l z S F Z P c 0 F z a H p r N m 1 h V G F s Z 2 p y V W 1 2 M 1 Y x b W x Q d X R v M X N D U T B G T 0 t N U 0 p q e D d M M 2 R 4 W U N I e H V K e k J i V U l 2 b m E 4 e X F h V X h j c z d I Z m w 3 Y k N E V W N P K 3 d 4 e D M 5 T m N i e k 1 B V m N s R F o 1 W F U r Q z l G a 2 N 0 c H J B e m p h Y k x s d l I 1 U m g w T 3 d h Z G p r R 1 B Z N 0 F t W W R L Y k 1 I R 2 5 u T H I 1 N j R O b C 9 1 L y s 4 c X p i Y X p V S k E 5 N i 9 L U T N B S G N l c j V B U E 5 4 c V J K T G R J V E Z i c 2 5 X c D g w U 1 J y d 1 l p b W N t T z I 1 T 1 J V W E F q e F R t U D h j b m E z Z 1 Z 6 Z G 4 r S m R q R m Z h V W 1 u T T g 3 M 1 l N M 3 I 4 c H p a L 3 Z L e k l p Z l V 6 R k d T U 2 g 0 V m 5 L N k Z o S D R 2 S z M 0 W G V z e D N 2 e G U r a j h D Z T B O U T Q 5 b z Z D V 2 k 0 Z j N 4 a V h y T F J k b k p p W l A y T 3 Z R a D h D R D B n Q W g w Z 3 l j b U s 0 V 3 o 5 Z V h Z V z I 3 Q z Z G a U h N d V R Y U 1 l p R 2 R M U 2 c 4 S 3 o y M U R L Z T B 4 Z D Z E Y X I v W n J H Q X g z c n F 0 N U 1 Y U 1 V J S U 1 a V 1 J i R U 9 a R H R x d k x Q V 3 V M R W p R L 3 p 4 M k U w S k R w U X d z M j h Z T F p k V 3 Z F R 0 p w b V Z a e l F z T l N v T 2 x m U U p Y S G N y R X h k W G E y T V J S a U 9 W S k t z U 2 x s O H B a V k N Z N 1 d 5 a H l x e H M 4 V n g y c W F m e j F l c F R k a G 5 2 T l Z j N D N z T H N a d F N R O V Z K c D l i M T d p S 1 c x Y 2 4 y S m h x e m 5 Q M 2 N o V U N m N 0 l 0 U j R j O T k y T 0 1 n U D V h e E F w b k 1 r S G N u c l V 3 R m V 6 S 3 Q w N 0 w 3 Q k 8 5 Z j F P Y T N v V E J p S y 8 1 e l A 0 U 0 9 V d n h 0 Y X M 2 Z U x Z W T h N N 0 h S a H Z l N W c 4 d n l y S X R Z M 0 h U L 1 h G V m 9 t d k E y c V J K U H R B Y 3 J N d 2 Z B b j V 5 V z Q 1 W G R q b m M x T 1 Z 3 M i t P a k R I a U x P N m J i Q 3 Y 1 c 2 U 0 N k x z e G J Y Z H p x O D k 4 b F J Y a X E z e n V J a T B k c m t p S E t X V X N y Q X l L e k F 1 Z k M x V 0 N 2 T 3 h 6 L 3 d F U D Z C a D l D V l V Z a k d u M k I w S E F i c U N M d 0 E 3 W l V X c 2 1 X d 1 h N e U 8 5 V G p i M 2 9 D M W V o d k t 6 V F Z 0 a G 9 N U V F n Z 2 h o R m c 0 b F d 3 S H M z V T Z Q V V J E Q j V x e U h h W E F N Z z I 4 c G 1 4 T k N D R k 9 q V k l L M j N H Y W N 1 T D V j R F d r S E x i T 0 F y b j F T U W t O a F R p V G J F T n h V N W Z E b m x M Q W w 0 O V d L Z G Z i b E Q 0 O D V 2 U D V R M l Y r O W J 3 M F B V M l l i M 2 c y M E R w Z W h I S D c w U X E 3 O H N G R V c 5 S T J T L 0 h H R l V s Z T A r M 2 l u Q U 9 W b W Z j T m U x e m R i a l B v U l F 4 N k V i Y W h 1 T D d E c G h S c V B 2 Q j B u d U 8 x a 0 w 1 Y X h O U 3 V u V 3 N T Q n A v Z T B V Y l d V d n p K M 2 l K Z m 1 h T j E 1 M k t 0 U 1 J o a 1 o 2 b j J u R H B y Y 2 0 z U z V J S T V B c m l E b F p B c H V U R F h k O W k 4 d l R j S n d N Z G V M R k F J T k 8 z V 3 l m L y 9 2 a m h y W X d E U E x x R E t F T 0 J 2 R D V h N X J 0 T m h w V 3 Z 3 N l I w N W Z 1 N k o w V 2 4 3 Z G J K K z U v d 3 N G M m Z q N k 9 h c H Z N O E J D U X p G R 1 N T a D R W b E 1 L W V Z 5 a 3 F n V j U y T z B y Y 0 h x d l l U Z z Z G T 0 V n e T h S R m Z 2 U j V a S E p t W W Z 6 Y m N 2 T m 9 E S X J N S E p y c 0 h z d n d W e H h B V W E 2 Q z B 6 N 3 J G N l p J N F F R U W d p e G 5 L b F V C O H B 5 V 3 F Z T 0 8 4 b 2 Z R W W N C e W x 6 Y z J 4 Q 2 x s T X c x R k V J c 0 9 h V V V 0 d F d j a y 9 S O X R Z a E s x Q 3 J Q N X J B M k l R d U h o V G p U R X F i Q l c x Y 2 5 P V m F M d U d 2 U X c 5 Z H h t O U o 3 a H o w N m J J T j N y M C 9 T N 1 p 6 Y n d h S F d t c U 8 x a U g 4 N l V 1 S D d 3 e D Y x K 3 R P c W 8 r R E d U b 2 R i V m p v a 3 p Y U G o r Z X Q z b n k 5 T S s v c j Z E c H Z y T z l y d 0 5 U d z Y x b m k w U V Y 4 M T R 1 N m h H c m V 1 U 3 Z D Y l d 6 S n N 6 O X A 4 O U l V Q 3 A 2 T X o 1 b T l 1 e W Z E e X p 2 a 1 h Q L z d X b H N 5 Y 2 w 3 L z N 5 V E V l c V Q r Z U 5 R b U R q M S t V U X d I L 2 R y e k t m d z Z l K 2 h M R E s 5 d H R B S 3 F S N X F h d W 1 m c z U 0 R V U 4 U F N W U W Z L b 1 E 4 T E V Y Q 3 Z 6 K 0 J W a 3 V 5 R m g 4 W W x 1 T 0 R 6 e W Q 1 M V J 5 d z N l d F R m T G 1 s U z R B V C t Z R G Z u U D N x V z F I a U Z N b D c 3 V F B B Y 2 9 3 S V p I R F d u T U o x b 3 F M Q 0 V 1 R F J F T X Z F W T R k S V N v T k V a V U c 0 e G x s Z m d V Z C t L Q V V 5 c l J S a V N 3 c T B Z N U t 0 b U c y c m N I b z N J R F p 0 Z 2 J s c E 1 H d 0 p D d 1 V R Z 2 d o a E Z o a X l r N k F s V m p x M 1 Z n d 1 h j c 1 R s W W N 4 c 3 l z V 3 R S M m x G T F l k T D E 3 V G p k c m 9 D e U h F R 2 F D V X d y S V d m M X B G Y T g y S X I v R m F K R F J V d 0 9 h M G 5 F N F N Z a W 1 z Z E E x d V h a W G d X R F h p a V h w Z 1 V Z c m d 6 b 0 V h V 1 V 0 e D I 5 b 2 t H Z X Z j Q 0 1 V Y U t Z V 2 F i L 1 J W K 2 Z a Q W p j S 1 V P b 2 5 6 M H l a d l h 1 b X l X c W 9 4 N X h R Q 0 g z M m h 5 T U Z L e U F j M n B Y b l R T c G Y x U 1 p N U F B q T z J v S m w 2 N 1 p i a T d 1 d T d H b D Q y O W Z 1 Z k 8 5 R D g r W W s 1 U y 9 F W E 8 5 c G 9 z e F F 2 b E V M K 2 F F O X h V Z H U 3 b 2 g 0 Y T N 0 a m x j R 0 9 E M F B D L 2 h q d y s r R X g r M n Z m K 3 Z h L 0 c x c l R G Y l d 1 V H Z L e l Q 0 Y 0 5 i T T N 6 c 3 h a U G J q M X R Y S i 9 q Z 2 V m R T h 4 d j J W a 0 E 4 O F B V W U x k U z h Y W n d s N W x Y Z U 9 V R X F C c 3 N D e H N K e D E w T E V P S F l Y b 1 d v R 2 9 O S X d l R H c x R E g 2 V 0 1 1 S U x R e m F D U z d S a H V K a j R o S l l R U V F n Z 2 h s a F Z s V 0 p q d G E 0 b U c 5 a T c x c m l 5 S U R u M T B j U U F X R 1 J v Q 1 d M Y U Z N a F M 2 a G R y N U N T S E 9 M c F p q W X p h a D B q R F V z S z h j d E 1 4 S n d U V 3 V R Z T R j R G l X R V d F c W 1 V b H l j d G Z t c D N n V E Q r K 1 A 1 a G h v W U N l T D V o a H J O d T l l b F N j e l M 5 d k Y w M E Z v V G F z M l J h c 1 R 1 W X N E M n J N W H F o S W t K W j Z 6 Z 1 F H d E 5 L Z F I 4 N 1 Z p T m Y r d X J N V l F Q d U J T d 0 1 X b n k 5 a l Z K d G 1 k d H J I T 2 d M V 2 t 6 Z l B G U W h X U F Z p R C s 0 T U 1 2 T 2 5 N V V h M K 3 Z n b l k r T k 5 Q V S s z d j k w Z n R i T H N x Y m l u a H Z p a 1 B H W G 5 o c m o v c E h H b F p I a k V n W j h l a 2 N i b T F N b X c 3 N 2 1 B M C t Q V V Y z R U 1 U V n J L b m J t Y k h 3 T k w 1 W W 1 x d 2 5 Y S m t 4 e W x 1 S m d K W n g x e n V I L z N s Z G l S O W J p c 2 p h Y n Q 2 N U 9 j T G d h O G 9 W R E M 1 c y 9 m O H R L b D k v W k d s Z F d I c X R G L 0 9 L d U 1 j W U N l Y T h q e m p 3 S k R j O W h 5 a k R q V U R E W n Z 0 U z d J b 1 F R U W d n a F R w S F p 2 c G E 1 M z B Z d k k 0 R l B W Q n h v e X F a c 3 k 4 S l F C c E U w N n h G Q 0 x K R m t L d E d V R S t L Z T F o e X J o U z N U Y W x x c U R J V l l X c T Z w d U t I R G 9 S U n E v d U Z 3 a G Y y V k 9 E Z 2 M 4 a l g v Z X J 5 R 0 g 4 R l B y a 2 1 5 M G p Y T 1 N H Z 1 h B U S t O K 0 h 6 N l F K a 1 J Y O U 5 o S z M 1 N V k 0 c H I y e D F P W V p U Y 1 N k T m F j N 2 d h O G M y K 0 t u Z j A x e m h l a T M 4 Z U N 0 a W F O d m 5 w M 2 l R M 2 R q b T R a e k J J W F d v S 1 d P M U 9 Y O X p S N W N S Z k c 4 U 0 x Q N l l x a H B y O E N l S F V k d 1 p x V k V Q T k o 3 Z m 5 l R 0 R Z b z d D Q T h H b z A w R n g 1 e i t E R T E r Z G 5 M U D d 4 O H Z p O D g 2 c 2 Z H R 0 t z S H V Z M i s 5 V j c y b F J j b k x N b 2 h w c j N Q e j N H O F Z x R U F 2 N 2 J 4 a F R m N 0 s 4 e F V w K 0 p l R k h H N H F H W G Q w L 2 N y d D F T R T E v Y l U z N D l i d X A y c 0 J Y c 0 x Z Z T g 4 N 0 h S a W U v L z V T V n R Y T n R 1 O D V F W G l q d y t T N H Z Y R V B n Z n V 3 d D g 1 W W 9 P T 2 1 6 R i t 6 Z W x l V 0 x N N T R u O D N M T V J i K 3 B 5 K 0 1 n R l d S U n h 5 L 0 w z U G p u S z h W W l p U U 1 R P T 3 Z K S 1 R 3 Z 2 h o Q k J D a U J h b W 1 s Q z F k O F p F U G 1 I K 0 d E b 0 s 0 e G I 2 a T J C Y U p x W m x F Z 1 J 6 d n d F W F F v a l R K W m x 3 b T d J Z E w 0 S m p p e W 1 K T 0 1 N M k p x W E t V S W l s b H J Z T V h 0 d n R V Z 2 8 w Z j M r N H d v Q 3 Z K N E x E c i 9 Y V k N E V G N 0 a m J K a W p Q U W p q U F U 4 S j F C a i t k T G N l V l Z 2 d 2 Q z O W 5 0 Y z B l Y W N r U l B Q L 2 J X S W Z 6 e F M 0 Z H V E T l V i c l B 3 Z U l n N 0 V m V z V u Z 0 Z a M D I 2 W E 9 z T 3 J y T l V u e m p t c z Z H b C t V Y V h Q Y V Z v O V d H N 1 R 6 d k d m W j Q x M k 1 q d k Z C c V h G W F h 5 T l J y U m x Q R 0 N F U j Y r b V h O T k 9 S c k h o c j E r Z X o r R X M v V T I v Y m U z T 1 B 5 b n Z V c D N y M C t 4 V z M x N E U 4 U n o 3 Z W M 2 c 1 N 2 Q V Y 2 N 0 l 1 N j R s e m l o T W 5 W R l B Y Z 2 R x T T M 5 U 0 F h O G l B O C 9 s K 2 N 2 Z H J U e G 1 a Z E s 4 d 2 F H Q U 0 4 V 0 E v Y V Z R a n B z e F M v c 0 d 1 T k l D N z B 1 R U d j Z k N R M k Z F R U l J S V l S b 1 l l Y U s 4 N G 5 m Q X J k R 2 p V c V V Q N G I y c X l n M 3 Z h a n R L S 1 Z J c E J M V X F y V W 0 3 W m t R U W l 5 Y 2 F W b l l q d D J V Y l J V Q 3 p i R V d x a W J Z a 1 p W V F N V S X N C e W x U O G Z v V k x v R 0 d M e D J w T U Z 3 U H p N W U N 6 U j E 5 V l V i O G l I Z X Z T N 0 V o W l d L Z T V v c k R m b S 8 2 Y z F o L 0 x l U j B q b W 1 O V z Z M Q 2 5 s T E F Q e D J 0 Y 1 B l U U 5 6 S E R V Q U Z k d H V M S F Y 3 d m M z T 0 9 j a y s y V U 5 W Q T U 0 Y k J p c W N s c X V o T X Y 4 e U p O M m x T O H V 0 d m h q c j d w c j Y y Z l A 0 b k F j Q 2 w 5 Y 0 V w T F V n V z h k M E 1 L Z 0 x z R 2 F q e G J E S 1 p W U U R i e T F 6 d m J 1 R E J y c 3 l w a G N t M U h m S H c v c 2 M z d m l u c U Y 1 b 0 E z L 3 p I N 3 d S R 2 Z X e D R h b n Z H M 0 1 a d S t X c 1 R Q U F R G S 2 w y U E 0 y d n B V a U R O R l h 1 a 0 p J W V F R U W d q U n d v e F V C e X J S a n E 0 M m Q 4 N 0 k 2 U k t O S F F X L 0 R J c 0 1 E U U d T e V F S a m p N M S t C Z D B h U V d v c k 0 w d 0 Q w e l F a R D Y x M U Z I K 2 1 0 V V p y R G V N Z m h W a H U x T V I v V G 9 u c k 9 o a E d j M D V F d j F E M F c y W m 1 r Y T F n N V J t b 1 h C S k N 6 R T h w U m F k d D h K Y V Z M c T R C d H g r c m N x R G V x a l F m d 2 5 j S F B R Y T l p T G V 0 U 1 h K d G g w M 0 t Q S H Z D c z B L Z 3 V Y L 0 U 0 K 3 Z I c X p 4 U m 1 K d 0 p P O T Z T O U 0 w c l h H N 3 V j V 2 0 z e j B 5 T D F 1 V m 1 M T k J j Z j k v M G t P e m p G M l o 1 L 1 F x W D B V Q n o w L z F E M H k 0 e m d i L 2 E y Y 2 J s Y l R i W G R 6 c D g 1 U G 5 D b 2 1 Z Q 0 x z U T d l c E 8 4 b 3 N 0 c G V O b l V 0 c m J 2 M z V U b V h l d G 1 I a U 8 v M l Z l Z E Z u Q k 8 z Z D l i V n l j N E w y V V N h U G k v K z h 2 Q S 9 G V 0 8 3 M z R 5 Z m s v e G 9 j M X B 4 b z l 5 Y l p h Y V d K c V p 0 U l F a V X p F V z Z B W F B J R j V v W U R p d U Z H c E t F a G l L W l V C Q 1 F 5 R 0 V F R U l J S V Z x W V V n W m 1 6 M 2 t F a H g 1 Z D Z s M V p r R 2 p z R 0 Z G b E R D U F R z K 2 h 0 T 1 k 2 T k 1 n e D B O T X N i O G 5 Q d 0 p O R 1 p a R m 9 t N 1 I x d H V B b D N J a G p V V V J T d i 9 n O G p v a W d p c W 4 4 T X c 1 Q X d D Q W 5 E K 0 h P d E k 4 b D B S V X R M S n B 2 V G 1 o V G c w W H p R S X J Y a T B P M F l 0 T n R u V C 9 B Z 1 J L d F R T d E Z 1 R z d 4 N V p Z S 0 V v Z m p 5 c 2 V w R U s w b F B 3 O E 5 q Q W N k c U p m Y V Z Y V z d 1 U 2 R D Y k 1 E Q m E v U F h S b 1 V y Q U 4 v d H I z T m x m N D F B M W 1 o W U d u W j g y d W E w M 3 l j c z Z i W E x X d V J r W U 5 w S X c 0 T W J 1 M l k 5 Y k l Y Q m 5 m N D J k Y l R Z M z k 3 a W N s N 0 w 0 N E R Q T m I 1 R 1 p O U l U z Z G p 1 O F Z B N 1 p s R E s 1 c G 4 z K 2 l 2 M E x N b z N q a T Z m e W p X Y 0 t a a T N G T D I y T U Z 5 Z m V m c l R D Z 1 h v S T E y a 3 J l c H k 1 a j E v R H Z 1 Y V d s W E Z y M H Y 4 Y T h y a X h 5 N k h I T W V q M 0 l q W W 0 0 e W h 4 Z j N u e U 5 5 N X J L a j U v V 2 Z 1 O G o y R 3 F x W U h v N z U 2 Z n B Y S 1 N K Y m w v Z j Z n O G 9 4 c F V p R 2 F U M E Z B S U l Z U V F R b 2 d X W j Y 3 Y z F q S 2 h J W k Z Q T 0 h v W X E y Z k x v a m R s R 0 F i S l Z J S n l z Z H l F S F J N b k s 1 M U 9 r Y z F s N X I y Z T F u c D Z n Q m h G K 0 o 1 U E d J U j R u a 2 Z n Q j B S U m Z C M G h X b 0 V 5 R E J 5 M 0 9 h R m h x R F V Q a k R R K z h i a 2 M 5 V G d H Q 2 N r T W h W a F d s R k t r T G N Y T k t 4 S m t i W U 1 2 S G l y e l h D a 2 s w Q k F C Q j Z z U m 5 6 d F l Z V T h w N U N k V 0 o 3 Z 2 d Z N U U y V m N z R W F 1 T U x r M H F o W m 5 j a D R P d D l W Y j Q z N U U y c j l u S l V I Q m o r e k 5 v a 0 4 z U z Z K T T N X Z U d 4 b n l x d T Z Y Y W F P b z c y K 3 c r Y l Z Q U z U v K 0 d L U j h V T D N m e j V X N V V n M T V K U G J j b X h O b S 9 6 R F p S M z g y c k 4 1 S G g 5 c n p q S H F r O X R 6 W E p x e n N S V D h 6 K 2 N M L 1 B X Q k 1 s O D l X d U Z 0 Y T V M Y 3 V q c k I w N F d B a j c x U W 1 I T W I 2 M U 1 X b j d n b 0 M 4 Q n p 4 Y 1 p 6 Q W 4 v M X Z E U W R 0 c U l h d 1 d j U F R M N U h 1 S F Y x a 2 w v Y W 1 K c H o r N T g 3 V U 9 a a k x 4 U z R a V 1 d D K z R i a j B M Q T N h Z E x 2 U m F 5 d m g 0 W j d T N V A z Y X l y W W 5 E c j E 2 d n M x c D N C Q W x Z V T c 0 a 3 l R M E Z B S U l Z U V F R b 2 d X W j N h d V g r c G R P Q 2 5 o d 0 l 1 d z l j Y W 1 i Q 3 N s b 2 V H U 3 N l M k Z 2 W j F V U 2 1 H Y V p y M k 5 h U 3 h L S k l B N E t Q U T l I O S 9 6 c V p T c m V I N G N K Z 3 F 4 b k Z t V 2 l k b W t H V m 1 E W H R S U 3 M 0 d D Z F d 1 l w T 1 J r d n h M S 1 V N a F d 2 N k h U b 3 N S V z N I N n R 5 N y 9 E a 2 5 M O U F 4 K z F L W H l 5 S D N O V H A 4 T G 9 l b D l Y M X Y r Z m x I Q j V x c l N t R 2 1 z T 1 Z r T z h N M X J o d j J H Z C 9 P V 1 J x W E p R M U Z U Z D F P Y n h s c G N 2 M n J J M H J 6 M U V 6 d k t N M 0 9 m R z V h e W o r Z U Z 1 T 2 p L b m 9 U W m o 4 M m p O N V N t R 2 N I T j Q v N H Z Q e l Q 0 N 3 h t W X Z i N k x R V m Y z b H h H e i 8 2 O E R E S F Q z T H V i b S 9 D N E 1 Z d W x 4 L 3 B t V n h n Y z J W Y l h G V l l q U 0 R 2 Y S 9 x O W l I N F A 3 d W l y Y 2 1 z O X p E N V N q U 2 l H c z F m Z X Z Y W k Z Y Q V U 0 N G 1 1 K 1 A r V E 5 1 U H d W b l E 0 L 3 V p c S t U a W 5 V R k t h M C 9 z N E h F W W Z t c V p 3 Y 0 N 6 U j N E W H J j T S t S e F J i M E s 4 c 0 t N e G V O a i 9 r V E Y 0 N T R w b F l i R l V Q T 2 J 1 K 2 N P T 3 Q r N D B 1 W G x u U T Z I c W h H Z m V h a z A 0 L 0 x Y c l h D N X N j d G h 3 S X Y 0 M D c w e k x 6 L 1 J i R 0 d w R U 0 w a 2 9 h R V F R Z 2 d o a E J B d H p z a j B n R 2 x E M k J y V k t 1 R 3 h a O U J S a E d y Q 1 B E R E h k Z W R 1 V V N w T 2 5 4 U E 9 5 Z m 1 l V H h o R k d F c G h t T W J F d k R l R m 1 y a n U r S W x K d z F D Q X d q Q U 1 M T X N p b V V x U 3 l x U 3 B W V 3 R V S z F V c W x T c U J m L 3 B P a W 9 6 d n g v a k h p Z m F x U z l n e l Z a M H d Z O D h 3 N D d a c V N x a 1 o 0 L 2 V p V U J N R W N 0 S m 9 x Z G k y M 2 J S N W h r K 0 8 r Y l R T c z l l Y W h D a 1 Z Q R U l z W T Q 2 a D J K R 3 o 2 W F F N V n J z R 2 R 3 N T R I S 2 t I U G h H d 3 J 4 e H l y R n J o M F R H Z j E z U T d Y T j N 1 c 0 N G c D R p e X p 2 M n V 0 T l Y 0 R W g 2 b 2 h Q e G o y d U d 1 d 3 h w N X l P R z F 1 b l F M V 3 V J c l h k a W Y 0 M F Z V d W F 4 S W 1 s c k c 4 S H N k e W N F V 2 J 6 Z m F z U l F R W V F D M 1 M v U G 9 6 Z W Y 3 a T R q Y X V h Y m Y 1 b T U x d C 9 M Z W 5 4 a G p 4 N D l k Q X p 4 V U R m d m J 4 R V Q 2 M 3 M 1 M S 9 Q M T Q 5 c W N E d 3 l q Y W I z O W l T W V d 0 N l p 2 W G R Q Y 0 1 l M y t x c j h m M m h H c F V w b T N 3 e U h 6 R G 9 S W F E 3 Q n E v c W R t W n R 2 V 2 t w Z U 5 Q S 0 9 J V D h q N z R x S j Q 0 Q 1 h 1 a 2 E v T j R G M l Z u M z d m Y W p W V z Q v V 2 w z U T Q v Q T B 2 R m h 2 O D d z O U c 4 Y 2 5 P K 2 9 m b n k x T X Z 0 O E t O S H g 3 W U 8 1 V 2 9 W Z D N 4 T 0 h q c 1 d y W T h M b 1 h a Q 3 h 1 N 0 l w R H p 2 b T J K Y 1 N a S X F H a E V F S U l J W V F R T F U 2 N U d Z e n N L c U x S U T B 1 O U t 3 c 1 N G W T R U a m h 6 R T Z 0 c T Q 2 R z F a c G 9 u c j J s U X I 4 a V o 3 c V p W S 1 p V c k Z N b 1 p T S 0 N P Z W 1 X U m F K b 1 l a Q j R P b V p X S 1 p K b 1 p o b 0 l 3 N E 1 K e G E z V 0 J a S m x Z b V J T c W R w R m F 0 T V R 3 N G l 1 Z k 5 Y R V Y r c W t 6 V H h I W n N I T W Z H d H V Q O W 1 S b 2 F o b U Z J N E l m V W F o N i s 3 e E 9 G M F d r S k V a V l N H S V p D S 1 F Q R F V C a W 1 p V 1 d a M k x Z V i 8 5 e U 0 r U H Z L T U Z D b 0 9 F d 2 N E d z R C V F R 3 N 3 N s Z 2 9 V U 3 p N d n l K Z E 5 K L 3 Q y R T J w e k l s Y X J E V 3 B y Z U x x R V h N W l Z 5 V U p J Y 0 J V a W 5 W S m k x O V l u M l p q e X V T Z m p s Y l p X d z R u M m 5 s V 0 l u a W l F U E I 4 S 2 V E Z V l Z L 1 h y V W l 3 T T J l e H l q V n h q R G h Z V 2 9 y c V E 2 M D F F V k F M T l l l c k l i d n l B Z m N N Z X p 3 N j V s T S t J Y m R 5 R G J n b 1 k v T F d W U W x l M 2 U y U 0 5 L V m w 0 M n p l c 3 o 1 d X l Y b m Z z T W N y T 2 g w Q U h o b n o r W l d u N G 9 y Q 0 N 6 T V d u N z J r b l o 5 N m R H U m l F Y 3 V o Y X N R N 0 h 4 d V p D Q k l Y c X N z e E p n T E R D T m h U Q 2 p t L y 9 2 W H Z Q V m R n O U 1 T a 3 I r N G I v V F Y r W m 0 y U 2 Q 2 N U 5 6 U m 9 h L 3 Z q c U J E M k 9 n Y S 9 o b j Q 1 V X B s M 2 1 H d k J u M j N O M D J v c G p 0 W W p W N 3 V K L 0 h 3 Y T l p Q 0 Z m Y z J X Y m p h U G d v c X h O S l l K b k N p Z T N h Q 3 R i R C t R T H N 6 e D J J W l l q Q 1 E y R k V F S U l J W V J v Y 2 N x d 1 V L a 0 9 h S k h R R U I w U k h I K z J L Y U d o T W h T T z Y w a G 9 1 Q X h F W W R 4 c T l F U V Q x W E l x L 3 R 4 e E h T d z d E d T l N S 3 c 3 T U x N d W F W d j N u S m x 4 U z Z X U l R R a 0 9 s R k l t R V N 5 c W R J c G x L V E Z U d 2 p W O D J U b X R k b j c r b 3 F W V n J W T W 9 W Y X R V Y W Z o T X F I c F Z T O V p h V 0 Z y W n Q 0 Y m c y b G 1 W a j J T W k t H U k 0 v b T Z u N 0 0 5 O E p X O H U y S k R S Y 0 F v Y W h T Q 1 N j c H B 4 U U x 3 Y W F a M X F v e l p o c k t O W W 1 U b j E y a 3 h E a X p I S k 1 4 Z X Q 2 R W 1 4 S l c z e G 5 3 T 0 1 i L 1 Z W R 2 Z N M T R E b F N K N E t H e G d H Z U x K V G F u V F M 3 T 1 d s e l R i c k 1 w W l p H e k Z F b F R u W k Z G Q X F I V 1 Z F T k 5 Q d E R z S 3 d j O G 5 n O T R l T l J u Y n p t Z 2 R F T D M 1 b 1 F C b m J i a X R U M H V y K z l 4 M l p T e X N L V z Z j R l k z Z E 5 o Y z I y R l R E a l g v Y 2 J 3 N k V S b 0 N Q R H J t O H h 2 U D V 2 b m p i V G s r L 1 Z K c F J 0 W D d R Z 0 p E Q m J U Y m l t N 0 h v Q n B x a n R k Q 2 5 p O X g w Z G x M Q U F B Z 0 F F b E V R V l F H Z k t P L 3 h w M z l O V H B 0 e F p l d j Z K a D N P N 2 N m c W Z E V G E 1 T 2 N u e m E 1 c n N P Z X N h Q W 1 h Y 0 R Q M T h Q U G Z 6 M V c 1 Z G d K M V k 5 W H R 0 b H N 5 M W d V U T g y S G Q r Z j U v S 1 h 0 T S s 1 a n R X d n d 0 d z I r U C s 0 U F h p a n d n e F B 1 O T V G U m o 1 d D d Y T j Y x T G t Y Q 2 d C K 0 0 r R E 1 x S E 9 l e n B u N 2 N I U E Z i c W E r Q U 9 O Z E p h Q 2 l F R U V J S U l V U 3 J N M j J N e k F w Y V p 5 b 1 d o S W N l U l Y v N E l 5 a l R Y d F I y b E Z M W V R u d 0 N m e W x i U z R y W m p Z Z H g 0 N E t n Q X N R c n h F M 1 R 4 S E h 0 Z W t p W X d u S G k z N G N U Q T d S V F p k a 1 d t V 3 l h V E R h T l p j M z k 5 b m Y 4 U G c w R H J F d 2 N N S G 8 x a j N L c F F x M V d 3 N n Y 1 Q y 8 4 Z F U y Q W F j Z l Z n S E p C Y T J L N k 5 Z e n Z U U X N 1 N X p I W m Y 0 N 2 N k R D F y b D k v N 0 1 N Z 3 d E e D N Y b X Y r S U M 3 Q z J I T F h V U 0 1 X b k N 1 c V N F a G t L M E V z d F F Y S k M y V 0 p j d 2 V X V 1 h 3 e j h j c n J B c j d 6 U G 9 h O G F Q S G 9 W U T g w U S s 0 T m x D d 0 x j S F B E Y W 5 U Q z d M M l Z 6 Z V p y R T Z Z Z E p t S 1 J K T k R o Q W p y Y W x H b W h G U G M 2 d 1 c 4 b l E r N E x H O H p 3 d W x r T E V n N H N U U m N 3 W n h P U F h L V G 9 k Y l Z y a W N u N 0 Z J T C 9 O N W p F d k 5 V d k R C e l J r Q X Z u c X N P a k c z Y 0 t w N 2 h q M 2 U r T k F R d z F N Q 3 d 2 R 2 Z k W m R q M E d r Y m R E b 0 d Y W T V C b D I x T X R P c k 1 X b 3 J 2 W E 5 0 S n A y T X d m b F Q 0 M S t O V l B 2 c E N r Y m M v T m p x e H J V N T d Z Y 2 V N b z d X S X V 3 Y z l Y d F B 0 O E t I T k d Y N 3 k w W k Z w N G R 5 d m I 4 b l E 3 U m h V S X Z q Y m d 6 T m 5 t Z j l 3 M U d j M D B Q e l d z M 2 t P e l R J b j J G T E 1 X W U h Z c V B Y M k F 5 T S t O L 2 U 0 R T R I b H Z V T W 5 2 M G p 4 d k h U O E 0 z d X A z R X J 2 M U 1 T N V R r S k R J W V F R U W d n a F d w M W h Z Y m I z N G h z V 1 J L M V J 0 U k t P S E N B c T l H R z J y M T M w d G x 6 W H h q Q U 5 3 a 0 R l a k x l Y U 1 B e X B s R U 9 x b F N x V 1 p V N k V o Z 0 N S a m h Z V n p p a W x h R 3 Z Q a 1 V 3 b F p s U V V S b E Z F R k V X T T U y M U t n Y U d N Y V l H Z V l S Z 2 t r Z 2 5 j a E l 2 d k J 4 U H p G b X M x a n p B S U c 0 W j F o b U h n S m x 4 Y z E 4 R n h u V 2 x 0 V U d j N 3 N U a 2 V x b X F 0 M G R H V X o 0 b m J r T V l m Z G I w Q 3 N 6 a 1 Z i d U x V S m R N c F R I U H h 3 W m 5 X b X V l S 0 F m a 0 d K M 0 d Y c T l X d V N a Y 3 R M U U N G Y U R W S 0 t k S 1 d Z b W Z P W U 5 O V 2 s v d U d Q Y j d l R j d j c 0 h m U D F 4 S 0 l 6 V D B P L 0 Y 5 S H Z S V H d 3 N n B N d z R Q S T J p e X Z h Y k x h a 0 x E c H N n N X l s e U Z r R 1 N U T n V n N n F B U U d z b U k 4 a V l K c T R n R E t M N G N 5 L 1 N W R U p O c V Y 1 U m 1 B O D B l O H N C U H h q M m V L b 1 F U S n R 4 T j V X c E l H Y 3 F 0 c V p O W H R Y b D h x Y V Z M a W x M b m 9 j V z R y M 3 J V M n h P b V Z R a i t P S 2 h N a G R t R 3 N j Q X Y 3 Q W h i b V B i Y W N m a F l M d X R t T z h u Y k F J O X p 1 U z F p c U Z t c 1 l l e i 8 v T l N p U n U 3 S E 0 1 T G 1 i e H J i W k s v T 3 h R d k 1 M d X h 5 K 0 h I V m l V Q S t O U y t J Z 1 B l e k Y 4 V 1 g 4 U F B Q a j d L Z 1 V w S W x 6 M z M 2 N l R I e D N 4 K 2 M z Z G g 0 d X Y z Y m t q e D Q 2 c 1 Q w N j Z 6 S l c y e X B 4 U n k 5 M k N O M z k 2 Y U l X S E U 5 M 0 Z u L z h t R m h s d l R K c 2 4 2 a j J s U H F U W G V v d 2 t C R W h v S 0 l Z U V F R Z 2 p S O H B S U 2 1 C M 3 J V V T R h W F I x Y j Z 0 M V p F T z F Y Q 1 l m M 0 5 5 V T B 0 R z B i M j d Z b E 5 H e H B h a 1 l R a z J 2 T G t z M W x G c l Z W M D V 3 K 3 R 6 Q U l R Z 0 x m c D F x c D R 0 V j h 3 a W h D U n h y V E 1 y Q n R H e m Z o N E R q T 3 R M Q l N L V F V 4 Q n p H V l R 1 S j d Q c V Z T a F Z x b G h 1 O V B y e j d N d G 1 Y S T V y T D F t W V d O Z z h M e D B E S U 1 J N k l 3 S k F o Q 3 d p Q 0 1 a e X J X U D R a a E N I c H F 0 Y U h H T k U x N l Z 2 V m d H S E t 5 Z E N t b D A 4 b W 1 i T W Z U O E h 3 c G 9 N R z V 6 M l Z y V z B i Y U F B c l I 2 b k s y d 1 J 0 V 0 p y a T J 3 K 0 h o T V o 5 N 2 h t c j h j T X d u W D I 5 Y k 9 q W D N x V V p 3 L z B q Q S 9 T T U J 0 b 0 p P M j Z E S F V h e H c 0 K 3 J E Z G x 2 U l p o a z R o b U x 3 a E N l e m Z p L 2 k 2 M z F W d k J E S 1 V j U 0 l y e G 4 y S T B i O G l Q N W F 4 R m l n W j F R V G p s T l F 2 e i 9 G Z F I w M j E 3 U T d Y S n F 6 V 1 N u d G t S Z n N v b 3 p G d S t 2 V m N m O X d 1 R H l 0 a 3 Z C R W w r U X N M b W 9 R S 0 J a R H p a Q V h U Z j d 6 T m Q y T 3 d X d T Z I W X F o N W h k M 2 p V M W M 1 a l Z o L 2 N 1 Q l N z a n R S e X U 4 b 3 p m S k w y N U 0 4 M l E r b 0 J 4 c V B u N V J E b 0 N I U j M x d V A x c W Q 4 L 1 p 6 R 2 E r V X J V Y n g 3 K 2 U 0 Y 2 p p O X l 2 S W p G M l R K V 2 9 v U F B w T W 5 I M m d l S F B G N G V h Z k R 2 V U 1 l W X l m W m 0 v V F Y z U z R R Q j Q 0 b k 9 3 d n h S R D J P M F R B d 0 Z l S j B r T k J R Q 0 N H R U V F S 0 l z N E R S M 2 9 0 e V V p M F R H a E o 2 a E N P S D B G R 0 l N a F o z R W t n c F J U c V R v b H F a L 1 V T Q 1 d O N l V t a G t h T n F P Y W E x d 1 V S Z F N x T l l x R k V w V k t s U 2 l j Z n R M R j k 2 R m F x V k h J Z z V 0 d 1 N L Z F R 1 Q W t Y M j d a U l V 3 S k E w e l F 4 a 3 l h S l p O e T Z 0 R k t w e H R X S F Z R L 0 R N T 3 B 0 V U N m M 2 V 6 e j B t d 3 d z Q T N 6 Z m 4 v a m 8 r O E Z K a E 4 w S 2 F K M n F 0 T E 9 S W l Z s T m E w M W F D V F Y 3 V z Z 4 V j J Z N n N u T E F Y N G 1 6 U l d R O S 9 y b W 0 z N m E 5 R m Z I Z W d 5 c j B q U G 9 l c k l i V V F U b 3 c z Z k E x O V h r U 2 Z C e F R q N X k 1 T H h m O U 1 w Y W h H M D Q 5 U G g 2 c 1 J u e n R Z S n R S T S 9 K d n Z D R 1 l S d D B I d V R S a G M w K z V 3 V T V m T H B w U k p 4 b E l Z V W 1 W L 1 V s d 2 o v b i 9 U V j R 2 N H V 3 Y n R Q S 2 Y 2 L 0 t F S 1 d U T U 9 m b 2 Y 4 a U d F d l l 0 Q 0 x h S l F 6 M 3 R 6 a j h w c H V o M E R E M D R z T X d S c j V 6 U D R 5 T j N R N m J F a W F m S E p i a m 9 o N G 5 1 R 3 h X c 1 J 2 N 2 M 0 d m F 0 d H Q 5 U X J F W X R B N G V I T U 5 4 W j l 0 e i 9 I S 0 x v Z S s r c 3 p F c k t X N E 9 C Z D N 3 V G d 2 Y l d M Q 2 d z Z E I y Q X J l W E s r U W Z H a k V h O W d l O W 1 S O D R M d z B P M 0 0 y L z N p a 3 d q O G R x U 3 h x V z B M T V I w S k R J W V F R U W d n a H p n S X E y W T V L Z G t E K z J G T H Z 5 b 0 p G S X d m U l h o b V Z 5 Q z U 2 V z h s a 0 F t V V k 2 R W h X N E x Z a X c x Q 1 l W d k 1 E Q 2 E w M V l S a F N L c F l w N W 9 2 N C 9 2 d 2 5 1 R 3 B W a j F y V m k 2 c 0 x I W W R r e X N W M V h V e k x u R m J s N T l S Y m t L Y l R L V H p Q d y 9 O O G x K c G V C Y W k x b m p Z V E 1 R d 0 N B c W 1 J Y l Z u c G J L c H B s W j d I Y X l F S F d p Z z B 0 Q l V U S j A 2 R k V H Y 0 h V O F h W Z 3 U y M n d m b V p E T y 9 v R F h s b z F P Z n V J W S 9 u a W d G a m d h W V V 4 T z F M R z h V Z G d h W S t k M j d t c F J F d z M x T 2 N J Z z Y y V W 9 Z a V p 5 b T J a V T J 1 N z N D N H Z z T 2 g y N V Z G Q 2 9 2 e F J E N 2 c 2 V U x B W i 9 h W F p x M 2 9 I U G Z k Z 1 p P Z j A z Z T Z s R V B O c n o r Y j U r O H Y 2 N k N q S H Z J V k F z M H Z Q e l h H M E J 6 V m t n d X h v d j Q 3 Z F d L M V l L b y t 5 L 0 I v Y k 1 t U X R S V E Z V U E 8 3 e j h m d F M z O T V Z N X A y S z c 1 O F k 5 T G t y V 3 N T Y z F Z N 1 R 2 W F R h N U 1 U T X h U L 3 Z X L 3 h Q K 0 8 w c V Z p Y k 1 I a j l D b G R D U T N I Y V N X Z 2 9 o Q k J D Q 0 N I R V d V Q X B B N 0 5 6 Q T J I Z n M w d T l L d 3 N X R G g r S U t 5 T 2 J F Q n F h b G t r c W x h U l V M R F Z o e j h T W l p y d j J 0 R E J t d k J w d m 9 R d 3 p u b 2 Q 0 N H V 4 Q 3 o v U E p q K 1 l w b H l v T l p 4 R E 9 4 Z k 4 4 U E 0 r b l V x N W d P e m F w Z E p K R X d z V 3 l y V 2 x W a 0 Z a O W J t R W l t W m p S a m x S S G 1 2 e G 9 I c y 9 6 V C t x K 3 h m S 2 p s Q 0 t a V E 1 4 L 3 h R V j Z Z c 3 l u M E V M e k R E Z W 5 U S H F s T m F B U V o 3 V U 9 4 K 1 I x S z B 4 Z T A r M H k 2 R V h z T F l l O F d B c l l W d z d v c T B V Y 3 E w V W N y V V l M c n J S c X h G Y l E 3 U m l z Y 1 E x N k V 3 Y W J V a F p i M H l Z Y m t 4 W T l i d H p x V k R U S H J 6 N l R i N 2 w y b G l a d 1 U 3 Z U x O Z V h Y U U t u N E d M U n Z r U X R 0 c m 1 x U E Y 3 N m M y T W I w a 3 Z x Q 2 1 L e W w 2 U G N p Z m 5 I W E d Q d k t J Z G Q x M l B 6 R W 1 n U W g 4 U D h m c n Z D d X R V b m V 2 e W 5 O d l V N Z X g y c H o v M X d 2 e l Z u O H Q 0 M X B B R j R v a F h 5 b k N j R n N y d j V E T 2 J F V n N C Q 2 5 n N F N H U W d n a G h C Q k N u Q 1 h N b F J m Q z d t O H Q 5 V z R z b U M 0 T k V n N 3 V i Y 3 B j U T Z V V T Z X e E t R c 0 1 X N V R q T 3 R O b U R 4 W H l K L 0 Z o a F F i Z F Z T d E h X a 1 l 0 Y m l k W l B N b W 1 0 O F d v Z U k w T 2 p W S 3 V M T z F F e j N 0 c T B W c T F o M n p i S n B J d W J U T 0 M 0 T n B a c G d X T F c r W V h L V U R p d U k 2 S G h X Y 0 I y Y k N 5 N 0 9 a V j J r Z G J j T y t 3 M V p W d G 5 5 d F h 0 O X N R O E t D S E U y Y z B 5 R k t z U 0 p x c 1 N K d G Q y M k Z U Q 2 V Q N W d K Z F N N K 1 J H S H F 5 R 0 h x a U Y 5 M V p B K 1 Q 1 U D N O W V Z R R T J v S X R N W l d D c V V n Y X l x e W R s e E Z 1 Q z V o c 2 p a a H N E N X A w d W 1 Z S k E x S W 1 v c U V x V E N o N F R G V U x F N n J C W V k 3 c 2 h h L 3 V T W E Q 5 b X d j V n h 5 c 2 h Q U z R K a G x U O F l s d E 9 m N j l y O G F u O W h Y b m 5 N O D R t N H l w Z U U x O X Z 1 Q W p v N U 9 2 e W R Z b E R E Y W 5 6 W W 4 3 Z T k r d U 1 Z N 1 Z J b G E 2 Q m g r O U 1 J Y 0 N 2 b l M 0 d 3 F m M m x i Z 2 9 Z M 0 Z W d T g w Z m I 4 d n g 4 M C t N T m 1 6 Z k N u R m c r T 2 M 3 M n J C V V h J b j c 4 U m Z u Z m o w N 3 Z w b j U v Z 0 k 2 b l h o e F h m O D h n Y V V R e l N D a D R S b W l L N k 9 v W l B 0 U z c 0 W m 9 B U z B 6 a D B n S U l Z U V F 5 N D Y 1 N G 5 3 d 1 h R a V h U N X V o K 2 Z q N z d z Z l o 4 c 3 F t Y k 1 0 M U h X e k h 3 Z m R h N j J T O E F O Z D F K e j d Y V 3 V Q N y 9 v S X J B e F B K Q k 9 s T U N x T m V u U k J G R W V W e W h j S m 9 n V n F 0 d W I 4 T D h S e E N I N 0 1 V V n g r N k N Z Z G t N b 0 Z w V 1 Z p V 0 9 l T 2 t w M U t L V k R w S n V W U W 1 p b H F u c W t 6 T T V M b 0 9 w d G 1 j M X F R S H l p R 1 A 1 c H M v Q y t w M E 1 S W H N s T m F r U X B 5 V F R L W E l X S X B N L 2 V 0 M V N a T W Q 4 b n d n R m 1 o c T V l a H N V Z G Y 2 c E 1 u N 0 5 x U j Q z U X A z S W p q N z Z y R X F m N 3 E z e U p x R X l a O X R 6 N 0 V o Y W Z L b W x T N n Y 2 b m I 0 K z h N V n Z u S 2 t N c V B O N k d 3 V T h C d G J N b l R Z a W 9 P V m t P Z U x r O G Z m U T l X S X Z 6 N V E 1 b l V y W E g 3 K 2 l W R 0 d m V T N T Z 1 A r O V B V Z F g v Z n A v d V Q 5 Z W t Q a U h l N H J j Z m t V S E Y y Y 3 R m d i 9 D T E I v Z V h a a l d t R m N C Y j F 1 V D R O Y z J a N m g z V n V X U D l 4 U j V j c D d q d l Y 5 L 2 Z a a X p a b i t O N F N o W V h X K 3 Z l c W p T T 3 E z T l J l d V M w U E F N Q 1 l k Z X d s c D c y V k x 2 a G 1 n Q j R m Q 0 J w Z D R G S V l R U V F y U W 9 J O V d C M m J P R j h Q Z 3 p T N z B y Q 3 h i M F A w Z F l I c 1 p N Z F M 1 N l c 0 W m g 0 T G 9 T R 3 J Z Y X B S U n V 3 c G 4 0 V 2 1 0 T k V D d 3 N V T E V k b S 9 h T 3 R v b D J v V n B y S 3 V V S 1 k 4 T m p D N X B m Z U t y Q 0 1 D U 3 N o T l N x T l l y N U V x N 3 J r R X d u N j N N U U o x d X R 4 b y 9 O e G J J c 3 F U W n N Z Y 3 B R S k Z Q S n B t M 3 Z u b U d Q V m l v V T Z I R U 1 O c V d r T m F r U V F v a j V 2 Y k 0 z e V l n Z j R V Z W F 0 N n l P a j U y Z W h 2 d 0 p J Z D l s Y l R i d j d F M X l V N 2 Z E Z U Z 4 M m 9 C T H l S e T h X Z W J C Z U R i a X Z I U E w y U j B k N C 8 2 W T B Q O W 1 i S k c w c W Z u R k R p c D l i b C t L Y i 9 W V y s x V m Z q M F R H L z R j e k 5 j V G Q x T z d 4 c F p i d z Q 3 Y k 1 I e W p P d S s x Y 0 h 5 d H g r d E 1 L S X I z R U 4 r U F R G Y l Z 5 U X N h a E Y 4 T n Z Q R l N h T z F 5 K 1 Y 0 d 0 R 4 V n p h b G V W M l B T O T d Y L 0 9 H Z U l n Q l h 0 d G 4 4 N n V Z M E Y y W G l x Q 1 V F U H J H b n l G Z V B 6 V C 8 v O E h B M U R n R T d i T V U 3 Z T V O O G U 2 Q k d L W m g 4 a 2 R E d E d M e D N R N X I 2 Z U V T Z U t j a n J T W E g 2 U 1 d o N G h v U 2 p o e V E w R k F z U 2 p S M W Q 2 b D B R U W d n a F J J d F N 5 c 0 J h Z l h G T G h Z Y j R G Z n g 5 O T J Q d X V H W F J t M U p L N F N a Z F N z W F N T Y y t 2 R T B z b n J 1 Q 2 F E Q 1 M w M W 9 U Q i 9 L d W 9 U Z E 9 n b z d O O U l u Q 0 1 a e G g 2 a k k z a 1 Q y d G d P S l h X b W p B T U t a Y 3 J s S 2 Z N U G t 5 b G t q a H U z S E x W T k U x U z Z S U 2 V K e D F G V 3 B W b F d i Z 0 p w e W 5 0 O D B w Q j F I S 3 R T V G N s V G R y b X F J Q V F R Z 2 d o e H Y z T X V p U T l 6 d l J q e G d O V G p u c z N k V G 4 4 O S 9 Q U 3 J F O U 9 2 d l l i Q 3 p S Z k 9 G V G 1 T N G N y b k Z o Q V d J M 2 d F M 3 R M Z k t 1 L 3 h x O X R 6 c k F 6 W j V F d z R O W l Z D V z V k b G V E V E w 1 W D R 1 M E 9 W V 2 Z m b l B 3 Y z k 3 a D M y R 1 B F M T M r c W Y y W T F G Q X l Q M V h x T T M 5 N 2 h j M F J a W D B 2 N 2 U 4 d 1 d l T G t 4 L 1 B m b D N o e X B z V G x 1 O F l Z W E x v V 3 J J b F c w M k g 5 c W M 1 b 0 x N W k 1 U U z c w W D h y K 2 N M M 0 Q r e X N I R H Y z a U d Q W X F q S m 1 J b 1 B i V T d 6 b 2 M z c F d h O T d v Q k x P V z d r b 1 J E T k l h S G l H Z U 0 5 L 0 Q y Z l Q 5 Y W g w O T F M d m l s a k d k S G t Z N z R Y L 1 h P c m R F R U l J S V V R T H M x W n R v M l k 0 R U x Y T 1 N l b m c 0 T V B v a T I 1 R 2 1 Z d H Z k N V Z N e G x W Z H Z p K 3 J j R n R G S X B t W T l y W G 4 r W V R o L 0 d W W T Z V e W F S S E t 5 c l d r W W h v d 0 8 1 N W U w b 3 M v M 2 Z N W T h I O S 9 6 N m V y c G 5 B a E R N N 2 t N a F h 5 U k 1 K U 1 d V c T B v b F U 1 T k M 3 W V h Z M D h w N U d D M X R Y N F B O c V p N M H B i T U d 4 T k N D R E c v Q T V W d 0 l q U X N o c H B I U m 4 w K y 9 t S n g 0 d k l u O H o 1 S k 1 6 N m 1 q U G l h c n h 5 d D h L W E R G V X J o M 0 F 2 K 2 5 p b 0 U v T 3 d U b z l 6 V T V m R H o 2 M U 5 z e j F w O G I 5 Q 2 J N e k F j O X p 2 U E Z T Z 3 V v S j N w S F g w M V h 0 M 2 o 4 a 3 d o N E 5 z R G p j Y z l m T 1 Q 1 Q W 8 2 a C t P Z W p G Z G 9 z Z z V X S i t Q V k J O W U t 2 S H E z d 2 x 3 Z k t s T 2 Q 1 T E Z P T k J a c j N Q a m 5 H T D I x T X N U T m 5 r N 0 h V d F B t R 2 d Z W m h Q K 0 x 4 T V o 5 U D d T d k 5 X V l V w U k x O S W F I a U d S U G 5 q V k I 3 N k F v b k w z N D d S d m 5 h c G Q w Y 3 N R M U h o T 0 5 W S H Y w d z R j b k N w Z D B V S U l Z U V F M Y 3 p J c l V T b E 8 5 R 0 Y 0 M H U 5 S 3 d z V 2 p S N G 1 I R D Z J M W J O N T B k c 3 l U W k 5 F T W l H a F l R d H h w c l F t Q m F o V z V t L 2 x a S m 9 H N l V 4 c W 9 2 S X J p a U l L W X d V c T V m b F B I R T J s a k x n U 0 1 J b 2 l v Z 1 V F b F F 0 V k t W Y 0 o v R 0 F p Y U x J c 2 s z U W 1 S W D Z z M E x U N 0 V H Z U d V b 3 B N S n R X V W J V V m E 4 M 1 R C W j h 4 d m 5 W T i t 0 b 0 l 0 S 1 J O S E 1 r T W h o R 2 h w O T Q v N F h I Y l A 0 S 0 s y O G U y Q j J x e G g y c m o z U G p t R 1 F W e k I x K 2 h v T i t 4 c l B y e T d 3 U H F r e V g v M F Z m R k 8 4 c E I 0 O T V E S D N V T W V s N 1 h a U E 5 l Z 1 Z l Z V F y M m M 4 e m h O Y m 8 4 N 2 x 0 M 1 l Y N W d 6 O W Z B M i 8 v b X d l a U t z S 1 A v S j h n Y T F w a T Y 4 Z X J U Q j Z F d m N 6 M V h Q R m d G O T V P b j l L d H h Y a W R K R F E 4 S X p S K 0 F j Z k l l a D d E b m Z i R 3 p C N 3 R t S j J y R U 1 s M j V k N n g 4 U V M w d F U 4 N G N o Q n d z R T k x S j c 1 S n J x Y U I 5 M U N 3 e T J F R U V J S X N l d 2 9 P N G 5 a d F l t Z 2 h V S k Q 3 V m N J Q i 9 k Z 2 R t O U N x Y 1 c x d 0 J z L 3 d W O G 9 G R U Z h b E M 1 N 2 h t b G d X N U 5 2 U z d Y V 1 Z N d n p o N F p U M j M 5 c X J h b F Z Q U X F G M G 9 M d j F 6 U U 5 I T W N o a 1 U 3 Z 0 9 p N U I 0 R l B J b D Z o V j V 6 N F J 0 b E J h Y T Z x V k t t N W l z a E l 5 b T h 0 U U x C U 0 p J d m 0 5 Y k N X c F R C T G J X W H d W T k V B d G d p Y 0 x 3 V W 1 m S U Y x S 1 N W T n h Y c 3 B x U 2 1 0 V 0 l Z U V E 1 N G I 1 e m 1 3 K 0 1 1 Y n p 5 T m p p R n Z n O X Z z a m J 6 K 1 p r c W d R Q n Z q L 2 s 4 Z j J o M X V u d 0 l z U k N T R 2 g 0 S n V r S V h j M V R m Z X p M U z c w b l F n Z 2 h o Q k R p Y k d X N V d O M m J D U T c r R U t J V 2 F Z R V h C U V I 5 d T d I U G V 4 b k t u W D J P e D B J N U N Z Z F V P a 2 0 1 V 0 c 3 Q 3 p v b l R 5 W E Z z R E d N e U t B N k N Z T j c y b 2 t v c G N 1 M j V p U k J E Y X l p V n l u T l d D a H F H Z 1 d W Y m 1 L Y U J i Z H N r a 2 d r Y z E 4 Y W F D Q 3 h k W E 5 k b F p I a V V T c m 5 h b E p t W S t Y e V J i Q z Z M W W N h U H o 3 V G l L d G h 5 N m V T c U l j W F N V V X F S V G k v K 0 9 X b m N p Q i t 4 c T l C Y X M 0 a m F M T V d t V k h O Y X N 3 b 2 h o Q k J D a U 9 W U E p s a 0 x J W V F R U W d o e E Z s R k t Z Y l N 2 U m R u T m F h Z D N w b 1 Q 5 e j Z Q T F E w M 1 p s b E t L W E Z 1 M k t k c 1 N w N W Z 0 M k J P a E d r Q 3 R O d j l L N 1 V U Q 3 h i S W 4 x N z l H V V R o b l M x U E R N R 2 p y e U 5 H e n N v d X V u a T d h T z l 0 S X B o S l R B c 0 9 Z W l Z 0 M G R M Y V R 6 c V N n Q 1 V W V l l S Q l N L a z h H M T B v c G t x a 2 t V c k R W T 2 h 6 W H h u R 2 J V M l V J O E Z U Q n A 3 L 1 d X c D F s T H N s Y T V H U 2 V v U k J 6 S 3 A 1 a 1 p a S T R O O G 5 2 a V J D a V Z V a G 9 L S V F R U W d n a H h G b k c 3 T n l J Y 2 p O T H Z S c 2 5 S W m V H Q 1 B x Z W E 5 c j J i T n Z D Y 1 p 6 N X J 5 a V d s R z N i V X l v R 0 Y 5 Y W E x R T I 2 M D F v b G V w N V A 0 R G V 1 M 2 x K S z B k Y W V w Y T A 5 a D I z Y l d K Y U p Z U m d U Y l U y M T F 1 Z 2 8 v c W l V d 2 5 a c 0 9 y c z d 5 T 1 d 5 M H l v Z 1 Q x V z V X S j Z v V 2 x S S z R T W W N E R k 9 x d G x w R k l w R 1 l t R X U 1 V 0 x V d z R o d j l 0 W W J 6 b l p h e m w z W G E w c H B V a U h u c 0 x i V k l a d 2 V 4 c E E 2 V T V m Z E V D T k V h S k R R V V F n Z 2 h o Q k R p T E t P U z d h a n N x c V h l a l p Q b T d m N E 9 P b W p P V E R u R E 1 F a W 1 r M D N a b G p n O U R N U E F j U 2 V E M 1 N p S 0 Z s U n B h S n J U M z h i N n M 3 V X p W W k R P c E V o b k p 3 T j B y V F Z S R k J F R U F k V n F s Y k g v e D k 2 Z E I w d D J u d m Q 5 L z c 1 b j Y 5 U D d k d S t k Q V F i c l l B Z E J F Q 0 p C Q W l J c G l k c E N r W k p N e W J K c 0 x W U W x V d U p Z c 2 l 0 T 3 l u R W N w M l N u V k U 3 W l N h e V U 1 R k x K S m R 0 U k t J b 1 N a V X F P S X N z M F F 6 S X l K S W 9 T U 1 l r Q U N C R D d R b U t m N W M 3 Z G V s L 1 B P V y 8 r d U h Q d n p N V X N t S 1 g 3 b n U 2 K 3 Y w O F Z D T X h N O X p u U D l E M 2 R m T H Q v L 1 R 4 d m 8 w V m p x N 2 5 u R 0 k 3 a l V L M V Z L R m R M Z X p v Y X I 4 U n d P R 0 o w M X Q v S j k z M k Y y W F B D Z F Y y e S t l e k V B c k 5 u T 2 p G Z m J V e G 4 v N l Z w c V h q d 1 l E W H o x a m N V T 2 V C Z T Z j M 1 g y R 0 Z K e D J 0 O W h Z W W l N a D h V R 2 9 x S W l J a U l M Q m p q T 0 F S S D M 1 Z D J H W m N 0 Y W J 4 T 3 R Q c n N S S T Y x d l J k W m R t S m R R a k o 1 a m 1 2 d 3 p 3 c m x 4 d V B v b 3 Z z U z d y R E o z b D Z 0 S U 5 q Z W 0 z Q W 4 z R E h H N E h v d W h X S 2 V V c V c w R 3 p K Y W F 4 b U 5 4 b l R h W G J Z M k d t e W M y c U s 1 M W F M V m J M T 3 h 2 c 1 Z 3 T 0 R y V E Z l Z 1 l p c V V D d F h w M V Q 0 M l h L N G t U K 3 Y z Q m 5 t N 0 R Z b W x 5 Z S t U S j l H U n p J W m 5 N W k F M Z U t M R j g 3 d F N B T 1 p 0 T X l 2 d H F B U l Z m S H h 1 S n Z K W F B u a H J T M C t o S n V Z a E J B d i 9 m M m 1 T K 0 d D Y 2 l N b T F h L 1 l t S W l J a U l M Q 0 Q v c G d m Q k M 5 T X U 0 e k p a U m k 4 O G h J M 2 V 1 d H Z z V X Z p Q l R 4 Q 3 F x M n R X W m M 0 Y S 9 X a X R a V H d j a 3 l S d m 5 h b 0 1 C b W Z D U F l B d 0 c x S m Z y b E l x R n l t V 0 N w U X J K Z X B M T l d y M U t r S G c 3 N D R p a m N Z U l d 4 c 0 5 O d G U z N k h a N l J G R z B P N k o w T 0 J p e X Z y c E J 2 e m Z Z c m N G e E h I T D V M R X V I N m 1 U Q 0 s r K z J P a n V N M 0 t u W D l S U m 1 6 e l J q S 0 J U e k U r c 3 l Q R G F J Z W J n N V g x M k d M d k R l e X V U M m N 4 U l p a R j l 2 a m Z t d E 4 v c H N q U l V j e X J s Y W t l V l R 4 L 3 B 6 M T I w d U l n Z l g x Y z F h R V J F U k V S R 1 J t V 1 M 4 Q U 8 v S X Z V U 3 Z m a l h 0 V W k 1 T G Z Q S T U 0 c T N Y O F p a d n V l c G p i Z T l u V j J M U U c r d 0 p i V 1 E y N U h K N 3 g 4 Z U 9 S c U 5 M K 2 p r T i t n T k d 3 O U Z 1 a 0 d l T U l a d k x r c z J k Z n h 6 d F R t R F k y R 2 9 5 N k Y 5 N H o 4 V H h l T X p t e G h h b G N w R j h J Y m N i Y U F a Q n d O S n l q V 2 F q U 2 E v Y k o w a 3 U 3 M W 9 h R F l a R V V i U T d s d F J 4 S E 1 y b E l w c 2 J q Y 3 M 2 a n V 5 Z l h E N T d W V U h 4 M l J K c i t X c H p 6 S W s 1 Y X p N O G 5 I R z R x N m p R V U 9 S U 0 R C T D Q r T 3 M 5 d n J B e D R r Z X Z E Y m t q N z N G O T F x W G t h V C 9 R Z z Z v V F c x N 3 J 4 N 3 p Z a W Z p O T R 3 T m U 2 a 1 V N N X V 2 L 0 J r V G t B R k 5 v S 0 N J a U l p S 3 l v T H d i S G l C N j l X R m d m Z 0 l 6 T z J 3 V E h Y c 2 N 0 M z R U e H J u N m J x e E 1 K a U J Y e U 5 G d G R 5 Z F F u V X l L N H p p R T J U T 2 h U S k l r a k V h W D F t R 2 F K Q W 1 i R 3 c y V 1 Z t c D d 4 c E p l N k x h a j R Z a F d v M D J 2 M T M v T F k w Z m p p S z N O Q m 5 F V V V 5 d 1 g 4 V H d Y W X d 4 K z R G T 3 R W L 0 U 4 a j F h c m M w b G p W S G Z F Y 2 N K d 0 1 O c X p s M k U y b j h W d H R J Z 3 Y 0 e m l 5 U D d a S D A w N n V 5 M 0 N R d 0 Y 5 c 2 p l Z n V 3 K 0 p i O G k 1 V m p T W V Z 1 V 1 N E Q k o 3 c l J Q d 3 Z M M 1 R T T G t W R V J P U 3 F h Q V V v S W l J a U l y S 2 c v R 3 Z m a H N t V z B 5 N 2 o 4 d G l F Y V B W W j d M Q T l r Y 0 1 a W X l p W G l 4 a E g z L 2 F m S l p s c 3 N H Z S 9 5 U 1 J P R 0 k r a V M 3 N y 9 j R E J r Y T c x Q n I 5 d G p P Q n d T e H p G S m t w Q W t s a V J K a U 1 Z U m c v N k F k c X Z E K 3 F t T l N 3 b 0 1 k O W p F M G 1 5 M G F H d z F H W S 9 H d T k y U H J 1 d F N y c G F w V k 1 x W F B W N j A x V 3 p 2 N m F K M F h a Y 3 d P M i 9 q Z 3 c r R 0 1 N e n N D W G l 2 M X V v Z z V z b l d m S T J r Y z R D N 0 N 4 N U Z k V W 1 K a U l p S U h E a n F O Q l F S R V J F U l d W R E d 6 K 0 l 1 M 1 V y M C t p T n B s M 0 p a a 3 Z W d k V L O S 9 F K 2 Y 2 Z D A z a 2 V K N 3 Z r Y z F s N l h W N k V 6 b W V Y T D F j U H J m b j E 3 M W U v N U w y T T N 6 e m Z R Y U R J W j d u N G 5 v Z X J 1 d G d I Q W V i V 0 9 J N E l o c E h S R k Y 4 e G F O c H U r M H U w V G l p V W k y U k N U T V l Z e k R H V U N q b D h Y e V B a c V B G Y U h o c E k x W E h v e k d E L 2 1 C M 2 h L b 3 h o a k F i M H R V M U 9 W T 0 1 N Z V F M T 1 J 4 b k 1 0 K 3 Z q c T N s Y z J 0 R E 5 1 W n N u N 0 9 z Y T d p M z Z P T k 9 x T n R T U k V S R V J P Y U h P Z z F G U k V S R V J C Y V Z t O E d 0 M 3 d 4 b X Z w Y j l k d F J q O U 5 6 b k o z W T h Z d 3 o 1 L 0 9 T Q 0 F M a z Z y d X V T e V p 3 W l R X c X R w Z G U 5 c 3 Z C c 2 U 2 e n B t S D Z 2 V D Z m Z H B k M X M w M m w z N l B j R 2 p N Z l J W Z T F s Y W E x b D B C K 3 d 2 c l p K L z Z 4 O U 1 S M 0 h J W n N M V 1 Z x d W t j M W R l c m R n d T k z Z F B Z W X h o a 3 h t Y j d l b H B N O F B m T E x a N 0 1 S R 2 s 2 N k 5 F d j d E c V N G e k 5 w b V V 1 b S s 0 d T Z o c l U w U k V S T 1 F n M H J 0 b U V S R V J F W k V G W l J 3 S D c 1 c T d N V 0 V w N 1 Z J d V c z V D h L Z U x H O F l r Y 2 E 3 d X J L M E 9 R O F N k e V B M a z Z R Z U R q d W 1 m Z W l r Y m p p T 0 h n M H Z Z e l R F T T B q d G p h M k t M W D d X R 3 R 4 V n E 3 W j U v R F F 2 S F M 5 c j h i O U x l R H p C M S s 0 T 0 5 k N X B o V G 1 h N X l w W G p a b z J j d k p M R 1 c v N 1 E y N U 9 S d z N p S k R l R S 9 a c C t 6 c j J o U V J F U k U 1 a U J R Y W l p e V l x L 2 s y d F l q T U p v d X p s b l l O S W p L L 2 5 N c U 5 P S V Z E Y V p k e C t a S 0 l 3 Z G M r a F k w b n N 4 Z V k 2 N 3 F V S 2 l Y U X R M M 1 V a Y 0 x N Y n R l b n R a W n V w N X R 5 U l c 5 d F B J N 1 k z R 2 p R M k d v U n g y Z E d u d n E r U j d W Z W 9 W c X Y 0 S G t Y M y 8 w a l N S T D Z 2 Z j Z l Y n N O Q 0 1 U L z E y d V h T a E x s d 2 Q z e n N K Q n d m S k h 4 M m J U a X g 0 K z B Y e j h B U E h j N j g 5 U T F G U k V S R V p D R X B O Q l J a T 0 F v T l J S Y U 5 k Z T N q Y W R j Z 0 l 2 U E x a U E o 0 M T k r W G R o b F h K R H J 4 R l B I N l N 4 T T d Y a l l i a 3 N 2 b D N 2 c U d N a l h H R 0 R K a H N L Y 3 p i e k N j M 1 M 3 R H M 4 V l J U S 3 Z S b 3 J I W k p E c X J Z O U I x W F l x b E F w V m F H Y y s v U 0 h C b 1 l U Z 2 M 3 d m 1 T W D Y 2 U W 0 5 Z 2 9 U T G x 5 e G p H V V N z V 0 p q V E J P c k 9 X U n h v a F g r d k Z F a n J l Z m J z M j U z R m x V V j d h S W l J a k l R Y V h R V U d U Q j Z F T U h r Y 1 h 6 O H B k Z m V T S H R H a 1 J r Z m h s a j h H O T h F T H h M M z N 0 d F p v e T Z q R j k 3 Z U d M Z G h z W V l L d F d T O W p a T W t l T T Y r T U d a U U 1 J W V E 3 N l F t N 2 0 5 L 1 R 6 U E k 4 e U Y 1 O V J s c m F Y V D d y S z E y Z G d U Q U 8 1 M E R k W n F G W H o v d 2 9 I T H N E O G l q c z R F U 2 E 3 c m t z M V B y c n R O c m t 3 W V p z a U V 3 Y 1 N P M T Q 4 d G Y 3 W T F w a m R u b W F F Q n Z u Y z V 3 T l Y 3 U 2 h F U k V a R U R T K y t X Q W J B Y m F W Y 2 d N a k V X M E l o U 2 t Z V m d z R 0 F a M 1 A 5 d k h w M 0 1 w K 1 V p Y 2 1 D N W x T T j Q x M z F M M m 1 W Y 0 F V d j A r c U 1 r b m N s T m F m W j h u M X h C M 1 l a c H l l V 3 k 1 N H p 4 T E J Z T F Z P d V Z p Z T B s Z D d X Q 2 p N L 1 N T b z J s N V J y M T V l c D U 5 O E x z Z G Z 0 c 3 J t M 1 I 2 L 1 p K a 2 p O N z F 1 V U t P V 3 J M V l R M a C t j Y z d 4 b k Z N d n o v W T g z d E Z q U 2 h O b F h F T S t V S i t v b D h t Z U x F Y j h Y a H I v c F p 2 a H p N T z M x Y W R Y S G d x S W l J a U l 2 T k h v U 0 Z n T F U r b F h Z U E k 1 Q 2 s 0 R k p s d j l 2 U 3 o y R D Z S Y 2 l F a X N p R D h X e j h B W n Y 2 V y 8 w b n J P T k d 4 e W I w V U d n T z V m Q T d I b m I v S F l 0 W T V u b 0 1 m Z U J m O T U w S j c r T 1 V M T 2 N y V j B r e j h Y T E x a T E d F M n h Q T T h z c m t z d G F V Y S 9 u b U N 3 K 0 Z 3 e E 5 a R 2 c x N m 5 U e E t m Q 1 E 3 R E 1 F T z F W a W J J b k Q 5 O D Z Y V j Z l M z d 0 Q j h H Z T d r d l p Y M k V Z a 3 M y R k U 1 M 1 k 4 b m h 6 V E N 1 Y X Y v Z G p k e F U 4 V m p L e k V k N k x p S W l J U 0 R v d X Z s U D d R V 0 Y 1 R W N O M 3 B G M k d 5 R V F Z Q T l a a X J j R 1 l C S E M y T 3 c 4 M V l r W m t E d G d 6 Z W I v W m F S c T J 6 N m R Z a 0 l n c 0 V H L 3 B a a 3 g r Q 2 R z N W x Y W X B s O G R h U n M 5 K 0 R 2 K z I 3 O E R 4 c j M 2 T W 9 6 R 0 d i R F p E T H B l a j A r N U 1 v R U R a V V N 3 V X l H V X Y v a k 0 2 T z B n N 2 U 3 U 2 5 N W V p p c 1 l D M W x 1 W l d h M D h J d D k 5 R 2 9 4 S F c y d D I 2 T X B t Q W F x M 0 M 1 c 1 l X M F N q Y W M 5 c 2 9 p d G h Z M 3 l T T 3 l 4 U k x C W X l 6 Z l o 4 d 0 c x S m J x c k s 1 d n N Y b 1 R Y c z J q c 2 N S Y 1 J 6 d m p q N T F I R U 1 Z W m h p U D V x O H p i Z D Q 1 a m t P b F d w c j R l T n o z V k F O Z T Z N V j h l V 3 R N S j d M T X c 1 U l N 6 O E M 3 e W g 1 R l Q r O G J S V V J F U k E 2 e T l M L 0 d P U U 9 z N V J O W V Z 0 T 3 V R M l J p a k R t Z E V U c T d 2 e G F S Z V d D M m 4 2 L 0 d B Q W F E V 1 h j T W 4 w e T d L a E Z a R E N i S T R 4 O T V C O X U 3 V n M w U k w 4 U 0 V K V 3 g z Y T J L S D N O b m I w U F g w S G N w S m N q M l h J Q k 5 j O U o r e l J W R z B a N 3 l u T V l a U 3 F V a T F Y a m x u a E 9 s K z Z 2 Y 0 d O R G F i e F B H W n V y T F p r S H I 5 L 0 t O S 3 J i V T B 0 c G 8 w b T Y x e k 9 n N X J T M m Z 1 c 3 g w b V p x a l d 5 M 3 Z 1 Y j R 5 N V l G Z W l U S k d C W X J s N H d W R 3 l W K 1 B 1 b 3 M 4 L 3 V L W E F M O X h l N E h 1 V 0 F 1 c S t t Z m t Q W D B x Z T R i N l N q N l A z a m l J a U l p S U g y c X l 2 V y 9 k R j A x d C 9 H S k p m Q U Y 1 S n V 4 W V J F W k h U a m x u c 1 A r M X Z 0 U D g 4 N 1 V K R V p F R T R I d T Z o d T h B U D A 2 N 2 t F a G x N N l Z x Q z I 3 N k w 4 T U d m e G l r d V Q v V G 9 u d T l S c V p i b U x r T 2 R K W E Y w N W Y x V D F s c T Z u Z D c y Z U 0 5 d W Y w L 1 h Z Y U d R c D F J c l Q 3 e j c 2 M 0 s w b W 0 z Y X p m Y W V R S E 8 3 Z S 9 E O G 8 w c X R 0 Y l F h Y l Z y T k 5 u R j g 1 b k h K W k F J c T F U S k I 0 R k 1 v R n F n d F Z j a 1 g 4 b n Y r Y m p 1 a F l a c C 8 z N E 1 v Q 0 l J T G p z d W R o S X J 2 O E l G N m h y O S 9 T N E g v N X F Z O D d 5 c j c r R F A 4 Z W 5 O M 3 d l U G 1 u T D V J S V N J e U s r e j h U Y m t X a 2 J k Z 1 o z Z 3 R l R G F 0 Q 0 l H Y m Y v b 0 x B L 3 N M S C 9 q M X R l W G x m K z l s a y 8 v Z T R M e m J X S H N Q e H R U V H J r M U V S Q T Z V T F l 0 O U N 1 d 2 o w Z G o r N H F 1 O H V u N y 8 v L 0 N v W n B X S n l F U V l Z M 0 J Y Y n N m S k x a R T B Y M C s 3 b k F z e k R p W X M 0 e D Y 2 a T R H R V l 2 b 0 F B Q 0 F B U 1 V S Q l Z N e G R I O F J k d m c z a l R 1 Z H R T N z Z R b z l 2 c E 1 l Z 1 B w b k w 4 U m R k c D l 3 a X p J W T d q W E 5 a a 0 M y c 3 Q 0 O U d Z Z H F 0 R E h N V n N y b T l o c l N W Z n l P M k 9 C Q z B V O D F p M l I 1 V k c 0 K 2 l 0 R D N x R m p E S D R 2 a 2 N j S j N 2 Q 1 B t c 3 R 6 V V l M N H h o S z V l S W x q U 3 J k d l k r Q l V y b T B P N m 8 w b D g v a G V o N i s 3 M j A v V n V j U k J E N U J 4 b W M w d k h D d H J 1 Z W l s S H R D e l B i e j M v T 2 1 I O V F 1 Q l E 0 Z k 9 S e n l 2 c X J Q Y j c 3 U j V 5 d U 5 F Y S 8 z R T B Z e j l H R 3 d B V D V 5 S 0 V Q V z F m V W x J a k l 6 O U p J c 3 N v Q U 1 a L 1 l s b W w x N i t S R V J F U k V S b V V Q V 1 h 2 N z N q M j J T T U h q c z N 6 R j Y 0 d m V u V W R M V k 1 T N G 1 V O E J k d V I z L z Z M Z m h I Y j R i S j F 1 Y T Z p b X R 0 Z l M 2 Z l R i V 0 5 u Y z d 5 d V R 5 Z U w 2 S G V 3 V 2 h Z V F N P O W p 6 b W p 1 T l F y c F F v b F B a M j R m V j d m U n F i V F l a d j J o Z H d F b H p Y c F Z x d k V B U S t V U l R U Y k x R W U R 2 Y W 1 k c 1 p z a D R h b F N n b l h k W G J y S C 9 R S G J H M D J H Q T N Q L 1 c 2 U E 1 Z W n F y Y k s 3 e C t I N X h I R 0 1 0 Z U M 2 R H V i M F l 6 Y 2 N E a 2 1 T Q 3 o r d E R k d D d R c D R k U E w 3 N j B 1 d G N 3 V X Z C Z 1 p j S k 1 5 e X Q x U E g 5 L 2 Y w Z W R X U X R 6 N 1 l q d n J n N T R y T 2 5 o c X l O W m l N O H Z D M 2 4 4 T E Y z V k N o N F Z 6 Y U 1 5 a G p O T k p Y W m R O K 2 Z y c z N B T T B 6 a 3 l s a j B 3 Y j N J S X J F Q X A v Z E 5 Q O X Z q M z d F O G M w O T F k U n F L a U l p S W l C d 1 F 4 b k V J Y n Y 4 d V J r L z l J U 1 R U N j k 2 N m J J N l B l K 2 h P L 0 t Q d n g 3 L y t u W m h N Q W V O T X Z 3 T m 9 a K 1 J r T m h m U z d m U 2 1 m c j V G R k k w a k p u R W x K V W x D c z l I Q 1 l p b V d D c n Z C W V p n T n F k V F p E Z z R I a 3 c w T 3 c x e G 1 0 N 3 N 4 e U d 3 S G 9 C d W 5 O d l l F b E 5 a Y V d z M z J k b m h Z S 2 V J N H p w N V J w U n Z y b T R 6 Z k Z C e n U z Q 2 Z J K 0 l U W j h K d y 9 p O F l S N 1 h Z W G F 5 M 1 Z X b m 4 z Z z R O T V p 2 S j c 2 O G 0 1 S E 5 l a F V p M 3 Z T N W Z o b T N u R z h Q Y V N 6 e T E 1 b C s r b 0 J m e j J z V D Z Q d H l K V 1 I r b D l h Y 0 V B S D F v T 3 J 6 Z 3 d G S m x s M X R J d 2 h r c m F k W W h j S 1 F X S E l v d G g 1 e H N z N T N 6 U H l 0 T G M 5 M k l 1 Z 1 Z h R k l p S W l J a U l I a U Z 0 Y 3 h y d m 1 u c l R M M k 9 a N E 9 M V 2 J D Z T c 4 S U 5 r S G Y 0 Y m d 0 d S 9 B e V p i M 0 p U R G M 0 Y n J P O X Y 1 N S t z Q T h k V W 1 T M E 5 o c z B t c T B p Y U 1 Z Z S 9 x Y n V O b H N s c V d W T 3 R u c 1 p Q Z m p 0 R y 9 L Y V l M Q X A 3 c F V 4 U S 8 y Z n J k M l o r e G 9 1 O V h a c y 9 m a X p x a F M 3 e n p k Y W x F V T B X e T B 6 a G w 1 T 3 V n U F d W L 2 J w T l Z v T W V q M T k v e j V a Z F Z 1 T F Z F V X F j d n d D a F R M U m J L N T h O d 1 B i Z l p S e m 5 X N H A r V H p q M j R y O F B l U D V y b S 8 3 S k Z O N l N W b 0 p U Q z h 2 e G F r Y z N L U k t U T 0 d K O U t 1 U W V T S 1 d U c 2 5 n d 3 h G N U d M c 3 p 2 K 2 U 1 O G 1 j W U o v W j U z S X V p V G 9 O U l V S R V J F U U 9 t T 0 J 0 U D B C M D h s b U l M N 0 t C M m p R N U h p Y S 9 q S C 9 k Z m Z p M 3 Z C K z N k d l B V O W k y O E Z M N 3 Z V N m x X Z H Z m V 2 s z U z F t d H N k a D Z W U 2 N U Z V E 4 M z J m K 2 5 L T l p x T k Z 0 O U 8 3 N U h H e W 5 1 L 2 h 1 a T d S T 0 R v b m 9 C d j B C M 1 E 2 W G Z M N T N P N 0 l 6 e k R N V U t 0 W D J k e G 9 N Q j Z k N l N D M D F 0 T F l h b U t 0 c F Z R K z A z R 1 l 6 W W J V b H F w c 3 Z l b j J B U D N l Z 0 9 G d 1 J D N l g z V D F H d D l Q Y k h Z R T Z I a 2 U w b X g x S z V l T G x 0 U k h Z N 1 l D M T N l c G N 4 c D B F d G 9 Q a F F p R 1 h k a G 0 3 Q 3 A 3 R D l 5 e G 5 1 R D N 2 O H N j Y k l 6 N X p h c 2 l 4 U V V 4 L 0 h 4 c 1 A 3 e T h I W E J Q c V N 4 T 3 l v Q X h Q W S 9 u M n R N c 1 F 1 U k x H R 0 9 6 c G 9 N R m l k d G N L N m p 3 V W 1 Y M T c z b E Z h Q y t i O H V 6 a 1 l l R z Y v Y X J v Y 0 N n M U Z S R V J F U k E 0 W X Q z N H o 3 d E p S N H R W b j k v L 2 t Z U W 5 2 M E o w R W Q z O C 9 Y d T F H O E x P c G R 2 e n N 5 Q m R 5 O U h z R G V s M k 5 L V T J i d G R C d W R r a m l o S E s x a E 8 v N 0 F M a W V T N l Z X d 1 h H Z D d U O S 9 p K 0 R R O V Z 6 c X l 6 V j g z M k 0 4 a n R o Y z M 5 b 1 Q 3 Q 1 Z K U W 1 P a m d R S H l o Z n p 1 Z F J o b V E r c E x W V G J X T m h t U H p 3 e G Z 0 W W 1 s d W R Y Q 0 d F T 3 h W T V J 4 e k c 1 d z Z K e m 4 5 d H Q z T 3 V k d n Q r Z F g 3 V m F I W H E r L 3 Z T L 2 t w V D Q r U U J J b l Y 5 e W x l R k F a W X l p V 0 M z a m U 3 S D B N Y 2 t Q T z Q 4 Z E R s K z l k e n Z D N 3 g v d j g w Z H F J V T Z P R W F X Z U h H U W N l c l B y a z N Q U m Z n M F d t S V R I b U 4 w M W l m O E l Z e W 1 u W E l u S W x 6 R m x o b 1 l q T W p 6 M V A y d 3 U v M T I z W n h Q b m s 5 S 3 U 1 Z k x P M 1 d o W V J F U k V S a 2 F r e W 1 R T G V k Z m N S b j N v Q j d I N E V E d 1 p j S D d k K 0 0 v N X Q z M F Z 3 O U w w W W I 3 Y j J i M 0 1 j a D J L N X d I Q X d W Q m d 6 Q T Z 5 M W R O c G R v a W l p d m x U R D h 6 M k 1 N Y m l 1 M l I 0 S j Z y a z B 0 O X B F M F l W M 1 Z N e m x z c n N q V F Y z W H B W b 3 J z N 2 5 l M k h P Z k 9 O N G V p V 2 9 j a D F 4 d U 8 4 Q T J 4 c E F K T T F U c m x Y T n V 2 O U 5 4 Y U J 5 S F l q R i 9 6 d T I z T n B x T X g r U F Q r e V F H a E 5 t e n J u U E x P Z G Z X e m g 2 S E 0 3 V E Q 2 T U l L c 3 l H N W Z H N G 1 2 c V J 3 U G h u S G N D U j A r Y n M z N T N s d k 5 l Q V B U Z z c 0 Y W 1 O T U s 3 S l R D d y 9 y d n N Q O V p S O W 5 S a D h U a 2 F z V m 5 W a D l 6 R C s 4 O G c r d D V l Y 0 5 Y S m Q y U F N J a U l n Q V d U a H J E L z c 0 W j l y K 2 N k a T N u b z V X a G l J a U l p T W d j c 2 x j N V J 6 T m F m W T d l R i 8 0 R n R y Y z V x W k x P e n d 0 e G w y L 0 R 2 K 0 Y r d k N Q d n d D a 2 U y d G M 5 Q 3 k r S H R a W l d v O F h X N W t 6 d V I z O W d o Z G 1 R Y 3 J W R U d H W j J B N S 9 0 L 1 F F S E 5 C d H R o b 1 B o Z W N m S z V n c z V s b G J x Z S s 3 V D d 3 L 0 9 P M H J V O D F 6 S 3 R m S 2 V V Y V V Y d T c x e E R P V k t h W G R V N m M 3 d G g 0 T W h 3 K 0 V J W X d 4 a E d C S m s v T j M 3 R E l k R F Z r K 3 N r Y 1 Q 3 T 0 h 0 U 2 d P M n h w T X V I b H Z B R C 8 2 M X Z Q Q 1 B h V W N K W H R z W j g 5 d F N R S j l 0 a k 5 z Y V R I W j F z Z 0 k 4 Z U N m b H Z i O D d q W G 1 W b 2 F H W T F p U l V C Y n Z x V G w 4 T W M r V H Q 5 W T M 0 T 1 k r O E Z j N 3 V C V 3 R w M W l Z a k l 3 V 0 p o Q z N q U l d K N U l I S D V 0 M H h z O C s 4 W j d y K y t u W G R m N W F H R W 5 J a U l p S W p L S H J q W T B 0 U E d Z M 2 h m L 0 p k R X J V L 3 B 5 b y t Q a D V P d D R O N 3 l I N E 0 3 d n h T a 3 N Z W n p a S D N T U 0 p B b W 5 W a m N Z O U d i e S 9 k d U I 1 W G t 1 d G F V c V l U Y m N F O U x G Y 1 V L e j B h V F Q 3 b U t U d l U 4 S n g z V l l X c T Z S e l d Y M 0 J J Z k R 3 Z k M 4 b z B S Z D E 2 R m F y K 3 d a V l h x e D J 4 d G p x T l R L d T Z O S 2 Q 1 e j k x T n c 1 V H B J a 2 J H N X M w V 2 w x S i 9 T S X l L V X l 4 b E J m c m x F b z V 0 T X U 1 Y k l s M X J J M X R u e H B j O F J 2 S G V 2 e i t p Q m 1 P S 0 h N d W V y Q m I 5 N V g 0 Z n J z M W I 4 d U t 6 U V V F U k V S V 1 J 4 Y T J J b U l p S W l J e k t H c k R R M E J v b E 1 2 M F A x L y 8 v S D J K b k t U W W h 3 S X k v a E g 3 a V c 0 K z h O N D l a c 2 5 k K 3 g 5 T W g 2 U E 9 Y b j h G S E d r T W F X e l p E d j h x W k k 3 c X h z U X R n T z V a c U 5 G c D l V O V o v e W 5 I L 2 p V b G l x R V l i a T M 0 N 0 R Y U D J m M E t H e U h r O V d s N n U 2 b z B y Z T Z 2 W E V N O V h x V l F x b H c z c H F 0 d F Z o c j Z i Y T d i S 3 h 2 W G Z W a k l K Y 3 Z Y O H h U W D Z y d X V X Y m 0 w Y 1 l v N F d P d j k v a k x y V E d 2 R E d M a X E z e l o v c 2 h L e U M v Y 2 N m N 3 I 5 b k l w T k J R U k V S R l p I R n J Z a V l p S W l J a k 1 v V W 1 F a G p h T z Z Q N 3 h M e E s v O G R q V k Y y U W N U T G F D Z S t n d S 9 K d S 9 G Z i t h Z X p C Q j d 1 c V B t d 0 p y T G U x b W 0 2 M n Q 1 a m 5 k Y T V J d T E z W E p G M 0 9 V e W l W Y z E 5 b l R 5 V G Z z R D J r M V d 3 d 0 d v e j N k Z m 4 3 Z 1 V h b F Z 6 Z 2 t D Z T k w K 2 0 r d G I 1 d 1 N O b H p P c T F C a E R z W l N u d G 5 S b T B 0 M U 9 V R 2 l 0 S l l w a W V w M H U 3 V m F Y S k 5 G W T B 2 M 2 1 a d 0 t X V i t v R W N 6 U 1 c 5 R 0 l H c 2 V X Y n Z a a l B y U G I 1 M D g w e E o 0 Z k p G Z T E z d U J 3 W W Z 2 S E 9 F d T h v V C t a e F V X Z 2 9 J a U l p c 2 p o b W Z 6 N l F p S W l J a U l o T W h Y R T l 3 b m Y 4 V m J v b m 5 v W j R k T 1 V I Y 2 d Q Y z V k c 0 o z d l l o d k 9 Y Y k 1 X R V J Z K 2 E z c T h j W V E 3 N l l a e k F Z M G V 2 M j B p N U h 6 a E x I T W U x b W 0 y Z 2 N V Y T F Y O E R 3 U F l 3 e U 8 0 N U R O W i 9 F Q 2 o 4 W m 1 r M T Y z d n h z Y 2 p r Y 1 J X K 3 R i b U N W M l I 1 V W F Z O G p s c 3 h q S H N I R n F n L 2 l z Z l F h a k t L Y X g w Y 0 R B N 3 F o U 1 l 3 e l p i S W k 3 W E t P N T F X S T h I c 1 B w M 3 l 1 V m k z d H F I Q X d H a k V j U j Q r R 1 k v b U J B S E 1 Y b j N Y T l J w c 3 M 0 a G 1 x M W h P O V A 5 b U 9 Q V V J M V G p F Z l V 2 Q X p 1 U H I v T 2 h h N 2 h i V V d Q R z d O N T N s K 0 w r T V N 4 U H M 5 M U l w c l I 1 V j F m O T V k O W p 1 W m 5 j M j l a R V J F U k V V b V h 2 Z z B t S W l J a U l q S 0 h K d E Z w Q 0 d C S F B i c G Y r R 1 h p W T E r L y 9 E d T d Q a z c 1 T 3 J 4 c j M w N 2 0 z b y 9 n W k l w d m Z a O E p z O V p p U 1 R D W W l R Z V Y 0 L 0 d Z M V J O c l J H L 2 F 5 M D V t U T V n T n F k U k t a R E l a e m 0 1 M G l 1 T 1 l k c U 5 O c D l N b E 9 t d k U 3 S V Z H b F h a Y U h i W T J t K 2 Q w Q X A 1 d l Z P b U 8 4 W G l N d 2 V D Z E Z V a H R k e F p H c k I 1 Z k 8 y Z U 1 x Z X d 6 W X l o W F M x U 3 I 1 W W t l M W x y T H c 5 M V Z Q d D k 4 a l E 4 V W o v Q z J i S j J 5 R i t C Z 3 p y b E c 5 c 3 Z 2 S G U v e j Z k V W g z K 3 h G O U M r a D d U R G p 3 R C s 2 d G N B U E h B b 2 5 W b 0 0 2 R F V W R V J F U V d o e F o y S W l J a U l p S n p h R 0 t o b 2 J X T V h u a U l 3 V m M v Q W R I Z z B 1 N 2 t C a m l s d y 9 n M 3 Z B Z i 9 w Z 2 R 4 S 2 t j d 3 p 2 N T N y U 1 E y W W h n M V d P c z l U a U c 0 a m x y M n p v b W Z v O S 9 y c z c 2 M l J h d 1 F h Q 2 I 1 Z 1 V l c F h D S m Z 5 T z E y Q k 8 3 b z k v b z B H e T B H Z 3 l I W U 0 3 Z C 8 4 N m p T S k V u b 3 R M c z B M a E F j M X B k c l p I U F p p O V p o c l d V O E d 0 U F k y d T V 5 b E h U b G N s b H F 5 e l U 4 Y j d L d l M y O E 1 P L 3 d m S j c 3 R 0 s r T V d X Y 2 Z s M 3 V 3 U z M x N D h 3 d D N a R 2 x W d m N p S G M 1 V W l z N W J W K 3 d s Z T J S b n g 2 Z G N n c i 9 Z d U h o N 2 Z t S E g 3 M W 5 q S 0 h N c E 4 3 Y k J R Y W l v a U l p Q 3 d P a l N j V k V S R V J F V G 5 B a k R G N D E z M E x 6 a k 9 m S l d t O C 9 s Y T N 4 d V J y Z U 5 m Z V I z R E h k K 0 Z X Y j h C N G 1 Y M n A 4 M n p X V 3 N a S m w 4 Y m d l V j V y Z n A 2 T i 9 s T V V n a H Q 0 e j d Y L 0 0 3 N D c y W D B V d z J 4 S X N a U 2 5 1 Z F h T a U 1 r W k 5 C N U Z i R z A w a U t L S V l x b U E 1 N T E 1 a X h 0 b V E x e l B w Z F h z M E 9 2 M F N K T G t 2 S 0 5 L S G N l a F d D c m d H T V B t U m 1 O U G N C a k h 5 W j d S c G V l e m Z k d 3 h q V W F M d m d M R D F I b S t S N 2 0 2 d m V m b E p B M l N p R C 9 j K 2 l h d m p s c 0 E 5 S k 9 Z c j N a W G V Y Y X d 4 V H R 6 S y 9 5 V n l z M G M 5 b l B r M 1 A z Z F A 5 R X h o c H R 5 T G t m Q 2 t Q Z F d B L z d 2 a z M y K 3 V E S G l 0 Y 0 c 1 M T Y w Q i 9 0 c m h r S l Z n Z n N k S G k 0 a U l p T W g w N m R 0 Z 0 l p S W l J a U p 6 Y U Z L Z G h q d j Z q M z Z L M F J Q L 3 p 3 W C s x R 0 N D S E 8 3 S 2 5 R U j N m Z y 9 l d G U v Q X V Q d i 8 v V U 5 y T G J F Z D B o c S t 6 T W 5 P W C 9 C R z h 5 R k d 0 c l g 3 N T N m V W Z v c W o x W S 9 n T 3 N G R X p 4 d E h N U n Z y b S t v Z 2 0 z S D V R b z V T c F V n U W J Q L z h 6 M j U r Y X J j N n R G c 2 R 4 c U 1 4 M X R v T G p p c H R O Z H Q w M j E z a U 9 N R j F I Z k x G L 0 h h Z z Z E a T d 0 O W t l Z V d v a G d U a U p H U X l H Z E Z w Z G p T U 2 R B Y 1 p 4 c U M 5 W E t S V H l F e j F 1 W W k y U G R G Y j V s V k 5 m c D V P T X o z d W I w T G o 4 U 1 B V V z N s M D R 4 S k d n a U p m a X l O S 3 Z O Y 2 Y 4 N W h z O W 5 t e H Q 3 M 2 U 0 R X g v Z W x u U D R 4 S D F W U W 5 l e W R h b l R V R V J F U k d S e G F H R W 5 J a U l p S W p L S E p o M G F K c j B 0 T 3 A v K 2 V X e H Y v Y 3 h 2 R 2 d O K 0 R t L z V O d n l i M z R 0 M z N Y M D Q y Y 2 9 r V D N 2 S m 9 t U k F k M 1 N N N D U w L z Q y V G 5 L M 1 R I S j l t Z E 9 Y b W E 3 e F M 1 N z l C L 3 g w c i t Y U l B m M 3 p B Y V I 2 e X R y a k 1 j a m l a N l h K b X N J U E F w b G 9 0 a 2 M 5 a z l v e W 1 0 d F V U a m l I N n Z 6 M k F 3 W k R 5 S 2 N E M k h h c j F D S m 5 P b V d 6 W k p F c U l v M m c w T m Z k L 2 Z F e X I y Z X d O Y X p l M m c y a W F X T 0 k 3 M z d K c 2 8 2 V E d P b 1 Z L c l V D b 1 Z K a D d X c l k x N y 9 N c n E x M 2 1 5 d j N I U j I v b k d j R U 5 R N H Q z N U Z i N n R l S V J s T D B 1 U X d 1 a G 1 n R z V r K 2 V M b W l D O X V q d m p L M W 9 p e H R m e U R v M 2 s r Y 3 Z q a W 8 z Y X Z o R U p E R V J F U m t j V 2 h o W j J J a U l p S X l C e W F k R 2 d J T U h q c T B 3 d 2 Y v a V N R Z 0 9 Q a V Z H L 0 N Q L 2 8 r Z 3 F Q d n c 0 U 2 w x U F l 0 S E V T Y n J I W W U 1 d F h X N S t t T m o 1 S F k 4 M 2 Y 2 Q U J 6 T 1 A 4 Z z l 5 e j l M N k 5 j b V h z d G d N R 1 I 5 Z F V N Z F p U U E 9 j U n h 5 K 1 N 5 b F N n b m Y 5 L 1 l F U 0 5 a Y W t p U W h T U 3 h K S E 9 O N j d w N l J w a G V 5 R X p x Z U 9 y W E 9 l S G p o N j A v U 1 V 5 a m t x U z V W S n o 2 V 0 5 F b 1 N m b n Z q T 1 Q 3 Z G V K b V l T M 3 Z a R F l 6 R G J X R 0 Z E N V p 1 N E o 3 Y 0 V y V 1 U 5 a n V N c m F V Z F d m N T R m Y 2 d U N 1 l p Z n Z U S E g 0 U W 5 1 W m J o R G 9 h R 0 l p S W p J N H R E Q 1 R r U k V S R V J r R G s w a k 5 F e j Z U Y n F m K 3 l k W U c r T W R l a H Z C M 2 Q r S F d 6 a 3 k 4 Y T Y 5 d D J L d H h a S V F K V D N X Z T A v d 1 d 1 d n p y U G N l d j Z U N 0 d s e n V x S C t V V z Z v L 2 h E R 1 Q v W E R j V 2 t 1 N z F h V 3 h 1 W G Z m T z V s T m Z 1 Q l R x W l l J c 3 l H T z Q 3 e G w 5 O W 5 P V S t y c 3 p z T H Q v N E R S Y 0 V T a j B h R G Z H M D Y x W n J r e V F S a X d 0 R n p i S F U w N 0 t Z b T F Q T l k 5 e G Y 5 M j R s S E d Y T m x 6 L 3 I y R m E v a S s w b z N j R 3 B Z S k h R O G 5 w W H h 0 b k Z o Y 3 c x V E 9 y O U J R U k V S R V p I R m 9 Z U 2 N p S W l J a U 1 v Z W 1 F U n J h S k N Z N j l u V 0 1 u O F Z k d m k y M W Z R d U h j W V A x M 3 R j N T F Y M k V q Z j R U R E 9 Q R 1 p S M 0 R k N H E 4 N D l E Z j V W R C s v b 2 t I a D B t U z B O e H E w V 3 k y W W Z J L 0 F w a 3 d 4 M 0 h J N W t M e W h U e V p U S U R q b m o 4 O H R J a 2 x z U W x K b k d 6 L 3 V U S G J l M m h H R W N Q a G l F N j d 5 M 2 l r R H N O W k Z H U U N h a 3 R W d 2 p E e j F q Z S t E T l p h M 2 h o M S t P V 1 R q L 0 h T c V B Y V 2 Q 3 a U l t c H Z o Z 2 N J a D d z O G Y 0 b z Z 3 U n Q 3 e F V 0 d n Z j Q m 9 V R 2 9 x S W l J Z 3 N E a T N z U k V S R V J F V G 0 w R F J D U T l n T 0 R q R n Y z W l U x R F Z F e W 9 E T T Z 4 b X Z O e j N L e S s 1 Z U 0 0 a F p 2 M 3 J m d 1 V 1 W D l J N 3 o 3 M n A r b k V G d z M y U 0 x a R G c 0 M z F o d D A y N T J K S D F 1 b X c z V m R 3 a k J E d n B n N 3 M w L 2 g 2 V X Z j S n B i U m N F U y 9 Q M k F 3 R 0 c 1 M 0 p U c G 1 l O C 9 D S 0 N a S k V x Y j B k S k 9 y N U h v d V N 5 d D F 3 a k F 6 O G R l c 2 Z q e m 0 z M j Y 4 d 0 d l Y X I x e n l X T k t M Y 1 R G V T N B e m Z V Y n l X R D V T d T V 4 b y 9 o N S 9 T Z m 9 l V H B 0 Q l F S R V J F W k h G b 1 l T Y 2 l J a U l p T W 9 l b U Z S c n V O M n N 0 Q 1 J H O T B Y R l d 1 N C 9 3 V X V N L 0 1 v b z N K b k J r d z Q z b D c r U E 8 r b i t P N y t Z b W N M e T k 0 a m h o Y l h X Z F F Y O H c 4 V 1 B M Z F B t K 2 o r Z T V P S z Z E Q m N h a n N i b 0 k 1 N U F 4 a G 5 L b F J M b G F t b m h n b U Z q T F g z U k 8 4 Q z l Q U F V F M 2 1 m d 2 V w a 2 N 6 S l Q 1 W X Z w R j M 1 c G F w Z V N I d V B v K 0 F u a l N G a G l J a U l p S 0 x R d 3 M 3 R V J F U k V a R T V O T y t o b 2 J X V z J J N F l S c H V z Z H I v S 2 l m Y W Y w e G g r Q T B z O H N Y T j R U b z Y 3 b D M 2 R z Y w c m Z q V E 9 G L 1 E x S G 9 6 R W J h N X V N a H F P S k h s d E V M c z R Z U T Z s Y 2 9 s U X A 0 T G 9 U S G t G c 0 x V L z N O L 2 l Y c D U 3 Z z V M Z z M w V 0 9 m e m N W d 2 I y N k p i e T l j e T M z N V p R c H V n R C t u N G F G Q 1 F 4 R V J F W k h G b 1 l X Z G l J a U l p T W d j b X V m U U 1 M R U o 0 N 2 p O e W U 1 Z j h I c m p q K 2 l N W H l l e S 9 h b W N L M 1 J x d l B Q Y S 8 0 b G E 5 b z Z K S D l 0 Y X k z Q X d Z d j N V T 2 x F M H V i Q l R S Q z d N R 0 V P e F h L Q l N M Z U 0 0 a 3 c z W n J M V n N S Z 0 4 r N m N S a l B E M 2 N u T 2 l 4 T D Z U Z y t O d 1 p W d m p l O G 8 y O F B W c 2 4 1 L 3 I 3 Y 3 Q 1 S l V t Z 2 9 J a U l p c 2 p p M H N C T V J F U k V S b V V Q e k d C c G F t e k J P d W 1 3 T m 5 t Z T E 4 N W N j Y S 8 4 S n N a M S t s M T R w Y 3 d 2 M 1 g v T V B 5 W G 9 y V T l t c m N k Q W Z z S D V x U T h H a H l M U V p 5 T 1 h 6 M U p l c X V P N 2 t 1 L 0 t H U 2 N 4 L 2 F M e k V 2 O X Q 4 a 1 p G T k p u N z h p O G s 1 T H Q 5 Z n Z w b H Z M V j d E d F g 2 Z W p I R l Q y V n Y y U 2 l n M E Z C R V J F V m t j V 3 R p S m l J a U l p T X l o Z V F v T n J i V k V T W S 9 X O E N X T 3 R m K 0 0 x Z T d E R E N l e W I r R 2 x N V G p j V 1 A 0 U X Q 5 Z C 9 n c 0 F 0 V H Z 6 N D F s c T Z u U j V i b X c x a U J Z Y 2 l V N U 1 y N U t u V 1 N 2 a i s 1 T H Z 4 W X B 2 d z V j N E p m b V B 0 R 1 R i a j R j U 1 B m N m x 1 Q 2 t y Y 2 w x L 2 l P N H Z Y Y 2 N q U E V U c G V h c l Z j S 2 9 X R 0 l p S W l J b 3 R E Q 3 p z U k V S R V J r V G s w T D Z G a G 5 J e n B q b z l 4 b 3 Z N b G p q W C 9 s S D Y 4 T n R G O U N 5 K 1 Z a L 0 x j d G Z S V D N G a j U 4 R l N P b n l R S m 5 Y Y V h 4 b W F U S k 5 u Z k R p V 1 J n e U F U W m x o Y X F l T j V r K y 9 B U z Z 6 b D V X R 1 Q v L 1 g 0 S T Z 6 S G c 0 a 2 U r M H I 0 e G 1 I R n p m T D k x W n U 0 U D M r S X V o Z m l 6 d k I r a H d v T l J V U k V S Q m F I R m 5 Z a U l p S W l J b k 5 v b G t O R G F 5 M k p q U m p G R F U 3 M X Z z Y k x X M z l J W j N 3 T V N M Z G t 6 O G 5 4 N 2 1 2 L 0 1 i W H d M c 3 l V U G 9 C d k 5 O c T B 0 a F F j a W t 4 U 0 p z e X d 0 R n p E R H l i Z l l X a X R a V D N x O D Z 1 c l g r Z n I v Z j N y Z 0 w 0 V U R u Q l B 0 c z R I e X p m e W p 1 d 1 N P Z G Z I d 0 1 5 T k x W V m 9 L Q 0 l p S X J J N H R M Q V R F U k V S R V p s R H N 4 b 2 F K a l p p R 0 R W W T d U N 0 1 h d m V y Y l B h Z j N K Z D l D e T l W M 3 I r Z W R 4 N y t l N V F 5 T j A 4 b E 9 M U 0 p w Z G x z M D J x M l N X S 0 5 L a F c 1 V 3 B s c 2 h s c X R R c E F K c G h L V 2 R l S V J 2 N 3 Z 4 S X A 5 c n Z j c D R u L 2 N 4 d k Z S R n g r Z W Q r U l h l W D d p V 1 c 4 T X l W U z l N d T Z R O U Z C c U t p S W l J T E E 0 d D d F U k V S R V J F N X R D c 2 h Z Y l d X c 1 p K b D h i Z 2 V W N X J m c D c x L 3 B O R V N U Z n R z c z d E Y 0 U z a G Z k e T k 5 R E 5 r L 2 F X c G 5 D R k p F b H J O R H M x R 0 M 2 d U 9 R N U V y R m 9 R W m x w Z H J l T D Q z b G N B d 1 N o T C t w U F V H S D E 5 L 2 h x N k 5 K b j c 4 U 1 R K Q T J R M j R M N 2 Z D R D F X U G N v M m Z J e k 1 q K 3 g w c U 5 C U V J F U k Z a S E Z y W W l Z a U l p S W p N b 1 Z r S U R Y Z E t T T 3 l J e n V n T l R u Y i t r d G V h b j J P W U 5 G S 3 U 3 T 0 l N T H J k V 2 Y 0 U m J h e i t L N j J T b W R w N 0 5 6 U 2 J 0 W m d 1 Y n B Q N m p F c G s 3 Z m l a Z 2 F h b E t K c H p P Y 3 p T M k N V L z F O d m l u e H g 5 a G x N S S t x M W V q Y k R M O H h O T H Q z S k 9 y Y z l q U D R X Q l N I V m 1 x M E Z C R V J F U m t j V 2 h o S n l J a U l p S X l o M l l o T k l 5 V E l k M 1 J j V T U w d j h L S j l w L 1 R I U i 9 I T W g r Z G R R Y V g y K 3 M v e W R I S 0 Q w N H R P R X d T U z d Q U m 9 0 M X F r O F R 6 O G J p S X p J S W d 6 R k N y V j h o T W F T U n B Z a T N Q R G J i N D E 2 Z W U 1 T l Z S Z S t M S D N 3 K 0 J j Y m d w S 1 B G Z H B l d D V k M k d G c W h 2 a X B K V G R L V F F V R V J F U l d S e G E y S W 1 J a U l p S X p L R T B R O F B F e G 9 6 a U Z x Y z Z q L 0 p 5 O D l O M H g 4 Z E l a b W p m d 2 t 2 b E 9 Y b n V Y d m 9 2 d W E 3 M G 5 U a k d u Y 2 8 1 e m 9 3 c W J h c m p V T 1 F T Q k p t Q X B a V T Y v c F J H a 2 d L c 2 p y c j g y d H B U Z k w y M 3 h y d y 9 L M 0 9 P e H p 0 e X k v e X Q 1 W H V v Z U 5 Q c m 5 M N F l o W V l p S W l J a W k y T T J C d U N M a U l p S W l N a G N T R 3 p F Z X U 5 e F h t N T h o c l h l b z J t W G M x V 2 l w T X M z d D M 2 Z l F u Q X Q x Z k N 1 c V F R V W p 1 T l F x W l l 3 Q n B w Y k x S T H R j U 2 h 5 U V p r d 3 c 5 S n l E V C 9 3 c D N K O G F 5 M 0 5 l T V R 2 Y k x 6 Q T Q 3 M j F x W n h q d i 9 X U 2 l N a k d P S X J 0 U k V S R V J H U U N u T F F M R U J F U k V S R 1 I r U k V u Q T c 2 N T l R Z X M 5 Y j Z X Z G l r V D B S M G Y 0 K 2 0 x W D Z j N W Z B b H J w e G Z v b G N w R m F r c 1 Z Q R S 9 m M n h R N W g 0 R m N J V T l 0 c V l y b l Q r Y z V z a H N Z c m o v U G 4 z Z U 9 U K 1 V j Y V N n N E h 0 O W R 2 S j Z p R T Z S Z G l v a U l p S W d z Q U l X R 0 l p S W l J a U p 5 e V Z 3 b n k x T H V Q a H d 6 b l U 2 Z 0 5 E U 0 g z K 0 N K M V Y r a E 9 6 b y t 0 Z U R R R 0 V Q K 2 R D a m l 1 S G 9 i S n J M R E d F T 2 h t S 2 U r V k N F S S 9 L b U 5 K Q j N a a E l k Y X I v U E Z 6 a k h p d V I 5 S 2 V z W T d j e X Z j b T F 1 Y T J 1 T W 1 J a U l p S W d l T D N x M k t p S W l J a U 1 n b G M 0 e k x k Y 1 V Q V U 0 0 Y 1 R i d V V p V 3 F O W H V h N T l k O W t F R z B 5 c m U w a W p U S G s 4 b G t P S F Y 2 Z T J 2 a E Z r W G x p a k t G U U t s Q 3 J W M 0 Z k Z H l y Q m w 3 V 1 d V U k x 6 U 0 h l V l A 5 a j Z C Z 0 1 i V C 9 3 Y 2 F i b k d 5 L 1 B Y Y T d l U m M v V j Z J a U l p S W l L V G 9 k Q l F S R V J F U k V R d V M 5 W m Y 1 b z c 2 U j N G T m 1 I W X B F N 1 h h Z T V q b k 5 q N 0 J N T j Z h N m 5 t Q 1 R N R F N T c D B 3 R z R L Y W c r U 0 F j b H l Y Y 3 F W R X B W c k N j Y W I z M G N U U X h u e W g v U V l m V z N 1 R 1 R o S k 4 3 V H o 3 T G V k N C 9 M W D Z M V n l Y S 2 F a Z G l v a U l p S W d z R U l X R 0 l p S W l J a U p 5 M m V y W m U 3 a W w r a U 1 Z M 0 x S T G 1 S a E x 3 d k g y R j N s N j d X T 0 0 0 K z d V e m 1 P T U l R a D h s b G J x R k l v R m p S V 1 V B O G Y x U E d y M U N x V k t F Z G V k M 2 1 0 S W J D M l B k O W Y 0 M 2 M w W D J Z Z 0 h V e n Z Q Z m p Q Q X U z S X J 2 R H Q v T 0 8 x U 1 J F U k V S R 1 R C S 0 R R V U V S R V J F W k h M W m 9 6 R F R a V V B V O D d j b W 5 Z c E U y V k p P T m 4 1 R X Q v W S t u M 0 d j V z l x N X p I R z R I a 3 V 0 W H F G W W l t d j R G Q U 9 q Q 0 F J c U M x V n l C Z H l V K z B 3 V E t 6 b G h j R W 1 u O W g 0 a m 8 x b 2 N R S k R n S k l U O E 9 I S 1 R a V G N J T z F T U k V S R V J H V E J L R F F V R V J F U k V a R X I 0 a n Q 1 Y n E 3 O E Z Y e W 5 s S F l w R T J X S m V h W H h H V j d Z L 0 5 S V U 9 3 N E J I T W V o V X F 0 U X E x Z n d m R y t x N X h K S m t 6 R 0 d m Q 0 h I M H F F Y S t Y e H V x a 0 Y 1 W k J P Z T d L M 3 p h N m V l N H Z o N H V z L 2 g v Z V p o K 0 8 3 U z l k d 2 V W d E l 1 U l V S R V J F U V d r R U p E R V J F U k V S R z V J c 1 k 0 S E M 0 O H d L S D h B M m 1 Y T W 5 H e D d m T n E 4 e k 0 4 c y 8 0 Y i t 4 S W N G a 2 9 G b G c 4 d E V X V F V P U 1 N M e H p p R 1 l y b E l y V j R s Q 0 t a N 2 p T Z l c 4 b n g v a S 8 5 c i 9 X b G V H N 1 d u Z X E 0 M H Z D T z N 4 S S 9 V Y n N V M S t q a E h S R V J F U k N a U H E w d 1 J F U k V S R W J s a X J o T n c x O U o v U W M 2 N 0 5 1 M V N K a T Z 4 W T k 1 b 1 B U V D F V Y V d 3 M 1 l X V n l R U X N y Z F R J N X J M Y m 0 1 Y U p M Q U R Q O D Z o V X k x U n J a V n h 2 d W 5 1 Z 0 p 0 Y n k w c U R K S j l h Z j V i V l J a N n J u U 2 t Q Z E R m b G 8 v V T d 5 c n A 5 M k t T S W l J a U t 5 b 0 J R Y W l v a U l p S W p J V m N s N F J l N D k 5 T G Z K d U x X M F M 1 b T Q v U n h W Q 3 R 2 N 3 Z T M n Q x S 2 p X S 3 J p Z X h w W E s v R E x H R U 9 a Q z Z p d F Z 5 c F h T M V B m d D N C M U p 1 d l l F e n c 4 Y l V 6 M V h H b n p q O E 9 I S 1 R S d 0 p D b W 1 Y S W l J a U l p S U x U S 0 d o a U l p S W l J a G N 0 V n I y Y n E 0 c m Z T Z U c 2 W F l T c F d G b l Z P b l Q r e k N x R k 1 C M V h V c m x J d l d s Q 2 4 2 Z 2 p p S 1 p Q O F l Z Y 2 9 V Y z l h V W F Z U m h P L 1 h 5 S n R U e l Y y K 0 Q v W E h 1 Y W J 3 N W J V e j l m R 2 0 0 S n l u e H Y r W G 9 D W i 9 G Z V k w V k V S R V J r Z G l n M E Z C R V J F U k d S c S t Z W W o 1 d k t I N l l T M 3 B a M k t W T 1 I y R E h I V 3 Y r S k Z 6 W S 9 4 U 2 h x W W E y Z D Z 2 b U 1 N Z V R 5 T 1 E 0 Z F h p Y V h 6 M k l j d l h X V C t l R D V I d F Y 2 a G V X V k 9 y N 3 Z U Y l h E M E Z y T E t J b D V 1 c i 9 C e D l h Z j R Z M 3 g 0 b z B r Q m F o N 0 l Y O X o 1 V z J V M 0 V 6 Y X B Z a U l p S W p J Z 3 R N N 1 R 4 R V J F U k V S b V l p c 3 Y 4 d 2 Q 5 W T h T d X Z X M F M 1 a 0 t T O E t y e m M v e T d N W n Z N W W c y c 0 R h W i t q a z k z M k 5 w W l l s S 3 R Z e W 5 j Y V V 5 d z R 6 a l V D a m 1 x U y 9 Y S 0 p h b V A w T F R X c 3 N n a W Z u e n p u R i t k Z l V K W G h 1 M X A z N 0 9 O T 1 F k a j U r b z M 4 N H R Z U 1 h 0 V W t S R V J F V G t B R k J v S 0 N J a U l p S W l F M V B Q M 3 N Q d H R S L 0 h N W X M 1 V m p P e E k 5 N W 9 Q Y 1 R q S j M 2 S j d 1 a j R 2 Z 1 N I a m 1 N b 2 x R c X N I R j R p b T g 5 T 2 Z X O D R r Y 3 Z s Z V I 2 V m F v b H F 2 V U l Z W n Z i b E d o M 2 J o T C 9 v b n V T V E c 4 K 3 p H d l d t Z n I 0 M E 9 C a m V s N y t X Q i 9 L S D B 5 N U Z S R V J F U k E 0 S W h Z W W l J a U l p S W p J e H h q a G N X L 2 8 y R H V Y Z n c 2 S y s z Y k J F Y k F 5 Z j R 0 b j F q O U 1 l d m I 0 d n d h R n h E R U V t W U h t b F R y R m N 3 U F c w c j V u T U F H U E l o Q U c x N V N x b G N o S F h k Y W N l R 0 Z w c j Z j W m p 2 d H c 1 d 2 U 5 c 1 B N O U d O S m p x K 2 R K M D J N L 3 h m W l V i S 2 J o Q j J x V 0 l p S W l J e U F H a H I 2 a U t p S W l J a U 1 3 a E 8 r M U 4 5 Y T V T Y y 9 n e V h 6 L z V L N 1 J H M z B 5 N 2 x L b X F o b m R 5 V y 9 W d n N K U y 9 k O S s 2 S z Y y M U R B Z E R X c z A y L 2 Y 0 Q W 0 4 e j B w U 0 F M e W c 5 O E N z V U M r V U o y M z B i b l d t d H B 4 R U 0 r M 1 h p R n p 6 U m V a b W p q Z l R s d k d n c U 9 6 O T l l Z V R z U E Z B N 2 p t d G 4 r Q W 9 a U i s 3 T 0 l p S W p J d 3 R E Q 1 R r U k V S R V J r R H M x N m F H a X R a Y j M z Q k k r Y y t L Z k V k b k U 3 Z 1 F C e T N t S H V Y d m 9 a V m d y M z Q 1 a j k y M 2 N 3 a m 1 L N n Z U N n R S b 3 R v S E 8 z Y m V l V m d N O G F R e l d j c G w w c 0 V H W D l m e C t W d W p 2 d j g 0 Z G J M Z k s 3 M T Z r S U h o c j V 4 K 0 x I Y W J m e F E 5 W m F a R H d 4 Q m 9 h R 0 l p S W p J S X R I Q 1 R r U k V S R V J r R H M x N m F M a m o r W T F Q O H M y d F B 5 Q 3 h v N 1 J M b W F y Q U x Y U D M w d C 9 r b X N J R E 9 D Y l k x e U F s R 2 t k c 2 J q U V l E Q V l r O G Z S S H B j c k I 1 Z n M r c F h L Q m Z E R 1 A 0 K 3 h Q b U d X d E p j Y X l P d T d 4 d X h z d j h L W E 9 D V 0 x t N H V Y d m l o a m d X d 3 V I K 2 R t V n Q x T n l N M m 1 Y Y z B r V U d v c U l p S W d z R G k z c 1 J F U k V S R V R t M E x 5 R W h s S F M 1 O G x U L z R y a j d T O W l X Z H p P S U F E U H l Y R k Q 4 W V B j W F A x Q l F x K 0 c y Y 2 N P S V d z d D N V N l B i c W Z I b 0 Q 5 Z 1 R p N F B t U k 9 1 N z V I U F o 4 b m 4 4 L 3 Z l W F R o S 1 l w N 3 B i L 0 o 3 b X k v e X p H Q n o z O D Z i b G l O K 2 5 y O T M r R n M 0 b W l u d j Y r T j h O U l F h a W 9 p S W l D d 0 9 M Z X h F U k V S R V J P Y l F 2 S V N H M W x v N m 8 5 Z j U y c 2 x m c E Q x N k 5 l M X l w c z d n Y 2 F U N D d k e F c r e k h 5 d 2 V G O V B i Z T F s a V J K N k h W N k 5 C d H R v a 2 d q U y t Y c U 9 J N U R t T T F R S 2 h j S k 1 z R y t k U m Z 1 R 0 N V e F g r M n M 4 c 2 5 O N X p r N T d p N X d m K 0 c y c 3 B Q a F o x Z n U 0 W U h D W V p 3 N X l 1 R V V H b 3 F J a U l n c 0 R p M 3 N S R V J F U k V U b T B M e U V o a n R P d E w v R W s y d i 9 t b E h j U 0 x 1 V W Z i R 2 N m U 2 Q z T E g y V W N 1 W m 1 3 T m 4 z a n F I U m F F U n p x O F Z n T U N T T 0 Z y d k R V e W J Q R 0 l N Z k J C V E x C U X F G M 0 w 1 Z n Y 5 W m F P d k d Z c j N S T z h P d H J 6 e k J h O E M 1 b G d K e m o 4 Y V B W V y 9 u a D J x M X B s M 0 x a R k J x S 2 l J a U l M Q T R 0 N 0 V S R V J F U k U 1 d E M 4 a F l Z Q X I 3 V W U 0 c m 4 x a n p P S 2 0 y b V h z a T l 5 L 3 J Y Y 1 h 2 c 2 J y T 1 R 1 S i 9 D S 3 F k V F E 3 d y 9 v d H J 2 M G V 3 U G l l U E d E R j d r N n h o a U N U R U M r a 0 N P W H k r T D V L c W g r b H d B Q U l B Q k p S R U Z V M 3 I 3 W E V O d U V r K 0 1 l b j I y O H d o K z M z c U J u R j c 5 a j F z U H d v Y 3 F O L 0 h q d E R u S 3 V u M 1 k 1 b D A y a G 9 Z a U l p T W p p M E 1 K T 1 J F U k V S R 1 F P e l d O b 0 d D Z E R u b D M v T 0 s 4 M l A 0 c 2 x T Y n V j Z m V F N 0 J X N H N m N W h i c W 4 4 V j M 4 M 3 Q r L 2 0 z U j V a Y V J z T W h y V m F Y U W E r d i 9 R N 2 x 2 R H p m b z F q T W t 5 L 2 1 j V j A z b G Y z M E l w d n d 5 c k R G d n p y M U p L K 0 8 y b 3 p 0 d 1 h p Z H V D a 2 8 4 V D l l O H k 0 T y s v d m Y x V G t K Q 2 c x R l J F U k V G b 2 N X Z G l J a U l p S W l j M m d l U T B P Q V F i V E o x M D c 4 Y 3 p Z S H o 2 U m R 5 c j Y 2 d n Z T Z m N W d n R y e E 4 2 Z F J 6 a n B s S 0 R 0 W l p l d D A r c j J X W T h H c E 1 r Q n l P U W t Z c 3 d C d G Q x e U 9 a e k Z B c F p N c G x N S 3 F H V n R a W m h F d l A x L 2 p x L 2 Z 1 c H A x d U w r d n R l U W x y S W I 4 U F B Y d k p 2 Y n M 5 V z B T N 2 x p Q 2 c x R l J F U k V G b 2 N X Z G l J a U l p S W l j M m h l U T B P Q X h 1 Q W J Q S E h x V j J r T l h 3 Y m 0 5 c T l 4 b V F 6 V j h F N k 9 W a j d D U 3 Y 1 Z H V F N G 1 0 V X J p T 0 d i U U g 5 T H Q 5 Q m o w Q n d v U E R 5 Q m p 3 Q X N D c 3 R r T X V W e V d U S m h P V 0 F p U V d N d X B j W S 9 Q d D E 3 b F Q x d k g y W X d I c W R T U m h o V X Z 5 M D h 0 M 2 N X M 0 Z h O U 5 1 N V N y b 3 R C U V J F U k V a S E Z v W V N j a U l p S W l N b 2 Z t T 1 R R R W F B N i t 5 Y 0 1 u L 2 h t R G F D M 3 R V d l p W N E p h N H N m d 2 h q b F o r R 0 0 v S n B o Y l V i S T h 0 V F J n T 1 J y V G J Y U W I 5 U G p h W j Y w d E t M b 1 V 4 Z U o 1 S H F W d 2 d s O H Z p d U E 3 R 2 1 O U 3 V 3 e m h K Z U h u V T R 1 T n J 6 L 0 x j W U p Q b 3 d I e U p B S H h q K 1 B I Y T d m e G c 1 U 2 k r a z A 3 M z h h U W 9 O Q l F S R V J G W k h G c l l p W W l J a U l q T W 9 Y a 1 B E Y T F O Z U w z O U V N K 3 N m W X d v N m F a Z H p y N H l 1 Q n d w Z l l D a j V Z O V F 6 R n d Q T 0 t u d V k y Y X R a Z E F m M G 1 x M k d B M 0 h 4 S E d j V 2 k w e U h j W X g r S j V Q b U F z c G w 0 d T R Y b m 9 o M W M 1 T F Z 5 K 0 p l T E s v e m 0 r d l A 4 O G I 0 M D V x O W F U Q n d m Q 3 U z Q X A v N y 9 D M 2 t I V z l 0 T X U 1 Y W d v T l J V U k V S Q m F I R m 5 Z a U l p S W l J b k 5 v M 2 t O R G d D Z 1 o 4 U E x X c D N s e D g x T W t q T k 1 1 W j k 4 V m d 4 d T V 2 d n h C a m h T K 2 5 j Q X R w a G 9 j N 2 h n T U J 2 U j d R N G F E N 1 g 4 V z R E S T c w R H p m S T V N S n l P Y X l o T m t R T D h X d 2 N N Y z R p W G w x M U 9 h U E d x L 3 p o Y z R i R E 8 z Q k N x a 2 R E Q S 9 r R C 9 F M 1 Y r N m g 1 b 1 Z w b H p N U k N n M U Z S R V J F R m 9 j V 2 R p S W l J a U l p Y z J n U l F r T 0 F P Q m 5 5 M 0 1 Z b m V h W H h h U 3 d I S 3 p 3 Q W N F M k d R L 2 t I d W I z K 1 k r V D h 3 e m d t L 1 Z E S F d r c 2 N K N H d H U T F x d E R z U G h D S 3 Q 5 R C t l R 0 1 R Y k h k Y 2 5 u c 3 h S S 0 J W e l h 3 W E h T N 1 d h R j B 4 M n R T Y 1 N q M 1 R W K 3 Y v R U 5 Y a H U y a V E v U U 9 O S W Q 5 M l J y L 0 5 6 S 3 Z S d 0 p D b W 1 Y T W p F S 0 R V V k V S R V F X a H h a M k l p S W l J a U p 6 Y U Z G Q 1 E 0 Q n g z T 1 d 4 a z c v R V d 1 O X J C e k k 0 Q k 1 o N F M 5 e X o v T G V v W j k r R z c r U l R E M 2 p P T m h 3 T W F Y Z T Z E U H R E b 2 5 H a z d z T V o 1 W G 9 1 d n U r V E w y V E p G L 0 k 0 a n B O M l N j R H B F Q n J M c V h H U C 8 5 Q j R t V D l 1 d n N I b 2 d E N 1 B y L 1 h 6 L 0 4 z R D k z R m 5 X R T I 3 b E l s U 2 F D Z 2 l J a U t 5 T 0 x T d 0 V 4 R V J F U k d a U T R z V U d n S j B S c 2 Q 0 Y X U z Z n N O N T d I Q T V n O X h H Q V k z e X V M W D Z B b T h y Z l R 6 R z R E d G N K M G k 1 c D E z Y j N Z Y 3 l n d n o y M m R E Q l F n R G d M S E 5 j a E N B T E N i S V l 3 R 3 h J R S 9 z e U V o U U N K d F h U a k 1 Y L 1 p Q Y 2 x E e m R k N W Z 0 Z 2 d P W U R Q Y n d N c 2 V T R i 9 a K 1 V k d k Q x W H h 6 V 3 o 4 e k 9 h Q k l X R 0 l p S W l J b 3 R E Q 3 p z U k V S R V J r V G 0 w Y U t F a F F H Z D B n c S t k L 0 V W Y X c y K 2 t Y V X B x R E E 2 a F Y r Z k c 4 b 2 U 1 c 2 Z 3 a F B D Y z d V M T J I Q U V t U 0 V N Y 0 p 3 O E d B Y m 5 m Q X N E O G d z Y 2 x C e l h y M 2 5 U R U d 6 L 2 Z J N W J M a 0 N q b G M x O F Y x M H g 4 L y t t W n h r b k I 4 M 0 9 Y M 3 Q x N 2 s 0 Z T R w d W t t V W R r b X B x W H N a Z m 0 3 b D d i d 3 p k d 2 h u e G 4 1 T 2 s 2 R F F V R V J F U k d S e G F H R W 5 J a U l p S W p L S E Z q R T B C T 2 l P V C 9 M d 3 N Y O U N a L 3 h H M n F X a 3 l 1 Q n l U Z U g 5 S E s z K 0 V N W G d l a H p q e j F 3 b 3 R D T W F S L 1 Q 2 Q T d y d E x u R W N F V W V K T 2 h B b n p Q V m N Y T m Z G R D N 3 S y t S e G h M c H p K N j h G Y W l 3 W G E 4 W W h u K 3 B 2 O D d 1 Y U x 2 R E p x c F Y x V 3 F r T G o 4 a E 8 x T y 9 o d z l T Y T h C Z X N 3 M 0 t I U V V F U k V S R 1 J 4 Y U d F b k l p S W l J a k t I R m p V M H R E W m h y Z n N Z V D Y 3 O U d 2 M 2 9 W T n J s c E M 3 d k g r R l E v d D N j V V A 0 Z 0 9 m O F F q d k h T T H V t Q 3 J M V 0 1 4 M k 5 H b z R q e G F N U n d N R 1 E w R 3 B N a z Z r S z h M Q W F N Y 2 Z C O G w 4 R D N D V E l C b V R D R D c z c z R 6 d X g x R k 8 2 d z F 0 S l B J c D d z c m Z N b j d X T T g z R j B s U H V B L y t L e n g r S U h L V G Z 4 d z l S W n l y c D k y T 1 Z P a j B G Q k V S R V J r Y 1 d o a E p 5 S W l J a U l 5 a H h Z M U 5 B U k l i T X h h O T J z O H R 2 c E x S R W s z N 1 h K b W d F T X B j e k 8 z V n Y 4 Y X k 3 b j d U b z h z b m U y T 3 B l M D l F Q k 9 T S k d I U T d 6 T W N i S W V J Y 1 h L N k M z R m h y O T R y W T R 6 Q m N S d z g z e W V i e X h D R 0 d U e l B 3 e m d P a m 1 O b U 5 p a U U 3 W j k x W k J N M m 9 3 S C 9 z Z m t L W D J x Z F l E T V p w R j F X N n J M R z Q 0 Z X J 0 L 0 N E M V p 2 S k 9 y T W I 5 a y t D U W t N U k V S R 1 J 4 Y U d G b l l p S W l J a k l I R n J r M E h E S F d 2 Y 3 h I b C 8 5 W l l a e E k r M V N a c 1 k x a G Z k e V U r V U h x V 1 J 1 e F R I Q l R J Z E o 1 O V B 2 O V J r T V J n d 0 h B K 0 l v S W J F S l N Y e n d 4 c G s 2 a m 9 Q a k 9 q a X V T K 1 o w S j J F M m 0 4 R j E z Y l J M d T J R N 2 8 w a W I w W k J I Z X F 0 O G F 2 M U Z O a F F X Q X V C a C t H R D V C b j Z 5 Z n V k Q 2 R 4 a n V V R 2 d v S W l J a X N q a T B z Q k 1 S R V J F U m 1 V T U h J V F J N Y k 1 6 S n p w Z D V a d T F q R E 9 L T n R N d V p H U m 0 z e X V I O G d 4 d 3 B m W U J 5 N X V o Y 2 h v Y 0 F V U l F S U n p I a k t D W W V q e G 1 Q S T Z J N E p o c k h 4 R k V F T U 4 5 a G 9 n R 0 R 3 V G d P c n V m Z 2 V S N k I 3 K 0 c 0 S H A 3 d j R u c 2 U z d W 1 S b y 9 N b X R n b U 5 h T W l q M 1 Z O O H R i d k t r L z B O a G p a T 3 U 2 e V o 0 R 0 g 0 c n R M M S 9 H V D l E c 3 B l S n U x e T l v V k N R e E V S R V p I R m 9 Z V 2 R p S W l J a U 1 n Y 0 9 n a W h J V U J p S T E 1 c i 9 o S F B y d j h H c 1 Z V W D B 4 b U d y T G Z N T l l Y M 2 M y U D V n N F R l R X E 0 e n Z 4 M U 4 x b H B z W X J I V 2 t s a E x F c 2 V N U m 1 O R 2 9 4 R l J 0 Q j B r S m 5 H M C s r Z m J k M H E z W m 1 B M 0 d J V H R F Y V B H R 0 Z 6 Z n c v Y z l N b 0 d Q Z H p v W T N C a 3 o 2 a G p u O U o 2 R j g v b F c z R n J M S U l s N G Z 0 R G c 4 O D F Y Z W J 5 M 1 R 0 O U d h W m M x T T F 3 T U h 5 Z 2 U 0 Y W V Y M z B i a E F I U V k 3 b E J v S 0 N J a U l y S T R 0 T E F U R V J F U k V a b E R C e V U w M 1 B G S z Q 3 T T h 2 L 0 Z i a k p O T z J x W E 1 u S X k z e E M z b G o z Q z Q r S z J F W G c y R E 8 3 Z W g x T V Z Z Y X h r T l I 0 e E c 0 K z E 5 O U t L W T h U Z 2 l p U 0 l z a 0 N U S j d 1 M 0 F Z c F B U O X p 2 c i 9 y e k Y w O F l Z c 3 l j S X h J Q m p E R 0 R Z L 3 B m W k R R Y z l m e n N R O U R 3 W D E z R U l N Z 0 d 1 d T N p U C 9 j N F k w b U V T Y z J 6 Y z R Z K 2 F y L 0 V u c l d P T V V H Z m g y V n d N N z h x d j h I Y 0 8 z V X Z a U F J n Z G h q c 1 V H b 3 F J a U l n c 0 R p M 3 N S R V J F U k V U b T B F R U x E U k 0 3 N X R Y R z U z b H g 2 L 2 N Z Y V k v R D g z Q 2 9 o b m R 3 T 1 A 4 Z z F 4 V G Z U O F l 0 N H h o L z R R S 3 M 4 N 0 Y y d T B N e G p t T 3 c y K 0 h o Z G 9 p N E h S S n V o M T Q 3 S W F M Z G M 3 O D N Q e j Y 3 b 2 F F e H A w Z U x H a H h u K z c 4 Z H g 5 b i t m Z W R N Y 0 x q b 0 V t d n B K e E h Q O U R k N X B M d k t v O T A x M X V O K z J t W E 5 I Q m Z E Z z R W c i t H a j l E c T R K O G 1 t W H M r O F V H b 3 F J a U l n c 0 R p M 3 N S R V J F U k V U b T B F R U x E U U h p W k 1 q c n J Z Z D R k d j N q R 2 x W N k F h N 0 p r U E 1 Q Y z B Q N W d 4 e k 9 Q M G p n R m 5 H Z G c 5 W D F K R m N 2 T 1 Q y R z l P U z R 5 N y 9 m Z X B r b i t 1 c z A 0 K 0 Z N V E l T Z E 5 T N k c 5 e G F 2 N G I 5 Y W Z 0 d U I 2 e k R j b 2 R C U V J F U k V a S E Z v W V N j a U l p S W l N b 2 N P W W 1 p N D Q 5 W E c 1 M 2 h o O D N j W X F 1 U H d v b k x l R W E 0 d m Z 5 Z l h G T j V I M W x z K 0 1 K M k h j b V Y y e H B D M j R 4 R W 5 4 M T B l Y X I z Q k Z 6 U 0 c 5 S 0 p j R E E 4 V U R 2 R n p L L 2 R T Z E l P M H k w b U 5 R a 0 1 S R V J H U n h h R 0 Z u W W l J a U l q S U h E c k l v V 0 Z p W T A 1 M n Z z e X o 2 N z l C U D F w U H U 1 d 1 p a e W d H T j d D U 2 Z 3 K 0 g 4 d m R U e X R 5 R V l 3 S W M 0 N l p k b U 1 3 S W F 5 M W p t O U N L U j N 5 d G U 0 c E h 1 c W Q 0 Y W R q U 0 d O S z M 0 T 1 B 3 Z 2 R J U m Z y U j J H e X Q r T H U x e V V x W F F V R V J F U k d S e G F H R W 5 J a U l p S W p L S E R u S m 9 D S k R Z a U x Y d V l 6 e T I r c 3 R F U 1 N m d G N t Y W V 3 U 1 B q b G F s a 2 J 1 Z k d 5 d m R U R G 8 3 a X V W b U Z o d 2 Z Z Z G x n W X N 4 V U 5 l Y l I z a W k r M G o v S D Z z R V B m U m 1 t W E 5 2 T k M 0 L 0 w 5 N V p 2 N D R k c X R G R n c v N 1 h K U 3 A 5 Q l F S R V J F W k h G b 1 l T Y 2 l J a U l p T W 9 j T 2 V t a T R Z N 1 A z T E k r Z S 9 P Y 0 0 0 M D N R a m 1 1 W G J E b j N U b T R v Z l I v b D h D a W h W O G R n Q U t Q e H B R d k 9 X a 3 V N W l J C S G 5 J c j Z Q T l k 3 e G F l M 1 h x R 1 J E T k 1 1 Y l c 1 a 2 p N d j N s S z d u S i t 0 M 2 t G T m d D Q 2 c w R k J F U k V W a 2 t X d G l K a U l p S W l N d 2 h o W W J i c k U x W T Z 6 N 0 9 j e H V m b 0 R W N k d R V 0 h s O D R 4 R 2 N x W l c 2 a G w 3 M l E 1 O X k 1 S 2 1 a d H d U W W p y S 0 F o W k p E d D d G W T V z V E N z Y T h Y a H Z q Y W Y 3 R 3 p 3 e j J H S W p H c E R v T 1 h Q S j h z Y m p R N V d i K 0 N 1 V m 8 1 U z h n N 3 V I N F p z c E 5 C U V J F U k Z a S E Z y W W l Z a U l p S W p N S V l X R 1 o x a W I w Q m t m N D d H V H Y w e H I r Q k t R c E Y z U 2 5 E R m s z Q 3 J s e k s w Y 3 l q L 0 E 0 Y 0 s 3 Y 1 o w U X p 3 b l R M a 3 l 1 V X B R a z l H M 0 V 5 V k d Y a D F x d j g y e C 9 p N 1 c 0 V H k v U k N O T E x W W F l D Z m 5 y c G J o N G 9 I a W J y Z U d t W E 0 x T V V H b 3 F J a U l n c 0 R p M 3 N S R V J F U k V U b W t F T E R j L 1 h H Y X p 4 K z h s K 3 d O W G d H U z V 4 M k 9 Y T X I 2 e T F 6 Y m V I Y k 9 W U j R E M W x 2 b W N B d G 4 5 N z d V T 0 5 M W j l u T 1 M w S U M 5 S k l 4 e l d q S W M v M H Q v c U o 3 a 3 N k N m E 4 V H F L T H h p T l R m R F g 2 L 2 R 4 d m V V Y j h B e l R 0 c m x 6 Q n l G a G l J a U l p S 0 x R d 3 M 3 R V J F U k V a R T V w T k R 3 L 0 R x a l k 3 e X c r V H N j Y j M 4 S m R S e G V I W U 5 I T F h z M 2 x m Q l d x d U Z k M U x K M z R q b D V E Q T V H d 2 N u T X N O Y V N Z S W 1 z N W R p b 3 p k U D l U W j R i Y l B I S 3 N N V 0 p j V S 9 q U j Y v U 2 J X R 0 Z I N j R l N V l I O F l W e G Q 5 K 2 V s M E Z C R V J F U m t j V 2 h o S n l J a U l p S X l o e F F h W H R n d 2 J 2 T E N 4 c W Q 0 c m Z r N W R S e E 9 n T U h C Z D R 2 a y 9 X d X B a Z C 9 H a 2 V L M 2 t m T 3 V 3 W E U 4 S E t N e G p X b l l D U X B q Y T J u R k l 4 N 3 R u d U x o N 2 t s Z U h Y V m 9 4 U 0 9 H V n R m O U p O d 1 V G U G 1 2 V i s 3 a H p y Q 0 d v M X p z Z 2 h R Y W l v a U l p Q 3 d P T G V 4 R V J F U k V S T 2 F R U X N P T F M 1 S X h 6 M i 8 4 R H E 4 M F A w T n N C M m 1 Y c z N E S 3 d T M G N L W D B u U z d s N 0 N k d 2 l 2 b E 0 4 S F N C d X Y 4 V l V o a k E 1 W n o v V l k y d n A y N G h H T k 9 T b F l a U E h 1 M n M 4 M m p 0 R k t 4 b W 5 X T 0 h p T W N D Z G 1 T b y 9 l K 2 p 0 M 0 p n c H B W M 0 9 6 R k 5 v S 0 N J a U l y S T R 0 T E F U R V J F U k V a b E R D Z z N m V 3 B R T U 9 O S C t j N T d i K 0 N U R G V D U H R j a G F T d 2 F V Y z N r b 3 B P R W 8 1 Y z V S Q 2 N C M m x 6 R T I 0 V G d Z d 3 A w Z V o 2 b T N u N W J M V 1 l y R W t 3 Q 2 l K V 1 J 2 M 2 V X W F U 0 b z F o a D F k R 0 x W N G F 0 d G l J R l l a U F E 5 Y T R m R 2 Z 4 T 2 o 1 U 1 B j c W h J S j k y T 1 h O Q m 9 h R 0 l p S W p J N H R E Q 1 R r U k V S R V J r R G l r M H Z E V F d K a l F H M y t E e D F W K 2 1 P e j Z X Z G p r T H p U V W h u c F B E Z C 9 N c z V l N m p t c m 1 E c G R 6 Y m N a M G N C a G Z I d U F v U U w 4 S m F T N H d s c 1 p a Z U 1 1 Y V Z Z W X Z I Z W 1 z O D E y K 3 d G U S 9 v S m 1 Q N l N h d z l D c W N v W T F 4 K 3 N I S X p m N 1 Y 2 Q 3 p u W F Q 3 d W N 1 Y U h R V U V S R V J H U n h h R 0 V u S W l J a U l q S 0 h G Q n B l b n E z Q k N 6 e D k 2 d C 9 R R 0 w 0 S U N s M z I x V k x 1 U G 1 x W n U x b k 8 z M G Z n b H Z H Y 0 V O Z G t j S j J R c z k r U 0 x u c n V j U F p U M W d J V 3 l 5 a U p H U 1 l 4 Z l J 2 V G l r Y z g w O S 9 n c W Y 0 R 3 o v V z I 2 Q k t s V i t 3 Q l Z I W U N m b X p w Z H I 2 N 2 R E M k J j Z E 1 1 W j Y 0 b 0 5 C U V J F U k Z a S E Z y W W l Z a U l p S W p N S V l X R 2 w y O H c z d V Q 1 e m Q v a F J P Z k x S R W t u N 1 h J T 3 B O Q m J J Z W V 2 a 1 B X V 3 l I b 3 J G R E 0 z R U x w M W N 2 N E t n V n Z H R 0 l m d H N h W m 0 r O T l 6 b W t W c 2 p 4 Z m R E Z 1 l C R W l D e E N a d l J n T l Z 4 a i t Q a k x 0 M T R 6 U E Z 4 a j F Q a k h x d F J q O D F v c U M 3 Q 0 Z E a k F 6 V U d a b j F 5 N m c z Z m 1 W O U l 1 W n k 0 c E 5 C U V J F U k Z a S E Z y W W l Z a U l p S W p N S V l X R 1 Z 5 W k s r c n p l Z W 9 n W E 5 2 N H Q 0 N l N k Z G p r S G 5 N R n p j c m d t Z y t l R V p O d 2 E 1 Z k F t Y 3 Q 0 U n F 0 a z d 5 S G 1 I Y 0 J 6 L 3 J B R F I z W T R U a l p O M j R i d X M z Z D U z M E d K M 2 c 4 S U V 5 O G p H Y k V a R F Z r Z G R U a 1 Y 5 W G h 3 M E 9 E N 3 E w c k Z q Q m t s R V A 0 b U l U b z h q b G Z R N E d O N l p X K 0 t u b H U 3 a S t x Q 0 l v K 3 p y a W l n M E Z C R V J F V m t j V 3 R p S m l J a U l p T X d o a F l a W D U x a j d 6 M 2 g y N 2 V N T T R u V T B y b l I y W m I w b E N z S D F a T n c 2 d G V 4 Z D J 4 M k p U Z 2 5 q K 0 x n b X d P R G h H Q m Z I Z U J q a j R l Q 2 V G U 3 B l W G F k a V l p M W p t e E R i W k h l d n d i R k 5 T T E J F Z H J z b n N C O U h y T W N E V m t k Z H R 1 S W h K O G M 5 W G g y M T J J c U d E R 3 o 4 L z d O M z M r R j E z V l c r L z k v Z n Z m Z n B S N z I 0 e U V V d W N a T W x X N 1 p E U W l D Q k V B a W t R a U J r U 0 t n e n d F U E p j S m 5 K Y 0 d u R F h O c G N Z R 0 N B K 1 h G c G w 4 Q U 1 o T W x R T H d N S k l Z M E V D R 2 t r Y 2 V U d X V N V G R s b X p M N n R L c G U z O S 9 m M G h X N U Z p M l p W d n l r Z V R Q N j N u e X h H Z l h k Y V F q N l p 5 O T l s c H J W T D R H T W p a a X h 1 V z F w Y l A 1 c S 9 J R n h C e X Y w T 0 Z N Y U V v Y W l v a U l p R X d l Z W 1 N b k l p S W l J a k l C S 1 d s N D l y b 3 p l O W h 5 N U U 0 T z l U M U R Z S E 9 G R G t k T 1 E 4 a E p F U E h L O E V 3 Q 3 o 0 a 1 N j c E 4 0 V H Y r L 0 h S U E N j N k p N U 2 J 5 R T R z a W N N e j d I M 2 1 3 M z k z Z n V v U 0 9 m S V d 0 O U 1 r R 2 U z a U J Q T 3 N q V E h l U U l y S 1 U z e U t 1 b D Z B U m p n S n B R Z 2 h 2 S z V u R n B V U T F o U i 9 N T H o 1 Y V N o a U l p S W l L V G g y N m 5 F e E V S R V J H U j g x S X l Q S l A 2 S 2 J l e X M v M 1 g 3 R 2 o v R F F G S 0 h F N F V 1 Y U N Y W E x i M 2 h P c 0 5 E c D Z U T 0 t 1 a z R l R j h t a 2 U 2 O T l Q b F o 4 L z R H R E s r T 0 1 D a W F E b n Z x M T V L V F R p S k 4 0 N W E z W X F J a U l p S W p B Z E t H b 3 F J a U l p S X l I b k p H R V B F T F d a U j V U c 2 9 q O W F 4 L 3 Z C M 1 N P V V B v M 2 F s R T U 4 b E l G Q j d V Q m t p Y m x 3 d V N V N 2 5 Y V l d M U 2 J y a F F v Y 2 p J a U l p S W p J d T Z i W T Z F U k V S R V J F N T c x V W x W c k J p M n N l W W x u d 1 p S d m R X a W 9 5 N S 9 L R j J 1 b j c 3 T 1 B u V 2 p q R T l q d 0 Z t a D R 0 N G Q z V W Q 3 N j Z 1 V T h K U V J F U k V S T 1 F r b E R R V U V S R V J F W k h 6 b m p H R 3 N 1 Z 0 Y x R m Q v Z 0 t Y V j d 5 Z n N G Q l U 2 S k p G S k x Y K z R n N T R I b n V M S W Q z N U 5 h d j N 6 a k 1 X W V Z o Z k Q 4 b G d s Z n o r M W t j d U x a a E p 6 Z E V P Q W l J a U l p T W p K S 0 d r b 0 l p S W l J a U l 5 S U 9 3 V 0 1 i d m t T b F p N K 3 h o R j R W c j Y 2 N V J F W k x S R k Z z K 2 0 0 c 0 5 2 e H Z h b E 9 m S 0 5 Y O U o x O T J N R X V m e W 9 I T n N B S l U 2 W X E w c G 0 4 N U Z w S z Z t T k Z P T V k v U 3 l M a U l p S W l K e U t r b 1 l p S W l J a U l p S X Z V a G x 2 W U 9 X M G p 6 T z M 3 Q T F F M 1 B K Q 2 h 5 T X k 2 U m p I S V R L d m h x c C 9 m Q 2 Z S U m J Q c C 9 2 V W p k T n h 4 T C 9 t M n J y T T Z i Z 2 h E U T Z 5 Q 3 Y 1 L 2 F 5 R H V y R n B O d 1 E 2 T V V z W W l J a U l q S T V L Z W t v W W l J a U l p S X l E Q 1 M 0 Z W t z c W 5 n Y l M 2 d m V S O V N 0 U W x X S E l x U F B U Y 1 l v L z l D Y k t I b n p x M G c 5 d T V X K 0 p 6 Y W M 4 Y k V T S n N S T j V R d T R k Y 2 9 5 R 3 V L V m h J d z d p c E d L a U l p S W l F e C t h d W d 2 S W l J a U l p S n l B b z R K T W E z b 3 B a U k U 1 N 0 s 1 O W N j Y z Z u M G E z N l l L S F p h T W d G R 1 N k O E p 3 d 2 l H U 1 Y x N U l 0 U E V D M 0 5 M V G 5 5 Z n F Z W m d W T H V M b W l v V m N t S n d 5 Q m h H S 2 l J a U l p S n d m V k d r b 0 l p S W l J a U p 5 Q 3 Z I U U Z C c W 5 m c G k 2 c X Z k U U Z s M k 1 Q a 3 F O Z j U 0 V E s z U U l j a H F N N n h L Y V d v R V R E U U 9 R M 1 h H Q W x 2 L z F m W E w 3 R G 1 G O W Y v a D l n R E k z e k k x b E Y v Q 3 g 2 U 3 R a b W F n K 2 h 4 R 0 x p S W l J a U V 3 K y t x U X J J a U l p S W l J e U F v N E p N Y V A 0 V m F 5 Y z l s R n F T N j d D U W J Q U 1 J N W k s v b k E 3 L 3 F G M l d y L 3 h D M 2 9 m M z R D M T l w a j F M b 2 F s M F F y K 2 Z 1 b 0 s z b G c r a n l t a E J J N V J k Y W 1 J a U l p S X l O b F F l M U l S R V J F U k V a R V J j b 3 h M M U t 1 Z 3 J 1 c T l W Q 2 R X c 2 V Y S W Y 5 R 1 Y y W W t s W C t q U V J D Y V Y y S 3 B G Z U x P b T B Q N 2 Q z O U R 4 Z z k r U 1 d i d W Q w b m R m a X h l T F V P e U V 1 Y l J v T 2 p l V 1 g w Q 3 B G e W w w c U N J a U l p S W l r N G F T a G l J a U l p S W l J c W Z K R 0 l m c X h F c E t v d 3 Z Z M i 9 W N z l u V G V U M i t 1 Q l F n S 0 h a c k l w R 0 J j b C 9 D M F N p c H V l d 3 R k U D N 1 S T N p Y z J Z S H R T d l B M Z E 4 z U F Q 4 a F U w e E N z T E h h S 0 l p S W l J e U t T a j l x U W l J a U l p S W x J d z N k M 2 Q z S E h I S F h 6 e G k x O D h y d j N n U k J C M m k 1 a G I r b m 9 h c C 8 0 R H M 0 c G Z n O U Y 5 b V N L a n l p d E p V U D Q z M T d E N D F y Z F E y V 2 Z a O T R Q Z n N E a F V V d W l 3 U k V S R V J F U W 1 K W D J p R l J F U k V S R 1 J n c 2 h t c z N 6 d m U 5 L 2 p 2 d n Z 1 N D l K T E w 2 V 2 5 w N G V p b 3 F K Q 2 g z W G F q S E V v a l Y 1 Q W F m U U N 5 b U p M M k 5 u e G E 3 b 3 p l O V d 5 V k 9 R c 0 d h R F l D Z k 9 T c 2 l u O D F Z M V h r c j c w a l h S M G R C Q U t h W j Z v a U l p S W l N a F k w S l J 3 R V J F U k V a R U p 5 R T d F c 2 p 4 Z z k r N 2 Q 5 U F Q w V U Z k W E I 4 Q 0 9 I V H R J c F Z M V T F O U l F X b H B h N E 9 o R 1 J 6 c C 9 o T D F k R D l Q Y y 9 S a G Q y V j J v W l d s a E 5 G U i 9 p R m t s c n p u a i 9 a L 3 R P O H k v d F R U U j V X Z E h N U 2 9 a Q 1 F N a 2 5 S Q 1 h K S 1 p 4 U 2 Z F M E Z r Z k x D V H Z 1 T W R 0 a 3 M x b n V 2 U E 5 P T H I 3 N F l 1 Y l B u N j l F W W d F W l k z U n R T V V J F U k d T U 1 V I d F N F U k V S R V J F W l U 3 N 3 Y w O U x T d 2 x l K z h o V n V 1 d W t t N 3 J q a k R s S 3 B G Q U J 6 N T g 2 b H J x N X U w a V F N Q W F K Z U J m U E t i b U R s d E k 4 e H U r U k t Y Q k 1 0 Z E V n a U U 0 Y U x Z V 0 c w b E E 5 V z E v U E 9 x c 1 V z a T F j Z G x 6 Q U V h R z l 2 N T l G S E g r V 0 R I L 3 d n U C 9 q Q k Q r a n M 3 Q 3 h B d E N J a U l p S W l r N H Z h a z R x S W l J a U l 5 S m p J W k R K c z N M a V J Q L z N w V D l 4 M z M z M F l Z N 2 p 5 e W l 0 N T l h d G Z Q Z W 1 y Z 2 h 6 a m t R a F B v N z c 2 Z z B 4 T F h z c T J 0 c C 9 R a 2 Q 2 T 2 I 5 T 0 Z E a z F r W E h J e F Z I a 3 h y a T Z 0 N V R V b H M 0 Z z V K N z l j V V Z W V n h S Z S s 4 Q V c r L 3 Z X d j g 4 T W Y v c E M x Y T l m e X B T O T l p W k l T e l R z V U V S R V J F V G x U Y W l F a E l p S W l J a k l C a m Z m M n B B Y 0 9 I T 0 N i M y 9 3 b V R V M U 4 5 U F Q w Y 0 1 N T k 4 v R G E x N z Z X M n R w Y U V v b E V v Y 0 0 3 N S 9 3 Z 1 I z U F B Z K 3 p y Z n B q V 3 Z q V 0 Z E d W U 4 b 1 B h a 0 U 0 T X p r Q 3 k 4 d k d n R 0 x 5 K 2 V 4 d l J R R X V j M H V s M z Z 2 c z h 2 Z i 9 s T C 9 1 T S 8 v Z 0 5 y T G Y v M F Q v L 0 V T M T d 5 R X N M a D h C a E d M V U 9 w U G F t S W l J a k k 1 S 0 Z L U X h F U k V S R V J H U l c 1 W E E 3 U D h 6 R E d r R X F s Y U d w c T R w S k x M d U g 5 N z M 4 L 1 Z W V l Z o U T Z 2 b 0 Z 3 b n h J e m l W M U l W W D A 1 c m F q M W J q O X h K Y i s 1 Q W 9 j T V N L U 2 d Q d 3 h Y R k 0 3 b W 1 k Q T d U d 3 d r O G M v b 1 R W R n p Y N W M x d m Z q T U x G a X p n e m p 2 d j V E T 2 Y r U X d m K 2 N o S G V O M 3 J Y a m N H R V l 1 S W l J a U l U R z Y 2 R z B 4 R V J F U k V a Q U l h T D V X R z F s c W F t N X Q 1 O H N r b l d i d D J M V z k 5 N j F 0 W n N H Q U J 1 V n l P c n E 0 d X l z d k x V U k h L O F R M N V R 2 W j I z Y y 9 P a n Q r U z l Y d X c 1 Q X N k M H F T a l N z U H h L K z U 0 T E k 2 V z h l N n F w V X d Q a j E 3 b G N Y Z D N O N D g r K 2 l n T E Z p e G c z c n g 1 b z N a Y 0 9 U b F Z H b 3 F J a U l o T U h x b z B I U E N O Y l Z k R l p t Z U R t V T Q 0 O U d H T G F U U 0 J Y W X d 4 N V l X T 1 M w U k V 6 a D h X M j J G Z 0 0 3 Q U d s N i s 3 Z 2 I v b j Z n d n V 6 U l E 2 T G h H U k U r b n I 2 K 0 9 u U C 8 w c E R 6 M z B F R H Q z N 2 1 U R 2 p C b W s w L z B 6 K z B L a E V C V V Z G U V d P Y 1 B 5 S 2 V D W E 1 M N y t K N l V X d n B M b m 5 N V n A 2 b n F B O S 9 W e W h 3 e E l a V T J W d W h K Y 1 Z U Z W V p e E J R V 3 g 4 c l B x T E x 3 W k l x S 2 l y a n F x c X N H S C s v Y n Q 0 O H R X N 2 F 3 Y X R V c X p U b 1 V F U k V S R V J r Q k p R M k I z M j I 3 S 2 h J R X p q c 0 p l W i t 3 b G x v R G 9 C d m x S R V R r S E R P W V V 1 Q 2 x 3 R X Z 4 N 2 Z V K z N w Z n Z m d W E 2 N z E r M z Z 1 N i t R c 2 N t S W p K V V Q w O F B E e n p 3 Q U 4 v K z l y Z n A 3 d T V t M n J S c D N I Y m J i Z H h 3 d 3 c y N H J s d m 8 4 Q 2 F V Z U t p Y U 9 h W F h V V k 4 w R 1 l k N 2 4 y V j c r L z l U M j F L W m R E d 0 1 y e X F l e W R X b H R V d 1 B K U W c 3 N S t i M 3 h K N D l l L 2 p x V j c 5 S 1 h W M G R i M z N y V z J s b 2 F N Q n h S a m R S S 1 N J a U l p S X l t U 2 h w Q 0 9 T e j N u e m o y Y z h D V X d z Z G k 0 a U l T R D l U Q S 9 a V G Z u S H d G K 0 F 2 a F k 1 R 1 J H U 2 9 u L 3 p r S i 9 6 M H B 6 K 2 x y c T Z P e X k r L 2 5 N c 3 Z 2 N X p T M H R K Q 2 h 6 V m h P Y 1 l q N m x V d 3 M r U T F W Q 2 R l d 3 Q 2 d S s 5 b l Z l U z l a d j R 2 Q T V n b 2 R u c 2 d a Y 1 R B V X U y R X V p S m J 3 M T V W M W 8 5 c U d k S 1 J X c l Z y R l p 6 N 3 p H V D d 4 a V U r d 1 l j T U d i c j M x V n E 2 O T l 0 c H p I b 2 V J a U l p S X l F U 2 h j a n J n c n V l d X Z k T T Q 1 c F p D e H l F e V d p d 1 d M Q m d I T E F a a k x m c H h G N W t J a G 9 3 b k 0 y Q X R F U E Q v c m w v M D J 4 c 0 x G c E t J a k Z 2 b m N x Y m h 2 b j M 3 M k x O b k Q 1 Z G N j Z 2 t B T F M w d E h E c D B p T G x 6 N T V K T U p z O V Z H T 2 V W b k 4 5 T F M r K 1 R I T 3 g 1 a X R i V U d 2 S k J x d E F o V F R p Y W F W Z 1 l E b 2 E 1 a 1 d K V 3 h L d F p t Y X h t W H F S a z F O d V F u c T d P e m s 2 K y 9 P V X Y 4 K 2 l q a i 9 L Y T E 3 e U d k N z d 6 b m R U V T F L a n F j S l J v c H F H T U o x Z H Q r M F l r b E o w O W s 3 R H p Z Y k N O S m p D T E 1 X a j h r S W l J b k R Q O T Q 0 Z k 1 a Z 3 R y Q X B l d i s 0 R z c 1 O T R M c n A 0 d z Q 0 Z F V h U W d Z W X k 0 d m R B d 2 l v O F Z h a X p F R E N V T n J C b E t G K 2 d 3 b k 1 q R U 0 r V m s 5 b X V 4 M 3 V M U m c 0 W W p J Z W M z M 2 Z k c m I y L 2 5 w V D M v S 2 o z L z h Z K 3 J x N m x p O G V E R m x a V 1 Z N b l R x V n F W U F Z w R 0 1 z a G R 3 R U 0 0 d X Z Z R X J p S W 5 w e k I 5 a D Y 1 R T V h K z l a a D h R c 2 R t c 2 d K T F l x V z h j c W l H b F l r c W l u M 2 9 n V l B G a D V W V W x M Q 3 h 6 L y t j U j U 4 O E V G d X Y v M T I 5 d T N i e H l j L y t V b G 1 6 W n B W N k 5 C R V p C U m R 0 Z T E z R V M 4 S T N t b E N m Q U p y Y T h I b 2 N v a U l p S n h 6 U j h j U E d Y a X A 0 M 0 8 5 d 2 Y v e W R j L 2 M v Z j I 3 V j E w M 0 l j W V B L V 2 t J W U d 5 W j N r W E l a S E g w S G s 5 c j l a b 1 d t Z G h N L z g r e n R i b 3 J W a 1 R P c V Z 3 d X g 1 W X R X M 2 o 4 O G N m N T d X O S 9 D O E I x M T E z S D l k Z G Z U M 0 Z 4 Y 1 l H a k 8 v K 0 U z U 1 J o Z H d F W D F Y e V d 0 d F J 6 N 0 8 5 K 2 1 P Y W V K O G o 2 M 1 V C U T Z Q R G t Q R 2 V B d U J O a V d p a k 9 U Z V V Y V U I r d k p P Y U 1 6 O H N N U l V W R n Z Q N z F y K 2 Z p a X k v b T B V Y 2 Z w Y n h j Y j d G R U p o c 3 Z t N T l 2 U E t Q e F F 5 S W l N b T R Z c U F F K 1 p Z c j l D V E 4 r U 0 Z r R j R P N n Q x N T J 6 M W s 0 a V k 4 N 2 F G e k t I S W p J S l d J Z 3 g 0 N 3 F a d j k x Z j Z F a E V a S H d a a S 9 h a 0 J 3 N G M 0 T n Z m L 2 p h c l Y 2 O G 1 u V T V 6 e X k y M 2 N Q b m x s e k 5 u e m h 4 Y z F 4 M 3 Q w O G t a c 0 R h Z 0 o z Z U F R N z F Q Y z Z q M 0 d U c l M y L 0 J 0 d X R C a G p V d H F U e n A y S E F 5 e n c w V X N p M W R 5 V V h J c X N 5 U E Z 4 T W R w c 3 Z C V W 5 u b m 1 H U U F h R 3 h 2 M W U r N E 1 x V D J w a k J m W F B Y Z l h u W T d H R D h r a 1 p x M 3 R 2 N W h 2 a m h Z T F d Q U X J X R 1 J p c 0 5 n Q T J H Q 0 4 y V 3 d E N 3 Z D Z H p r Z n Z 2 Z U J 0 W F l X T 2 F 6 Z 1 Q 4 M T I 5 a U p 5 U V Z m Y 0 5 r V W 5 H U U 5 x K 0 Z Q a G x v U 0 1 S a 2 N u S F d r c z J t e V V T a V F E O U x V a 2 Z m L 3 h 4 c n J u b U d q N 3 d n U T h R a j h j T E h L R z h t R E V P U m V F W k Z J V m 5 V R l A w U 3 J v e n U 5 a l g v V E Q 3 d S 8 5 V T Z O R G t Q T 0 J p V 0 J J c j U 1 c l N P Y 3 l M b E Z E c V J R a U 5 r e G F r W i t y M 3 Y v O D l q e j M y R 0 Z k Z W V T V n Z l O X Z i S 0 N z c k s z U k l J b k t H T k g 1 S U p q T k x m N U h B d 0 N D V G d Y b 0 J Y U U V V b V N n T X h n R W F q S 1 h C W X E 5 e W J N b W R W M j M 3 M 2 N m d n Z l R H F j W m M 0 V k 5 K U V p K S j U 0 Z T J E a U V 3 V z F n W V Z o W T V C U k N h Z m x w W V d W c T l l e l F N U F B N Q 2 5 Q d l V w c X F x c W 1 E b H p K b m Z j Y 1 F j e l p z d 2 9 k S G d 5 Q W x H d m p L a F h S b F d p a 2 Z y c U Q 3 T G x 5 R T g 0 M l B z a z J Y d 2 5 l W n N x Z E h n e V N Z U 0 1 R O E l K M F J p d j V O W E Z z M W d j S z h l W l J G V U 4 3 M 3 Z m K z B n a 0 V 2 e j R 4 e j l t d z R Z T m Z Q U 2 p I M l h l d k h t R k R r d E V 6 b 1 J C V 1 g r W n h B W X F D M 1 h O V D J U Q 0 0 4 W V V X O H Q 3 d y 9 q U E F k O G 9 k R H d 2 c H F T a H l L U X p z Z S 8 w R l p G a E J D W l c 2 Q k J F W l B K b 2 E y d m p k N y 8 3 S F E 4 K y t D R F B Q L z g 4 W l d W b E 5 E Y z N V M V Z W Q m F D R T R R V G x P V E h x c X Y 2 R 0 M 4 c H Z w Q 0 8 5 b m N P O X E y b l B i S 0 V q d m J Y U W 9 j a 0 U 1 R 0 F v Z G N Q V X h 5 d X B p M V d 3 U E Y 1 S m R X a H l W a D Z Y b F p Y e G 9 R O T l p R X N 2 d l p T d m Z P V X I z S H J y c m R 4 N j Y 2 M W N l d W 1 s b E p h V 0 Z q b z h F V G t O Q n F L R m p r R m t 6 R m p V a W x S a 0 V q R U d E O H p u M 3 J q c n Z s L z h x d l o x e l l X T 1 p 5 Z 2 x E V V Z F U k V S R X p n T 3 B W S X I v L 3 U v L z V r Y y 8 r a E d k b l o x T W 5 6 N m R q M z N z W T F 4 O T l k V 2 E 0 e l d K a E 4 x a X F o T X J x S W d 0 S l J 0 M G t j b 2 R Z a 2 Y 3 W F J 6 c W U 0 Y k F h a m F m b k Z 3 W W w 3 b l J Z b D V a V k 1 Q U 2 V B W G x i c F N v N D A y c X l z S V R X Y j U 4 T 1 Y v O D R o Z j V 4 U z k r d 2 V j K z l 6 b m U 5 c m E z O G Q 3 M 3 Z s Z H R t a 1 Z F W k h 3 d z Z p d 2 1 N d m 5 Z a 2 5 3 d W Z 5 R n d W N k V q R 1 V w S l F 4 R V J F U k d S O D h E b l A v O T V u b j c 2 Y W V y c j Y z b m x L M S 9 K c T E 3 M U t w T E p a S 0 h E a 2 p I a U 9 t R m l U a V V 4 c j V M e T J C T H l R W n E 5 b l E 5 e G 9 P Y 1 J l c k w 3 e V F k O V d Q S 0 Z E b E 1 L e k 1 V U W R W d 3 E z V G d y R X B X O H F u Z 2 1 N e U 5 G a F E 2 c l l H Y k 5 t c 1 d I U C 9 4 a H J y b m 1 H c H F i b T R u R j F P e E J S R V J F U k 1 i U U 9 H e X R y Y V N o a U l q b G E w W j d B Q U F n Q U V s R V F W U 0 l p T W d r d E d Q S E R q b z Z P b G l 4 W W d V Q U 4 5 O T h N e m Z l Z U N Q e j U 4 K 2 5 1 T G k 0 d 0 5 I S n V l W T V V Z W F V W G N Q c z B 0 Z l J u Z G x E U j J Z Y j d h b E 5 0 S 2 U z M E p 2 Y l g r a n d 4 b 1 J q U W 9 V T 1 l W d z Y y b n A w Z n J T V X V s Z z U 4 e U l s e k k y V U V I Z j E 5 U U x 3 U E k 5 R m l 4 Y X h h T k V p Q U l J Z z R L R 0 h I b U w y N 0 5 r c 1 d M Q 2 d 3 T k d K a U 1 q N V N y T U 1 S U 2 F u S U c v S D N W M X F T a H F L a U l p S W l F d 1 M r W H l l d H J Z M n Z 2 d m Q 3 L 0 x B Q X c 5 U V Z s Y k d Y W G Z k a F R H R y t 2 c j Z R b 2 N u N D R C a l h F c W l j e W l P M U Z K V G R D a 1 p 2 N U 5 N d n A x O T N R O X p v U H Z Q N U l P K 1 F v Y z R h c F E w U E Z Z W W w v c E V C Y T l J M W p B M 1 d r e U p H e U h o a E 0 2 T D F x T m 5 3 L 2 Q 5 Z n Y 3 e m 4 5 U F Y x Y 1 h W V j E v T k R U Z m N v Q n N 2 U k V S R V J H V F N V d E p R U k V S R V J H U 0 M 2 K 3 Z y b z Z t c G l U L y s 4 W S 9 j Y z g 4 O X p K d z V r e H R 1 d U l H c n J y b 0 t v N F N B R E 1 N W W c y Z G l l R T Z N U k d n c T V i S E Z O R l R m e X N H Z X B 6 b l U 5 e X l 0 Z l U x a y 9 F N z h J S T N G T D N T N G N w b z h Z N G d Z b H h J b n d v S l l L U m N s c G x J W H I 2 R F l E U m M 2 d E F r b k Z B c n h w U z k 5 a W E 5 O T d X d D g 4 N X Z m N U l F S E h 1 R F R u L z Y w c W c 1 R l J F U k V a R k p T M G x C R V J F U k V a Q U p i c z J Z T n Q 5 O S t P M X U z Y n F X O H Z K e m J i c n V O R l N 0 V 0 1 I U G 1 U R U l o V l Z y S j Z a b V N 2 S k F w e V F 2 e G J Z N k 8 5 R G E 2 T X p 2 c F N H K 2 p O O W R N Z D N Z U C t h Q z M w Q 0 h L Q 1 V T T X k 2 e H d r b G 1 S W W h a R 1 M 2 a 0 p K N m t O R j V O U T I 5 R 3 p W b E Z S d 2 V j L y 8 z a 3 V 1 d W d p N 3 J q a k R 0 N y 8 v d m Z 6 b n Z l O G h 5 d X V 1 S U l w V T Z Z V U 9 q d 1 J F U k V S a 1 Z H a n B L R 0 l p S W l J e U F T V 3 k r W F l z R 0 V E Z i 9 k M 2 Y 4 Y z E x M X h E T 0 t 4 S 0 l q b D d y Z 2 x S R V Z 0 Q 1 J X d 0 o r U 0 J G U G t p U j g z d G 9 T M i t t U G Z V Y 2 g v d W F 5 U G h 0 a F E 3 e n Z G Z n B 4 V m d V T G F V e F h z M z h h Q 2 t K e H l Q c G h v Z z Y r c W c v M m h 6 S D R m c n J y N m V 1 c m 8 0 N z c 3 e V R y M y 8 5 N n d E Y 2 N z c 3 R C W T V N U k V S R V J H V D A 2 S k 9 F a U l p S W l N Z 0 V N S C 8 r L 0 V n O E h t O T B Y Z m R x N E x K V U t r V X N G b V B G a W h V O C t P Q 0 R T a G J L b V B H Y y 9 q Y W 1 V Y S t j b 3 N n c 1 p w Z T h G b 0 M y M U h O M F p Y W n d x U G R w d X J O N z h X M G F Q O G p p M n d 4 Z 0 N 4 d j B K T 0 p p O E l 4 R H h I R X B N b U h t e D B w W U d D M W p Z Y l N N Z W R H U 1 F v Z D M z c G s z Y n g 2 Z i 9 P U W 5 1 Z W F h Y T d q Z 2 d n c 0 t I W T Z J a U l p S X l L a F M w b E J F U k V S R V p K e G J 0 b X p a U 3 h 6 S C t T Q n d t V E d t M G x w N 2 o 3 W D l T U m 5 Y Z F h G Z H Q 3 Q U J 5 b m 1 w U E x h S T h 0 Z 2 l h a 3 V 2 e H J j N S t y S U g 2 T W s x M D V Q Z F N 6 c m Z S b C 9 1 Q U w y N W c v V G x E a F E 2 M U F r b F p q e W 1 o U k 9 V d X h H b W g 1 T l V o M k t V Z T F G b W h w S l V o V 0 t x S W h 3 S F B N O W o 1 Y 3 F W Z z Q 5 Y l d s c j R 3 a G U r d 0 U w M z N j V E Z G M S t N N S t s N 0 p D S W l J a U l U a z k 3 S m l v a U l p S W l N V T B 1 W E x w M F h D b 1 c r Q m x 3 M 3 N P a T M r W H o r a y t 2 V 3 J k c 1 F q O G Z m V X N q W V J J W n l U W W l p e U d 5 S 0 l y T 0 J p L 0 d E Y k g 5 Y l U 5 d m Y x c l E 3 d T R m T z l I Y j Z j c z E w W m 5 h c X R l b U F N Q z d W N F N n e l F r V X N q V l Z R N 2 t X W k V v c F Q 3 S W F K T 0 M 0 e H g 4 U E R Z S X d w Z E t o e U V 1 b D B t c D Z l S G o 3 O T Z V O X o y V 1 d Y O F k 1 M 3 Z J T T V j K 1 l V T 2 l 3 U k V S R V J r Z E 9 t c E t H S W l J a U l 5 U G p o R F B 3 L 3 F L K 3 Z M d 3 V G U X Y 4 S 3 p M R F d m a T J m e i 8 5 b y 9 m c j E 2 d 3 N a b k 1 o S X V V N F k x d 2 t U b 1 F S Q 1 V C c W R 6 O H p p V n c y d V Q r Y z c 2 R X h 2 c H p k M 2 d N N 0 1 U d n B 5 Z T B u b D J 3 a H N I b X Q 5 T E h r Q z Y y T n R I a 3 R R d 0 d k e W V n e j k 3 V V F k W T N D T m c 0 c 2 h a Q n h j W X l o e X d r d 0 x K N m d K S j Z u e D R z e U p s b E F U V H V J W j U 1 V E h s Z k d 0 d H J h V 3 I z N z F x M 3 p 2 Z T k v a k Y 3 L z R C V T g 5 O V J T M z N Y W W J W M X h 4 U m F G R E V 4 R V J F U k U 1 T F V v Y W 5 r T U d s M W l v a 3 R y U 2 F 5 b U 5 6 Q 0 1 a b m t I W U x T M T B X R k p B V 2 I r T G 5 1 d y t P a l B i M m R s e E Q 2 b m N Z U 3 o 1 U W 9 j b E l p S W l C Y k J r e V p L c D R Y R D R m d 0 N Q c l Z t e j V w N z E 2 O W U z T D F 1 M j d G T k F i d T N h d F R 0 Q W J 4 S m s 4 b 2 g 2 c F V T V H E 0 N V o 1 Z 2 R a M H Z r a j V J S S t z b j R I V 2 I r T H J O O U p 4 d T h r S C 9 T U j l i d k p C N z M 0 T m t m T z c r N n Z a Q X o 2 O E l N M H d S a i t l S V J 3 Y 0 l 3 a D R y a T R H T 0 p 1 a U p q a j R X S W 9 j a 0 l r Q m g 1 S G p F d l N D V k h r a F l n Y W o 2 U W J w c 1 F K V W V a R l N i b 2 h 0 U l d k N U 1 y S 3 l 2 a l l 4 e j d H c W x X c i t N R V B m c 0 J u U H Z N W m 1 w c W F l U H Z i M z g 2 V U t W T U t I W j Z J a U l p S X l J a m 9 V O H M 1 W T Z n c H V v e U Z s Y m N R O C 9 T Q l F m c U Y z V 0 x L W T B z b 2 p 5 M W h X d k l T d H J i O W p M M m R 2 O G Z p R n p v M E V S R V J P V W N h R 2 h x c U h j Z j V 1 T 0 0 0 Z n c 5 Z 3 J m M F p j Q S 9 B M n J W c k 5 4 W T B P S k Z 6 e U h Y Q 0 p N T F R q b H R 1 c l U 5 Z 2 Z R S 2 I 2 N j l F S k N D d 3 V m N 2 w 5 R m N t K 2 p a T H p 1 O G h G M 1 N U O D N z S W J K N 2 l T T z F a e G J N b 1 d z Y m 5 h e T d H Q W d h R G F 3 d 0 c 4 Q V l x Q j g x Q U Z h R 0 h n M m N H c W d 2 V l N 2 U z h k O F V W V j d C a 3 l S T H V 1 Z W N l L 3 Y z Z i 8 1 M U x M c m x F U 1 V N U k V S R V J t V E N V T k R 4 S F F r N m N o W l Z 2 S S t a V k Z U b 1 V H Y W V p W G l V T H l 0 L 0 M 0 Z D d W c F B L d G h R N U h S R V J F e H R D U 0 p V d V N u d W N 0 Z F J 6 b l R j Y V l t d 0 h I V 2 5 z Z j h K U H U 3 d T V m a i t R W V J w a 0 p F W k h 4 e k Y y e V p F b k 5 5 M T c y c 3 Y z U W Y x Z G 9 W V l Z W O H Z E a H d 6 M E Z q a 3 R F U k V S R T V J U 1 V O R H h I R m x X K 1 F 3 b E R P Y V d v V j h H Q 2 l s d F l l L 0 F i a F E 1 R l J F U k V 4 b z R K a D h P d m R 4 e m 5 Y N j I x M l N B S W Z 1 Q T R 6 b j J I R H g 5 Z X M y L 2 Z 2 b F N o Z 3 h N U m t W S G h i O X E w Y W M v U k I 4 d V d M Y n Z T Y 1 p 4 d j E 5 V F U v R X N t a y 9 u d D V z M m J t d 3 N a b k l p Y 0 9 S Z E R a U 2 p H T m F X M X p J d V V N a U 9 j c E 1 R T k Z 6 b 3 N L Y U F 1 U D h 1 K 2 J B L 1 B a e n E 1 c D J N b n J i a 1 V l V 3 l o d 3 h J U k 9 T T k t H c D R q M V l r T E N 4 M k N U Q k J W O G N a Q 2 h 5 Q W l J a U t q e j F 1 e V p N b l N U W n M y Y l F E e X J 1 d X U 4 M z M v S T J 2 V 3 J M b X o w S U d K a U 1 q W U M 0 S m d 1 K 0 0 0 d n p U R 2 Z E b 2 F q Y j V 6 K 2 Z M b D M y b H R i Z j J W Y m h Z U m 1 W Z 0 1 j R 2 x S R G J k V U x x V G F p e F U 2 S E J r b m l 0 M H d T M k x s T E l t V j g 5 T G t O S D d l d H B X S E 9 2 Z m l L M 0 V v S W h P U W t v Y m 5 T T m d 0 T G 5 R S U 1 r R 0 U z Y U p D a H l B a U l p S 2 p v T G E y T m x w U 1 V 0 T G d P T T U x d 0 x 1 T U 1 m d n I 2 K 3 R 2 V 2 I 5 K y 9 Z N 1 Z x M W V 2 Q j l Z W E 9 r W V J F V G s z M X E 5 Z n Z 3 U D Q x T k t s U z M 4 W k N v W C t 5 M 0 d j N z F k V 1 Z y N H B t V X k r O T d u b m 5 q d F M 2 U G h F W k d U a V R v a T N W a T Z r U 2 d s R E 9 Z R k t M O H B m b F M v Z z J k N 0 R 0 T 1 o x W D R p S V R E e E 9 v U U 0 0 W D d o R 2 J R c G t a Q n k 5 V m t S R V J D Y T B o b 2 F H U k d O a j Q 4 M m x w Y V c v Y 0 J 6 b l Y 4 R G Z B W D h P Z 3 V C e n Z 1 O G Z L b l I 4 S W l K U 0 1 Q a 0 5 H e l k 4 M D l U V V Z C Y 0 V 3 Z W V N T W Z Y e G V I e E h m W D M 5 e W t J S E p p S W o 4 L 2 J L U l V v W X l p b F Z l R k Z 1 c m x o U T Z E Q k V S T T Z J S 2 c x R l J F U k V S R V p K U T B O R H d u W G R K N H d 4 O W N Z W T M x c D d U M T l m M z k 5 d D J i S m x a N k Z q R X h H U m N T T z N a c z J h c n p R M k 5 q N W 9 y W D J U N j d y U E Z 6 b 2 d F U m 1 a V l l u c V F v Y 2 d F O F R 5 Z U Z X a F F 4 Q V J P U 0 5 L R 2 9 x S W l J a U l u R G w z N m R L b H R l b D A r d k Q y N 2 R 1 N y t 2 c j Y 4 c 1 h G e F k 4 R V F m Q 1 F N Z W F I V F U x T m F 3 c 2 R v S W l J a k V 2 N X B x Y W 1 a N E E x U U I 1 Z z V j c V Z z N E l n K 0 V n c W x m c X N X c G F L a k U v R n J y c E R 5 Y 2 d V N m J V a U l o T 1 V r b 1 l p S W l J a U l x Z l B h V 3 h z d k 5 R W W N 3 T n d j U 2 d V K 2 h i d z Q r M 2 J 0 M m R X c m x 6 N W o y d l d y T 2 x s N E N L d 2 l J a k l T U X o r c l F p Q z R Q W E F t K 0 x 4 K 0 t z Y k d 4 d S 8 2 d n Y r L 2 V 2 V 3 J k d F h 3 T m h F N U V Y Q 3 h p M T B D R E p C a E k y b W d v b k l 4 S 1 R m W G l J a U l p S W l J e G R h d G 1 6 W k R T d F d y R m h y a l B r a j h M Z E J F R H l m e i t j Z k 8 3 c k I 2 d F d y T z F I Q 1 V F U k V U b E 5 U V T l P M 2 d 5 R D R H M n Z 0 W m 1 Q T U 4 x M 1 g v V 0 Z q W S t P Y k F H V X B S R V J F U k 9 T Y 1 V L V 2 h p S W l J a U 1 n S U 5 E W T J m Z 0 M 0 R l p n T m J B b U M 0 S X V P N C 9 6 N 2 1 q V n J 0 a G M 0 T k J F U m 1 S e j h 0 V 3 Z Y M 2 o 5 L y 9 2 d y 9 G a F V W d l F x N D N S a n p u N D J O a l g v c T d l M T k 5 O W F 0 V y 9 j W E 9 r Q V J F U k V S b W R 5 V U 5 C U V J F U k V S T 1 l H R 2 h v Y k V 1 b l h y Z W d j Z U x q T E d i T F B X L 2 d 2 d 3 h K b z F h N T R I Y k F I R E V 4 R 1 J T V 2 o 3 O X U w W j R O N z U 4 K 2 M z S n B Q S m p 6 a U 8 4 L 3 B v T k R v W F V O S l F S R V J F U k 1 h V W t v W W l J a U l p S X N k e T Y r d n J M L 2 M 4 N z M 4 S F F m Q X M 4 Q U d B c H F h b U R 4 Y z R M a E V S T 1 k 5 c z M 3 N z l N U E N w W m N 1 V y 9 Y V G R 1 b l Z O Q U h W M W R l W G h j U G l t d n I 2 K 0 8 3 Z H M y Z E p k N E J C R l J N Y W x Y a i 9 I R X o z T j N O V y t B N H p o Y j Z x V z B C Q 3 J 4 R E d t M E t H S m l J e D d T a H F L a U l p S X l I b X Z 0 c l k y V 2 x K U 3 N 0 a H h u R m N C Y n d I b U d t T T J P W T Z 6 c m R D e G l Z a k l l U z I z Z H U z Y X B x T V B 3 d U h 3 U H h w a m J v d k g 0 K z l 1 Y U d o N D I 3 c D E 2 N 1 l V T W p n U m t m R 2 1 L N S 9 o a j E z N 3 V i Z H p G d 2 Z 6 Z l J n T X Y y b D d u b G x U a 3 B T S F l v V U 9 i O E p a R 0 M x a l F i U 1 V Y W m t 1 M X F l T 0 Z D U 0 d W e F h Q S U d S Y 3 R x Y m I y W m 5 w R 3 J Q e l h K e W N T b U 8 4 a X U 4 Y 1 d q O W 0 1 e E N a Q 0 p R M E Z C R V J F W k h 6 V 2 1 O a j Q y W E d t R n V 0 d F N 1 Q U d I Q 1 g 3 L 3 V m e S t m e l Q y L 2 F 0 S 2 1 s M F B H S m l J Z 2 M x Z F R V O V B I R 3 h z W m R 3 T H R k M T E z Y j J O a D R 1 K y 8 3 L z d G d T N i b z F R R k R v K 0 V S R U N x a 2 p u K 0 h o e n I w O D J M V 0 h n L 2 0 r Z 1 Y r S 2 x n T z V Y a k x X T D N C M E U 5 T 3 F 4 Q l R l W E Q 2 Z i t 6 c D N u M 0 h T c 0 1 x T F V l b W R P b U c 3 S m Q x T 0 1 N e j B o N y t 1 c X F Q S U N m S G o x d W Z H T E d s N F Z V a 3 Q 3 N n R l Q 3 N E M m R D Y 1 B k d T A 1 N D J Q R k h J L 0 x p b X B H d E 8 z V H Z R Z k p C U U h W W j V q U T N w M 3 R K b S 8 x N T E 5 R 2 w 1 S 0 d J a U l p S W 5 K Z T g z M i 8 x S F h k e T Y y M S 8 3 d T F 0 Z l Y 3 K y 9 i d F N 4 V T Z K a E V S a 1 J Q S U 5 U V T F m Y X V 4 c 2 Z F a D R F M 0 E r e n p Q Z T g z e T V j d C 9 t Y 2 x r d n J W N T g r Y m 1 R Z 2 N v S W x J S X Z Y N k 9 o e n Y z Y 3 Y 5 Q X d u Q 2 9 2 Q j B 1 R l h W K 3 V Y V k t B O V Z l L 0 p U Y j N k T 3 h r N m Q 2 R H g 2 M z N B S z E 0 V 0 w r N S 9 R V k l 6 c m Z 6 N D V z N D V I d S 9 s R z h W N V h P N W 8 x b D g w K z V 6 O X V m Z j R E d U l I d k M 5 V 1 A 1 W G Z 4 O T F 4 N X V L S j l I d F J m a l h W V 0 x l Y n I z S U I x K z V v e U 9 W Z U t H K 1 V C M S 9 Z a T J i Z G 5 m U z d V W D U 5 W X B E V 2 Q w c n Z m d m V w a V d Y T i t w T n h R N U R V b 2 F p b 2 l J a U 1 q N X d D e G N 1 S E J h T k J x d G R 4 e m 5 E Y 0 Q 4 c H F h b T F 3 S C t 1 b l h y N 3 F x d H J a M j F h O W V 1 Z E t H R E Z C R V J H W U d n c W F s c E U 3 Q n B 5 W k l s d D B l a j B X O F l Z e j R S a V V R N m d h O F V P a m d S a 1 h P d E 0 1 L 2 h 3 Y z Q 5 L 0 w 1 c k w 0 Z n l T c U F N W j J H M G p G b m h v b E 5 1 O T V m Z V l 4 d X R E S j B D R 1 h Z Y 2 F r T E p F W j B 2 N l l h T 1 c 1 Y X h Q Z 2 V 5 d m N j c 0 s v V W l s T G t S Q U 9 3 S m t v S k h Z e G p M c E d I T 0 J 2 e n c 4 Q 1 k r T 2 0 w b E N T Z k V 1 N n F X O E c 4 d F R h Z m U 4 U 1 F P N V Z Q Y z B i c D U y S F Z 2 S 0 p 2 S C 9 F Z 0 p B S W Z 6 S 1 o 3 c F B Y V G N O d k 9 q S l p T N k V m W m 1 l e m g 0 Z 3 N S Z 0 p s Q U Z y W X c r S l E x b F V y S F d F d G c 4 N l h 3 c k h l b H R O U G M 4 U 2 t k N k d 6 b S 9 o M G l v a k l y W U 1 t c U t M c U 1 v U E l 1 d 1 d 3 U V l q S V l n a T R p S V R H c D F k W F h 6 d y t I d 0 x j Q X J q R E h M c k x W Y n J M V y 9 H T H F O R W 9 Z a U l q S V J E Y l R S d m 1 Y W n N t V n Z 0 T m J l T T d E W U x G d T I 3 T U x l M 3 Q 3 b n R t L 2 Z Q b m J E b j B S R U N z e G F T N G V m N G N H T y 9 v U m h x N T g 2 N 3 l z S 1 Q r V C 9 0 V z J u M k E w U F B y N n F 0 S m J w b 1 F T U D l U V H p Y S 3 B 0 Y 1 B t b X Z y Y m h k Z 2 N z Z T d N O W Z I c i 9 r N E 5 M W E F 6 L 3 E r W W l B U D Z 0 W l E z d C 9 n c 2 Z x Z l p s Z T Q 0 N 3 d 1 N U 1 O e C 9 k K y t n e H k v N 2 5 0 S l c 4 T E R t T n Z k a 2 V l b 0 x j c 0 d j Z V R C c m F z Z j N 1 U H Q 3 V H p I U H B k a T Z J b H B J S j h o Z z R x O W R U c j U v a j B l N E R 3 N j Y 3 d E d q N l l O S n d U Z D l o M X Z R Z F B t N m J m N T E x S 2 F W d W h K O G Q y Y 3 F q U G N N Z l I y U X N L R 2 t v a z R h M W x w e m Z 5 O E h l S j l u W C 9 R Z m E w M X N J N 0 F z b D d Y M j V G d n B 5 T F R S M 1 A 4 S 1 U 1 R V h V b G x 4 R G N X U W V y d E d Q Z 1 l p S X l H V F U w T k N 3 M E h Y Z H p 4 c G p y Z 1 p p M X R v L z V 2 U D V t M X B i V z U 4 O G N P Q k F H c z E r R W h H U n l T R y 9 k d T N h b n g 5 O X N H e l p z Z 3 N k e C 9 s N U 1 w b j g 4 N G 9 W S z c 3 M T d M U F B Q b m 1 5 b l V W R U p p S n J M Z T M 1 T l B k M z d 1 Y i t 6 c j E w Q k d m V 1 N 2 S j g 4 Y W V C V n F G S H J V c E 1 Z W G 9 v d 2 J x K 1 Z 1 N 3 Y z R D I 0 M 0 F H a X h z W E h r c k 1 C U j J z d H J J V l V r R 2 R 0 W C t 2 Z 3 R p S G p E U D c 3 d V h U Y m F i Z k p E Q n V I b F l s c W d N R l d w c 0 1 4 Q T J u R C 9 H a 2 1 E V 3 R D U 1 p i R X l r O X J u M j N w R G p h b j J q a V E 3 Z V h W e G J O R 3 R N K 1 J m S X B u a D B u N m h j e U p L e k 9 q S T d n Z V B T M l V B R 0 J Y V n Z m L 3 l M b W x i S W x N R 3 Z r Z 3 h k N n V C O W 5 l O W 5 O e X R v O F Q z U X V T d H l r T 2 R Q K 1 p W S z Z W e F p Y d m 9 E U z Z B R F B r a j V 5 S W l J a E 1 U T F c x d G R I U z B 0 S 3 A y V 3 o y d 0 t a T m 0 3 S k F B b 2 h i Y T c r W H o r Z C 9 0 S D c 5 K 2 8 w b 1 V T Z 2 l J c F B j M n J W c m 4 y c H N i U H c v e H B o U E F t O X J i R 3 o 4 c G U v N 0 g x M j N i d D N P U X N j b U l q S W F B b X R w e m F l N H Q y T V h m K 3 p h Z j B 6 Q 0 1 H c G N 3 c 2 F s T j h q a H E r N 3 d 0 R F h F c S 9 o T X p V W D h w Y m V G T H g 1 N F p u R D V X S H d s V n l h c W l S b 1 h n R D k x N 1 R 2 a G R z N U E 1 a k k 0 e l k 5 e V M r T V Z J N T R 0 Z U R i V z l y V U 9 t e l N j R V U 3 e X J k c F h q d W d Z R G 9 i d 2 t P d l R 4 V z Z Z a E 9 P U n R 3 S H Q r Z l R n M S t t b 3 Z B M 0 k 2 L 1 V 0 W T B S S l E 1 a 1 U v Q 0 R M L 3 U 0 L 3 N Q W E l u Z m o w V n h j Y U h N S n V L Z k h R V k R 3 b l J p Y m Z U b C s r a F h 6 U W g 4 V 2 5 M Y j J C a l l k L 3 d O T H F E M U F T b W F N M n B T S W l J a F B V e X B V c k s z M 2 Z 2 O U p 4 b k t 1 d H R U T k R v Z E I 3 Z 2 E z c j F x M W I z O U R R O E o 1 M T Y 5 W W R Q e U J D U k V S a 0 V t d H F h d n B x Z l g z O V B h R l E 2 R F p q e k 9 X d T Z 6 N 1 I y T m o 0 c 3 l B S W Z y a D I 3 Z H F 6 R z l J a 0 l w T l N O d k J K Q j N r e U 5 z Q z N B V m 5 y N D J Q e D d i R 1 Q 1 b H d N b m 5 G d 2 p T R m t I Q 0 x H S m V y M E o r c k 9 4 Y l c x d 0 Z v T z V m c D R v S E 0 z O T N m d G 9 T L 0 l E N j Z M R 3 B l T G s x T n h j W G l 5 d D V u Z W d Y V S t s b 0 8 1 M U x G S l J Q d k N q R H p Q T 0 p T N U V l T E R 6 T 0 U 3 M z d n R F Z Y M y t R R l h m M G U v b 2 l l W U 5 u b z J Y S m F j R H N D b l Z 4 c U Y 4 N m 9 U Y k h V M m x u V z Z s W V k r Z l p V K z J l O F R i b D N r U m l w e i t G c T Z u c z k r S j V t a D I r b G t l N n R v e j d M c U x r O U 9 Z U G x C S k N Q M 3 R T d j k r Y X V O e D I z b k c 0 Y z U 1 c n p 0 d S t l O D Z k d k c 5 d 3 h 0 R 0 h L U E k 2 V k R T V U N h R m p 2 U T J k b l h j T T V n d 2 R F M l V p b G c 5 T T R v d U p 4 b V p p V 3 Z D W l A w d W p x U T J z T C 8 3 V D N S b m Q v W H Z s O W 5 L d H J h Z l V G L z l m c U p l U l N H Z m d v a U l p S n l t Q l F z V z F N V G o 4 U T l i Y T k 5 a W p L b T I x a D Z 4 M W 4 2 e n U 3 d j c 0 T U F t T 1 N V T V J V V G t m T F Y r L 2 Z y b m d Q Z l g x O W Z Y d W E 3 N 0 9 t U E 1 C N H d 4 M 1 l D U 2 h p T G 5 J V H N r N F J K W V N 3 N m Z y b n l P Z G o 5 R F g 1 Q 2 p O W m V p S m R m S E V U O U 5 i N U R q U 0 M 1 T j F 2 c j B C Z m 5 C W k k w e G h w a H h p Y n N o R W 8 1 S H F S d W h 3 b 3 N 5 T l J T b n p J M V M 2 a 1 V v Z H N P V X V H R 2 l U d j l s N T Z O S n A 5 R k t L Q j d P c D d p L 2 N 6 Z j N k T z R p Y T E r b 1 B Q T X d Y S m l v N W s x b D g x b l Q x O H B U d l M y R D Y 3 c j l I R D g 1 c 2 d W a l h x a V l z L 1 F u U 2 c x U T R r Y T R P R G 1 W e T R 0 b k R N W j l 2 a n B h M V p j Z i 9 O c j J Q e D d 0 b E d I T T h Y a E p j Z 2 9 B R D N m d F B Y R T h R S G l n e W k 3 a G 5 G N V M 5 N 0 d l W m g 3 c m F S N 3 g 5 d S t x W E 1 J Y n l 1 W V N Z U G t m d S 8 5 M F d 1 Y 2 F U b H M r e l I y d H p 3 M j d y a W F j U E N a c G V G U n Z r S 1 B E U D N H c j N a a n h L U G V p W n g y Y n l N b W M z N z h G W l Z J N D B y Z V I 1 M X A v U k U r d X Y 0 e m R N U 0 d t S j E v T 0 J l V n Z J U m F x Q k F 6 R 0 d P S j J L c 1 d S d V p S S G w v R G N r U i 9 S b H Q 0 R V d B N z F y b V o v O X l Q T U t i M G U 1 M F d s M 2 l J a U l q T C t M R n E w c U N J V 2 k z M 1 p H S E 1 q c 0 J 0 N H l G c j c 2 M n c y Z S s 5 Q V c x S V J F U k h w R j Z 4 Z n Y z N D l z Q j c 0 e X N L R k M 0 d U 9 y c W l 2 c j Y 4 M 3 h 1 e F l 0 M j V k Y i t I Q 0 U 1 R n p 3 Y m N C d V N D Z 0 8 4 a H l N T m Z I L 2 1 3 U E I z S z l O R 2 Y 3 M k p 2 c j d r O F F q c k Q x W X l k Q W Z 2 a D E w M E l K c G 9 i a T F J U V N 6 Q W d u b V R y d 3 V O U 0 w 0 T 0 h n R G x 5 a k 9 4 d l A 5 a D d p R D k z N 2 o w a 1 l P a G l X e D Z 0 N G Z l a z h h c 0 p K M W d 5 W n V 3 Z j l s W V p i T X g w b k 9 X b z N l N 0 x k T E l x V 0 1 T Z G F j b G J 4 V F h T d U 9 Y W i s 0 T k V x d j l H d U 5 I e D V j a n B o N D V L M l B v O T J I e m p o Z G t N V G h U T W p 3 O D h I S E 0 4 Y 2 h u K z l t e E 1 z L z F Q W C 9 t T X F D Q j B N Z H N o W C 8 r V k Y w L 2 5 J M U J X a k h h Y k l N W l E w b E F r c m 5 X K 2 p 1 Z n R 4 Z G 5 i Z V R W L 3 U 2 T j F E a H N y N G N 1 Y V V 2 W j V Z c U 9 x W U 5 5 T E d H R n d U b 2 p T M m d B d k s z O E t H d z k r a k 4 3 Y 1 B T N T d k b l E 5 U U h W O U Z V V 1 J t W V o 2 T W l J a U l u T k R T c F V z W G U 1 N z N j b X Z 0 N D J 2 W H J 0 M W 9 y Y z B D V H d k Q j h M Q X h w a W 1 U e V d 4 W H N s Q k V S T 1 R V d G 1 6 W m N y V G Z t d X Q 1 M 3 A z R 0 d M T m l 4 W X J 2 W n J Q W i t 6 W n M y T E F M O E F z W m 4 0 a U 1 q c U 5 W a F l H M T V M R n N T Y l d 6 d X U 4 U U c v c U 8 w Q l Z r N l B a e n B P M 2 8 v N 2 c z N T N w c H p 2 W F N 4 R 0 V p e G l Y c G h D a n h J c 3 d K R j N O U m N p c E x Z b V Z F S F E 5 d n l P e T I w M 1 c w R W 5 L b 0 M r U F Z 2 T F Z 5 S V R Y a E l o e G p p S j N C T 1 h x R E h G M i t Q b E t F Q n I 1 d S 9 r Q V N l W E N l N E d t M k J q M l Z 5 N H R u Q V B E b j d 2 M G 5 m U z B P Y l J r N 0 0 x e D B 3 d T N H b 3 p t U l l u N T F 3 V F Z u d l A 4 c m l t c j Q r N m 1 O Y W t V c T U 1 e V N o a k t o V 0 d 1 e D F x Y 3 J 1 N F B u M j M v T j R k N W 5 5 Z H N Y K 2 t i S H Z T b k 1 L M 3 N U U m V H W k o 3 e H p 5 V E V 1 N W J I R n p D e D V O Z H Z i Z m s 0 K z Z L T X Z k N E F 0 c l Q 5 b X h m U 1 B x Z H B R U k V S a 2 5 G a S t m U G 1 G e H B o L 0 1 z W m N a c T B O V 1 d z L 0 J X d 2 N 1 T 0 I 1 T z d x d 0 t T S W l j c 2 J 5 K 2 Z 6 Z m V w N T N N L 0 R s V U N q M D N z Y k d 4 c n N 6 b W N 5 M 0 5 t M 2 E x S E x L b l V W a z N M T F d F b U J K Q l h t Z T Z q M 0 k v W j I 3 Z V Q 3 Z F N Y N E 1 a d E t k V E 1 i N l p I e W Z J M z Z h S F p s T y 9 0 Q z l s O W 5 o S X E 0 c 2 5 z V X J T b V l R T V M 3 T 0 t G U W V U d k Z p M 0 Z 5 e G d G b V I 0 c 0 Z s T m V F R V p W N k V E a j h 6 b 2 1 m d F l s Z 1 V M V 2 Z H Q k t 4 a 0 c 2 b F o 0 U 0 p t a E Y 5 N G Z x V m V C S U M 1 a 1 J J d V N V N E R J R 2 V E d 2 F U a D B m Y W t S e X Z s U m x h S E 9 q S 2 x i b 1 F s c 1 h J Q W R t Z E 9 Q a n V 3 e W 9 z T i 9 u d D J 1 Q W h u b E d N W l M y b n J z e j A 5 Z k l Y c j d F a l I 0 U H h F a 2 Z G R 1 N V T 1 p V U H d n d z h I Z U o 5 b D g 1 T W V r O D Y w T T d h a n R t R E N 6 U 2 w 1 T G V Y U V I 1 a F I z R X p r b X p Q V G t K U n p x Z V d x d 1 R X b H J h a j F 0 c V k x V X h o d k c 5 a 2 1 J a U l q S U N k W F g x O W Q 3 b m 5 j b D h E W m p 6 R k p y N 1 g 1 c j d S U E F M e D N I d V d 2 S X B r b 1 l p b 2 l J b k R s L y 9 m c j F q d 0 N Q T k R Z M m Z n b j R Q d k N Q M F d q M E k 0 M k 5 q W j g 5 Z V B E Z 0 5 3 N G N P T k I z a W 1 P S X l E a G l y U 1 Z q Z l Z w e W Z h e n R Q Y 3 h q d m M z c 3 p u U 1 R 0 Z j R w R T J j T 2 h x a m p r b k Q 2 W n h V b W 5 C Q W h 4 e U Z z W E 1 M R 3 d S M W 9 V c G 5 E S j d E O X l h V 0 0 5 Y 2 t F Z W Z x Q 1 B D b n I w N V h Q b k R R e E d R Q z d z d D M 4 b 0 h V V H Y y a m Z 6 a F h G T T F t U n F H W k 9 w U G l z N W d p R 0 h S Z m 5 S Z G N C N T B W S 2 V H d j V R c H I 2 R G 5 Q R V R 3 U G d X O H Z t V k J 2 Z E w 2 c F N k R E h V e H l w N F M 4 V U N T d D N J R 2 N j e D N y M n l 1 S V k z b H M w L 2 J 2 b H J T M m J 4 M n B K W k F I U U h X Z j Z 6 Z F F z Q W 1 h R C 8 0 O V p n M G 5 D d 1 h l a 0 x T Z D R Y L z N 2 b z Q r Q W t y N F V P U D h N a j N m d T V y S 2 l H b X l z V z h t U l B D N j M 1 M U x E Y k R x M H V q R G t l Y 3 l J b F B K L 3 B Q U G 1 U T G J C V W t P Z l I 3 Z 0 1 j e X Z l Z G N L Y m g 2 O H Z t Y 2 t H a 2 x Q Y j h p Z W N Y a W h T S 2 t v W X k 3 b G x y Q 1 d 5 Z X Z s d 0 x l N 3 J 1 W j E v W H c r U 0 N u d U 8 y S 3 d y U F p s Y k p h M C t a T U l U K 1 Z x W H g w R l N t R j E x R 1 o r W j V m S n N o Y j N 2 W j A z R W Z 4 W k U 1 a E 4 y S l Z l N H V J a U l 5 Z 1 h t M X R i W G V y b D I 3 M G d D Z T U v M H o 4 Q X J n a j c 3 d m Z 3 Z D R l d T N h d G V z N T R l U V V F U k V S T 1 J 0 T l R V M j d s e X h a Y 2 s w N E h I N E 4 4 R j V q e k p X V m x a W C 9 P W k E w T k F Q L 1 R a V E N E c E h 6 a 2 0 4 R G R t Z T Z l Y l Q 3 Q U 9 0 V F I 5 a W Q 2 U 0 o z a 3 J T T k F h T E d v e W F j W U V H M H J M O H l 6 N D J R Z E V N a 2 5 U Q U p O M F F F a D R q a k R j N j R P e X J B a 3 J N Q j Z h Q S 9 h Z G d i N U 9 n T D h y V G 5 N M 1 Q 0 R 2 J h a z J 0 b W Q 3 Z V p R U G 5 W Y 0 J C Y k l Z M m 5 6 T S 9 5 c S 9 Y b i s z S D J B d W x n N U w w M U 9 Z M F d p Z X J B V j V 1 a 1 l i b y t R Y 1 Z p Z X F L S W h V W W 0 x L 1 Z W e j k z Y n V Z b X U 2 S G N N T E p R Z 2 V o c V V E Q 2 N Q N T B k S V R 6 c C t i R E 5 y e k d m W m t Y N m p x c X c 3 R m l S c V h 0 b n l h b m 9 G R W F v K 2 Z J e m F R d 0 8 w T C t q O S t 1 U V B Y V 1 F N c 0 R 1 Y U U 3 V G E v W F h 2 N U 1 Z O C 9 0 Z T h K T n F T T 2 5 E Q 2 U 3 e H h h V D M y O G t q S T N 3 d D l V T G V I T H p h d U g z V z d X a T Z v L z Y y S V Y 0 e j V w M k 9 s b i t k Z V d a M C s 2 e l c v Y W Q 1 e n l P R W R m a l N k T H d J c U 1 C U 1 V O W m R 6 T C t w M D A 5 e n p C L 3 E 0 L z B w S F p p a D J t c 0 1 B a H h M V G t K W V N j K 0 d r Z H U 2 Y m 9 N c H E 3 S C t O S W V q M E E 3 W m 1 0 Z E t T M l V K V l l l Z G J 0 R V V S R V J P V E U 2 d X Z y e T F 6 W G Z i Y 3 g 1 b j N X M m 4 4 R 2 Z n V G c r L z R Y Z 2 l D N H J h Z W 5 a L y t 1 W G J z e W 9 F O U l J a U l p W T I x Z 0 5 2 Q T k w N m R Q L z B O W l d k b j B q U n M z N 2 d O W X N X T E Z S Z G J h R z l Q c D l Q L 2 R 2 S G 5 6 d G d L S E t T S X Z F b G p M a 1 h 5 S 3 Y v U z A 4 R 0 R Y W G x w e X Z X V H M 4 R G w r R j B Q W U 9 D e U p W Y k F x V W M y T W N K S X l M M H F 4 R 3 l i d W V M a W 4 w U 2 8 w Q 2 h T O W F M c V B 0 Z j N K e E V 1 T H B 0 U H I 1 O W l i N 1 d G Z H F w V U 5 x V F p h O H l u e T l 0 a l V o N C t s S m Q v S G 9 l N F V t O U x 0 Y k V n Z D R Z c m l t V X d Q S j N I Z 3 J L N 0 x H V 0 5 3 T V R q V 2 t y W S t E M 1 h 0 N W U 2 T 2 5 Y U U 1 t V m 5 v W W x n U U x l W G 1 5 b 1 h N a j V R Z W x 4 e W R i T z d 1 M k 1 u Z E h U c 0 h I M y s y N W 1 L V 3 h T d j V X Z H M y N 3 U v Y 1 B i a j g 1 b 2 9 G U U g r M U h F R F U 2 Z j l H S D Y w O E h D M n B J T S t Q V 3 p m e l A 2 W X M 1 N U x r T k 9 h Z G 9 J S 3 d M b F l C d 0 t G O G l t b 3 Z 4 b 3 B F R l h k M W 5 E c m h k d F N T V 0 R t Z m 1 M N X F S T n R H Q m t a V 0 9 S a C t Q T y 9 L R W U z V D F I d V l y N 1 U w R F Q 3 K 2 J 1 M n J C b H U 4 a n R S R F h Y d l p u e j I r U U N Z e W t N R E 5 q T U g 4 V V p H V F V k S l F 4 c T N B K 3 Z S a z l y R z c 4 M 2 N j N k h t V V h I R G l I d G Z S V U F W V j h l V U 1 m M y 9 S a V l Y Y 0 p M T k t Y a 3 R i Z W h N V 2 4 0 e m Z R V n Y 2 T 1 N y a X k z Q k 4 2 T l F I a 0 V G e l N x O E h Z R S 9 u Z m Z q M j d B Z E h l M D Z D a T J z K 3 k 3 N n V o O W 5 i O V R D K 1 R a L z F N V V Z F c E h B V 0 x s e F l s R W d r W m x o c m x 3 T n Z B b D R I W k l 3 e C s 0 S W d H Q 3 p 4 W D d k d T N W O E t G c V N J a U 1 o N T d z Q 0 J B M z B I R G h 6 W V B t V F J G Y 2 F Z Z j R q R l l 2 L 1 E y T m o 0 e l V 3 b T g 3 O D E 4 M U N r O E t 5 M W R Q b F p 0 c V R i K 1 V Q W F B y Y W s y M m 5 6 a j I 5 e m F J Q V N O M E p O S 0 1 I a V d E b j F z U X F x U X p G S 3 Z T Z 1 I 0 e H p Y M X Z O c 0 d H T U l H N W N x S j A 1 V k N L Y U h r O V R G S 3 p p U 1 M 3 T T k w O E d H M U J G M l p y b z R u R X V S R z F L O E h H Q n B 5 Z l h 5 U U 5 j Z T l t V j d l R m 5 S T k M 1 T V R D S H B u d D I 4 T j J z d G Z V R 2 V S N 3 Y z R D V z d 3 J J d V Y 4 L 3 F 5 d W N 3 T k Y w L z Z o T 0 h w a U p y K 2 R N S F J w T 0 h S U k Z y R y t n U l k z c l h q d 2 N G d F E 4 Y m g 5 a m x Y Q V B E U n Z Z O X l L U G R D a T l F Z S 8 5 V F h C d i 9 V d F o r M 1 Z p e W l 3 b 3 Z 5 d X R M W m Z P d m d 1 b V B X V j N o U l p n M j B K L z N G a 1 c z Y 0 9 x V 0 J o b m d s S l c 2 W X p o R W M v M m l N W n p J N 2 N L V D d 4 S j F q c n g 5 W G V O S F R U a G 9 t b m V H d l F R O V d m Z n B x d W l Q b m x w S 0 d N a T V s O H A w Y z Z u M k d 2 V j I v c H l P O W x Z Q 2 o v Y 1 l k R X F G c G V D W k N a L 2 F G d T B y S 2 9 r d E l o b W V l M F Y x S V p i R 0 Z K T U k x O U d U M 0 V O Z 2 M 3 Y W x O W l A w d V l r N 0 Z L R D J i e W M v Z 1 V s Z j F I Z 0 Q y Z H o r Q 1 A 4 S S 8 z Q 2 N 6 c i t 3 R 1 N x T U x L S W 5 P N T B o c U U 5 M 1 p Y V G d t V E 1 R d F B h U G p a Z j F P Z k h 2 a V B 1 R V J 0 N V N W M H o 5 e H B 1 R 2 V r c l U r V C t 6 N 0 p B Q U d q N k x J e k R F N z E z Q z Z N c n R S U n l F U k t T Q T N r V W g 4 e D F w N 2 l U R m 1 D c k R l V 3 Z 2 b E l B a W V C R G F 1 W G J 0 M m Y 2 R U R G Q k V S a 2 V N O S s r e X p Y M X k r Z l B r R H h w a D N B S y t L U k N K d m J H e H M v Q 1 Z 3 b C t N N H o 2 e G V 2 W H A 4 O T R n V G 1 Z U U N h e m 1 V N i t P K 3 J 0 M D g y Z D N D a 1 h 5 S z N E R E 5 P U 3 J k S 0 E z e F N o c m l s Y 3 l Q b E Z E b V J Z a z Y z b G x Y O F k x V T J I R X B k M X h L M 1 F p e k l r V z h O R G 1 O d m R s d U 5 x Z m F h T 2 8 3 e l B a M D U y R H k w T k x m R H J P c D d 6 Q T d N c D A w W i 9 1 N H B Y T G h p T T Z U R F F K M l p E c n B D W T Y 5 R n B V S m Z E Y W 4 y b m l v Z X k 5 d F E r Y k d l Y 2 F 3 T W w 3 T k c 4 c m 1 N U z l T Z 2 p l S 2 l k U E p J T 2 4 y S j d D T 3 R p Y 3 Q 5 N k l B Z E E x Y z Y r c 1 l r c H d l b W h 6 c j h y U E h y Q n N K S D h z V F B j M W N X e n F I e G 5 q M W N l d F h K Y V l N Y n Z k N H p 3 R 3 V M W n Z E N 0 h B U k x 5 d W F 6 d T g 2 Z G 8 z b 0 h E d l N Y Z n p 6 Z 2 F k R 3 R P M n J p M m R 4 Y 1 h J c U F m Q 0 Z F Z T d U O G F L W m h I K z E v W G N N V j l U e T h x T H A z R G E x a 2 Z z N z k v Q i 9 E N j A v W n A z R m N s b F J 6 W E g 3 V E F z b C t z O X h t a l I 5 d j F J Q U F D Q U F T V V J C V k Y 5 W G t i T 2 x w S 0 d N S z l a Y T B 2 a 2 p i R y 8 v S l F k N 2 5 p T H R 0 e k U w M F Z F V l g 4 N k 1 v c 3 Z a M S 9 Y d 0 1 m d E 5 U Y j R V O X d 6 d U d n R 0 l 1 R 1 d V U n h m V G s 5 M E x X S H B 6 T F h S b X R o R U x u W D l K d y 9 M W U V o Y V U z M 3 p L N 2 Z K Q k w 4 O D B m K 2 t F Y X k w T l U v N l c 4 b G p k S 1 k r V D g z d D R i T y 8 v U E c 1 N X l D b G l U d W w x Q U 9 6 c X V K d n V i U D h i Z 1 l y W V V p N n E r Y 3 d w a n p 1 Y 1 o x d S t 3 b 0 h 1 U D U 5 d 3 Z X U E N s R W N Y b j l H e F I 4 S U 9 l U j F I d l h J d W 0 v W C 9 q Z G 0 1 a G 5 Q Z j h 6 Z V R E M 3 J Q N l R s R j V M e m 1 O a l E w T E 9 2 c j Y 5 d T d m Z n Y y d z R B Z k J F S F d H S E 8 v d G Z h N 2 p 1 T n N l L 2 J a W n p N d 1 R N O X h F U k V S R 1 U r Q 0 5 X d l d Q Q T A w T F Y y N m R J b m 5 l V m N h W T I 0 R m J n e U M 0 S D h C U H l o d 2 Z D T G 5 q Y V B 0 U D N k a 3 V 2 a n Z 0 d T F z U 0 I y a D F 4 N W J n V 1 N B S W l m R W h Z a 3 B y S X h Y c 3 p o Z V R x a 2 J L Z W d J S H N j W U l z W W w 0 c m l V Z W h I c V l o V 3 N p R m Z 6 V k 8 5 Q m 5 1 e H B v V G 5 Y T z V n O D l B Z m 1 I Z j Z o Y X g v W G x 0 W l M 3 R V d P T 1 p h M U Z 2 d W k v R 2 l i b i t a W G J k c 0 p t V 1 A 3 c G V i d 0 9 a U k x r U j d T M n R I R D B C Q 3 I 0 T T N s R n p B b l V x S U t 3 M k d r Q T U r V 1 h O O W d r c k F x R k F P Z 0 5 a O D Y y V z V u Y k V 1 N m 5 X d V p R N l V Y c G N n S j B S M 2 t C d G R k V 1 R J T G d I V j l y Z l F H Z V I 3 c l B z R H N p b 1 Z j W F Z J N z R x U m h k N U R s b W Q 1 R E k 5 c D J h Y X h 5 N E Y 5 M n h Q d T g y T k U w K 0 x z c U Y 1 T n d R L 3 h u N j N O M C t 0 a 2 h j d 2 5 0 a U d j V X p v a 1 V B N 0 J q b k 0 5 d 2 x N b E h T V U 1 a T j Z 5 M W R L Y T N z N 3 I 1 U z Z U O F Z v Y U 9 N S E l J T W J m M G p j e X Z 1 S k c r W E F z O X V i M k Q 2 N k x l R k 1 x a m k 4 N z R 2 S z R U c G p K Z X o v N 3 V Q K 0 h i T k J t L 2 p Z N 1 V G c V l t T H o 2 Y n B 6 T W h S Z H h T S 3 V Q T F R y b G Q 5 c m h X c 2 N l K 3 l Z c D V s U 1 J E e D k 4 a G M 5 e H g z T 0 Z i e m w 1 U S 9 t W T h K M F k 2 M z h h V 0 k v O D F 1 T n p p R D d Z c G R V d 1 l n N E 1 s V D J C U F Z L W n Z j R T N r Q k 9 0 T 3 J L b m x h K 1 J H S 2 N H V 0 R O Z X d w U E p 2 W H J U V U h w T k V I Q W 5 E M G J 1 M 0 x Q Y U 1 4 b n R w S k p p S W p K M k d o b 1 l F T U 1 O e G 5 N V 0 8 0 M X h o c l g w d F V K V k l K R D R H Z k E 5 Z 3 p a b z F M L z V s S 0 N J a U l o T k h m c 0 9 H R G V 1 Q W R j Q y 9 M b C s r L 0 s x Q k V H d 0 d X T E p r U 1 R n U 2 l j e l B a R E x i Q j J Z a m l z Z 2 9 D d 2 J h a 1 R i M U h 1 T C t 6 a j F z e W J R Z j l 5 a y 8 3 b m p N R F J k e l N Y S W F G e W F u V U 8 1 R m N V N W p U d U c 1 N G h q R C 9 G Z 3 B V O E p 4 b H N l c m V M S 2 5 t V 2 Y 2 R G 5 F d z E 0 Z V B 4 Y 0 Z R N m t a d 1 h o U z N i d 0 1 P W n Z 0 b 3 p 2 Y m l E O G t j W m 0 z Q W 5 0 e n g 4 K 0 J l e k 1 P d 1 B G N 0 p E V 1 h 6 c V Z W T D B o T z Y v Z k F H Y m o v Y y 8 r K 2 t F N k x N N 2 I r d W R p a l h O e W J u T 3 p q a 3 V P V m V s T z V z Z j l K d 1 F i U 1 V l W k V T Q U I 3 c D N q L z Q v N X N y R m p J a m 5 P V G k 1 R l N l N 0 J t L z N i S m Z W M X B M M U x q Y 2 N Y a n p H Z T F m N G 9 h W k g r M 3 Z 0 c F l l N V h t U 0 l x Z W l w S 0 V V b E x Y O X l a T k 1 2 b 1 A 5 M 1 g 5 Z 1 o 4 Z m R a U H o y d 2 Z V T 0 h p V 1 J C Y 3 d 2 d j R u c X h I S X N B Z D J a W F d U O E Y r N n d x R W 0 r R E 5 l S m 5 s V W N S W k c 1 Z U U 0 T T M w O W p D Z W p K T l p Q S m R 4 S H h p c y 9 x d U J O T l o y W W 5 H d z k v Z i 9 C e F B E U 0 Z P Y V h Y a 1 E 5 U 2 J E b H k 1 K 0 R 5 a z g 4 c 3 R H e H U v U k h Q d S 8 4 O X V H U l c 4 V 3 V Z W G 5 R W n J Y M X I y Z D c r e T h I b H d 5 W D c 0 c U Z w M U p a Z U M 4 Q 0 d 3 O T h q S D d 4 d 0 o x T n I z M X J 1 M 1 g 0 V E F D d W 5 m W n h w e V V 2 W T J Y R V B t d z R Q Z j N Q c n p P T F h z R 3 p L a D d B R W R L U z N E N 3 Z O Y 0 Z y N z F w R H h P M G E 4 L 2 N s a y 9 h N 2 p s c V h 5 a D d s b j J 4 d E d m S X l 3 V z h x V m M z O E l P R 3 h y K y 9 r e D N 3 c 1 J r V U t h U D M 5 K 0 p K R k l 2 T U Z 4 b k d 1 Q U Z j Q W N h K z F t Y S s z d n J M V 1 B B N D h W T 0 V R U k V S R V p B M n Z X c k J u O F V P S j V Y a l h 3 b z B n a 1 V 0 S F k y U G h U N E g 3 S G N a N W V 2 W H I x M k Z 4 a E Z q b l B C T m J T b G s v e l N Q Z C t m d C s x b C t a Y z d 6 R U p R e G R E b F J m a m 9 1 U l V Y c D Z j e G 9 4 S T B l Q X N 0 U E d z e U E y e k p G N 0 8 x S E N j Z W R F U 0 h 1 a y t R R n M r V F l r Y j V 2 T G l H Y 2 Z N a X Z P d H B U b m J 5 M z B k d T F t W G F o M X h w Z F p S S G 9 h b H N R c i t x b U t C R W 9 h b j R X a l N x a n Z J M H B w U G o 4 a z V q c m J n Q k k 3 N X Z y N m x v c j g 5 Y m F l Z j V j L 2 R C d 0 J v e W Z Y e G J O O G h W c 2 F y Z V V 2 R k F w N 3 F P W G p h c j R W e n d j T V F O U z Q r O X B q S 1 N Z Q l h G T S t n T V h G c 0 s 5 W W Z I T n J J Y y t s M n Z u R n d E Z n V 5 L 1 F u d z Y w c m 5 E c F l Q Z k d Y V 3 k v a y 9 M V 3 Y 1 U z I 4 T F c x U E h i a W N 5 R n N i L 1 h 4 Q 1 o x S H l i c G k y M W 1 i M m Q 5 M 0 9 3 Y n p Y Q l l E T E t F S E h M b V J K Z n h l e l N x d 2 Z t d n h r Q 2 0 2 Y 3 J 1 d 3 M 3 M E Z y Q U 5 S R 3 F F c 3 R 4 e m Z B R F k w Y 3 E 1 b F d T R E 0 4 b W s r c F B X S F p u Z D V Q S 0 h 6 c n Z r b 1 o 5 d V d a M m R 0 d z E r T G c 4 d X B n N X B k Z m g y O H d 4 e S t H R l N q L 2 Z a a m p t d l p h M W R H V j J I c k 5 0 W l h 3 N U F C b S 9 u Z G E r d F N l T l l V b m x Y K 0 1 Z a j R P O V Q 5 S F M 4 e m d B b n B O Z 1 h 0 a 2 I y T l Z 4 e i 9 I S n Z C Z j N w U m h r b U Y v K 1 J n Q U 9 k U C t a d m x 6 e l N j O D d u a z F M d m h S d 2 d J Q T l u U T h V T 2 h 3 U k 9 j L 0 5 t R E V q V m w 1 Z T d x e G J 0 N j Q z S E E 1 Y n g z S G V B T H p N R 1 B N e m E r M S 9 P S T Z 6 Y S 9 Y c T F X b z l L a U l p Y 3 A 1 b 2 E y c z d V b D F k L 2 J r Z 0 N Q N 2 F H S E 1 i O E h i Z j k 1 O W V 0 b X p a Z D l l d V h m c 3 d j S 0 x X T U N K e U V 2 M D M y c 0 9 S Z k l v S H U v W n l Y O G R 1 d W w 0 M H R 5 K 0 V 3 K 0 p Z R 2 E 4 d H F l V W x 5 U 2 5 I e k p p Y k t N c T l L S z h v b n N I e W V D V W Q r U X h G Y n B n e U x 6 c F l J V 2 1 0 c F N Y Y n k 5 M 3 R P L 2 x q O T M 0 e V F 6 N W 1 H T U F N T X o 5 d X F M Q n h x S S t W O C 9 i S 3 h j d 0 l G e D F Y d 1 N n b n R p e m U z N j V 6 Z T N y M D J t T m V u S n h L M U h p a 2 J a N H B v V G h 2 T E p z U F F O c j Z O Q T l V S G E 2 T V Y 3 T W l Y Z 1 h B M 1 I w N 3 l O c 1 h 1 b l g 5 c G 0 w S E s r U F Y x S W F M d W I 1 c 0 x y O X V m M z d V W W h z d E p R T n R k W H Y 4 M 0 h I c m 9 z W W w 2 c 1 d P W G V h N E h N e j F E V l p k e m 9 1 V W N I M 1 p I Q U E y c H R x b 2 k 1 W H p p Z W 1 y d U x 0 a k p 6 O D h 2 S W 1 I d S 9 h T j h U T 1 E 4 N T J T a G x J U T F n W m s v Q T c y Z G o 3 S T d z N z d T U H R I a m x s Z k h L N W x Y d m t i b V p x N E J I Z m 9 u V V Y r a H U 3 c 2 5 z S F d q d k h R V k d M Z U Z N e F p 2 a W x 5 V E l q c F J T L 2 5 T R 2 9 O Q U w y N V p s S z V R N V J F N X A 3 M X N T Z X J s O D c 0 W j h x a W k z a G t 6 N G N I N W t I M k 8 1 d j d l N l l t T D J a c T h t T H l R U y 9 y R D M x N 2 N Q b k N p c m N 5 c C 9 S Y W F r d X Y 0 Y U d k N 3 l F Z k R M M W h k Z m d 6 V G s r K 2 p F U 2 9 C c k J z Y S 9 2 N V d V U l Z l R F Z G c n d E Z 1 V P O X F V d m 5 E Q l k 1 R 1 J N N H p v Y 2 J H e G l w c m J Z M j F 0 d E Z 4 b k 5 j Q X J 3 a U M 0 R l B B N 1 p z M m J j c k 9 u V H Y z L 1 R 0 M j d P a E N m W k J G U k V U T 1 M v d j I 3 V X Z 0 M j d m d m J 1 R H V S W X N X T F l q R l l s O X h I T 2 R h N E x y R 3 h z W j d m Z D k v e j d w M T Y 4 N X N P S l R J Z W N 3 Q 2 g z T X B I d X p h d 3 d P Z G U 0 N U x H S m E 0 W V Y 2 Y W 1 N W V Z 4 V E 9 v a l p a T X l J V G h V Q 1 Z l b E J M d j J F N W l 3 V U R D O E 5 m d H o v T j R U L 0 1 4 Q 2 N P W T h W a W V x R 1 I y d U 9 p a 3 g 0 M D V I c 3 Z q V m R T R W s w b 1 l u c V l M R T F N Q W F P b 2 R 2 V 3 R S V l Y 2 T W Q x Z l Z I Y m Y 4 T i s z U G s 3 Y 0 J V Z V B 5 b n V y K z l h M z V O S G U x S D F 1 W X N D N 1 Z 5 d H E r V n B i R k s 3 b T V Z Z 0 d y Z X c r e W Q 1 e F Y z Y z B h Z U U y V 3 V H R m V t c H p L R T B Q Y X F E N 1 l 0 W W Z 2 S G R w d 3 p Q W k R r N k t M b 2 1 W O G Z Q b 3 F 3 c 2 J s a j k z N y t M Z V d O V n h W V X N 1 N 3 E r d T R y b l F P Q z Z O b C 9 F d n p N e H d a b z h w U E V W R F N V Q W 9 n S D Z U b 1 N H O W p i O W R E S E 9 6 N U M z b j d R Z 0 l v N U J S V E V h d G 5 U d W 5 W b E V Z W E h w T X d C T W o 2 b m F S e U w v e W h p b 2 V t R W 5 K U C 9 1 W m d K Q X d P R m J H b E 9 D W k N Z R E 5 B U U d k b U Y x V 0 p S a n d U T y t Y K z V 5 T k Q v N E R w d 1 B v Y 0 8 5 U H d 6 S z R a a D V 3 a z l k V W Z B R 0 R q N G U r V H p y Y 0 J V Q l N l V F c z c F Z R Q n N Q Z k p m Z 3 d s R D U w V U R y b D l z Z n Z t T k F E V D N Q S E Z N V W 5 N a 1 N x T U x 5 U G 5 E e j F z O F h j b k l y Q k 9 1 T T N n N D V 1 U y 9 o b U 5 l Q m V X e H h R R H M 3 Z m 9 E c m p t O V Z y e U J 6 V 0 Z W N 0 N N a V o y R D U 4 d V h Y R E N R S k c 0 Q T Z 4 M 0 Y 4 Y S s w V F F S Q j h r U 0 Z 0 U j N m c z J L R 3 A 3 Q 0 l p S W d M Q W M 4 O D l 0 e F Y 0 U T M x O S 9 W T F A 4 M j R H Q m o r d z E 5 Z l h s N 2 1 1 V z d s b X p a c H R o W X R R W k d J S X J L W F R 6 L 0 J n M X g 0 Z T Z 0 c D d Y T U t 3 M 0 k z d 3 V w T F p 2 S 1 p r R m l Y R H p Q K 2 J E Q U l i Y 0 N p W D R x Z H Q y M 2 l x d D R X M G Z l S G F S c 0 o 0 d k N R N W x a d k t M N k E 2 Z E 9 y c m R 1 N E V U N m l P d H F o e E N U d j l Y N V B H Z U J X e n d r V k 1 E e W V Z R m t y d 2 g 2 N j k v S 3 h 0 R z B 0 a T V j d 0 l K d 0 Y 0 c H Z m Z 3 F K M T d U Z D l o O G x n O E R G a 2 J z R C 9 i d 3 d P Z H U 3 b T N j e m N B Z n p 0 M T J X R E w w b j g v d k p H c 1 B m N m E x c j h m M 3 N q W F p s O U d 4 T G o 4 N C 9 T W D h K R T l m N l l u T 0 w 2 c X I x Q m 1 S V j Y 0 V n Y z Q k t R M D h Q N l J T T T d D V z N K Q W s 0 V k Z 4 e C t Q R z h 2 b G N Y e l l Q R D h P b V Z C d m Z Q c m d l Z 0 h z N 2 Q 3 R X o w O G 5 I c H E 5 a V F i U 1 V y O D I 2 a k g 5 c G Z v W k 5 x Y m F 4 Z n p K e V h s T F N V T T Z w b k o 5 a V Y r Z m R I T 2 o r T X o z W i 9 k Z 2 h Y V X F L d 3 J P W l h Y S T E x W W x W e E x 5 S 1 l T d j h z b j Q z d V l F W m N R Y V B S R 2 c 2 M 2 x u T 0 1 3 U X d 4 a E I y a 3 l S R D A r b k s 5 d C 9 C M H A 3 Y V R O N S 9 I W j Z q c E 9 G d 3 p F R F N 6 d G 9 j U T V P R z l v e V N o b 1 l W M C 8 2 Q m l G d E d T K z l m M k 5 2 M T B P Q 2 E r d X I z W T N C c F M y M W t a O G R 2 a C t 6 U i 8 v b 2 9 p Y z Q v N 2 1 q V m l W V V V S K 1 l D b k Z H V j R Z W F R Q M 1 h h K z V 5 S n V x c D N V M X Q 2 e l l p M 1 h 6 b n R v N m Q 5 a m c y S C 9 5 K z d P d T Q 1 N 2 Y x R T V Q e F V W M W R Y d m 5 I a n h x T 2 Z Q S z Z 5 M X I 0 S C t J U H Y r K y 8 x Z m Y 5 U m E y M 1 B w a z J i Y 3 F p c V V F U k V S R T d N c m w r L 2 Z q M n d j Z U h D a F l r d F c 3 Y j B B a m l P Y z Y w e D V r U E x s e T k v S 3 B m T C 9 X a m p 4 b z N Q b 2 5 i b U l z U H F E W E w 4 c W 4 w N 0 Q z Z n R v e m M 0 d H N O d n V S Z m x Y W l d M Z V V s a U N 0 R U p N T H Z 3 V E F R M m 9 E V 1 g 1 a W V 0 V z N t M G R 6 O U R V e X h 4 e C t O b H l l b m N Y T E d B T X U v c 3 J 3 b W V M L z U y e W p M b V J V c W 9 E T V V v R 2 x L a 2 N Y R n k 2 a k h i S F g y O X Z i N n M v N 3 J h Y y t s M k R 1 U j Z S e T J P d m R r Z W J 0 e D J E d z d t d U h t R W J 5 a W J 4 O H V U M H d I N F k v Z C t I d T h a Z n R U U T d t d z N Q e i t 5 a l p z c k Z 2 R C 9 z L 2 Z l O F h G b D l m M z M r O X c y Z l V h O T I z S m J l e T A z Y W I y O X N M U m R Z R 0 V o O U J K U 0 N L b V F u c E F B U C 9 J a 0 J I N E p K W U d F T k V n a G d R Z E N n Q 3 o 3 M E 9 2 Q 0 x y d k x y b m Z Y b G l Y Y m N w T n Q y V m J 2 M H Z T N T V U e C 9 6 R 2 l z V W J N b H k r d G Q r Y n h m T D c y a 3 V m Z m N j O C t N c H R 3 N W 4 v U D V m T 3 Z N S U I 5 b 3 Z K a 1 A 5 Z T J i O T F x N V d 1 d 0 1 W Q U x R b l o x a W l 5 L 0 d S O W Z m e V V O V E N 4 c 2 F 5 b l V m Y j Z p N G p o Z E d H d 2 t W L 2 k 4 L 2 p m Z n h E M E 1 k S m V M a X N j d 0 U 3 e m 4 z S 0 I 5 b 3 Z K a 0 5 W c F M v Y k x x T k Q v Y z l 4 Y 0 d V U 2 l S V H J E N X I 4 N U 5 G O F p 3 a 1 p R L 1 R P Z l F Q a k d l T 0 Z k e D h G e W o z W D A 5 T D F h O F M 4 M j F F M H h h d l Q y a T d j W E p 1 M 2 5 L d W F 6 N E N S d F Z G c z h z d k Z V M V l S S D J i a X F K a D J o b k N r V 2 1 r b E 1 V Y 2 R j V U Z 0 S U t v N j B s M 3 p 2 O W c v b X F a a T F F V D J r d D F j Q z h B R W F 1 S n U 1 c y 9 o U z U 4 R 0 Z v Q V N 5 L 0 R s U m t P R H Y z O W 5 Q T m J B R l F H Z G 1 E c F p l U m 0 x V H J j V X A 1 M 0 d Z N m x P O G 5 Z S T F q Y W h S V S t q a 3 p q e W F V d k l o S j J Y N 0 Z 1 N X V X a U M 0 d W d X Y m R r R z A v b X l N M X h O c H A 2 Q 0 Y z N G N i e j B u R G p X M l c w a T Z N T E M 4 W k k 0 W G 1 r c 2 d j O G 9 L N 3 B C R l F x R l l p N T c 5 K z Z O d W E 1 Y k E 5 U m 9 t b m F I b F B K R n d B d U F q d 0 o v Q 1 p E T D V U N 2 0 4 L 2 s r M k 4 3 Z X J y N k Z L Q l F L a F V L a F d B b m U 4 Z V B I a T E 5 M E 5 F M z d x W l R 5 Q m s z V D N 1 b n o r W D d q a G h 0 d S t L b n J 1 c C t V V X Y 2 a 3 M 3 T X p n e E l R R l F v Q V V x N 0 5 E N m J Q O G N o M F g 0 a 0 l J b 0 F t S z h 6 Y k t y Z H h X N 2 o r N m c z d 0 N 1 T k p t W G N Z a n A z Z 3 N X U i 9 5 U 3 h U U U J q Y 0 h X b m s v c k t O b E 9 t K 3 F 6 Y k c 1 e U 5 O V n B p T n Z t a n h 0 a 2 Y r Y 2 U 2 e k U v V G x r d l R s R X Z U b k V w e k t U c k h k W D h F d G 9 m e G M x b m N t Z T Y 3 S W V P W U t o c T h z M j h B d l Y r V 1 R 0 c z d s N G 5 4 b S t O Q 1 N 4 M z k x L 0 N T N 2 d w W H N E R l J 5 d m I r Y 3 Y x c D N C e C 9 z M j h k N E l i Y l R F d H F 5 S T N 0 b n R 3 K 3 R R S k J Q Z W c 1 K 2 9 k T m F x T W Y 0 T n d Q N 2 V X d m x O d T Z P T l B L R 2 l 2 b W 1 C N E M 0 W j d Q S k h 5 V 2 t t Z l R a Q 2 Y 1 c j V D a F B M K 0 x z S E h V e X Z Q Z m M 0 N 3 k v O F N a e W 5 z Z m g 5 T m l D N 1 J T S 3 k w V 0 p o b 2 9 y a n U y b U d F d z h 3 W m 5 K c n p P Z E s v M m c 4 Z W t W T k V i d V p t U F o v Z m l O a W 9 2 V 0 Q 1 e k t u Y 0 V q S D h s Z 2 F I N k N a a j J 3 T 2 h F R H V y Q 0 k r V G Z U R z g r N z N G e V p J K 0 5 N R U R M c l l a V 0 V 5 Y l d F S n Z M a X J z U X A r Y i 9 K Q l N 6 M k Y y T X l m W n k 4 M k t n U k 5 P d X g z V 2 x j Y V d Q c F p R Q j B q W H l X b E Q x W W N v e X V X V E 1 q b 1 Q 1 O E c y Z W 5 2 b H Z j R i 9 V M U E x Q V o y T T I 5 b T c 5 W W N s e j c 0 Q 2 Z v a X o r O D V I a W V P U D g r c 3 J O R X l N d k J w M W V 3 T H Z x a U p S M l l 3 N m w y b n V u L 3 Z 5 W G J k d F c 4 a S t i W X l 6 a 3 o r V T J P a j M x a H d l T n V x S H N Q R F p H N 0 9 E S C t G V T V Q U E Z p e T c r N 2 1 m e V J p T F I 2 T n F s Q W 9 y b D N h M n R y K 1 R F c T V T d 2 l 4 R G R n b X B U d 0 Q 3 Q V A r e U h Y Z H A y Y m F k W F Y x b m J 0 c W c x U W 9 G Q X F G U X J I b W F H O X Z Q d 3 Y 4 U V d 0 c j Y 5 O E R i e F Z D d k Z q W D l Y K 1 R V Z z Y z d G J W O X V y M j k v V i t 1 O W h n V m l x d U 5 K e V Z Q S k F i N T B l U T V w d W Z F T F R a Y k V k N V N 1 W T J i Q z N Y b X J p U l N T c k x T S m V P N V p E d 0 h W K 2 J u T k l R Q W 4 y W V E w V X d z Y m Z V W E t y d l N v e i t Y N U w 5 S G o v T j B h Z 2 g z M W x 4 S 1 d E T j V R Y V N C V j V W d H B N N E 1 y d n E 1 M X p v L 2 1 l N W x m M 0 t Z d m x 5 Q z g 3 a z R B M 2 F x c E p i Z U R E N m g 4 e n Q x Z T R D O E s v R F J l Q j h B Z T R K V n Z L L 2 h w a 1 g 3 L y 9 2 b X U r Z k 5 m U D E 1 N z V N Y 3 o w e G N k R 3 l 2 T D k v Q 0 w x U m R E O E N r b S t W R G Z V K 1 J 2 b 2 h y M E V Q e W t m N W 4 r T m o 2 T z J r d 1 F 6 U m J F Z j Y r K 1 c 3 K 2 R m Z 1 F q O G I 3 K 2 V X c U Z 1 N H I y M 0 R S Y 3 k r R W h 1 Q 0 x t M S s r N 0 9 O Z W Q v T G J 2 Q 2 k 2 R G x O b 0 R O a 3 B C d T B V Z n p m W X p v U 1 Q 0 V F h s b X h I Q V h a R k d R c n B K Z T N L R S 9 s e V N N U 2 Z O M 3 c 4 Z V p J T X Z 5 c E 9 K d 1 N Y N 0 5 3 c n o w N T h h U E l n b G R P c k 5 J S T Z V R E t 5 a U U x U 2 h B Q 1 V h W H J Q S X d v Z T l 4 R U 5 L R j A 4 N k 9 G N G F E d 2 Z Q e X k 1 M U p P N F M r e V V 6 T m R U e S 9 U d G V p c 0 g 0 N H d 3 a 2 4 4 U 1 Y 2 V 0 k 3 Z 1 U 3 V T J z a m 1 p a m R R S F d 6 R D B Q e V g 1 T 1 p M M l J k V 1 d o Z 2 l T T U N z d X V n e G w 0 b 1 F H c F l X U X h j Q l h K b k d r e m t 5 e m l q W F Z n S 2 J v R D U 4 V y 9 G V z J H b 0 M 4 Z 0 p o Z m Z q M j R 2 Y X A 3 T 2 1 p Y U 9 o S n B 4 Z 1 Z D a X V M S j g x N W N Y N 1 M 4 e T V z T D B u T 2 5 R W W t O e m I 4 S H d K R 0 5 T T 3 B B N X l k K 3 Q 2 O F k y Y k h 4 a l p H N 2 l v U k R a O U x a T j F 4 d W l j Z X V O c k R V Q 2 d V M X l n d E x T M l d a V m s z M n J a O W J D W j J 0 T 0 F x M 0 N p b G Z O Q n h u S G N D N T M w K 1 g z e i 8 v d j B M M j V v V k N v V k N v V k F v V n B H R E J 3 L z J B Q j l w Y V d u N V Q 4 d X l y a G R D d k F 3 b 1 J n N j F 0 Y l U x W n p L W j N O R 2 p S e G Z P c F Z N b z F p a W V s Q X p t R W 5 4 M S 9 D U k R U d W 1 s Z W F N W j R y W G x X N 2 d o V 0 g z R j Z o Z E 9 P V m x P W m F Z N G t o b G o w R T R 5 W m 1 k S m V E Y n V I R S t Z a n N B U U d 1 V 0 d u L 1 Z X b U 0 x V 2 p K M 0 J T a W 9 2 b 2 J i Z 3 h S a k l w Z m p L M k V u M n B R Y m 5 P U X h m R U d u a 0 5 X V 2 J x R F l E Y T d L R z Q 1 W G 0 r N F d h Z 1 V 1 a E F Y O V E x M G F E R 1 V J Q y 9 6 c D h x U G k v M X h E N H h l S k N z V y t C Z m R w R l R C a C t v Z k 8 3 Z G E z Y 1 h u R E 9 U c m h a L 3 F 6 M 0 N V Y W M 5 S k x I e l p E d 2 J E N 1 E r d 1 F m Y n J x T k J q T k V S R E 4 1 Y z h W V 2 5 r c X N Y Z z N H N W V B V E 9 t K 3 V 2 Q T Z B Z m N t O E F D a U I v e G 8 5 e X I 3 R U V M O V F k V D B 0 Z 1 F y d U R E Y 1 V Z M W h u N D B n U E I 0 a z N J O U l E d W h C b 0 N I U 3 g 4 S 1 A 1 e m N r e i 9 N Z k l r U 3 Q w a n h U W E t r b z B 2 Q W F S V W 1 L N 2 N S T D J B S 1 B w Z z R 3 a 0 R 4 R F A 5 d U R J U z N 0 R H Z s e D B F Y U E r Z k R 2 Y k t 0 O U d 3 S 3 h l M X J I V D J k U E Z 2 M z F H T 2 J v V 1 d O W G 9 V T D l a a n Q r b 0 l H b j N G W n l H b z B q a 0 5 l T X o x S V R C M 3 Z y M 3 p 0 d H V h c U d T N 1 l k S F B s T 0 1 C M 1 c 5 T E x x d 2 l 2 d n l U a 0 5 S R W x r N i s 2 O V N n U k Z t N G t 5 V G R u O X h l M l B r U m R T R m J p S G 5 4 V G s 0 K 0 t r R n g y c G 9 G M W F W V l F S M k V y S F d F O C 9 s V F R I Z k 8 v W F d r c l l W Z 1 I z Y z N 2 V F h B Q 1 J 5 Z l F 2 M k 4 v d D V W T H d n R W h h b W R 2 b X I x e V N T b k R 0 M T h Z W U t o V U t 4 Y 3 N T M m J k d k N w b W 5 X N k x w Z X I y b G F H L 0 J D N E R a Q T A z W D k z Y 0 F E Q U l s R T R z M 2 Q z Z D B x Y 2 x T a F V D Z 1 V D c 1 h W U k h a M W R R M E N n M E J K R k l 5 V T h v T 0 J R T 0 J O c m E y d F g z R W M 1 e E 0 r b j Y 5 N y 8 v N z l X V l I 4 c V d J T j Q w b E p 2 N T N n M D h P S E d Y Y l N K U 0 p k c l J I a 3 Z y S U 4 z Q m l x V 1 h i Y z R t S z Q w b V B h e m R H Z l M z S X l N M G x u Z W 9 S U k 8 w U G N z O G w 0 R G p Z Z X J s e D Z X Z m o 1 W E l K a j Z Y R j h t a z V 3 M 0 t E T 0 N y S F Z W O G I y W U F X M V J w Q X F 3 N D k 1 a V c 1 R V I z c W N 5 V X p 4 O V l r e l B K T W F L a E V N b z V y S l M 2 U H J l V W x z S F Z X b U g w M E l Q Q 2 1 a Y 3 J Q M D V S S U l C S F Z t a 0 R M R G o 2 N 0 V 4 T X V p e m d 5 e E x W Q U 9 3 T G N u e j N C b 1 Z 2 e G x W M 3 F j Z C 9 j c 2 5 k d z F s e E Z u N l h X c E F j M W d r e T h H d 0 t D Z D R v T j k r N W J 0 b W h 0 M 0 1 y e n Y v T 1 A 4 U 2 Y y T k 5 G b G h Q d F Q v R k Z u c D h z V 3 h Z e n d 3 M G I y c 3 Z p N F h G N i 8 0 S F B 6 S m R H L 0 p 2 c U 9 a Y 2 Q 3 Z i t 6 U F d X V 0 Z 1 Q 3 R X e E x W Q k d r e F V t c X Z z S W F 5 W U N N S V N X R j J 1 V z h U V H V U S T J 1 M n Z n V m l o b V V h S G d O N F V t W G x E M 0 V h T 2 9 n d z h s b m 1 N Z 2 N 4 L 2 J p R n o 5 d 2 x S R G 9 C S T E 2 b X N 0 Z V F V U G t U b n l G N k 1 s T H h m W H N F b U h K Y j V T W G l G V 3 J n U 0 d D U l p I S W t 6 b F M 5 b k R l b F h t T l h I T k l L W X Z D R z R B d W Z B V E 5 X a V J 1 a W R p V 2 M r T U Z w N S t I S z d N b E F w N 0 V Z M X Z s e j N O Z H h a d m 0 5 Z D h Z d V p 2 R 3 l O M 0 Y y M l B w d 3 p 6 U i s v N l N O a 0 d 6 b m w w M X Z 3 b E E 1 K 0 N u e U x y a k M 0 N 1 Y w d k 1 Y R l l s Y 0 w y R 3 J p U T F s c i t M U T h E O H Y y S G J t b k V t N 2 4 2 b n N 5 U V h i e k R n b j g 0 O U Q v c n Z v d X V p T D J W W H p y Z 1 h i T D R l Y 0 Y r Y 0 h w M z U r U m N j Y V d n Q y 9 V Y m 5 n d m d z U n J R c U Y 0 b H B u N T g 2 Z F R h W n A v a k Z 3 Q j d B W m 1 C Q k N Q Q V A 4 S G R D W n l X U 2 V t V 2 1 y Q k V P R l F x R l F L Q l R Q W l R S T i t 3 L 1 A 4 O G F G R U x l W n B 2 a 3 p 6 L 0 1 P d G J h M i 9 s a E s r V V F 1 b H p 0 M D l P a l J p O X R s R k l y b k V W S k s 0 b T Z P S D A y Z X B 5 c 3 p Y d U x y a T J r V 0 w 0 M n Q 0 N F d S S m 9 L Y W N k a 0 w 1 M T N w T W V a a 0 9 K S W U 0 M U J x a k p P W l N j Y W N E R m 5 w b G t T Q l h n b 2 V r b 3 g w e W J n d V U r U V l j d E l j V F k v e l V Q d z h H N j B v d X d L V j N C a X V v O V l N b 0 M 4 a G R q c l N v e n M 5 e V F N V H A r a E l q W k N i S l J u R 2 R J d F h 4 S n A 1 V V h R Z F Z Z W W Z E W U d V a 2 t r M 3 k 0 U G p w O W l Y S E V R Q U 8 v e V Z 2 T G x 5 c T N J a F h p Y j l k c E k v U F B 0 V D N s U j V I W j h k N l N y W m w 1 V X V m W F p p V m M 4 M z R X Y j V m M 3 F m N E J l c n R 2 U H A 0 V U 1 r N W t U e V h p c F R i b z Q v N j M y Q 0 d q U E F r S j B Y S 3 B P Z V U x S V Q 5 T m 5 p Z T V Q b j J C M n M 1 R X g y Z X N I O T U z T U p 6 d W U 2 W V Z a c W E x Q X o y T 0 l y b z h r W H B z N E 1 V b U g 0 a W V v V 0 l j M G t v Q m x Z U X N N U U d o b 0 N J V U J L Y 0 p I W T B 1 T 1 F F Z z B W V n d B b E d s N G p P R z Z h a 1 Z R N z U 2 W i 9 5 R V R t S 0 k 3 M z d D Y V F H U 0 p F V F d n d n p i S D d L U E 5 2 U n R l V 1 g 2 d z R a U S 9 n e V Z 6 e H R x W E g w R 2 N K U G F 1 Q n B V Z U x Z a F N B N 1 N X U j B t R l d V c 3 F h U n V M d 3 l O b m Z M d D Z 1 O E c v b j l u V W Z K Z W Z H U z d Z R D N G R D N S O F h u a 2 E 3 N W d Y e F V L U 3 k v c H V F T X V y Q z R z Z j V Q T W J R Q V o 2 Z S t 5 M k J 5 M 3 l M d C 9 P Z 2 k v e H c 2 T m Z F M T l 0 V C t M a z N S R j N K c z l Q U F l Y b U p P M n d D T m t i c 0 E 2 S j M r e W F M b j F t W U o w S j Y w Q z c 5 Z F h K b F o 4 Z j J a d 2 Z W V z d 1 T G R X S F k v R z h 2 d X Y r d 3 h L Q l N L d F V G T F M 0 d G x t b W F y c G 1 r d k E 5 W j d u d m Z 4 a m 8 2 T 0 U 1 c W 1 T Y U F C Z U J w N H I 2 W n B S e E t K U k 9 M N D h l T k p M d W V O V 2 F G U U t C U U t o Z U p a N X N D Q k E 0 O E N q K y 9 l d m J 0 W j A 3 V H R R b 2 l Y Q 3 l I Z U x v V D R U Y i 9 m L z I v Q S 9 I Z 2 N o Z U o 1 a k N N b D d h a 1 J I a z M w b H d p R 0 d v S W J R e l h j R l c 0 Z 3 B G L y t 2 R l R T d F R t U U d 1 Y X h l R D h u M H B O T U x G b W V h U G t V U l V U S F p i U W d U S j d M S l h o T D V W Y X F s b 2 d 1 N 2 N s T T g r R E V h U T Z r a G t 1 R X k x R E J Z Z m p 5 V 0 R O U j N W Y 1 V B M j N w Y 1 R v e n h T U H h Q c W E 5 L 0 R 6 a F N L S 1 h P a X Z J c T h v M k V s e U Z 4 K 3 B h W n N M T j h w b m h 3 N n Z h N S t k S G o v S D U w V 0 1 M N 2 h 0 M j B 2 e k 4 0 S U h M U G 9 l S F p O Q y s r a F U z d m p O N W h z U H A 1 U W w 1 S 2 M r a E 1 6 M U s 1 e k t Q V X l p d U Z F b z B Y T 0 5 J b V k 5 R l B E L z l Z M D Z O U D R B d F p 6 c 0 x C Y n F 3 O E J 2 V l J L d 2 0 v R V l W M m h M W j F I U E p P c E 1 N c D l x e H Z k S 1 Z F d 0 l E U z R z U 3 N o c X c 5 Q m h D N k Z R R 2 R s Q W Z 2 a D J m R V Z 1 a 3 Q 0 c 3 p u Z T B w d V c x c F p T V k N 6 d 3 h T e X F J e k x w a 2 J R Q k 1 H U W J P R 2 9 G b U h K Z 3 p F R X F 1 Y m R N M V g 0 c H J M T 1 p P N E 1 v Z k I 1 Z W V 5 c n l W M E V R Q U V U a 0 V N T X d v Q z N v e k E x a j M r d i 9 S T W Z x d l k v c n F L T j d H a D d G V U 1 K S D d H N G V G U E Y 3 Z m 5 S Y 1 k 4 Q W 8 y M i t 2 Y 1 E 5 V z F p T 2 5 1 R 2 8 2 T 2 Z J M m p X R V R D c U N a Z z F C S X h x R X J u e k R D U W V M N G 0 x S F V z Z l l U e D l t S X J B V H J a V X Z K R 2 p v L z l a T X R i M X N Y c 3 d 0 Q k N l d E R r N z l m M U Y 3 N U 9 s U n d 0 L 1 N k e U N P S D E r K 2 9 l Y 2 4 v N 2 g 4 a C t n V l N U d G p K S j J G a l l G a G M z R 1 d l T l d L Q l J y a 1 c z Y n R r V k N v Z E F k V X N x Y m d M d U F H N F V R Z m 1 C R V N u b E d T a G t H N k 9 6 c z d B W G V l R F h I c W x B b 0 Z B c U Z R c k d L Z U o y Z G 5 X Z U F N O E I z O X U 3 Z C s x N 1 h k Z D h v a E N o T 0 R P e m V 2 Z n V 0 d X E 3 S F h O Z j k y d l Q w O U h S U F Q w O E 9 0 V m h L O F R 4 R E Z t S k p m e k o 5 b m d u M 3 d x S m x B Y l F G c T d r M z F r e j F a Z F l L e k h v d U p 6 T 1 Q v Q 3 p S e j l Q S l l j Y W N 6 S n d x a F h r M E J I N U 5 K N n l a a E R X V G 1 P N G p h b G o 0 a E k 1 U D A 5 S E l 2 O E J z e n l Q a D V S a D I w a V J k b T Z 4 M F N Y Z 0 9 X Y z h w N l R V b F h i b 3 k 0 L 1 R s R W x R W S 9 u a 0 9 R T n Z 6 T 0 p t W j R N R 0 o w M 1 N t U j R 1 Q 2 9 R R E t k Q i 8 z e H R i e j B 1 a T Z F c 0 d 3 O E t E b F c 4 N 2 E 1 Q U V Q e C 9 2 W T d J d l J H c X B l M H R t b 1 V G e E p K d H d z R T Z u V k Z l U V Z p b W N i S l J x d W N Y S n V u R E 9 U M y t M Y z l B O U t C R U 8 v V V V O T n N J M m E w S T B F e l h v c 1 B Z d 3 V m Q 1 Y x N k p i Q z l 0 S 2 N t L z R C W H Z M S m t 1 M H g z e G J x d z N k U 0 Z k e U 5 w V W Z S a E l s Q V l H Z 2 h O S E Y 1 V D d m W j h a Z 0 N E Y j l S W G h J c E 9 Z U E V Z e U o 5 a k J O a l h 5 S m g 5 d 0 l D U X d z U T g x O U h m Z m g y c W d L N 0 1 Q W F F n d W Z R a E l H c G g 2 R n d L V 1 I 3 a W F M c l R I R U J x L 0 Q 0 e l R n T m Z Z W D R 6 S n l i R j V C Z G 1 j R 2 R k Y k h y e V B 5 S H B T Z H p a T j N K Q m Z 2 Y 1 Z Q N W E 2 a 0 s z Q U J D e U d u a j U 1 a T h 4 T n h m M j J P a m 5 B Q W l i K 1 d M Q k V v Z T B Q V V Q z e E l Q Y 0 h O a k p 4 c k p Y M F R Q N V R k S k 9 m b V d P T G l 3 M m w 3 O E 9 n T j c 0 d y t R V 0 9 Y Z i t Q a 1 V M O X l I T 2 M r b D d a d S 8 w a n p r K z l v V U Y 5 O T F R O X g 0 Y U N p N U t o V U x 4 L 0 9 m N j Y 2 K 3 Y 5 U G w 4 M j R H R 2 p v N k 9 y d 0 F F Z z h F S z R F R m d T R X A 1 U 0 F q e H I 2 N 3 J I Z 2 R P Y X B w M n V y T 3 o 4 K 3 B V Z U Z j b 0 Z B c U Z R c U Y 0 R n R t L 2 Y z O E s r T n p z Y m J x d T d 3 W G V Z Q m p H a D h 2 T H l 4 O H Z M e T k v e U h Y Z G Z k U F Q w e D A 5 U F Q y W E h 4 b W p V R H d M c E R 5 S D l 1 U U l 4 e k 9 U S l R N U n R V Y V F l M l B y M m V p T F h w W U F O d T Z r Y V U r T T h z U D R P Y z d t N H F R W G l H d j B D N T F L d z A r V E d h Y k p G M m F q T D B x Z E d T S 3 N t W m h D U X h N Q 2 J k Y j h q R W M r N W p U a k 9 V e T V P W W J 0 T k t k e j A 1 e k 5 U a k 5 x c C t s M 0 x 0 U 2 t D M n J H Z 2 5 V R 0 h l b H h M R D N P Q X h Q Z G R L W E h p N U d r Q X F q V S 9 k d 1 R X O D g 5 c 2 Z X V T Y v T 1 R 5 Z 3 l o c 2 Q 0 S 3 M 4 M V h 4 d E 9 w N G V M M k l U d k Z Z N G w r M X Z 1 a W x 5 M j B L a F F L e G J X T U V n M 1 h N S T Z Y c F Q v K 0 N P Z W 1 m a 0 R P e T R z b E F v M 0 t 3 Q j Q y b G I r V 0 1 0 O W 1 E R D J J U U Z 0 M k p 2 c F U 5 a l J E a V g y N E J U R k l v R k 1 m d m 9 O T j V h O G x i R F d o Q y t 1 e W M 5 Y m 5 r b k V 2 d U s x M E V j R F F n Z 3 V l U T B x W G V P N G N r O W x 1 W E p s M 3 d t V m R T T m 1 E a k t l U D B C Q y t r N D N s c n l h d 1 F K M D R n W W F s U n h G b 1 N E d 2 N M N D B u V m E z M X V X a k N J b W t Q a 0 1 q b G E w d 0 d 6 Q 2 9 B T X M 3 S 2 J m U k o r N E l v c k F z Z n R o Y 2 5 t U n N n Y V E r U 3 N n Z E o y O E 9 N c F B K e E J S S G Z 4 d n d 4 d V g 0 a 0 h z U E p w N W 5 P b m l I c T I w a E w 5 V H Z a U C 9 C U k F E Y V h 2 d z Y v V V l I R W 9 Y d j h m N W M 4 Z j l D c 0 J T R H J U a X p a V H F G U U t G Y U x s c G F X c 0 d W W m R 3 c 2 g 3 a E p D M 0 M 2 b D N D a U V D Q U M 1 M X R i V 0 h 4 d z h l S E N 5 d m I y O W I r Z k 9 u W G U 1 c n R 1 W H p X W l R w M C t m V G d G c U 5 Z d E N v V k F v R k l w c m 5 t d z I r e G V t Y W Y 2 b n B t b D N B V z h G U H F M c i t u a E Z S Y 1 d K Y U R U N l Q 1 M m R u V i t E W l J a c F V 5 a W V S V H d w T 1 o r T D g z Q z h q O H l z d V N l Z j B M a 2 p V a z l M b 0 F K T H U v U k V z S k s r U F k 4 S k 4 4 d T N w M 3 I 0 M G R U N W Z 0 U X h G U U F B S U F C S l J F R l V Z b 3 p u Y k h R R W p W Y U k x a 0 E x d T R L V m J Q Z F h F T k x O W m M z b k 5 R R T d n T H V s W k 1 4 T 2 N 6 b z N 4 V 1 B 4 L 2 1 K T T V B c 2 l q V 3 p 3 U l V 1 Y 2 d w N l V u T T F P O D l Y e G J n N W 5 S a 3 Z F M G d y Z H o 0 d W o 2 M 2 h W M m N a R k k x b U Z F R l F h Q W U 0 d j I 4 U 0 o 3 Q 1 J U Y n Y 2 K 3 V V Z 0 9 w Y 2 J v O E k 5 d 2 Q 2 d 0 p V N 2 t O R l F x R l l r V W 8 w W E F O S X F V R U p P U H B 3 M 1 N O L 2 l l U 2 1 W V k V n d n J R S G V 5 c W Z k Z W l U c n R M N m R 1 V E x 2 M 3 h S N W 5 P b l N u M l d 4 Z T Z q V D I x d j R l d V h i b m M 4 S 2 5 N a W V M Z m 1 2 Q X R X a G N 4 S D B k Y W k 2 b U Z j T j B z T T Y 0 e G l V d k d H Z U g w N U l O a z N I R j J W T D J 6 R U o 4 N i s y S k l G Q V Z Q S 1 N I b k p a Q n F i b l l l U 2 J 1 Z m 4 v V D h S d k Y y e E d v R 0 l H V 3 Y z U E F 5 b X V x a 2 M r Z 2 Z p Z W Z P a z h 6 M W t 2 U G l p N 2 F 0 Q 0 x R Q U 1 E S H J P Z E U x K 3 A v Y z J 2 a V g x S W Z 2 b 0 R I e U l x W X l K O W h T O F F Z Q W V p Y S 9 T O G 9 l V 1 B M O E l i T W V 5 Q X V S M T F l K 2 5 Z M 2 x y M T d 4 Z l Z t S z Q 2 T m Y 1 U F R r M T Y 5 S T N 3 c U Y 0 a m 1 K d m 0 z Y n R t Q T R I Q T R Y Y W d 6 R 0 F k c m E y a j R F L 0 I 4 Z 0 t Z U 0 l T e W 5 q U W 9 n e n d E N H A 1 W k 9 U a z V N e n E r T 2 R 3 N G N Q U D N P M U J x O V F L Q l F L a F V M e F h L V 3 J x e X N C S E N u O G Z M c W x w V 1 c 5 e i t m N 1 p T b m x 6 K 3 U 2 M 2 t C Z U 1 O U j I 3 d H g 1 Z z Y 3 c m F j T X d 6 d X p m d n o 4 S H p M Z G F L U l R Q T W x K S 3 B 0 d 3 M r e E p E b k 1 1 V n p u O X M 5 W l Z 4 Z T d p Z W l E N i 9 K T S t s O U 9 0 S 3 l Z Q 2 Q 1 Q n V U W j N n a U 1 V R E N L N T N Y Q 2 d p Z G R W Y V l H M E 8 x N 0 F w V 3 N k a 1 h X N 0 U 0 T 1 l N b U J O V l d r R 2 9 y e U o 1 Z 0 5 R T z V K Q W l v T V l J R U 5 h T T R O b H Q 2 b k 1 w T T h U O W p K e m l T R 1 N z S 2 h n S 2 9 O Z 0 s 4 T k x x Z U Y w Z W J p c 2 N z a H F G c F h P Z V B j V y s w b W E 5 U G 5 D b z Z G Y 2 Z j R E U 4 b W g 5 Z 1 N L S 1 B a a X F 5 N m 9 V R 2 h V Q 2 l 1 Q l p S b 3 V F W k o y U 1 A w V E g y N 0 t C a H F t T l N H Y n F h b D V s Z F h M Q m p P a 0 h H R 0 d V b n R a M m J C W H R o c 1 l s U D V h N j Z v W U N p b H h Q W X V w S X R Z Z W h C R F d 6 a H F R Q W l O e X N B d V d 1 d i t n T E Y w S i 9 G c 0 w x U F p i a k x P V 1 B I e E d F c n N J M n B 0 b 0 R s M k g 2 W S t 1 e D l S N k R k L 1 V l R j Z h V H h Q T 1 E w d l J w b C 9 D N U I z b 0 s 0 V X g w d H h i d m 9 I R j I y b m l 3 Q 1 Z n W j F B d n A 3 a E R L T 3 B n d 3 d s O T F F Y n V v V m R O Y j l C e W g 1 R U V 4 W T V k N U l U W S 8 5 e j B Y N W p 2 a z B B S k h L O W F N S k V G L z R W M 3 B P b F d X N U 1 i M V A w e F Z R R 2 R 5 M j R M M n c y c n N h U U Z B c k Z L d E x T M G h M M i t Y e W J Q Y y 9 i c k 9 2 N k Z x Q V p h U E E 4 c n l r W U R I N G U r Q W N B M T N W L 2 9 t b m F s Q k R p a k 9 N N H Z Z N 2 p u T z N x N m h y b X V a U 1 B y R k F v R k F x R l F 2 R T h v c X V y N n h 6 d 2 w 4 Q 0 h t N X F h Z k F C N z k r N z F 1 N j c 3 N j V x b X Z j U H p 2 U G E y d H J Z Z k N 5 S D I y Y l o 5 M U h Y Z D A x M W R Y Z l B 0 V n d y R n M 0 Q U V U b W V u Z U R v N V Z G S m Y w R U J 3 Z T Z T Z U J q T z g v R D V u Q 1 l a Z k h l O W 1 Y M 0 t R N 0 N 3 S G 9 3 Q W l t c 1 d 0 b 1 Z y d W l q U 3 d O V k N C N 3 p M R n d v W H d h d 1 l i L 2 J G N T I y M 3 B j V H c 5 d 1 J m R 2 p u T W l P M U c 4 M X p P Q z R j d G l 6 Y n c 0 M m t T W j d y c 2 t z Y y t 2 R 2 R 3 U n J x Y 3 J Q V V p Y W n B 5 O G h R S 0 9 w c 2 M 1 b k J x a j N n e m h F N n Q v L 3 h R S 2 h X S 3 R v M F R E T l l s a 0 p I V 0 E 4 W F J Y N G J a R 1 Z i Q 0 4 3 V l h 2 d 0 t l W F h W N 1 A w d V h N N U x k S k 9 S Y 3 l 3 K 3 Z D d H h L M j F s M V d 2 e G Z E O W h M W X M 1 e G 5 t d V p I R j R 1 d n V O S T F p N n J n T G l v R E 8 z R z l E R 2 x u a E R P V D M 2 U S 8 v a W l P V E 9 I S 0 R P Z W 1 m M E N a Z n h 1 V m d S M 0 Z p e E V o O H Z V W E J m a 0 l B N G 1 M c H h Z a E x v b W h C U 2 5 6 W H d m Q V p L Y j d p c H d q W U Z S U k d k e E 4 3 L 1 N Q c V E z d E x R a H Z I c 1 B K L 1 N Y d E 9 v Z i t o U m R 1 Y U 1 I V U l r U U x J b U R u O E t k T G 5 q c 0 x v U X V M a U M v d m x w e k 1 u b V E w M W N u c H l X O H M y S F o z N 1 c 5 V E U 5 e G J P T j g v T X B 6 Y X Y y Q z d 4 Y k R k M U x M Y U I 0 d 3 F B a 2 J W c 2 8 1 U k t C V F B I c n Q z N 3 c 2 b F V p b T l 1 N 3 Q 3 Z X R 1 M m J S R 2 Z 6 L 2 N Q d 0 N 0 M F h m Z E x L Z j J B Q 2 V 5 W F V o N 3 d Q S y s 0 M H F H e n M v T m g 0 Q 2 V v e U N 5 R l F x R l F L Q l N L M W N i c j d l M U 5 B K 3 p m d n o 5 e n d 3 M D N m T X g x M 1 I v c H V u N i 9 s U E l k V X N w M 0 c 0 W X h Z Q m p H e W J h M n R z K z B 0 N 2 N 2 L 0 9 W U G 9 i a U N P T k x q U U h L R V V T Z G R z c j N X Q 0 h G W H B B S C 9 D c 1 c 4 W V N m R j F 5 W k 8 4 Z E 5 F W D h s M m p i d 3 c 5 N X J 5 V G J 3 a 3 V n N 2 Z S W n g 4 c T Q w c k p X Z X k w M 3 g r O U J n b m M 1 T W w r M k s 2 a j N 1 a T Y 3 a X Z y S m 5 B T W d 3 S l F n a l c r U 0 x j R k s 3 b F Z I Y X F H U E d h b E R Z Z H F S S D J o b X F v d H k 3 U E 9 L R l F L Q l R Y S W t v M F h J T k l Y R V p U S F R o Z V h w d 0 l H T l d z a j k x R D B L c T U 3 T D V 6 M 2 p T O T B 3 O F Z i L 3 Y w U 2 1 w R E 5 5 M 3 E r b H N 0 W E M r R G 5 E V 3 R x Z 3 N M Y l p G N D B 0 a 0 l J V E Q w Q U J G O V B k Z F g v a U s 2 c 0 R n N z l U M D h i R k w y Q U l P S m 4 x S H V 2 d z V k e l B R b D B J V V B N Y X Z B Y z g 2 Z F d 1 V j d z N 2 F v Q 2 U x R m 9 H T j d T U 1 l 6 S j F l b F Q 1 O W V S b V Z 3 T j F Y Q j N W U U Z k a E V z U k l m M n g z L 0 t 4 d k w 3 Q V J o T E h 5 Y m 5 s b D V v W n Q x e C t 1 T 1 A w U n g 3 Q l F B N U w 4 N z R M R G Z p W W x R R j l 5 R E l Y N U N Q c D Q v a G V L b m k 2 M m M y b T h w Z l d 4 U U 1 U N D c v e n p 4 b n B L W E h 1 T E h o L 2 Z S T y 8 1 a H p V O T l m N X I x Z W 1 E T 1 Q z K 1 R V e E 5 j V z N M Z X I 1 a m V w R G Q y e U t 1 Z F J L Q l J M b 3 J l M X R W V T R q a E 9 S V W x Z W W h 0 R W 1 o T G d G d U Y w S T B S U U 9 o M z h I K 0 p 6 c n V q b l A 4 e n F F R U Z u U D g v W U x J Z H B I U j B j U H o w e G F 6 V U U 1 Q 2 h V S 2 h V S 2 h V Q 2 l 1 U E 4 2 Q k F 3 Z T Z n V z d n S z N 2 M z d n M T Z u b m V m b F B L W E 5 V M T d n Z W Q 1 M z U 1 c H V I d j M 3 c G N J S W J L W l R L Y k R k Z D F j Z D N k M 0 R y W E F T M 0 d G R 0 x T V G 5 N a E 1 6 S 3 R s K 0 x h c X J R U T B Z M F d 4 b W h O T 2 h t O F Z J a 2 5 u M H V L d j R P Z k t O N 0 1 u V k l Y N U x M d n Z i T S 9 s W k d h U 0 w 0 K 2 R w S H V P W U Z p b V d i e X F i Q 0 1 2 a V R i a F g y W X l F K 1 R G M E Z 0 Q 2 R U d 1 c 3 N m M 3 Z T J I K z d r U m 1 r c l B a Y V d y T U l M c U t L R l d z T W d M M T R m Q j h R Z 0 N W U m 1 E Z U l n M 0 Y 0 a W p S Y 0 E y U 2 M 2 Z V p 5 T X k 0 R E F Y V n d U M l U r N 2 V 1 U 3 Q v a j Z h T T Q 4 b 0 t Z V W g z Y 1 R j a H F 2 T 0 l a N G E 0 c 3 Z W Y l h o W V V 1 b G h l S G F 1 c G h t c 3 Z 1 S T U 0 N 3 o y a j Z J S k F Y b 2 R i S F h r N 0 V X b 2 N R Q W 9 I S T E w b 1 V v b m c 2 M j E z Y X B i W j J F W m g 2 Q k F C Z C t O a G E r V F p D W m d N a H M 1 N l F W Y y 8 z V D c w Z D h G Z 2 Z l e G x B d 2 Z X M 3 N q b H d V d 3 R S R 2 R 4 R F Z X Q V h W Y 0 h k O D V 5 c m p w Z G 1 M T j F K U l d B b j V m N 3 R B S n l k b W g 5 b H V q N z J j c H B q T H k v Z X R y U U l k N n o 3 Q 0 U v M i 9 q b n B X Z T d Z d W R T R m J 3 V m d L b n R x b m h B N V E y M 2 9 a c l p Y L 1 J J Q W Z m R k h P R D c y M y 9 Q Y W J D a T d q d 3 I v Z G l y O D J 3 a 2 E x U n d i K z h K R j d 2 b k Z j Y n c w R 1 d k c 3 d Y M 3 V B b 1 h N R l F y R j V k S F c x d F l z c G R 3 b 2 h B a T B 0 N 2 Q v R j J E M z d 0 M 3 J n Z j h 5 R E t O W k N O R W 9 w U n d D V G d J U G U 1 N T N Y Q W p 4 T k V C M 2 Q z Y 1 c r T 1 R W R z c x Q 2 9 W Q W 9 G Q X F G W W l u M j c 5 K 2 Z B d j R Y K 0 4 r V 2 x w Y j F 1 V n h S d 2 R C M F h m O G w 0 R T N C W U h B R T J O Z l c x d l l 6 b 0 F N N D J 0 N 2 U z b i t W a H F 4 W W 8 v d 3 N N V W l m b l N 6 Z T F o S H N E R l J 3 U z Z n V 2 p l W F B z Y 1 h k S E 4 r Z k 9 z Y 2 o 4 Y j R T S V J K Z 2 w 3 K 1 N 0 M W R 0 W T d P L 0 R F T m 9 s e j M y N V p E e l h B N m x 4 d m p 5 M k F s T z V p W k x o S l p x S T h C c n l 6 Z H p a N k Y r N D B y b U Z v V V E x R n N o W G h o c F l z Q k 9 r d l R 5 Y V d G S n o y W m Z j c E J k d 1 N w Q y t w V X J w N l I 0 Z n Z Q N 2 R X M 3 N D b F R 5 K 2 R H a l B C T H Z 1 L 2 d C d 0 N 2 T E 5 2 R H F z a z E 4 Z n Z R b 2 p 5 O G c w Q 3 N X N X V m S 0 4 3 R X J X T V d C N U R E Z m 1 6 e U x l e E h a O W Y 4 M j N j N l l r K 2 J S Z U Q 5 U E o 0 Z F d m T j c x V m 9 U M 0 5 k e U l M a l R l M 2 Z N V G J L b l d i M T h L U 2 p S Y 2 c 0 e W x q c E F 0 Q 0 I 4 Q 2 5 a a n Z P a 3 g 5 K 1 Z u b 0 N 6 R 1 Z 2 Z U F r M D R X U H F M V V p V N 3 Z 5 V m 4 v S F N 6 T m J O T l N F W G 5 T R 1 h T c E N D S U p t T F E y U k 9 4 b E x I M G J p a 1 B P b U d V M j F F N 1 l h Q y 8 w S k 5 H S E N y Q X U w d k d C N W J W Q V o y T W 5 X e X J j U 0 1 H b 0 l t S l d J d 2 x 1 R W 9 R W F l X d k d X W W p 2 Y l N 3 S W V V Z D h t c W d L N 0 F U Z y 8 v Y U 1 W b j d j a X N K T W I 2 O T g 3 Y T R 0 a 0 t u d U t r Z V F C a G x N S G 1 F Z 2 Z R e U s 1 Y z k z S E F j Z z R v d 3 p F S H l 2 c F k w d j U 2 N 2 0 r N m h j Q l F k b 1 p Z V H p k U l d Q a 2 J r S m 1 J M 2 M x Z j V J R E F 4 O W 5 O S F Z 3 M 3 J s M T R h T S t m Q 2 N B Z z R r b k Z 4 e G Z a V 0 E z Z S t 2 L 0 Z J S E d j U E l a R G c 3 K z N Z T H R U b 3 g 5 Q 1 Y x W W J D N S 9 Q V n N x M 2 9 U U E t L Z G o 2 S j l R a G l L R j R y b k o 3 d D I 3 U T B L S U h V S 0 k y N E c 5 b X F i Z E N N U U F u e E N p S C 9 n d V F D c V Z H b 3 R F S W l Q Q U E 0 N 2 p Q S 2 J y K 3 F E a k 9 P b D R Q S j d 1 N m V u S k x I R U t o V U t o V U N n V U N z V n p s R U l O e E J t a z Y 3 c C 9 y d X Y 2 d n d O M 0 N 5 R m V K S 1 g 4 R 3 l I R X V K U 3 k 3 N F l i Y n Z q Q m d R T U g z b k 8 x e H F w W V c v V G 5 F b l N s e D B o N U Y 4 c m h H R U x q M W 5 B O X h n c G l T V j N w Y 1 N n M X h y Y 2 5 l M G p L M G h J N z I v e m w v R n J O V H B x c 0 V O c X p M Q m d D S E U 2 T j h h V 3 g 0 M 1 R u U 2 x P O E l w c k o 2 O H M z O D R K S T Q 0 c W R s Y k 4 1 U W F T Q m I w N m V M b 3 F H R H B M d X p C V G p U a 2 F K a G 9 w R m l l a 1 d s W V l m L 3 p M a W V 0 Z G J F V 3 J O S U w 5 U X R a M G 5 F N E 1 Y R m I 5 b U N H d m 1 G Y W t o T 3 B j S k o x d F N K e F h 5 a X h L c X p T d V h F a m h z c H k 0 N j g v b m k 2 R H J X V 3 h F c W R E L 2 Z u d X h a c 2 0 y e k Z X R k h v Q U t B M D l u c H l 4 S U 4 r K z B r d X R D b 0 1 R S z h 1 b X d U R D B 3 c 3 I 3 U 1 d B Q 2 9 N U D d W b W t I b 3 p 4 Q V p m b E 0 y K 0 d O K 2 Z P b n Z K U X Z Q e k V T V W F y a 0 V H R W o 4 c i 9 t M 3 E w Y n d U Y 0 J Y K z F W S k t r c m t M S 3 l n c 1 B V c k l W N D k 0 R m k 0 N l B E b T N y c U M r b 3 Z O c X d p R H E y M F R Z Y W l T Z U 9 3 d k F V R 0 l m e m J I N 1 l M R j R C b m 5 0 R 0 0 0 M V l W Q V o y R l d 5 e m Z H U 0 p I S j l K T 3 c r R X J r K 2 t y b C t F c m 4 4 Z D Z 1 V 3 F u Y 0 F r T E Q 3 R 0 U x M X J Q a T h R O G 1 u U 2 V U T 0 V j K 2 R Z e W o 1 R E 1 Q S k E v T W N m e H Z M W G t O W n d U R j d m T 3 k v a 1 l X U E k w M V k 3 S 3 I 1 T G R a R l h 3 T G t J M H F m N l A w Q U t Y c 0 E y M D J 3 b 2 V 5 V l d G c U V X e H Y v Z 3 R N V F g r Z l k y Q m Z 3 c E Y z c 2 Q z M 3 M z a 0 s 4 c m t m d j l J L 2 5 q V z F k O U I 1 M j F 2 d 2 F t a k F a U z N m e X p N Q m Z J M 0 h u d F p 2 a D Z P a m 5 5 T G t K d G x m O U V 1 d W k 5 M k R x V V E 0 T W Z I U 0 I 1 N 0 J D b 2 J p Q 0 d G d T J i Q W 4 2 L 2 Y 2 Q X B t b E J J V V F R Y U J S Q 2 J K Z F N I d X Z v N l B n K 2 d L W n B 2 e W V F Z U Q r U U F w S k F B d G p u Z W Q 0 Q k t l W F R N N T E x Z D N k U E E y K z R H b m R F b 1 Z B b 0 Z B c U Z R d k d z S U R z N 0 8 4 O E F a N E N m Q W g v Y X N t V k x O Q n d P d j E w S T h l d W U 1 e F V u R E Z w Y l c y O F h R c n p N d H U w S F B N O D d u Y 3 Z s N 0 8 3 d W J n Z V c r S 0 t v V U J T U V V 0 S 1 Z I d W R j T G x I Y 0 p v R H J m R E Z h Q 3 B Q a 3 k r M 3 Z i R G J P U T l Q b l N j e W E 2 e E R B T m 4 4 W n Y x U z F u V V l y a l B Z c 1 I z V E 9 P Q X k v T k h h Q z A 3 b n B r b k Z W N k g 1 Z V g 3 R 0 Z 1 e U l O c X l J W U F v U j F p e n Z D R F h 4 b n F x Z m 9 0 S n h 5 c 3 p 5 Z E d H U 2 R M M 0 x a L 1 N z V U 1 6 d z R j W X A 3 W X M z V W 1 V R m V H R z N p b 2 V u e m w z V G N 1 M n A z Y z N 1 N C 9 n c V B E b j c z N 0 N P Y 3 k 1 V 2 0 1 d F d a S W Y 1 c H d 3 d X Y y R G 5 m Z W V a S G p E b U x y N m Z l W U V W W m I r V m Z o O S s 1 a U d B S W N I c 2 s v e m g 1 d 0 N Q V H Z a Y z F O a 2 Q 2 Z k d I M E d I O V k x O F l y e X p i d z l j b l R P S X U 0 R F g r e l p o Z E 5 W a G h U Y U F R M G c 1 a n V J N k p i T E t S Q T J O S l R v c U h p K 1 V Y U 3 Z w Q 2 E 0 V G Z L c 2 Z U S X F u d 0 F P M T Y 2 c E 0 2 Y m 9 Z W H g 2 M V d Y M 2 U r b E l L V 0 x M S E V h R 2 1 n c n l E b 0 h D Q m h W a E s x M V J k R X c 2 M D N o U 1 J z Z H M 5 Q z N X V k x U M E p I W G p v a 2 t u a n Z I b W N s d m t N a j F F c y 8 x a 3 N 6 M U Z s M n J j M W t m Z X p s V n d U M E F u Q m o 3 Y j J h Y 2 9 M Y z F m Y m d v N 3 M w d z g 3 O X F p T n h W a k F L Z F l U U j F p S 2 Y 3 U D h U R F o z O T c w W E h G Z k Z 1 N H Z 1 b 1 h B S m p L b n V a O G 9 h N W 1 4 T n J B M 3 Z v L 0 p t e X R C L 0 x p N W I 3 Z X Z 5 R H Q 1 R m V n S E I 3 N U R H b G 5 1 Q k F y c X J H c C 9 M W F V o b S 9 o e U 1 o L 0 1 K e D h H b D M 0 M l Z M e G V p Q W Z y N X A y U m 9 y b n J B c n N w c V g 2 b l V S O U c 0 d m J m R V l s Z D Y 3 N 0 c 0 V F E 4 e j l v Y U V K R E Z F V H M y Y i 9 6 a j R l Z 0 x u U U x O e l Y 4 Z 0 t m N y 9 3 c H Z F Z G R x V G J D T m w y N z h 6 N U p 0 c H A 1 M z h H N H N 1 N z h v a U 0 1 b E p q N T J h O F d i M k Z U M j Z w S j l Q c U 5 z M G N k V G 9 W a G o 2 R z F 0 Y l J Y d D d l M 0 Z G M 0 J i V z l 2 N 2 d l d U J l a U Z F d l p T e V V R a W h T e W t I Z 1 g 4 R E h n S W N 6 L 0 8 r c C t 2 N m 9 C Q 2 l Y M H A 1 Y m 5 C d 3 N L Z S 9 2 M z k r U V Z P R l F x R l F L Q l F L e F R W S F l l S F l Q d 1 A v d k d Y T G x 1 a X N Y V H V F R U Q 5 d l d k Y j d n U E 4 r d i 8 r W n R y Y T J 3 N T d u b m Z B O H J 6 d W R U a D h 1 e E 5 Z c k Z Q T k l l V G F u T T F O T X V S Z W V J a H F D N n d N V l Z C a i t a Z m V Y O F Z 3 Z W l m Z H l Q R E 5 S c 3 I x Q z k z T i 8 y U 1 k y K 2 F M U G V r M i 9 y T 2 Z 5 V k d L U U J 5 Z E 8 w W k 9 M R j E x U E d 0 Q m t o b m x 0 e F J a d U N k V V N t T 1 h 1 O H F R a z d U b G 9 D Q U w 2 Q 2 1 v Y k N z R X Q 0 V G 9 l U y 9 T V E t k U X R p M 3 M y e j Z S R 3 V L O X N J L z R W O U t s U U x N U 2 d u V 0 o v Y 2 9 p Y l F y W G N G c T Y v W k 5 G d 0 J n Z T V x R 2 g x T 2 Z n d n N W Y n B t S k 5 a M G g x W n B 2 d X d o R V p H d W t 5 N 2 k 2 Z n Z t V U t q W F B k Z D B q b G Z H c 3 V Y b 1 l w N 0 5 v L 0 V M e T R D M 2 h W c E J L Q W p O Y 0 t F Z S t r Z n A 3 c 0 N s Z n h h e m M 1 N T I y Z m 0 r V D N n R S t 2 d m 1 y Z i 9 5 M k 1 u Z U R 3 e F F F d W d v a W h 1 e n N a Q k 1 1 R m t H S E 1 5 a k 5 w c G h w M D B n N 1 B p c G R j a T Z o M X p E W k t 4 T H d n Z l B p M W F j R k Z k U H A 3 T W x i a W x O S 0 d q Y T g r T 3 h W O V M 2 d E x L a T Z B c n U r Z 3 h 0 Q 0 N X Z n V G N j M 1 T U 9 y c G Z H M U l Q R n V v W n p 6 M z Z 0 a 0 h I R 0 9 U T H k 3 e G R 0 V i s 3 Z n p v N 3 F Y d 1 Z n T E g y S S 9 2 a W p 4 W D I 2 O E t H T G h T O T B C V H I 2 b k E 4 e F h W a E x u c 3 R 2 V k h C V H d 3 Z l F o W V V u Y l E 0 T 2 Z o S m R t R n h Y K 1 J Z M m w v O W M w V V U 3 a 2 1 y b n d N R E h z Y j F F e W Z H b k p o N W t P d H R E V z k w Z l l 1 a 3 h R b V l E T n p m O E d l M k R u e U R x M j R o U H o 2 L 2 t P e k g r N V R t R E Z T V 0 N J V U R Z Y k Z 4 e X J J d F J I Y n l C b X h z K 3 d G U D l I e X B 4 T 2 M 2 Z 0 N R d S 9 V Y m 5 n c 1 l Z V 3 V P a H I y T k J D R 0 0 5 Q 1 R M R G k r Y z J l U F h 1 M m R u U j B u T G p h N D d n T T l M Y T J 0 a W J Q O D Y 0 S H J 0 T T B i Y X N R W X B 1 V W N n T V E y c k Z q e C s 0 a l I 0 N k 1 G O X E r R 0 R D Q l E 2 N 3 J Q c U J w V 3 F l V T h x e H Q y e G 5 Q O D V L U S 8 x R H A 3 T 3 c 4 Q U J 5 N E t 2 Z E d v V k F v R k F x R l F 2 R z h v U 0 F n Q X B C S U p M N G N D Q V F l M V h W O W 5 h W n B k M G d w Y n d W K 1 g 5 T z B z Q k R p T z h G Z z h E Z U E 0 Y m E y d G 1 v c D V R Y l A 4 N 2 8 2 T 3 p 2 W D l 1 e W k 0 c E l a Z F R L Y 3 R 4 T W x N M D F o e l d T R E w z c k p r L z Z 6 T 1 o y Z H B E M D V R d E s 3 T U 5 m Z 0 Z 6 c j N S T m R 4 W T d B R 2 F 3 V j l Y a T R I a 3 N Q O D c z Z z N a K z F T d D F P O U d l S z F G W n U 1 U F Z 4 Z k V 0 T 1 l k R z B l a m Z l e l B 6 b U V U e k 4 0 U 1 h R Z G U 0 S l Z 5 M 1 p I M X B n Q m 1 x d 3 d v M D R H c j J B O W 1 I Q X k 5 T 1 N t d V g 0 R k x r N 0 Z 0 V X V a N 3 V Q b F p j M k w 3 c G Z B c W V 3 V X A 3 S l R 2 S 1 Z 5 N j Z M d E R p U 0 h P W k V w T l d N O E 9 O N 0 5 G O G V P c j l a U W d m e k N n N j l k O T h w T G F 2 d S s 4 N D h 6 W E J E V 0 Y r S 0 R q Y m V 5 S j F q R n Z z U W d u e H h z W D d U Z F J s K 1 V U N j U v d 2 F M N 0 k x c C t 2 d G N R Z 3 J 1 a l R R Q T h P d D J I V H h q N D V y e T B r N T V k W E Z 5 d 0 k x Q k J n N W 1 m N H p 5 Y U h s O V F 4 S n R O e X J N W k x i Z 2 N n N X E 1 W l B z c X d 3 L 0 1 u N 0 1 P N j Z W e j A v O C t j b 1 R U M l N t b T N S e F R U c G E 0 T j M 4 d W Q 2 M m p S T U 0 x e U d 4 S G 5 r U 3 V Z c n l t b U h O T F g 1 W F k w M H R q O V N K U T h 5 T G h y S l V T M G x 0 U X l G R X N U b j M 0 T m 5 S a F l Y d E p P b 1 k r V m J K d i 8 4 R E h M a W 9 F e n N h U l M 2 O F l N Y l V 3 a 3 Z 6 L z U 4 a k l 2 e F B Q b l N W a W J X Q k Q 3 Q l V J R E R 6 c G N I e n N p N X l h Z U d E U l B r W l M 3 V H h 5 O X Z k b 3 J m c 2 R x b 0 4 3 T 1 R m M W Z m c m l E N U 4 y U n R o V S 9 t c U d F a z h 4 b V N u V l V r W l R I U X d r S H N m e E 1 x V H N R V 3 d 2 Z 2 U w b X N i M G t y c G Z G b F J s Y 0 w 0 T W 5 i V H p w R k g 3 Y l N E e W s 5 Q X E v S m R 1 c T N z Y V c 4 a m R R R l d 5 b E p u U V R n N 1 B p Z z J j W V N q N 0 5 n W U d Q W C 9 K a m R p b m N 0 Z j V 2 Q 1 Z 2 c l Z y V l B 4 Z k 1 P b z Z X b H B j b z B 6 Z T J h c H I x Y k N I S G Z o Z z B i S 3 A 1 c k 5 m a D I 3 O T R k Q W t L T z Q v a E 4 w L 1 I 3 b n V m V E 5 L M V o w N 1 N O V X N x e G d 3 Y 1 B m a G x 3 V z F 0 Y j N 3 T D h n N j d y d X B R e U k 0 V E l B R 2 t o U k 1 i e n Z K T z Z y Z 2 V C Y 1 l E M j l 2 W X J s N 3 V o V U N n V U N v V k N v Y m l t S 1 F p S T A 4 Q X g 0 S W N 6 M j l 2 Y T J 2 W U l J Y 2 8 2 T 3 p 0 b k Z y T G R w b W 5 h Z j J p Y V Z 0 Y l c x d G J w Z W Q 1 U G d J Y z F U Z H Z u d W 0 2 c X M 3 T X p 4 Y l c w U 2 x t Q m x K S m h P O D J R W F J w d V V t Y 0 Z h Y m F X b n h L V 2 N t M G V p Z m N 4 N 0 t T T F R 5 U U R 3 Z l p B Q l M 4 c m E 4 Y T N D d T Q 2 S 1 N Y d U x H Z V V R R 0 F K Y m Q 1 W X B a U m t Q W m Z E c V R H K 1 B I N k M 4 L 2 F G Q m Q w N m d n W X J 4 Q 3 R q R z d n c F Z J c z F w O X p R N G R R W T M 1 d n E 0 V 3 d 1 a m 8 1 Z z N N N n d 3 U m V o Z k p u T 3 k 3 Q n V z a W R Z V F Z k N n Z C a F J P d T N s T 0 p h W l l K d S 9 m R l Z T M k J U W E J 1 V 0 d q N 2 R V T E M 0 R 3 p y R F p G M X R 5 Z j l L M T U 0 b U c x d 0 l S e m V M L z N Y e n Z 2 T z M z b F c z Z 3 Z y S U 4 4 N 2 I v M G J s S E 9 a W E 4 x e j I 5 S j N a Q n J I M W I 1 V G J l V n J s d H l Y T T l H d S 9 u Y n d m e m E 4 R 2 Z U Z z d 5 b H U 3 d k F u Q k x 1 S T Z u a 2 t Q S V J Y U 1 J 1 N k 9 O U E p r W U p P d T U 1 T 1 k 0 U D Q r a 3 h 6 a V R u V j d 3 d U d z R k p S c X V R V X d 0 a X V Q b U w w Q m N h Z U 9 0 V X F 5 K 3 J 2 b l F 0 U X R p a 0 N 1 e j J O N n p z M W h 1 Y m 1 T b 2 x O N k t 4 V k R I U z V l N j B Z U 0 d W a E M 1 c E p U R l d u b X p 6 c j Z p O D Z 4 b H V r W S 9 T O W 9 a S V o 0 N 1 I 4 b 3 V M V V k 3 T y t K e k 5 Z a m 5 6 d k h Z d V Q r b E 1 Y b z N a N m U r V z l q V 3 d 6 T U R I M l Z 6 K 2 V z N F B Q d 1 p r d m J G T T Z T e j d q a j c r a j V J W G V n V 2 h w T D V V b V h q N l N N Y 0 d 2 N E 1 3 O G x u R m p 4 b S 8 4 Q k h M M 3 Y 4 e D B Z L 2 o 2 b U Z t Y 2 d j W D F B d 0 J K Q j R 1 S 3 N j Z 3 l 2 V m Q 4 O X J s c G F X R n N 1 e X J K d U V F U G N D Z H h k K 2 t G S V N E b 2 Q z Q W d z L z R h O E 0 y d D Y 5 Z X l P M m J W Y 0 E 1 Y n F 1 b D B z c E t 6 e l B l N l N 6 c z N N W V F O T z B k d 2 t o N 3 R W M X Z R Y W 8 w a l N 0 c W l B S W p n b 2 h 2 c m w z N z k 2 d j d 0 K y 8 z d 1 d l a 2 x K K 1 F F b z V C U X h M S 1 V m U z Z m U 3 d y d X V q W F Y x Z G k y Z G 1 L Q l F L a F V L a F V D Z 1 V 6 d 0 x 0 N 2 U w Z H M y K 2 4 w K 2 5 I Z l Q 3 Z j J 6 V k 4 y M F k r S 1 d N N z h H b 2 h S S T J 1 N j c w T k R R M D N 6 M F R q d D d h M j N 1 T z Y 3 b U F 1 b C t z N W Z 2 e D R m S 0 g r R m M 5 L 0 h D a z V s N H N U Z H k 4 c 1 h O Z U F H a U 5 B N V F x a V N j O W 0 0 e H l a S l p B Q m x C a y s 3 Z 3 c z T E Z 0 d 2 0 w d k d k U m g x M G 9 3 N G F T Y W R M Q W 5 Q e H B N U 1 M 5 T 3 B N U H l V N n o 1 c X p D Q V I z V U l Y Z 3 B U b j B K N G M 1 c X Z q M 1 p 5 M z Q 4 V 1 p O U j F C c 3 h Y b D V i S D E z Q n F w S j Z T W j g 4 U z d J U 2 Z G a E p 0 R m t v O E J Q R 3 R Q O D J S a W d G Z V V i W n c z c n F V d z B H a X l 3 c 1 I w S H h r b l B 5 K 2 E 4 a H h P c E N m S n h s e j h L e X h 6 c E Z n N 2 Z I e m R u U 1 U x T G 1 j R T d G K 3 Q z c 0 U 3 c W x z Q T Z N b E 8 4 N U g r W i 9 q c S t N b k x Q d C 9 G Q k V O T G F H Z 3 J U T k l E e U 1 x b G d r Y W Z m N V R y U H U 1 W V p 0 M 0 g y V k d 2 S H B D U k x y O W V 2 W l A 3 e W p i d z F m R n V 2 a m g y Y k 4 0 e H Q 0 Y n I r S z J h M 2 J 5 c F l p d C 8 w Z m N r N T N P S m V X M n V k Z F M 3 N V J v a z R s O U h P a m t J U U 1 Z Z X h Y W l g 1 M 3 B U R X l i N n J K a E V 4 M H N 0 V 3 U 5 d X R k R W 9 q V l B 3 c E x 0 a U 1 U V H J U c F l J W G F Z V 1 F k Y 3 V a R E I 3 Y y t v b k x z Y z F k e T F 4 W n Z L Y n o 5 c T V z d T Q 0 c H l j Z U x O a z J t a n J J Y U 9 y Z 3 N 2 c 2 F U T z R y d V g x d T Z u d V h O Y l p M N G R E d 1 B 5 K z Q v Y 2 p J d j l F M S t 0 b T h D T D d L U E x K R W p V a k Z t a 1 h m c z J m U E d 6 U k 4 r M k 5 n a 3 h B a U p x V X N l Z l B V Z G Y z e X Z q b k 9 Z Z H U y Y l J G Z D E 5 Z W J w d G t F M E 5 I U j h Y M k E z Y n Q z M z Z E c i t s O E J H e j N Q Q 3 h x R 1 l a Q y 8 1 a k F C U X d q e E Z 1 Q m J B R U l J R C t n Q k h p c l V n V G t w a E p q d 1 B N K z J i V H Q x L 1 B o e E c r R G d 3 W U 1 u Z 2 N 1 L 2 F s Y 2 9 G Q X F G U X F G U U t K N E Z q a D A 3 T m d a O H Y v Q m p 0 T F c x b F F Q V l V z c G 1 L V 1 h y a k d E W T F O U V U w R F R 0 O D B L S W F j T X d 4 d H Z h M m s 1 S 0 t Z O E N Y W T d q b l B B O D c 1 U m F K T G M y e U V t W H M 5 a z R 6 c X p G N m 1 I Z F l w T y 9 q S 0 M r d l B J L 3 R 1 Z X l Q e l h N O E N 6 W G 9 n W n M 5 M W V 3 T z d o d y t a T k x J Z X U 1 R E 5 w S k 9 s T m p 0 S 2 V H N m M 1 T 2 t Y Q X Z S Q W N D b U F n Y W Z C R j I r T X Z a S G F 4 a X E 2 K 2 N 3 K 2 t 4 d m p 4 M m d q N m 4 x R n l 3 d 1 l w d 2 Y v b E d i c H N U U 1 R x Y k J q T k V T R E 9 a S 3 R S U F M z c 0 9 Q N W 5 1 N D B X U m R j d X F S U 2 l F b 0 1 Z S X N N N E t N M V F R R F d j a V N x Z W N M S D V M V F l O Z j Y v Z z B m Y 0 V Z W U Z O b 3 p M d 0 N m V U p u M H M y V 1 J J a l d H Q U h l V m 5 V O U Q 0 e W Z u Q 2 N 3 Q l R T R C s y S W I r T n B F O T d J R n Z B O D I z Y 3 A y L z h x a m M v L 2 c z R S t Y N 1 l o c n N N T D R 0 Y 1 Z m Q y 8 3 Q z Z 6 U 2 9 H V X R H Z m R h W n d V c z Y z O T h N S H V C b 2 V u e m U 5 a G 9 q e U Y r d n U 3 M W s y M n N y T m 1 N S 2 p a e D B l V m Z Q d 3 l X M V g r Z n l x Z W E 3 c V R k R E p l K 2 5 N e n d j N y t W b F p j M j h v V 0 l M W G V r e D J s T V h E Q z U r b 2 Z P c j F m b T Z o M m R 6 Y 1 h x V l l M Z 2 c 2 d D F 5 R F Z J V H Z J S G h n c E 1 x N D Q 0 V H o 1 M G o 1 d C t F S m k 2 d i 9 x Q W 0 5 S k t h Y m p s M 2 t t U 3 V G e G 0 4 N F l w Y i 9 N V z g x V U N T b G F S N H V G N k 9 p Z l J S a 3 J r T H p y U X k z N V p a b 3 F G R X l 0 T D Z p W W E y c W 5 Q c 0 N r V 1 J t U 2 h U a F d L b G J O d T J M U k l L a F p v O H o 3 d G Z D U E g 3 U U h G S m x w U 3 k r T j Q 4 S z Q 1 a G 9 l S 1 g r d D Y 5 Z T h Q e G V O e l V k Z D B V U X B p N n J o d E N D Q k 1 3 W G R m d G 4 2 a 1 Z 1 R 2 Z Q b n J k c m 1 2 W j J Z Q j N R Q 0 V T R U V G a 2 d C K 3 d q U H l H Q 1 l S Z 0 N x Q U V t c E p U d F V z c l R u d W Q x Y T V w M n l u W G R V N T J k b m N Y S z E r M 3 Q 3 W C s 3 d W 8 r S 1 F x R l F L Q l F L a F V M e G 5 N T n B i M j h m Q V V h Q U x 1 Q z d N e n N N d z V D Z T U 3 M V g w N 1 F Y U 2 l s Z k p J V F l J W V I 0 d l p U U 3 N D e E x C e j R C L 0 F u Q T F x M W J H e T N M M G 1 6 Y m 5 n e U h 3 K z d V M U p U Y j N k M 3 R r R G R Z U E c 4 T k o x d T J i U E V G Z z h F R 3 g z R k d 1 c n E 2 T W h S c W t L O D F i T 2 5 S b T B 2 Z 3 p w b 0 h p R 2 t X b T M z U l p m Y z E 3 b V E 0 b F p u R W 5 2 V n Z E M m t t d T R L V m x L M X d y Z W l Z b l d G Z l l v Q j l 5 U 0 Z P W j Z j V 3 J l T m x J e m 1 i b m V a O E 5 z N k I 1 Q W l i L 1 R I N m M w b j Z a d 2 1 H R 2 9 M M V Z w a F h s V y 9 p e G x E T n Z F a l M y Y X o z U m R q c 2 p 6 R m d K N U h r b j h 6 O W R w T H U 3 Q 1 E 3 Z z F Y T H V n O F Z o b i t l b U R I c F p S b D N z O V F 1 K 0 h W W W N T M 3 h K K 2 N l U X k v T W t 3 Z 0 V u O W 4 0 R W t L Y X d X Z E h q d k R R O U h r Q T N B V 1 M 3 W D Z s Z W d l M 2 h 1 d G 9 D V l R 3 V z J k K 3 p J e S 9 U d 0 F m Y n J x T n p i N F l O V 2 F B Z n h r K 3 R L e n h a R D I z e E N t O F h M d 1 Z w U E Q 5 U m V N d G w 5 V H V w b E F 0 T j R W c W w 5 M y 9 Y T 0 p 1 a m p G b m Z y c W F P Z W M 5 S W F a Y j N G d U l K d j N l M U Z s R 2 w 2 a T d D Q l F k b X M 0 Q z g 2 b 2 5 N c E 4 4 W m V 3 a 2 I 2 M 2 N 5 d S 9 W d G Z M c l o z N U 1 y d k E 0 d j d O b U I x V 0 d u d 0 U 3 e W Q 4 T 0 h I a i t m b k J l W V p S b 3 V B Y X B E d D Z B S V F J N E 1 v M 0 V Z U 0 o 5 a k 5 y U V R m a U 1 z c 3 Z 1 d X p 5 d 0 h T Y n l m N 3 N 5 U n p 4 N 0 h z Z E x Z Z X B Y O W 9 N M 0 w r c G R F Q 1 p u N n N j d E J 5 a 2 x L W H V R d n N S U D h j a X Z Y a E p v V k l m Y U V M T W l T U E 1 P e G d 0 d k d a c H l H a W 9 V a X V j W T I 3 Z H Z y L 2 Y 1 Z l B j S 0 l W N E M z Q z J F V 0 Q 5 N y 8 5 e U Z I R E 8 z T l U z N z F i Y T J 0 b T F B b 3 I y O S 9 i T U F 1 M 2 Z 2 M 2 l L b C 9 H Q W 9 G S W 9 D W V N B e T g x c 0 l F U z A 0 R i 8 r N T B J O G h w V X d K S V o 0 U V F v e D d u a m N w c F p 3 V V F v e T d y b H R j a l p I S l p B N E p J V j Q 2 S X p Z c U Z B c U Z R c U Z R S 0 J T S 2 h T b l V I U D l j N F l l M n R y W m 0 x M 1 h Y R z R i U k x L V n M 4 a n p 2 c 1 p t M m 9 W R G 9 M V U t J M 3 p O T l U v Y z h i e k F h a l o 1 c m E y c z d C L 1 J M S 1 k 4 Z F B I a n c 2 N F d t N W 9 Z T k c w S T l Q V D N Q a T J K Y W x t V 1 Y 2 N 3 I r T 2 N N d 3 d t M X R i W T k 1 b n Z j N D B O N 1 I w W E h p Y W 8 5 d E 5 j b D Q r Y 2 p Q M l Z Q Y 1 V k M m l 5 U X d 2 c X g 4 c E p T T k 9 t c 0 U 1 d F J H Y n J E Q W J m V k Z N Y m Z s b G R 1 S k 9 q d T l O O W Z C d 3 Z J L 1 J X V F V T b D h K R E 1 1 a W t H R X l r R U Z 5 W V N k T V F i U E J G Z U h Y W k p t N E 0 x U k x T a k N Y T k J t V 0 d q O V p n R l U v R 0 I 3 R U x q M D d h Y z l p W E d L S W x V S U Z B W E x K W k l h Q V p s T 3 Q r R E x T a U E y b l N 5 V E Z p c D d u Z U w x V m R 3 M n V j a k h T T F Q 5 V H I v Z V d F Q 2 8 2 N 3 J Q U k l l Z 3 V 2 V m R n V H J P T F d j Q j B B L 3 p G O G h O b U J v Q k w 0 N n Z o S i 9 y V C t S b D R X Y T J i Y 3 l m T G w 4 V X Q v M i 9 x T H Z u M F h i N 1 R L R E R 2 c E p j W E d D c 0 9 I S l h R e T B t W F N X Z H p w W n d o Q m x S R l l k U D l 5 Z V h 2 V j l m Z 0 w 1 M z F n d l B 1 a T d i W E N h O W t 1 M W x z R l k 1 W V E r Z l d K V S t 3 S l Z 2 S D F p Z E 5 J S k t i U T J C M m 8 0 c D d v Z W p M U z V X T U Q r O G x K d H l o Z T J z c l V V W U l T R G R j Z 2 Z x T 0 N t S D h y W S t r T 1 F E S 1 d P Y 1 J r O W l T M X h r M l g z W G V G Z n p 1 V 0 h p R l h p R H d k U 2 o 3 R i t 0 a T l s Q W N 1 W G h 6 M m N q Q z F Z R W x O U T l m T D R Y c k x T K 2 V 3 M 1 R n O W s 5 O W 1 L b l B o a m F m Y 3 Y 0 T n k v L 1 h N Q 0 p J U 2 l l Z G x T K 2 9 s Y X B v U 0 R S V U t 4 W E 9 E S F R 0 M j d M R X M 2 N z J u M l c w M U F B Q W d B R W x F U V Z U Q W J V S 0 l X a W 1 s Z j N a U j U 0 d D l B U k p D L 0 J 6 d 0 d p b m x L Z U N 6 a F c x U 1 N s a 3 B o Q m p 5 U E 8 r W W x I S l k w N 1 J o S 2 V X Z 2 J k d k R t V X l t Z U 1 X Y l N D U y t G Q X d H d j V w S 3 B a e n U 3 b T R i R n N p Q k F B c n h T V W 9 3 V k N n V U N v V k N v V k F v b G t s N 2 U v d F o 0 Q 3 p 3 N k 5 4 O X R t M S 9 3 V F R O S H d r a G 9 x N 3 J O b X V h d G h Y W V N u N G g 0 V W 5 n N n d B N 2 R 1 e G 9 z U 3 p y V X h V V k Z S a 3 A 1 W G 1 n U j B w N U d 1 a E p w V k p u V D V 3 N D B U Z T M 3 N n V O R U 1 L V V V y W U J y Y n F 1 L z V L V X N y Z T F 0 Z l d n b F B M e k h S M G R E N 0 V H M 0 l k b n M z S H N X Y T R p Q T Q w c U 0 w Q 0 Z 1 Y n l K Z D F k S 3 p 1 Y 1 N q T G 9 Y M 0 R z Y W N K M i 9 q S F Z M e E F r d V J z c T F l W E R 5 R k 4 r W j d K b m 5 l a E x r N C 9 4 O G 1 v N k d 3 S k d T d E 9 j V X h i M F p a a 3 N R N j Z 3 d 2 I 2 e T R q a H V E T l p p T F J K T E 9 4 a E k 2 O V d h W W N 0 T m Z q R n Q x a 1 p 6 T 1 R q T H Q 1 b 2 p w d m 9 2 M G N B R k 5 D S 3 B N U H p I R E t y c W J j d E p s M H M z a V N W b D B t U 2 t V Z T B N M X h i O T N C a X E 1 S 1 Z U T F I v c W Z 4 c G x k c 2 d w U m p M S j h P a m 5 F d m t J N X N O a z h t U m p r Y z Z O S C t l V 3 E 3 Y n k x Y 2 l 2 a l R v W W Z U c C s 3 O G 5 k Z 2 h Y e m c v T T h Z W H N M R j k 4 S E d X O W t U c k d K Z l l w Q l B E c l l 2 M m 0 2 a k w 4 b 2 4 x N z l n V m N a V W I 0 V j R T V F M v R n Y 0 c l l 5 Z U x V Y 1 Z M T V N N U X p q Z 0 5 k d 1 F x K 1 h E V G J m U G F 0 U V R t e D c v N m h U N X Y 3 T D k 3 O X B G b G o z c 3 R v M F R E T l l n b V R H c k R O e k d S T 1 l v b m M 2 V H N R U W J p a j F Q a G I 4 S F F n c G U x c W t Z W E Z v M l J G M 0 Z t O G h z Q T V M e E p o b F A 3 a W Z q V 1 l X a X J 0 N 3 B n T G 9 Z V 0 F D R 0 t W e U d 1 e k M 3 c E 5 M d 3 d p U z Z S Z U R o Z W 1 u U F Q z N m M z L 2 h D e W N K M n A 0 N k 1 w K 2 t K T V B W e n l t T W c 1 U l d R R C t z c X p w U l V L a F d J M U d E a W Z E Y l c y d G 4 1 V U N Q R X J R b 2 d x S 0 l r Y 0 J a W V d E R 2 Z h U 2 l t L 0 x Z V D R 2 V 3 c y T 3 p D e n I 3 Q j Y 5 N T V M R 1 V k M 2 Q z Y 1 d X S H l w b V V L a F V D Z 1 V D b 1 Z D b 2 J o a U h E N T h l Q W d Z S 3 R 5 Y 0 p 5 c k 9 Z R m x X a 0 h 4 c G d 0 M U N p T n N B W F F p a E F Y b 2 9 G T k w z N 0 5 u e m h v N k 9 q Z 2 N C V 2 x 0 Y j N 5 Z U U y Q U t j Z F Y z M 3 J L N 3 J a N 0 x a Y k U 4 d W w 1 d k 1 a R E o y Y j I v d n p P e X l L U H l z c k Y 3 T U p T Q 0 V R R W 9 w c E p S U m 9 F V U k w U 0 t F Z U Z 0 Y l c x d W Z F T 0 p 6 b n V m O T E r V G s 1 U G 1 l b n A 3 c 2 x S c k R s Z V I 4 T G w 1 U 0 c 5 R F N O Q 3 F O N V V l S l p x V k x W M 3 E 4 e E M x V V l m a T V 6 a G R i c 2 x i W l F 0 a W V 5 M E 5 U N S 9 u M j V C b X l z N X c y R 2 9 K c X c 4 L z J R Q 1 h Y K 1 d Q V U d r R k 1 v U k Y z Y 3 h 4 T 2 o v R j R Z b U R S K 0 5 K W H h K c H B D M W F Y d U g 0 d V J x W G h a N H N 2 V m x L a m N k c T F H Y k p U e X h J T k F h c k 1 B T 1 c 2 c n l n Y V N t R E V U c E d W T G t H V z c 4 S l V y R T N 1 a W x 3 b 3 d Y V n p 1 Q m F m M E h s S D l R N y t i Z V J 3 Y 2 Z 2 c k t y Y X d 6 Z 3 F U a 3 k 3 L 0 5 u e D R v V z R B K 1 A 4 b V R s R n Z C b m x a c k p u Z n J O M 0 Z r S j J p T X o x N l J j Z S 9 s a G p J S l h u d i t j Z D R W Z G x H d m p G e G l t W X J R c 0 t 6 R j R 3 M W 5 X R W 1 u d F J l U V V U c n h m a l Q r a H V M Y 2 F a T E 1 l W m s r T 0 J W Y 0 l z K 0 d 5 a l J j R T B p c U E 2 M E 1 1 R D d H U k 9 a T G d E N k V 6 L 0 Z a M V N 5 c W V 6 K 3 k 0 b 3 B G Y 0 p n V T l s c k d F d z h T Z G 9 a e n Z j Z C 9 5 b l Z n V D J V Q j d a Z k 1 a d S 9 y d m 5 5 a 2 F 2 a 0 x 4 N 3 k 4 Y V F M c n p x U V V 1 S j R L Y W F 6 U F N U d E F W T D J J S 1 B w R H F Z e T N V a n l M M 2 d O a z d y S U h W U U h X O U Z t R m N D V j B p U G 5 K W m d 4 e j J q Q 2 h H V m M 1 Q 2 d V Q 3 N X V k l C a l Z j b E x L Q j R D V F V z c n J o Q k E 3 Z 1 J a Z 3 c w e W J T M 1 F j R 2 9 X V n l 3 c U Z R c U Z R S 0 J R S 2 h X S 0 4 w d D d l L 2 d S d 1 k w d E x p e F V J Q k 9 w c z I 2 N 1 h O S z F l Q 0 Z F b m h L a n p Q S z l q c H E w U X d n O X N F a 0 s w R 1 l Z U k J j c D h Q b C 9 V N y 9 m Y j R Y R D R p O U Z v O U x l N 3 V y c H l y Y T J 0 Z T R B M 0 F r b E 4 w N l p k M T A w Q k N T R k V V Z 2 l S U 0 t W U 0 I 0 N G Z Q e D R I M k x G a l J 3 W E E 2 T 2 h v Z G 1 o b 0 t B T m N j d E d 1 M G t Y Z H h l O D R q V k x L O T J 1 Y T l n Y 1 Z G U l Z Q b E p X V l B R U T h u V X F s M m s r Y 0 9 Q R z h t W m t m Z E Z K N H M r Y T M v V U t u Z G s 3 O X Z V d k J r U j d E V G h v N V M 0 Q X M x M z N V V z h 1 T E 9 R V V l z R k 0 4 b W h n b 0 V R d 0 J 0 d n J M Z U Z Y W k J 2 Y U d h Z 2 5 N R W l L e m 5 r U E N z M 2 t p T V R D M 3 F 5 S m p U a F p 0 R 1 p H a W t L O W 5 0 d D R L O D d O W j I x S 2 V 3 L 2 d T O F l p T E V k R k 1 R c G 8 1 Y T R 0 a 3 d z M H V X U H R N Y 1 c z U 0 V x Z 2 9 x W D M 1 N E 1 R c F h s b T J n V m V X Y m V C d 2 V w U W 5 F b 0 5 z O V p m e G x z c D h z d D Z Y e G s 0 c z Z j N E Q r T X p 3 W V J x d E 1 E c 0 R s Z n h K d z E 3 Z W M r N H h C d X p r Z 2 0 y Y n J R a C 9 W S C 9 E c X R 5 W C 9 4 Z z V 3 c U h V M k t y M G R U V T V r W m 5 r R T R Q d D N C M X A 1 T j I x Z X p p Z m k v T y s 4 e j l i V k x 5 Y m N R M D d o Z j F u c 3 R Q O G V k K 1 R L e j c v M E t 3 R k M z U H J v a T d H Y 2 h k c F B K O V l 1 L 2 Z z R 2 t Z S V F j a X N a M z N z W H F h e l o z Q m x H a z g 2 b k p u O E J w N T B 1 S z c 4 O V Z q R z h v c 3 N 6 L 1 R 0 M D h 1 c E R k M 0 0 y Y W 5 2 S W 5 G S j J R T 2 N u Z m 9 l W W F 0 c H h m M W V D b j Z q b G 9 5 Y m Z 4 T j B 2 Q l N P d C 9 C c U E w L 2 F E Q 2 I y M F Q z e F Z i T H V C S z Z Y T F l x R m V U V E s v T m V 6 c 2 V 4 K y 9 F Y m x u S 0 1 s c n B k Q k Z r U k R Y Z m p S a E h x W k t C U 0 t x M H N z W n R v Z E h S M V B B V T h C K 3 R h d F c 4 d E 4 w e X d 6 V G J N S m V L a 1 E 0 c l h r U l V U Z 2 t n V k V o V U t o V U N n V U N v V k N z W V l w b E E w N F Y v a F p r S 2 1 w c V U 5 R U l w R i 9 k U n d u b 0 9 1 N l g 5 T z B n T 2 Q 1 Z m l G R W x S Q m l v c X V y e X d H U V V q W n B t d l p t b 0 Z a S 0 d k U j F Q U W R r c F p R N U l H d F o x b j N B S V F E V E 5 Q O U d D T E d q b 2 F I Q m F X a G 9 j S V F R R 1 N s b E F v a E x L U j l Q S k J L Z j c r N 3 V 6 d T d j d V h P e n J 1 c z N D a U d p V X N x S 3 h X c X p 6 M H B P Q 1 F B d j F q V H R i b U F r R k F x Z G I y M X R m V X d J O G J u M j l 2 W k R x L 3 Z v c l Q 2 a l R x Y k V h V 2 d J a m N n S 1 N 1 T F l l U F R i e V p L Q T B K a m h X N 1 l B Y V V 1 U E E 4 b G h U b V Z M U z E v d U N G V H l L O V V 0 Y l B i R j V o M 3 p 5 S F E v L 3 p O M m t x b E Z Y S V l B K z V J R D N C Q 3 F Z c H U v b 2 x o M z d H T D R O W U 1 t T T B 4 T X Q 0 c l J o Q k 5 1 b H Q 1 Y 0 F n a 3 M 1 M X R 0 c l J r c W N Y Q k s 4 b z k 5 V G 9 t R 2 l n T D N 4 c H F C L 0 h P c 1 h Q Y 3 g 0 V 1 Q 1 O U 5 B a D N s T y 9 s M 2 Z Y N 3 F F b k c r Y 1 A 2 M j V B U j N B a 1 B j N k I 1 S E M r b m J 1 d 2 l Q M l M 2 R H B N b 2 Z H W j R V U D h a Z E 5 0 b E 9 z K 1 B 0 Q j R F M z l 5 N 3 J F R m F 5 W D Z O S j M x S z R n U 1 h v a F N n Z n p p c k x N a W h Q V E Z q N W x a S k J E V 1 R E Y j Z G c C 9 u Y j F 4 b U x k W k x a Z H J O W V F x T n p i N F l 2 M S 9 Y e X N j R z l p L 1 l 6 c G h U a X p E c D J Y U 2 t G b D V E M G 1 4 R j J P b 3 Z a O E J P Y 2 p o O W N Z S D F v d 1 B Q M E p l N 0 l Q a S t 0 W E l i d D R Y c m V E a m V 4 O W R t M V Z 0 Y 3 l 3 c 1 J s Q n F 5 U n R F M G s 5 c l F 6 V X p I e m 5 K d T Z u c 0 Y 0 V E R M M m N s d m s z V W 0 y R n o r Y z R T d E p q U m h M b n R D V 2 R N T T Z z S z N N N T Q r d 2 5 U d U R C S 1 A v c 1 J Q R V V K a l M v a 2 J D V n A x S m U 2 O T F T T G l h M l F 5 b T N k T z J t N E M y M H N z M k 0 2 V k 9 T W X l 4 M G p a Z z N Q R V F v R X V m R l F F Z G 5 C Z H h a d U o r a l l n N X J n S T g x R 2 1 5 Z U l G c W F F R k V L e i t m V k V v R k l y T H d D M n N w a D B G d W 9 H S G d R L 3 M z T G x 6 b m E 3 c k x 4 V k N 2 T H p n U k N 3 R H l x U 1 V R U 2 g r N G Q 1 O X R R Y X R V Q 2 d V Q 2 9 W Q 2 9 W Q W 9 u b n V j U G 4 x N k N w a T Z X T H V P a m 8 1 d k F k O E M y T E J o Z 3 o 4 U U N O U m F s b F V M M U d p Y V Z 1 d D V Y c k Z P b 2 h C a U F v Z 0 R N Y U J L U 3 V r V F F t a F N T Z z F J e E d J e E h j Q T B 6 Z H V G R U I 4 R n d z Q 2 l p d G Z j Z V N z c H B R N 1 V B W F d h c H Q w a 3 B m e j l 0 c m E y S D Z l Z U 9 v c S 9 k U X V h d G J 4 S j l H Z U x T U 2 R i N G c 0 M G h F Y n d F b X I r e m N h V k h r T z V K U E Z a T m I 5 T U 5 L c U 5 B T 0 Z s a W d j S k o 4 Z V I 5 Q m l 6 a S 9 R M G 1 p S H V q M j F n L 1 N 4 Q l F F c E p W c m 8 4 U E 5 Y T C 8 0 e W Z a T X E 3 S U p 6 b 0 N I e W F U b X F X T U R M d V p P b k p 4 d G 5 x W D E 2 N W 4 w b 2 p R T F V S S 0 l x R 0 h w S z R s O E 9 S S H R Z e T V o a z F t R m U 3 T U 8 w N X V L e m R D Z j Z M V V d z R 0 w 5 a z l k U 1 h R R W J o W E 9 W S D R h S H F D b k h T c E 5 Q e m N H V 2 x n M E U 0 e F l D Y 3 B E M V l E O E h o a W d O d m k v Z l R a Q 2 Q 1 Y X V a V T Z N M G p L Y 3 h p M G s v e G Q 4 O T A 4 T U 4 3 T k Y 4 Y U 9 M Z G o z R 3 l 1 d W 8 4 N E 0 4 b G l p b j c 4 Z E 9 N Q m Z O d D F L d F J G a 2 t 5 L 0 d v U V Z F c W p Q W m F k N 2 Q 4 M 0 R K d H B m R W 1 u a G Q r U m J P N X V K O H J Q K 0 N V S F o 3 c E o 2 Z n I 5 e E d i e T d C W C 9 j L 0 0 2 K 3 Z z W X M 0 S U 9 m e V o 0 M D N Y M U s 3 d m F H Y W t y c V B L K 1 g v W i s r K z R 5 T z d 5 M F A v Z j c 2 b l R H L 3 F X c T J r M 2 R Y M j Z v W X J 0 a W s y a H B D Q U l S Q U l L U V F D U 1 M 3 a 2 h r Q k l j b i t F R k h L N U p D R U J V d U h t U W d p U U J J a E R h Q T R s W U J 0 d z c 3 d n I 5 Z T U 2 Z T V G V 3 Z j e G 8 r c H c 1 N W Z m S F N D T n B W V W Z T Z X U z Z D U v M T Y 3 Y 3 V h b W Z Q O W 5 1 L 0 l t d E h v U E 4 v b m V U N 2 N k d D J N e l J L V D V v d E c 3 T X N Q O D Q z a 0 N k N V V 0 N G 1 i S W 1 0 N F U 5 M G 1 2 c D Q 4 T W V z N G 8 x c W V k U E h Y O V Z Y a E p 0 N 1 J 1 S U 9 I T W 4 x T E N o c j J X M 2 0 2 c l V 6 M W R 0 Y X R 2 Q 2 R s S E d 2 R y 9 a Y 3 l D U n B l d 2 5 4 N m h B M k p u O E Y y O C 9 S b E h z V H g 4 c m h Z O U d Y d k o y d j E w Q m k 2 Z 3 N i U X J r c U d v S j V B V i 8 0 b E J 4 Q V Q v b z E w e E Y v R n N k R 3 Z V S G F 6 Z U x p Y 3 k v e U l v a j N D b X N q T k p B S m I 4 Q n N K Z E J W R U t R O W R C V 1 l G N k d v V j l W V 3 I 4 T 0 Z n N F h n V 2 5 1 Z k 5 X c k 9 1 Z k 1 R R F h R e m 1 Z c F N j S k J v K y 9 F Y U N t S D h E a m N F O U 5 J V 3 Z K b X l 1 b V d j O U h t V T N 6 M l I 1 V W x P U F Z F c V V D d k V D c E N z Z n B s N 1 p t V l M w W C 9 5 b E N N V E t I R H g 0 c 0 F m N E F 2 Q 0 Z u V H Q z M W h 1 R 3 N R U F l v V 2 5 h V G 1 D S D U z a z d n T l h a e W l h R U V F S U l J W V M 0 Y k o w N W M 2 W U l u S j M 0 T j h 1 K 2 Z m c y t l T j V k W m x k W F Z 5 Z 1 F D Q V J 0 M j d h U E h U d F d B Q 2 l Y e X o 4 e F R m T m R T c W x P N E N P Z T U 3 W E 9 k M T N x L 0 o 3 d U U 3 S 2 U 1 e D M y U E 8 r U V V 1 c G h v N l h 1 T n J R W G J v d V p q R n V l Y 2 V s Y 1 I 4 M G 8 v Y m t V b m d j W l o y Y m 1 r a y 9 U a U 9 t K 2 1 w T U N D c D V O d H p X M U l W O U h z U 3 Z Z d 0 s 1 U X c 0 e C t o R G 0 z e k U v R 2 U 3 b H I 3 Q m h a Y i t v N W 1 H a H N E Z F N 4 T l p q Z 1 I r b H o x U 3 l z b k Z 1 b X o 4 c G h l U T d C R 3 F w M 0 J U U j k x d m N q N T l p V V B S Z G Z E U n Y 2 R G F Y a F V 6 b 2 F s Y X Q 3 S G x C M H l 6 Z 1 h v U G Z a a T h V c l l 1 M z h m U D J X a T N i K 3 J G d X V P Y W k 5 M m 4 3 e n p F L 2 9 M V 2 Q 1 W G F J T E E 4 V k R t V D Q y Q m 1 a b T A z N W l Z Q z h L Z U h 2 a m R s e m d z M F B Q W W 5 r d X Q 4 V T Z l R l c 4 a y 8 4 W U 9 6 W X J Z M 1 Y 3 W U t y V T Z R O V N a e m x Z R 0 9 W e l E 0 Y z R X V X B 4 c k R n e m k z Z F M y W F B w T F d k b j N R Z V Z 6 U V h U S D B 0 T m x P a W R h O H d r c l l a Y z N M N X l i c 0 V N d V d Z e l J F R H A 1 R n g 3 d 1 l D a 1 Q r b E x D a 1 Q 3 b G h F U C t Q T E l V W F l F N j l r Z X F P Y 1 h H N 2 R 4 b 3 B T Y W x V V 2 9 u N W R w Q 0 9 C W E 9 w R T V z a W h E R X o 5 N 1 B r M m Z z N D l z M W l s V D h w e X B r c W V Y O F F h R F N S S T B 2 T V F G a l V Z M j F i M F p R d 3 R 3 T n Z V O V h N c U F S O W 8 2 U 2 J i Y 1 E x L z J B Y 0 x t R 3 Z 4 N k h Z W U t v U z F 4 a D V Q b l F k a 1 p u N V d G T j F K N G x s V H B K Q 0 d q Q m I 5 U m g 2 R 0 Y 4 R H l Y d U g 4 O U h m R T d D Q m g x e T M 0 d U V i T j k y a T J Y c 3 B Q Q j g y e l V l V U U 5 V F p t M G h t L 0 V y O W R o M m V O b 2 1 n K y 9 V V W Z F W E l 0 U G p 5 M l l Y Z W w 1 S G 1 V b l d 5 M V B h b W 9 S S 1 U 5 N k d U T z B J T m U y L 1 N H O T Z a L 1 F u Y j d u W W k 5 b m x q W F J X N 2 l 5 N W J j Q i t P N 3 h O M V I v Y m x m T D F X d C t u L 0 h p U 1 F h e W o 1 S X I 5 O D E 3 M 0 x i R 3 Q x T V g y T V p v N F Z t T 2 p Y N T E 1 Z W R 0 L 1 Y w e T F q b U d j a z h 3 W G p v M T c z R 2 1 G b V Z i N H k 4 R G N H T H M 2 e F R z d 1 J X Z i s x S n g 2 T k N o T W V B a D R L R W R P M 2 I 0 R E 1 O S U t L V V N T c W w x R j N 0 d F F n Z 2 h o Q k J D a U 1 0 T 2 V h N k 1 4 b 2 1 O a n o w N 2 Q r N 2 M 1 U F A 1 L 3 Z E O F F m T U V D d k U 4 Y j U r b W F W O T N Y Z m R o M T N Y U G p v e U 1 E U G I x O W V Y d l h O Z j Z U e G R r O W F 1 a z Z O Z 3 p n b 1 p L S 2 N 3 Y U s z V z V l S X l k Z H l I Z l V G c k 5 K U X B 0 e j J Y V U x q S X l i Y T Z B W n R E c G l 4 T F d w c T Z i b F Q y W H g 3 T U R m Q 0 4 x a 2 9 3 M 3 N 5 V H B 0 b U F k Y j Z 6 Y l N J T W U 0 R m d o V l E w Y W V z Q 1 F Y U 0 R 0 V 0 R V R l J l Y 0 t H b H F l Z z F O a k N j R E s 5 M V Z E U T F V e m 5 P e k x P R 0 F v c H R U c G Z u N H F z U T R Q d U R m Z H p j Y k E 3 b G 5 I Z U 1 D W F J w N 2 p u d k Z 1 K 3 N v N W R C V G p q a 1 Z j O S 9 H Y S t I c n V U c z I 4 V H Z Y N n V p N E F l c X h z T m F 2 d y s r T m 5 h b D V i a z F F S n d D V 2 R 1 Z H R 4 e m V Y b k c 3 Y n d v L 0 V l U n V 5 R n h 6 a F V Y d T h B Z j N U d T B l c l h j L 2 5 U d F R k d 1 J h a V J w M 0 t E L 1 B Y Q X Z u b V A 2 L 0 J G K 0 1 q Y U d 5 c n p M L 0 Q 2 K 3 Z 2 Q l p 6 a F N T T T Y 2 d j h r T T h w R z E x O D g 1 e H N Y a m s v M z c r U H Q x T H l P b 0 d m e E 8 2 O V c 4 L y t 6 O T F m Y 1 l I V l V O a z F y d T F Q d k R i Z k V P Z n I x c D E 3 e H J 1 U z d j d 2 5 V Y l d t Y m Q v M y t I b n V V S D Q y Z X I 3 O G V X d S t R M n Z K Y 3 N p W V p j N H B S U 2 h I M H R i S 2 w v R z J H e m p W T 3 B i M U V v R C t M a D R u b 1 d S W H V F b 3 I y Y V B h T T l i R G R I M m p v R l U 1 V V N H T W 8 v U W F w M G d o M k 5 2 M H J R Y k Z w V 0 l D N G U y R W d s Z W J u e V J s U 3 d S M 0 U 4 Q z Q y W k g 0 e V V V d m l O T 0 s y U n V k O T R G b U s 3 T 1 N 3 M 1 h i M X R h b U V K R 2 w 3 R 2 R q Z S 9 o N G J n Y m h x Q 3 V 6 S D B D S 2 V T M z Z 3 K 3 B p a 0 R V M X R a L 1 c 3 S E s y T z d j e m R G d n R n U 2 d h M j B S V z Z t T F h J e n R w c 2 5 O e j U v M E R E b T M w Q k R j Q m V X T S 9 j T 3 F s c k U v V j I w U l c 4 R n d O U 0 N D d 1 l O R F M z S X V 2 a H J B T 2 h K M 3 l k Q n c z b E 0 5 R E V a b X Z o M z d D S X Z S d 2 d o a E J C Q 0 N D S G 1 k V j Z n M E Z O S 2 x U e l B 5 e W l s Q m h 6 S C t i T G p P U D k 1 O E 9 E Q m t 4 Z H J m U 3 R 4 L 2 9 Y M X l k S 2 V 0 Z k J n V n F h V F F p M j V k K 0 F r M S 9 O S U 8 5 Y U 1 r c E d t M G d q c H h v e U 4 5 a G 5 i W W 0 5 d W 1 M R n B n U X h U Y W V 3 T U 5 u Q m 5 Z Z 1 B i Z y 9 Y a 0 h a d T R N Y k 0 z W T h t M U t k Z D Q 0 V j J o W m 1 W T X V a N j N y S 0 t X U H F X a E s x V U 5 G c F k 5 Y j g 0 U 2 l a Z U x m e D g 5 e H I r U H l 1 V 0 E 5 e l R 2 d 2 E 5 M D l 1 Z U h H U 2 p u R n p 5 M n I x e T V Y d W Z n O G U z a 0 t k N 2 V 1 S T A z M V c v a X Z u U V B 1 W W 1 l b n U y K 0 N O Z E h L a 0 d v c j Q v T k x x R l p p O G 1 z e H o 1 c m F k Y 0 p G Z k N X K 3 M y O H V X N F R Q M y 9 5 d n h j O G R x Q 2 M 1 M T J u N z E z U i t z N 1 h Z M l d Y T k 9 l S V h a Z 3 p R M 0 t 4 Y 3 N F a m R v R X Z q a H p t U G M x N 2 l P c y t Q c k R t S 3 Y 3 a z N H T j R N Q 0 1 U Z W 5 y V z V K a G Q 1 T G 5 p M k t 5 N U d v d 2 d 6 V W F R d E d Q T n V a Y m t S Q k E x U E x G c E l i Z E F 6 O W J M a F V S R E x o T 2 1 I c U l 6 L 2 l y c W d s d m 9 5 e n p J W V B Z S m N 1 W C s 4 M 3 I r W F R p d V Y y W X c 5 d 1 J w N n l 4 Z D h U d H B p O T Z N V D Q v V l Z E c k J w M G Z 4 Y V R F c 3 Q 3 S X h y V 1 F u Y 1 R 3 T G s v Q 3 F y Y l B z N U N n N 2 s y L 0 9 D c D h l b C 9 L a 2 w 3 S G 5 S c j V F Z l h B b l F h T 0 p I W T N 2 U k Z j K 2 p v L 2 R C V U J 6 N k J w Z T B 2 Y m h G Y z N m b j M y R X A v d i 9 Z d G I 5 Q W F P Z X J R M i 9 6 S 0 h o e j J L N 3 R k V W 1 u M D l q Y 0 E r T j R h c z R P d k p 2 U z N y Z H I 0 M 2 V E R l I 2 a F B a b U h s a n c y T W 4 5 U G Z Q d E F x M 0 Z a T U F R U E 0 2 T U w v e W h a M m 1 t T m h v S U l Z U V F R Z 2 d o a E h q a F V r c E 4 v b D J a V T B x Z D l E e n Z L Y 2 R 4 O W 5 t Z T k 4 a U J B d 2 Y y W H V 6 M X J U Y V A 1 Z j I x Z W 4 2 L 3 Z 1 V l F W S U o v T T l m a k 1 l d l B l c 1 d N N W 1 N b U d y d U R E Y n l o Y m l O Y k F n b j h T a W V Q U F M z d n A 4 S 1 l D T n J W d 3 F N U 0 p G d 0 4 1 M z l 2 V i t G Y k p s N 2 t n c H J C N 2 Z F T 2 9 Q W U E z L 2 R T c D N s R F h S Z H g z Y 2 M 3 b X J i e j Z j R U R B T H l q Y 1 F j Y W l v R n l u Z 2 N 5 d l l 2 T U 1 y O E 9 Y N F I x d m t v M 2 1 i b X k 4 d V l T M S 8 x b 0 t J Y n N 3 c X E 5 Y m w 1 b 2 Z q R G V 6 V X V q Y m V 3 S k 5 q S l l 6 c U 1 y Y l Z h U F U 4 d W J 1 c 2 I 1 V 0 h h Q X g 3 S U R z K 1 o 1 U T E w W D c y a m N 3 W U g 4 Q 0 o 4 W W 1 Q d F h 5 V 1 R H d H V X N T V G e D d 6 b U 1 1 S n h J M H Z J e G 9 5 a U R 1 M z B q V X Q 0 N n V 4 S j B N N T U r b E o z M F A 0 N l d U R T l s T 0 0 5 O W d G T W F z O H F O T D U r R m l 3 N H h k Q X g 2 R j h n R F B q W D Z S M G V J a H R q Z T h m U 0 x y Y 0 d u b l V F b 1 I 4 M j l n c E x B Z m d K S 1 R 3 d l d z U l V i V n h u S l Q x V 3 d w a F k 1 Z l Q 2 e T R G N k 4 0 O F N y Y W 9 6 e C s 3 b y s 1 c W Z N d j h X b F J 0 a m I 4 S X F B N F B 2 Y n Z G K 3 l j d W d w d 2 M 4 Z W 5 D Q m o x Q k l 4 N m 5 1 a j k w e F d Y S F E y W k x W e l Q 5 c j h 3 d F N p T n d U M D h j d T c v d y 9 V V z N q V 3 p K b E l K R 2 c 1 a 0 g x b E N O d V J F M E h B V m d u T n Q w V n N B R 0 0 3 d k o x L 3 V 4 N m R G M m Q 3 M F R v N k 4 v a n N G Z T Z p b X V Y V G w 1 N l V k S C t m T S t I L 1 R 2 U 2 9 C U 0 N H R U V F S U l J W V F R R j R y b m V V O E I 5 M 2 1 l Z D U v c n V t Z E h S M G Q 3 e n A w N 3 R 6 b z d h V i t B U E R 4 c 3 I 5 W n N 2 T m s 5 d 2 x 5 O G 1 y U D Z k S 1 d S b U F n N l R H Y m d G V j F u V n R u Q 2 1 H Y n k w c 2 d h Q n N 0 N W h z d D V k Z 1 l i d U N P K 2 p 1 M k J l Z 3 l s V U V x U m M 4 c 0 1 u M W N 5 M W F j M G p C c E x y N V k 5 a C 9 K N T N 3 O U 5 u U i t P W E J v Y k Q z Z m F K U X B q a m l 4 R 2 N Y a 3 B 1 R G J k c F F 4 N T E 2 N l d F V j J x b 3 V m d 3 J 5 T k g r T T J X U G J 3 c T F z b l R 1 U 0 Z N c G Z H U 2 N E T U F Y e H c 1 d k 9 4 T V Z n V z h l N k t r W n R J c G N l a T h 0 V T F l Y X p z L z h O M 2 1 x e V R S Z E Z 1 W k J l Z m Y 2 S S 9 6 N 3 V h Z F M x N V B w e T h H d 0 p X a E p 2 N j g 0 N l l s a i 9 2 T T R B R j Z y T G w 3 T H E 3 R V B 3 d z h 3 N l p B Z 2 t l e S 9 k W D d 6 R 2 0 5 Y T g v U H Z B Y l l F M n h r V X l E T z k 4 Z l B V c G d q Q U x q V 2 p O Q m 9 C b W I w U 1 Z 3 e j B a O X g y R j Q 0 Q S 9 W e U l V S E R 5 N U N t R F B 4 R 0 h l M n h X M m 1 Q M 1 V x e W N J T G 5 S c j l B c 3 Z B Y 0 h w V V h r a 0 t u U H J p R G x 2 Q z F H T n J p V F U z U D U 3 a E Z 6 c V Y v e k x n M X V Y T m o 4 c D N O d y 9 W S 0 R H U W Z K b S 8 x c 3 F Y a E Z 5 c W x I N 1 h n a 3 J J T 0 E w W k Q 5 Z X V T U F l i d E Z Q Q U 1 y K 1 p t e j N Q e F B J K 3 l t O G Y y S 2 0 4 T 3 V 1 Y W J P S j k 4 c U x p Y 1 p j d T l Q T l g z W j l 5 d z l x T m 9 5 c 0 N u V j M 0 c E Q r V 2 Y 1 c D V U Y j E v V 2 5 I d G F m b 3 V X O E x W e l B 1 W j R S V T R t d j h u T 3 B u Z l J G T H F L M 1 M z d j V j R G d Q e X g 3 L 2 J v S 2 N H M 2 J I M k p x b F I x T G Z k a 0 h G d z B Z T m 9 X d X J M N 1 d 1 c 2 Q v d U 9 n N U Z K V m Y x a X Z O W E c 0 T V h V b l F h Q U x n Z E 9 v N 0 t B e H U 3 d n d V S W J P R m 1 I O E R E L 2 Y 4 S H E 2 M z l O M C t 1 N X A v Z z V p L 2 l 6 M 0 4 3 O F h 6 Y k h y U 3 E x d U t R U W d o a E J C Q 0 N D S E V 5 a V d U e W I 3 b T V 1 W m I 5 d S 9 m Z j V a T H V G U k 1 S R G N v V G V 0 c j Z I Z 2 V 4 W n B M Z U V K T T k 4 K z R 6 M 0 l k T W s 1 d D V m U T B w U W h y Q m c y N m 4 r R 0 o w c U 1 s e i t H Y 2 x X W G N M a E U z S 3 V j d 0 5 K M X J 3 c z A w R 0 V H U 1 R w R U 9 N M H F 6 R 2 F 4 Z X R M Z G R s O T V 5 a n Q 1 c H d R S U 5 S Y j B S S U Z S a j B O R D J 2 R m t C Z 0 p C b T F C e D h C S E J j Z D h i R 1 p s T n B z N 0 l o e G V Y b n Z u U V B 6 K 2 F Y M T Z i c m 5 u U T N y N G k x c 3 l O W X o y K z N Y R m 5 k M 3 I 4 M 1 B 6 e G 5 k d H R T Y U 1 C N 1 d 2 W n d S Y W d S Z 0 x 0 R 2 o 4 M G 9 H U X h V W D l z d F J v a V k 3 a V B 0 V k J K b 2 J v d F Z z a W F Q R l J m T 1 R J e m 9 K d H N E O V R X d k x h N z d p T 3 R M S D F k T C 8 5 S m F E T m t G a H J J e k 5 5 V U U 1 c 2 s w b l B T V 2 h z M 3 N D a m J R N F l 2 e X Q 0 U D d a e n k y T l Z E S F I 5 d H Z 4 U E l j M 2 5 m M m Z z W W 1 O a 3 A w V E d S N j l w U l d Q L 0 Q 1 W W l S Q l E w R W k w T V d X K 3 J k d 2 Z Q U X V S b 3 N I Z 2 N y R i 8 1 e l Z o e F k y Y U E z Z m d N K 0 k x a l J u e n V x b l A v d E k 5 W F p B c n l k b 3 R q Q m V P a l p 4 M G Q 4 a m J a M 2 1 5 T W k v M E J a O U d X M l J X d 2 o 3 V 2 h i T j Z v d j d O M 0 l 1 O D Z Q S 0 N y M G l K U 2 R G b E h X M V B 1 V T V l W j V M M 2 h x b 2 x p Z l Z s S S t B M l N n Z k t n U m p o V U 1 j R 1 B 4 N z R v R X V E Z z E v S G d E W H N 5 a 3 R z N G Z m W W t H N z A 2 b H Z F L 0 9 2 b 3 l O M k 8 1 M n h P O G l Y Q n p r e D l y V m x u R W 5 q N m p V Z k p P c G J W N T M z V l B K Y m k 0 N 2 F r S G c 5 Q U 9 u U 2 F V W U x C e G M v e T B U Z l Q 2 L 0 d I W k x u M j F o M 0 p 3 Q V p x N X V o M 0 p N Q U h C K z d p e X R h M 2 t m Y 3 Y 1 R m R 6 Z j l q e V F I V X R 1 a X R k T V J 1 Q j J D M G N K Q n o 2 U i t 0 Y U c x Q 0 N D R 0 V F R U l J S V M 2 T X Z y N i t m R j l m M z V t T H Z Z N E x M Y V F i a k R s V F V W R 1 g y V U d 5 e G V o S z B X S 0 d a a l R p S 0 h z d T Q w N E o x L 0 5 x N m 0 w W T B r M j Z B b k d H Y z F Q W m h V Z U x T U T d r U j d n K z B v c H Z v d C t p W H p Q W U d x e W J O Z D c x U E l i S 2 V a N 0 1 E c E N k M W d N c 3 F w d X M 5 O G Z 3 N j d W Z G R o N T N M R k p P Y W N a O U F V M 0 h x R E Z S d 1 B G Y 2 l w N V R E Y j R v S U t p W m F I S j U 3 N 0 w z b m R U c E Z Z M y 9 x L z Z u K 1 p 0 M U x 5 T 3 V W M 3 A 0 W m x 5 T H Z 4 L 1 l 2 O G l v d V R V W l F k N 1 h l a V c 3 Z z V W T i s w L 2 5 o d m p C K 0 5 s W n h 4 M H Z w U 2 g 3 T G t I T j R M T W J i b V B V T G h E U m Z N U j F I e l l l a j J U N l o 0 M l o 3 b F J 4 b k Q v d G Z Y e k o 2 M 3 A 3 N D N Z M i t H T W N L S X p 3 e m J H b H Q 0 O D l k d 0 d 5 R E 9 j e n Z U e H A 2 Y n l O R j V 2 O G N Y W k 5 m R S 9 2 V H A y Y U 5 m W j R N V V d 2 b F d X R F A 4 W n Z 0 M X p K b i 9 R K 0 J z Q z J Z S D M x Y 1 N G Q l F 3 R W 9 w Z E V R M 0 l Y U k Z P T F E 4 T 2 R J R m 8 4 Q V V I U k d P S k g 4 R 2 k 1 b D F z V i 9 D b D N 6 T H p M V G x L S T l T c T d j V j c x Z E g 5 e k p s d n F m c H p k N 1 A 5 M 2 o 5 M U J 5 S 2 s x S n M r V W V U a V R 2 W X F 6 d 0 x G M T F i N l F w Z E 9 X Q 2 d j T 1 E y W U t o Q m J I Z F B M W m J J R m Z 1 b z V F O X J F W T J v R X V a a k h X d V d n c l N w M F V J R 3 k y c k 1 y Z D R j W W 4 0 T 3 J p M T g y O E F l S 0 Q 3 L 1 d T d E h z N W x m c 3 k 1 e k k v b l B O N n Y x e F A x V j N i N G p P U 2 Z X W l U x S E J q O E R C R m Z P M 1 d C Y l d 4 c i t D V U s 1 Y 0 Z G Z X d 2 T 3 B M a X E 5 Y m R w Q 1 Y 4 U F F G L z J v V 3 J B Y 3 l G a H M 0 M 2 0 4 R F V B b k V y Z F B U R 1 R U c 0 N v b z J E U H Z S d E x U U V F O R n d x R 3 J v b m N 6 R m p o R U N W b j d o M V F F V j g 3 V G F H c k F U Z 3 g 5 d l h x L 1 Q z c G U y a 0 t Y V V Z i O U J Z N l k z Z V F M R H h I V C 9 x K 0 J a O U Q x T m Z K R l M z L 0 U 0 Q 0 N Q Y 3 p U L 1 g r e D R o S 3 Z R Z 2 d o a E J C Q 0 N D S E V T c 1 I w U D R x c D l r Q 0 8 1 M U d v T V V O U W 9 Z a H F K Z 0 Z s V U p p b 3 h P U G d r W E V 0 a X E 1 T l N E Z V h 2 a D d O e D F X a F p 2 Y m 1 o a W x Q L 0 0 w O F l P Z j V 3 Z m h a N m 5 R L z I w T D F H Q X R j b z B 2 W n B X b 1 B z Z W 0 1 V W M x R 2 l F M y t C S G 9 O M T l O Y 3 p 5 U H B G Q m 1 6 c D R L R 1 B x W F J Z Q V F Y W E 1 O Y 2 N v N U 4 z c D M 1 Z l E x b 0 J q c l N m a 2 l z V E t N W m 5 G R 0 c x R l E 2 d T B P T k 5 m Y 3 p O R k Q 4 V 2 N k T k 5 C b E J B Q T R X U n Z t c i 9 x Z m 5 U T E 1 l c z R 0 O F p 1 Z 0 E 3 M j d h U l Z n e l d H d E d n R X J B O G 5 O R G g r Z 3 I 1 e F l z d l p 0 e H k r e k x E e T k 1 Y l c 5 d 0 5 n S 1 F 0 R X M x a l h z K 1 R j O X F Q R C 9 U O E M w T l d 3 Q j R P a i 9 F N l Z K N j F s Z 1 h q M z h Z Z k l h L z Z y e U Z L M E t O d k N y V 3 l U M 3 A 3 b X E y N S 9 u b F l T O V h F a l F V Q U N p b G t 3 a H N a b G Z U Y j N C b y t I T 0 1 G W T h B T G t W b m p K U E p i N k l w U D J 1 a k w x d F N H V k h Q c T R 5 e m 5 Q S H F m V k Y v S j B H e m 1 V M T F Q M G Z J Y U 9 G V T Z y L 0 l X d D E 0 T 0 x o Z W 1 a S E N N e F R z R W R i R l g w d D c 3 R 1 g 0 O U 5 p Y 2 M v d j B H S 1 l X b l F v Y V d y M T R 1 T l h 5 a U N 2 a G V o Y l p j a y 8 x Z H R C c 3 d k R E R x M U w 2 V k x 5 N E t C U 2 F N c X R m T D Z Z M W N n T z d t L z h I c m 1 m e n Z S T S 9 1 e X B y O E x C N X V 2 L 2 o z T n I 1 d C 9 q M E d G Z T B 2 S i t D U G N w W T R k Q 1 N 4 d T l w Z m k 5 c m 8 2 O E F Z R G k v b C 8 w R G 4 x c l N 1 Q T J K M X d H S 3 N w d W h M M 0 0 v a W N C V 3 J t e D V I N j V u O D B E M 0 I y Q 0 8 0 T n R r W D F K b m 5 o N m p V Z D g 2 c m 1 y O U h X d z N 4 O V A 5 S D U 4 e m U 3 R X J j U 2 V n c 0 p 3 V W Z a b j d a e n g y W U 9 n e j F B V z N F V F N h M k 4 z O E h z W k x w M G l Y N X Q 0 Z F p t Z 2 h Y d E w y W V h R V n d Q R k t Q T m 4 z Z j d D Y z J S O F N o Q k J D Q 0 N H R U V F S 0 k 1 M U 8 3 T D h M U l l o T E h x N F F H T E 0 5 a D F D a 3 V N b W 9 t c F J T b X B 0 U H F D M 0 d t b E s 0 R 0 d j Y n R N a 1 B s U E 9 2 M S t K T G 4 w a l d O b m N G N n V n S X h q a z d M c m p s W U h P T n J 5 U k 8 4 M W w z S H p s Q U R B Y z J Z d U R K U 3 l X K z B Q W S 9 C Y 3 A 2 S E 1 u M 2 N s K z R o T j Y y T m l B W m N F M j Z p M l F 6 V z l M d 3 N 6 M k c w W E t R M E x R Q V E w a 3 p x Z E g v T l c v a 3 p q a 1 Z 1 V 2 g r e l N r b F h z K 2 F N U l N H b W U z V z h r M 2 M z N 2 N K V U d t W F B 4 Z k l j d 3 B y S j c 3 U m V 4 V F h o W n I 0 N G Z K a m t l W m 1 5 O D d I e C t I O U R 6 L 0 x o d H V 2 N D R Y Z z N u e H M r a U w x Q T F 2 R 1 A w K 2 Y 0 Y 2 Z v Y 0 R V W U F V M m x Z b m x z d H E v b E N 0 O T R m c T c 3 b l R W Z H Z C S l k 5 W j J o Y U Z u T m h X c W J o S m 4 r Y z Y 4 S X R B S H h 0 O V B p O D Q w K 1 d 4 c m w z d k p z N z R w M j h y V 0 V M S j B v c D F 2 b W l q R H Z X b 3 V W Z U x 4 Y 1 N O Q l F 6 e F B 4 Z G J H d D h K O G R H L z Q y U l F p V m p x d V F r T 1 R M N k p W e l B a b D M 4 M W V q S 3 Q r Q W N q b W V S S 1 o y Z G t k a 1 Q 5 M j l D S 1 I x T j Z i U k Z i e U h p W D B k d i t u N T Z N e i t p N 0 Z i U 2 w z U G x Y b z Z O Z l l W a z h R a G R p V H V K Q j d x c V p R O G 4 r W T B F Z m l O Q n d S N n N s R k F 0 O T J N N 2 V Y e k c z R U h H c G Z J O G o 2 S T l S c V k w b F F Z Z T h h M W Q 5 T G t L Q W F C U E J C a H R k M 1 d i N V J i d F V m W U 5 m S X J y M S 8 0 S m 1 q S j R 5 W m 9 Q O G F N e n Y 3 N 2 9 l W F k w d l l 2 T y t L c 0 J H Q 2 t j N E 1 t K 2 p 5 M n B G M k R B Y U t R e i 9 p b 0 F T a z R h M T d N e H R B Q V J Y e V d M Y 2 t Q a X R a e E 9 m V 2 Z X T 0 Y x V m Z 0 R T c 3 d X d Q U n d x R H E x c C 9 C M D B a R 0 Z w N H p y V 0 h 6 R F Y w e E c 4 R H d I S n p z N 0 l D Y l R m S H Z v R l B j b F A 3 b j V F c k R 5 e j R Y S 0 s r V H Z 4 N k h Q R F l O L 0 R Y O H d Z W G h S Q k N D Q 0 d F R U V L S T U x T 2 J F W n F 4 N W Q z e U h K T D I w b 0 l N M C 9 t V n h s W i 9 I V D J s R E p N Z E V w T k 9 r Z D V 5 a m 5 Y K 1 d F M m I z O W Y 2 S X Z 4 M G Z P W W F t M 3 d B Q U N B Q V N V U k J W R D I 5 c F V O a 3 A x V V B l c l l 3 U W w 4 N X g 5 W k F n d T N C Z W h x T k l E N m x N V z Z Y T 0 Z r Y T U w Z 3 h 4 V G t y V z g x M m h F b 3 Z 3 N n Z D V G R 3 U j Z 5 U 2 9 H V F d 0 S S s x W W R K Z l N N N 0 s 0 N H J x U E 5 s O T R 5 W E 5 N e X J s b E N z N z A 2 d 2 F L T 3 Q y L 3 J O N k l R c l N a W W Q 3 Y n N x Z G E 4 a k x 0 V 1 B 4 W j M 1 T 0 0 y V V U r M U h Z d E c v d 3 h Y a F p k e S 9 X U l Z 1 N U 9 u d U s 3 c W R P T U 8 z T n Z x c C 9 1 c W R 3 U T d 6 d j d F M 3 B x S 0 9 z N S t p S U p G R T c z e n N Z Z H F 6 N 2 5 a T F l s T U N P c i t C M U 5 s W F B 0 e l E 5 e l p K S G c z N W R I a j l E d W k v Q 1 p v U V A 4 V E d J R E F B O W 4 r c V J P M l F R S k d v c F p F b 0 Z O Y k c 5 O E I v c 0 g v N G F N V l F t a T J X N m V 2 c 3 l E d E l T d k p l e H J Y W E M 4 N j F x T U Y w O V V i M n V Z a E k z V 2 F q Y W d w b n d r L 0 p 1 S U 5 M U V Q 4 M 2 R 5 Y k 9 6 Z k t V N l V Q Y l R k S F A z W m g 4 b V V 6 c k M 1 N G V k c G k 3 e D B S c m x T U T R V S k d 2 V k 0 3 b i 9 L M n d O W V R t W V Z n b 1 l 1 b z R Y R E 9 O N 1 V t M i 9 F N 0 p D Z 2 9 W Z 1 N Y Y X N F e l d 3 M 3 Q r c H p E K 2 Y z Y 2 5 6 c 2 E 2 e U x 2 N G E 5 Q T U 5 W V V t Q n l N U H M 0 S G J I Y n l a V E 8 4 R 1 R 2 L z E 2 M G g r S 2 t i U T I v a U h i Z X o v e E k v a G t H Y z A v U 0 V y N l d y U T I v U 0 c v b U l h e n p l a m x P U G Y v W m E 5 d m E 4 R F p p L 3 N v d j M 4 T W o v O H g 0 Y V h Z O T h S M k 5 2 N E p h N U 5 m U l d P R X d U L 2 I 5 T 2 N Q N W Z i a n p a R F F D S k l 0 S G V M R D d B e l N F O W p B d 3 J h K 3 F F R U l J S V l R U V F n a H h N W F g 0 b 3 p O S 2 R o W m N o K z V T R n M v e m F n c X c r W l h P N W t D Y 0 g y V V V U R 1 R 3 R E 5 z R m p o Y V N Y Q n R 1 b W R I d m F 6 R 2 F V c n c w d X B a V F Z v W j d V b W V y V 1 l Q d X h K e k Q y U U t Q W l F k U V N s W D d L T n F l T z Z 1 T W 9 n W j A r T U w 4 V 3 R O T z Z v e E F U Y y 9 I O H p 5 U 2 R v b l Q x c 3 d x U V h I Z F I 0 c 1 p X d k k 4 a z R i c 0 F t U F R N a m d W M E d 5 R z h O Z F k 1 b F J j M 2 x y T U V H K 3 A z O H d y W X U z V j h w L 1 B G Y 2 Y 0 N i 8 1 O U R O a 0 Z B S D Y v N X l G K 3 J u N H p Q M X U z a 1 l E U 2 V j d k U x d z l s K z N r d z N j c 3 o r Z U Z x W U g 5 U 2 t 4 b X F C a U F C N H N H b H R 3 T 2 J 6 M X p s U 1 E y b D h m L 1 d 2 N 0 x t d V d J V C 9 S c H Z p T F R 5 K 1 E y M z F 6 e i t B O T B Q T U Q y e D B Q S m N a c j l q V k Y 2 W C 9 u b m V x e m I 0 W X d 5 V z g r V G Q y V W t E Q 3 J n b D J n W k F 6 c l d y e D B R M E U 1 L 1 M 4 W U I v R 3 p r e V k 4 e G t p Z V B w c X h o M 0 x Q N 2 c z Q 0 0 w R z B G Z U d l d k F B N z Z i d X V S Y j Z 5 N l p C Q T N G R E p V U E F U c n h 3 R W I y T l A 5 U E R n e D l t b 3 h W Z W N H V T N R e T J W M W h 3 d k 9 k N W x O M G N 5 Z E x V a X p Q a 1 c 0 d X V U M z F n b V B 5 d n F R Z n B q T j l C e k w r Z X d 5 T m Z K R m s 0 Z 2 9 j T n V H V E x Q V H c 3 K 0 d u R 2 l 5 Z F p G M z g x U W J N W m h Z Y X U r V W d F d G p H U W Z h S 1 N h V 2 o x V W J D S E N m d l d M T m d M Y 1 R F Z U R p U D V m Z F h i Q W I y U n F I O G R t c m I w V 3 Z E a T h 1 W F h F d 0 F V b l F 2 V E x Q Z m 8 2 R m M 0 a y 9 y d X Z Q M E F 6 e m R h T 0 1 o R D N S K 2 t h Q 2 Z u T F J s N n Z x a H Z I Z T J 4 V j h 6 N T J P S G h 6 O U 1 j d m d w R E M 3 T 2 o 4 V m Z Z U C 9 p M 0 1 4 N D N K d n F k c X Z O K z J U Y 0 V k N 0 d w L 2 s w Q U R P U W U 1 O H d j V 1 l w M W d l M j B S b T V h M G h v S G M w d H I z S n d y O T V N Y l g 3 Z 1 J 0 Q k J D Q 0 N H R U V F S U k 4 W H h x T m t P V m k 5 Y 1 R K V G h k U E x L Z V J k W X B F e l d X d m 1 s Z D B 6 U W F 6 U k J S M 1 Z m T l B Q S 0 E w O V k 0 N T Z 3 c 1 h Z R 2 x s e W d G M E p Y a U h Z M 2 I 4 U 3 V O Z T l N O X M 3 S 1 p i R H l Z b z d 6 Z 0 p C T 0 5 i Y 0 U 2 Z n F G a E N 5 M U d x T 1 k y U H l Y U D R Y Z 3 h 4 V U I 1 Y W l P e W l X S n p J R U Z F c j I w e n Y r Z D V E T n N G V X R N e X Z V e W w w V 1 F F T V R Y S k 5 C U U w w N E N y d z g y O E 9 y N k 9 h O E x O M V d C Y z B Y U D Q 2 d W h S N 2 s 2 Z W 1 o R j R L b n N 1 W H h r O X l r L 1 M 1 L 2 l G e H E z Y 0 Z H b k R V Q m 9 2 a j Y 3 b D V k R z E 3 T T h Q O D V I Z W 1 k Z X l K a C s 3 M E J U U X N J S V N v S D Z s N H p k c W Y 4 M W 9 L S n h w M z Z X U D l U M 0 J N L 2 1 S V 2 N l M W 1 p S C t j W j Z n N W 5 Y a E Z 0 N V V 2 N W 1 E a F Z F T z V V Y z V a M l h K d U J Z e D N j Z X I 0 K 3 Z Z S E t o Y 2 g 5 M l h I N n F P e W J w b G Z y L 2 5 J W F l F N j B u Y V J k Y W F F Y k t 1 a F Y v c D N C a F p B e k J u K 2 R q Z m F O N k 5 U M m s 4 b k 8 y b n Q 3 e j B y T T l M b l F R T n h i e E N a a X N o c z d r Y U 5 G d 2 F q N k t k e E h h b m d v d j F n Y T N W O G 9 W e l N R U z J z S 2 Y 1 d H p p Y i t p N z k y V W N w T 3 B V b X E 3 Y V g 1 M V R x V z J T c 0 0 z V F Z 2 W k g 2 d 0 E 0 M F p S R H p y V W R U S m 8 3 b j R P R X l X a m h F Z l h B N 3 V s c i t 6 b 3 l T a 3 l K V G 1 u c W V V V j g 3 U W F O a G d S R k N U Q W 1 a b F h y W k 9 h d T J 4 c 2 R M N X k 0 N V l E Z 3 B W K z Z y N m Z p Z F R l K 0 N l W H F E N X N w O W 5 F b D l u d z J K M T l F Z W V 5 V m 5 4 c j l Q c W 5 n T U F F M F p t R n F s T E V E T X Q 3 N D Z 4 c W Z I d V h y T j d 3 S W F C W H V R W n d i K 1 p 0 Y T h D b z F k e m I 4 M j c 1 c k N a a H U z c n B z O W J 2 b 0 1 r M j V z L 3 h o e j l W d W M 5 T m k 1 U H l K W l B M c k F Y R U l J S V l R U V F n Z 2 h 4 S V V U M F V 6 Y S 9 W R 0 9 G c E x W a S t w W n A 4 d z V L O F A y R 3 E 5 Q m R m Z 2 l i U E l u R 0 x V S H F 2 Z W R M S T V 6 c 3 B o a W 5 U K 0 t 2 b 3 l O O V h j b X V t Z z N J e n l Z N 2 V O d 1 l Z e X N 1 M 0 R W S W g z R k d q U E V k Z U Z X W G h s d l o 0 M V J l e W x S Z 0 t S Z F l u O S t l R W F n S W F n W l h C Z G V 1 T k x a W E x K d W 1 T R X J q e l d 0 T j J K T T k 1 R X d W c D d O S l M 1 O X B 0 S j V W O U 5 P M X B p V m 4 y V U h q e C t P Z C 9 Q d m 8 w Y 1 h M R G 5 h V j g 3 e G l m N j l k U G l P O G Z x N k x t N k p y a 1 V E L 2 5 I b z J W b k h K c D N T Q m V s S H V O R S 9 j N 0 5 B M l h Q N S 9 a N k h W d j A 4 a T h r N E Z x R V Z K d U g w V 2 p s O F N 1 U H F V Q k 5 Y a D V y b V B L Y m t P Z H c x Z W 1 6 V y 9 Z Y 0 x Z N 3 d p M X M 1 d n Q x d z U 2 N 0 g 5 d W F F W n Q x O F d Y Y 3 M x N F d Z c 3 o r R k x 3 N G R Y d E 9 a T G p R U U 5 4 Y X J 5 Y 0 1 u T T Z D R 2 1 T Q V M y b 2 1 z T C 8 z S 0 8 r T m F 3 d G Z H W G F B a n Q 1 d V R Z M T B t V m p r M z B O W E 1 a e n U 4 a m E v W F N s W G c 5 Y T Z J d k p X Z z J F e l J i e U U 2 V V R o M 0 t Q Y 0 g 2 e E U 4 d m V v N k Z K Q X V I S 1 R u a k F H Z 1 l 4 U H l i O E 9 s M X k 1 N V B Y R j R T d 2 E z Q X l v S 0 d q Y U V y M m R u M D d w c k d t T n J V Q i 9 K Y j E v M W R 6 Z W Q 4 d X Y 4 d n l W c m R k T V p l U l d P b z h z c z B X V H h L W F d E c n J H T 1 B q O T F G U i t 4 M k R D M 0 l y c W J m N E t H Z U R 3 S V F O R n F Z R E 4 3 R k F s M F R S e X V 1 Y n Y w Z 2 Z y M G V 4 N 0 4 0 c 3 U v U E t j O V J 1 b l Z U L 2 M 4 U j k y O E N Q Q W F 5 a j g 3 S 0 9 G U 2 9 C V G N j V E x k W U t X R T F U M E J V Q 0 N H R U V F S U l J W V I 0 U H Z n M G 5 V N H p 5 b 2 x p Q 2 1 j a W N 5 L 3 R X S n k x T W 1 3 U D F S W T B U T 2 g r T 2 5 3 U m 5 z c E 5 a Z l V V U E l l b j g w U H N D V G Z T W X R Z Z X d B d H F C a m R F V 3 R r Z X F 1 Z E l Z W X l I T S 8 w O G x S d W l m T j R H W F E x R m 1 4 b m 1 w W k U x W E J G c X B N T W Z K V E l S S k t n M X l 4 R G d R R 0 d Z V T Z Y e G F z a l F R T E V 0 V 0 U r W H Y v W l d S Q 2 0 3 e E p B O X M z V k t R d m Z U W U F S c m 5 r d G N m a 3 F l d z k 4 T z d P Y 1 A y c T d s M 2 5 R M z M w d W R Z Y V N H Q U Y r U G x l W F R n d 2 Y 0 L 0 5 B a E 9 2 e l J H Z G 1 6 a y s 0 Z D c r Y k x v N n U 3 c V Y x R D h Z M 0 5 Q e j N y L 2 1 Q R k M x T V I 3 V U l i c 3 Z P N H p K M 2 E 0 Q U t I Q z Z O O F l m a n d 2 U D B n K z Y w Y 0 h s U k x L b y 9 h U m I 2 W E 9 z M 2 U v U E N N N H g 3 T z l I R n R w S V V E K 1 p G c X l W b F J J V U Z E c 2 F v O H p 5 V T l M V E 5 S M T R J R W p T Y T B K Z F J U T j d R Q U x l R n J p Z m p h T 1 o z N k 5 n U F p K e W c 1 W T R C S H d S N 2 s w T W p u U 0 p X T z B 4 N T l K Z l d C c m R X Z 1 l j W T Z 5 M 2 p w Q k F I a k p j d G F z K 0 9 X R 1 M w Y 3 d 2 R X F L Y 3 A r b z U 3 N j R B N T B U V j R l W W 5 G M W d h M z R 0 Q 2 d B S G Z I Y j Z V b i 9 x T 2 F z U U F C V E N 4 S D F k U z U 3 S G N z W n F 5 c 2 Z B Y U 9 C S F U z d k F t Q W t 2 N S 9 C M 0 Z O e k J n M H R K O D J w N U R m W j B 2 Q U x K Q U t i Y V F 4 Z H d V a i t t V 3 F X S l V E R W J N T 3 Z K N m d M Y k s w R 0 l R O E 1 m c H I w S E g w T V k v N E 5 i R 2 w 0 S 3 d E Z D Z Y d k p s T T d P Q 2 h v V z d C R W U 3 L z N J d k 9 2 M 0 d 3 b X V i S G s v Q U l l R y 8 0 b X N k V z d l W T l O V z k 3 e V B D U 0 d F R U V J S U l Z U V F G N X B Q N l d 3 T X h I a 3 c y N H Z s V l F K e D Q 0 N 0 Y 0 Z U l Z T D N Q Y k N k W n d I V X B U a W 1 2 Q 3 p U e V M 3 Y W V 2 W E 5 t a z Z 3 R k h p e W 1 l e l k v U 0 V x O D l h S 2 l V d 2 x R N m p W c V F h O E 9 0 Y k E v V T g z U D F t e G 1 4 Q z R 6 Y m x T e X J n S 1 l U M F g w M E d n S H F k R D l C e l V C V G F s b k J R b 0 N r W G V T c D N E Q n B a e X F y T W F 5 Y n Z E e T Z 0 d V p 5 b 3 A 3 b k 1 W R E 8 w M n R O Y l Z w V 1 F K M 2 h K M U Z q b V Z O e G V m a l Q z d G x 0 Y 0 k 0 V W s 3 e m o x R D F 6 O X V G Y n F 1 S k V 5 Z D N w U H R t L 2 w 3 O V d x c n B o W U R X N W V M e m g r T 3 l X U U J k T H p p M 3 p 3 Z T R I Q W V p Z E o 3 Q T N V T T d Q d S t a a n h S U S 9 l L 3 c 3 R 0 V y R H J 6 U j h T c 2 R V R 2 t v c F V u Y U o w c l J N N H J r Y 0 t T W j U 0 L 0 h 2 V k 9 1 V H p m Y 2 R 0 L 0 g 0 U l A v Z V J a L 1 B w d 2 N Q O E 9 u Q k E 0 c 2 V k e W 1 S c U l o W V Z h N V h w b E N l U 3 Z V T j Z Q W D R q Y 1 N T e H l 1 b E V m R 3 R a W F A 5 V z R u N j F u T j I v Q W R r c k x O T W x o M 3 N 6 e n h N e n V y S H A w Z F J H S G p Z Z U x q M F p 4 N m h L W F F s b X F y O V I 3 c m t K R W 1 W a n N Q R U h v U 1 E w V U x V d i 9 6 Z 3 p Z d F p Z K 2 l L a T N w K 2 h Z N 0 h 3 b S 8 4 R j F M S l R w S 3 B N Y m p V R W J 1 d C t u W F l Y T X V O S F g v R 2 9 6 M G Z v b F J q Z j h O a z h T a D d C L z V x d 1 d P M k 5 i e W R r T m 5 D W U 8 0 S m V q U D N 6 M 3 A 4 Y T h N d k V U Y l h N S k x m V D N m N m 5 r W F B t U y 8 z Y z B Y T C t 6 Q z B F S z V u O G V 6 U S 8 2 V T V m T z I 4 e D U 5 T W Z v d W 0 4 R F V j R y 8 w c U k v b G 5 B R W d F T m s 4 N 1 F 0 R W N 2 b 2 F l O U g w Y 0 d 2 N H N R Y U 9 a M 3 N 5 U D U 1 e H J S K 0 9 2 b 2 p D d 2 5 C V F B E W C t C O X R q c 0 9 1 Y U 9 W M k k 0 U C 8 4 d j c 2 R F J Y U D A 2 V 1 R 4 S 1 N z c V B D a U d F R U V J S U l Z U j R n Z E t B U m l O S V Z Q Z V J j M j J n Y 3 J H L 3 o 4 b 3 h X T T Z 6 d n N i T X V v M y t P R m V H R 2 t s b V N o U W 0 1 a 3 M 3 R m c 5 a 2 V y a 2 0 z R X p k U 3 Z x W m F U c C t M V W k 5 R W F E R E Y 4 V 1 p 1 Q z Z u V U 9 n b z l C V U V D a W R a c n N P R D Z W N U 9 G b F B Z R S 9 N Y k t M c j h j W G F I R 2 1 1 Z n o z T T V V M H F U b X R h M 0 x L Q U 1 1 d n h 4 Q X B J W U l H c X d r b 0 R o Z k J 5 O E N 4 S X d m Q 0 Z 5 O F R o W k d s L 3 h Q T G J u W W 5 z d U 9 l e G x q Y j g 4 d n R z W G h y e G p p b F Z s T 1 d t S 3 p s a j F k c 0 N v e D Y 4 d l B X Z z R 5 Y S 9 Y M H h G N 0 Z m W E J Y U n d m K 3 c 4 R 3 N v L 2 d Z Z U 5 T S m x V N l N 1 V 2 o x b F I 1 a E d U e E 9 i S l d M e k g v d X B y U G x T d 2 N x V 1 l v Y W N v Z 0 V k a T h y R F Z m Q 2 0 1 W S s 5 R 0 x l d j V j d V k r d z J Y Y l J 6 d C t Y Z V h E U n d O M T B R Y U 9 K O W 9 t Z 1 l j W T Z R O F R Y U 2 N S Y 3 k 0 M 3 R m O F l q N S 8 0 Q X E 0 Y k F Z Z E V l c F M v e j R J T E h i R z M 0 S l F C U 3 h l T n p I d H V W Z U Q y W W E 4 a V Z C e G F k Y S t x O G x k Z n J j e U 5 m S k Z m d V g v Q l l 4 e X Z 5 Y 0 0 v d n p i a X Z N Y l F i Q U E 4 Y m h V R k w 1 Q V o 2 M H Z k e E 9 y W H d E c W V 4 N G 1 F Y V E z d l l Q L 0 M z b E Y x c E 5 D e U V F R U l J S V l R U T R 0 S 2 1 s S 0 x K R E 5 K b W h t Z V V M U n d x R i t p M X N q V U h E W D J h e m g z e F R v N F V r c H k y M G 5 o V U F o U E h p a W 5 1 V H A 3 b X J m V 2 I 4 V 3 Y 2 a W 9 K N 2 x l e E R o Y m 5 L T F Q 5 Y 3 o r T z V 3 a G o z c G M r U m 5 C Y m t x O V A 5 M 0 J 4 Z F E z Z 1 p Q Z E d L c n M z S l V v c X l O M 1 c 5 T U t i N z J C R 2 9 S M X R o Z 0 Z N S U l T N G 4 w d V J K c k N y T F N X T T U 2 W W x i Q 3 I r Z X d O U 1 h W e E p C M T B 4 a S 9 r N T J O L z g 2 V 3 h 2 Z V J t Q k d V K 2 l a O W R U e j V R R k d j d n Z 3 Y X R 5 e F l i d D V 6 c V o v a U 9 0 V n l p e j Q 5 U V Q x b 1 Y x b 2 F t V U 5 X O F h s W V V m V E 8 2 c y 9 L O D h N Z n B w b k J 2 N F c 4 S W o 0 M n J t e C 9 m O V V 5 N W F 1 R m x N T E F j e l p I M 0 M 1 d X R Q M 0 1 K U j d j d E V n M z F 4 M E Z h Q X V z Q T J B V T h u L 0 F x Q W w v Q k w 4 U y t n S D J q T i t E e W V U M z J J b y 8 z V E 4 1 e F Z D Q 0 N H R U V F S U l J V j Z N R 3 Z R Q W E 4 M 0 l q Q X V 5 V 2 R m a W F D R k p i b H F K e n F W c T k w V z V M d E p L Y k Z y N X p h T G 4 4 S l B N T 1 I 3 T D l t T X R V c 2 J 2 W X Z B O G p 4 R z d 3 S D N w S H Z y c 1 h E V W J T R W V 4 S T l q Q T d r R G p z b 0 o 4 Z y t V Y 1 o 2 M U 1 0 Y 2 V q a n F M V k R O S G x q N i 9 p N m 9 V U T R 0 S W 5 t W V p p V l p X Z E x H V 2 5 F d E R R b F o r d 3 I y M V p K V U 9 u O C t r e E 5 0 W C 9 I Q T N C M 1 J 3 Z G 1 5 e U x P R E 5 v N k 9 I U W 0 3 b W Z q d m l y b G h 5 a z l E e V g z d l N E T T B v Y T F n V z J r Z k J 2 W G 5 H S m h S Z X I 3 e H g v L 2 N W Z X d v d E d S K 3 c y M W t S d U J t Q W c r e W l w a W Z L W W h o N W 1 W O U 9 2 R S 9 W M W N r U D d S M 2 4 w M 0 l k W E p j a W 5 x d 0 E r d m J M c j B I S l d u d U k v S 1 Y w N n h k U D l u M W p X M l B i W U s 5 R 1 V E M 0 E 1 b G Z 4 M n R T Z H B a L 3 d P a m 8 v Z H R l R F l n a j N D Y 3 l O Z l d O W j V o U k J D Q 0 N H R U V F S 0 l G N k 9 B c H J N b G 1 P R F J i S k F S c H d C V X J u Q W R L U 1 l a d F F 1 R T l k b z J z Z X N v Y m 9 p M G N M b z B 6 d U 8 1 d 2 V y O T Q w N k o 3 N H l m S V c 3 N D J S T n F S R m N 2 a k x 3 U n o v U E l 1 e m I z c E x y W m 1 4 K 2 F r U l h Z N l k 5 e W M 3 U 0 5 l c l A y c 3 F x d T U 3 R X Z Q M H p L b n N w Y U R H b 0 d P N F A x a E E x S k R C Q k N p R n B J M E Z D c 3 F v e D F C c G R L M X A 2 a E J R b V p y Y X M y Z D E x d 0 c x Z T F m S U N U e V c v U 2 5 m N G g 5 b m 1 C b U l 6 V n p l b l V k O W h V L z J Z M H R Y Q 3 p a T S 9 6 e U p j S E 9 K Z j V N Y T V Y K 1 V C a H F E R H R z Z H V x Z 1 J r a D V 0 T V E z T T N 1 N X Z j Q V l M a 1 p u a D M 2 e C t w a l o x T G Z 3 Z F J D Y k c z N E p X T C t M c T V i K 3 h F Z U 8 v Z E h P R j V 4 U m V l T S t q d G d v b 1 Z 2 d H R T e m 9 y b k 8 1 M 2 l G W l l 4 U 3 J F K z h G b 0 R o L 0 g 1 S 3 p o Z z k 2 Z n Z Z M 3 Z n c m R O V z l u d E 9 w N z h 4 N m p k Y W l O W H c 5 V j Y z N T R L S n J t S F J q K z h j N G Z 6 U E I r W T Z P Z k p s V H F X O H Z l M D F D Q 0 N H R U V F S U l J Y 1 J L S 0 t Y W U d x a W o w e D l o T k Y r b 1 p 0 b D F X e G 1 l S 3 l U c H J M R k V x V k t L R G w r V V Y 4 Y m F P V j V N T V R a U j Z 0 T U Z U c F R H d V R 0 N W l w a n V Z N T B 2 a H F G Z D N N Q 2 g 1 M 2 x r M 1 R J U H B 2 d T R P M 1 d h R W x O W m t E S E 5 4 N j J S T n E 0 S U 5 X S X N J O E N a d E l z O G t S M m t P Q z J 6 c 2 w 3 M 2 M y V 3 d h V l h X T G 9 R U W w 1 T V h 4 a l l U Y 2 N u S V d G U E J E S 1 d N V l M v U D Z E Y 1 N i R 2 4 0 Z W J Z M 3 Z J T z R m O U 5 F b G x P R l M 1 b W U 4 W H R J R m 8 3 Z 0 x W S i t 3 Z k d L O U d j Z k k y T 2 R u Y m h I b 3 p G M E J Z M 0 I z W m R 0 b H F G W W 1 v Y m d i c T V 0 K z B N M D V j U E R Z V y 9 m e H l r N X l S b k h I Q i 8 3 R D A 2 b j d n Y W d M c k N W N j l i K z R Z b 3 p i d X N D V 3 d I d 2 N N b V d 6 N j F v c n R Y U U d i K 0 R x S z h U Z 0 R P c D d 3 T F F r N z R I M T d N d 3 R T a W I 2 d C s 4 b 3 Z t V j B 0 R l Z Z S k Y v L 3 V y e H V 2 S X R l d n h L L 3 g 4 S U l Z U V F R Z 2 d o a E J B c j F X e U c y Q j Z z S n p T d G I 1 L 2 x P Z H l m N m N Y M j N K c G I 3 K 2 h L W T F l d 2 t a K 0 t y e W Q y W G k v Q W Z Z V V J 2 a n g 2 b E t Q R k 1 V c X V 2 U 3 J y W H c 3 W D h 4 a X p p O X c z M 3 N P L 2 p o e V p F V E F N S 3 A x c n d 5 M j h O T k t H V D F z N E N l Q j h u d W Z o Z W g 1 U D V R W V p 0 S 2 V D c 0 F Z Y U d 3 T n g x d m 9 q c S 9 n c 2 h C R G k 4 a U J Y V U 1 X c W 1 s N k d V Y U Z R R i t B a X Z h R U Y 2 W W p m U m l L d 2 l Y T 1 p I O U 0 5 Z m s 4 M V U 2 c m d E S E 1 5 K 1 U x T S 9 a Z U k r d G J O R 1 F C M F h a d V I z S D U 2 M H Z k V 0 0 2 R W l 2 d l p L a H V J e U d p M k x 5 M G R I N 0 h i M n R M d 1 h o U U c 0 N 0 I v N G E w W U t C K 1 k 4 O X R E d z V 3 a 2 F 6 Y l J H Y n F B a H V J Z X J X M y t Q c C 9 v L 3 p t T F p j U E 5 w a m R 3 R V F L c D R I T m R i M l F m O W d O R k k w U j V a O W 5 p Z k h t T m I 0 O X N C R 0 M 4 Z F p 6 R D N K R k R w Y V h w M i 9 B Z H N T T H l P a l h W M z B w Z D V n S F R w O U x M T 0 1 W b z R 6 T 0 8 5 S D F u d 0 d M K 1 I 0 T X F X O X d O d 2 F Q a W Z 5 R m 9 M Q j F P e l Z 1 K 3 k x a U t F R U V J S U l Z U V F R c X l t Y T B N d F B K N G Q 0 R V N w M G 4 3 R U J V N l d 4 b m t x T z h p M W t S W j B h d H Z R S H R a T l h o W m J T O U l w Y 2 4 r b W w 5 e T B B T 0 h l L 0 R D M j U v T G E r S H F 1 R E R m a F Y v c n p 0 b U h l O H p 3 Y 1 B Q c X R I R D l L O S 9 E a m R D O E Z w d G F t Q V h 0 Q 2 p k d 1 I 3 N l R S R E M 3 c k h J U G x I U G R u Z X N t N 1 V 6 M G h Z N 3 J K b G F F b S 9 E V U d J W V V R U W t q U V V L e X l t S D h E Z z d u S E F i Q 2 N E S 1 A 1 Q X p R R W Q 2 S n J 2 a 1 Z H M W t a V E J q R i 9 G N X V N S m t K R 0 t 5 Z V N Y N m Z r a k F J Z U k 0 V m 5 P S j F L c 0 t Y K 3 J R V E 5 t V 1 V J W E 5 k b U 5 I K 1 E 0 M l A v U 2 E 3 Y 0 9 6 R 1 h u O D d Z c T R u N T E 2 L 3 F H c 1 d s d z l R a T d H N T V M M j B U U F F 4 Z H o y Y m Z 3 Q 2 Z w e n o 2 O H d D a V B m U U 9 m N E 1 i M l B 5 Y 1 I y R X h y N U V i V 1 J H N m l Q L 3 R R e m V l U C t q c H B D T z R B W U N E N 3 l I S 2 V 3 Z 3 d 2 N 2 Z o T G l 2 W U l 4 M G E v d 2 5 C K 2 Y w M W p G V G 9 2 V 2 Z P a G l T e G l q M F B E L 3 p 6 a j h l T m p Y N k 1 q Z G h 1 R 0 Z 1 S 3 E x Z y 9 5 W V B j S G N M M 2 F t N 2 x i V G 9 y a C 9 O N E Z q d 2 t h e m R X d m t 4 T T l K W V V R U W d n a G h C Q k N p Q m U 2 d G Y 0 S V Y 0 U 2 E 2 Q 3 Z u e U U 4 R S t F c W V 3 K 2 V I R H J N e j J F Q k V O M n N P N 0 R V W l F k N V l 0 N U d p Y S 9 P V F R P K 0 1 M Y 3 Z Q R m t i c H R i T D h U S G t E c j R 4 M U V O V j l h T T l E N E x E a 0 9 S d 3 Z w d m h X O G h U N z h z T z R U R 1 Z S S 2 l w O U R O O V l 0 N U Z O Z 2 Z p e T F t T j d M a y 9 r Q m p s V F N z O T R 2 a n N E O V d 3 U D F 0 Y 2 N m Q l V 2 R E d I T k p L R H B s R D J Y d E d O Z D d P V U l j Z G 1 S O H F S a V Z i V 0 V y N j F l e U h l O E F 0 M 3 B I M 0 o y L 0 l m W W J t b V J r Y l Z U U 3 V F M 1 l x e E x 2 S l p 0 R G I r T U 9 W R U s x Z l Z L O U d Y d T U 4 R F F w e G 5 J U G s 3 V 0 9 r Z W h Q R X l 5 Y 0 p 5 V H l X O X l j U G o v T V c 0 Z E J 6 e E E w U k s r a H J Y U l c 2 U j B v W m l Y V W d a a H N 3 M m 9 C T E 1 l U G Z m a F J R S 0 d G W T V u O F V U Z l J 5 b l l n e H d a K 1 p k b E J R d 0 J k a l M 5 R T l C d 1 B a d m V 6 S V B M b W 1 N N l V 3 d F J G O W h H U S t p S 2 1 z Z n V i b m t Q O W N H Z E F K d 2 Q v M i 9 H Q 2 9 k b V B H N D V L W T Z N L 2 l 0 U U N Y W m U x Z n B C a 0 E v c F F n Z 2 h o Q k J D Q 0 N G R W x Z S G k y b k F 6 V G N i T T d M b 3 h 0 O G h Q M G o w V W w x R k t W Q 2 x G b 3 h I a 0 Z 4 d T J j V 0 9 r R l h Q Y T M r S W V N T 3 F V K 0 x m U m 8 z e D I 2 Q 0 F I Q z Z O W T d z S 3 R m V m J D O V Z 5 R 3 l 3 V y t u e n J M U H c 0 O X k 5 U D V v U m t C U X c z R n R r Q W Q 3 M j N h e m V a Q U F u M F p m U X h k e i t O Y 0 9 j d G o y U U h 5 M 3 N 6 K 2 l G Z U V t N m c z Q X R L Q z Z F W H F Y V T A 3 K 2 Z 5 R z I v b F E y M H N 1 O W x L R X V D e E p s R V N z c W 9 p d m c 0 N 1 k 3 U n d i K 3 d v Q V p U Z k R 5 Z V I v V W h m W V R D S 3 d H Y l d N R H d H T D B a U k d h K 1 F H c 3 V V Z V R p V y 9 p W W V M N D V V W X p 1 O W 5 2 S G l T a 0 5 t Q 2 9 Z V X A y c U 1 V N 0 N F Y 3 I x Z 2 R X e G Z Z e H F h N n Q r T F R h M n M w T F M 0 d m x w U G l z W E 1 m W m 5 2 a n I z Q j A 5 S 3 V 6 Z W h n d U 5 2 W W 5 a O T V Y T G F G Y n E w M T F i N k l w Z E E w Q T N l U C 9 2 Y U t 5 b 2 h V Y W h s Y j V v N l J r a j l V M G N s Z l R i O U F a d X d P Q X R I V 0 d 3 O E 9 m b i 9 P N E 0 2 b n Y w U n E 1 a 2 N i Z 0 h 0 W k V i b U p Y M D Y 5 e G N Q a X p L M X U y R U V J S U l Z U V F R Z 2 h 4 a V Z C S z B l Y U x j S D I 0 b G J O V 3 B u c S 9 n O G V E M l g 2 M k J 1 d l p F c X h i M X J 4 M V J v Q m Z i Z H h K V 1 B Q e F V L Y V A v T F F X S n c 0 Z W o r V U d P R 0 9 s d V Q 3 Y 3 d v M 1 J O d G I 3 b 3 B p c l d N W n o x Q z d 3 Z E h h W U o z T 0 R I Q z Z P e m l p V k N w V U 1 s d X Z D e m J 5 e G J o T W I v Z k Z s Q l F 3 Q l N x N 0 R F O W x C V G s 2 V W V J W E t s d V U 5 d 1 V a M m h o b 3 d M c 0 E x e U V 1 Q l Q r b U V 0 T l V Q Q 2 V S Z E c 4 d T d j S U Z v S W N U e l I 0 S 0 d Z b F V a V 2 9 D d X h C d H d 2 Q k l u a z E 4 S G 9 P U 0 1 j W G I 4 Q j h U O D Y 5 R 1 Y v N E t j M T l S R G J L N S 9 L N W F U c G l k O X o 4 U z l M c F k 3 a m p Y d H c 4 T j B F V j h u T z V 0 K 2 p Y a G d 3 d 1 Z a a z d p M G x O M G N C N F k r c z Z 5 e D V 3 Y 0 0 x U k l 6 N z l Z b m Z w c H R q Y j h N U U 1 F Z T V 1 a m 9 W e G M 4 Z m 5 M U D N r S 3 o r L 1 Z Z O V l p a V B i c W t k W U J p V D h 0 d l Z n T 0 d s c F B t c W I 2 U D R Y a n p s W W p 3 M k 5 m L 1 N X N W Q 5 O W Y 0 O V h y V 0 o z N E d R d 3 Z 5 e k 9 E Z j R 5 M n p w N k 1 R U W d n a G h C Q k N D S E V w a V d n b V Y 0 Z W J l V H c z T U N O d 2 V L b z B 6 a V B a Z m x y T k 1 E R 2 o 5 b l k v Q 3 F q V C 9 m e E N 3 M W F h e l J E Z k d E c 3 h L M 0 R Z V z g 3 e D d k U n B I c z B O c 0 M x U X o v W G h G c T R L T i t G Z l p q R E o 4 V n d H c l R 6 N 0 N 5 T T h t T z Z s c D V 3 b D U 1 Y W 4 1 U l p X a E p U Q k s 2 T n J l V V A 5 S m h L N m Y 5 a 2 x V a D N Q N V p 5 V j R a N 3 h i a X h 2 N m p w R H N 4 S G s r a 2 d M e m Z y e S t p T m V E b T Z Q Z C 9 E c l R i d F d m Z D d Q R G g v a 2 U 2 a 3 p D e D Z 6 U F Z E U D l a R l d 2 a m h 5 Z U 5 Y T y s 4 Y T Z q W X p h U l I 3 S T l L N 2 F u R U p j N 2 l S b 0 t P Y W x h M z Q w T m Z Y a H h Q T n N Q R y 9 4 O G d p R 0 h x Q W p l a H V q a F l Q V k h t T V o 2 d 3 h G T z B u W T E z c k I x b X R v Q V h Z M n Z Z d U F Y a z l 2 N W d H S 3 p 1 a E V M N 1 h w O W R J M U R D M U V 3 c i t a a m Z W d k l 1 Y V h n S 0 Y 0 L 2 t W O G F 3 R W 9 1 O W s 1 S H p l M E l E c 2 E z M G x u L 0 R W Q X B j e n B r M z B m b y t 4 b T V q e C s w b V R 2 U U Z P U E x u R H U 5 d X J Y d W Z M Q W 9 t c z F 0 Q k J Y d C 8 0 d X p l R k t T U W p i e m Z G W T d 4 K 1 R M d z h 1 T 0 s 3 a 0 p I b W k 5 M z l 6 V T h k Z m 9 L c 0 E 3 Y k h i Q 0 p o T j d P d i 9 G Q 1 d u d G d 4 S E l Z U V F R Z 2 d o a E J E a V V x T X B 4 W H A v a k 5 m R T E v R 0 Z r Y 1 B W N E p l T n g z M 3 B I a m I 2 N D F 3 Z m F j V l h Z e G F n V W d x b E Z B b k 5 6 M C 9 I M T d Q R 0 R Q T H Q 1 R 2 w 2 c k N 5 R j g 0 S 0 g v Z V U 4 d z N h U n A v T k Q x S T h G M k I 2 b 1 k w c 2 d R Y n N 2 U W t U M 1 l T b 0 5 Y U 2 5 V e F B a b m I y S 2 M 3 Y m 1 V W E l l V V U r U n N L Y 0 9 K W W 9 y a n B Y R l N U b 2 1 D Y T g 4 S 0 Z o b 2 8 x c G h o Y m 8 5 M T h J c D R C e k c 5 O W 1 E b 0 p O Z n p H Q 3 p u K 1 d i e U Z D U E 9 W R F V 4 S G N Y d V l D T z d n Z z N v b W 1 R W n Z 0 Q n N D U 1 Q 0 Y U 1 l T k d D Z 0 t i c G 0 3 e G 8 2 d m V N N 3 J 3 N j I 4 d l h F N 2 F t T C t m e G 8 r d E 9 n W U l j V G l K R 2 d v N X F V c E h a O G V S Y U h q N F Z C e V V o V H R w W l Z s R F B u V z B C R G N 4 W G p 4 S k I 0 M k J Y d U V 2 R D F 3 U V l P R 1 V B b H d i S 3 o v V 2 V x R H V 4 a k o 3 e W R W U E V y S l R l T j V M c n J t S j J 5 c 2 9 U b j h F d X F E T 3 d p W l R T a T F l d V V Y a E p n d T d 0 O U 0 y T G N H M X k z a G V C Y U 9 a N k d o M H h h O W h Z a X Z F N E N z T l h N W G x F S 2 5 Q Z l p 5 d G p X K 0 h i O W V L V U 5 p d V J t Z T d Q M C 9 w R X V u R m o x b n Z q e E F R M 0 F Y V G F F c m F R c G R R N n A 0 R k h m a U R 3 S 2 x O T U x t M m 9 u K 2 l P Q j R S Y k p X e j R M e m h j M D J y b D M 3 U j B U T V N w R F R j d E k 4 M G Z l b l M x b 0 x 3 S G p w R k U v M G Z w V H I x d j R 4 d X Z M V E d O e k R 5 O W I v U F k v M m Z J a U 0 x Y j J r T 1 l R U V F n Z 2 h o Q k J D a U V 1 V l g y b G N F Y W 9 F d X Z i b G g 2 d k J 0 b 3 h i N X U 3 V U t l c U 1 B T n V E Z G N z d T R S b l V E V j R T Y n F Y V k R Q T k l k b 0 J I c 2 4 w T W x n c 3 o r Z 3 Z h b m t 2 Y X N j Z z R G d j N s S E E 5 b i s v Q n J P a z F H a 0 l q d U k 2 Q j B E S 1 d o b 1 h E d 0 t I a 0 9 X Y W R N e W l t U m R T d 3 N 6 O E h 5 M 0 J r W m Y 1 T T B G R T F H Z 0 o z Q k J t N k 9 0 c k U x a 0 N D a 2 1 j d D Z M c F B T V G 9 r S D B y M D h V e G l l Y 2 Y 4 Y U 0 4 e E 4 w V F Z F V n h D U X Z K d 1 V Q W W Q z b m J w b j h R T V g 4 Z m 1 1 V n h G W X d 2 W F Z Z O F V V V D J V S H V T S F N 5 d H N h d G p K U X p u U C 9 D c k l E T z M x U l B y R G 1 L a F J n Z V M 0 U F p m c V d Q W m N R W W l Z S k d v c D V L V F F p d m s 0 T U x V a l p 6 Z U o 0 S l V i e S s y b U 5 Y T G Z v V 0 U z c G h N M D J U R D J N N V l 4 a k 9 l T 1 V s a G h 3 W E N s R E M 5 S V V 2 b 0 t t O E J W N G 5 v d m x a b k h k S W o 0 O W d h N 0 p C d 2 Z 4 L 0 l q N z E 3 T 2 4 1 Y m Z t Z m J 6 c 1 p 1 Z 1 p 2 N 2 Q 2 Z T E z O H R X e X V m d 3 N C b z c 1 N l g 3 S j R s S D B E b n l K Z j d s L 1 N P W H N 6 O T l N U n V 4 M U R D M 1 A 5 M m o 5 W j V O Z 0 h x c G 1 K O H o r S H J t c k F N R j h l N V B I Z W o 1 Q X I x L 2 F C Y n J U d 0 x J L z M v Z 2 5 Y d H Y w a H B o W m h O S C t B e k N M Q l N p R 0 V F R U l J S V l R U T R u S 2 d s S 0 x G R F B I e W F E d W 5 T M m 1 T V H F u N j J L b F N t d n Z T U F R R W U F k Y j R 3 c 3 M r a D E v V D J l Q 1 A w M k F F M k J x b z Q 3 R n N Q L 3 Z 5 d 3 p Q T 0 J a V X N 3 c E x u V V B J Y 2 N N d U 0 y T V Z x a H V I N X Z D V T B I N G x w W n J V Y z V a N V F J M 1 d H S D Q x S 0 Z 1 U n k y W j d M L 3 R 3 d 0 Q y V D d a d l J L M U Z H O F B M Y V d y W U U 2 O U J Y T W Y 3 a z V 2 O S 9 r W W h L N k g 1 L 1 N H T E l M a X g 4 O G g 3 O F o y T W Z I T z I 5 b W 5 T L 0 t i N 1 Z j d 2 F o Z D V H Q m h x Y T F 6 c H N S M U g z L 1 F k a T B C c G V N Q 2 5 4 c l l 5 N U h p O D N Q Z F d Z a k x n U V F O e F F J M D R 2 N k 5 C S T F t e W x h b G p H S n Y 1 b j R p d m 5 i Y V l 5 L 0 g w R U l M a m p h M E l G c j F S O H p E Z G 9 z T E h u O G h L S 1 Z W Z X J q c H N l Z j k z T 0 x 5 b G l x Z H d N T k J N W E 8 z b G V W b V N C V 0 9 j b m p r a X p Q S 2 p S Y k t n d 1 N N U 2 5 a a H l V b H h i U F F y b k I z L 0 F j d 3 E 2 a k c v a 2 Z 3 e j d P M y 9 T N 3 J x M 2 t q V T N 6 b X J o N m p y V 1 J U c 1 l R W n p U M 0 Z r N U V 1 T H p 0 Z V h m W W h F Y W l z U m N 5 M z d C a j V K M m M w d G V T M 1 R q U l V P O D F E M z c 3 S 3 A v c z A 4 T y 9 R W m F u b E 9 R Z 2 d o a E J C Q 0 N D S E V w V X h E Y 1 V X b 2 t W Z E U y L 2 w y N m h U T 3 h O L 0 1 E a D V Q N W d h c E 5 3 S z h x V z R q S V g z N U d Y c W F V a V N N Q U 5 k R k F u V D V Z O X d V V 2 N P e m h S R 2 V M W X d 5 V W k 1 U z h H e k s 1 M l V L Z W x T Q 2 c w d G x v U E J w T 2 c x N m d N M k J C R m V F R 3 V u e X g y a z J n L 2 l V d n F K Z 0 l W U U N o a 2 N M U 1 g 2 W T d t R 2 d Q S F Y 5 U W t k e G J i a U Z t e U 5 0 Q k R W a n h l Z T V I R V U x a z d j M G J P R k x J O D l o e j V F e E 9 1 a 1 h H N 2 Z 5 e W x n S D M w N m U 1 R j l H a n R S O G 5 x T G 4 4 T E h l S i 9 q a 3 V s d U l h a j Q r M V B Z U y 9 s Z l B 3 N X l 6 N W 0 3 Z k 0 1 Z U l a d k s v M j I r a z F h e G N s L z d j M E V F Z X l 5 N 2 V m a 2 N J c 1 h R U 0 5 C V H p V a 2 9 S O V h Y U 0 h M b U 9 6 T m h a U E J 6 S 2 J v W m p v M S t o N U l 6 V E V Y c 2 x J Y k 5 s b 1 J s b T N I S z g w a n p I Q 2 Z I Q 2 t y R z Y r Y z d 4 M T Y 5 b 2 p u V H B O T j g 5 L 3 N h S l d 4 c U t T a W t S a j d s M 2 N R M 2 x u K 2 J J e U w 5 U W R G T D B w d S t m O T d q R j l H V W Z v a S 8 3 M E x M R 0 F w e E 8 z Y z N w M U 4 z V j I 0 Z U h 2 d 0 N M N 2 g 5 Y 1 h L N 2 N 4 e k 9 E Z j d m a z h 5 N U Z 3 U j V h a T k 1 Q 2 J R Q U F G N E p K U k V G V T h m O G 5 J W V F R U W d n a G h C R G l Z b E p L R W R W O X Z D Y X h q c k 5 X b X I z V H l w U m 0 z V E l Q W m 5 x S j Z T Y T N 4 V H F J c k V M c H p V W X p T S j B S W U Z N Z 3 d R M l J O W n d 0 c F R s U 1 R E S l F 6 c E 4 y T E h K T 2 1 h e G J y Z 1 l 2 N T Z P a E N H Z z Z F Y z J r V G c v U V p B W l k 2 N H V 3 S z l C Q W l 5 O U V R d m R q S 2 0 x V m d u a T I 1 M 0 t x T 0 0 3 M 3 g 4 O X d 2 S m l x W H F Y U W d N M k J C S G Z X Z G R G b 0 J 0 R W t Z R m d 6 b j l M N D V M c G J h V G F D Z U 1 B L 3 o 5 T V h z T T B N Y z F 1 c 0 F 3 M 0 Z Z S G w 1 b V l Z Q V E z Y U J U L 1 h 2 N D Q v W F h r O V l N L 2 5 q d G R m e m U 5 M F B N d T V Z a T Q 0 T m F R W i 8 y b j R E N j N 4 U k F M N D Z l c F R 2 a j U 5 W j l s c U V F S E 9 U b 0 t G W W t L b U h X Q m U 3 Z z Z I c z Q 2 U 3 Q w d 0 J Z Y n B v V F k v L 0 p h U D R a d G p Y K 0 N 2 W E I 3 W E 9 P T F R s S j d H c W d V T U 9 u U l o 2 b l Z R d n h R d U 1 1 b 1 h B S G 5 F a C s v W G x Z U z Y x V 0 h q Q V V R Z 2 d o a E J C Q 0 N D S E U v R F N s Y U R T Q 3 Z M M W h P e V B s S X Q z b F R E V m t O M l F Y K 1 A 3 N F d V S 2 F 5 Y T N S d G Z p M X h m d k h M V V p Y a W 9 U a E o 2 N z c y T 1 J Q Y 0 d 0 c 0 x X b m J v c 2 Z L M G 1 P b E 9 X Z m x 5 T G x s U 3 E 1 R H l Y V 3 F Q U k F O c G F F c m h h R T B v c H F Q U m p O S W h 5 L 0 N S b i t j a E 9 I S H A v U k t v Q k J X T m V Q d m 5 K W G h 1 N m t 6 U E p r Y m 9 q e n R P a 1 d E S H V B M T h V N D I r Z U 1 Z e S t 6 N 2 V M b X I 5 Q V B z N V d m c k 5 2 R z Z 4 Q W I y N V l i W W x 4 K 2 V k Z H d 2 T k c 2 Z E N C a m 1 1 W G U 4 Z T B Y b j N K Y 2 Y 1 d X R q S j N o e i 9 T Y W F q U 0 F m Y U w y S 2 o v U S t 2 d U F Z U T J u O D h k c n I y Z W l Q Q S 9 D M X N S U G N O W F o 4 U m V z U V F z e E 5 n b 1 p p V V F H a m d T d G I z c z h 6 U S 8 v Q W V L b n l a d X h S W n F 6 N E h I c 0 g v b 3 A x O G R m U 0 V Y c 0 Z B Y U 9 o T 3 N a M k M y U k w z V G h 1 W m V l S m 9 Z W H d H W W 1 M c 2 4 0 a G h C Q k N D Q 0 d F R U V J S U l W N 0 l O S 1 h v O E V k N V E 5 M U c 3 a G 8 3 e G 9 D Z H J 6 N D J V T T d 6 d m R S c F l w c k o x Z U Z t e k Z V S U h F S W x z R 2 N x a F l s R 3 l H Z l M 2 Z 3 R 6 T F p X c V l v N 3 J r b k d z U 3 R h a F Z 3 a 2 E r c l J L V U R D Z 0 d R U T F I Z j B D Q i t v Y 3 o y T z B Y T 0 I 3 e V R N O G x S d X M 5 R n V j R U 5 G T V h o N X Q 1 N n B R c 3 d R T V Y r Z 3 J J M G U 1 S 3 R U T U J u K 0 0 5 N 1 Z l e W Z 2 T z N F L 0 d u Y 3 I 4 N i 9 M S G V X b W t E W U M 3 e G 8 0 d G 1 v V z Z w S E 9 P S G 1 G Y n N J N l F a d k I v a D U 1 Z D l I a m J j M 2 t r M D g r V 1 F C M T N K M C 9 4 N W R I Y X k 2 T U t J W l p H Z 2 9 a a V V V b 3 B Z b 0 V O N 0 d s K 0 w 4 Z k c 3 b U k 0 d H h j W E M v Q W 8 y a U 1 j S C 9 z c V k 0 V 0 R i S z U v S z N G L 0 Y 1 c n l r U z Z k W W F U d 0 x C N l Z Y K 1 l o b z V t d z B Y c H h u N G d R U W d n a G h C Q k N D Q 0 d F R U M 5 U W 1 s S m N G M m t o N V p U N D d 2 a H B S d T F p T l R 4 e n h z c n c 1 Z E d q W k 5 3 e U w 0 M j J F V m l G U G 9 F T D B U V 0 5 o Q l l n U W V D Q 2 5 X T W h 0 d X R 5 e G t w e j k 5 Z 3 B u c 3 d Q V W Z D b T J y a k V k Q j g z U j l y N D Z i b 0 5 4 Q T M v U l Z u Z n B j V E c 0 M U 1 E Z S 9 s a z U 2 M 1 U 2 W D U r c z J V U G Y 5 S C 9 W U F h 4 Z H p m d F J B R z k 1 U 3 c v U 1 o 5 Y m x Y T z Z 3 T W Y 3 b n F Z N F J 6 L 0 4 r Z H l k T 3 N X a H d p Z 2 5 T K 0 9 y c 2 d Z a H h O e G t H N F p Z c 2 5 o Z 0 k 5 Z X M r W D I y T k x 3 T m 5 4 W m p z b W V o N j V V W n p 1 L 2 x r W F A v a T V Q S m I 1 S X Q 5 M 0 l x K 1 M x e T V k N 3 E y R V J 3 R z B H e j Z T S 3 R Y Q W d o a E J C Q 0 N D R 0 V F R U t J R j c 2 d 2 J 2 T G F 4 S H B 1 a T d V V G 4 5 Y k Q w Q U 8 2 e T F u K 2 J l U U k 5 N m Z Q a 1 h V W D d 3 S D N Z d V Y 0 S H F k T D Q v e k g 2 R E V l e m Z Y U E N C a U d s Y 0 g x N F J i d V R H d 2 d J U U h E V m R O a l p m b l h r Z W N B d U N I U 3 l t M n h E Z 0 J 1 a n J h e E k x Z 1 B 3 T D h N S D F u V k p q W V o x M X B 5 d 0 h D U 0 J B e U Z 1 U E F r M D F E V V J G T U d Y W F Z 2 S k I 3 W V J N L z R 2 U X p u O T F K M k 0 5 W E h U e V M v U m 4 v M k V i T F d W R z N y b 0 5 G S V c r U W 1 s S k l m T n l H R U V F S U l J W V F R U W d n a E Z 1 T F h k T z V N Y k 1 S e V h l N U w 5 N U I y e T l Y S F V x N 0 Z s M G F l W T h 3 d T h s T 0 o 5 Y 1 I w S H h y c W d t W W R Q b D g 4 e j h Q e U h F N F c w M 3 g 1 O U F p S G l t T X p I a m Z S Z U V t a 2 h k Y 2 x O d E J z a G k 3 U 0 t p O W Q v N V U 2 e m Z X U l Z u W U Z H M 2 g z M D A 2 T 0 Z a T z h v M 0 U 3 Q U 0 v a 1 I z Z z h O M U R 6 b k c r d T M 4 U 3 Q w Y l U x a l d r d 0 t 0 b X R Y Z j Q 0 Z j d m d V p U V 0 5 M Y m t P d j l m e l V F M W p o Q k F 6 U 1 J S S D F F e F R H b z N C M 1 l U T l Z 1 c X l t K 2 x K M z B m R 0 9 v d U h p K 3 V W e V Z o b n F z Z W F X c F N 1 e E J 0 S U J E Y W p K T E Z W Q 0 N H R U V F S U l J W V F R U W 9 o R k J U V 0 R P K 3 M y N H R N M C 9 p d D F o c n c 3 b F c x W D h C e S t u V H J G T 1 N 2 T D Z 4 S m R i Q X J F T W R Y c T l E b T h t R k p P a V l j e m Z Y e H Y v Q 3 g 5 N W R 5 T X g v e E s 1 L 3 B J Q z I r d T I 4 U m F Y K 1 N T Q 0 p K Z U R Q c E U 1 V G h u b m d 5 L 3 Z 4 d l l 6 O S t 0 Z n p s Q n p l Q 3 Z P b T h o b 0 h R Y 1 B Q N X A r T 0 N 5 e m x l d k I r a j B S W m M x M X E v M G 1 z Y 1 d w L 1 c 5 R k V J c 2 p 3 U U 5 4 Y k l v c F J F e V c 5 a F E 5 M 3 J x Z 2 p z N G t m d 2 F n O W t u O F p q N k F H T m 9 Z V H B p d D l N U n Z 4 M U R D M T d F M V F v a G h C Q k N D Q 0 d F R U V J S T h l S 2 h s Q 0 t 1 K y 9 p W l J C Z E J a Z k N O N U N u U z A w c V N s a n l Y U j N N R D l K W H p 2 S 0 d 1 a T V m S D J p L 2 l h b G V 1 M T h y e X p i R 1 R Q S j R i S U R N d H N 4 S W d x S F J l R V d 2 b m R Z a 0 5 0 S m h o T k F r W U x 0 d m s 5 O D Z 0 Z H N 1 Y 2 F j Z 3 U 4 U G 1 o U S 9 4 b X l 4 N E N F N E h v N z Z m T z B H T m x s M 1 c r Z T l N O U h E N H Z Z M 1 E 2 b j l K N F g 4 d V Z B S H d q Z V l K V H B m U 0 1 4 d z B V N z I r O U N v R H Z w R T V 6 c E p o Y z h I e n p C V U 9 G R U V z b l F V T 3 h Z b k Y v R n p z Y m Y 0 M z Z 3 R T U 2 M H Z l U 3 R Y b 3 d 0 Q 0 F k c 1 R 0 W W 4 v Z 3 B E R T N L Q l F n a G h C Q k N D Q 0 d F R U V J S V V R d W x G Q k h O N U 5 Y e G R R U T B n N j h u V H p K c 0 Y 2 c V B l O E J a S z g y W F J w N 2 p i Q 2 5 O S y t N Z H J E S E R H T 3 J G V W U z T D l U e l N q c 1 d o d 2 l q L 2 x U c k 5 p V 0 l L K z d 4 Z 1 Z s Z 3 p l R T E 4 U G E r S 2 R k Q n N C Q 1 Z n d U V M N l J D V T Q y N X M 3 Y U F o d 2 I 3 c W J 0 e l Z z b 1 g 2 a V R P a k R t Z j V s b i s 5 V W F a e F R D L 1 F o b k R 3 S H d G T z V J U T R Y e m l 0 S n F 6 V G V U e V Z v Z U t T W T V L R k 0 z N 0 x Y S W 9 S W U d n a 2 F p a F Z U U 2 l O b 0 5 y S X U v b E 0 w a H Z h U U t W V 0 N o d k h B S n Z 4 N i 9 H S X Z U d 2 d o a E J C Q 0 N D R 0 V F R U t J R n l X b E Z B S E 4 0 T m J v V 3 F L N m o z d k d l O W h m R 0 s 0 K z d n R k p w O F Q z e H M v e V h E S E o 5 Z U V X c m d 1 M 3 N O Y S 9 2 S k t R e j V l O F U r W l F Z W l N I T W 4 w Y 0 t v d 3 g 1 c F J t W m I 5 M W 1 C R m V s O W p B Z F p F V 1 l y b 1 B o U V F N V n l x b 1 Z i S U h T K z c 4 W l R 4 Z m w r a W F F Y 3 g 3 Z C 9 O T 2 Z x L z d v W G 1 6 R T F j a X J F M k Z K M 0 p P Z V l F a m h S R F B G d 2 t h a W x X a m F 5 W X g v M 3 B p L 3 Z V W G V 5 b E N D Q 0 d F R U V J S U l Z U V F R b H d T b E Z J R U 5 Z U H J 3 a T I w K 3 l K O F k 4 e k h r N 2 x C O H Q 1 V W 0 2 Q 1 M 1 M 0 M w b U 9 S T U t j M k I v Q W c z U m R k d 1 R h a U Z l a k 9 3 d 0 1 6 U F A 5 Z n p P R k l j N D R I L 3 Y 3 M T d p N U h 6 U H M 4 R C 9 u e m Z I S F p u V C t R d V J Z c W l K R X F L V E l 0 T 0 Z j V 1 M 2 N 1 J P M m h 5 Y 0 l F a m l H R 2 t D S H k 3 a V h 2 U 2 l 1 Y 2 1 w U 0 5 I b U t z a E 5 m T m t H U m R 6 Q 1 F v c 0 N k Z U c 0 T n R v a W h Y T k 9 G T m R 1 R E 1 k c E R y Y W 9 X Q l J s U 2 F S N E V F b n R M d m U 4 T X p 1 S E x 4 Z T d v b m t 5 S l Z F c k R w Z j g v U W h 3 U 0 8 3 T 0 4 4 O X d a d 2 x p S H Z 6 Z m Q r b D B q c X p Q N V h 4 M 1 B k M W N Q b E t 5 V F B K b 2 E w O S t j d G R E Z V h S c 1 Q x c G w z U T d E Y l R L N l Z k S z F M M 2 5 0 W E 9 x K z V r U S t k d G Z o S k 1 t c n Z m W H N y Y m Z 5 O E 1 p d W Z I a m 1 V R D Q 3 Z j J 6 Y j g r e H J m R 3 R D M 1 d K L z R 6 c W Z D Z H d z U 2 t N Q U F B Q U F n R n R Z V V J S c E Z M W G M z N X p J e j k 3 M V N C N G V t Y 2 9 m T H I 2 Y z g 3 M j F p e U 0 5 c X l U d H F w K 3 Z y Y y 9 t e E 1 a e X Z y c H l M a y t N N 2 N 2 a j Q z d X p x O W J N U 0 Z s T D d T Y V B M c T J x S 3 I x c W t L V i t O N j k w V i 9 M b D V U T j V 0 b j B o c H p k V z B y M 2 k 1 R m 9 0 U l d a c W 8 v b m V 5 Z j M 1 c D V Q M z V v S G 1 W T 3 B G b 1 R E Y 1 J y d H F 6 U 1 R K V 3 Y v c T B y R G M y a C 9 Z T E 1 x c 0 R M c j U x W k 5 m e m k v Z S 9 k M T V m R 3 h 2 U H J 6 b l V Q N X k 5 V 3 h l d W 1 M b j R H d H U 5 Q 3 Q w c 0 x s N U l u W m w w T T F D d j N P R F Z 3 R z J r O U l R Q U F B Q U F H Q U h L S X N 5 K 3 h w a i t l R m R C M 0 5 2 Y 3 l K Z l d E N m R a O X Z 6 b W V 1 M U w z N U 9 s V 1 M r M z h u Q z J x d D V z Y k 9 Z c j Z 5 K 2 t z T 2 o w M 2 x r Z E R y N 2 0 r T 1 p y b z F r d k 5 a N F c z U D J x a 0 V X Z X A z T T l k W n p h b U 0 x U j l a b m M 3 e X p s R m U 2 Y S t s V V Y 0 L 0 d I Q y 9 x Z W V m b z d u e m Y 1 S U U 4 T W I 0 d n U y d k 5 s R H R r T i t O T 3 N y c y t r b V J 6 c E 8 y V l B y c m 5 V T j R 4 c 3 J s c T Z z b n p S e k x m Y S t j L 2 5 Y c z Z 2 L 1 h n R D J h M H F P V m Y 3 W D g 4 L y 9 y R W x 5 N 2 J P e m 1 v c X F U W U x I e H Z 4 Q 0 9 q M D B t U 2 x 6 d k x O M 1 I v W V B z c E R R R U F B Q U F B Z H B E e F d p T 1 B q K y 9 M U X l P N z h 0 Z H I 1 L 0 x G N V R O N W 9 i M l E 5 V X N L d V V H c X p Q Y z d 1 Y k R l e W R I M m h V e V d q U n d j b W N x a G t k M D U y S n p J U G M z e D d L M j N N b G x y c G 5 5 T H A v b X F x a 2 9 2 Z z h 4 M j I x d E Y 0 V X F P d F J m e X p j N U M 1 c n J 0 d E t 0 K y t 0 Z l l p Z G R N b W Z 1 Y m s z b n Y r T D c 4 b z R u O X V i Y z V r V V p S T 2 w z N E 5 0 b m Z H R S t T W E x p a 1 p F N l N 3 N l B U K 2 R E T W 9 T V E p u N i t j e W Y 5 Y l B w T m t j M F R w c D J h Z n p j L 3 R m V F F Q T k N m e j B U M 3 Z 6 S 2 Z u b n J 0 N H Y x N j F P V n I y d F l K M 1 g 3 M l Z I O W w x T V A 5 M z Z W V E 9 k R m V 2 b T Z W W j F Q T D Q r T j R r e W J Q d C t i Z j B 2 T 3 B G b W Z H e W J z U X B i Q U 9 s S V F B Q U F B R E F E b E 1 X U l d Z Y W 8 z b i 8 x U D E 1 M S t o T X Z y c D Z M a y t 2 e m V a W S s w S T Y x U 0 N E U z h h V 2 R x d E I 1 d n V k e k s r O W 1 x K 3 R 2 W n J S M U h Q L 3 l F V H V h W X h s Z D M w M E I 3 W k 9 J T z Z 1 T l R O W k 5 q T m V h N l F z a W h S Y k o 4 a G V x L 0 E y c j l Y U H h x Q 2 Z k d F h Q Y 2 4 4 a j U 3 d n J X Z X g z T X R 0 c j U y e D N O Z W U 2 Y X p u W F c w K z N H b H d 6 Z D V G a 3 R L a G x Y M k 1 z a j Q v d H p m Z U 0 z N T F E b z d 2 V E t H d H Y r O S 9 a b l d 5 c 3 J H Z H Z 2 W l V r b H h W N n U y c k 4 v T n Q 3 M 3 B O Y W l s e m 9 k L 0 x K Y z B j d X U 5 L 3 Z M e H p Q U D V r N G t P O X N 6 Z V J u W n Q 2 U n I 2 e W N 6 W X V k e F N T Y j Q z Q 2 5 0 c T Z k S k R Q M T B Y e G s 1 b E E r T W 5 N b 0 g v c m 0 3 M T h z R m E v b C 9 W U D N a Y V R Z L 0 p w L 1 p m b V Z 0 L 1 R j N 3 F x U D V o T V A v b E Q r L z h x N S 9 M Z l p i K 1 J z Z C s w d F h R L 3 V a R X B E Q U F B Q U F J Q W R x b G F V d W J j N W t a O W 9 0 U E x 1 c 2 I x N W V t M D J Y M X Q 3 T m F j M l Z y T F k 3 M X c y V H Z J M T d m V H l m R 2 N o e j N j V 2 t p U z d h e U 1 a T C t z W k x 4 c 1 p M V 3 N a S 1 d 1 c H A 4 e G 9 i Z l B 0 N D J i S 2 R E T k l m M U J s d m V w b F k 5 Q l B 0 e H B r d m V w b H F i Z V J 0 Y X F Y d G N I V m U v S X V 5 N W t p R T J V a i t 4 c G p l V 3 p z c m 5 4 W G E w O G V I S m 5 L M U R h Y 2 R P V D F 2 W H R z N z h Y e T k r V F d P T k F 5 e W I r N T V 6 M l p x W T l t a 0 N y L z d w V y 9 5 Y 3 F n Z T l W O V A z S H U 2 L 2 t Q R C 9 4 Q U d r V 1 p Y O T c v N 3 Z 6 S 2 l T K 2 x u e X F y L 1 c 1 U 2 I y V z g z Q n g z K z l y W T I r V k I 5 N 3 F G N F h o W n o w Z j N 2 S E 1 6 e T h a S 3 Z y b F Z R d D Z v V m x s U F B V W G V O N 0 U v Z j d 4 N F F t a 0 l i N E h T R U F B Q U F B Q m d C e X V L S X E y a W 5 1 O F l t Y 3 J C N W 1 T K 2 Y v S k F Y b W d 2 N U F 0 T H A z T 2 l 1 N X d M d l U 3 V 3 E y O W Y 2 a T M w T z F t N H h w N j c 0 d U p 0 a 2 V x U 2 s 0 d H Z S a j F s W n V v a n V h O D V t W D g 4 d m k 5 U G p O K 2 R 5 V m 9 q e m F K b U R P b E 4 5 T j d 4 d T V N a 3 Z W U T U x d D R z a S 8 v N V h l L 0 t v N j A 5 U 1 p M Z m 5 u c 3 V 6 N n p Q W G Z P K 1 o 3 c X I r Z H o 4 c 2 Z 6 c 2 5 z T j V v R G 1 a a i t 3 N W x N L 0 1 I Y 3 V G Z m l j U E p k b F R I M D J T V E p i T k p N b H N k L z I 2 V 1 g 1 b C 9 4 T 1 p y b z F z U G U 3 U n Q v e m N K c 3 B 2 N 2 V p O D B M d j Z k U X k 4 Y 1 V w R E F B Q U F B S U R i U U Z F V W F S U k Y 5 c F N 0 N 0 d t M D h q M l Q 5 K 1 R v K 2 5 5 Z V h w d k 4 w Z l V M b W U y M 0 0 5 d G J U M m Z R V D d W V k E x N n Z C S 3 d 1 M 3 I 2 e H F y R E l a c 0 U 0 V 3 B T W n F Z O W 1 i M z B z K 3 h 0 a i t Z Y 1 R k K 2 Z S M X A 2 T U d F R T Z G U F V V Z V d K O F g 1 T G s y Z l g 1 Z E t w K 0 R v O U 8 1 N m V u S D A 2 U y 9 Q W H E r Z n p Q K 1 c 5 Z T l 4 c i 9 l L z Z G Z k 4 v a 2 d U e l l u T X A w Y m J N a 1 B M Z D F v d T l B Y z N O W D R r e j k 4 a i s v V m 8 1 Z j J Q L 2 R l Y z l X b H I 5 Y V B a K 3 Z y S n o 5 d G 8 5 N T Z h d n V l d l h 5 c n Z y S X h W L 1 B Y Y k d 2 R V h o e m x J W U F B Q U F B Q U x l c H c 2 M l p I R z d O W k x t L 2 t k T W J L M 2 0 1 c z V 5 e j N i V 2 M 2 Y T d t V E h j b D U 3 c n I 2 V m V E a X d Y a T Y 1 M G 9 M Q z Y 3 T F Z J b X F S Z G x K c 3 R H N 2 h 1 W n p O N T Z L d 2 V i R T N s d 1 p G Z n V i W T V u c 2 1 5 b V h w W n Y 4 N 1 B r Z W 4 1 N D E 4 S H N x b T J l Q X Z 6 a T B x a 2 t 5 Z E g y a G Z 6 b l Y 1 L 0 p U K z U r S 0 w 5 N T l t O W Y 5 e H I 5 V l B t d H M x L 1 B Y Z l Z X d n J x N l d m U z k y R j V N Z G l Y M 0 5 5 Z X p x O W J N d l Z 2 b D R T d V g 3 R X g 4 e m Y 3 R 1 d I N 3 A 3 b m Z u T z F z e l N U W l B M L z c 3 c z M 5 e j N j Z n N i Y j B 1 a X l R V F c 2 Y 1 l y K 1 c r N W t T U 1 p H M 1 F 5 L 0 p n N D N X Z k M v R H R L U T B C Q U F B Q U F H N X p r N 1 Z t R H J k b T h z a m 9 k T H J W S U 8 y c W w v V k J Q K z F C T C t l N 2 E z b X h z N V J U R 3 l 1 W j d h M W 5 i Z E R M M H F D Y j d t Q 1 E z b U J 6 T j E x W k p L M W F Q U 0 5 G b V Y y M T B k e m R h R 1 Y v Z l N 6 M 0 5 D W X k w e G p K V E g w M F k y V W p J M F d a a 2 J L V 1 d x R W 9 2 Q l h V V X V S R E 0 r O U l r c X d N d X Z u e j V U T V h Q L 1 o 3 Q z h m e l I 0 c 3 Z Y M 2 Y v N E t W Z T Z D e m 1 o V X Y y R C 8 3 V j Z y b j B V c V d l S W g r L z c z d X p 0 O U Z L a 2 p 5 L 0 5 m N D B T Y 2 J M U m 4 1 c S t q d n k w O U 1 Q c D d I M W 1 u a W h z N W p m T 1 A y W H I 3 c 0 h N M G 5 P Z D l k e W Q y T X N Q N 3 J y W U k 2 M j U z T z J 1 N W F x M n F 5 M E c w V 1 p S M X J U K 2 N E d U I 2 O T Z Y T 0 R H S 0 E w Q k F B Q U F B T z R R U l Z H a 1 d k V F N U Q z F U V z l O Q 0 h 4 a V p 5 b n N u O W c 4 M 0 d H K 0 x l N X J q b W Q 0 Y U c v c T d D e S t s W G Z V d i s v Z 2 J M U X l 2 N V V L L 2 s 5 K z k 4 R 0 w r M m Z U R E Y w L z d M Z l U z O H J k c n I 2 W k 1 r W C s 1 N 3 g v a y 9 W U D N a N l Q 0 M W x q Y U x 5 e W R 5 c F B u a j F 5 V j Q 5 d j U w d k x w Z k h q b V V C N G F t Y 3 B 2 S H Z 6 K z Y z N 3 V u e T J k d k 9 I b k F t e F N H Z 0 l B Q U F B Q X d H M 2 8 x T V p L L 3 V P N X I r Z G p l d z d u Z C t a Z j J Q Y n J m M n I y Y U V i S 1 d u N X c 4 c j d N O W R y N T V Q a 2 p X Z D g 2 U W J n K z Z G M H N E S T l 2 T E 9 X L 2 5 Q K z d Q T E 0 r O T Z h d S 8 1 b T V Z K 2 x W V l g 1 Z z Z 0 N 3 N x N 2 R T d i t R R W E 1 V 2 t Q Z W p s V E h j M W Y 3 e D R J b D l j U H I x d H p 3 d n V W R X J E b T Z R N 1 d F b W p u Q m g y R E h h Q T d 1 R H F t Z D h B Q U F B Q U F E Z m l D M H V u Y 2 1 S d D d n M m Y 3 b n N 6 Q n F u e T V Q b G 4 4 d V Q 1 W j Y 3 N j J L Z G 5 u M H V y c k 9 j d l Z z N 2 0 2 M n V 6 T j N 6 O X o 4 N G Z 5 M m Z u a j c z V n F N Q W J v R F M 4 U 1 J Z N 0 w r Y X U x b V B E a n N F T 3 N O e D V h Z G d S Q U F B Q U F J R G J 5 R 3 h 2 L 2 F Z L 1 p u K 3 J V Q V I y R H R 0 b 2 J 4 S k Z F R y 9 V O H N i T H c 0 N E F B Q U F B Q U F E Y 1 l a U 0 d O O G 1 K e F Q 5 S m Q 3 Q X k 3 Q m p j N G 5 x R D F a e G N l b X J Z T V F B Q U F B Q z R 3 c 3 F n T y t 3 S T d C Q 3 J Y a X Z B R H F V M H Z F b F d O a z d s N k 9 5 b j B 1 N j l 1 V V d 2 M 0 R r N i 9 R d D V i d T R 6 V 1 d 3 N 2 x R b 0 F B Q U J 3 c T N t e H N 6 a n N D T 3 d R e H p 2 T H c 0 N E F j R V B z T k x 4 c E J q b T U 5 S 2 V a W D M 4 M k Q r N y s 4 V X l O U E p U e H h y M X A x c W F H S F l 3 a D Z n N l d z N 0 p 4 S n N 1 Z G w z S j g 4 U S t 5 c 2 5 F c V Z Y c k R q Z 1 V B Q U F E Q U Z Z N T N s d k 5 Z N j Y 1 a H g y Q U h l S G x E Y V F q c 1 R F c k R t M m h R O W J L O G N T S k h 6 b j l 5 M k Z F Q U F B Q U F n R G Z o V H h a U D V Q M V Q 5 M l d p Y k F 3 N 0 N y Z X c x V U V 2 Z j d a M G N 0 Z 3 h B R z Z J O G F R Q U F B Q U F B S y 9 q O U 1 a S y 9 2 d n M w Y 3 o x M n N P T 3 d p M 3 F R c i t U L 3 p I M 1 h G N X F H M l V M N 0 V 4 T 0 d n S U F B Q U F B d k k 1 Q m t x Z V d U d W J v K 2 5 4 K 2 J Q Z U R l V 2 h r S 2 d j Y T Q 1 b X F O W W N k a l N G Y U h u U n p a b U 1 s e H p 2 T C t j U E Y 0 e m 0 x c 1 p K Z X F t S E h B c m d o U 2 t N Q U F B Q U F n R G V n V n c x e V l t T T V U N T Q v T X V 3 b 0 F M R H R q Q 2 N G Q U F B Q U F B Q 0 F P N X p T R U F B Q U F B Q U F B T z V 3 U 2 t N Q U F B Q U F B Q U M 0 d 3 l r T k F R Q U F B Q U F B N E E 2 b k 5 B U U F B Q U F B Q U l B N 2 5 O S V F B Q U F B Q U F B Q T d u Q k t R d 0 F B Q U F B Q U F M a k R L U T B C Q U F B Q U F B R G d E c W M w a E 5 0 T W x X c l l F W U J 0 V n R a e l l k Z 1 p B Q U F B Q U l E Y m 0 5 S V F i a l B G c 0 F N Q T I 2 N n N E N T R l Z G d Z Q U F B Q U E 0 U G F t T k F T Q V c x c V Z W d l h z c z h O T 0 F R Q U F B Q U R j M 3 B T R 1 N h c F V p O F B P Q U 5 1 b H V 1 U m 5 Z R 2 N y V W l W V j F m M m h o N D Y z a D U w R k F B Q U F H Q T d 2 O U 1 I d H F h d 1 h D O F B P Y 0 N X b D R h W n Z E R H N B Y k p 2 c X F s O E F P M U t W U V p V T W l 1 c n Z o c D B F Q U F B Q U d D Y n Y 4 O E Z 0 c W V 6 Z m N 0 M l U w a k J K a 1 J 3 Z G R n Y l l M a 1 Z S c E 1 v b E p 3 N n J i L z B P d U 1 V V n I z M i 9 i b j N 2 R m t t W j h w Y j d 6 d 0 1 B Q U F C d z g x U X B o a D B C M k h i V m 9 O d H Z Q R G Z z R k Z k U 0 d p Y n A 5 N n J m V H F x b F l l Z U E 3 V k p z L 1 V p S 3 B O a T Z C V z U 5 M V d 2 Z n I w V l N s R W x W c k p U R j R I U E R q Z 1 V B Q U h E c n M z N k k y M W R S V l k 0 R X d H M m x H Z 3 l L O H B O L 2 N P Z 2 5 P c 0 5 P Y 2 l X b F l a S 0 5 o Z m t 2 R j B Y M T Y w b D F h d G h a Q U N C S l V s U m 5 V M V l m W D k x W W U y c l l V U U F B Q U h Z Q V U x c T R 2 V 2 t O N F h h e G 5 L T D Q 5 T V p v L 2 R l R 0 h l U m F I R C 9 h O H J t V D c y c z E x c W N m c V J m b H o y Z V F 4 M U x r V U Z K T U R 6 c 1 h B S G V P S 3 R W a X F 1 T D V G T l d S R l B s R U 1 W N G M v Z U N C e j Y 4 T k 9 4 Y 0 F B T U N 0 N 2 9 Q S F B 2 O W Z 5 K 1 J m R E R z S H Z G M H V u a l V z a W h U V l p v Z m 9 6 W D N Z R 2 F w V W d 5 U k h x N m 8 0 b H F y N n p G c l Z l K 3 F w Z C 8 z T T N M Q n p Y W X Q v V n d B Q U F B Q 0 F I Z T B E M y 9 p Z E g 2 b l Z h L y t y U 0 t h R 2 5 R V U F M c X F x b F V G W i s 5 a m 5 E M z N n L 3 d 3 N 3 l o d G h Q Q 2 t B Q U F B Q X N L U E 5 M M n g 4 d V N x S 1 g w O W k v U k F B d D R T c X l O b V U r Z m p 5 e H V x T 1 d U L 2 t w Q 0 V B Q U F B Q X N P T z k 3 K 1 R u V 3 R Q c m p V Y 2 F S Z j N u T T h o a l Z a R k R S V 0 w 5 R U F B M 3 p l Y j Z v V H h m R k R u U z M x b y 8 5 U G t E S D d S K 0 N 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x o e G Z 3 L 0 Z C c X N J e E J s R 0 R 3 Q U F B Q U J K U l U 1 R X J r S m d n Z z 0 9 I i w K C S J U a G V t Z S I g O i A i I i w K C S J U e X B l I i A 6 I C J m b G 9 3 I i w K C S J W Z X J z a W 9 u I i A 6 I C I x M C I K f Q o = " / > < / e x t o b j > < / e x t o b j s > < / s : c u s t o m D a t a > 
</file>

<file path=customXml/itemProps274.xml><?xml version="1.0" encoding="utf-8"?>
<ds:datastoreItem xmlns:ds="http://schemas.openxmlformats.org/officeDocument/2006/customXml" ds:itemID="s:customData">
  <ds:schemaRefs>
    <ds:schemaRef ds:uri="http://www.wps.cn/officeDocument/2013/wpsCustomData"/>
  </ds:schemaRefs>
</ds:datastoreItem>
</file>

<file path=customXml/itemProps275.xml><?xml version="1.0" encoding="utf-8"?>
<ds:datastoreItem xmlns:ds="http://schemas.openxmlformats.org/officeDocument/2006/customXml" ds:itemID="{e10701dc-4251-47cd-89f7-7c7c66fc9b8c}">
  <ds:schemaRefs/>
</ds:datastoreItem>
</file>

<file path=docProps/app.xml><?xml version="1.0" encoding="utf-8"?>
<Properties xmlns="http://schemas.openxmlformats.org/officeDocument/2006/extended-properties" xmlns:vt="http://schemas.openxmlformats.org/officeDocument/2006/docPropsVTypes">
  <TotalTime>0</TotalTime>
  <Words>2166</Words>
  <Application>WPS 演示</Application>
  <PresentationFormat>宽屏</PresentationFormat>
  <Paragraphs>187</Paragraphs>
  <Slides>21</Slides>
  <Notes>4</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21</vt:i4>
      </vt:variant>
    </vt:vector>
  </HeadingPairs>
  <TitlesOfParts>
    <vt:vector size="37" baseType="lpstr">
      <vt:lpstr>Arial</vt:lpstr>
      <vt:lpstr>宋体</vt:lpstr>
      <vt:lpstr>Wingdings</vt:lpstr>
      <vt:lpstr>Wingdings</vt:lpstr>
      <vt:lpstr>汉仪力量黑简</vt:lpstr>
      <vt:lpstr>黑体</vt:lpstr>
      <vt:lpstr>方正大魏体简体</vt:lpstr>
      <vt:lpstr>阅读楷深度护眼</vt:lpstr>
      <vt:lpstr>微软雅黑</vt:lpstr>
      <vt:lpstr>Arial Unicode MS</vt:lpstr>
      <vt:lpstr>汉仪文黑-85W</vt:lpstr>
      <vt:lpstr>Calibri</vt:lpstr>
      <vt:lpstr>MiSans Bold</vt:lpstr>
      <vt:lpstr>Segoe Print</vt:lpstr>
      <vt:lpstr>WPS</vt:lpstr>
      <vt:lpstr>Office 主题​​</vt:lpstr>
      <vt:lpstr>龙城“星动力”研究新探索 ——学校学校德育队伍培养机制的创新与实践</vt:lpstr>
      <vt:lpstr>目   录</vt:lpstr>
      <vt:lpstr>现状分析，问诊班主任 队伍成长样态              — — 初 心</vt:lpstr>
      <vt:lpstr>一、现状分析，问诊班主任队伍成长样态——初心</vt:lpstr>
      <vt:lpstr>一、现状分析，问诊班主任队伍成长样态——初心</vt:lpstr>
      <vt:lpstr>详尽调查，把脉班主任队伍成长需求                            — — 全 心</vt:lpstr>
      <vt:lpstr>二、详尽调查，把脉班主任队伍成长需求——全 心</vt:lpstr>
      <vt:lpstr>二、详尽调查，把脉班主任队伍成长需求——全 心</vt:lpstr>
      <vt:lpstr>建立体系，定制班主任队伍成长路径                            — — 尽 心</vt:lpstr>
      <vt:lpstr>三、建立体系，定制班主任队伍成长路径——尽心</vt:lpstr>
      <vt:lpstr>花式研训，助力班主任队伍成长成才                            — — 走 心</vt:lpstr>
      <vt:lpstr>（一）主题式分享——在倾听中成长</vt:lpstr>
      <vt:lpstr>（二）项目式推进——在实践中提升</vt:lpstr>
      <vt:lpstr>（二）项目式推进——在实践中提升</vt:lpstr>
      <vt:lpstr>（二）项目式推进——在实践中提升</vt:lpstr>
      <vt:lpstr>（二）项目式推进——在实践中提升</vt:lpstr>
      <vt:lpstr>PowerPoint 演示文稿</vt:lpstr>
      <vt:lpstr>PowerPoint 演示文稿</vt:lpstr>
      <vt:lpstr>PowerPoint 演示文稿</vt:lpstr>
      <vt:lpstr>品格提升，给予学校发展的未来“新”动力； 多元整合，提升学生素养的未来“行”动力； 智慧班队，创造教师成长的未来“星”动力；</vt:lpstr>
      <vt:lpstr>感谢聆听</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Grace 艳</cp:lastModifiedBy>
  <cp:revision>170</cp:revision>
  <dcterms:created xsi:type="dcterms:W3CDTF">2019-06-19T02:08:00Z</dcterms:created>
  <dcterms:modified xsi:type="dcterms:W3CDTF">2024-10-06T10:57:42Z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2052-12.1.0.17145</vt:lpwstr>
  </property>
  <property fmtid="{D5CDD505-2E9C-101B-9397-08002B2CF9AE}" pid="3" name="ICV">
    <vt:lpwstr>FBDEDA4EF2D94A6F91F8A0ADBB5946B1_13</vt:lpwstr>
  </property>
</Properties>
</file>