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88" r:id="rId4"/>
    <p:sldId id="369" r:id="rId6"/>
    <p:sldId id="265" r:id="rId7"/>
    <p:sldId id="358" r:id="rId8"/>
    <p:sldId id="301" r:id="rId9"/>
    <p:sldId id="359" r:id="rId10"/>
    <p:sldId id="357" r:id="rId11"/>
    <p:sldId id="360" r:id="rId12"/>
    <p:sldId id="361" r:id="rId13"/>
    <p:sldId id="362" r:id="rId14"/>
    <p:sldId id="364" r:id="rId15"/>
    <p:sldId id="365" r:id="rId16"/>
    <p:sldId id="367" r:id="rId17"/>
    <p:sldId id="355" r:id="rId18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44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2" Type="http://schemas.openxmlformats.org/officeDocument/2006/relationships/tags" Target="tags/tag14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7A635-D20F-4FA4-82A1-A0A042DCF03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F403D2-E975-4221-974C-A7C031AA8E0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FA8684-2B53-4519-BA38-D4FDDFC23DE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55E033-BE50-4306-A274-7C9333946FA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55E033-BE50-4306-A274-7C9333946FA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55E033-BE50-4306-A274-7C9333946FA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55E033-BE50-4306-A274-7C9333946FA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FA8684-2B53-4519-BA38-D4FDDFC23DE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325438"/>
            <a:ext cx="10972800" cy="92710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ko-K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Gulim" panose="020B0600000101010101" pitchFamily="34" charset="-127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ko-K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Gulim" panose="020B0600000101010101" pitchFamily="34" charset="-127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p>
            <a:pPr lvl="0" eaLnBrk="1" hangingPunct="1">
              <a:buNone/>
            </a:pPr>
            <a:fld id="{9A0DB2DC-4C9A-4742-B13C-FB6460FD3503}" type="slidenum">
              <a:rPr lang="ko-KR" altLang="en-US" dirty="0">
                <a:latin typeface="Arial" panose="020B0604020202020204" pitchFamily="34" charset="0"/>
              </a:rPr>
            </a:fld>
            <a:endParaRPr lang="ko-KR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FBFBFB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lang="zh-CN" altLang="en-US" sz="300" dirty="0">
              <a:solidFill>
                <a:schemeClr val="bg1">
                  <a:alpha val="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  <a:endParaRPr lang="en-US" altLang="zh-CN" sz="600" dirty="0">
              <a:solidFill>
                <a:schemeClr val="bg1">
                  <a:alpha val="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>
            <a:off x="0" y="-1320048"/>
            <a:ext cx="6102990" cy="936104"/>
            <a:chOff x="0" y="-1320048"/>
            <a:chExt cx="6102990" cy="936104"/>
          </a:xfrm>
        </p:grpSpPr>
        <p:sp>
          <p:nvSpPr>
            <p:cNvPr id="9" name="椭圆 8"/>
            <p:cNvSpPr/>
            <p:nvPr/>
          </p:nvSpPr>
          <p:spPr>
            <a:xfrm>
              <a:off x="0" y="-1320048"/>
              <a:ext cx="936104" cy="936104"/>
            </a:xfrm>
            <a:prstGeom prst="ellipse">
              <a:avLst/>
            </a:prstGeom>
            <a:solidFill>
              <a:srgbClr val="009F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1291722" y="-1320048"/>
              <a:ext cx="936104" cy="936104"/>
            </a:xfrm>
            <a:prstGeom prst="ellipse">
              <a:avLst/>
            </a:prstGeom>
            <a:solidFill>
              <a:srgbClr val="005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2583444" y="-1320048"/>
              <a:ext cx="936104" cy="936104"/>
            </a:xfrm>
            <a:prstGeom prst="ellipse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3875166" y="-1320048"/>
              <a:ext cx="936104" cy="936104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5166886" y="-1320048"/>
              <a:ext cx="936104" cy="93610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 spd="slow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5.xml"/><Relationship Id="rId4" Type="http://schemas.openxmlformats.org/officeDocument/2006/relationships/tags" Target="../tags/tag8.xml"/><Relationship Id="rId3" Type="http://schemas.openxmlformats.org/officeDocument/2006/relationships/image" Target="../media/image9.png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jpeg"/><Relationship Id="rId8" Type="http://schemas.openxmlformats.org/officeDocument/2006/relationships/tags" Target="../tags/tag13.xml"/><Relationship Id="rId7" Type="http://schemas.openxmlformats.org/officeDocument/2006/relationships/image" Target="../media/image12.jpeg"/><Relationship Id="rId6" Type="http://schemas.openxmlformats.org/officeDocument/2006/relationships/tags" Target="../tags/tag12.xml"/><Relationship Id="rId5" Type="http://schemas.openxmlformats.org/officeDocument/2006/relationships/image" Target="../media/image11.jpeg"/><Relationship Id="rId4" Type="http://schemas.openxmlformats.org/officeDocument/2006/relationships/tags" Target="../tags/tag11.xml"/><Relationship Id="rId3" Type="http://schemas.openxmlformats.org/officeDocument/2006/relationships/image" Target="../media/image10.jpeg"/><Relationship Id="rId2" Type="http://schemas.openxmlformats.org/officeDocument/2006/relationships/tags" Target="../tags/tag10.xml"/><Relationship Id="rId10" Type="http://schemas.openxmlformats.org/officeDocument/2006/relationships/slideLayout" Target="../slideLayouts/slideLayout15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4.xml"/><Relationship Id="rId3" Type="http://schemas.openxmlformats.org/officeDocument/2006/relationships/tags" Target="../tags/tag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4796155" y="3513455"/>
            <a:ext cx="7186930" cy="791210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经典综艺体简" panose="02010609000101010101" pitchFamily="49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经典综艺体简" panose="02010609000101010101" pitchFamily="49" charset="-122"/>
              </a:rPr>
              <a:t>———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经典综艺体简" panose="02010609000101010101" pitchFamily="49" charset="-122"/>
              </a:rPr>
              <a:t>谈职初教师的专业化发展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经典综艺体简" panose="02010609000101010101" pitchFamily="49" charset="-122"/>
            </a:endParaRPr>
          </a:p>
        </p:txBody>
      </p:sp>
      <p:sp>
        <p:nvSpPr>
          <p:cNvPr id="30" name="文本框 29" descr="演讲人"/>
          <p:cNvSpPr txBox="1"/>
          <p:nvPr/>
        </p:nvSpPr>
        <p:spPr>
          <a:xfrm>
            <a:off x="7734300" y="5101590"/>
            <a:ext cx="4130675" cy="82994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苏春花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lt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3287395" y="1885315"/>
            <a:ext cx="8695690" cy="10147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6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>
                  <a:outerShdw blurRad="12700" dist="25400" dir="2700000" algn="tl" rotWithShape="0">
                    <a:prstClr val="black">
                      <a:alpha val="29000"/>
                    </a:prst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体管家幻影伯爵" panose="02010600060101010101" pitchFamily="2" charset="-122"/>
              </a:rPr>
              <a:t>今天，我们这样做教师？</a:t>
            </a:r>
            <a:endParaRPr kumimoji="0" lang="zh-CN" sz="6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12700" dist="25400" dir="2700000" algn="tl" rotWithShape="0">
                  <a:prstClr val="black">
                    <a:alpha val="29000"/>
                  </a:prst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字体管家幻影伯爵" panose="02010600060101010101" pitchFamily="2" charset="-122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 bwMode="auto">
          <a:scene3d>
            <a:camera prst="orthographicFront"/>
            <a:lightRig rig="balanced" dir="t"/>
          </a:scene3d>
          <a:sp3d prstMaterial="plastic"/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仿宋" panose="02010609060101010101" charset="-122"/>
                <a:ea typeface="仿宋" panose="02010609060101010101" charset="-122"/>
                <a:cs typeface="+mn-cs"/>
              </a:rPr>
              <a:t>从合格走向优秀</a:t>
            </a:r>
            <a:endParaRPr kumimoji="0" lang="zh-CN" altLang="en-US" sz="4800" b="1" i="0" u="none" strike="noStrike" kern="1200" cap="none" spc="0" normalizeH="0" baseline="0" noProof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仿宋" panose="02010609060101010101" charset="-122"/>
              <a:ea typeface="仿宋" panose="02010609060101010101" charset="-122"/>
              <a:cs typeface="+mn-cs"/>
            </a:endParaRPr>
          </a:p>
        </p:txBody>
      </p:sp>
      <p:pic>
        <p:nvPicPr>
          <p:cNvPr id="11267" name="图片 3" descr="晋升阶梯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81188" y="1500188"/>
            <a:ext cx="8572500" cy="5000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952875" y="3429000"/>
            <a:ext cx="1500188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市区新秀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67313" y="2928938"/>
            <a:ext cx="1500187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市区能手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38813" y="2357438"/>
            <a:ext cx="2357437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市区骨干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38938" y="1643063"/>
            <a:ext cx="2071687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市区学带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10500" y="1071563"/>
            <a:ext cx="3071813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省市区名师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10125" y="5143500"/>
            <a:ext cx="2643188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中小学二级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10250" y="4643438"/>
            <a:ext cx="2643188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中小学一级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96188" y="3500438"/>
            <a:ext cx="2643187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中小学高级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 bwMode="auto">
          <a:scene3d>
            <a:camera prst="orthographicFront"/>
            <a:lightRig rig="balanced" dir="t"/>
          </a:scene3d>
          <a:sp3d prstMaterial="plastic"/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仿宋" panose="02010609060101010101" charset="-122"/>
                <a:ea typeface="仿宋" panose="02010609060101010101" charset="-122"/>
                <a:cs typeface="+mn-cs"/>
              </a:rPr>
              <a:t>个人发展建议</a:t>
            </a:r>
            <a:endParaRPr kumimoji="0" lang="zh-CN" altLang="en-US" sz="4800" b="1" i="0" u="none" strike="noStrike" kern="1200" cap="none" spc="0" normalizeH="0" baseline="0" noProof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仿宋" panose="02010609060101010101" charset="-122"/>
              <a:ea typeface="仿宋" panose="02010609060101010101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64030" y="1657985"/>
            <a:ext cx="8461375" cy="466153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3103880" cy="76200"/>
          </a:xfrm>
        </p:spPr>
        <p:txBody>
          <a:bodyPr/>
          <a:p>
            <a:endParaRPr lang="zh-CN" altLang="en-US"/>
          </a:p>
        </p:txBody>
      </p:sp>
      <p:sp>
        <p:nvSpPr>
          <p:cNvPr id="6" name="TextBox 5"/>
          <p:cNvSpPr txBox="1"/>
          <p:nvPr>
            <p:custDataLst>
              <p:tags r:id="rId1"/>
            </p:custDataLst>
          </p:nvPr>
        </p:nvSpPr>
        <p:spPr>
          <a:xfrm>
            <a:off x="857250" y="1428750"/>
            <a:ext cx="7858125" cy="983615"/>
          </a:xfrm>
          <a:prstGeom prst="rect">
            <a:avLst/>
          </a:prstGeom>
          <a:noFill/>
        </p:spPr>
        <p:txBody>
          <a:bodyPr>
            <a:spAutoFit/>
          </a:bodyPr>
          <a:p>
            <a:pPr marL="342900" marR="0" indent="-342900" defTabSz="914400" eaLnBrk="0" hangingPunct="0"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4000" b="1" kern="1200" cap="none" spc="0" normalizeH="0" baseline="0" noProof="0" dirty="0">
                <a:latin typeface="仿宋" panose="02010609060101010101" charset="-122"/>
                <a:ea typeface="仿宋" panose="02010609060101010101" charset="-122"/>
                <a:cs typeface="Arial" panose="020B0604020202020204" pitchFamily="34" charset="0"/>
              </a:rPr>
              <a:t>定目标—— 制定规划</a:t>
            </a:r>
            <a:r>
              <a:rPr kumimoji="0" lang="en-US" altLang="zh-CN" sz="4000" b="1" kern="1200" cap="none" spc="0" normalizeH="0" baseline="0" noProof="0" dirty="0">
                <a:latin typeface="仿宋" panose="02010609060101010101" charset="-122"/>
                <a:ea typeface="仿宋" panose="02010609060101010101" charset="-122"/>
                <a:cs typeface="Arial" panose="020B0604020202020204" pitchFamily="34" charset="0"/>
              </a:rPr>
              <a:t>   </a:t>
            </a:r>
            <a:endParaRPr kumimoji="0" lang="zh-CN" altLang="zh-CN" sz="4000" b="1" kern="1200" cap="none" spc="0" normalizeH="0" baseline="0" noProof="0" dirty="0">
              <a:latin typeface="仿宋" panose="02010609060101010101" charset="-122"/>
              <a:ea typeface="仿宋" panose="02010609060101010101" charset="-122"/>
              <a:cs typeface="Arial" panose="020B0604020202020204" pitchFamily="34" charset="0"/>
            </a:endParaRPr>
          </a:p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kern="1200" cap="none" spc="0" normalizeH="0" baseline="0" noProof="0" dirty="0">
              <a:latin typeface="Arial" panose="020B0604020202020204" pitchFamily="34" charset="0"/>
              <a:ea typeface="HY얕은샘물M" pitchFamily="18" charset="-127"/>
              <a:cs typeface="+mn-cs"/>
            </a:endParaRPr>
          </a:p>
        </p:txBody>
      </p:sp>
      <p:pic>
        <p:nvPicPr>
          <p:cNvPr id="12293" name="图片 6" descr="个人专业发展表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t="10720" r="-317"/>
          <a:stretch>
            <a:fillRect/>
          </a:stretch>
        </p:blipFill>
        <p:spPr>
          <a:xfrm>
            <a:off x="1390650" y="2352040"/>
            <a:ext cx="7136130" cy="40874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标题 1"/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736600" y="350838"/>
            <a:ext cx="10972800" cy="927100"/>
          </a:xfrm>
          <a:scene3d>
            <a:camera prst="orthographicFront"/>
            <a:lightRig rig="balanced" dir="t"/>
          </a:scene3d>
          <a:sp3d prstMaterial="plastic"/>
        </p:spPr>
        <p:txBody>
          <a:bodyPr vert="horz" wrap="square" lIns="91440" tIns="45720" rIns="91440" bIns="45720" numCol="1" anchor="ctr" anchorCtr="0" compatLnSpc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仿宋" panose="02010609060101010101" charset="-122"/>
                <a:ea typeface="仿宋" panose="02010609060101010101" charset="-122"/>
                <a:cs typeface="+mn-cs"/>
              </a:rPr>
              <a:t>从合格走向优秀</a:t>
            </a:r>
            <a:endParaRPr kumimoji="0" lang="zh-CN" altLang="en-US" sz="4800" b="1" i="0" u="none" strike="noStrike" kern="1200" cap="none" spc="0" normalizeH="0" baseline="0" noProof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仿宋" panose="02010609060101010101" charset="-122"/>
              <a:ea typeface="仿宋" panose="02010609060101010101" charset="-122"/>
              <a:cs typeface="+mn-cs"/>
            </a:endParaRP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标题 1"/>
          <p:cNvSpPr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1635760" y="350838"/>
            <a:ext cx="10972800" cy="927100"/>
          </a:xfrm>
          <a:scene3d>
            <a:camera prst="orthographicFront"/>
            <a:lightRig rig="balanced" dir="t"/>
          </a:scene3d>
          <a:sp3d prstMaterial="plastic"/>
        </p:spPr>
        <p:txBody>
          <a:bodyPr vert="horz" wrap="square" lIns="91440" tIns="45720" rIns="91440" bIns="45720" numCol="1" anchor="ctr" anchorCtr="0" compatLnSpc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仿宋" panose="02010609060101010101" charset="-122"/>
                <a:ea typeface="仿宋" panose="02010609060101010101" charset="-122"/>
                <a:cs typeface="+mn-cs"/>
              </a:rPr>
              <a:t>从合格走向优秀</a:t>
            </a:r>
            <a:endParaRPr kumimoji="0" lang="zh-CN" altLang="en-US" sz="4800" b="1" i="0" u="none" strike="noStrike" kern="1200" cap="none" spc="0" normalizeH="0" baseline="0" noProof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仿宋" panose="02010609060101010101" charset="-122"/>
              <a:ea typeface="仿宋" panose="02010609060101010101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118360" y="1278255"/>
            <a:ext cx="7988300" cy="42316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buNone/>
            </a:pPr>
            <a:r>
              <a:rPr lang="zh-CN" altLang="en-US" sz="32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（二）</a:t>
            </a:r>
            <a:r>
              <a:rPr lang="zh-CN" altLang="zh-CN" sz="32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做研究——参与课题 </a:t>
            </a:r>
            <a:endParaRPr lang="en-US" altLang="zh-CN" sz="3200" b="1" dirty="0">
              <a:latin typeface="仿宋" panose="02010609060101010101" charset="-122"/>
              <a:ea typeface="仿宋" panose="02010609060101010101" charset="-122"/>
            </a:endParaRPr>
          </a:p>
          <a:p>
            <a:pPr>
              <a:buNone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1、微型课题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None/>
            </a:pP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、其他各级课题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>
              <a:buNone/>
            </a:pP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>
              <a:buNone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（三）多学习—— 多元成长</a:t>
            </a:r>
            <a:endParaRPr kumimoji="0" lang="zh-CN" altLang="en-US" sz="3200" b="1" kern="1200" cap="none" spc="0" normalizeH="0" baseline="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None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1、学科专业性知识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>
              <a:buNone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2、学科主题学习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>
              <a:buNone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3、教育专著阅读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>
              <a:buNone/>
            </a:pP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4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、优质期刊阅读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/>
          </a:p>
        </p:txBody>
      </p:sp>
      <p:pic>
        <p:nvPicPr>
          <p:cNvPr id="6" name="图片 5" descr="d009b3de9c82d15856e964fa860a19d8bc3e4215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777865" y="3921760"/>
            <a:ext cx="2024380" cy="28314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 descr="小学英语教与学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106660" y="3881120"/>
            <a:ext cx="1943735" cy="27692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13" descr="IMG_9626.JP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233025" y="1071245"/>
            <a:ext cx="1817370" cy="26073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图片 15" descr="IMG_9629.JP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8017510" y="4004310"/>
            <a:ext cx="1967865" cy="27489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45" name="文本框 44"/>
          <p:cNvSpPr txBox="1"/>
          <p:nvPr/>
        </p:nvSpPr>
        <p:spPr>
          <a:xfrm>
            <a:off x="1833245" y="1097915"/>
            <a:ext cx="9403080" cy="46615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12700" dist="25400" dir="2700000" algn="tl" rotWithShape="0">
                    <a:prstClr val="black">
                      <a:alpha val="29000"/>
                    </a:prst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体管家幻影伯爵" panose="02010600060101010101" pitchFamily="2" charset="-122"/>
              </a:rPr>
              <a:t>       </a:t>
            </a: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12700" dist="25400" dir="2700000" algn="tl" rotWithShape="0">
                    <a:prstClr val="black">
                      <a:alpha val="29000"/>
                    </a:prst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体管家幻影伯爵" panose="02010600060101010101" pitchFamily="2" charset="-122"/>
              </a:rPr>
              <a:t>舒展的身姿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12700" dist="25400" dir="2700000" algn="tl" rotWithShape="0">
                  <a:prstClr val="black">
                    <a:alpha val="29000"/>
                  </a:prst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字体管家幻影伯爵" panose="02010600060101010101" pitchFamily="2" charset="-122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12700" dist="25400" dir="2700000" algn="tl" rotWithShape="0">
                    <a:prstClr val="black">
                      <a:alpha val="29000"/>
                    </a:prst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体管家幻影伯爵" panose="02010600060101010101" pitchFamily="2" charset="-122"/>
              </a:rPr>
              <a:t>              </a:t>
            </a: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12700" dist="25400" dir="2700000" algn="tl" rotWithShape="0">
                    <a:prstClr val="black">
                      <a:alpha val="29000"/>
                    </a:prst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体管家幻影伯爵" panose="02010600060101010101" pitchFamily="2" charset="-122"/>
              </a:rPr>
              <a:t>阳光的心态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12700" dist="25400" dir="2700000" algn="tl" rotWithShape="0">
                  <a:prstClr val="black">
                    <a:alpha val="29000"/>
                  </a:prst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字体管家幻影伯爵" panose="02010600060101010101" pitchFamily="2" charset="-122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12700" dist="25400" dir="2700000" algn="tl" rotWithShape="0">
                    <a:prstClr val="black">
                      <a:alpha val="29000"/>
                    </a:prst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体管家幻影伯爵" panose="02010600060101010101" pitchFamily="2" charset="-122"/>
              </a:rPr>
              <a:t>                    </a:t>
            </a: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12700" dist="25400" dir="2700000" algn="tl" rotWithShape="0">
                    <a:prstClr val="black">
                      <a:alpha val="29000"/>
                    </a:prst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体管家幻影伯爵" panose="02010600060101010101" pitchFamily="2" charset="-122"/>
              </a:rPr>
              <a:t>明媚的未来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12700" dist="25400" dir="2700000" algn="tl" rotWithShape="0">
                  <a:prstClr val="black">
                    <a:alpha val="29000"/>
                  </a:prst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字体管家幻影伯爵" panose="02010600060101010101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08670" y="158261"/>
            <a:ext cx="11774659" cy="6541477"/>
          </a:xfrm>
          <a:prstGeom prst="rect">
            <a:avLst/>
          </a:prstGeom>
          <a:noFill/>
          <a:ln>
            <a:gradFill flip="none" rotWithShape="1">
              <a:gsLst>
                <a:gs pos="31000">
                  <a:schemeClr val="tx1">
                    <a:lumMod val="95000"/>
                    <a:lumOff val="5000"/>
                    <a:alpha val="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189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08670" y="158261"/>
            <a:ext cx="11774659" cy="654147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3" name="组合 5"/>
          <p:cNvGrpSpPr/>
          <p:nvPr/>
        </p:nvGrpSpPr>
        <p:grpSpPr bwMode="auto">
          <a:xfrm>
            <a:off x="477480" y="347599"/>
            <a:ext cx="11149903" cy="6985254"/>
            <a:chOff x="2286" y="0"/>
            <a:chExt cx="11148779" cy="6985673"/>
          </a:xfrm>
        </p:grpSpPr>
        <p:sp>
          <p:nvSpPr>
            <p:cNvPr id="4" name="Freeform 1224"/>
            <p:cNvSpPr>
              <a:spLocks noEditPoints="1"/>
            </p:cNvSpPr>
            <p:nvPr/>
          </p:nvSpPr>
          <p:spPr bwMode="auto">
            <a:xfrm>
              <a:off x="6285147" y="0"/>
              <a:ext cx="4865918" cy="3419055"/>
            </a:xfrm>
            <a:custGeom>
              <a:avLst/>
              <a:gdLst>
                <a:gd name="T0" fmla="*/ 2918713 w 1162"/>
                <a:gd name="T1" fmla="*/ 516005 h 815"/>
                <a:gd name="T2" fmla="*/ 653256 w 1162"/>
                <a:gd name="T3" fmla="*/ 205563 h 815"/>
                <a:gd name="T4" fmla="*/ 242877 w 1162"/>
                <a:gd name="T5" fmla="*/ 1522843 h 815"/>
                <a:gd name="T6" fmla="*/ 1695952 w 1162"/>
                <a:gd name="T7" fmla="*/ 3070857 h 815"/>
                <a:gd name="T8" fmla="*/ 3969785 w 1162"/>
                <a:gd name="T9" fmla="*/ 3058271 h 815"/>
                <a:gd name="T10" fmla="*/ 4120536 w 1162"/>
                <a:gd name="T11" fmla="*/ 2277972 h 815"/>
                <a:gd name="T12" fmla="*/ 3957222 w 1162"/>
                <a:gd name="T13" fmla="*/ 2152117 h 815"/>
                <a:gd name="T14" fmla="*/ 3655720 w 1162"/>
                <a:gd name="T15" fmla="*/ 1690649 h 815"/>
                <a:gd name="T16" fmla="*/ 3726908 w 1162"/>
                <a:gd name="T17" fmla="*/ 2244410 h 815"/>
                <a:gd name="T18" fmla="*/ 2491585 w 1162"/>
                <a:gd name="T19" fmla="*/ 1527038 h 815"/>
                <a:gd name="T20" fmla="*/ 2625586 w 1162"/>
                <a:gd name="T21" fmla="*/ 1657088 h 815"/>
                <a:gd name="T22" fmla="*/ 2721899 w 1162"/>
                <a:gd name="T23" fmla="*/ 1581575 h 815"/>
                <a:gd name="T24" fmla="*/ 2185894 w 1162"/>
                <a:gd name="T25" fmla="*/ 2580023 h 815"/>
                <a:gd name="T26" fmla="*/ 1993268 w 1162"/>
                <a:gd name="T27" fmla="*/ 2651341 h 815"/>
                <a:gd name="T28" fmla="*/ 1453075 w 1162"/>
                <a:gd name="T29" fmla="*/ 2378655 h 815"/>
                <a:gd name="T30" fmla="*/ 695131 w 1162"/>
                <a:gd name="T31" fmla="*/ 931325 h 815"/>
                <a:gd name="T32" fmla="*/ 728631 w 1162"/>
                <a:gd name="T33" fmla="*/ 658640 h 815"/>
                <a:gd name="T34" fmla="*/ 770507 w 1162"/>
                <a:gd name="T35" fmla="*/ 1308890 h 815"/>
                <a:gd name="T36" fmla="*/ 1620577 w 1162"/>
                <a:gd name="T37" fmla="*/ 1367622 h 815"/>
                <a:gd name="T38" fmla="*/ 1453075 w 1162"/>
                <a:gd name="T39" fmla="*/ 1564794 h 815"/>
                <a:gd name="T40" fmla="*/ 1453075 w 1162"/>
                <a:gd name="T41" fmla="*/ 2005286 h 815"/>
                <a:gd name="T42" fmla="*/ 2437147 w 1162"/>
                <a:gd name="T43" fmla="*/ 1493477 h 815"/>
                <a:gd name="T44" fmla="*/ 2257082 w 1162"/>
                <a:gd name="T45" fmla="*/ 1824894 h 815"/>
                <a:gd name="T46" fmla="*/ 2206832 w 1162"/>
                <a:gd name="T47" fmla="*/ 1929773 h 815"/>
                <a:gd name="T48" fmla="*/ 1947205 w 1162"/>
                <a:gd name="T49" fmla="*/ 2382851 h 815"/>
                <a:gd name="T50" fmla="*/ 1423763 w 1162"/>
                <a:gd name="T51" fmla="*/ 2395436 h 815"/>
                <a:gd name="T52" fmla="*/ 1867642 w 1162"/>
                <a:gd name="T53" fmla="*/ 2575828 h 815"/>
                <a:gd name="T54" fmla="*/ 4325726 w 1162"/>
                <a:gd name="T55" fmla="*/ 1564794 h 815"/>
                <a:gd name="T56" fmla="*/ 4154037 w 1162"/>
                <a:gd name="T57" fmla="*/ 1073961 h 815"/>
                <a:gd name="T58" fmla="*/ 3538469 w 1162"/>
                <a:gd name="T59" fmla="*/ 1170450 h 815"/>
                <a:gd name="T60" fmla="*/ 3207653 w 1162"/>
                <a:gd name="T61" fmla="*/ 1136888 h 815"/>
                <a:gd name="T62" fmla="*/ 3266279 w 1162"/>
                <a:gd name="T63" fmla="*/ 767714 h 815"/>
                <a:gd name="T64" fmla="*/ 2742837 w 1162"/>
                <a:gd name="T65" fmla="*/ 1413769 h 815"/>
                <a:gd name="T66" fmla="*/ 2734462 w 1162"/>
                <a:gd name="T67" fmla="*/ 1237572 h 815"/>
                <a:gd name="T68" fmla="*/ 2537647 w 1162"/>
                <a:gd name="T69" fmla="*/ 784495 h 815"/>
                <a:gd name="T70" fmla="*/ 2491585 w 1162"/>
                <a:gd name="T71" fmla="*/ 599908 h 815"/>
                <a:gd name="T72" fmla="*/ 2504147 w 1162"/>
                <a:gd name="T73" fmla="*/ 1296304 h 815"/>
                <a:gd name="T74" fmla="*/ 1922079 w 1162"/>
                <a:gd name="T75" fmla="*/ 1157864 h 815"/>
                <a:gd name="T76" fmla="*/ 1846704 w 1162"/>
                <a:gd name="T77" fmla="*/ 1191425 h 815"/>
                <a:gd name="T78" fmla="*/ 1545201 w 1162"/>
                <a:gd name="T79" fmla="*/ 906154 h 815"/>
                <a:gd name="T80" fmla="*/ 1264636 w 1162"/>
                <a:gd name="T81" fmla="*/ 306247 h 815"/>
                <a:gd name="T82" fmla="*/ 1109697 w 1162"/>
                <a:gd name="T83" fmla="*/ 167806 h 815"/>
                <a:gd name="T84" fmla="*/ 938008 w 1162"/>
                <a:gd name="T85" fmla="*/ 121660 h 815"/>
                <a:gd name="T86" fmla="*/ 1708515 w 1162"/>
                <a:gd name="T87" fmla="*/ 1275328 h 815"/>
                <a:gd name="T88" fmla="*/ 1666640 w 1162"/>
                <a:gd name="T89" fmla="*/ 1308890 h 815"/>
                <a:gd name="T90" fmla="*/ 933821 w 1162"/>
                <a:gd name="T91" fmla="*/ 771909 h 815"/>
                <a:gd name="T92" fmla="*/ 753757 w 1162"/>
                <a:gd name="T93" fmla="*/ 339808 h 815"/>
                <a:gd name="T94" fmla="*/ 397816 w 1162"/>
                <a:gd name="T95" fmla="*/ 918740 h 815"/>
                <a:gd name="T96" fmla="*/ 799820 w 1162"/>
                <a:gd name="T97" fmla="*/ 1451525 h 815"/>
                <a:gd name="T98" fmla="*/ 523442 w 1162"/>
                <a:gd name="T99" fmla="*/ 1610941 h 815"/>
                <a:gd name="T100" fmla="*/ 314065 w 1162"/>
                <a:gd name="T101" fmla="*/ 1560599 h 815"/>
                <a:gd name="T102" fmla="*/ 841695 w 1162"/>
                <a:gd name="T103" fmla="*/ 2248605 h 815"/>
                <a:gd name="T104" fmla="*/ 1189261 w 1162"/>
                <a:gd name="T105" fmla="*/ 2366070 h 815"/>
                <a:gd name="T106" fmla="*/ 1440513 w 1162"/>
                <a:gd name="T107" fmla="*/ 2722659 h 815"/>
                <a:gd name="T108" fmla="*/ 1478201 w 1162"/>
                <a:gd name="T109" fmla="*/ 2521291 h 815"/>
                <a:gd name="T110" fmla="*/ 1917892 w 1162"/>
                <a:gd name="T111" fmla="*/ 3402274 h 815"/>
                <a:gd name="T112" fmla="*/ 2918713 w 1162"/>
                <a:gd name="T113" fmla="*/ 2894660 h 815"/>
                <a:gd name="T114" fmla="*/ 3316529 w 1162"/>
                <a:gd name="T115" fmla="*/ 2504510 h 815"/>
                <a:gd name="T116" fmla="*/ 3056902 w 1162"/>
                <a:gd name="T117" fmla="*/ 2231825 h 815"/>
                <a:gd name="T118" fmla="*/ 3664095 w 1162"/>
                <a:gd name="T119" fmla="*/ 2340899 h 815"/>
                <a:gd name="T120" fmla="*/ 3760408 w 1162"/>
                <a:gd name="T121" fmla="*/ 2496120 h 815"/>
                <a:gd name="T122" fmla="*/ 3697595 w 1162"/>
                <a:gd name="T123" fmla="*/ 2387046 h 815"/>
                <a:gd name="T124" fmla="*/ 3948847 w 1162"/>
                <a:gd name="T125" fmla="*/ 2332509 h 81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62" h="815">
                  <a:moveTo>
                    <a:pt x="1160" y="552"/>
                  </a:moveTo>
                  <a:cubicBezTo>
                    <a:pt x="1159" y="552"/>
                    <a:pt x="1159" y="552"/>
                    <a:pt x="1158" y="551"/>
                  </a:cubicBezTo>
                  <a:cubicBezTo>
                    <a:pt x="1161" y="547"/>
                    <a:pt x="1162" y="542"/>
                    <a:pt x="1160" y="537"/>
                  </a:cubicBezTo>
                  <a:cubicBezTo>
                    <a:pt x="1159" y="534"/>
                    <a:pt x="1156" y="532"/>
                    <a:pt x="1155" y="530"/>
                  </a:cubicBezTo>
                  <a:cubicBezTo>
                    <a:pt x="1153" y="527"/>
                    <a:pt x="1153" y="523"/>
                    <a:pt x="1151" y="521"/>
                  </a:cubicBezTo>
                  <a:cubicBezTo>
                    <a:pt x="1148" y="518"/>
                    <a:pt x="1144" y="517"/>
                    <a:pt x="1142" y="514"/>
                  </a:cubicBezTo>
                  <a:cubicBezTo>
                    <a:pt x="1139" y="512"/>
                    <a:pt x="1138" y="509"/>
                    <a:pt x="1134" y="507"/>
                  </a:cubicBezTo>
                  <a:cubicBezTo>
                    <a:pt x="1131" y="505"/>
                    <a:pt x="1127" y="503"/>
                    <a:pt x="1123" y="503"/>
                  </a:cubicBezTo>
                  <a:cubicBezTo>
                    <a:pt x="1127" y="498"/>
                    <a:pt x="1130" y="492"/>
                    <a:pt x="1132" y="486"/>
                  </a:cubicBezTo>
                  <a:cubicBezTo>
                    <a:pt x="1137" y="477"/>
                    <a:pt x="1140" y="466"/>
                    <a:pt x="1136" y="456"/>
                  </a:cubicBezTo>
                  <a:cubicBezTo>
                    <a:pt x="1135" y="452"/>
                    <a:pt x="1132" y="448"/>
                    <a:pt x="1128" y="446"/>
                  </a:cubicBezTo>
                  <a:cubicBezTo>
                    <a:pt x="1126" y="445"/>
                    <a:pt x="1122" y="445"/>
                    <a:pt x="1121" y="442"/>
                  </a:cubicBezTo>
                  <a:cubicBezTo>
                    <a:pt x="1121" y="439"/>
                    <a:pt x="1121" y="437"/>
                    <a:pt x="1120" y="434"/>
                  </a:cubicBezTo>
                  <a:cubicBezTo>
                    <a:pt x="1118" y="423"/>
                    <a:pt x="1109" y="413"/>
                    <a:pt x="1098" y="410"/>
                  </a:cubicBezTo>
                  <a:cubicBezTo>
                    <a:pt x="1086" y="406"/>
                    <a:pt x="1072" y="408"/>
                    <a:pt x="1060" y="410"/>
                  </a:cubicBezTo>
                  <a:cubicBezTo>
                    <a:pt x="1045" y="413"/>
                    <a:pt x="1030" y="417"/>
                    <a:pt x="1015" y="421"/>
                  </a:cubicBezTo>
                  <a:cubicBezTo>
                    <a:pt x="1006" y="423"/>
                    <a:pt x="996" y="426"/>
                    <a:pt x="987" y="429"/>
                  </a:cubicBezTo>
                  <a:cubicBezTo>
                    <a:pt x="988" y="428"/>
                    <a:pt x="989" y="425"/>
                    <a:pt x="989" y="423"/>
                  </a:cubicBezTo>
                  <a:cubicBezTo>
                    <a:pt x="992" y="419"/>
                    <a:pt x="995" y="414"/>
                    <a:pt x="998" y="410"/>
                  </a:cubicBezTo>
                  <a:cubicBezTo>
                    <a:pt x="1006" y="400"/>
                    <a:pt x="1016" y="393"/>
                    <a:pt x="1026" y="384"/>
                  </a:cubicBezTo>
                  <a:cubicBezTo>
                    <a:pt x="1041" y="371"/>
                    <a:pt x="1052" y="354"/>
                    <a:pt x="1050" y="332"/>
                  </a:cubicBezTo>
                  <a:cubicBezTo>
                    <a:pt x="1048" y="314"/>
                    <a:pt x="1035" y="295"/>
                    <a:pt x="1017" y="290"/>
                  </a:cubicBezTo>
                  <a:cubicBezTo>
                    <a:pt x="1007" y="288"/>
                    <a:pt x="998" y="287"/>
                    <a:pt x="988" y="289"/>
                  </a:cubicBezTo>
                  <a:cubicBezTo>
                    <a:pt x="987" y="289"/>
                    <a:pt x="984" y="289"/>
                    <a:pt x="982" y="290"/>
                  </a:cubicBezTo>
                  <a:cubicBezTo>
                    <a:pt x="988" y="286"/>
                    <a:pt x="993" y="280"/>
                    <a:pt x="997" y="275"/>
                  </a:cubicBezTo>
                  <a:cubicBezTo>
                    <a:pt x="1002" y="269"/>
                    <a:pt x="1006" y="261"/>
                    <a:pt x="1003" y="253"/>
                  </a:cubicBezTo>
                  <a:cubicBezTo>
                    <a:pt x="1003" y="252"/>
                    <a:pt x="1002" y="252"/>
                    <a:pt x="1001" y="252"/>
                  </a:cubicBezTo>
                  <a:cubicBezTo>
                    <a:pt x="1000" y="252"/>
                    <a:pt x="998" y="252"/>
                    <a:pt x="997" y="253"/>
                  </a:cubicBezTo>
                  <a:cubicBezTo>
                    <a:pt x="994" y="253"/>
                    <a:pt x="994" y="252"/>
                    <a:pt x="995" y="249"/>
                  </a:cubicBezTo>
                  <a:cubicBezTo>
                    <a:pt x="996" y="248"/>
                    <a:pt x="994" y="246"/>
                    <a:pt x="993" y="246"/>
                  </a:cubicBezTo>
                  <a:cubicBezTo>
                    <a:pt x="994" y="243"/>
                    <a:pt x="993" y="240"/>
                    <a:pt x="991" y="238"/>
                  </a:cubicBezTo>
                  <a:cubicBezTo>
                    <a:pt x="988" y="234"/>
                    <a:pt x="984" y="233"/>
                    <a:pt x="980" y="232"/>
                  </a:cubicBezTo>
                  <a:cubicBezTo>
                    <a:pt x="975" y="231"/>
                    <a:pt x="972" y="225"/>
                    <a:pt x="966" y="225"/>
                  </a:cubicBezTo>
                  <a:cubicBezTo>
                    <a:pt x="961" y="224"/>
                    <a:pt x="955" y="224"/>
                    <a:pt x="949" y="225"/>
                  </a:cubicBezTo>
                  <a:cubicBezTo>
                    <a:pt x="934" y="227"/>
                    <a:pt x="920" y="232"/>
                    <a:pt x="905" y="234"/>
                  </a:cubicBezTo>
                  <a:cubicBezTo>
                    <a:pt x="898" y="235"/>
                    <a:pt x="891" y="235"/>
                    <a:pt x="884" y="237"/>
                  </a:cubicBezTo>
                  <a:cubicBezTo>
                    <a:pt x="879" y="238"/>
                    <a:pt x="874" y="240"/>
                    <a:pt x="870" y="242"/>
                  </a:cubicBezTo>
                  <a:cubicBezTo>
                    <a:pt x="870" y="241"/>
                    <a:pt x="871" y="240"/>
                    <a:pt x="872" y="239"/>
                  </a:cubicBezTo>
                  <a:cubicBezTo>
                    <a:pt x="874" y="236"/>
                    <a:pt x="875" y="234"/>
                    <a:pt x="877" y="232"/>
                  </a:cubicBezTo>
                  <a:cubicBezTo>
                    <a:pt x="894" y="206"/>
                    <a:pt x="903" y="178"/>
                    <a:pt x="899" y="148"/>
                  </a:cubicBezTo>
                  <a:cubicBezTo>
                    <a:pt x="895" y="121"/>
                    <a:pt x="885" y="86"/>
                    <a:pt x="857" y="76"/>
                  </a:cubicBezTo>
                  <a:cubicBezTo>
                    <a:pt x="851" y="73"/>
                    <a:pt x="844" y="69"/>
                    <a:pt x="838" y="70"/>
                  </a:cubicBezTo>
                  <a:cubicBezTo>
                    <a:pt x="833" y="70"/>
                    <a:pt x="827" y="73"/>
                    <a:pt x="824" y="77"/>
                  </a:cubicBezTo>
                  <a:cubicBezTo>
                    <a:pt x="822" y="78"/>
                    <a:pt x="819" y="81"/>
                    <a:pt x="816" y="82"/>
                  </a:cubicBezTo>
                  <a:cubicBezTo>
                    <a:pt x="813" y="82"/>
                    <a:pt x="810" y="81"/>
                    <a:pt x="806" y="80"/>
                  </a:cubicBezTo>
                  <a:cubicBezTo>
                    <a:pt x="800" y="79"/>
                    <a:pt x="794" y="79"/>
                    <a:pt x="788" y="82"/>
                  </a:cubicBezTo>
                  <a:cubicBezTo>
                    <a:pt x="775" y="87"/>
                    <a:pt x="763" y="95"/>
                    <a:pt x="752" y="105"/>
                  </a:cubicBezTo>
                  <a:cubicBezTo>
                    <a:pt x="747" y="110"/>
                    <a:pt x="743" y="116"/>
                    <a:pt x="738" y="121"/>
                  </a:cubicBezTo>
                  <a:cubicBezTo>
                    <a:pt x="736" y="124"/>
                    <a:pt x="733" y="127"/>
                    <a:pt x="733" y="131"/>
                  </a:cubicBezTo>
                  <a:cubicBezTo>
                    <a:pt x="732" y="131"/>
                    <a:pt x="732" y="131"/>
                    <a:pt x="732" y="131"/>
                  </a:cubicBezTo>
                  <a:cubicBezTo>
                    <a:pt x="729" y="130"/>
                    <a:pt x="729" y="126"/>
                    <a:pt x="727" y="125"/>
                  </a:cubicBezTo>
                  <a:cubicBezTo>
                    <a:pt x="724" y="123"/>
                    <a:pt x="722" y="123"/>
                    <a:pt x="719" y="123"/>
                  </a:cubicBezTo>
                  <a:cubicBezTo>
                    <a:pt x="712" y="122"/>
                    <a:pt x="704" y="122"/>
                    <a:pt x="697" y="123"/>
                  </a:cubicBezTo>
                  <a:cubicBezTo>
                    <a:pt x="689" y="124"/>
                    <a:pt x="681" y="125"/>
                    <a:pt x="673" y="126"/>
                  </a:cubicBezTo>
                  <a:cubicBezTo>
                    <a:pt x="670" y="127"/>
                    <a:pt x="668" y="127"/>
                    <a:pt x="665" y="128"/>
                  </a:cubicBezTo>
                  <a:cubicBezTo>
                    <a:pt x="662" y="127"/>
                    <a:pt x="658" y="124"/>
                    <a:pt x="655" y="122"/>
                  </a:cubicBezTo>
                  <a:cubicBezTo>
                    <a:pt x="652" y="121"/>
                    <a:pt x="648" y="119"/>
                    <a:pt x="645" y="117"/>
                  </a:cubicBezTo>
                  <a:cubicBezTo>
                    <a:pt x="638" y="114"/>
                    <a:pt x="630" y="111"/>
                    <a:pt x="623" y="109"/>
                  </a:cubicBezTo>
                  <a:cubicBezTo>
                    <a:pt x="610" y="106"/>
                    <a:pt x="595" y="105"/>
                    <a:pt x="581" y="106"/>
                  </a:cubicBezTo>
                  <a:cubicBezTo>
                    <a:pt x="567" y="107"/>
                    <a:pt x="554" y="112"/>
                    <a:pt x="543" y="121"/>
                  </a:cubicBezTo>
                  <a:cubicBezTo>
                    <a:pt x="540" y="124"/>
                    <a:pt x="535" y="128"/>
                    <a:pt x="533" y="132"/>
                  </a:cubicBezTo>
                  <a:cubicBezTo>
                    <a:pt x="533" y="132"/>
                    <a:pt x="533" y="132"/>
                    <a:pt x="533" y="132"/>
                  </a:cubicBezTo>
                  <a:cubicBezTo>
                    <a:pt x="530" y="131"/>
                    <a:pt x="528" y="131"/>
                    <a:pt x="525" y="130"/>
                  </a:cubicBezTo>
                  <a:cubicBezTo>
                    <a:pt x="520" y="116"/>
                    <a:pt x="514" y="101"/>
                    <a:pt x="505" y="89"/>
                  </a:cubicBezTo>
                  <a:cubicBezTo>
                    <a:pt x="499" y="81"/>
                    <a:pt x="488" y="68"/>
                    <a:pt x="477" y="74"/>
                  </a:cubicBezTo>
                  <a:cubicBezTo>
                    <a:pt x="474" y="75"/>
                    <a:pt x="472" y="78"/>
                    <a:pt x="469" y="79"/>
                  </a:cubicBezTo>
                  <a:cubicBezTo>
                    <a:pt x="465" y="81"/>
                    <a:pt x="463" y="78"/>
                    <a:pt x="460" y="76"/>
                  </a:cubicBezTo>
                  <a:cubicBezTo>
                    <a:pt x="457" y="74"/>
                    <a:pt x="454" y="74"/>
                    <a:pt x="451" y="77"/>
                  </a:cubicBezTo>
                  <a:cubicBezTo>
                    <a:pt x="450" y="79"/>
                    <a:pt x="449" y="76"/>
                    <a:pt x="447" y="75"/>
                  </a:cubicBezTo>
                  <a:cubicBezTo>
                    <a:pt x="445" y="73"/>
                    <a:pt x="443" y="72"/>
                    <a:pt x="440" y="71"/>
                  </a:cubicBezTo>
                  <a:cubicBezTo>
                    <a:pt x="436" y="69"/>
                    <a:pt x="433" y="69"/>
                    <a:pt x="429" y="72"/>
                  </a:cubicBezTo>
                  <a:cubicBezTo>
                    <a:pt x="424" y="75"/>
                    <a:pt x="419" y="82"/>
                    <a:pt x="415" y="87"/>
                  </a:cubicBezTo>
                  <a:cubicBezTo>
                    <a:pt x="410" y="92"/>
                    <a:pt x="407" y="99"/>
                    <a:pt x="402" y="105"/>
                  </a:cubicBezTo>
                  <a:cubicBezTo>
                    <a:pt x="397" y="112"/>
                    <a:pt x="390" y="118"/>
                    <a:pt x="386" y="126"/>
                  </a:cubicBezTo>
                  <a:cubicBezTo>
                    <a:pt x="383" y="133"/>
                    <a:pt x="381" y="139"/>
                    <a:pt x="380" y="147"/>
                  </a:cubicBezTo>
                  <a:cubicBezTo>
                    <a:pt x="377" y="162"/>
                    <a:pt x="373" y="177"/>
                    <a:pt x="371" y="192"/>
                  </a:cubicBezTo>
                  <a:cubicBezTo>
                    <a:pt x="369" y="183"/>
                    <a:pt x="366" y="173"/>
                    <a:pt x="362" y="164"/>
                  </a:cubicBezTo>
                  <a:cubicBezTo>
                    <a:pt x="357" y="153"/>
                    <a:pt x="351" y="143"/>
                    <a:pt x="344" y="133"/>
                  </a:cubicBezTo>
                  <a:cubicBezTo>
                    <a:pt x="342" y="129"/>
                    <a:pt x="341" y="125"/>
                    <a:pt x="338" y="122"/>
                  </a:cubicBezTo>
                  <a:cubicBezTo>
                    <a:pt x="337" y="121"/>
                    <a:pt x="333" y="120"/>
                    <a:pt x="333" y="119"/>
                  </a:cubicBezTo>
                  <a:cubicBezTo>
                    <a:pt x="332" y="118"/>
                    <a:pt x="331" y="117"/>
                    <a:pt x="330" y="116"/>
                  </a:cubicBezTo>
                  <a:cubicBezTo>
                    <a:pt x="329" y="114"/>
                    <a:pt x="328" y="113"/>
                    <a:pt x="327" y="111"/>
                  </a:cubicBezTo>
                  <a:cubicBezTo>
                    <a:pt x="325" y="109"/>
                    <a:pt x="322" y="106"/>
                    <a:pt x="319" y="104"/>
                  </a:cubicBezTo>
                  <a:cubicBezTo>
                    <a:pt x="319" y="103"/>
                    <a:pt x="319" y="103"/>
                    <a:pt x="319" y="103"/>
                  </a:cubicBezTo>
                  <a:cubicBezTo>
                    <a:pt x="314" y="98"/>
                    <a:pt x="313" y="88"/>
                    <a:pt x="310" y="82"/>
                  </a:cubicBezTo>
                  <a:cubicBezTo>
                    <a:pt x="307" y="74"/>
                    <a:pt x="304" y="67"/>
                    <a:pt x="300" y="60"/>
                  </a:cubicBezTo>
                  <a:cubicBezTo>
                    <a:pt x="296" y="53"/>
                    <a:pt x="291" y="46"/>
                    <a:pt x="286" y="40"/>
                  </a:cubicBezTo>
                  <a:cubicBezTo>
                    <a:pt x="280" y="33"/>
                    <a:pt x="274" y="26"/>
                    <a:pt x="267" y="20"/>
                  </a:cubicBezTo>
                  <a:cubicBezTo>
                    <a:pt x="261" y="15"/>
                    <a:pt x="254" y="10"/>
                    <a:pt x="246" y="6"/>
                  </a:cubicBezTo>
                  <a:cubicBezTo>
                    <a:pt x="244" y="5"/>
                    <a:pt x="238" y="2"/>
                    <a:pt x="236" y="4"/>
                  </a:cubicBezTo>
                  <a:cubicBezTo>
                    <a:pt x="229" y="0"/>
                    <a:pt x="223" y="18"/>
                    <a:pt x="222" y="23"/>
                  </a:cubicBezTo>
                  <a:cubicBezTo>
                    <a:pt x="217" y="41"/>
                    <a:pt x="218" y="59"/>
                    <a:pt x="222" y="77"/>
                  </a:cubicBezTo>
                  <a:cubicBezTo>
                    <a:pt x="227" y="99"/>
                    <a:pt x="234" y="120"/>
                    <a:pt x="245" y="140"/>
                  </a:cubicBezTo>
                  <a:cubicBezTo>
                    <a:pt x="251" y="150"/>
                    <a:pt x="259" y="158"/>
                    <a:pt x="267" y="167"/>
                  </a:cubicBezTo>
                  <a:cubicBezTo>
                    <a:pt x="271" y="172"/>
                    <a:pt x="276" y="177"/>
                    <a:pt x="281" y="182"/>
                  </a:cubicBezTo>
                  <a:cubicBezTo>
                    <a:pt x="269" y="179"/>
                    <a:pt x="256" y="178"/>
                    <a:pt x="244" y="180"/>
                  </a:cubicBezTo>
                  <a:cubicBezTo>
                    <a:pt x="244" y="176"/>
                    <a:pt x="243" y="172"/>
                    <a:pt x="243" y="168"/>
                  </a:cubicBezTo>
                  <a:cubicBezTo>
                    <a:pt x="242" y="163"/>
                    <a:pt x="242" y="159"/>
                    <a:pt x="241" y="154"/>
                  </a:cubicBezTo>
                  <a:cubicBezTo>
                    <a:pt x="239" y="146"/>
                    <a:pt x="237" y="138"/>
                    <a:pt x="233" y="130"/>
                  </a:cubicBezTo>
                  <a:cubicBezTo>
                    <a:pt x="229" y="122"/>
                    <a:pt x="222" y="115"/>
                    <a:pt x="217" y="107"/>
                  </a:cubicBezTo>
                  <a:cubicBezTo>
                    <a:pt x="213" y="99"/>
                    <a:pt x="210" y="90"/>
                    <a:pt x="204" y="84"/>
                  </a:cubicBezTo>
                  <a:cubicBezTo>
                    <a:pt x="199" y="80"/>
                    <a:pt x="196" y="76"/>
                    <a:pt x="193" y="71"/>
                  </a:cubicBezTo>
                  <a:cubicBezTo>
                    <a:pt x="191" y="68"/>
                    <a:pt x="189" y="65"/>
                    <a:pt x="186" y="63"/>
                  </a:cubicBezTo>
                  <a:cubicBezTo>
                    <a:pt x="183" y="59"/>
                    <a:pt x="179" y="56"/>
                    <a:pt x="176" y="52"/>
                  </a:cubicBezTo>
                  <a:cubicBezTo>
                    <a:pt x="170" y="47"/>
                    <a:pt x="162" y="42"/>
                    <a:pt x="156" y="49"/>
                  </a:cubicBezTo>
                  <a:cubicBezTo>
                    <a:pt x="156" y="49"/>
                    <a:pt x="156" y="49"/>
                    <a:pt x="156" y="49"/>
                  </a:cubicBezTo>
                  <a:cubicBezTo>
                    <a:pt x="153" y="45"/>
                    <a:pt x="149" y="42"/>
                    <a:pt x="145" y="42"/>
                  </a:cubicBezTo>
                  <a:cubicBezTo>
                    <a:pt x="138" y="42"/>
                    <a:pt x="131" y="41"/>
                    <a:pt x="126" y="45"/>
                  </a:cubicBezTo>
                  <a:cubicBezTo>
                    <a:pt x="119" y="50"/>
                    <a:pt x="114" y="58"/>
                    <a:pt x="108" y="65"/>
                  </a:cubicBezTo>
                  <a:cubicBezTo>
                    <a:pt x="103" y="72"/>
                    <a:pt x="98" y="79"/>
                    <a:pt x="94" y="87"/>
                  </a:cubicBezTo>
                  <a:cubicBezTo>
                    <a:pt x="87" y="103"/>
                    <a:pt x="77" y="119"/>
                    <a:pt x="74" y="137"/>
                  </a:cubicBezTo>
                  <a:cubicBezTo>
                    <a:pt x="72" y="145"/>
                    <a:pt x="71" y="154"/>
                    <a:pt x="71" y="163"/>
                  </a:cubicBezTo>
                  <a:cubicBezTo>
                    <a:pt x="71" y="168"/>
                    <a:pt x="71" y="172"/>
                    <a:pt x="72" y="177"/>
                  </a:cubicBezTo>
                  <a:cubicBezTo>
                    <a:pt x="72" y="178"/>
                    <a:pt x="72" y="179"/>
                    <a:pt x="72" y="181"/>
                  </a:cubicBezTo>
                  <a:cubicBezTo>
                    <a:pt x="69" y="178"/>
                    <a:pt x="65" y="177"/>
                    <a:pt x="63" y="173"/>
                  </a:cubicBezTo>
                  <a:cubicBezTo>
                    <a:pt x="58" y="164"/>
                    <a:pt x="47" y="163"/>
                    <a:pt x="38" y="160"/>
                  </a:cubicBezTo>
                  <a:cubicBezTo>
                    <a:pt x="35" y="159"/>
                    <a:pt x="32" y="159"/>
                    <a:pt x="30" y="158"/>
                  </a:cubicBezTo>
                  <a:cubicBezTo>
                    <a:pt x="26" y="152"/>
                    <a:pt x="23" y="145"/>
                    <a:pt x="19" y="139"/>
                  </a:cubicBezTo>
                  <a:cubicBezTo>
                    <a:pt x="13" y="133"/>
                    <a:pt x="6" y="127"/>
                    <a:pt x="0" y="122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1" y="127"/>
                    <a:pt x="2" y="128"/>
                    <a:pt x="3" y="129"/>
                  </a:cubicBezTo>
                  <a:cubicBezTo>
                    <a:pt x="9" y="134"/>
                    <a:pt x="15" y="139"/>
                    <a:pt x="19" y="145"/>
                  </a:cubicBezTo>
                  <a:cubicBezTo>
                    <a:pt x="22" y="149"/>
                    <a:pt x="24" y="154"/>
                    <a:pt x="27" y="158"/>
                  </a:cubicBezTo>
                  <a:cubicBezTo>
                    <a:pt x="20" y="157"/>
                    <a:pt x="13" y="158"/>
                    <a:pt x="5" y="160"/>
                  </a:cubicBezTo>
                  <a:cubicBezTo>
                    <a:pt x="4" y="160"/>
                    <a:pt x="2" y="161"/>
                    <a:pt x="0" y="162"/>
                  </a:cubicBezTo>
                  <a:cubicBezTo>
                    <a:pt x="1" y="160"/>
                    <a:pt x="0" y="159"/>
                    <a:pt x="0" y="157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5" y="163"/>
                    <a:pt x="10" y="162"/>
                    <a:pt x="15" y="162"/>
                  </a:cubicBezTo>
                  <a:cubicBezTo>
                    <a:pt x="27" y="159"/>
                    <a:pt x="38" y="163"/>
                    <a:pt x="49" y="167"/>
                  </a:cubicBezTo>
                  <a:cubicBezTo>
                    <a:pt x="52" y="168"/>
                    <a:pt x="57" y="169"/>
                    <a:pt x="59" y="173"/>
                  </a:cubicBezTo>
                  <a:cubicBezTo>
                    <a:pt x="60" y="174"/>
                    <a:pt x="61" y="176"/>
                    <a:pt x="62" y="178"/>
                  </a:cubicBezTo>
                  <a:cubicBezTo>
                    <a:pt x="65" y="182"/>
                    <a:pt x="70" y="183"/>
                    <a:pt x="73" y="188"/>
                  </a:cubicBezTo>
                  <a:cubicBezTo>
                    <a:pt x="79" y="197"/>
                    <a:pt x="80" y="209"/>
                    <a:pt x="81" y="220"/>
                  </a:cubicBezTo>
                  <a:cubicBezTo>
                    <a:pt x="81" y="231"/>
                    <a:pt x="82" y="242"/>
                    <a:pt x="84" y="253"/>
                  </a:cubicBezTo>
                  <a:cubicBezTo>
                    <a:pt x="86" y="264"/>
                    <a:pt x="87" y="275"/>
                    <a:pt x="90" y="285"/>
                  </a:cubicBezTo>
                  <a:cubicBezTo>
                    <a:pt x="97" y="304"/>
                    <a:pt x="108" y="320"/>
                    <a:pt x="114" y="338"/>
                  </a:cubicBezTo>
                  <a:cubicBezTo>
                    <a:pt x="114" y="339"/>
                    <a:pt x="114" y="339"/>
                    <a:pt x="115" y="339"/>
                  </a:cubicBezTo>
                  <a:cubicBezTo>
                    <a:pt x="115" y="339"/>
                    <a:pt x="115" y="340"/>
                    <a:pt x="115" y="340"/>
                  </a:cubicBezTo>
                  <a:cubicBezTo>
                    <a:pt x="114" y="343"/>
                    <a:pt x="115" y="346"/>
                    <a:pt x="118" y="348"/>
                  </a:cubicBezTo>
                  <a:cubicBezTo>
                    <a:pt x="122" y="353"/>
                    <a:pt x="124" y="359"/>
                    <a:pt x="127" y="365"/>
                  </a:cubicBezTo>
                  <a:cubicBezTo>
                    <a:pt x="128" y="366"/>
                    <a:pt x="131" y="374"/>
                    <a:pt x="129" y="374"/>
                  </a:cubicBezTo>
                  <a:cubicBezTo>
                    <a:pt x="128" y="374"/>
                    <a:pt x="126" y="374"/>
                    <a:pt x="125" y="374"/>
                  </a:cubicBezTo>
                  <a:cubicBezTo>
                    <a:pt x="124" y="376"/>
                    <a:pt x="123" y="377"/>
                    <a:pt x="124" y="378"/>
                  </a:cubicBezTo>
                  <a:cubicBezTo>
                    <a:pt x="118" y="374"/>
                    <a:pt x="115" y="366"/>
                    <a:pt x="109" y="361"/>
                  </a:cubicBezTo>
                  <a:cubicBezTo>
                    <a:pt x="108" y="360"/>
                    <a:pt x="106" y="360"/>
                    <a:pt x="106" y="362"/>
                  </a:cubicBezTo>
                  <a:cubicBezTo>
                    <a:pt x="105" y="367"/>
                    <a:pt x="108" y="371"/>
                    <a:pt x="110" y="375"/>
                  </a:cubicBezTo>
                  <a:cubicBezTo>
                    <a:pt x="110" y="375"/>
                    <a:pt x="114" y="383"/>
                    <a:pt x="112" y="382"/>
                  </a:cubicBezTo>
                  <a:cubicBezTo>
                    <a:pt x="110" y="382"/>
                    <a:pt x="107" y="380"/>
                    <a:pt x="105" y="379"/>
                  </a:cubicBezTo>
                  <a:cubicBezTo>
                    <a:pt x="102" y="378"/>
                    <a:pt x="98" y="378"/>
                    <a:pt x="97" y="381"/>
                  </a:cubicBezTo>
                  <a:cubicBezTo>
                    <a:pt x="96" y="382"/>
                    <a:pt x="96" y="382"/>
                    <a:pt x="96" y="382"/>
                  </a:cubicBezTo>
                  <a:cubicBezTo>
                    <a:pt x="90" y="377"/>
                    <a:pt x="82" y="372"/>
                    <a:pt x="75" y="368"/>
                  </a:cubicBezTo>
                  <a:cubicBezTo>
                    <a:pt x="66" y="363"/>
                    <a:pt x="57" y="357"/>
                    <a:pt x="47" y="352"/>
                  </a:cubicBezTo>
                  <a:cubicBezTo>
                    <a:pt x="38" y="348"/>
                    <a:pt x="29" y="342"/>
                    <a:pt x="20" y="337"/>
                  </a:cubicBezTo>
                  <a:cubicBezTo>
                    <a:pt x="13" y="333"/>
                    <a:pt x="7" y="329"/>
                    <a:pt x="0" y="326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7" y="333"/>
                    <a:pt x="13" y="337"/>
                    <a:pt x="20" y="341"/>
                  </a:cubicBezTo>
                  <a:cubicBezTo>
                    <a:pt x="29" y="346"/>
                    <a:pt x="38" y="351"/>
                    <a:pt x="47" y="356"/>
                  </a:cubicBezTo>
                  <a:cubicBezTo>
                    <a:pt x="52" y="359"/>
                    <a:pt x="56" y="361"/>
                    <a:pt x="61" y="363"/>
                  </a:cubicBezTo>
                  <a:cubicBezTo>
                    <a:pt x="60" y="363"/>
                    <a:pt x="59" y="363"/>
                    <a:pt x="58" y="363"/>
                  </a:cubicBezTo>
                  <a:cubicBezTo>
                    <a:pt x="56" y="362"/>
                    <a:pt x="54" y="360"/>
                    <a:pt x="51" y="359"/>
                  </a:cubicBezTo>
                  <a:cubicBezTo>
                    <a:pt x="51" y="359"/>
                    <a:pt x="50" y="359"/>
                    <a:pt x="50" y="359"/>
                  </a:cubicBezTo>
                  <a:cubicBezTo>
                    <a:pt x="48" y="357"/>
                    <a:pt x="45" y="356"/>
                    <a:pt x="43" y="356"/>
                  </a:cubicBezTo>
                  <a:cubicBezTo>
                    <a:pt x="32" y="352"/>
                    <a:pt x="20" y="349"/>
                    <a:pt x="9" y="348"/>
                  </a:cubicBezTo>
                  <a:cubicBezTo>
                    <a:pt x="6" y="348"/>
                    <a:pt x="3" y="348"/>
                    <a:pt x="0" y="347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12" y="352"/>
                    <a:pt x="25" y="353"/>
                    <a:pt x="37" y="356"/>
                  </a:cubicBezTo>
                  <a:cubicBezTo>
                    <a:pt x="41" y="357"/>
                    <a:pt x="45" y="359"/>
                    <a:pt x="48" y="360"/>
                  </a:cubicBezTo>
                  <a:cubicBezTo>
                    <a:pt x="48" y="360"/>
                    <a:pt x="48" y="361"/>
                    <a:pt x="48" y="361"/>
                  </a:cubicBezTo>
                  <a:cubicBezTo>
                    <a:pt x="51" y="366"/>
                    <a:pt x="54" y="370"/>
                    <a:pt x="56" y="374"/>
                  </a:cubicBezTo>
                  <a:cubicBezTo>
                    <a:pt x="59" y="380"/>
                    <a:pt x="61" y="386"/>
                    <a:pt x="64" y="392"/>
                  </a:cubicBezTo>
                  <a:cubicBezTo>
                    <a:pt x="70" y="403"/>
                    <a:pt x="78" y="412"/>
                    <a:pt x="87" y="421"/>
                  </a:cubicBezTo>
                  <a:cubicBezTo>
                    <a:pt x="91" y="425"/>
                    <a:pt x="96" y="428"/>
                    <a:pt x="101" y="432"/>
                  </a:cubicBezTo>
                  <a:cubicBezTo>
                    <a:pt x="107" y="436"/>
                    <a:pt x="111" y="442"/>
                    <a:pt x="115" y="448"/>
                  </a:cubicBezTo>
                  <a:cubicBezTo>
                    <a:pt x="122" y="460"/>
                    <a:pt x="126" y="473"/>
                    <a:pt x="131" y="485"/>
                  </a:cubicBezTo>
                  <a:cubicBezTo>
                    <a:pt x="131" y="485"/>
                    <a:pt x="131" y="486"/>
                    <a:pt x="131" y="486"/>
                  </a:cubicBezTo>
                  <a:cubicBezTo>
                    <a:pt x="130" y="489"/>
                    <a:pt x="131" y="492"/>
                    <a:pt x="132" y="495"/>
                  </a:cubicBezTo>
                  <a:cubicBezTo>
                    <a:pt x="134" y="499"/>
                    <a:pt x="135" y="503"/>
                    <a:pt x="135" y="507"/>
                  </a:cubicBezTo>
                  <a:cubicBezTo>
                    <a:pt x="136" y="515"/>
                    <a:pt x="137" y="524"/>
                    <a:pt x="142" y="531"/>
                  </a:cubicBezTo>
                  <a:cubicBezTo>
                    <a:pt x="146" y="535"/>
                    <a:pt x="151" y="538"/>
                    <a:pt x="154" y="542"/>
                  </a:cubicBezTo>
                  <a:cubicBezTo>
                    <a:pt x="158" y="545"/>
                    <a:pt x="162" y="549"/>
                    <a:pt x="166" y="553"/>
                  </a:cubicBezTo>
                  <a:cubicBezTo>
                    <a:pt x="175" y="561"/>
                    <a:pt x="184" y="569"/>
                    <a:pt x="194" y="575"/>
                  </a:cubicBezTo>
                  <a:cubicBezTo>
                    <a:pt x="204" y="582"/>
                    <a:pt x="213" y="588"/>
                    <a:pt x="224" y="594"/>
                  </a:cubicBezTo>
                  <a:cubicBezTo>
                    <a:pt x="228" y="596"/>
                    <a:pt x="232" y="598"/>
                    <a:pt x="237" y="599"/>
                  </a:cubicBezTo>
                  <a:cubicBezTo>
                    <a:pt x="243" y="600"/>
                    <a:pt x="248" y="602"/>
                    <a:pt x="253" y="606"/>
                  </a:cubicBezTo>
                  <a:cubicBezTo>
                    <a:pt x="257" y="609"/>
                    <a:pt x="261" y="612"/>
                    <a:pt x="265" y="615"/>
                  </a:cubicBezTo>
                  <a:cubicBezTo>
                    <a:pt x="270" y="618"/>
                    <a:pt x="272" y="621"/>
                    <a:pt x="275" y="626"/>
                  </a:cubicBezTo>
                  <a:cubicBezTo>
                    <a:pt x="270" y="632"/>
                    <a:pt x="277" y="639"/>
                    <a:pt x="281" y="643"/>
                  </a:cubicBezTo>
                  <a:cubicBezTo>
                    <a:pt x="291" y="651"/>
                    <a:pt x="296" y="663"/>
                    <a:pt x="303" y="673"/>
                  </a:cubicBezTo>
                  <a:cubicBezTo>
                    <a:pt x="312" y="684"/>
                    <a:pt x="322" y="694"/>
                    <a:pt x="329" y="706"/>
                  </a:cubicBezTo>
                  <a:cubicBezTo>
                    <a:pt x="334" y="716"/>
                    <a:pt x="340" y="726"/>
                    <a:pt x="345" y="736"/>
                  </a:cubicBezTo>
                  <a:cubicBezTo>
                    <a:pt x="348" y="741"/>
                    <a:pt x="351" y="747"/>
                    <a:pt x="353" y="753"/>
                  </a:cubicBezTo>
                  <a:cubicBezTo>
                    <a:pt x="354" y="758"/>
                    <a:pt x="352" y="762"/>
                    <a:pt x="352" y="766"/>
                  </a:cubicBezTo>
                  <a:cubicBezTo>
                    <a:pt x="352" y="768"/>
                    <a:pt x="353" y="770"/>
                    <a:pt x="353" y="771"/>
                  </a:cubicBezTo>
                  <a:cubicBezTo>
                    <a:pt x="353" y="771"/>
                    <a:pt x="353" y="772"/>
                    <a:pt x="353" y="772"/>
                  </a:cubicBezTo>
                  <a:cubicBezTo>
                    <a:pt x="352" y="777"/>
                    <a:pt x="353" y="783"/>
                    <a:pt x="353" y="789"/>
                  </a:cubicBezTo>
                  <a:cubicBezTo>
                    <a:pt x="354" y="795"/>
                    <a:pt x="354" y="800"/>
                    <a:pt x="354" y="806"/>
                  </a:cubicBezTo>
                  <a:cubicBezTo>
                    <a:pt x="353" y="809"/>
                    <a:pt x="353" y="812"/>
                    <a:pt x="352" y="815"/>
                  </a:cubicBezTo>
                  <a:cubicBezTo>
                    <a:pt x="356" y="815"/>
                    <a:pt x="356" y="815"/>
                    <a:pt x="356" y="815"/>
                  </a:cubicBezTo>
                  <a:cubicBezTo>
                    <a:pt x="357" y="810"/>
                    <a:pt x="357" y="805"/>
                    <a:pt x="357" y="800"/>
                  </a:cubicBezTo>
                  <a:cubicBezTo>
                    <a:pt x="357" y="791"/>
                    <a:pt x="357" y="782"/>
                    <a:pt x="356" y="774"/>
                  </a:cubicBezTo>
                  <a:cubicBezTo>
                    <a:pt x="358" y="775"/>
                    <a:pt x="362" y="775"/>
                    <a:pt x="366" y="773"/>
                  </a:cubicBezTo>
                  <a:cubicBezTo>
                    <a:pt x="373" y="770"/>
                    <a:pt x="385" y="768"/>
                    <a:pt x="389" y="760"/>
                  </a:cubicBezTo>
                  <a:cubicBezTo>
                    <a:pt x="393" y="752"/>
                    <a:pt x="394" y="744"/>
                    <a:pt x="392" y="735"/>
                  </a:cubicBezTo>
                  <a:cubicBezTo>
                    <a:pt x="392" y="735"/>
                    <a:pt x="393" y="735"/>
                    <a:pt x="393" y="735"/>
                  </a:cubicBezTo>
                  <a:cubicBezTo>
                    <a:pt x="393" y="735"/>
                    <a:pt x="394" y="734"/>
                    <a:pt x="393" y="734"/>
                  </a:cubicBezTo>
                  <a:cubicBezTo>
                    <a:pt x="392" y="731"/>
                    <a:pt x="391" y="729"/>
                    <a:pt x="390" y="726"/>
                  </a:cubicBezTo>
                  <a:cubicBezTo>
                    <a:pt x="391" y="727"/>
                    <a:pt x="393" y="728"/>
                    <a:pt x="394" y="729"/>
                  </a:cubicBezTo>
                  <a:cubicBezTo>
                    <a:pt x="397" y="730"/>
                    <a:pt x="399" y="731"/>
                    <a:pt x="402" y="732"/>
                  </a:cubicBezTo>
                  <a:cubicBezTo>
                    <a:pt x="398" y="732"/>
                    <a:pt x="396" y="739"/>
                    <a:pt x="397" y="743"/>
                  </a:cubicBezTo>
                  <a:cubicBezTo>
                    <a:pt x="397" y="743"/>
                    <a:pt x="398" y="743"/>
                    <a:pt x="398" y="743"/>
                  </a:cubicBezTo>
                  <a:cubicBezTo>
                    <a:pt x="399" y="740"/>
                    <a:pt x="400" y="732"/>
                    <a:pt x="404" y="733"/>
                  </a:cubicBezTo>
                  <a:cubicBezTo>
                    <a:pt x="405" y="733"/>
                    <a:pt x="405" y="732"/>
                    <a:pt x="405" y="732"/>
                  </a:cubicBezTo>
                  <a:cubicBezTo>
                    <a:pt x="411" y="732"/>
                    <a:pt x="417" y="731"/>
                    <a:pt x="421" y="726"/>
                  </a:cubicBezTo>
                  <a:cubicBezTo>
                    <a:pt x="420" y="728"/>
                    <a:pt x="421" y="730"/>
                    <a:pt x="421" y="732"/>
                  </a:cubicBezTo>
                  <a:cubicBezTo>
                    <a:pt x="427" y="752"/>
                    <a:pt x="465" y="751"/>
                    <a:pt x="469" y="732"/>
                  </a:cubicBezTo>
                  <a:cubicBezTo>
                    <a:pt x="469" y="732"/>
                    <a:pt x="470" y="731"/>
                    <a:pt x="470" y="731"/>
                  </a:cubicBezTo>
                  <a:cubicBezTo>
                    <a:pt x="469" y="734"/>
                    <a:pt x="468" y="736"/>
                    <a:pt x="467" y="738"/>
                  </a:cubicBezTo>
                  <a:cubicBezTo>
                    <a:pt x="463" y="745"/>
                    <a:pt x="455" y="749"/>
                    <a:pt x="447" y="750"/>
                  </a:cubicBezTo>
                  <a:cubicBezTo>
                    <a:pt x="439" y="751"/>
                    <a:pt x="431" y="750"/>
                    <a:pt x="425" y="746"/>
                  </a:cubicBezTo>
                  <a:cubicBezTo>
                    <a:pt x="419" y="743"/>
                    <a:pt x="415" y="738"/>
                    <a:pt x="411" y="732"/>
                  </a:cubicBezTo>
                  <a:cubicBezTo>
                    <a:pt x="411" y="732"/>
                    <a:pt x="410" y="732"/>
                    <a:pt x="410" y="733"/>
                  </a:cubicBezTo>
                  <a:cubicBezTo>
                    <a:pt x="412" y="749"/>
                    <a:pt x="433" y="756"/>
                    <a:pt x="447" y="753"/>
                  </a:cubicBezTo>
                  <a:cubicBezTo>
                    <a:pt x="453" y="752"/>
                    <a:pt x="459" y="751"/>
                    <a:pt x="463" y="748"/>
                  </a:cubicBezTo>
                  <a:cubicBezTo>
                    <a:pt x="461" y="759"/>
                    <a:pt x="460" y="772"/>
                    <a:pt x="458" y="784"/>
                  </a:cubicBezTo>
                  <a:cubicBezTo>
                    <a:pt x="456" y="793"/>
                    <a:pt x="454" y="803"/>
                    <a:pt x="454" y="812"/>
                  </a:cubicBezTo>
                  <a:cubicBezTo>
                    <a:pt x="454" y="813"/>
                    <a:pt x="454" y="813"/>
                    <a:pt x="454" y="813"/>
                  </a:cubicBezTo>
                  <a:cubicBezTo>
                    <a:pt x="453" y="805"/>
                    <a:pt x="453" y="798"/>
                    <a:pt x="455" y="791"/>
                  </a:cubicBezTo>
                  <a:cubicBezTo>
                    <a:pt x="455" y="790"/>
                    <a:pt x="454" y="790"/>
                    <a:pt x="454" y="790"/>
                  </a:cubicBezTo>
                  <a:cubicBezTo>
                    <a:pt x="450" y="797"/>
                    <a:pt x="450" y="806"/>
                    <a:pt x="451" y="814"/>
                  </a:cubicBezTo>
                  <a:cubicBezTo>
                    <a:pt x="451" y="814"/>
                    <a:pt x="451" y="815"/>
                    <a:pt x="451" y="815"/>
                  </a:cubicBezTo>
                  <a:cubicBezTo>
                    <a:pt x="459" y="815"/>
                    <a:pt x="459" y="815"/>
                    <a:pt x="459" y="815"/>
                  </a:cubicBezTo>
                  <a:cubicBezTo>
                    <a:pt x="476" y="808"/>
                    <a:pt x="492" y="798"/>
                    <a:pt x="507" y="788"/>
                  </a:cubicBezTo>
                  <a:cubicBezTo>
                    <a:pt x="525" y="776"/>
                    <a:pt x="543" y="763"/>
                    <a:pt x="561" y="752"/>
                  </a:cubicBezTo>
                  <a:cubicBezTo>
                    <a:pt x="579" y="740"/>
                    <a:pt x="597" y="727"/>
                    <a:pt x="616" y="716"/>
                  </a:cubicBezTo>
                  <a:cubicBezTo>
                    <a:pt x="631" y="707"/>
                    <a:pt x="645" y="697"/>
                    <a:pt x="658" y="686"/>
                  </a:cubicBezTo>
                  <a:cubicBezTo>
                    <a:pt x="653" y="695"/>
                    <a:pt x="653" y="705"/>
                    <a:pt x="660" y="713"/>
                  </a:cubicBezTo>
                  <a:cubicBezTo>
                    <a:pt x="662" y="716"/>
                    <a:pt x="665" y="718"/>
                    <a:pt x="668" y="720"/>
                  </a:cubicBezTo>
                  <a:cubicBezTo>
                    <a:pt x="664" y="721"/>
                    <a:pt x="661" y="724"/>
                    <a:pt x="658" y="726"/>
                  </a:cubicBezTo>
                  <a:cubicBezTo>
                    <a:pt x="651" y="731"/>
                    <a:pt x="645" y="736"/>
                    <a:pt x="638" y="741"/>
                  </a:cubicBezTo>
                  <a:cubicBezTo>
                    <a:pt x="628" y="749"/>
                    <a:pt x="617" y="756"/>
                    <a:pt x="606" y="762"/>
                  </a:cubicBezTo>
                  <a:cubicBezTo>
                    <a:pt x="596" y="767"/>
                    <a:pt x="586" y="774"/>
                    <a:pt x="577" y="781"/>
                  </a:cubicBezTo>
                  <a:cubicBezTo>
                    <a:pt x="560" y="794"/>
                    <a:pt x="541" y="804"/>
                    <a:pt x="523" y="815"/>
                  </a:cubicBezTo>
                  <a:cubicBezTo>
                    <a:pt x="530" y="815"/>
                    <a:pt x="530" y="815"/>
                    <a:pt x="530" y="815"/>
                  </a:cubicBezTo>
                  <a:cubicBezTo>
                    <a:pt x="546" y="805"/>
                    <a:pt x="563" y="795"/>
                    <a:pt x="578" y="784"/>
                  </a:cubicBezTo>
                  <a:cubicBezTo>
                    <a:pt x="597" y="771"/>
                    <a:pt x="617" y="760"/>
                    <a:pt x="636" y="747"/>
                  </a:cubicBezTo>
                  <a:cubicBezTo>
                    <a:pt x="643" y="742"/>
                    <a:pt x="649" y="738"/>
                    <a:pt x="656" y="732"/>
                  </a:cubicBezTo>
                  <a:cubicBezTo>
                    <a:pt x="660" y="729"/>
                    <a:pt x="666" y="721"/>
                    <a:pt x="672" y="721"/>
                  </a:cubicBezTo>
                  <a:cubicBezTo>
                    <a:pt x="676" y="721"/>
                    <a:pt x="680" y="721"/>
                    <a:pt x="684" y="720"/>
                  </a:cubicBezTo>
                  <a:cubicBezTo>
                    <a:pt x="689" y="718"/>
                    <a:pt x="693" y="716"/>
                    <a:pt x="698" y="714"/>
                  </a:cubicBezTo>
                  <a:cubicBezTo>
                    <a:pt x="702" y="713"/>
                    <a:pt x="706" y="713"/>
                    <a:pt x="710" y="712"/>
                  </a:cubicBezTo>
                  <a:cubicBezTo>
                    <a:pt x="712" y="713"/>
                    <a:pt x="715" y="714"/>
                    <a:pt x="719" y="714"/>
                  </a:cubicBezTo>
                  <a:cubicBezTo>
                    <a:pt x="727" y="715"/>
                    <a:pt x="736" y="713"/>
                    <a:pt x="741" y="706"/>
                  </a:cubicBezTo>
                  <a:cubicBezTo>
                    <a:pt x="744" y="702"/>
                    <a:pt x="747" y="698"/>
                    <a:pt x="747" y="693"/>
                  </a:cubicBezTo>
                  <a:cubicBezTo>
                    <a:pt x="747" y="692"/>
                    <a:pt x="748" y="691"/>
                    <a:pt x="748" y="690"/>
                  </a:cubicBezTo>
                  <a:cubicBezTo>
                    <a:pt x="751" y="688"/>
                    <a:pt x="754" y="686"/>
                    <a:pt x="757" y="683"/>
                  </a:cubicBezTo>
                  <a:cubicBezTo>
                    <a:pt x="769" y="675"/>
                    <a:pt x="780" y="665"/>
                    <a:pt x="792" y="656"/>
                  </a:cubicBezTo>
                  <a:cubicBezTo>
                    <a:pt x="802" y="647"/>
                    <a:pt x="813" y="639"/>
                    <a:pt x="821" y="628"/>
                  </a:cubicBezTo>
                  <a:cubicBezTo>
                    <a:pt x="821" y="628"/>
                    <a:pt x="821" y="628"/>
                    <a:pt x="821" y="629"/>
                  </a:cubicBezTo>
                  <a:cubicBezTo>
                    <a:pt x="822" y="644"/>
                    <a:pt x="825" y="659"/>
                    <a:pt x="830" y="673"/>
                  </a:cubicBezTo>
                  <a:cubicBezTo>
                    <a:pt x="833" y="681"/>
                    <a:pt x="836" y="688"/>
                    <a:pt x="840" y="695"/>
                  </a:cubicBezTo>
                  <a:cubicBezTo>
                    <a:pt x="843" y="702"/>
                    <a:pt x="846" y="709"/>
                    <a:pt x="850" y="715"/>
                  </a:cubicBezTo>
                  <a:cubicBezTo>
                    <a:pt x="858" y="725"/>
                    <a:pt x="868" y="734"/>
                    <a:pt x="881" y="735"/>
                  </a:cubicBezTo>
                  <a:cubicBezTo>
                    <a:pt x="888" y="736"/>
                    <a:pt x="895" y="735"/>
                    <a:pt x="902" y="735"/>
                  </a:cubicBezTo>
                  <a:cubicBezTo>
                    <a:pt x="910" y="735"/>
                    <a:pt x="917" y="735"/>
                    <a:pt x="924" y="734"/>
                  </a:cubicBezTo>
                  <a:cubicBezTo>
                    <a:pt x="932" y="733"/>
                    <a:pt x="940" y="732"/>
                    <a:pt x="948" y="729"/>
                  </a:cubicBezTo>
                  <a:cubicBezTo>
                    <a:pt x="953" y="727"/>
                    <a:pt x="960" y="725"/>
                    <a:pt x="965" y="721"/>
                  </a:cubicBezTo>
                  <a:cubicBezTo>
                    <a:pt x="973" y="712"/>
                    <a:pt x="980" y="697"/>
                    <a:pt x="980" y="684"/>
                  </a:cubicBezTo>
                  <a:cubicBezTo>
                    <a:pt x="980" y="670"/>
                    <a:pt x="973" y="658"/>
                    <a:pt x="967" y="646"/>
                  </a:cubicBezTo>
                  <a:cubicBezTo>
                    <a:pt x="960" y="631"/>
                    <a:pt x="953" y="616"/>
                    <a:pt x="943" y="603"/>
                  </a:cubicBezTo>
                  <a:cubicBezTo>
                    <a:pt x="940" y="599"/>
                    <a:pt x="936" y="593"/>
                    <a:pt x="931" y="588"/>
                  </a:cubicBezTo>
                  <a:cubicBezTo>
                    <a:pt x="935" y="588"/>
                    <a:pt x="939" y="588"/>
                    <a:pt x="942" y="588"/>
                  </a:cubicBezTo>
                  <a:cubicBezTo>
                    <a:pt x="943" y="589"/>
                    <a:pt x="943" y="589"/>
                    <a:pt x="944" y="589"/>
                  </a:cubicBezTo>
                  <a:cubicBezTo>
                    <a:pt x="947" y="588"/>
                    <a:pt x="954" y="592"/>
                    <a:pt x="957" y="593"/>
                  </a:cubicBezTo>
                  <a:cubicBezTo>
                    <a:pt x="961" y="594"/>
                    <a:pt x="966" y="596"/>
                    <a:pt x="970" y="598"/>
                  </a:cubicBezTo>
                  <a:cubicBezTo>
                    <a:pt x="977" y="600"/>
                    <a:pt x="984" y="600"/>
                    <a:pt x="991" y="600"/>
                  </a:cubicBezTo>
                  <a:cubicBezTo>
                    <a:pt x="997" y="601"/>
                    <a:pt x="1003" y="601"/>
                    <a:pt x="1009" y="600"/>
                  </a:cubicBezTo>
                  <a:cubicBezTo>
                    <a:pt x="1023" y="598"/>
                    <a:pt x="1036" y="595"/>
                    <a:pt x="1050" y="593"/>
                  </a:cubicBezTo>
                  <a:cubicBezTo>
                    <a:pt x="1057" y="592"/>
                    <a:pt x="1064" y="590"/>
                    <a:pt x="1071" y="589"/>
                  </a:cubicBezTo>
                  <a:cubicBezTo>
                    <a:pt x="1078" y="589"/>
                    <a:pt x="1084" y="588"/>
                    <a:pt x="1091" y="588"/>
                  </a:cubicBezTo>
                  <a:cubicBezTo>
                    <a:pt x="1098" y="587"/>
                    <a:pt x="1105" y="585"/>
                    <a:pt x="1112" y="582"/>
                  </a:cubicBezTo>
                  <a:cubicBezTo>
                    <a:pt x="1119" y="579"/>
                    <a:pt x="1127" y="576"/>
                    <a:pt x="1135" y="574"/>
                  </a:cubicBezTo>
                  <a:cubicBezTo>
                    <a:pt x="1143" y="571"/>
                    <a:pt x="1155" y="567"/>
                    <a:pt x="1159" y="560"/>
                  </a:cubicBezTo>
                  <a:cubicBezTo>
                    <a:pt x="1161" y="558"/>
                    <a:pt x="1162" y="554"/>
                    <a:pt x="1160" y="552"/>
                  </a:cubicBezTo>
                  <a:close/>
                  <a:moveTo>
                    <a:pt x="1016" y="424"/>
                  </a:moveTo>
                  <a:cubicBezTo>
                    <a:pt x="1028" y="421"/>
                    <a:pt x="1041" y="418"/>
                    <a:pt x="1054" y="415"/>
                  </a:cubicBezTo>
                  <a:cubicBezTo>
                    <a:pt x="1065" y="413"/>
                    <a:pt x="1078" y="410"/>
                    <a:pt x="1090" y="412"/>
                  </a:cubicBezTo>
                  <a:cubicBezTo>
                    <a:pt x="1103" y="414"/>
                    <a:pt x="1115" y="423"/>
                    <a:pt x="1117" y="436"/>
                  </a:cubicBezTo>
                  <a:cubicBezTo>
                    <a:pt x="1118" y="439"/>
                    <a:pt x="1117" y="445"/>
                    <a:pt x="1120" y="447"/>
                  </a:cubicBezTo>
                  <a:cubicBezTo>
                    <a:pt x="1125" y="449"/>
                    <a:pt x="1129" y="449"/>
                    <a:pt x="1132" y="454"/>
                  </a:cubicBezTo>
                  <a:cubicBezTo>
                    <a:pt x="1137" y="464"/>
                    <a:pt x="1134" y="477"/>
                    <a:pt x="1129" y="486"/>
                  </a:cubicBezTo>
                  <a:cubicBezTo>
                    <a:pt x="1123" y="498"/>
                    <a:pt x="1116" y="510"/>
                    <a:pt x="1108" y="519"/>
                  </a:cubicBezTo>
                  <a:cubicBezTo>
                    <a:pt x="1103" y="524"/>
                    <a:pt x="1099" y="528"/>
                    <a:pt x="1095" y="533"/>
                  </a:cubicBezTo>
                  <a:cubicBezTo>
                    <a:pt x="1092" y="536"/>
                    <a:pt x="1089" y="540"/>
                    <a:pt x="1084" y="541"/>
                  </a:cubicBezTo>
                  <a:cubicBezTo>
                    <a:pt x="1084" y="541"/>
                    <a:pt x="1084" y="541"/>
                    <a:pt x="1084" y="541"/>
                  </a:cubicBezTo>
                  <a:cubicBezTo>
                    <a:pt x="1078" y="541"/>
                    <a:pt x="1072" y="542"/>
                    <a:pt x="1066" y="542"/>
                  </a:cubicBezTo>
                  <a:cubicBezTo>
                    <a:pt x="1049" y="544"/>
                    <a:pt x="1033" y="545"/>
                    <a:pt x="1016" y="545"/>
                  </a:cubicBezTo>
                  <a:cubicBezTo>
                    <a:pt x="1007" y="545"/>
                    <a:pt x="998" y="545"/>
                    <a:pt x="989" y="545"/>
                  </a:cubicBezTo>
                  <a:cubicBezTo>
                    <a:pt x="991" y="544"/>
                    <a:pt x="992" y="544"/>
                    <a:pt x="994" y="544"/>
                  </a:cubicBezTo>
                  <a:cubicBezTo>
                    <a:pt x="996" y="544"/>
                    <a:pt x="999" y="544"/>
                    <a:pt x="1002" y="544"/>
                  </a:cubicBezTo>
                  <a:cubicBezTo>
                    <a:pt x="1001" y="544"/>
                    <a:pt x="1001" y="544"/>
                    <a:pt x="1001" y="544"/>
                  </a:cubicBezTo>
                  <a:cubicBezTo>
                    <a:pt x="1001" y="544"/>
                    <a:pt x="1001" y="545"/>
                    <a:pt x="1001" y="545"/>
                  </a:cubicBezTo>
                  <a:cubicBezTo>
                    <a:pt x="1005" y="545"/>
                    <a:pt x="1008" y="544"/>
                    <a:pt x="1012" y="544"/>
                  </a:cubicBezTo>
                  <a:cubicBezTo>
                    <a:pt x="1013" y="544"/>
                    <a:pt x="1014" y="544"/>
                    <a:pt x="1015" y="544"/>
                  </a:cubicBezTo>
                  <a:cubicBezTo>
                    <a:pt x="1021" y="544"/>
                    <a:pt x="1027" y="544"/>
                    <a:pt x="1033" y="543"/>
                  </a:cubicBezTo>
                  <a:cubicBezTo>
                    <a:pt x="1040" y="541"/>
                    <a:pt x="1045" y="539"/>
                    <a:pt x="1051" y="537"/>
                  </a:cubicBezTo>
                  <a:cubicBezTo>
                    <a:pt x="1052" y="537"/>
                    <a:pt x="1051" y="536"/>
                    <a:pt x="1051" y="536"/>
                  </a:cubicBezTo>
                  <a:cubicBezTo>
                    <a:pt x="1045" y="538"/>
                    <a:pt x="1038" y="540"/>
                    <a:pt x="1031" y="541"/>
                  </a:cubicBezTo>
                  <a:cubicBezTo>
                    <a:pt x="1030" y="541"/>
                    <a:pt x="1028" y="541"/>
                    <a:pt x="1026" y="541"/>
                  </a:cubicBezTo>
                  <a:cubicBezTo>
                    <a:pt x="1033" y="540"/>
                    <a:pt x="1038" y="537"/>
                    <a:pt x="1044" y="536"/>
                  </a:cubicBezTo>
                  <a:cubicBezTo>
                    <a:pt x="1045" y="535"/>
                    <a:pt x="1045" y="535"/>
                    <a:pt x="1044" y="535"/>
                  </a:cubicBezTo>
                  <a:cubicBezTo>
                    <a:pt x="1037" y="536"/>
                    <a:pt x="1029" y="539"/>
                    <a:pt x="1022" y="540"/>
                  </a:cubicBezTo>
                  <a:cubicBezTo>
                    <a:pt x="1018" y="541"/>
                    <a:pt x="1015" y="541"/>
                    <a:pt x="1011" y="541"/>
                  </a:cubicBezTo>
                  <a:cubicBezTo>
                    <a:pt x="1011" y="541"/>
                    <a:pt x="1010" y="541"/>
                    <a:pt x="1010" y="541"/>
                  </a:cubicBezTo>
                  <a:cubicBezTo>
                    <a:pt x="1007" y="541"/>
                    <a:pt x="1003" y="541"/>
                    <a:pt x="1000" y="541"/>
                  </a:cubicBezTo>
                  <a:cubicBezTo>
                    <a:pt x="1007" y="539"/>
                    <a:pt x="1014" y="536"/>
                    <a:pt x="1020" y="534"/>
                  </a:cubicBezTo>
                  <a:cubicBezTo>
                    <a:pt x="1021" y="534"/>
                    <a:pt x="1020" y="533"/>
                    <a:pt x="1020" y="533"/>
                  </a:cubicBezTo>
                  <a:cubicBezTo>
                    <a:pt x="1008" y="537"/>
                    <a:pt x="996" y="540"/>
                    <a:pt x="984" y="543"/>
                  </a:cubicBezTo>
                  <a:cubicBezTo>
                    <a:pt x="984" y="543"/>
                    <a:pt x="984" y="543"/>
                    <a:pt x="984" y="543"/>
                  </a:cubicBezTo>
                  <a:cubicBezTo>
                    <a:pt x="982" y="543"/>
                    <a:pt x="981" y="543"/>
                    <a:pt x="979" y="544"/>
                  </a:cubicBezTo>
                  <a:cubicBezTo>
                    <a:pt x="978" y="544"/>
                    <a:pt x="977" y="544"/>
                    <a:pt x="977" y="544"/>
                  </a:cubicBezTo>
                  <a:cubicBezTo>
                    <a:pt x="981" y="542"/>
                    <a:pt x="985" y="539"/>
                    <a:pt x="989" y="537"/>
                  </a:cubicBezTo>
                  <a:cubicBezTo>
                    <a:pt x="996" y="533"/>
                    <a:pt x="1004" y="529"/>
                    <a:pt x="1012" y="527"/>
                  </a:cubicBezTo>
                  <a:cubicBezTo>
                    <a:pt x="1012" y="527"/>
                    <a:pt x="1012" y="526"/>
                    <a:pt x="1012" y="526"/>
                  </a:cubicBezTo>
                  <a:cubicBezTo>
                    <a:pt x="1003" y="528"/>
                    <a:pt x="997" y="531"/>
                    <a:pt x="989" y="535"/>
                  </a:cubicBezTo>
                  <a:cubicBezTo>
                    <a:pt x="985" y="536"/>
                    <a:pt x="982" y="538"/>
                    <a:pt x="978" y="540"/>
                  </a:cubicBezTo>
                  <a:cubicBezTo>
                    <a:pt x="976" y="541"/>
                    <a:pt x="973" y="542"/>
                    <a:pt x="971" y="543"/>
                  </a:cubicBezTo>
                  <a:cubicBezTo>
                    <a:pt x="970" y="543"/>
                    <a:pt x="969" y="543"/>
                    <a:pt x="968" y="543"/>
                  </a:cubicBezTo>
                  <a:cubicBezTo>
                    <a:pt x="962" y="542"/>
                    <a:pt x="955" y="541"/>
                    <a:pt x="950" y="544"/>
                  </a:cubicBezTo>
                  <a:cubicBezTo>
                    <a:pt x="946" y="546"/>
                    <a:pt x="943" y="548"/>
                    <a:pt x="941" y="552"/>
                  </a:cubicBezTo>
                  <a:cubicBezTo>
                    <a:pt x="938" y="550"/>
                    <a:pt x="933" y="551"/>
                    <a:pt x="930" y="551"/>
                  </a:cubicBezTo>
                  <a:cubicBezTo>
                    <a:pt x="929" y="551"/>
                    <a:pt x="928" y="551"/>
                    <a:pt x="927" y="551"/>
                  </a:cubicBezTo>
                  <a:cubicBezTo>
                    <a:pt x="937" y="549"/>
                    <a:pt x="947" y="544"/>
                    <a:pt x="956" y="541"/>
                  </a:cubicBezTo>
                  <a:cubicBezTo>
                    <a:pt x="964" y="538"/>
                    <a:pt x="971" y="535"/>
                    <a:pt x="978" y="532"/>
                  </a:cubicBezTo>
                  <a:cubicBezTo>
                    <a:pt x="985" y="528"/>
                    <a:pt x="993" y="524"/>
                    <a:pt x="1001" y="521"/>
                  </a:cubicBezTo>
                  <a:cubicBezTo>
                    <a:pt x="1001" y="520"/>
                    <a:pt x="1001" y="519"/>
                    <a:pt x="1000" y="520"/>
                  </a:cubicBezTo>
                  <a:cubicBezTo>
                    <a:pt x="992" y="523"/>
                    <a:pt x="985" y="527"/>
                    <a:pt x="977" y="530"/>
                  </a:cubicBezTo>
                  <a:cubicBezTo>
                    <a:pt x="970" y="533"/>
                    <a:pt x="963" y="535"/>
                    <a:pt x="955" y="538"/>
                  </a:cubicBezTo>
                  <a:cubicBezTo>
                    <a:pt x="942" y="543"/>
                    <a:pt x="928" y="548"/>
                    <a:pt x="914" y="549"/>
                  </a:cubicBezTo>
                  <a:cubicBezTo>
                    <a:pt x="913" y="549"/>
                    <a:pt x="913" y="550"/>
                    <a:pt x="912" y="550"/>
                  </a:cubicBezTo>
                  <a:cubicBezTo>
                    <a:pt x="912" y="550"/>
                    <a:pt x="911" y="550"/>
                    <a:pt x="911" y="550"/>
                  </a:cubicBezTo>
                  <a:cubicBezTo>
                    <a:pt x="909" y="550"/>
                    <a:pt x="907" y="550"/>
                    <a:pt x="905" y="550"/>
                  </a:cubicBezTo>
                  <a:cubicBezTo>
                    <a:pt x="905" y="550"/>
                    <a:pt x="906" y="549"/>
                    <a:pt x="906" y="549"/>
                  </a:cubicBezTo>
                  <a:cubicBezTo>
                    <a:pt x="906" y="549"/>
                    <a:pt x="907" y="549"/>
                    <a:pt x="907" y="549"/>
                  </a:cubicBezTo>
                  <a:cubicBezTo>
                    <a:pt x="911" y="549"/>
                    <a:pt x="915" y="547"/>
                    <a:pt x="919" y="545"/>
                  </a:cubicBezTo>
                  <a:cubicBezTo>
                    <a:pt x="924" y="543"/>
                    <a:pt x="929" y="540"/>
                    <a:pt x="934" y="538"/>
                  </a:cubicBezTo>
                  <a:cubicBezTo>
                    <a:pt x="944" y="532"/>
                    <a:pt x="954" y="526"/>
                    <a:pt x="965" y="523"/>
                  </a:cubicBezTo>
                  <a:cubicBezTo>
                    <a:pt x="966" y="522"/>
                    <a:pt x="966" y="521"/>
                    <a:pt x="965" y="521"/>
                  </a:cubicBezTo>
                  <a:cubicBezTo>
                    <a:pt x="954" y="525"/>
                    <a:pt x="944" y="529"/>
                    <a:pt x="934" y="534"/>
                  </a:cubicBezTo>
                  <a:cubicBezTo>
                    <a:pt x="929" y="536"/>
                    <a:pt x="924" y="539"/>
                    <a:pt x="919" y="541"/>
                  </a:cubicBezTo>
                  <a:cubicBezTo>
                    <a:pt x="916" y="543"/>
                    <a:pt x="912" y="544"/>
                    <a:pt x="909" y="545"/>
                  </a:cubicBezTo>
                  <a:cubicBezTo>
                    <a:pt x="910" y="545"/>
                    <a:pt x="910" y="544"/>
                    <a:pt x="910" y="544"/>
                  </a:cubicBezTo>
                  <a:cubicBezTo>
                    <a:pt x="911" y="543"/>
                    <a:pt x="912" y="543"/>
                    <a:pt x="913" y="542"/>
                  </a:cubicBezTo>
                  <a:cubicBezTo>
                    <a:pt x="916" y="541"/>
                    <a:pt x="919" y="539"/>
                    <a:pt x="921" y="538"/>
                  </a:cubicBezTo>
                  <a:cubicBezTo>
                    <a:pt x="928" y="534"/>
                    <a:pt x="934" y="529"/>
                    <a:pt x="940" y="525"/>
                  </a:cubicBezTo>
                  <a:cubicBezTo>
                    <a:pt x="947" y="521"/>
                    <a:pt x="954" y="517"/>
                    <a:pt x="960" y="513"/>
                  </a:cubicBezTo>
                  <a:cubicBezTo>
                    <a:pt x="967" y="508"/>
                    <a:pt x="974" y="504"/>
                    <a:pt x="980" y="500"/>
                  </a:cubicBezTo>
                  <a:cubicBezTo>
                    <a:pt x="981" y="500"/>
                    <a:pt x="980" y="500"/>
                    <a:pt x="980" y="500"/>
                  </a:cubicBezTo>
                  <a:cubicBezTo>
                    <a:pt x="964" y="508"/>
                    <a:pt x="950" y="518"/>
                    <a:pt x="934" y="527"/>
                  </a:cubicBezTo>
                  <a:cubicBezTo>
                    <a:pt x="928" y="531"/>
                    <a:pt x="923" y="534"/>
                    <a:pt x="917" y="537"/>
                  </a:cubicBezTo>
                  <a:cubicBezTo>
                    <a:pt x="918" y="535"/>
                    <a:pt x="920" y="534"/>
                    <a:pt x="921" y="532"/>
                  </a:cubicBezTo>
                  <a:cubicBezTo>
                    <a:pt x="921" y="532"/>
                    <a:pt x="921" y="532"/>
                    <a:pt x="921" y="532"/>
                  </a:cubicBezTo>
                  <a:cubicBezTo>
                    <a:pt x="926" y="532"/>
                    <a:pt x="930" y="529"/>
                    <a:pt x="934" y="526"/>
                  </a:cubicBezTo>
                  <a:cubicBezTo>
                    <a:pt x="939" y="523"/>
                    <a:pt x="943" y="520"/>
                    <a:pt x="948" y="517"/>
                  </a:cubicBezTo>
                  <a:cubicBezTo>
                    <a:pt x="957" y="510"/>
                    <a:pt x="965" y="503"/>
                    <a:pt x="972" y="495"/>
                  </a:cubicBezTo>
                  <a:cubicBezTo>
                    <a:pt x="973" y="494"/>
                    <a:pt x="972" y="494"/>
                    <a:pt x="972" y="494"/>
                  </a:cubicBezTo>
                  <a:cubicBezTo>
                    <a:pt x="964" y="503"/>
                    <a:pt x="955" y="510"/>
                    <a:pt x="945" y="516"/>
                  </a:cubicBezTo>
                  <a:cubicBezTo>
                    <a:pt x="940" y="519"/>
                    <a:pt x="936" y="522"/>
                    <a:pt x="931" y="524"/>
                  </a:cubicBezTo>
                  <a:cubicBezTo>
                    <a:pt x="930" y="525"/>
                    <a:pt x="929" y="525"/>
                    <a:pt x="928" y="526"/>
                  </a:cubicBezTo>
                  <a:cubicBezTo>
                    <a:pt x="928" y="526"/>
                    <a:pt x="928" y="526"/>
                    <a:pt x="928" y="525"/>
                  </a:cubicBezTo>
                  <a:cubicBezTo>
                    <a:pt x="928" y="525"/>
                    <a:pt x="928" y="525"/>
                    <a:pt x="928" y="525"/>
                  </a:cubicBezTo>
                  <a:cubicBezTo>
                    <a:pt x="934" y="521"/>
                    <a:pt x="939" y="517"/>
                    <a:pt x="945" y="513"/>
                  </a:cubicBezTo>
                  <a:cubicBezTo>
                    <a:pt x="950" y="510"/>
                    <a:pt x="953" y="508"/>
                    <a:pt x="957" y="502"/>
                  </a:cubicBezTo>
                  <a:cubicBezTo>
                    <a:pt x="957" y="502"/>
                    <a:pt x="957" y="502"/>
                    <a:pt x="957" y="502"/>
                  </a:cubicBezTo>
                  <a:cubicBezTo>
                    <a:pt x="960" y="499"/>
                    <a:pt x="963" y="496"/>
                    <a:pt x="965" y="494"/>
                  </a:cubicBezTo>
                  <a:cubicBezTo>
                    <a:pt x="974" y="485"/>
                    <a:pt x="983" y="476"/>
                    <a:pt x="994" y="469"/>
                  </a:cubicBezTo>
                  <a:cubicBezTo>
                    <a:pt x="994" y="469"/>
                    <a:pt x="994" y="468"/>
                    <a:pt x="993" y="469"/>
                  </a:cubicBezTo>
                  <a:cubicBezTo>
                    <a:pt x="983" y="474"/>
                    <a:pt x="975" y="483"/>
                    <a:pt x="966" y="491"/>
                  </a:cubicBezTo>
                  <a:cubicBezTo>
                    <a:pt x="964" y="492"/>
                    <a:pt x="962" y="494"/>
                    <a:pt x="960" y="496"/>
                  </a:cubicBezTo>
                  <a:cubicBezTo>
                    <a:pt x="957" y="497"/>
                    <a:pt x="954" y="499"/>
                    <a:pt x="951" y="501"/>
                  </a:cubicBezTo>
                  <a:cubicBezTo>
                    <a:pt x="953" y="499"/>
                    <a:pt x="955" y="497"/>
                    <a:pt x="957" y="495"/>
                  </a:cubicBezTo>
                  <a:cubicBezTo>
                    <a:pt x="964" y="488"/>
                    <a:pt x="972" y="481"/>
                    <a:pt x="979" y="475"/>
                  </a:cubicBezTo>
                  <a:cubicBezTo>
                    <a:pt x="982" y="471"/>
                    <a:pt x="986" y="468"/>
                    <a:pt x="989" y="465"/>
                  </a:cubicBezTo>
                  <a:cubicBezTo>
                    <a:pt x="993" y="461"/>
                    <a:pt x="997" y="459"/>
                    <a:pt x="1001" y="457"/>
                  </a:cubicBezTo>
                  <a:cubicBezTo>
                    <a:pt x="1006" y="453"/>
                    <a:pt x="1012" y="448"/>
                    <a:pt x="1019" y="447"/>
                  </a:cubicBezTo>
                  <a:cubicBezTo>
                    <a:pt x="1019" y="447"/>
                    <a:pt x="1019" y="446"/>
                    <a:pt x="1019" y="446"/>
                  </a:cubicBezTo>
                  <a:cubicBezTo>
                    <a:pt x="1013" y="446"/>
                    <a:pt x="1008" y="449"/>
                    <a:pt x="1003" y="453"/>
                  </a:cubicBezTo>
                  <a:cubicBezTo>
                    <a:pt x="997" y="458"/>
                    <a:pt x="990" y="462"/>
                    <a:pt x="984" y="468"/>
                  </a:cubicBezTo>
                  <a:cubicBezTo>
                    <a:pt x="975" y="474"/>
                    <a:pt x="967" y="481"/>
                    <a:pt x="959" y="489"/>
                  </a:cubicBezTo>
                  <a:cubicBezTo>
                    <a:pt x="955" y="492"/>
                    <a:pt x="951" y="497"/>
                    <a:pt x="947" y="501"/>
                  </a:cubicBezTo>
                  <a:cubicBezTo>
                    <a:pt x="955" y="492"/>
                    <a:pt x="964" y="484"/>
                    <a:pt x="972" y="476"/>
                  </a:cubicBezTo>
                  <a:cubicBezTo>
                    <a:pt x="977" y="471"/>
                    <a:pt x="982" y="465"/>
                    <a:pt x="987" y="462"/>
                  </a:cubicBezTo>
                  <a:cubicBezTo>
                    <a:pt x="992" y="459"/>
                    <a:pt x="996" y="457"/>
                    <a:pt x="1000" y="452"/>
                  </a:cubicBezTo>
                  <a:cubicBezTo>
                    <a:pt x="1001" y="452"/>
                    <a:pt x="1000" y="451"/>
                    <a:pt x="999" y="451"/>
                  </a:cubicBezTo>
                  <a:cubicBezTo>
                    <a:pt x="990" y="461"/>
                    <a:pt x="978" y="467"/>
                    <a:pt x="969" y="476"/>
                  </a:cubicBezTo>
                  <a:cubicBezTo>
                    <a:pt x="962" y="483"/>
                    <a:pt x="954" y="489"/>
                    <a:pt x="948" y="496"/>
                  </a:cubicBezTo>
                  <a:cubicBezTo>
                    <a:pt x="949" y="494"/>
                    <a:pt x="950" y="492"/>
                    <a:pt x="951" y="490"/>
                  </a:cubicBezTo>
                  <a:cubicBezTo>
                    <a:pt x="952" y="491"/>
                    <a:pt x="952" y="491"/>
                    <a:pt x="953" y="491"/>
                  </a:cubicBezTo>
                  <a:cubicBezTo>
                    <a:pt x="958" y="487"/>
                    <a:pt x="962" y="481"/>
                    <a:pt x="966" y="476"/>
                  </a:cubicBezTo>
                  <a:cubicBezTo>
                    <a:pt x="970" y="471"/>
                    <a:pt x="974" y="467"/>
                    <a:pt x="979" y="463"/>
                  </a:cubicBezTo>
                  <a:cubicBezTo>
                    <a:pt x="988" y="454"/>
                    <a:pt x="999" y="447"/>
                    <a:pt x="1008" y="439"/>
                  </a:cubicBezTo>
                  <a:cubicBezTo>
                    <a:pt x="1009" y="439"/>
                    <a:pt x="1008" y="439"/>
                    <a:pt x="1008" y="439"/>
                  </a:cubicBezTo>
                  <a:cubicBezTo>
                    <a:pt x="996" y="444"/>
                    <a:pt x="987" y="453"/>
                    <a:pt x="977" y="461"/>
                  </a:cubicBezTo>
                  <a:cubicBezTo>
                    <a:pt x="972" y="466"/>
                    <a:pt x="968" y="471"/>
                    <a:pt x="963" y="475"/>
                  </a:cubicBezTo>
                  <a:cubicBezTo>
                    <a:pt x="961" y="478"/>
                    <a:pt x="959" y="480"/>
                    <a:pt x="957" y="482"/>
                  </a:cubicBezTo>
                  <a:cubicBezTo>
                    <a:pt x="965" y="470"/>
                    <a:pt x="972" y="457"/>
                    <a:pt x="976" y="443"/>
                  </a:cubicBezTo>
                  <a:cubicBezTo>
                    <a:pt x="977" y="441"/>
                    <a:pt x="977" y="439"/>
                    <a:pt x="978" y="438"/>
                  </a:cubicBezTo>
                  <a:cubicBezTo>
                    <a:pt x="978" y="438"/>
                    <a:pt x="979" y="437"/>
                    <a:pt x="979" y="437"/>
                  </a:cubicBezTo>
                  <a:cubicBezTo>
                    <a:pt x="990" y="431"/>
                    <a:pt x="1004" y="428"/>
                    <a:pt x="1016" y="424"/>
                  </a:cubicBezTo>
                  <a:close/>
                  <a:moveTo>
                    <a:pt x="893" y="481"/>
                  </a:moveTo>
                  <a:cubicBezTo>
                    <a:pt x="893" y="481"/>
                    <a:pt x="893" y="481"/>
                    <a:pt x="893" y="481"/>
                  </a:cubicBezTo>
                  <a:cubicBezTo>
                    <a:pt x="893" y="481"/>
                    <a:pt x="893" y="481"/>
                    <a:pt x="894" y="481"/>
                  </a:cubicBezTo>
                  <a:cubicBezTo>
                    <a:pt x="895" y="480"/>
                    <a:pt x="894" y="478"/>
                    <a:pt x="894" y="477"/>
                  </a:cubicBezTo>
                  <a:cubicBezTo>
                    <a:pt x="895" y="474"/>
                    <a:pt x="895" y="471"/>
                    <a:pt x="896" y="469"/>
                  </a:cubicBezTo>
                  <a:cubicBezTo>
                    <a:pt x="896" y="466"/>
                    <a:pt x="896" y="462"/>
                    <a:pt x="895" y="459"/>
                  </a:cubicBezTo>
                  <a:cubicBezTo>
                    <a:pt x="895" y="456"/>
                    <a:pt x="896" y="452"/>
                    <a:pt x="895" y="448"/>
                  </a:cubicBezTo>
                  <a:cubicBezTo>
                    <a:pt x="895" y="448"/>
                    <a:pt x="894" y="448"/>
                    <a:pt x="894" y="448"/>
                  </a:cubicBezTo>
                  <a:cubicBezTo>
                    <a:pt x="893" y="452"/>
                    <a:pt x="894" y="455"/>
                    <a:pt x="894" y="459"/>
                  </a:cubicBezTo>
                  <a:cubicBezTo>
                    <a:pt x="894" y="462"/>
                    <a:pt x="893" y="466"/>
                    <a:pt x="894" y="469"/>
                  </a:cubicBezTo>
                  <a:cubicBezTo>
                    <a:pt x="894" y="471"/>
                    <a:pt x="893" y="474"/>
                    <a:pt x="892" y="477"/>
                  </a:cubicBezTo>
                  <a:cubicBezTo>
                    <a:pt x="892" y="476"/>
                    <a:pt x="892" y="475"/>
                    <a:pt x="892" y="475"/>
                  </a:cubicBezTo>
                  <a:cubicBezTo>
                    <a:pt x="890" y="465"/>
                    <a:pt x="889" y="455"/>
                    <a:pt x="885" y="446"/>
                  </a:cubicBezTo>
                  <a:cubicBezTo>
                    <a:pt x="883" y="441"/>
                    <a:pt x="880" y="437"/>
                    <a:pt x="877" y="432"/>
                  </a:cubicBezTo>
                  <a:cubicBezTo>
                    <a:pt x="877" y="428"/>
                    <a:pt x="875" y="424"/>
                    <a:pt x="874" y="420"/>
                  </a:cubicBezTo>
                  <a:cubicBezTo>
                    <a:pt x="873" y="414"/>
                    <a:pt x="872" y="408"/>
                    <a:pt x="873" y="403"/>
                  </a:cubicBezTo>
                  <a:cubicBezTo>
                    <a:pt x="873" y="402"/>
                    <a:pt x="871" y="401"/>
                    <a:pt x="871" y="402"/>
                  </a:cubicBezTo>
                  <a:cubicBezTo>
                    <a:pt x="871" y="408"/>
                    <a:pt x="871" y="413"/>
                    <a:pt x="872" y="419"/>
                  </a:cubicBezTo>
                  <a:cubicBezTo>
                    <a:pt x="872" y="422"/>
                    <a:pt x="873" y="425"/>
                    <a:pt x="874" y="427"/>
                  </a:cubicBezTo>
                  <a:cubicBezTo>
                    <a:pt x="870" y="422"/>
                    <a:pt x="865" y="417"/>
                    <a:pt x="859" y="412"/>
                  </a:cubicBezTo>
                  <a:cubicBezTo>
                    <a:pt x="859" y="408"/>
                    <a:pt x="858" y="405"/>
                    <a:pt x="857" y="402"/>
                  </a:cubicBezTo>
                  <a:cubicBezTo>
                    <a:pt x="856" y="397"/>
                    <a:pt x="856" y="390"/>
                    <a:pt x="857" y="385"/>
                  </a:cubicBezTo>
                  <a:cubicBezTo>
                    <a:pt x="857" y="384"/>
                    <a:pt x="855" y="383"/>
                    <a:pt x="855" y="385"/>
                  </a:cubicBezTo>
                  <a:cubicBezTo>
                    <a:pt x="855" y="391"/>
                    <a:pt x="855" y="396"/>
                    <a:pt x="856" y="402"/>
                  </a:cubicBezTo>
                  <a:cubicBezTo>
                    <a:pt x="856" y="404"/>
                    <a:pt x="856" y="407"/>
                    <a:pt x="857" y="410"/>
                  </a:cubicBezTo>
                  <a:cubicBezTo>
                    <a:pt x="855" y="408"/>
                    <a:pt x="853" y="407"/>
                    <a:pt x="851" y="405"/>
                  </a:cubicBezTo>
                  <a:cubicBezTo>
                    <a:pt x="851" y="404"/>
                    <a:pt x="851" y="403"/>
                    <a:pt x="851" y="402"/>
                  </a:cubicBezTo>
                  <a:cubicBezTo>
                    <a:pt x="851" y="401"/>
                    <a:pt x="850" y="400"/>
                    <a:pt x="850" y="399"/>
                  </a:cubicBezTo>
                  <a:cubicBezTo>
                    <a:pt x="850" y="398"/>
                    <a:pt x="848" y="398"/>
                    <a:pt x="848" y="399"/>
                  </a:cubicBezTo>
                  <a:cubicBezTo>
                    <a:pt x="848" y="400"/>
                    <a:pt x="848" y="402"/>
                    <a:pt x="849" y="403"/>
                  </a:cubicBezTo>
                  <a:cubicBezTo>
                    <a:pt x="849" y="403"/>
                    <a:pt x="849" y="403"/>
                    <a:pt x="849" y="404"/>
                  </a:cubicBezTo>
                  <a:cubicBezTo>
                    <a:pt x="841" y="399"/>
                    <a:pt x="833" y="396"/>
                    <a:pt x="824" y="394"/>
                  </a:cubicBezTo>
                  <a:cubicBezTo>
                    <a:pt x="821" y="394"/>
                    <a:pt x="816" y="391"/>
                    <a:pt x="812" y="391"/>
                  </a:cubicBezTo>
                  <a:cubicBezTo>
                    <a:pt x="813" y="390"/>
                    <a:pt x="814" y="390"/>
                    <a:pt x="815" y="389"/>
                  </a:cubicBezTo>
                  <a:cubicBezTo>
                    <a:pt x="820" y="385"/>
                    <a:pt x="824" y="382"/>
                    <a:pt x="828" y="378"/>
                  </a:cubicBezTo>
                  <a:cubicBezTo>
                    <a:pt x="836" y="372"/>
                    <a:pt x="851" y="362"/>
                    <a:pt x="854" y="350"/>
                  </a:cubicBezTo>
                  <a:cubicBezTo>
                    <a:pt x="854" y="350"/>
                    <a:pt x="855" y="350"/>
                    <a:pt x="855" y="349"/>
                  </a:cubicBezTo>
                  <a:cubicBezTo>
                    <a:pt x="855" y="335"/>
                    <a:pt x="848" y="321"/>
                    <a:pt x="838" y="310"/>
                  </a:cubicBezTo>
                  <a:cubicBezTo>
                    <a:pt x="838" y="310"/>
                    <a:pt x="838" y="309"/>
                    <a:pt x="838" y="309"/>
                  </a:cubicBezTo>
                  <a:cubicBezTo>
                    <a:pt x="839" y="309"/>
                    <a:pt x="839" y="308"/>
                    <a:pt x="839" y="308"/>
                  </a:cubicBezTo>
                  <a:cubicBezTo>
                    <a:pt x="840" y="305"/>
                    <a:pt x="845" y="302"/>
                    <a:pt x="847" y="300"/>
                  </a:cubicBezTo>
                  <a:cubicBezTo>
                    <a:pt x="851" y="295"/>
                    <a:pt x="856" y="290"/>
                    <a:pt x="860" y="285"/>
                  </a:cubicBezTo>
                  <a:cubicBezTo>
                    <a:pt x="864" y="280"/>
                    <a:pt x="868" y="274"/>
                    <a:pt x="874" y="272"/>
                  </a:cubicBezTo>
                  <a:cubicBezTo>
                    <a:pt x="879" y="270"/>
                    <a:pt x="883" y="269"/>
                    <a:pt x="886" y="266"/>
                  </a:cubicBezTo>
                  <a:cubicBezTo>
                    <a:pt x="899" y="257"/>
                    <a:pt x="911" y="251"/>
                    <a:pt x="927" y="252"/>
                  </a:cubicBezTo>
                  <a:cubicBezTo>
                    <a:pt x="945" y="254"/>
                    <a:pt x="957" y="264"/>
                    <a:pt x="966" y="280"/>
                  </a:cubicBezTo>
                  <a:cubicBezTo>
                    <a:pt x="980" y="306"/>
                    <a:pt x="988" y="337"/>
                    <a:pt x="988" y="367"/>
                  </a:cubicBezTo>
                  <a:cubicBezTo>
                    <a:pt x="986" y="382"/>
                    <a:pt x="984" y="397"/>
                    <a:pt x="978" y="411"/>
                  </a:cubicBezTo>
                  <a:cubicBezTo>
                    <a:pt x="972" y="429"/>
                    <a:pt x="962" y="446"/>
                    <a:pt x="953" y="463"/>
                  </a:cubicBezTo>
                  <a:cubicBezTo>
                    <a:pt x="945" y="478"/>
                    <a:pt x="935" y="492"/>
                    <a:pt x="924" y="505"/>
                  </a:cubicBezTo>
                  <a:cubicBezTo>
                    <a:pt x="926" y="501"/>
                    <a:pt x="929" y="496"/>
                    <a:pt x="931" y="492"/>
                  </a:cubicBezTo>
                  <a:cubicBezTo>
                    <a:pt x="933" y="487"/>
                    <a:pt x="935" y="482"/>
                    <a:pt x="938" y="478"/>
                  </a:cubicBezTo>
                  <a:cubicBezTo>
                    <a:pt x="939" y="478"/>
                    <a:pt x="938" y="477"/>
                    <a:pt x="938" y="477"/>
                  </a:cubicBezTo>
                  <a:cubicBezTo>
                    <a:pt x="933" y="480"/>
                    <a:pt x="932" y="486"/>
                    <a:pt x="929" y="491"/>
                  </a:cubicBezTo>
                  <a:cubicBezTo>
                    <a:pt x="926" y="497"/>
                    <a:pt x="921" y="503"/>
                    <a:pt x="920" y="510"/>
                  </a:cubicBezTo>
                  <a:cubicBezTo>
                    <a:pt x="920" y="510"/>
                    <a:pt x="919" y="510"/>
                    <a:pt x="919" y="511"/>
                  </a:cubicBezTo>
                  <a:cubicBezTo>
                    <a:pt x="913" y="517"/>
                    <a:pt x="907" y="524"/>
                    <a:pt x="901" y="530"/>
                  </a:cubicBezTo>
                  <a:cubicBezTo>
                    <a:pt x="901" y="529"/>
                    <a:pt x="902" y="527"/>
                    <a:pt x="902" y="526"/>
                  </a:cubicBezTo>
                  <a:cubicBezTo>
                    <a:pt x="904" y="522"/>
                    <a:pt x="907" y="517"/>
                    <a:pt x="909" y="513"/>
                  </a:cubicBezTo>
                  <a:cubicBezTo>
                    <a:pt x="910" y="513"/>
                    <a:pt x="909" y="513"/>
                    <a:pt x="909" y="513"/>
                  </a:cubicBezTo>
                  <a:cubicBezTo>
                    <a:pt x="908" y="514"/>
                    <a:pt x="906" y="516"/>
                    <a:pt x="905" y="517"/>
                  </a:cubicBezTo>
                  <a:cubicBezTo>
                    <a:pt x="906" y="517"/>
                    <a:pt x="906" y="516"/>
                    <a:pt x="906" y="516"/>
                  </a:cubicBezTo>
                  <a:cubicBezTo>
                    <a:pt x="909" y="507"/>
                    <a:pt x="912" y="498"/>
                    <a:pt x="913" y="488"/>
                  </a:cubicBezTo>
                  <a:cubicBezTo>
                    <a:pt x="913" y="488"/>
                    <a:pt x="912" y="488"/>
                    <a:pt x="912" y="488"/>
                  </a:cubicBezTo>
                  <a:cubicBezTo>
                    <a:pt x="909" y="497"/>
                    <a:pt x="908" y="506"/>
                    <a:pt x="904" y="515"/>
                  </a:cubicBezTo>
                  <a:cubicBezTo>
                    <a:pt x="901" y="522"/>
                    <a:pt x="898" y="529"/>
                    <a:pt x="894" y="535"/>
                  </a:cubicBezTo>
                  <a:cubicBezTo>
                    <a:pt x="894" y="535"/>
                    <a:pt x="894" y="535"/>
                    <a:pt x="894" y="535"/>
                  </a:cubicBezTo>
                  <a:cubicBezTo>
                    <a:pt x="893" y="537"/>
                    <a:pt x="891" y="538"/>
                    <a:pt x="890" y="540"/>
                  </a:cubicBezTo>
                  <a:cubicBezTo>
                    <a:pt x="890" y="538"/>
                    <a:pt x="890" y="537"/>
                    <a:pt x="890" y="535"/>
                  </a:cubicBezTo>
                  <a:cubicBezTo>
                    <a:pt x="891" y="526"/>
                    <a:pt x="894" y="516"/>
                    <a:pt x="894" y="507"/>
                  </a:cubicBezTo>
                  <a:cubicBezTo>
                    <a:pt x="894" y="498"/>
                    <a:pt x="894" y="490"/>
                    <a:pt x="893" y="481"/>
                  </a:cubicBezTo>
                  <a:close/>
                  <a:moveTo>
                    <a:pt x="713" y="477"/>
                  </a:moveTo>
                  <a:cubicBezTo>
                    <a:pt x="712" y="474"/>
                    <a:pt x="712" y="471"/>
                    <a:pt x="711" y="468"/>
                  </a:cubicBezTo>
                  <a:cubicBezTo>
                    <a:pt x="710" y="459"/>
                    <a:pt x="714" y="450"/>
                    <a:pt x="715" y="441"/>
                  </a:cubicBezTo>
                  <a:cubicBezTo>
                    <a:pt x="716" y="435"/>
                    <a:pt x="717" y="429"/>
                    <a:pt x="721" y="424"/>
                  </a:cubicBezTo>
                  <a:cubicBezTo>
                    <a:pt x="724" y="421"/>
                    <a:pt x="728" y="418"/>
                    <a:pt x="731" y="416"/>
                  </a:cubicBezTo>
                  <a:cubicBezTo>
                    <a:pt x="735" y="415"/>
                    <a:pt x="739" y="414"/>
                    <a:pt x="742" y="414"/>
                  </a:cubicBezTo>
                  <a:cubicBezTo>
                    <a:pt x="740" y="414"/>
                    <a:pt x="738" y="415"/>
                    <a:pt x="737" y="416"/>
                  </a:cubicBezTo>
                  <a:cubicBezTo>
                    <a:pt x="733" y="418"/>
                    <a:pt x="729" y="421"/>
                    <a:pt x="726" y="424"/>
                  </a:cubicBezTo>
                  <a:cubicBezTo>
                    <a:pt x="720" y="433"/>
                    <a:pt x="716" y="443"/>
                    <a:pt x="714" y="454"/>
                  </a:cubicBezTo>
                  <a:cubicBezTo>
                    <a:pt x="713" y="461"/>
                    <a:pt x="712" y="469"/>
                    <a:pt x="713" y="477"/>
                  </a:cubicBezTo>
                  <a:close/>
                  <a:moveTo>
                    <a:pt x="712" y="421"/>
                  </a:moveTo>
                  <a:cubicBezTo>
                    <a:pt x="712" y="420"/>
                    <a:pt x="711" y="418"/>
                    <a:pt x="709" y="416"/>
                  </a:cubicBezTo>
                  <a:cubicBezTo>
                    <a:pt x="712" y="417"/>
                    <a:pt x="715" y="417"/>
                    <a:pt x="717" y="417"/>
                  </a:cubicBezTo>
                  <a:cubicBezTo>
                    <a:pt x="720" y="417"/>
                    <a:pt x="723" y="417"/>
                    <a:pt x="726" y="416"/>
                  </a:cubicBezTo>
                  <a:cubicBezTo>
                    <a:pt x="721" y="419"/>
                    <a:pt x="718" y="423"/>
                    <a:pt x="715" y="428"/>
                  </a:cubicBezTo>
                  <a:cubicBezTo>
                    <a:pt x="714" y="425"/>
                    <a:pt x="713" y="421"/>
                    <a:pt x="712" y="421"/>
                  </a:cubicBezTo>
                  <a:close/>
                  <a:moveTo>
                    <a:pt x="741" y="410"/>
                  </a:moveTo>
                  <a:cubicBezTo>
                    <a:pt x="728" y="413"/>
                    <a:pt x="715" y="413"/>
                    <a:pt x="702" y="412"/>
                  </a:cubicBezTo>
                  <a:cubicBezTo>
                    <a:pt x="695" y="411"/>
                    <a:pt x="689" y="411"/>
                    <a:pt x="682" y="410"/>
                  </a:cubicBezTo>
                  <a:cubicBezTo>
                    <a:pt x="676" y="409"/>
                    <a:pt x="670" y="409"/>
                    <a:pt x="664" y="407"/>
                  </a:cubicBezTo>
                  <a:cubicBezTo>
                    <a:pt x="653" y="404"/>
                    <a:pt x="644" y="398"/>
                    <a:pt x="636" y="390"/>
                  </a:cubicBezTo>
                  <a:cubicBezTo>
                    <a:pt x="632" y="386"/>
                    <a:pt x="626" y="379"/>
                    <a:pt x="620" y="383"/>
                  </a:cubicBezTo>
                  <a:cubicBezTo>
                    <a:pt x="619" y="383"/>
                    <a:pt x="619" y="384"/>
                    <a:pt x="620" y="384"/>
                  </a:cubicBezTo>
                  <a:cubicBezTo>
                    <a:pt x="628" y="385"/>
                    <a:pt x="633" y="393"/>
                    <a:pt x="639" y="399"/>
                  </a:cubicBezTo>
                  <a:cubicBezTo>
                    <a:pt x="638" y="398"/>
                    <a:pt x="637" y="398"/>
                    <a:pt x="635" y="397"/>
                  </a:cubicBezTo>
                  <a:cubicBezTo>
                    <a:pt x="634" y="396"/>
                    <a:pt x="633" y="396"/>
                    <a:pt x="632" y="396"/>
                  </a:cubicBezTo>
                  <a:cubicBezTo>
                    <a:pt x="631" y="396"/>
                    <a:pt x="631" y="396"/>
                    <a:pt x="631" y="396"/>
                  </a:cubicBezTo>
                  <a:cubicBezTo>
                    <a:pt x="630" y="399"/>
                    <a:pt x="636" y="399"/>
                    <a:pt x="637" y="400"/>
                  </a:cubicBezTo>
                  <a:cubicBezTo>
                    <a:pt x="640" y="402"/>
                    <a:pt x="643" y="404"/>
                    <a:pt x="646" y="406"/>
                  </a:cubicBezTo>
                  <a:cubicBezTo>
                    <a:pt x="647" y="406"/>
                    <a:pt x="647" y="405"/>
                    <a:pt x="647" y="405"/>
                  </a:cubicBezTo>
                  <a:cubicBezTo>
                    <a:pt x="647" y="405"/>
                    <a:pt x="647" y="404"/>
                    <a:pt x="646" y="404"/>
                  </a:cubicBezTo>
                  <a:cubicBezTo>
                    <a:pt x="656" y="409"/>
                    <a:pt x="665" y="412"/>
                    <a:pt x="676" y="413"/>
                  </a:cubicBezTo>
                  <a:cubicBezTo>
                    <a:pt x="685" y="414"/>
                    <a:pt x="695" y="415"/>
                    <a:pt x="704" y="416"/>
                  </a:cubicBezTo>
                  <a:cubicBezTo>
                    <a:pt x="705" y="417"/>
                    <a:pt x="706" y="417"/>
                    <a:pt x="707" y="418"/>
                  </a:cubicBezTo>
                  <a:cubicBezTo>
                    <a:pt x="709" y="420"/>
                    <a:pt x="710" y="422"/>
                    <a:pt x="711" y="424"/>
                  </a:cubicBezTo>
                  <a:cubicBezTo>
                    <a:pt x="712" y="425"/>
                    <a:pt x="713" y="429"/>
                    <a:pt x="714" y="430"/>
                  </a:cubicBezTo>
                  <a:cubicBezTo>
                    <a:pt x="714" y="431"/>
                    <a:pt x="713" y="432"/>
                    <a:pt x="713" y="433"/>
                  </a:cubicBezTo>
                  <a:cubicBezTo>
                    <a:pt x="712" y="439"/>
                    <a:pt x="712" y="444"/>
                    <a:pt x="710" y="450"/>
                  </a:cubicBezTo>
                  <a:cubicBezTo>
                    <a:pt x="709" y="454"/>
                    <a:pt x="708" y="459"/>
                    <a:pt x="707" y="463"/>
                  </a:cubicBezTo>
                  <a:cubicBezTo>
                    <a:pt x="702" y="472"/>
                    <a:pt x="691" y="476"/>
                    <a:pt x="683" y="480"/>
                  </a:cubicBezTo>
                  <a:cubicBezTo>
                    <a:pt x="671" y="485"/>
                    <a:pt x="660" y="489"/>
                    <a:pt x="648" y="494"/>
                  </a:cubicBezTo>
                  <a:cubicBezTo>
                    <a:pt x="642" y="496"/>
                    <a:pt x="636" y="499"/>
                    <a:pt x="630" y="500"/>
                  </a:cubicBezTo>
                  <a:cubicBezTo>
                    <a:pt x="624" y="501"/>
                    <a:pt x="619" y="501"/>
                    <a:pt x="613" y="502"/>
                  </a:cubicBezTo>
                  <a:cubicBezTo>
                    <a:pt x="601" y="503"/>
                    <a:pt x="590" y="500"/>
                    <a:pt x="581" y="493"/>
                  </a:cubicBezTo>
                  <a:cubicBezTo>
                    <a:pt x="572" y="487"/>
                    <a:pt x="563" y="477"/>
                    <a:pt x="557" y="468"/>
                  </a:cubicBezTo>
                  <a:cubicBezTo>
                    <a:pt x="550" y="457"/>
                    <a:pt x="547" y="445"/>
                    <a:pt x="543" y="434"/>
                  </a:cubicBezTo>
                  <a:cubicBezTo>
                    <a:pt x="539" y="423"/>
                    <a:pt x="536" y="412"/>
                    <a:pt x="540" y="401"/>
                  </a:cubicBezTo>
                  <a:cubicBezTo>
                    <a:pt x="542" y="395"/>
                    <a:pt x="543" y="389"/>
                    <a:pt x="545" y="383"/>
                  </a:cubicBezTo>
                  <a:cubicBezTo>
                    <a:pt x="547" y="378"/>
                    <a:pt x="550" y="375"/>
                    <a:pt x="553" y="371"/>
                  </a:cubicBezTo>
                  <a:cubicBezTo>
                    <a:pt x="560" y="366"/>
                    <a:pt x="567" y="360"/>
                    <a:pt x="576" y="360"/>
                  </a:cubicBezTo>
                  <a:cubicBezTo>
                    <a:pt x="583" y="360"/>
                    <a:pt x="589" y="361"/>
                    <a:pt x="595" y="364"/>
                  </a:cubicBezTo>
                  <a:cubicBezTo>
                    <a:pt x="598" y="365"/>
                    <a:pt x="601" y="367"/>
                    <a:pt x="604" y="368"/>
                  </a:cubicBezTo>
                  <a:cubicBezTo>
                    <a:pt x="606" y="369"/>
                    <a:pt x="607" y="370"/>
                    <a:pt x="609" y="370"/>
                  </a:cubicBezTo>
                  <a:cubicBezTo>
                    <a:pt x="609" y="370"/>
                    <a:pt x="609" y="370"/>
                    <a:pt x="609" y="370"/>
                  </a:cubicBezTo>
                  <a:cubicBezTo>
                    <a:pt x="608" y="371"/>
                    <a:pt x="607" y="372"/>
                    <a:pt x="607" y="373"/>
                  </a:cubicBezTo>
                  <a:cubicBezTo>
                    <a:pt x="606" y="375"/>
                    <a:pt x="605" y="378"/>
                    <a:pt x="605" y="380"/>
                  </a:cubicBezTo>
                  <a:cubicBezTo>
                    <a:pt x="593" y="374"/>
                    <a:pt x="579" y="385"/>
                    <a:pt x="567" y="386"/>
                  </a:cubicBezTo>
                  <a:cubicBezTo>
                    <a:pt x="566" y="386"/>
                    <a:pt x="566" y="388"/>
                    <a:pt x="567" y="388"/>
                  </a:cubicBezTo>
                  <a:cubicBezTo>
                    <a:pt x="573" y="387"/>
                    <a:pt x="579" y="384"/>
                    <a:pt x="584" y="383"/>
                  </a:cubicBezTo>
                  <a:cubicBezTo>
                    <a:pt x="591" y="381"/>
                    <a:pt x="598" y="380"/>
                    <a:pt x="604" y="381"/>
                  </a:cubicBezTo>
                  <a:cubicBezTo>
                    <a:pt x="605" y="381"/>
                    <a:pt x="605" y="381"/>
                    <a:pt x="605" y="381"/>
                  </a:cubicBezTo>
                  <a:cubicBezTo>
                    <a:pt x="605" y="381"/>
                    <a:pt x="605" y="382"/>
                    <a:pt x="605" y="383"/>
                  </a:cubicBezTo>
                  <a:cubicBezTo>
                    <a:pt x="604" y="383"/>
                    <a:pt x="604" y="383"/>
                    <a:pt x="603" y="384"/>
                  </a:cubicBezTo>
                  <a:cubicBezTo>
                    <a:pt x="602" y="386"/>
                    <a:pt x="601" y="389"/>
                    <a:pt x="601" y="391"/>
                  </a:cubicBezTo>
                  <a:cubicBezTo>
                    <a:pt x="595" y="392"/>
                    <a:pt x="592" y="397"/>
                    <a:pt x="587" y="400"/>
                  </a:cubicBezTo>
                  <a:cubicBezTo>
                    <a:pt x="583" y="402"/>
                    <a:pt x="581" y="404"/>
                    <a:pt x="578" y="407"/>
                  </a:cubicBezTo>
                  <a:cubicBezTo>
                    <a:pt x="576" y="409"/>
                    <a:pt x="574" y="410"/>
                    <a:pt x="571" y="412"/>
                  </a:cubicBezTo>
                  <a:cubicBezTo>
                    <a:pt x="571" y="412"/>
                    <a:pt x="571" y="412"/>
                    <a:pt x="570" y="412"/>
                  </a:cubicBezTo>
                  <a:cubicBezTo>
                    <a:pt x="570" y="413"/>
                    <a:pt x="569" y="414"/>
                    <a:pt x="568" y="414"/>
                  </a:cubicBezTo>
                  <a:cubicBezTo>
                    <a:pt x="567" y="415"/>
                    <a:pt x="569" y="418"/>
                    <a:pt x="571" y="416"/>
                  </a:cubicBezTo>
                  <a:cubicBezTo>
                    <a:pt x="574" y="413"/>
                    <a:pt x="577" y="410"/>
                    <a:pt x="581" y="407"/>
                  </a:cubicBezTo>
                  <a:cubicBezTo>
                    <a:pt x="583" y="406"/>
                    <a:pt x="585" y="404"/>
                    <a:pt x="587" y="402"/>
                  </a:cubicBezTo>
                  <a:cubicBezTo>
                    <a:pt x="590" y="398"/>
                    <a:pt x="596" y="393"/>
                    <a:pt x="601" y="391"/>
                  </a:cubicBezTo>
                  <a:cubicBezTo>
                    <a:pt x="602" y="392"/>
                    <a:pt x="602" y="392"/>
                    <a:pt x="602" y="393"/>
                  </a:cubicBezTo>
                  <a:cubicBezTo>
                    <a:pt x="599" y="395"/>
                    <a:pt x="597" y="398"/>
                    <a:pt x="595" y="401"/>
                  </a:cubicBezTo>
                  <a:cubicBezTo>
                    <a:pt x="595" y="401"/>
                    <a:pt x="595" y="401"/>
                    <a:pt x="596" y="401"/>
                  </a:cubicBezTo>
                  <a:cubicBezTo>
                    <a:pt x="598" y="399"/>
                    <a:pt x="600" y="396"/>
                    <a:pt x="602" y="394"/>
                  </a:cubicBezTo>
                  <a:cubicBezTo>
                    <a:pt x="603" y="394"/>
                    <a:pt x="603" y="395"/>
                    <a:pt x="604" y="395"/>
                  </a:cubicBezTo>
                  <a:cubicBezTo>
                    <a:pt x="602" y="397"/>
                    <a:pt x="601" y="400"/>
                    <a:pt x="600" y="403"/>
                  </a:cubicBezTo>
                  <a:cubicBezTo>
                    <a:pt x="600" y="403"/>
                    <a:pt x="600" y="403"/>
                    <a:pt x="600" y="403"/>
                  </a:cubicBezTo>
                  <a:cubicBezTo>
                    <a:pt x="601" y="400"/>
                    <a:pt x="603" y="398"/>
                    <a:pt x="605" y="396"/>
                  </a:cubicBezTo>
                  <a:cubicBezTo>
                    <a:pt x="606" y="397"/>
                    <a:pt x="608" y="397"/>
                    <a:pt x="610" y="397"/>
                  </a:cubicBezTo>
                  <a:cubicBezTo>
                    <a:pt x="612" y="397"/>
                    <a:pt x="614" y="397"/>
                    <a:pt x="617" y="397"/>
                  </a:cubicBezTo>
                  <a:cubicBezTo>
                    <a:pt x="617" y="397"/>
                    <a:pt x="617" y="397"/>
                    <a:pt x="617" y="397"/>
                  </a:cubicBezTo>
                  <a:cubicBezTo>
                    <a:pt x="617" y="404"/>
                    <a:pt x="621" y="410"/>
                    <a:pt x="625" y="414"/>
                  </a:cubicBezTo>
                  <a:cubicBezTo>
                    <a:pt x="631" y="421"/>
                    <a:pt x="637" y="428"/>
                    <a:pt x="644" y="433"/>
                  </a:cubicBezTo>
                  <a:cubicBezTo>
                    <a:pt x="644" y="434"/>
                    <a:pt x="645" y="433"/>
                    <a:pt x="644" y="433"/>
                  </a:cubicBezTo>
                  <a:cubicBezTo>
                    <a:pt x="638" y="428"/>
                    <a:pt x="633" y="421"/>
                    <a:pt x="628" y="415"/>
                  </a:cubicBezTo>
                  <a:cubicBezTo>
                    <a:pt x="626" y="412"/>
                    <a:pt x="623" y="410"/>
                    <a:pt x="622" y="407"/>
                  </a:cubicBezTo>
                  <a:cubicBezTo>
                    <a:pt x="620" y="404"/>
                    <a:pt x="620" y="401"/>
                    <a:pt x="619" y="398"/>
                  </a:cubicBezTo>
                  <a:cubicBezTo>
                    <a:pt x="619" y="398"/>
                    <a:pt x="619" y="398"/>
                    <a:pt x="619" y="398"/>
                  </a:cubicBezTo>
                  <a:cubicBezTo>
                    <a:pt x="619" y="398"/>
                    <a:pt x="619" y="397"/>
                    <a:pt x="619" y="397"/>
                  </a:cubicBezTo>
                  <a:cubicBezTo>
                    <a:pt x="619" y="397"/>
                    <a:pt x="618" y="397"/>
                    <a:pt x="618" y="397"/>
                  </a:cubicBezTo>
                  <a:cubicBezTo>
                    <a:pt x="619" y="396"/>
                    <a:pt x="620" y="396"/>
                    <a:pt x="622" y="396"/>
                  </a:cubicBezTo>
                  <a:cubicBezTo>
                    <a:pt x="622" y="398"/>
                    <a:pt x="623" y="400"/>
                    <a:pt x="625" y="401"/>
                  </a:cubicBezTo>
                  <a:cubicBezTo>
                    <a:pt x="626" y="404"/>
                    <a:pt x="629" y="405"/>
                    <a:pt x="630" y="406"/>
                  </a:cubicBezTo>
                  <a:cubicBezTo>
                    <a:pt x="630" y="407"/>
                    <a:pt x="631" y="406"/>
                    <a:pt x="631" y="406"/>
                  </a:cubicBezTo>
                  <a:cubicBezTo>
                    <a:pt x="629" y="405"/>
                    <a:pt x="628" y="403"/>
                    <a:pt x="627" y="401"/>
                  </a:cubicBezTo>
                  <a:cubicBezTo>
                    <a:pt x="625" y="399"/>
                    <a:pt x="624" y="398"/>
                    <a:pt x="623" y="396"/>
                  </a:cubicBezTo>
                  <a:cubicBezTo>
                    <a:pt x="624" y="396"/>
                    <a:pt x="625" y="395"/>
                    <a:pt x="625" y="395"/>
                  </a:cubicBezTo>
                  <a:cubicBezTo>
                    <a:pt x="625" y="396"/>
                    <a:pt x="625" y="396"/>
                    <a:pt x="626" y="397"/>
                  </a:cubicBezTo>
                  <a:cubicBezTo>
                    <a:pt x="632" y="405"/>
                    <a:pt x="641" y="409"/>
                    <a:pt x="651" y="412"/>
                  </a:cubicBezTo>
                  <a:cubicBezTo>
                    <a:pt x="651" y="412"/>
                    <a:pt x="651" y="412"/>
                    <a:pt x="651" y="412"/>
                  </a:cubicBezTo>
                  <a:cubicBezTo>
                    <a:pt x="641" y="409"/>
                    <a:pt x="634" y="402"/>
                    <a:pt x="627" y="395"/>
                  </a:cubicBezTo>
                  <a:cubicBezTo>
                    <a:pt x="627" y="395"/>
                    <a:pt x="627" y="395"/>
                    <a:pt x="627" y="395"/>
                  </a:cubicBezTo>
                  <a:cubicBezTo>
                    <a:pt x="628" y="394"/>
                    <a:pt x="629" y="394"/>
                    <a:pt x="630" y="394"/>
                  </a:cubicBezTo>
                  <a:cubicBezTo>
                    <a:pt x="631" y="393"/>
                    <a:pt x="631" y="392"/>
                    <a:pt x="630" y="392"/>
                  </a:cubicBezTo>
                  <a:cubicBezTo>
                    <a:pt x="626" y="392"/>
                    <a:pt x="622" y="392"/>
                    <a:pt x="619" y="393"/>
                  </a:cubicBezTo>
                  <a:cubicBezTo>
                    <a:pt x="615" y="393"/>
                    <a:pt x="612" y="393"/>
                    <a:pt x="610" y="390"/>
                  </a:cubicBezTo>
                  <a:cubicBezTo>
                    <a:pt x="608" y="387"/>
                    <a:pt x="607" y="383"/>
                    <a:pt x="608" y="380"/>
                  </a:cubicBezTo>
                  <a:cubicBezTo>
                    <a:pt x="610" y="372"/>
                    <a:pt x="619" y="365"/>
                    <a:pt x="627" y="371"/>
                  </a:cubicBezTo>
                  <a:cubicBezTo>
                    <a:pt x="631" y="374"/>
                    <a:pt x="634" y="378"/>
                    <a:pt x="639" y="380"/>
                  </a:cubicBezTo>
                  <a:cubicBezTo>
                    <a:pt x="643" y="382"/>
                    <a:pt x="648" y="382"/>
                    <a:pt x="652" y="383"/>
                  </a:cubicBezTo>
                  <a:cubicBezTo>
                    <a:pt x="665" y="384"/>
                    <a:pt x="677" y="388"/>
                    <a:pt x="689" y="392"/>
                  </a:cubicBezTo>
                  <a:cubicBezTo>
                    <a:pt x="700" y="394"/>
                    <a:pt x="711" y="398"/>
                    <a:pt x="722" y="400"/>
                  </a:cubicBezTo>
                  <a:cubicBezTo>
                    <a:pt x="731" y="401"/>
                    <a:pt x="741" y="399"/>
                    <a:pt x="750" y="398"/>
                  </a:cubicBezTo>
                  <a:cubicBezTo>
                    <a:pt x="758" y="397"/>
                    <a:pt x="766" y="395"/>
                    <a:pt x="774" y="394"/>
                  </a:cubicBezTo>
                  <a:cubicBezTo>
                    <a:pt x="778" y="393"/>
                    <a:pt x="785" y="392"/>
                    <a:pt x="787" y="388"/>
                  </a:cubicBezTo>
                  <a:cubicBezTo>
                    <a:pt x="787" y="387"/>
                    <a:pt x="786" y="386"/>
                    <a:pt x="786" y="387"/>
                  </a:cubicBezTo>
                  <a:cubicBezTo>
                    <a:pt x="784" y="390"/>
                    <a:pt x="778" y="390"/>
                    <a:pt x="775" y="391"/>
                  </a:cubicBezTo>
                  <a:cubicBezTo>
                    <a:pt x="771" y="392"/>
                    <a:pt x="767" y="392"/>
                    <a:pt x="764" y="393"/>
                  </a:cubicBezTo>
                  <a:cubicBezTo>
                    <a:pt x="758" y="394"/>
                    <a:pt x="752" y="395"/>
                    <a:pt x="746" y="395"/>
                  </a:cubicBezTo>
                  <a:cubicBezTo>
                    <a:pt x="740" y="396"/>
                    <a:pt x="733" y="397"/>
                    <a:pt x="727" y="396"/>
                  </a:cubicBezTo>
                  <a:cubicBezTo>
                    <a:pt x="720" y="396"/>
                    <a:pt x="712" y="394"/>
                    <a:pt x="705" y="392"/>
                  </a:cubicBezTo>
                  <a:cubicBezTo>
                    <a:pt x="709" y="392"/>
                    <a:pt x="712" y="391"/>
                    <a:pt x="715" y="390"/>
                  </a:cubicBezTo>
                  <a:cubicBezTo>
                    <a:pt x="723" y="388"/>
                    <a:pt x="731" y="387"/>
                    <a:pt x="740" y="387"/>
                  </a:cubicBezTo>
                  <a:cubicBezTo>
                    <a:pt x="740" y="387"/>
                    <a:pt x="740" y="386"/>
                    <a:pt x="740" y="386"/>
                  </a:cubicBezTo>
                  <a:cubicBezTo>
                    <a:pt x="733" y="385"/>
                    <a:pt x="727" y="386"/>
                    <a:pt x="721" y="388"/>
                  </a:cubicBezTo>
                  <a:cubicBezTo>
                    <a:pt x="717" y="389"/>
                    <a:pt x="712" y="390"/>
                    <a:pt x="707" y="390"/>
                  </a:cubicBezTo>
                  <a:cubicBezTo>
                    <a:pt x="704" y="390"/>
                    <a:pt x="700" y="389"/>
                    <a:pt x="697" y="390"/>
                  </a:cubicBezTo>
                  <a:cubicBezTo>
                    <a:pt x="694" y="389"/>
                    <a:pt x="691" y="388"/>
                    <a:pt x="688" y="387"/>
                  </a:cubicBezTo>
                  <a:cubicBezTo>
                    <a:pt x="688" y="387"/>
                    <a:pt x="688" y="387"/>
                    <a:pt x="688" y="387"/>
                  </a:cubicBezTo>
                  <a:cubicBezTo>
                    <a:pt x="690" y="387"/>
                    <a:pt x="693" y="386"/>
                    <a:pt x="695" y="386"/>
                  </a:cubicBezTo>
                  <a:cubicBezTo>
                    <a:pt x="706" y="385"/>
                    <a:pt x="716" y="383"/>
                    <a:pt x="726" y="381"/>
                  </a:cubicBezTo>
                  <a:cubicBezTo>
                    <a:pt x="727" y="381"/>
                    <a:pt x="727" y="380"/>
                    <a:pt x="726" y="380"/>
                  </a:cubicBezTo>
                  <a:cubicBezTo>
                    <a:pt x="717" y="382"/>
                    <a:pt x="708" y="384"/>
                    <a:pt x="698" y="384"/>
                  </a:cubicBezTo>
                  <a:cubicBezTo>
                    <a:pt x="694" y="384"/>
                    <a:pt x="690" y="385"/>
                    <a:pt x="686" y="385"/>
                  </a:cubicBezTo>
                  <a:cubicBezTo>
                    <a:pt x="683" y="385"/>
                    <a:pt x="680" y="384"/>
                    <a:pt x="678" y="383"/>
                  </a:cubicBezTo>
                  <a:cubicBezTo>
                    <a:pt x="678" y="383"/>
                    <a:pt x="679" y="383"/>
                    <a:pt x="680" y="383"/>
                  </a:cubicBezTo>
                  <a:cubicBezTo>
                    <a:pt x="687" y="382"/>
                    <a:pt x="694" y="380"/>
                    <a:pt x="701" y="378"/>
                  </a:cubicBezTo>
                  <a:cubicBezTo>
                    <a:pt x="717" y="375"/>
                    <a:pt x="732" y="370"/>
                    <a:pt x="748" y="367"/>
                  </a:cubicBezTo>
                  <a:cubicBezTo>
                    <a:pt x="749" y="366"/>
                    <a:pt x="748" y="366"/>
                    <a:pt x="748" y="366"/>
                  </a:cubicBezTo>
                  <a:cubicBezTo>
                    <a:pt x="740" y="366"/>
                    <a:pt x="734" y="369"/>
                    <a:pt x="726" y="371"/>
                  </a:cubicBezTo>
                  <a:cubicBezTo>
                    <a:pt x="718" y="372"/>
                    <a:pt x="711" y="375"/>
                    <a:pt x="703" y="376"/>
                  </a:cubicBezTo>
                  <a:cubicBezTo>
                    <a:pt x="695" y="377"/>
                    <a:pt x="688" y="379"/>
                    <a:pt x="681" y="380"/>
                  </a:cubicBezTo>
                  <a:cubicBezTo>
                    <a:pt x="675" y="381"/>
                    <a:pt x="669" y="380"/>
                    <a:pt x="664" y="379"/>
                  </a:cubicBezTo>
                  <a:cubicBezTo>
                    <a:pt x="667" y="378"/>
                    <a:pt x="670" y="378"/>
                    <a:pt x="673" y="377"/>
                  </a:cubicBezTo>
                  <a:cubicBezTo>
                    <a:pt x="678" y="376"/>
                    <a:pt x="684" y="377"/>
                    <a:pt x="689" y="375"/>
                  </a:cubicBezTo>
                  <a:cubicBezTo>
                    <a:pt x="694" y="374"/>
                    <a:pt x="699" y="372"/>
                    <a:pt x="704" y="371"/>
                  </a:cubicBezTo>
                  <a:cubicBezTo>
                    <a:pt x="705" y="371"/>
                    <a:pt x="704" y="370"/>
                    <a:pt x="704" y="370"/>
                  </a:cubicBezTo>
                  <a:cubicBezTo>
                    <a:pt x="694" y="372"/>
                    <a:pt x="684" y="374"/>
                    <a:pt x="674" y="375"/>
                  </a:cubicBezTo>
                  <a:cubicBezTo>
                    <a:pt x="675" y="375"/>
                    <a:pt x="676" y="374"/>
                    <a:pt x="677" y="374"/>
                  </a:cubicBezTo>
                  <a:cubicBezTo>
                    <a:pt x="687" y="369"/>
                    <a:pt x="698" y="363"/>
                    <a:pt x="709" y="359"/>
                  </a:cubicBezTo>
                  <a:cubicBezTo>
                    <a:pt x="710" y="359"/>
                    <a:pt x="710" y="359"/>
                    <a:pt x="709" y="359"/>
                  </a:cubicBezTo>
                  <a:cubicBezTo>
                    <a:pt x="690" y="363"/>
                    <a:pt x="674" y="378"/>
                    <a:pt x="654" y="376"/>
                  </a:cubicBezTo>
                  <a:cubicBezTo>
                    <a:pt x="654" y="376"/>
                    <a:pt x="654" y="377"/>
                    <a:pt x="653" y="377"/>
                  </a:cubicBezTo>
                  <a:cubicBezTo>
                    <a:pt x="652" y="377"/>
                    <a:pt x="651" y="377"/>
                    <a:pt x="650" y="377"/>
                  </a:cubicBezTo>
                  <a:cubicBezTo>
                    <a:pt x="657" y="376"/>
                    <a:pt x="664" y="374"/>
                    <a:pt x="670" y="371"/>
                  </a:cubicBezTo>
                  <a:cubicBezTo>
                    <a:pt x="680" y="368"/>
                    <a:pt x="689" y="364"/>
                    <a:pt x="698" y="360"/>
                  </a:cubicBezTo>
                  <a:cubicBezTo>
                    <a:pt x="718" y="351"/>
                    <a:pt x="738" y="342"/>
                    <a:pt x="760" y="338"/>
                  </a:cubicBezTo>
                  <a:cubicBezTo>
                    <a:pt x="761" y="337"/>
                    <a:pt x="760" y="336"/>
                    <a:pt x="760" y="336"/>
                  </a:cubicBezTo>
                  <a:cubicBezTo>
                    <a:pt x="739" y="340"/>
                    <a:pt x="720" y="349"/>
                    <a:pt x="701" y="357"/>
                  </a:cubicBezTo>
                  <a:cubicBezTo>
                    <a:pt x="691" y="361"/>
                    <a:pt x="681" y="365"/>
                    <a:pt x="671" y="369"/>
                  </a:cubicBezTo>
                  <a:cubicBezTo>
                    <a:pt x="663" y="371"/>
                    <a:pt x="655" y="373"/>
                    <a:pt x="647" y="375"/>
                  </a:cubicBezTo>
                  <a:cubicBezTo>
                    <a:pt x="647" y="374"/>
                    <a:pt x="647" y="374"/>
                    <a:pt x="647" y="374"/>
                  </a:cubicBezTo>
                  <a:cubicBezTo>
                    <a:pt x="654" y="373"/>
                    <a:pt x="661" y="370"/>
                    <a:pt x="667" y="367"/>
                  </a:cubicBezTo>
                  <a:cubicBezTo>
                    <a:pt x="680" y="362"/>
                    <a:pt x="691" y="352"/>
                    <a:pt x="705" y="349"/>
                  </a:cubicBezTo>
                  <a:cubicBezTo>
                    <a:pt x="705" y="349"/>
                    <a:pt x="705" y="349"/>
                    <a:pt x="705" y="349"/>
                  </a:cubicBezTo>
                  <a:cubicBezTo>
                    <a:pt x="698" y="350"/>
                    <a:pt x="693" y="352"/>
                    <a:pt x="687" y="356"/>
                  </a:cubicBezTo>
                  <a:cubicBezTo>
                    <a:pt x="679" y="360"/>
                    <a:pt x="671" y="364"/>
                    <a:pt x="663" y="367"/>
                  </a:cubicBezTo>
                  <a:cubicBezTo>
                    <a:pt x="661" y="368"/>
                    <a:pt x="658" y="369"/>
                    <a:pt x="656" y="369"/>
                  </a:cubicBezTo>
                  <a:cubicBezTo>
                    <a:pt x="658" y="368"/>
                    <a:pt x="661" y="366"/>
                    <a:pt x="663" y="365"/>
                  </a:cubicBezTo>
                  <a:cubicBezTo>
                    <a:pt x="663" y="365"/>
                    <a:pt x="663" y="365"/>
                    <a:pt x="663" y="365"/>
                  </a:cubicBezTo>
                  <a:cubicBezTo>
                    <a:pt x="660" y="366"/>
                    <a:pt x="657" y="366"/>
                    <a:pt x="654" y="367"/>
                  </a:cubicBezTo>
                  <a:cubicBezTo>
                    <a:pt x="651" y="369"/>
                    <a:pt x="648" y="370"/>
                    <a:pt x="644" y="371"/>
                  </a:cubicBezTo>
                  <a:cubicBezTo>
                    <a:pt x="644" y="371"/>
                    <a:pt x="644" y="371"/>
                    <a:pt x="643" y="371"/>
                  </a:cubicBezTo>
                  <a:cubicBezTo>
                    <a:pt x="647" y="369"/>
                    <a:pt x="650" y="367"/>
                    <a:pt x="654" y="365"/>
                  </a:cubicBezTo>
                  <a:cubicBezTo>
                    <a:pt x="659" y="362"/>
                    <a:pt x="664" y="359"/>
                    <a:pt x="668" y="355"/>
                  </a:cubicBezTo>
                  <a:cubicBezTo>
                    <a:pt x="677" y="349"/>
                    <a:pt x="687" y="343"/>
                    <a:pt x="697" y="338"/>
                  </a:cubicBezTo>
                  <a:cubicBezTo>
                    <a:pt x="698" y="338"/>
                    <a:pt x="697" y="337"/>
                    <a:pt x="696" y="337"/>
                  </a:cubicBezTo>
                  <a:cubicBezTo>
                    <a:pt x="686" y="342"/>
                    <a:pt x="675" y="347"/>
                    <a:pt x="665" y="354"/>
                  </a:cubicBezTo>
                  <a:cubicBezTo>
                    <a:pt x="660" y="358"/>
                    <a:pt x="655" y="361"/>
                    <a:pt x="649" y="364"/>
                  </a:cubicBezTo>
                  <a:cubicBezTo>
                    <a:pt x="648" y="365"/>
                    <a:pt x="647" y="366"/>
                    <a:pt x="646" y="366"/>
                  </a:cubicBezTo>
                  <a:cubicBezTo>
                    <a:pt x="646" y="366"/>
                    <a:pt x="646" y="366"/>
                    <a:pt x="647" y="365"/>
                  </a:cubicBezTo>
                  <a:cubicBezTo>
                    <a:pt x="649" y="364"/>
                    <a:pt x="651" y="362"/>
                    <a:pt x="653" y="361"/>
                  </a:cubicBezTo>
                  <a:cubicBezTo>
                    <a:pt x="658" y="358"/>
                    <a:pt x="663" y="355"/>
                    <a:pt x="668" y="351"/>
                  </a:cubicBezTo>
                  <a:cubicBezTo>
                    <a:pt x="677" y="344"/>
                    <a:pt x="685" y="335"/>
                    <a:pt x="696" y="330"/>
                  </a:cubicBezTo>
                  <a:cubicBezTo>
                    <a:pt x="697" y="329"/>
                    <a:pt x="696" y="328"/>
                    <a:pt x="696" y="329"/>
                  </a:cubicBezTo>
                  <a:cubicBezTo>
                    <a:pt x="683" y="334"/>
                    <a:pt x="674" y="344"/>
                    <a:pt x="663" y="351"/>
                  </a:cubicBezTo>
                  <a:cubicBezTo>
                    <a:pt x="659" y="354"/>
                    <a:pt x="654" y="356"/>
                    <a:pt x="650" y="359"/>
                  </a:cubicBezTo>
                  <a:cubicBezTo>
                    <a:pt x="650" y="359"/>
                    <a:pt x="650" y="359"/>
                    <a:pt x="650" y="359"/>
                  </a:cubicBezTo>
                  <a:cubicBezTo>
                    <a:pt x="655" y="355"/>
                    <a:pt x="660" y="351"/>
                    <a:pt x="666" y="347"/>
                  </a:cubicBezTo>
                  <a:cubicBezTo>
                    <a:pt x="676" y="340"/>
                    <a:pt x="685" y="332"/>
                    <a:pt x="695" y="324"/>
                  </a:cubicBezTo>
                  <a:cubicBezTo>
                    <a:pt x="705" y="316"/>
                    <a:pt x="716" y="308"/>
                    <a:pt x="725" y="298"/>
                  </a:cubicBezTo>
                  <a:cubicBezTo>
                    <a:pt x="729" y="293"/>
                    <a:pt x="733" y="287"/>
                    <a:pt x="738" y="283"/>
                  </a:cubicBezTo>
                  <a:cubicBezTo>
                    <a:pt x="741" y="282"/>
                    <a:pt x="743" y="280"/>
                    <a:pt x="745" y="278"/>
                  </a:cubicBezTo>
                  <a:cubicBezTo>
                    <a:pt x="745" y="278"/>
                    <a:pt x="746" y="278"/>
                    <a:pt x="746" y="278"/>
                  </a:cubicBezTo>
                  <a:cubicBezTo>
                    <a:pt x="758" y="276"/>
                    <a:pt x="768" y="279"/>
                    <a:pt x="779" y="281"/>
                  </a:cubicBezTo>
                  <a:cubicBezTo>
                    <a:pt x="788" y="284"/>
                    <a:pt x="796" y="285"/>
                    <a:pt x="804" y="289"/>
                  </a:cubicBezTo>
                  <a:cubicBezTo>
                    <a:pt x="804" y="289"/>
                    <a:pt x="805" y="289"/>
                    <a:pt x="805" y="289"/>
                  </a:cubicBezTo>
                  <a:cubicBezTo>
                    <a:pt x="807" y="290"/>
                    <a:pt x="808" y="291"/>
                    <a:pt x="810" y="292"/>
                  </a:cubicBezTo>
                  <a:cubicBezTo>
                    <a:pt x="828" y="302"/>
                    <a:pt x="847" y="320"/>
                    <a:pt x="852" y="341"/>
                  </a:cubicBezTo>
                  <a:cubicBezTo>
                    <a:pt x="852" y="342"/>
                    <a:pt x="852" y="342"/>
                    <a:pt x="852" y="342"/>
                  </a:cubicBezTo>
                  <a:cubicBezTo>
                    <a:pt x="854" y="351"/>
                    <a:pt x="846" y="359"/>
                    <a:pt x="839" y="365"/>
                  </a:cubicBezTo>
                  <a:cubicBezTo>
                    <a:pt x="832" y="371"/>
                    <a:pt x="825" y="377"/>
                    <a:pt x="817" y="382"/>
                  </a:cubicBezTo>
                  <a:cubicBezTo>
                    <a:pt x="806" y="391"/>
                    <a:pt x="792" y="397"/>
                    <a:pt x="778" y="402"/>
                  </a:cubicBezTo>
                  <a:cubicBezTo>
                    <a:pt x="766" y="406"/>
                    <a:pt x="754" y="407"/>
                    <a:pt x="741" y="410"/>
                  </a:cubicBezTo>
                  <a:close/>
                  <a:moveTo>
                    <a:pt x="521" y="621"/>
                  </a:moveTo>
                  <a:cubicBezTo>
                    <a:pt x="520" y="621"/>
                    <a:pt x="520" y="621"/>
                    <a:pt x="519" y="621"/>
                  </a:cubicBezTo>
                  <a:cubicBezTo>
                    <a:pt x="521" y="620"/>
                    <a:pt x="522" y="617"/>
                    <a:pt x="522" y="615"/>
                  </a:cubicBezTo>
                  <a:cubicBezTo>
                    <a:pt x="523" y="613"/>
                    <a:pt x="520" y="613"/>
                    <a:pt x="520" y="614"/>
                  </a:cubicBezTo>
                  <a:cubicBezTo>
                    <a:pt x="520" y="616"/>
                    <a:pt x="519" y="617"/>
                    <a:pt x="519" y="618"/>
                  </a:cubicBezTo>
                  <a:cubicBezTo>
                    <a:pt x="518" y="618"/>
                    <a:pt x="517" y="619"/>
                    <a:pt x="516" y="619"/>
                  </a:cubicBezTo>
                  <a:cubicBezTo>
                    <a:pt x="515" y="619"/>
                    <a:pt x="515" y="620"/>
                    <a:pt x="516" y="621"/>
                  </a:cubicBezTo>
                  <a:cubicBezTo>
                    <a:pt x="514" y="621"/>
                    <a:pt x="513" y="621"/>
                    <a:pt x="512" y="621"/>
                  </a:cubicBezTo>
                  <a:cubicBezTo>
                    <a:pt x="509" y="622"/>
                    <a:pt x="506" y="623"/>
                    <a:pt x="504" y="624"/>
                  </a:cubicBezTo>
                  <a:cubicBezTo>
                    <a:pt x="501" y="625"/>
                    <a:pt x="499" y="625"/>
                    <a:pt x="497" y="624"/>
                  </a:cubicBezTo>
                  <a:cubicBezTo>
                    <a:pt x="497" y="623"/>
                    <a:pt x="497" y="623"/>
                    <a:pt x="496" y="622"/>
                  </a:cubicBezTo>
                  <a:cubicBezTo>
                    <a:pt x="495" y="621"/>
                    <a:pt x="495" y="620"/>
                    <a:pt x="493" y="619"/>
                  </a:cubicBezTo>
                  <a:cubicBezTo>
                    <a:pt x="493" y="619"/>
                    <a:pt x="492" y="619"/>
                    <a:pt x="492" y="619"/>
                  </a:cubicBezTo>
                  <a:cubicBezTo>
                    <a:pt x="492" y="619"/>
                    <a:pt x="492" y="619"/>
                    <a:pt x="491" y="619"/>
                  </a:cubicBezTo>
                  <a:cubicBezTo>
                    <a:pt x="491" y="619"/>
                    <a:pt x="490" y="618"/>
                    <a:pt x="490" y="618"/>
                  </a:cubicBezTo>
                  <a:cubicBezTo>
                    <a:pt x="491" y="616"/>
                    <a:pt x="492" y="615"/>
                    <a:pt x="494" y="613"/>
                  </a:cubicBezTo>
                  <a:cubicBezTo>
                    <a:pt x="495" y="611"/>
                    <a:pt x="498" y="609"/>
                    <a:pt x="499" y="606"/>
                  </a:cubicBezTo>
                  <a:cubicBezTo>
                    <a:pt x="503" y="600"/>
                    <a:pt x="506" y="592"/>
                    <a:pt x="513" y="588"/>
                  </a:cubicBezTo>
                  <a:cubicBezTo>
                    <a:pt x="518" y="585"/>
                    <a:pt x="522" y="583"/>
                    <a:pt x="525" y="578"/>
                  </a:cubicBezTo>
                  <a:cubicBezTo>
                    <a:pt x="528" y="571"/>
                    <a:pt x="532" y="566"/>
                    <a:pt x="536" y="560"/>
                  </a:cubicBezTo>
                  <a:cubicBezTo>
                    <a:pt x="547" y="548"/>
                    <a:pt x="558" y="537"/>
                    <a:pt x="570" y="526"/>
                  </a:cubicBezTo>
                  <a:cubicBezTo>
                    <a:pt x="573" y="523"/>
                    <a:pt x="577" y="519"/>
                    <a:pt x="580" y="515"/>
                  </a:cubicBezTo>
                  <a:cubicBezTo>
                    <a:pt x="582" y="512"/>
                    <a:pt x="585" y="507"/>
                    <a:pt x="589" y="505"/>
                  </a:cubicBezTo>
                  <a:cubicBezTo>
                    <a:pt x="590" y="504"/>
                    <a:pt x="590" y="502"/>
                    <a:pt x="588" y="503"/>
                  </a:cubicBezTo>
                  <a:cubicBezTo>
                    <a:pt x="585" y="504"/>
                    <a:pt x="582" y="508"/>
                    <a:pt x="579" y="511"/>
                  </a:cubicBezTo>
                  <a:cubicBezTo>
                    <a:pt x="576" y="515"/>
                    <a:pt x="573" y="519"/>
                    <a:pt x="569" y="523"/>
                  </a:cubicBezTo>
                  <a:cubicBezTo>
                    <a:pt x="565" y="526"/>
                    <a:pt x="562" y="529"/>
                    <a:pt x="559" y="532"/>
                  </a:cubicBezTo>
                  <a:cubicBezTo>
                    <a:pt x="559" y="531"/>
                    <a:pt x="560" y="530"/>
                    <a:pt x="561" y="529"/>
                  </a:cubicBezTo>
                  <a:cubicBezTo>
                    <a:pt x="563" y="526"/>
                    <a:pt x="566" y="522"/>
                    <a:pt x="569" y="519"/>
                  </a:cubicBezTo>
                  <a:cubicBezTo>
                    <a:pt x="574" y="513"/>
                    <a:pt x="580" y="507"/>
                    <a:pt x="584" y="500"/>
                  </a:cubicBezTo>
                  <a:cubicBezTo>
                    <a:pt x="584" y="500"/>
                    <a:pt x="584" y="500"/>
                    <a:pt x="584" y="500"/>
                  </a:cubicBezTo>
                  <a:cubicBezTo>
                    <a:pt x="592" y="504"/>
                    <a:pt x="601" y="507"/>
                    <a:pt x="610" y="506"/>
                  </a:cubicBezTo>
                  <a:cubicBezTo>
                    <a:pt x="614" y="505"/>
                    <a:pt x="618" y="505"/>
                    <a:pt x="623" y="505"/>
                  </a:cubicBezTo>
                  <a:cubicBezTo>
                    <a:pt x="617" y="510"/>
                    <a:pt x="609" y="520"/>
                    <a:pt x="608" y="521"/>
                  </a:cubicBezTo>
                  <a:cubicBezTo>
                    <a:pt x="594" y="537"/>
                    <a:pt x="577" y="551"/>
                    <a:pt x="563" y="567"/>
                  </a:cubicBezTo>
                  <a:cubicBezTo>
                    <a:pt x="555" y="575"/>
                    <a:pt x="547" y="582"/>
                    <a:pt x="540" y="590"/>
                  </a:cubicBezTo>
                  <a:cubicBezTo>
                    <a:pt x="533" y="596"/>
                    <a:pt x="529" y="602"/>
                    <a:pt x="527" y="610"/>
                  </a:cubicBezTo>
                  <a:cubicBezTo>
                    <a:pt x="526" y="611"/>
                    <a:pt x="526" y="613"/>
                    <a:pt x="525" y="616"/>
                  </a:cubicBezTo>
                  <a:cubicBezTo>
                    <a:pt x="525" y="616"/>
                    <a:pt x="525" y="616"/>
                    <a:pt x="524" y="616"/>
                  </a:cubicBezTo>
                  <a:cubicBezTo>
                    <a:pt x="524" y="616"/>
                    <a:pt x="523" y="617"/>
                    <a:pt x="523" y="617"/>
                  </a:cubicBezTo>
                  <a:cubicBezTo>
                    <a:pt x="522" y="618"/>
                    <a:pt x="521" y="619"/>
                    <a:pt x="521" y="621"/>
                  </a:cubicBezTo>
                  <a:cubicBezTo>
                    <a:pt x="521" y="621"/>
                    <a:pt x="521" y="621"/>
                    <a:pt x="521" y="621"/>
                  </a:cubicBezTo>
                  <a:close/>
                  <a:moveTo>
                    <a:pt x="453" y="616"/>
                  </a:moveTo>
                  <a:cubicBezTo>
                    <a:pt x="451" y="615"/>
                    <a:pt x="449" y="613"/>
                    <a:pt x="448" y="612"/>
                  </a:cubicBezTo>
                  <a:cubicBezTo>
                    <a:pt x="448" y="611"/>
                    <a:pt x="448" y="610"/>
                    <a:pt x="447" y="610"/>
                  </a:cubicBezTo>
                  <a:cubicBezTo>
                    <a:pt x="450" y="612"/>
                    <a:pt x="453" y="613"/>
                    <a:pt x="457" y="614"/>
                  </a:cubicBezTo>
                  <a:cubicBezTo>
                    <a:pt x="458" y="615"/>
                    <a:pt x="459" y="616"/>
                    <a:pt x="460" y="617"/>
                  </a:cubicBezTo>
                  <a:cubicBezTo>
                    <a:pt x="465" y="619"/>
                    <a:pt x="471" y="620"/>
                    <a:pt x="476" y="622"/>
                  </a:cubicBezTo>
                  <a:cubicBezTo>
                    <a:pt x="482" y="624"/>
                    <a:pt x="486" y="624"/>
                    <a:pt x="492" y="622"/>
                  </a:cubicBezTo>
                  <a:cubicBezTo>
                    <a:pt x="492" y="622"/>
                    <a:pt x="492" y="622"/>
                    <a:pt x="492" y="622"/>
                  </a:cubicBezTo>
                  <a:cubicBezTo>
                    <a:pt x="492" y="623"/>
                    <a:pt x="493" y="623"/>
                    <a:pt x="493" y="624"/>
                  </a:cubicBezTo>
                  <a:cubicBezTo>
                    <a:pt x="494" y="628"/>
                    <a:pt x="498" y="630"/>
                    <a:pt x="503" y="629"/>
                  </a:cubicBezTo>
                  <a:cubicBezTo>
                    <a:pt x="506" y="628"/>
                    <a:pt x="508" y="627"/>
                    <a:pt x="511" y="625"/>
                  </a:cubicBezTo>
                  <a:cubicBezTo>
                    <a:pt x="513" y="625"/>
                    <a:pt x="515" y="625"/>
                    <a:pt x="517" y="625"/>
                  </a:cubicBezTo>
                  <a:cubicBezTo>
                    <a:pt x="518" y="634"/>
                    <a:pt x="509" y="640"/>
                    <a:pt x="501" y="639"/>
                  </a:cubicBezTo>
                  <a:cubicBezTo>
                    <a:pt x="492" y="639"/>
                    <a:pt x="484" y="635"/>
                    <a:pt x="476" y="632"/>
                  </a:cubicBezTo>
                  <a:cubicBezTo>
                    <a:pt x="472" y="630"/>
                    <a:pt x="468" y="628"/>
                    <a:pt x="464" y="626"/>
                  </a:cubicBezTo>
                  <a:cubicBezTo>
                    <a:pt x="461" y="624"/>
                    <a:pt x="458" y="621"/>
                    <a:pt x="454" y="619"/>
                  </a:cubicBezTo>
                  <a:cubicBezTo>
                    <a:pt x="454" y="619"/>
                    <a:pt x="453" y="619"/>
                    <a:pt x="453" y="619"/>
                  </a:cubicBezTo>
                  <a:cubicBezTo>
                    <a:pt x="454" y="618"/>
                    <a:pt x="454" y="617"/>
                    <a:pt x="453" y="616"/>
                  </a:cubicBezTo>
                  <a:close/>
                  <a:moveTo>
                    <a:pt x="360" y="549"/>
                  </a:moveTo>
                  <a:cubicBezTo>
                    <a:pt x="361" y="525"/>
                    <a:pt x="362" y="499"/>
                    <a:pt x="367" y="475"/>
                  </a:cubicBezTo>
                  <a:cubicBezTo>
                    <a:pt x="367" y="474"/>
                    <a:pt x="367" y="474"/>
                    <a:pt x="366" y="473"/>
                  </a:cubicBezTo>
                  <a:cubicBezTo>
                    <a:pt x="366" y="473"/>
                    <a:pt x="366" y="473"/>
                    <a:pt x="367" y="473"/>
                  </a:cubicBezTo>
                  <a:cubicBezTo>
                    <a:pt x="368" y="472"/>
                    <a:pt x="370" y="471"/>
                    <a:pt x="372" y="471"/>
                  </a:cubicBezTo>
                  <a:cubicBezTo>
                    <a:pt x="372" y="471"/>
                    <a:pt x="372" y="471"/>
                    <a:pt x="372" y="471"/>
                  </a:cubicBezTo>
                  <a:cubicBezTo>
                    <a:pt x="372" y="471"/>
                    <a:pt x="372" y="471"/>
                    <a:pt x="372" y="472"/>
                  </a:cubicBezTo>
                  <a:cubicBezTo>
                    <a:pt x="371" y="472"/>
                    <a:pt x="371" y="473"/>
                    <a:pt x="371" y="474"/>
                  </a:cubicBezTo>
                  <a:cubicBezTo>
                    <a:pt x="371" y="476"/>
                    <a:pt x="370" y="478"/>
                    <a:pt x="370" y="479"/>
                  </a:cubicBezTo>
                  <a:cubicBezTo>
                    <a:pt x="370" y="480"/>
                    <a:pt x="371" y="480"/>
                    <a:pt x="371" y="480"/>
                  </a:cubicBezTo>
                  <a:cubicBezTo>
                    <a:pt x="372" y="478"/>
                    <a:pt x="373" y="475"/>
                    <a:pt x="373" y="473"/>
                  </a:cubicBezTo>
                  <a:cubicBezTo>
                    <a:pt x="373" y="472"/>
                    <a:pt x="374" y="471"/>
                    <a:pt x="373" y="470"/>
                  </a:cubicBezTo>
                  <a:cubicBezTo>
                    <a:pt x="376" y="469"/>
                    <a:pt x="378" y="468"/>
                    <a:pt x="380" y="466"/>
                  </a:cubicBezTo>
                  <a:cubicBezTo>
                    <a:pt x="380" y="467"/>
                    <a:pt x="380" y="467"/>
                    <a:pt x="380" y="468"/>
                  </a:cubicBezTo>
                  <a:cubicBezTo>
                    <a:pt x="380" y="468"/>
                    <a:pt x="380" y="469"/>
                    <a:pt x="380" y="469"/>
                  </a:cubicBezTo>
                  <a:cubicBezTo>
                    <a:pt x="377" y="475"/>
                    <a:pt x="377" y="484"/>
                    <a:pt x="376" y="490"/>
                  </a:cubicBezTo>
                  <a:cubicBezTo>
                    <a:pt x="374" y="499"/>
                    <a:pt x="375" y="507"/>
                    <a:pt x="375" y="516"/>
                  </a:cubicBezTo>
                  <a:cubicBezTo>
                    <a:pt x="375" y="526"/>
                    <a:pt x="375" y="535"/>
                    <a:pt x="374" y="545"/>
                  </a:cubicBezTo>
                  <a:cubicBezTo>
                    <a:pt x="373" y="550"/>
                    <a:pt x="372" y="556"/>
                    <a:pt x="371" y="561"/>
                  </a:cubicBezTo>
                  <a:cubicBezTo>
                    <a:pt x="370" y="565"/>
                    <a:pt x="369" y="568"/>
                    <a:pt x="369" y="571"/>
                  </a:cubicBezTo>
                  <a:cubicBezTo>
                    <a:pt x="369" y="571"/>
                    <a:pt x="369" y="571"/>
                    <a:pt x="368" y="571"/>
                  </a:cubicBezTo>
                  <a:cubicBezTo>
                    <a:pt x="366" y="575"/>
                    <a:pt x="368" y="580"/>
                    <a:pt x="365" y="584"/>
                  </a:cubicBezTo>
                  <a:cubicBezTo>
                    <a:pt x="364" y="585"/>
                    <a:pt x="364" y="586"/>
                    <a:pt x="363" y="587"/>
                  </a:cubicBezTo>
                  <a:cubicBezTo>
                    <a:pt x="363" y="586"/>
                    <a:pt x="363" y="585"/>
                    <a:pt x="363" y="584"/>
                  </a:cubicBezTo>
                  <a:cubicBezTo>
                    <a:pt x="363" y="572"/>
                    <a:pt x="360" y="561"/>
                    <a:pt x="360" y="549"/>
                  </a:cubicBezTo>
                  <a:close/>
                  <a:moveTo>
                    <a:pt x="359" y="574"/>
                  </a:moveTo>
                  <a:cubicBezTo>
                    <a:pt x="360" y="581"/>
                    <a:pt x="361" y="587"/>
                    <a:pt x="357" y="593"/>
                  </a:cubicBezTo>
                  <a:cubicBezTo>
                    <a:pt x="356" y="594"/>
                    <a:pt x="355" y="595"/>
                    <a:pt x="355" y="596"/>
                  </a:cubicBezTo>
                  <a:cubicBezTo>
                    <a:pt x="354" y="596"/>
                    <a:pt x="353" y="597"/>
                    <a:pt x="352" y="598"/>
                  </a:cubicBezTo>
                  <a:cubicBezTo>
                    <a:pt x="351" y="598"/>
                    <a:pt x="351" y="599"/>
                    <a:pt x="350" y="599"/>
                  </a:cubicBezTo>
                  <a:cubicBezTo>
                    <a:pt x="350" y="599"/>
                    <a:pt x="349" y="599"/>
                    <a:pt x="349" y="599"/>
                  </a:cubicBezTo>
                  <a:cubicBezTo>
                    <a:pt x="349" y="598"/>
                    <a:pt x="349" y="596"/>
                    <a:pt x="349" y="595"/>
                  </a:cubicBezTo>
                  <a:cubicBezTo>
                    <a:pt x="350" y="595"/>
                    <a:pt x="350" y="596"/>
                    <a:pt x="350" y="596"/>
                  </a:cubicBezTo>
                  <a:cubicBezTo>
                    <a:pt x="350" y="596"/>
                    <a:pt x="351" y="596"/>
                    <a:pt x="351" y="595"/>
                  </a:cubicBezTo>
                  <a:cubicBezTo>
                    <a:pt x="351" y="591"/>
                    <a:pt x="352" y="587"/>
                    <a:pt x="352" y="582"/>
                  </a:cubicBezTo>
                  <a:cubicBezTo>
                    <a:pt x="351" y="579"/>
                    <a:pt x="351" y="576"/>
                    <a:pt x="350" y="573"/>
                  </a:cubicBezTo>
                  <a:cubicBezTo>
                    <a:pt x="351" y="575"/>
                    <a:pt x="352" y="577"/>
                    <a:pt x="352" y="580"/>
                  </a:cubicBezTo>
                  <a:cubicBezTo>
                    <a:pt x="352" y="583"/>
                    <a:pt x="352" y="587"/>
                    <a:pt x="352" y="590"/>
                  </a:cubicBezTo>
                  <a:cubicBezTo>
                    <a:pt x="352" y="591"/>
                    <a:pt x="353" y="591"/>
                    <a:pt x="353" y="590"/>
                  </a:cubicBezTo>
                  <a:cubicBezTo>
                    <a:pt x="353" y="586"/>
                    <a:pt x="353" y="582"/>
                    <a:pt x="353" y="578"/>
                  </a:cubicBezTo>
                  <a:cubicBezTo>
                    <a:pt x="352" y="574"/>
                    <a:pt x="352" y="571"/>
                    <a:pt x="350" y="568"/>
                  </a:cubicBezTo>
                  <a:cubicBezTo>
                    <a:pt x="350" y="568"/>
                    <a:pt x="349" y="568"/>
                    <a:pt x="349" y="568"/>
                  </a:cubicBezTo>
                  <a:cubicBezTo>
                    <a:pt x="349" y="567"/>
                    <a:pt x="349" y="566"/>
                    <a:pt x="349" y="565"/>
                  </a:cubicBezTo>
                  <a:cubicBezTo>
                    <a:pt x="348" y="562"/>
                    <a:pt x="348" y="558"/>
                    <a:pt x="348" y="554"/>
                  </a:cubicBezTo>
                  <a:cubicBezTo>
                    <a:pt x="347" y="551"/>
                    <a:pt x="348" y="548"/>
                    <a:pt x="347" y="544"/>
                  </a:cubicBezTo>
                  <a:cubicBezTo>
                    <a:pt x="347" y="538"/>
                    <a:pt x="347" y="532"/>
                    <a:pt x="346" y="526"/>
                  </a:cubicBezTo>
                  <a:cubicBezTo>
                    <a:pt x="346" y="525"/>
                    <a:pt x="345" y="525"/>
                    <a:pt x="345" y="526"/>
                  </a:cubicBezTo>
                  <a:cubicBezTo>
                    <a:pt x="345" y="533"/>
                    <a:pt x="344" y="540"/>
                    <a:pt x="346" y="547"/>
                  </a:cubicBezTo>
                  <a:cubicBezTo>
                    <a:pt x="347" y="553"/>
                    <a:pt x="346" y="561"/>
                    <a:pt x="347" y="567"/>
                  </a:cubicBezTo>
                  <a:cubicBezTo>
                    <a:pt x="347" y="574"/>
                    <a:pt x="350" y="580"/>
                    <a:pt x="349" y="586"/>
                  </a:cubicBezTo>
                  <a:cubicBezTo>
                    <a:pt x="349" y="587"/>
                    <a:pt x="349" y="588"/>
                    <a:pt x="349" y="590"/>
                  </a:cubicBezTo>
                  <a:cubicBezTo>
                    <a:pt x="349" y="589"/>
                    <a:pt x="349" y="589"/>
                    <a:pt x="349" y="588"/>
                  </a:cubicBezTo>
                  <a:cubicBezTo>
                    <a:pt x="347" y="584"/>
                    <a:pt x="345" y="579"/>
                    <a:pt x="344" y="575"/>
                  </a:cubicBezTo>
                  <a:cubicBezTo>
                    <a:pt x="342" y="564"/>
                    <a:pt x="340" y="552"/>
                    <a:pt x="340" y="541"/>
                  </a:cubicBezTo>
                  <a:cubicBezTo>
                    <a:pt x="340" y="522"/>
                    <a:pt x="344" y="504"/>
                    <a:pt x="340" y="485"/>
                  </a:cubicBezTo>
                  <a:cubicBezTo>
                    <a:pt x="340" y="485"/>
                    <a:pt x="341" y="485"/>
                    <a:pt x="341" y="485"/>
                  </a:cubicBezTo>
                  <a:cubicBezTo>
                    <a:pt x="349" y="482"/>
                    <a:pt x="356" y="478"/>
                    <a:pt x="364" y="474"/>
                  </a:cubicBezTo>
                  <a:cubicBezTo>
                    <a:pt x="361" y="484"/>
                    <a:pt x="360" y="496"/>
                    <a:pt x="359" y="506"/>
                  </a:cubicBezTo>
                  <a:cubicBezTo>
                    <a:pt x="359" y="518"/>
                    <a:pt x="358" y="530"/>
                    <a:pt x="357" y="542"/>
                  </a:cubicBezTo>
                  <a:cubicBezTo>
                    <a:pt x="357" y="553"/>
                    <a:pt x="358" y="563"/>
                    <a:pt x="359" y="574"/>
                  </a:cubicBezTo>
                  <a:close/>
                  <a:moveTo>
                    <a:pt x="323" y="576"/>
                  </a:moveTo>
                  <a:cubicBezTo>
                    <a:pt x="323" y="576"/>
                    <a:pt x="323" y="576"/>
                    <a:pt x="323" y="576"/>
                  </a:cubicBezTo>
                  <a:cubicBezTo>
                    <a:pt x="322" y="577"/>
                    <a:pt x="322" y="577"/>
                    <a:pt x="321" y="578"/>
                  </a:cubicBezTo>
                  <a:cubicBezTo>
                    <a:pt x="320" y="578"/>
                    <a:pt x="320" y="579"/>
                    <a:pt x="319" y="579"/>
                  </a:cubicBezTo>
                  <a:cubicBezTo>
                    <a:pt x="319" y="579"/>
                    <a:pt x="319" y="579"/>
                    <a:pt x="319" y="579"/>
                  </a:cubicBezTo>
                  <a:cubicBezTo>
                    <a:pt x="311" y="566"/>
                    <a:pt x="307" y="551"/>
                    <a:pt x="302" y="537"/>
                  </a:cubicBezTo>
                  <a:cubicBezTo>
                    <a:pt x="297" y="523"/>
                    <a:pt x="291" y="509"/>
                    <a:pt x="286" y="495"/>
                  </a:cubicBezTo>
                  <a:cubicBezTo>
                    <a:pt x="282" y="486"/>
                    <a:pt x="277" y="478"/>
                    <a:pt x="272" y="469"/>
                  </a:cubicBezTo>
                  <a:cubicBezTo>
                    <a:pt x="274" y="471"/>
                    <a:pt x="276" y="473"/>
                    <a:pt x="279" y="475"/>
                  </a:cubicBezTo>
                  <a:cubicBezTo>
                    <a:pt x="286" y="480"/>
                    <a:pt x="294" y="484"/>
                    <a:pt x="303" y="487"/>
                  </a:cubicBezTo>
                  <a:cubicBezTo>
                    <a:pt x="303" y="487"/>
                    <a:pt x="303" y="487"/>
                    <a:pt x="303" y="487"/>
                  </a:cubicBezTo>
                  <a:cubicBezTo>
                    <a:pt x="303" y="491"/>
                    <a:pt x="304" y="495"/>
                    <a:pt x="305" y="499"/>
                  </a:cubicBezTo>
                  <a:cubicBezTo>
                    <a:pt x="305" y="503"/>
                    <a:pt x="306" y="506"/>
                    <a:pt x="307" y="510"/>
                  </a:cubicBezTo>
                  <a:cubicBezTo>
                    <a:pt x="309" y="517"/>
                    <a:pt x="313" y="524"/>
                    <a:pt x="316" y="531"/>
                  </a:cubicBezTo>
                  <a:cubicBezTo>
                    <a:pt x="321" y="545"/>
                    <a:pt x="326" y="560"/>
                    <a:pt x="336" y="571"/>
                  </a:cubicBezTo>
                  <a:cubicBezTo>
                    <a:pt x="335" y="571"/>
                    <a:pt x="334" y="570"/>
                    <a:pt x="333" y="570"/>
                  </a:cubicBezTo>
                  <a:cubicBezTo>
                    <a:pt x="330" y="570"/>
                    <a:pt x="327" y="571"/>
                    <a:pt x="325" y="573"/>
                  </a:cubicBezTo>
                  <a:cubicBezTo>
                    <a:pt x="325" y="574"/>
                    <a:pt x="324" y="574"/>
                    <a:pt x="324" y="575"/>
                  </a:cubicBezTo>
                  <a:cubicBezTo>
                    <a:pt x="323" y="574"/>
                    <a:pt x="323" y="574"/>
                    <a:pt x="322" y="574"/>
                  </a:cubicBezTo>
                  <a:cubicBezTo>
                    <a:pt x="322" y="574"/>
                    <a:pt x="321" y="574"/>
                    <a:pt x="322" y="574"/>
                  </a:cubicBezTo>
                  <a:cubicBezTo>
                    <a:pt x="322" y="575"/>
                    <a:pt x="322" y="575"/>
                    <a:pt x="323" y="576"/>
                  </a:cubicBezTo>
                  <a:close/>
                  <a:moveTo>
                    <a:pt x="176" y="253"/>
                  </a:moveTo>
                  <a:cubicBezTo>
                    <a:pt x="172" y="261"/>
                    <a:pt x="166" y="272"/>
                    <a:pt x="168" y="281"/>
                  </a:cubicBezTo>
                  <a:cubicBezTo>
                    <a:pt x="167" y="278"/>
                    <a:pt x="166" y="274"/>
                    <a:pt x="165" y="270"/>
                  </a:cubicBezTo>
                  <a:cubicBezTo>
                    <a:pt x="165" y="271"/>
                    <a:pt x="166" y="271"/>
                    <a:pt x="167" y="271"/>
                  </a:cubicBezTo>
                  <a:cubicBezTo>
                    <a:pt x="167" y="272"/>
                    <a:pt x="167" y="271"/>
                    <a:pt x="167" y="271"/>
                  </a:cubicBezTo>
                  <a:cubicBezTo>
                    <a:pt x="167" y="269"/>
                    <a:pt x="165" y="267"/>
                    <a:pt x="165" y="265"/>
                  </a:cubicBezTo>
                  <a:cubicBezTo>
                    <a:pt x="166" y="262"/>
                    <a:pt x="166" y="259"/>
                    <a:pt x="167" y="256"/>
                  </a:cubicBezTo>
                  <a:cubicBezTo>
                    <a:pt x="168" y="251"/>
                    <a:pt x="170" y="245"/>
                    <a:pt x="173" y="241"/>
                  </a:cubicBezTo>
                  <a:cubicBezTo>
                    <a:pt x="174" y="241"/>
                    <a:pt x="173" y="241"/>
                    <a:pt x="173" y="241"/>
                  </a:cubicBezTo>
                  <a:cubicBezTo>
                    <a:pt x="169" y="246"/>
                    <a:pt x="167" y="252"/>
                    <a:pt x="165" y="258"/>
                  </a:cubicBezTo>
                  <a:cubicBezTo>
                    <a:pt x="165" y="258"/>
                    <a:pt x="165" y="258"/>
                    <a:pt x="165" y="259"/>
                  </a:cubicBezTo>
                  <a:cubicBezTo>
                    <a:pt x="164" y="257"/>
                    <a:pt x="164" y="256"/>
                    <a:pt x="164" y="255"/>
                  </a:cubicBezTo>
                  <a:cubicBezTo>
                    <a:pt x="164" y="252"/>
                    <a:pt x="164" y="249"/>
                    <a:pt x="165" y="246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4"/>
                    <a:pt x="165" y="244"/>
                    <a:pt x="165" y="244"/>
                  </a:cubicBezTo>
                  <a:cubicBezTo>
                    <a:pt x="167" y="237"/>
                    <a:pt x="170" y="232"/>
                    <a:pt x="174" y="226"/>
                  </a:cubicBezTo>
                  <a:cubicBezTo>
                    <a:pt x="174" y="226"/>
                    <a:pt x="173" y="226"/>
                    <a:pt x="173" y="226"/>
                  </a:cubicBezTo>
                  <a:cubicBezTo>
                    <a:pt x="170" y="229"/>
                    <a:pt x="167" y="234"/>
                    <a:pt x="165" y="239"/>
                  </a:cubicBezTo>
                  <a:cubicBezTo>
                    <a:pt x="165" y="237"/>
                    <a:pt x="165" y="236"/>
                    <a:pt x="165" y="234"/>
                  </a:cubicBezTo>
                  <a:cubicBezTo>
                    <a:pt x="165" y="230"/>
                    <a:pt x="166" y="226"/>
                    <a:pt x="166" y="222"/>
                  </a:cubicBezTo>
                  <a:cubicBezTo>
                    <a:pt x="166" y="221"/>
                    <a:pt x="164" y="221"/>
                    <a:pt x="164" y="222"/>
                  </a:cubicBezTo>
                  <a:cubicBezTo>
                    <a:pt x="164" y="224"/>
                    <a:pt x="164" y="227"/>
                    <a:pt x="164" y="229"/>
                  </a:cubicBezTo>
                  <a:cubicBezTo>
                    <a:pt x="164" y="231"/>
                    <a:pt x="163" y="233"/>
                    <a:pt x="163" y="235"/>
                  </a:cubicBezTo>
                  <a:cubicBezTo>
                    <a:pt x="163" y="238"/>
                    <a:pt x="163" y="241"/>
                    <a:pt x="164" y="244"/>
                  </a:cubicBezTo>
                  <a:cubicBezTo>
                    <a:pt x="164" y="245"/>
                    <a:pt x="163" y="247"/>
                    <a:pt x="163" y="248"/>
                  </a:cubicBezTo>
                  <a:cubicBezTo>
                    <a:pt x="163" y="250"/>
                    <a:pt x="162" y="253"/>
                    <a:pt x="162" y="257"/>
                  </a:cubicBezTo>
                  <a:cubicBezTo>
                    <a:pt x="161" y="250"/>
                    <a:pt x="160" y="244"/>
                    <a:pt x="160" y="237"/>
                  </a:cubicBezTo>
                  <a:cubicBezTo>
                    <a:pt x="161" y="233"/>
                    <a:pt x="161" y="229"/>
                    <a:pt x="159" y="226"/>
                  </a:cubicBezTo>
                  <a:cubicBezTo>
                    <a:pt x="156" y="222"/>
                    <a:pt x="152" y="218"/>
                    <a:pt x="151" y="212"/>
                  </a:cubicBezTo>
                  <a:cubicBezTo>
                    <a:pt x="151" y="204"/>
                    <a:pt x="151" y="198"/>
                    <a:pt x="146" y="190"/>
                  </a:cubicBezTo>
                  <a:cubicBezTo>
                    <a:pt x="144" y="187"/>
                    <a:pt x="141" y="183"/>
                    <a:pt x="140" y="179"/>
                  </a:cubicBezTo>
                  <a:cubicBezTo>
                    <a:pt x="139" y="178"/>
                    <a:pt x="138" y="170"/>
                    <a:pt x="141" y="171"/>
                  </a:cubicBezTo>
                  <a:cubicBezTo>
                    <a:pt x="143" y="171"/>
                    <a:pt x="144" y="172"/>
                    <a:pt x="146" y="173"/>
                  </a:cubicBezTo>
                  <a:cubicBezTo>
                    <a:pt x="151" y="175"/>
                    <a:pt x="158" y="178"/>
                    <a:pt x="160" y="184"/>
                  </a:cubicBezTo>
                  <a:cubicBezTo>
                    <a:pt x="161" y="186"/>
                    <a:pt x="162" y="189"/>
                    <a:pt x="164" y="190"/>
                  </a:cubicBezTo>
                  <a:cubicBezTo>
                    <a:pt x="164" y="192"/>
                    <a:pt x="166" y="194"/>
                    <a:pt x="166" y="195"/>
                  </a:cubicBezTo>
                  <a:cubicBezTo>
                    <a:pt x="167" y="197"/>
                    <a:pt x="168" y="199"/>
                    <a:pt x="169" y="200"/>
                  </a:cubicBezTo>
                  <a:cubicBezTo>
                    <a:pt x="170" y="202"/>
                    <a:pt x="170" y="203"/>
                    <a:pt x="171" y="205"/>
                  </a:cubicBezTo>
                  <a:cubicBezTo>
                    <a:pt x="172" y="213"/>
                    <a:pt x="178" y="221"/>
                    <a:pt x="180" y="229"/>
                  </a:cubicBezTo>
                  <a:cubicBezTo>
                    <a:pt x="181" y="233"/>
                    <a:pt x="182" y="238"/>
                    <a:pt x="183" y="242"/>
                  </a:cubicBezTo>
                  <a:cubicBezTo>
                    <a:pt x="184" y="247"/>
                    <a:pt x="184" y="251"/>
                    <a:pt x="185" y="256"/>
                  </a:cubicBezTo>
                  <a:cubicBezTo>
                    <a:pt x="185" y="256"/>
                    <a:pt x="185" y="256"/>
                    <a:pt x="185" y="256"/>
                  </a:cubicBezTo>
                  <a:cubicBezTo>
                    <a:pt x="184" y="258"/>
                    <a:pt x="182" y="260"/>
                    <a:pt x="181" y="263"/>
                  </a:cubicBezTo>
                  <a:cubicBezTo>
                    <a:pt x="179" y="267"/>
                    <a:pt x="179" y="271"/>
                    <a:pt x="179" y="275"/>
                  </a:cubicBezTo>
                  <a:cubicBezTo>
                    <a:pt x="177" y="287"/>
                    <a:pt x="178" y="301"/>
                    <a:pt x="180" y="312"/>
                  </a:cubicBezTo>
                  <a:cubicBezTo>
                    <a:pt x="181" y="318"/>
                    <a:pt x="182" y="325"/>
                    <a:pt x="184" y="331"/>
                  </a:cubicBezTo>
                  <a:cubicBezTo>
                    <a:pt x="179" y="322"/>
                    <a:pt x="178" y="312"/>
                    <a:pt x="174" y="303"/>
                  </a:cubicBezTo>
                  <a:cubicBezTo>
                    <a:pt x="173" y="297"/>
                    <a:pt x="171" y="291"/>
                    <a:pt x="169" y="286"/>
                  </a:cubicBezTo>
                  <a:cubicBezTo>
                    <a:pt x="169" y="286"/>
                    <a:pt x="170" y="286"/>
                    <a:pt x="170" y="285"/>
                  </a:cubicBezTo>
                  <a:cubicBezTo>
                    <a:pt x="170" y="280"/>
                    <a:pt x="170" y="275"/>
                    <a:pt x="171" y="270"/>
                  </a:cubicBezTo>
                  <a:cubicBezTo>
                    <a:pt x="172" y="264"/>
                    <a:pt x="174" y="258"/>
                    <a:pt x="176" y="253"/>
                  </a:cubicBezTo>
                  <a:cubicBezTo>
                    <a:pt x="176" y="253"/>
                    <a:pt x="176" y="253"/>
                    <a:pt x="176" y="253"/>
                  </a:cubicBezTo>
                  <a:close/>
                  <a:moveTo>
                    <a:pt x="157" y="248"/>
                  </a:moveTo>
                  <a:cubicBezTo>
                    <a:pt x="158" y="254"/>
                    <a:pt x="159" y="260"/>
                    <a:pt x="160" y="266"/>
                  </a:cubicBezTo>
                  <a:cubicBezTo>
                    <a:pt x="162" y="271"/>
                    <a:pt x="163" y="276"/>
                    <a:pt x="165" y="281"/>
                  </a:cubicBezTo>
                  <a:cubicBezTo>
                    <a:pt x="163" y="278"/>
                    <a:pt x="162" y="275"/>
                    <a:pt x="161" y="273"/>
                  </a:cubicBezTo>
                  <a:cubicBezTo>
                    <a:pt x="157" y="261"/>
                    <a:pt x="152" y="250"/>
                    <a:pt x="148" y="238"/>
                  </a:cubicBezTo>
                  <a:cubicBezTo>
                    <a:pt x="140" y="219"/>
                    <a:pt x="131" y="197"/>
                    <a:pt x="136" y="176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7" y="186"/>
                    <a:pt x="145" y="191"/>
                    <a:pt x="147" y="200"/>
                  </a:cubicBezTo>
                  <a:cubicBezTo>
                    <a:pt x="148" y="205"/>
                    <a:pt x="147" y="211"/>
                    <a:pt x="149" y="216"/>
                  </a:cubicBezTo>
                  <a:cubicBezTo>
                    <a:pt x="150" y="221"/>
                    <a:pt x="156" y="225"/>
                    <a:pt x="157" y="230"/>
                  </a:cubicBezTo>
                  <a:cubicBezTo>
                    <a:pt x="158" y="236"/>
                    <a:pt x="157" y="242"/>
                    <a:pt x="157" y="248"/>
                  </a:cubicBezTo>
                  <a:close/>
                  <a:moveTo>
                    <a:pt x="163" y="261"/>
                  </a:moveTo>
                  <a:cubicBezTo>
                    <a:pt x="163" y="261"/>
                    <a:pt x="163" y="262"/>
                    <a:pt x="164" y="263"/>
                  </a:cubicBezTo>
                  <a:cubicBezTo>
                    <a:pt x="164" y="264"/>
                    <a:pt x="164" y="265"/>
                    <a:pt x="164" y="266"/>
                  </a:cubicBezTo>
                  <a:cubicBezTo>
                    <a:pt x="163" y="264"/>
                    <a:pt x="163" y="262"/>
                    <a:pt x="163" y="261"/>
                  </a:cubicBezTo>
                  <a:close/>
                  <a:moveTo>
                    <a:pt x="213" y="192"/>
                  </a:moveTo>
                  <a:cubicBezTo>
                    <a:pt x="206" y="196"/>
                    <a:pt x="200" y="201"/>
                    <a:pt x="196" y="208"/>
                  </a:cubicBezTo>
                  <a:cubicBezTo>
                    <a:pt x="194" y="213"/>
                    <a:pt x="192" y="218"/>
                    <a:pt x="192" y="223"/>
                  </a:cubicBezTo>
                  <a:cubicBezTo>
                    <a:pt x="190" y="220"/>
                    <a:pt x="189" y="218"/>
                    <a:pt x="187" y="215"/>
                  </a:cubicBezTo>
                  <a:cubicBezTo>
                    <a:pt x="184" y="210"/>
                    <a:pt x="183" y="204"/>
                    <a:pt x="182" y="197"/>
                  </a:cubicBezTo>
                  <a:cubicBezTo>
                    <a:pt x="179" y="184"/>
                    <a:pt x="177" y="170"/>
                    <a:pt x="174" y="157"/>
                  </a:cubicBezTo>
                  <a:cubicBezTo>
                    <a:pt x="172" y="143"/>
                    <a:pt x="169" y="130"/>
                    <a:pt x="164" y="117"/>
                  </a:cubicBezTo>
                  <a:cubicBezTo>
                    <a:pt x="164" y="115"/>
                    <a:pt x="162" y="111"/>
                    <a:pt x="160" y="110"/>
                  </a:cubicBezTo>
                  <a:cubicBezTo>
                    <a:pt x="160" y="102"/>
                    <a:pt x="160" y="95"/>
                    <a:pt x="161" y="87"/>
                  </a:cubicBezTo>
                  <a:cubicBezTo>
                    <a:pt x="161" y="81"/>
                    <a:pt x="161" y="74"/>
                    <a:pt x="164" y="68"/>
                  </a:cubicBezTo>
                  <a:cubicBezTo>
                    <a:pt x="167" y="63"/>
                    <a:pt x="169" y="72"/>
                    <a:pt x="170" y="74"/>
                  </a:cubicBezTo>
                  <a:cubicBezTo>
                    <a:pt x="171" y="78"/>
                    <a:pt x="173" y="80"/>
                    <a:pt x="176" y="82"/>
                  </a:cubicBezTo>
                  <a:cubicBezTo>
                    <a:pt x="183" y="89"/>
                    <a:pt x="187" y="98"/>
                    <a:pt x="189" y="107"/>
                  </a:cubicBezTo>
                  <a:cubicBezTo>
                    <a:pt x="191" y="112"/>
                    <a:pt x="191" y="116"/>
                    <a:pt x="191" y="121"/>
                  </a:cubicBezTo>
                  <a:cubicBezTo>
                    <a:pt x="191" y="123"/>
                    <a:pt x="192" y="125"/>
                    <a:pt x="193" y="127"/>
                  </a:cubicBezTo>
                  <a:cubicBezTo>
                    <a:pt x="194" y="128"/>
                    <a:pt x="196" y="129"/>
                    <a:pt x="197" y="129"/>
                  </a:cubicBezTo>
                  <a:cubicBezTo>
                    <a:pt x="200" y="131"/>
                    <a:pt x="202" y="132"/>
                    <a:pt x="203" y="135"/>
                  </a:cubicBezTo>
                  <a:cubicBezTo>
                    <a:pt x="205" y="139"/>
                    <a:pt x="207" y="143"/>
                    <a:pt x="208" y="146"/>
                  </a:cubicBezTo>
                  <a:cubicBezTo>
                    <a:pt x="212" y="155"/>
                    <a:pt x="214" y="164"/>
                    <a:pt x="213" y="174"/>
                  </a:cubicBezTo>
                  <a:cubicBezTo>
                    <a:pt x="213" y="180"/>
                    <a:pt x="212" y="186"/>
                    <a:pt x="213" y="192"/>
                  </a:cubicBezTo>
                  <a:close/>
                  <a:moveTo>
                    <a:pt x="193" y="242"/>
                  </a:moveTo>
                  <a:cubicBezTo>
                    <a:pt x="193" y="240"/>
                    <a:pt x="192" y="239"/>
                    <a:pt x="192" y="238"/>
                  </a:cubicBezTo>
                  <a:cubicBezTo>
                    <a:pt x="192" y="236"/>
                    <a:pt x="191" y="234"/>
                    <a:pt x="191" y="233"/>
                  </a:cubicBezTo>
                  <a:cubicBezTo>
                    <a:pt x="191" y="232"/>
                    <a:pt x="191" y="232"/>
                    <a:pt x="191" y="232"/>
                  </a:cubicBezTo>
                  <a:cubicBezTo>
                    <a:pt x="192" y="232"/>
                    <a:pt x="192" y="233"/>
                    <a:pt x="193" y="234"/>
                  </a:cubicBezTo>
                  <a:cubicBezTo>
                    <a:pt x="194" y="237"/>
                    <a:pt x="194" y="239"/>
                    <a:pt x="193" y="242"/>
                  </a:cubicBezTo>
                  <a:close/>
                  <a:moveTo>
                    <a:pt x="189" y="237"/>
                  </a:moveTo>
                  <a:cubicBezTo>
                    <a:pt x="189" y="239"/>
                    <a:pt x="190" y="241"/>
                    <a:pt x="190" y="243"/>
                  </a:cubicBezTo>
                  <a:cubicBezTo>
                    <a:pt x="190" y="244"/>
                    <a:pt x="190" y="245"/>
                    <a:pt x="191" y="246"/>
                  </a:cubicBezTo>
                  <a:cubicBezTo>
                    <a:pt x="189" y="248"/>
                    <a:pt x="188" y="251"/>
                    <a:pt x="186" y="254"/>
                  </a:cubicBezTo>
                  <a:cubicBezTo>
                    <a:pt x="186" y="246"/>
                    <a:pt x="183" y="237"/>
                    <a:pt x="181" y="228"/>
                  </a:cubicBezTo>
                  <a:cubicBezTo>
                    <a:pt x="180" y="224"/>
                    <a:pt x="179" y="219"/>
                    <a:pt x="177" y="214"/>
                  </a:cubicBezTo>
                  <a:cubicBezTo>
                    <a:pt x="177" y="214"/>
                    <a:pt x="177" y="215"/>
                    <a:pt x="177" y="215"/>
                  </a:cubicBezTo>
                  <a:cubicBezTo>
                    <a:pt x="181" y="220"/>
                    <a:pt x="185" y="225"/>
                    <a:pt x="190" y="230"/>
                  </a:cubicBezTo>
                  <a:cubicBezTo>
                    <a:pt x="188" y="231"/>
                    <a:pt x="188" y="235"/>
                    <a:pt x="189" y="237"/>
                  </a:cubicBezTo>
                  <a:close/>
                  <a:moveTo>
                    <a:pt x="161" y="121"/>
                  </a:moveTo>
                  <a:cubicBezTo>
                    <a:pt x="162" y="124"/>
                    <a:pt x="163" y="128"/>
                    <a:pt x="165" y="131"/>
                  </a:cubicBezTo>
                  <a:cubicBezTo>
                    <a:pt x="165" y="132"/>
                    <a:pt x="166" y="134"/>
                    <a:pt x="167" y="135"/>
                  </a:cubicBezTo>
                  <a:cubicBezTo>
                    <a:pt x="167" y="136"/>
                    <a:pt x="167" y="137"/>
                    <a:pt x="167" y="138"/>
                  </a:cubicBezTo>
                  <a:cubicBezTo>
                    <a:pt x="170" y="150"/>
                    <a:pt x="172" y="162"/>
                    <a:pt x="174" y="173"/>
                  </a:cubicBezTo>
                  <a:cubicBezTo>
                    <a:pt x="176" y="184"/>
                    <a:pt x="177" y="196"/>
                    <a:pt x="180" y="207"/>
                  </a:cubicBezTo>
                  <a:cubicBezTo>
                    <a:pt x="182" y="213"/>
                    <a:pt x="185" y="218"/>
                    <a:pt x="188" y="223"/>
                  </a:cubicBezTo>
                  <a:cubicBezTo>
                    <a:pt x="186" y="221"/>
                    <a:pt x="184" y="218"/>
                    <a:pt x="182" y="216"/>
                  </a:cubicBezTo>
                  <a:cubicBezTo>
                    <a:pt x="175" y="206"/>
                    <a:pt x="169" y="195"/>
                    <a:pt x="167" y="183"/>
                  </a:cubicBezTo>
                  <a:cubicBezTo>
                    <a:pt x="164" y="171"/>
                    <a:pt x="162" y="159"/>
                    <a:pt x="161" y="148"/>
                  </a:cubicBezTo>
                  <a:cubicBezTo>
                    <a:pt x="160" y="142"/>
                    <a:pt x="160" y="137"/>
                    <a:pt x="159" y="132"/>
                  </a:cubicBezTo>
                  <a:cubicBezTo>
                    <a:pt x="159" y="127"/>
                    <a:pt x="158" y="123"/>
                    <a:pt x="158" y="118"/>
                  </a:cubicBezTo>
                  <a:cubicBezTo>
                    <a:pt x="158" y="118"/>
                    <a:pt x="158" y="118"/>
                    <a:pt x="158" y="117"/>
                  </a:cubicBezTo>
                  <a:cubicBezTo>
                    <a:pt x="159" y="119"/>
                    <a:pt x="160" y="120"/>
                    <a:pt x="161" y="121"/>
                  </a:cubicBezTo>
                  <a:close/>
                  <a:moveTo>
                    <a:pt x="184" y="312"/>
                  </a:moveTo>
                  <a:cubicBezTo>
                    <a:pt x="182" y="304"/>
                    <a:pt x="181" y="297"/>
                    <a:pt x="181" y="290"/>
                  </a:cubicBezTo>
                  <a:cubicBezTo>
                    <a:pt x="181" y="288"/>
                    <a:pt x="181" y="286"/>
                    <a:pt x="182" y="284"/>
                  </a:cubicBezTo>
                  <a:cubicBezTo>
                    <a:pt x="185" y="294"/>
                    <a:pt x="191" y="303"/>
                    <a:pt x="198" y="311"/>
                  </a:cubicBezTo>
                  <a:cubicBezTo>
                    <a:pt x="202" y="315"/>
                    <a:pt x="206" y="320"/>
                    <a:pt x="211" y="324"/>
                  </a:cubicBezTo>
                  <a:cubicBezTo>
                    <a:pt x="210" y="328"/>
                    <a:pt x="211" y="332"/>
                    <a:pt x="209" y="336"/>
                  </a:cubicBezTo>
                  <a:cubicBezTo>
                    <a:pt x="208" y="338"/>
                    <a:pt x="207" y="344"/>
                    <a:pt x="204" y="345"/>
                  </a:cubicBezTo>
                  <a:cubicBezTo>
                    <a:pt x="202" y="347"/>
                    <a:pt x="197" y="345"/>
                    <a:pt x="194" y="344"/>
                  </a:cubicBezTo>
                  <a:cubicBezTo>
                    <a:pt x="192" y="339"/>
                    <a:pt x="189" y="335"/>
                    <a:pt x="188" y="329"/>
                  </a:cubicBezTo>
                  <a:cubicBezTo>
                    <a:pt x="186" y="324"/>
                    <a:pt x="185" y="318"/>
                    <a:pt x="184" y="312"/>
                  </a:cubicBezTo>
                  <a:close/>
                  <a:moveTo>
                    <a:pt x="208" y="347"/>
                  </a:moveTo>
                  <a:cubicBezTo>
                    <a:pt x="210" y="344"/>
                    <a:pt x="211" y="340"/>
                    <a:pt x="212" y="336"/>
                  </a:cubicBezTo>
                  <a:cubicBezTo>
                    <a:pt x="213" y="333"/>
                    <a:pt x="213" y="330"/>
                    <a:pt x="213" y="327"/>
                  </a:cubicBezTo>
                  <a:cubicBezTo>
                    <a:pt x="218" y="331"/>
                    <a:pt x="223" y="335"/>
                    <a:pt x="229" y="338"/>
                  </a:cubicBezTo>
                  <a:cubicBezTo>
                    <a:pt x="230" y="338"/>
                    <a:pt x="230" y="338"/>
                    <a:pt x="231" y="338"/>
                  </a:cubicBezTo>
                  <a:cubicBezTo>
                    <a:pt x="229" y="341"/>
                    <a:pt x="229" y="345"/>
                    <a:pt x="228" y="348"/>
                  </a:cubicBezTo>
                  <a:cubicBezTo>
                    <a:pt x="228" y="354"/>
                    <a:pt x="228" y="359"/>
                    <a:pt x="229" y="364"/>
                  </a:cubicBezTo>
                  <a:cubicBezTo>
                    <a:pt x="230" y="370"/>
                    <a:pt x="234" y="376"/>
                    <a:pt x="235" y="382"/>
                  </a:cubicBezTo>
                  <a:cubicBezTo>
                    <a:pt x="236" y="386"/>
                    <a:pt x="235" y="390"/>
                    <a:pt x="235" y="395"/>
                  </a:cubicBezTo>
                  <a:cubicBezTo>
                    <a:pt x="235" y="400"/>
                    <a:pt x="235" y="405"/>
                    <a:pt x="236" y="410"/>
                  </a:cubicBezTo>
                  <a:cubicBezTo>
                    <a:pt x="236" y="412"/>
                    <a:pt x="236" y="413"/>
                    <a:pt x="236" y="415"/>
                  </a:cubicBezTo>
                  <a:cubicBezTo>
                    <a:pt x="235" y="414"/>
                    <a:pt x="234" y="413"/>
                    <a:pt x="232" y="412"/>
                  </a:cubicBezTo>
                  <a:cubicBezTo>
                    <a:pt x="227" y="411"/>
                    <a:pt x="224" y="414"/>
                    <a:pt x="219" y="414"/>
                  </a:cubicBezTo>
                  <a:cubicBezTo>
                    <a:pt x="217" y="414"/>
                    <a:pt x="215" y="414"/>
                    <a:pt x="214" y="415"/>
                  </a:cubicBezTo>
                  <a:cubicBezTo>
                    <a:pt x="213" y="408"/>
                    <a:pt x="211" y="402"/>
                    <a:pt x="211" y="396"/>
                  </a:cubicBezTo>
                  <a:cubicBezTo>
                    <a:pt x="210" y="390"/>
                    <a:pt x="209" y="384"/>
                    <a:pt x="208" y="377"/>
                  </a:cubicBezTo>
                  <a:cubicBezTo>
                    <a:pt x="207" y="372"/>
                    <a:pt x="206" y="367"/>
                    <a:pt x="203" y="362"/>
                  </a:cubicBezTo>
                  <a:cubicBezTo>
                    <a:pt x="200" y="358"/>
                    <a:pt x="198" y="353"/>
                    <a:pt x="195" y="347"/>
                  </a:cubicBezTo>
                  <a:cubicBezTo>
                    <a:pt x="195" y="347"/>
                    <a:pt x="195" y="347"/>
                    <a:pt x="195" y="347"/>
                  </a:cubicBezTo>
                  <a:cubicBezTo>
                    <a:pt x="200" y="348"/>
                    <a:pt x="204" y="350"/>
                    <a:pt x="208" y="347"/>
                  </a:cubicBezTo>
                  <a:close/>
                  <a:moveTo>
                    <a:pt x="233" y="367"/>
                  </a:moveTo>
                  <a:cubicBezTo>
                    <a:pt x="232" y="361"/>
                    <a:pt x="231" y="355"/>
                    <a:pt x="232" y="348"/>
                  </a:cubicBezTo>
                  <a:cubicBezTo>
                    <a:pt x="232" y="346"/>
                    <a:pt x="233" y="342"/>
                    <a:pt x="233" y="339"/>
                  </a:cubicBezTo>
                  <a:cubicBezTo>
                    <a:pt x="240" y="343"/>
                    <a:pt x="248" y="347"/>
                    <a:pt x="255" y="346"/>
                  </a:cubicBezTo>
                  <a:cubicBezTo>
                    <a:pt x="250" y="353"/>
                    <a:pt x="246" y="361"/>
                    <a:pt x="242" y="368"/>
                  </a:cubicBezTo>
                  <a:cubicBezTo>
                    <a:pt x="240" y="372"/>
                    <a:pt x="239" y="376"/>
                    <a:pt x="238" y="380"/>
                  </a:cubicBezTo>
                  <a:cubicBezTo>
                    <a:pt x="237" y="375"/>
                    <a:pt x="235" y="371"/>
                    <a:pt x="233" y="367"/>
                  </a:cubicBezTo>
                  <a:close/>
                  <a:moveTo>
                    <a:pt x="246" y="367"/>
                  </a:moveTo>
                  <a:cubicBezTo>
                    <a:pt x="252" y="355"/>
                    <a:pt x="260" y="342"/>
                    <a:pt x="271" y="334"/>
                  </a:cubicBezTo>
                  <a:cubicBezTo>
                    <a:pt x="281" y="327"/>
                    <a:pt x="291" y="320"/>
                    <a:pt x="303" y="315"/>
                  </a:cubicBezTo>
                  <a:cubicBezTo>
                    <a:pt x="308" y="314"/>
                    <a:pt x="313" y="312"/>
                    <a:pt x="318" y="311"/>
                  </a:cubicBezTo>
                  <a:cubicBezTo>
                    <a:pt x="325" y="310"/>
                    <a:pt x="331" y="309"/>
                    <a:pt x="338" y="309"/>
                  </a:cubicBezTo>
                  <a:cubicBezTo>
                    <a:pt x="348" y="308"/>
                    <a:pt x="358" y="309"/>
                    <a:pt x="368" y="311"/>
                  </a:cubicBezTo>
                  <a:cubicBezTo>
                    <a:pt x="371" y="311"/>
                    <a:pt x="410" y="317"/>
                    <a:pt x="409" y="321"/>
                  </a:cubicBezTo>
                  <a:cubicBezTo>
                    <a:pt x="409" y="321"/>
                    <a:pt x="409" y="321"/>
                    <a:pt x="409" y="322"/>
                  </a:cubicBezTo>
                  <a:cubicBezTo>
                    <a:pt x="409" y="322"/>
                    <a:pt x="409" y="322"/>
                    <a:pt x="409" y="322"/>
                  </a:cubicBezTo>
                  <a:cubicBezTo>
                    <a:pt x="409" y="322"/>
                    <a:pt x="408" y="323"/>
                    <a:pt x="408" y="324"/>
                  </a:cubicBezTo>
                  <a:cubicBezTo>
                    <a:pt x="408" y="323"/>
                    <a:pt x="408" y="323"/>
                    <a:pt x="408" y="323"/>
                  </a:cubicBezTo>
                  <a:cubicBezTo>
                    <a:pt x="394" y="317"/>
                    <a:pt x="378" y="315"/>
                    <a:pt x="363" y="314"/>
                  </a:cubicBezTo>
                  <a:cubicBezTo>
                    <a:pt x="355" y="314"/>
                    <a:pt x="348" y="315"/>
                    <a:pt x="340" y="314"/>
                  </a:cubicBezTo>
                  <a:cubicBezTo>
                    <a:pt x="333" y="314"/>
                    <a:pt x="327" y="314"/>
                    <a:pt x="320" y="314"/>
                  </a:cubicBezTo>
                  <a:cubicBezTo>
                    <a:pt x="306" y="316"/>
                    <a:pt x="291" y="323"/>
                    <a:pt x="280" y="330"/>
                  </a:cubicBezTo>
                  <a:cubicBezTo>
                    <a:pt x="267" y="338"/>
                    <a:pt x="257" y="349"/>
                    <a:pt x="253" y="363"/>
                  </a:cubicBezTo>
                  <a:cubicBezTo>
                    <a:pt x="252" y="363"/>
                    <a:pt x="254" y="364"/>
                    <a:pt x="254" y="363"/>
                  </a:cubicBezTo>
                  <a:cubicBezTo>
                    <a:pt x="261" y="349"/>
                    <a:pt x="272" y="338"/>
                    <a:pt x="286" y="330"/>
                  </a:cubicBezTo>
                  <a:cubicBezTo>
                    <a:pt x="299" y="324"/>
                    <a:pt x="312" y="317"/>
                    <a:pt x="327" y="317"/>
                  </a:cubicBezTo>
                  <a:cubicBezTo>
                    <a:pt x="333" y="317"/>
                    <a:pt x="340" y="318"/>
                    <a:pt x="347" y="318"/>
                  </a:cubicBezTo>
                  <a:cubicBezTo>
                    <a:pt x="353" y="317"/>
                    <a:pt x="360" y="317"/>
                    <a:pt x="367" y="318"/>
                  </a:cubicBezTo>
                  <a:cubicBezTo>
                    <a:pt x="374" y="319"/>
                    <a:pt x="382" y="320"/>
                    <a:pt x="389" y="321"/>
                  </a:cubicBezTo>
                  <a:cubicBezTo>
                    <a:pt x="395" y="322"/>
                    <a:pt x="402" y="325"/>
                    <a:pt x="408" y="324"/>
                  </a:cubicBezTo>
                  <a:cubicBezTo>
                    <a:pt x="408" y="324"/>
                    <a:pt x="408" y="324"/>
                    <a:pt x="408" y="324"/>
                  </a:cubicBezTo>
                  <a:cubicBezTo>
                    <a:pt x="408" y="325"/>
                    <a:pt x="407" y="327"/>
                    <a:pt x="407" y="328"/>
                  </a:cubicBezTo>
                  <a:cubicBezTo>
                    <a:pt x="401" y="325"/>
                    <a:pt x="394" y="326"/>
                    <a:pt x="387" y="326"/>
                  </a:cubicBezTo>
                  <a:cubicBezTo>
                    <a:pt x="379" y="325"/>
                    <a:pt x="371" y="323"/>
                    <a:pt x="363" y="322"/>
                  </a:cubicBezTo>
                  <a:cubicBezTo>
                    <a:pt x="363" y="322"/>
                    <a:pt x="363" y="323"/>
                    <a:pt x="363" y="323"/>
                  </a:cubicBezTo>
                  <a:cubicBezTo>
                    <a:pt x="369" y="325"/>
                    <a:pt x="377" y="326"/>
                    <a:pt x="384" y="327"/>
                  </a:cubicBezTo>
                  <a:cubicBezTo>
                    <a:pt x="392" y="327"/>
                    <a:pt x="399" y="327"/>
                    <a:pt x="407" y="330"/>
                  </a:cubicBezTo>
                  <a:cubicBezTo>
                    <a:pt x="407" y="330"/>
                    <a:pt x="407" y="331"/>
                    <a:pt x="406" y="331"/>
                  </a:cubicBezTo>
                  <a:cubicBezTo>
                    <a:pt x="402" y="332"/>
                    <a:pt x="399" y="331"/>
                    <a:pt x="395" y="331"/>
                  </a:cubicBezTo>
                  <a:cubicBezTo>
                    <a:pt x="391" y="331"/>
                    <a:pt x="388" y="331"/>
                    <a:pt x="385" y="330"/>
                  </a:cubicBezTo>
                  <a:cubicBezTo>
                    <a:pt x="384" y="330"/>
                    <a:pt x="383" y="331"/>
                    <a:pt x="384" y="331"/>
                  </a:cubicBezTo>
                  <a:cubicBezTo>
                    <a:pt x="387" y="334"/>
                    <a:pt x="390" y="333"/>
                    <a:pt x="394" y="333"/>
                  </a:cubicBezTo>
                  <a:cubicBezTo>
                    <a:pt x="398" y="333"/>
                    <a:pt x="402" y="334"/>
                    <a:pt x="406" y="334"/>
                  </a:cubicBezTo>
                  <a:cubicBezTo>
                    <a:pt x="406" y="335"/>
                    <a:pt x="406" y="336"/>
                    <a:pt x="406" y="337"/>
                  </a:cubicBezTo>
                  <a:cubicBezTo>
                    <a:pt x="406" y="337"/>
                    <a:pt x="406" y="337"/>
                    <a:pt x="405" y="336"/>
                  </a:cubicBezTo>
                  <a:cubicBezTo>
                    <a:pt x="405" y="336"/>
                    <a:pt x="405" y="335"/>
                    <a:pt x="405" y="335"/>
                  </a:cubicBezTo>
                  <a:cubicBezTo>
                    <a:pt x="398" y="336"/>
                    <a:pt x="392" y="337"/>
                    <a:pt x="386" y="338"/>
                  </a:cubicBezTo>
                  <a:cubicBezTo>
                    <a:pt x="381" y="338"/>
                    <a:pt x="375" y="338"/>
                    <a:pt x="370" y="338"/>
                  </a:cubicBezTo>
                  <a:cubicBezTo>
                    <a:pt x="369" y="339"/>
                    <a:pt x="369" y="339"/>
                    <a:pt x="370" y="339"/>
                  </a:cubicBezTo>
                  <a:cubicBezTo>
                    <a:pt x="376" y="340"/>
                    <a:pt x="382" y="339"/>
                    <a:pt x="388" y="338"/>
                  </a:cubicBezTo>
                  <a:cubicBezTo>
                    <a:pt x="393" y="338"/>
                    <a:pt x="398" y="338"/>
                    <a:pt x="403" y="337"/>
                  </a:cubicBezTo>
                  <a:cubicBezTo>
                    <a:pt x="399" y="339"/>
                    <a:pt x="396" y="341"/>
                    <a:pt x="391" y="341"/>
                  </a:cubicBezTo>
                  <a:cubicBezTo>
                    <a:pt x="388" y="342"/>
                    <a:pt x="384" y="342"/>
                    <a:pt x="380" y="343"/>
                  </a:cubicBezTo>
                  <a:cubicBezTo>
                    <a:pt x="372" y="343"/>
                    <a:pt x="365" y="343"/>
                    <a:pt x="357" y="344"/>
                  </a:cubicBezTo>
                  <a:cubicBezTo>
                    <a:pt x="357" y="345"/>
                    <a:pt x="357" y="345"/>
                    <a:pt x="357" y="345"/>
                  </a:cubicBezTo>
                  <a:cubicBezTo>
                    <a:pt x="366" y="345"/>
                    <a:pt x="375" y="345"/>
                    <a:pt x="383" y="344"/>
                  </a:cubicBezTo>
                  <a:cubicBezTo>
                    <a:pt x="387" y="344"/>
                    <a:pt x="391" y="343"/>
                    <a:pt x="395" y="342"/>
                  </a:cubicBezTo>
                  <a:cubicBezTo>
                    <a:pt x="399" y="341"/>
                    <a:pt x="402" y="341"/>
                    <a:pt x="405" y="338"/>
                  </a:cubicBezTo>
                  <a:cubicBezTo>
                    <a:pt x="406" y="338"/>
                    <a:pt x="406" y="338"/>
                    <a:pt x="406" y="338"/>
                  </a:cubicBezTo>
                  <a:cubicBezTo>
                    <a:pt x="406" y="338"/>
                    <a:pt x="406" y="339"/>
                    <a:pt x="406" y="340"/>
                  </a:cubicBezTo>
                  <a:cubicBezTo>
                    <a:pt x="406" y="340"/>
                    <a:pt x="406" y="340"/>
                    <a:pt x="406" y="340"/>
                  </a:cubicBezTo>
                  <a:cubicBezTo>
                    <a:pt x="401" y="339"/>
                    <a:pt x="397" y="343"/>
                    <a:pt x="392" y="344"/>
                  </a:cubicBezTo>
                  <a:cubicBezTo>
                    <a:pt x="389" y="345"/>
                    <a:pt x="385" y="345"/>
                    <a:pt x="382" y="346"/>
                  </a:cubicBezTo>
                  <a:cubicBezTo>
                    <a:pt x="378" y="347"/>
                    <a:pt x="374" y="348"/>
                    <a:pt x="370" y="348"/>
                  </a:cubicBezTo>
                  <a:cubicBezTo>
                    <a:pt x="363" y="348"/>
                    <a:pt x="354" y="348"/>
                    <a:pt x="347" y="347"/>
                  </a:cubicBezTo>
                  <a:cubicBezTo>
                    <a:pt x="339" y="346"/>
                    <a:pt x="331" y="344"/>
                    <a:pt x="324" y="344"/>
                  </a:cubicBezTo>
                  <a:cubicBezTo>
                    <a:pt x="323" y="344"/>
                    <a:pt x="323" y="345"/>
                    <a:pt x="324" y="346"/>
                  </a:cubicBezTo>
                  <a:cubicBezTo>
                    <a:pt x="332" y="348"/>
                    <a:pt x="340" y="348"/>
                    <a:pt x="349" y="349"/>
                  </a:cubicBezTo>
                  <a:cubicBezTo>
                    <a:pt x="355" y="351"/>
                    <a:pt x="362" y="351"/>
                    <a:pt x="368" y="350"/>
                  </a:cubicBezTo>
                  <a:cubicBezTo>
                    <a:pt x="376" y="349"/>
                    <a:pt x="382" y="347"/>
                    <a:pt x="389" y="346"/>
                  </a:cubicBezTo>
                  <a:cubicBezTo>
                    <a:pt x="390" y="346"/>
                    <a:pt x="391" y="345"/>
                    <a:pt x="392" y="345"/>
                  </a:cubicBezTo>
                  <a:cubicBezTo>
                    <a:pt x="390" y="346"/>
                    <a:pt x="388" y="347"/>
                    <a:pt x="386" y="347"/>
                  </a:cubicBezTo>
                  <a:cubicBezTo>
                    <a:pt x="379" y="349"/>
                    <a:pt x="371" y="350"/>
                    <a:pt x="365" y="353"/>
                  </a:cubicBezTo>
                  <a:cubicBezTo>
                    <a:pt x="364" y="353"/>
                    <a:pt x="364" y="353"/>
                    <a:pt x="365" y="353"/>
                  </a:cubicBezTo>
                  <a:cubicBezTo>
                    <a:pt x="368" y="354"/>
                    <a:pt x="372" y="352"/>
                    <a:pt x="375" y="352"/>
                  </a:cubicBezTo>
                  <a:cubicBezTo>
                    <a:pt x="381" y="350"/>
                    <a:pt x="386" y="349"/>
                    <a:pt x="392" y="347"/>
                  </a:cubicBezTo>
                  <a:cubicBezTo>
                    <a:pt x="393" y="347"/>
                    <a:pt x="406" y="343"/>
                    <a:pt x="406" y="341"/>
                  </a:cubicBezTo>
                  <a:cubicBezTo>
                    <a:pt x="406" y="341"/>
                    <a:pt x="406" y="341"/>
                    <a:pt x="406" y="341"/>
                  </a:cubicBezTo>
                  <a:cubicBezTo>
                    <a:pt x="406" y="342"/>
                    <a:pt x="406" y="343"/>
                    <a:pt x="406" y="344"/>
                  </a:cubicBezTo>
                  <a:cubicBezTo>
                    <a:pt x="405" y="344"/>
                    <a:pt x="403" y="345"/>
                    <a:pt x="401" y="346"/>
                  </a:cubicBezTo>
                  <a:cubicBezTo>
                    <a:pt x="400" y="347"/>
                    <a:pt x="398" y="348"/>
                    <a:pt x="397" y="350"/>
                  </a:cubicBezTo>
                  <a:cubicBezTo>
                    <a:pt x="396" y="350"/>
                    <a:pt x="397" y="350"/>
                    <a:pt x="397" y="350"/>
                  </a:cubicBezTo>
                  <a:cubicBezTo>
                    <a:pt x="395" y="350"/>
                    <a:pt x="393" y="351"/>
                    <a:pt x="392" y="352"/>
                  </a:cubicBezTo>
                  <a:cubicBezTo>
                    <a:pt x="387" y="353"/>
                    <a:pt x="382" y="356"/>
                    <a:pt x="378" y="359"/>
                  </a:cubicBezTo>
                  <a:cubicBezTo>
                    <a:pt x="368" y="365"/>
                    <a:pt x="358" y="370"/>
                    <a:pt x="347" y="372"/>
                  </a:cubicBezTo>
                  <a:cubicBezTo>
                    <a:pt x="346" y="372"/>
                    <a:pt x="346" y="373"/>
                    <a:pt x="347" y="373"/>
                  </a:cubicBezTo>
                  <a:cubicBezTo>
                    <a:pt x="352" y="373"/>
                    <a:pt x="357" y="372"/>
                    <a:pt x="362" y="370"/>
                  </a:cubicBezTo>
                  <a:cubicBezTo>
                    <a:pt x="367" y="368"/>
                    <a:pt x="373" y="365"/>
                    <a:pt x="377" y="362"/>
                  </a:cubicBezTo>
                  <a:cubicBezTo>
                    <a:pt x="383" y="358"/>
                    <a:pt x="389" y="355"/>
                    <a:pt x="396" y="353"/>
                  </a:cubicBezTo>
                  <a:cubicBezTo>
                    <a:pt x="399" y="352"/>
                    <a:pt x="404" y="352"/>
                    <a:pt x="407" y="350"/>
                  </a:cubicBezTo>
                  <a:cubicBezTo>
                    <a:pt x="407" y="350"/>
                    <a:pt x="407" y="351"/>
                    <a:pt x="407" y="352"/>
                  </a:cubicBezTo>
                  <a:cubicBezTo>
                    <a:pt x="406" y="352"/>
                    <a:pt x="404" y="352"/>
                    <a:pt x="403" y="353"/>
                  </a:cubicBezTo>
                  <a:cubicBezTo>
                    <a:pt x="403" y="353"/>
                    <a:pt x="403" y="353"/>
                    <a:pt x="403" y="353"/>
                  </a:cubicBezTo>
                  <a:cubicBezTo>
                    <a:pt x="404" y="353"/>
                    <a:pt x="406" y="353"/>
                    <a:pt x="407" y="352"/>
                  </a:cubicBezTo>
                  <a:cubicBezTo>
                    <a:pt x="407" y="352"/>
                    <a:pt x="407" y="352"/>
                    <a:pt x="408" y="352"/>
                  </a:cubicBezTo>
                  <a:cubicBezTo>
                    <a:pt x="408" y="353"/>
                    <a:pt x="408" y="353"/>
                    <a:pt x="408" y="354"/>
                  </a:cubicBezTo>
                  <a:cubicBezTo>
                    <a:pt x="408" y="354"/>
                    <a:pt x="408" y="354"/>
                    <a:pt x="408" y="354"/>
                  </a:cubicBezTo>
                  <a:cubicBezTo>
                    <a:pt x="405" y="354"/>
                    <a:pt x="402" y="356"/>
                    <a:pt x="400" y="357"/>
                  </a:cubicBezTo>
                  <a:cubicBezTo>
                    <a:pt x="399" y="358"/>
                    <a:pt x="400" y="358"/>
                    <a:pt x="400" y="358"/>
                  </a:cubicBezTo>
                  <a:cubicBezTo>
                    <a:pt x="403" y="357"/>
                    <a:pt x="406" y="357"/>
                    <a:pt x="408" y="355"/>
                  </a:cubicBezTo>
                  <a:cubicBezTo>
                    <a:pt x="408" y="355"/>
                    <a:pt x="408" y="355"/>
                    <a:pt x="408" y="355"/>
                  </a:cubicBezTo>
                  <a:cubicBezTo>
                    <a:pt x="409" y="360"/>
                    <a:pt x="411" y="365"/>
                    <a:pt x="412" y="370"/>
                  </a:cubicBezTo>
                  <a:cubicBezTo>
                    <a:pt x="403" y="375"/>
                    <a:pt x="397" y="386"/>
                    <a:pt x="391" y="394"/>
                  </a:cubicBezTo>
                  <a:cubicBezTo>
                    <a:pt x="391" y="394"/>
                    <a:pt x="391" y="395"/>
                    <a:pt x="391" y="395"/>
                  </a:cubicBezTo>
                  <a:cubicBezTo>
                    <a:pt x="395" y="391"/>
                    <a:pt x="398" y="386"/>
                    <a:pt x="402" y="382"/>
                  </a:cubicBezTo>
                  <a:cubicBezTo>
                    <a:pt x="405" y="379"/>
                    <a:pt x="409" y="375"/>
                    <a:pt x="413" y="371"/>
                  </a:cubicBezTo>
                  <a:cubicBezTo>
                    <a:pt x="414" y="375"/>
                    <a:pt x="415" y="378"/>
                    <a:pt x="416" y="381"/>
                  </a:cubicBezTo>
                  <a:cubicBezTo>
                    <a:pt x="412" y="382"/>
                    <a:pt x="406" y="387"/>
                    <a:pt x="403" y="389"/>
                  </a:cubicBezTo>
                  <a:cubicBezTo>
                    <a:pt x="398" y="393"/>
                    <a:pt x="392" y="399"/>
                    <a:pt x="389" y="405"/>
                  </a:cubicBezTo>
                  <a:cubicBezTo>
                    <a:pt x="389" y="406"/>
                    <a:pt x="390" y="407"/>
                    <a:pt x="390" y="406"/>
                  </a:cubicBezTo>
                  <a:cubicBezTo>
                    <a:pt x="394" y="400"/>
                    <a:pt x="398" y="396"/>
                    <a:pt x="404" y="391"/>
                  </a:cubicBezTo>
                  <a:cubicBezTo>
                    <a:pt x="406" y="389"/>
                    <a:pt x="410" y="386"/>
                    <a:pt x="413" y="385"/>
                  </a:cubicBezTo>
                  <a:cubicBezTo>
                    <a:pt x="414" y="384"/>
                    <a:pt x="416" y="384"/>
                    <a:pt x="417" y="383"/>
                  </a:cubicBezTo>
                  <a:cubicBezTo>
                    <a:pt x="417" y="384"/>
                    <a:pt x="417" y="385"/>
                    <a:pt x="418" y="386"/>
                  </a:cubicBezTo>
                  <a:cubicBezTo>
                    <a:pt x="413" y="387"/>
                    <a:pt x="407" y="395"/>
                    <a:pt x="404" y="398"/>
                  </a:cubicBezTo>
                  <a:cubicBezTo>
                    <a:pt x="402" y="401"/>
                    <a:pt x="399" y="404"/>
                    <a:pt x="396" y="407"/>
                  </a:cubicBezTo>
                  <a:cubicBezTo>
                    <a:pt x="393" y="412"/>
                    <a:pt x="389" y="417"/>
                    <a:pt x="387" y="422"/>
                  </a:cubicBezTo>
                  <a:cubicBezTo>
                    <a:pt x="387" y="423"/>
                    <a:pt x="388" y="423"/>
                    <a:pt x="388" y="422"/>
                  </a:cubicBezTo>
                  <a:cubicBezTo>
                    <a:pt x="392" y="419"/>
                    <a:pt x="393" y="414"/>
                    <a:pt x="396" y="410"/>
                  </a:cubicBezTo>
                  <a:cubicBezTo>
                    <a:pt x="399" y="406"/>
                    <a:pt x="401" y="403"/>
                    <a:pt x="404" y="400"/>
                  </a:cubicBezTo>
                  <a:cubicBezTo>
                    <a:pt x="407" y="397"/>
                    <a:pt x="410" y="394"/>
                    <a:pt x="412" y="392"/>
                  </a:cubicBezTo>
                  <a:cubicBezTo>
                    <a:pt x="414" y="390"/>
                    <a:pt x="416" y="388"/>
                    <a:pt x="418" y="387"/>
                  </a:cubicBezTo>
                  <a:cubicBezTo>
                    <a:pt x="419" y="389"/>
                    <a:pt x="419" y="390"/>
                    <a:pt x="420" y="392"/>
                  </a:cubicBezTo>
                  <a:cubicBezTo>
                    <a:pt x="415" y="394"/>
                    <a:pt x="413" y="399"/>
                    <a:pt x="409" y="402"/>
                  </a:cubicBezTo>
                  <a:cubicBezTo>
                    <a:pt x="407" y="404"/>
                    <a:pt x="402" y="409"/>
                    <a:pt x="404" y="412"/>
                  </a:cubicBezTo>
                  <a:cubicBezTo>
                    <a:pt x="404" y="413"/>
                    <a:pt x="404" y="413"/>
                    <a:pt x="404" y="412"/>
                  </a:cubicBezTo>
                  <a:cubicBezTo>
                    <a:pt x="407" y="408"/>
                    <a:pt x="408" y="404"/>
                    <a:pt x="412" y="400"/>
                  </a:cubicBezTo>
                  <a:cubicBezTo>
                    <a:pt x="415" y="398"/>
                    <a:pt x="418" y="395"/>
                    <a:pt x="420" y="393"/>
                  </a:cubicBezTo>
                  <a:cubicBezTo>
                    <a:pt x="421" y="394"/>
                    <a:pt x="422" y="396"/>
                    <a:pt x="423" y="397"/>
                  </a:cubicBezTo>
                  <a:cubicBezTo>
                    <a:pt x="421" y="399"/>
                    <a:pt x="419" y="403"/>
                    <a:pt x="418" y="405"/>
                  </a:cubicBezTo>
                  <a:cubicBezTo>
                    <a:pt x="418" y="406"/>
                    <a:pt x="419" y="406"/>
                    <a:pt x="419" y="406"/>
                  </a:cubicBezTo>
                  <a:cubicBezTo>
                    <a:pt x="421" y="404"/>
                    <a:pt x="422" y="401"/>
                    <a:pt x="424" y="398"/>
                  </a:cubicBezTo>
                  <a:cubicBezTo>
                    <a:pt x="424" y="399"/>
                    <a:pt x="424" y="400"/>
                    <a:pt x="425" y="400"/>
                  </a:cubicBezTo>
                  <a:cubicBezTo>
                    <a:pt x="426" y="402"/>
                    <a:pt x="428" y="404"/>
                    <a:pt x="429" y="405"/>
                  </a:cubicBezTo>
                  <a:cubicBezTo>
                    <a:pt x="428" y="407"/>
                    <a:pt x="427" y="409"/>
                    <a:pt x="426" y="410"/>
                  </a:cubicBezTo>
                  <a:cubicBezTo>
                    <a:pt x="424" y="414"/>
                    <a:pt x="421" y="417"/>
                    <a:pt x="419" y="421"/>
                  </a:cubicBezTo>
                  <a:cubicBezTo>
                    <a:pt x="413" y="430"/>
                    <a:pt x="407" y="439"/>
                    <a:pt x="399" y="447"/>
                  </a:cubicBezTo>
                  <a:cubicBezTo>
                    <a:pt x="384" y="462"/>
                    <a:pt x="366" y="470"/>
                    <a:pt x="347" y="478"/>
                  </a:cubicBezTo>
                  <a:cubicBezTo>
                    <a:pt x="347" y="478"/>
                    <a:pt x="347" y="478"/>
                    <a:pt x="347" y="478"/>
                  </a:cubicBezTo>
                  <a:cubicBezTo>
                    <a:pt x="342" y="480"/>
                    <a:pt x="337" y="482"/>
                    <a:pt x="331" y="483"/>
                  </a:cubicBezTo>
                  <a:cubicBezTo>
                    <a:pt x="330" y="483"/>
                    <a:pt x="329" y="484"/>
                    <a:pt x="328" y="484"/>
                  </a:cubicBezTo>
                  <a:cubicBezTo>
                    <a:pt x="313" y="486"/>
                    <a:pt x="298" y="483"/>
                    <a:pt x="285" y="475"/>
                  </a:cubicBezTo>
                  <a:cubicBezTo>
                    <a:pt x="281" y="472"/>
                    <a:pt x="275" y="468"/>
                    <a:pt x="272" y="464"/>
                  </a:cubicBezTo>
                  <a:cubicBezTo>
                    <a:pt x="270" y="461"/>
                    <a:pt x="268" y="456"/>
                    <a:pt x="264" y="454"/>
                  </a:cubicBezTo>
                  <a:cubicBezTo>
                    <a:pt x="254" y="449"/>
                    <a:pt x="253" y="437"/>
                    <a:pt x="250" y="427"/>
                  </a:cubicBezTo>
                  <a:cubicBezTo>
                    <a:pt x="249" y="426"/>
                    <a:pt x="248" y="426"/>
                    <a:pt x="248" y="427"/>
                  </a:cubicBezTo>
                  <a:cubicBezTo>
                    <a:pt x="248" y="432"/>
                    <a:pt x="249" y="438"/>
                    <a:pt x="250" y="444"/>
                  </a:cubicBezTo>
                  <a:cubicBezTo>
                    <a:pt x="250" y="443"/>
                    <a:pt x="249" y="443"/>
                    <a:pt x="249" y="442"/>
                  </a:cubicBezTo>
                  <a:cubicBezTo>
                    <a:pt x="247" y="439"/>
                    <a:pt x="245" y="436"/>
                    <a:pt x="244" y="432"/>
                  </a:cubicBezTo>
                  <a:cubicBezTo>
                    <a:pt x="242" y="425"/>
                    <a:pt x="240" y="417"/>
                    <a:pt x="239" y="410"/>
                  </a:cubicBezTo>
                  <a:cubicBezTo>
                    <a:pt x="237" y="395"/>
                    <a:pt x="240" y="381"/>
                    <a:pt x="246" y="367"/>
                  </a:cubicBezTo>
                  <a:close/>
                  <a:moveTo>
                    <a:pt x="407" y="347"/>
                  </a:moveTo>
                  <a:cubicBezTo>
                    <a:pt x="406" y="347"/>
                    <a:pt x="406" y="348"/>
                    <a:pt x="406" y="348"/>
                  </a:cubicBezTo>
                  <a:cubicBezTo>
                    <a:pt x="406" y="347"/>
                    <a:pt x="402" y="348"/>
                    <a:pt x="401" y="349"/>
                  </a:cubicBezTo>
                  <a:cubicBezTo>
                    <a:pt x="400" y="349"/>
                    <a:pt x="399" y="349"/>
                    <a:pt x="398" y="350"/>
                  </a:cubicBezTo>
                  <a:cubicBezTo>
                    <a:pt x="399" y="349"/>
                    <a:pt x="401" y="348"/>
                    <a:pt x="402" y="347"/>
                  </a:cubicBezTo>
                  <a:cubicBezTo>
                    <a:pt x="404" y="346"/>
                    <a:pt x="405" y="346"/>
                    <a:pt x="406" y="345"/>
                  </a:cubicBezTo>
                  <a:cubicBezTo>
                    <a:pt x="406" y="346"/>
                    <a:pt x="407" y="347"/>
                    <a:pt x="407" y="347"/>
                  </a:cubicBezTo>
                  <a:close/>
                  <a:moveTo>
                    <a:pt x="449" y="263"/>
                  </a:moveTo>
                  <a:cubicBezTo>
                    <a:pt x="449" y="261"/>
                    <a:pt x="449" y="258"/>
                    <a:pt x="450" y="256"/>
                  </a:cubicBezTo>
                  <a:cubicBezTo>
                    <a:pt x="450" y="256"/>
                    <a:pt x="450" y="256"/>
                    <a:pt x="450" y="256"/>
                  </a:cubicBezTo>
                  <a:cubicBezTo>
                    <a:pt x="451" y="257"/>
                    <a:pt x="452" y="259"/>
                    <a:pt x="452" y="261"/>
                  </a:cubicBezTo>
                  <a:cubicBezTo>
                    <a:pt x="452" y="261"/>
                    <a:pt x="451" y="262"/>
                    <a:pt x="451" y="263"/>
                  </a:cubicBezTo>
                  <a:cubicBezTo>
                    <a:pt x="450" y="266"/>
                    <a:pt x="451" y="268"/>
                    <a:pt x="451" y="271"/>
                  </a:cubicBezTo>
                  <a:cubicBezTo>
                    <a:pt x="451" y="273"/>
                    <a:pt x="451" y="276"/>
                    <a:pt x="452" y="278"/>
                  </a:cubicBezTo>
                  <a:cubicBezTo>
                    <a:pt x="451" y="278"/>
                    <a:pt x="451" y="278"/>
                    <a:pt x="451" y="279"/>
                  </a:cubicBezTo>
                  <a:cubicBezTo>
                    <a:pt x="451" y="278"/>
                    <a:pt x="451" y="278"/>
                    <a:pt x="451" y="278"/>
                  </a:cubicBezTo>
                  <a:cubicBezTo>
                    <a:pt x="449" y="273"/>
                    <a:pt x="449" y="268"/>
                    <a:pt x="449" y="263"/>
                  </a:cubicBezTo>
                  <a:close/>
                  <a:moveTo>
                    <a:pt x="448" y="255"/>
                  </a:moveTo>
                  <a:cubicBezTo>
                    <a:pt x="448" y="252"/>
                    <a:pt x="448" y="248"/>
                    <a:pt x="448" y="245"/>
                  </a:cubicBezTo>
                  <a:cubicBezTo>
                    <a:pt x="448" y="246"/>
                    <a:pt x="448" y="248"/>
                    <a:pt x="449" y="249"/>
                  </a:cubicBezTo>
                  <a:cubicBezTo>
                    <a:pt x="449" y="250"/>
                    <a:pt x="449" y="252"/>
                    <a:pt x="450" y="253"/>
                  </a:cubicBezTo>
                  <a:cubicBezTo>
                    <a:pt x="449" y="253"/>
                    <a:pt x="448" y="254"/>
                    <a:pt x="448" y="255"/>
                  </a:cubicBezTo>
                  <a:close/>
                  <a:moveTo>
                    <a:pt x="450" y="283"/>
                  </a:moveTo>
                  <a:cubicBezTo>
                    <a:pt x="456" y="280"/>
                    <a:pt x="463" y="279"/>
                    <a:pt x="469" y="277"/>
                  </a:cubicBezTo>
                  <a:cubicBezTo>
                    <a:pt x="477" y="274"/>
                    <a:pt x="485" y="272"/>
                    <a:pt x="493" y="271"/>
                  </a:cubicBezTo>
                  <a:cubicBezTo>
                    <a:pt x="501" y="270"/>
                    <a:pt x="509" y="271"/>
                    <a:pt x="517" y="274"/>
                  </a:cubicBezTo>
                  <a:cubicBezTo>
                    <a:pt x="526" y="276"/>
                    <a:pt x="535" y="277"/>
                    <a:pt x="542" y="281"/>
                  </a:cubicBezTo>
                  <a:cubicBezTo>
                    <a:pt x="549" y="284"/>
                    <a:pt x="556" y="289"/>
                    <a:pt x="562" y="293"/>
                  </a:cubicBezTo>
                  <a:cubicBezTo>
                    <a:pt x="570" y="298"/>
                    <a:pt x="577" y="303"/>
                    <a:pt x="582" y="312"/>
                  </a:cubicBezTo>
                  <a:cubicBezTo>
                    <a:pt x="586" y="318"/>
                    <a:pt x="589" y="323"/>
                    <a:pt x="594" y="328"/>
                  </a:cubicBezTo>
                  <a:cubicBezTo>
                    <a:pt x="594" y="329"/>
                    <a:pt x="594" y="329"/>
                    <a:pt x="594" y="329"/>
                  </a:cubicBezTo>
                  <a:cubicBezTo>
                    <a:pt x="594" y="329"/>
                    <a:pt x="594" y="329"/>
                    <a:pt x="595" y="330"/>
                  </a:cubicBezTo>
                  <a:cubicBezTo>
                    <a:pt x="595" y="330"/>
                    <a:pt x="596" y="330"/>
                    <a:pt x="596" y="330"/>
                  </a:cubicBezTo>
                  <a:cubicBezTo>
                    <a:pt x="596" y="336"/>
                    <a:pt x="597" y="343"/>
                    <a:pt x="598" y="349"/>
                  </a:cubicBezTo>
                  <a:cubicBezTo>
                    <a:pt x="599" y="353"/>
                    <a:pt x="600" y="358"/>
                    <a:pt x="602" y="363"/>
                  </a:cubicBezTo>
                  <a:cubicBezTo>
                    <a:pt x="600" y="362"/>
                    <a:pt x="598" y="361"/>
                    <a:pt x="596" y="360"/>
                  </a:cubicBezTo>
                  <a:cubicBezTo>
                    <a:pt x="593" y="359"/>
                    <a:pt x="590" y="358"/>
                    <a:pt x="587" y="358"/>
                  </a:cubicBezTo>
                  <a:cubicBezTo>
                    <a:pt x="586" y="357"/>
                    <a:pt x="585" y="356"/>
                    <a:pt x="584" y="356"/>
                  </a:cubicBezTo>
                  <a:cubicBezTo>
                    <a:pt x="582" y="355"/>
                    <a:pt x="579" y="354"/>
                    <a:pt x="577" y="354"/>
                  </a:cubicBezTo>
                  <a:cubicBezTo>
                    <a:pt x="577" y="354"/>
                    <a:pt x="576" y="354"/>
                    <a:pt x="577" y="354"/>
                  </a:cubicBezTo>
                  <a:cubicBezTo>
                    <a:pt x="578" y="355"/>
                    <a:pt x="580" y="356"/>
                    <a:pt x="582" y="356"/>
                  </a:cubicBezTo>
                  <a:cubicBezTo>
                    <a:pt x="582" y="356"/>
                    <a:pt x="584" y="357"/>
                    <a:pt x="586" y="357"/>
                  </a:cubicBezTo>
                  <a:cubicBezTo>
                    <a:pt x="582" y="356"/>
                    <a:pt x="579" y="356"/>
                    <a:pt x="575" y="356"/>
                  </a:cubicBezTo>
                  <a:cubicBezTo>
                    <a:pt x="568" y="357"/>
                    <a:pt x="560" y="361"/>
                    <a:pt x="553" y="366"/>
                  </a:cubicBezTo>
                  <a:cubicBezTo>
                    <a:pt x="544" y="369"/>
                    <a:pt x="536" y="371"/>
                    <a:pt x="526" y="374"/>
                  </a:cubicBezTo>
                  <a:cubicBezTo>
                    <a:pt x="521" y="375"/>
                    <a:pt x="516" y="376"/>
                    <a:pt x="510" y="378"/>
                  </a:cubicBezTo>
                  <a:cubicBezTo>
                    <a:pt x="508" y="379"/>
                    <a:pt x="505" y="380"/>
                    <a:pt x="502" y="381"/>
                  </a:cubicBezTo>
                  <a:cubicBezTo>
                    <a:pt x="501" y="381"/>
                    <a:pt x="501" y="382"/>
                    <a:pt x="500" y="382"/>
                  </a:cubicBezTo>
                  <a:cubicBezTo>
                    <a:pt x="500" y="382"/>
                    <a:pt x="500" y="382"/>
                    <a:pt x="500" y="382"/>
                  </a:cubicBezTo>
                  <a:cubicBezTo>
                    <a:pt x="500" y="383"/>
                    <a:pt x="500" y="383"/>
                    <a:pt x="500" y="383"/>
                  </a:cubicBezTo>
                  <a:cubicBezTo>
                    <a:pt x="504" y="385"/>
                    <a:pt x="510" y="380"/>
                    <a:pt x="513" y="379"/>
                  </a:cubicBezTo>
                  <a:cubicBezTo>
                    <a:pt x="518" y="378"/>
                    <a:pt x="523" y="377"/>
                    <a:pt x="529" y="375"/>
                  </a:cubicBezTo>
                  <a:cubicBezTo>
                    <a:pt x="534" y="374"/>
                    <a:pt x="540" y="372"/>
                    <a:pt x="546" y="370"/>
                  </a:cubicBezTo>
                  <a:cubicBezTo>
                    <a:pt x="547" y="370"/>
                    <a:pt x="548" y="370"/>
                    <a:pt x="550" y="369"/>
                  </a:cubicBezTo>
                  <a:cubicBezTo>
                    <a:pt x="549" y="370"/>
                    <a:pt x="548" y="371"/>
                    <a:pt x="547" y="372"/>
                  </a:cubicBezTo>
                  <a:cubicBezTo>
                    <a:pt x="543" y="374"/>
                    <a:pt x="539" y="377"/>
                    <a:pt x="535" y="379"/>
                  </a:cubicBezTo>
                  <a:cubicBezTo>
                    <a:pt x="531" y="381"/>
                    <a:pt x="526" y="382"/>
                    <a:pt x="521" y="384"/>
                  </a:cubicBezTo>
                  <a:cubicBezTo>
                    <a:pt x="517" y="386"/>
                    <a:pt x="513" y="388"/>
                    <a:pt x="508" y="389"/>
                  </a:cubicBezTo>
                  <a:cubicBezTo>
                    <a:pt x="507" y="390"/>
                    <a:pt x="505" y="391"/>
                    <a:pt x="503" y="392"/>
                  </a:cubicBezTo>
                  <a:cubicBezTo>
                    <a:pt x="502" y="392"/>
                    <a:pt x="499" y="394"/>
                    <a:pt x="498" y="394"/>
                  </a:cubicBezTo>
                  <a:cubicBezTo>
                    <a:pt x="498" y="394"/>
                    <a:pt x="498" y="394"/>
                    <a:pt x="498" y="394"/>
                  </a:cubicBezTo>
                  <a:cubicBezTo>
                    <a:pt x="497" y="394"/>
                    <a:pt x="496" y="395"/>
                    <a:pt x="497" y="396"/>
                  </a:cubicBezTo>
                  <a:cubicBezTo>
                    <a:pt x="497" y="396"/>
                    <a:pt x="497" y="396"/>
                    <a:pt x="497" y="396"/>
                  </a:cubicBezTo>
                  <a:cubicBezTo>
                    <a:pt x="497" y="396"/>
                    <a:pt x="498" y="396"/>
                    <a:pt x="499" y="396"/>
                  </a:cubicBezTo>
                  <a:cubicBezTo>
                    <a:pt x="507" y="392"/>
                    <a:pt x="516" y="388"/>
                    <a:pt x="525" y="384"/>
                  </a:cubicBezTo>
                  <a:cubicBezTo>
                    <a:pt x="532" y="381"/>
                    <a:pt x="540" y="378"/>
                    <a:pt x="546" y="374"/>
                  </a:cubicBezTo>
                  <a:cubicBezTo>
                    <a:pt x="546" y="374"/>
                    <a:pt x="546" y="374"/>
                    <a:pt x="546" y="374"/>
                  </a:cubicBezTo>
                  <a:cubicBezTo>
                    <a:pt x="544" y="376"/>
                    <a:pt x="543" y="379"/>
                    <a:pt x="542" y="381"/>
                  </a:cubicBezTo>
                  <a:cubicBezTo>
                    <a:pt x="542" y="381"/>
                    <a:pt x="542" y="381"/>
                    <a:pt x="542" y="382"/>
                  </a:cubicBezTo>
                  <a:cubicBezTo>
                    <a:pt x="535" y="386"/>
                    <a:pt x="529" y="392"/>
                    <a:pt x="523" y="397"/>
                  </a:cubicBezTo>
                  <a:cubicBezTo>
                    <a:pt x="519" y="401"/>
                    <a:pt x="515" y="406"/>
                    <a:pt x="510" y="408"/>
                  </a:cubicBezTo>
                  <a:cubicBezTo>
                    <a:pt x="507" y="409"/>
                    <a:pt x="505" y="409"/>
                    <a:pt x="504" y="411"/>
                  </a:cubicBezTo>
                  <a:cubicBezTo>
                    <a:pt x="504" y="412"/>
                    <a:pt x="504" y="413"/>
                    <a:pt x="505" y="412"/>
                  </a:cubicBezTo>
                  <a:cubicBezTo>
                    <a:pt x="512" y="408"/>
                    <a:pt x="518" y="403"/>
                    <a:pt x="524" y="398"/>
                  </a:cubicBezTo>
                  <a:cubicBezTo>
                    <a:pt x="528" y="395"/>
                    <a:pt x="532" y="393"/>
                    <a:pt x="535" y="390"/>
                  </a:cubicBezTo>
                  <a:cubicBezTo>
                    <a:pt x="536" y="389"/>
                    <a:pt x="539" y="387"/>
                    <a:pt x="541" y="385"/>
                  </a:cubicBezTo>
                  <a:cubicBezTo>
                    <a:pt x="540" y="387"/>
                    <a:pt x="540" y="389"/>
                    <a:pt x="539" y="391"/>
                  </a:cubicBezTo>
                  <a:cubicBezTo>
                    <a:pt x="539" y="391"/>
                    <a:pt x="539" y="391"/>
                    <a:pt x="539" y="391"/>
                  </a:cubicBezTo>
                  <a:cubicBezTo>
                    <a:pt x="536" y="392"/>
                    <a:pt x="534" y="394"/>
                    <a:pt x="532" y="397"/>
                  </a:cubicBezTo>
                  <a:cubicBezTo>
                    <a:pt x="529" y="400"/>
                    <a:pt x="526" y="403"/>
                    <a:pt x="524" y="407"/>
                  </a:cubicBezTo>
                  <a:cubicBezTo>
                    <a:pt x="522" y="409"/>
                    <a:pt x="521" y="413"/>
                    <a:pt x="519" y="415"/>
                  </a:cubicBezTo>
                  <a:cubicBezTo>
                    <a:pt x="517" y="417"/>
                    <a:pt x="515" y="418"/>
                    <a:pt x="512" y="420"/>
                  </a:cubicBezTo>
                  <a:cubicBezTo>
                    <a:pt x="510" y="422"/>
                    <a:pt x="507" y="424"/>
                    <a:pt x="507" y="428"/>
                  </a:cubicBezTo>
                  <a:cubicBezTo>
                    <a:pt x="507" y="428"/>
                    <a:pt x="508" y="428"/>
                    <a:pt x="508" y="428"/>
                  </a:cubicBezTo>
                  <a:cubicBezTo>
                    <a:pt x="510" y="422"/>
                    <a:pt x="515" y="421"/>
                    <a:pt x="518" y="417"/>
                  </a:cubicBezTo>
                  <a:cubicBezTo>
                    <a:pt x="521" y="414"/>
                    <a:pt x="523" y="411"/>
                    <a:pt x="525" y="408"/>
                  </a:cubicBezTo>
                  <a:cubicBezTo>
                    <a:pt x="529" y="402"/>
                    <a:pt x="534" y="397"/>
                    <a:pt x="539" y="392"/>
                  </a:cubicBezTo>
                  <a:cubicBezTo>
                    <a:pt x="538" y="395"/>
                    <a:pt x="537" y="397"/>
                    <a:pt x="536" y="400"/>
                  </a:cubicBezTo>
                  <a:cubicBezTo>
                    <a:pt x="536" y="401"/>
                    <a:pt x="535" y="403"/>
                    <a:pt x="535" y="404"/>
                  </a:cubicBezTo>
                  <a:cubicBezTo>
                    <a:pt x="535" y="404"/>
                    <a:pt x="535" y="404"/>
                    <a:pt x="535" y="404"/>
                  </a:cubicBezTo>
                  <a:cubicBezTo>
                    <a:pt x="533" y="406"/>
                    <a:pt x="530" y="408"/>
                    <a:pt x="529" y="411"/>
                  </a:cubicBezTo>
                  <a:cubicBezTo>
                    <a:pt x="529" y="411"/>
                    <a:pt x="530" y="411"/>
                    <a:pt x="530" y="411"/>
                  </a:cubicBezTo>
                  <a:cubicBezTo>
                    <a:pt x="532" y="409"/>
                    <a:pt x="533" y="407"/>
                    <a:pt x="535" y="405"/>
                  </a:cubicBezTo>
                  <a:cubicBezTo>
                    <a:pt x="533" y="415"/>
                    <a:pt x="535" y="424"/>
                    <a:pt x="539" y="435"/>
                  </a:cubicBezTo>
                  <a:cubicBezTo>
                    <a:pt x="541" y="440"/>
                    <a:pt x="542" y="445"/>
                    <a:pt x="544" y="450"/>
                  </a:cubicBezTo>
                  <a:cubicBezTo>
                    <a:pt x="538" y="455"/>
                    <a:pt x="528" y="454"/>
                    <a:pt x="521" y="453"/>
                  </a:cubicBezTo>
                  <a:cubicBezTo>
                    <a:pt x="512" y="452"/>
                    <a:pt x="503" y="450"/>
                    <a:pt x="494" y="448"/>
                  </a:cubicBezTo>
                  <a:cubicBezTo>
                    <a:pt x="486" y="445"/>
                    <a:pt x="478" y="440"/>
                    <a:pt x="470" y="436"/>
                  </a:cubicBezTo>
                  <a:cubicBezTo>
                    <a:pt x="463" y="433"/>
                    <a:pt x="456" y="429"/>
                    <a:pt x="451" y="422"/>
                  </a:cubicBezTo>
                  <a:cubicBezTo>
                    <a:pt x="445" y="416"/>
                    <a:pt x="439" y="411"/>
                    <a:pt x="434" y="405"/>
                  </a:cubicBezTo>
                  <a:cubicBezTo>
                    <a:pt x="433" y="405"/>
                    <a:pt x="433" y="405"/>
                    <a:pt x="433" y="404"/>
                  </a:cubicBezTo>
                  <a:cubicBezTo>
                    <a:pt x="433" y="404"/>
                    <a:pt x="433" y="404"/>
                    <a:pt x="432" y="403"/>
                  </a:cubicBezTo>
                  <a:cubicBezTo>
                    <a:pt x="427" y="398"/>
                    <a:pt x="424" y="392"/>
                    <a:pt x="421" y="384"/>
                  </a:cubicBezTo>
                  <a:cubicBezTo>
                    <a:pt x="419" y="377"/>
                    <a:pt x="417" y="369"/>
                    <a:pt x="414" y="362"/>
                  </a:cubicBezTo>
                  <a:cubicBezTo>
                    <a:pt x="412" y="355"/>
                    <a:pt x="410" y="347"/>
                    <a:pt x="410" y="340"/>
                  </a:cubicBezTo>
                  <a:cubicBezTo>
                    <a:pt x="410" y="332"/>
                    <a:pt x="411" y="325"/>
                    <a:pt x="415" y="318"/>
                  </a:cubicBezTo>
                  <a:cubicBezTo>
                    <a:pt x="419" y="311"/>
                    <a:pt x="425" y="305"/>
                    <a:pt x="430" y="299"/>
                  </a:cubicBezTo>
                  <a:cubicBezTo>
                    <a:pt x="436" y="293"/>
                    <a:pt x="442" y="287"/>
                    <a:pt x="450" y="283"/>
                  </a:cubicBezTo>
                  <a:close/>
                  <a:moveTo>
                    <a:pt x="455" y="277"/>
                  </a:moveTo>
                  <a:cubicBezTo>
                    <a:pt x="455" y="276"/>
                    <a:pt x="456" y="275"/>
                    <a:pt x="456" y="274"/>
                  </a:cubicBezTo>
                  <a:cubicBezTo>
                    <a:pt x="456" y="275"/>
                    <a:pt x="456" y="276"/>
                    <a:pt x="456" y="276"/>
                  </a:cubicBezTo>
                  <a:cubicBezTo>
                    <a:pt x="456" y="277"/>
                    <a:pt x="455" y="277"/>
                    <a:pt x="455" y="277"/>
                  </a:cubicBezTo>
                  <a:close/>
                  <a:moveTo>
                    <a:pt x="528" y="466"/>
                  </a:moveTo>
                  <a:cubicBezTo>
                    <a:pt x="532" y="466"/>
                    <a:pt x="536" y="464"/>
                    <a:pt x="539" y="462"/>
                  </a:cubicBezTo>
                  <a:cubicBezTo>
                    <a:pt x="542" y="460"/>
                    <a:pt x="544" y="459"/>
                    <a:pt x="547" y="457"/>
                  </a:cubicBezTo>
                  <a:cubicBezTo>
                    <a:pt x="547" y="457"/>
                    <a:pt x="547" y="457"/>
                    <a:pt x="547" y="457"/>
                  </a:cubicBezTo>
                  <a:cubicBezTo>
                    <a:pt x="544" y="460"/>
                    <a:pt x="542" y="463"/>
                    <a:pt x="540" y="465"/>
                  </a:cubicBezTo>
                  <a:cubicBezTo>
                    <a:pt x="537" y="469"/>
                    <a:pt x="533" y="469"/>
                    <a:pt x="529" y="472"/>
                  </a:cubicBezTo>
                  <a:cubicBezTo>
                    <a:pt x="529" y="472"/>
                    <a:pt x="529" y="473"/>
                    <a:pt x="529" y="473"/>
                  </a:cubicBezTo>
                  <a:cubicBezTo>
                    <a:pt x="533" y="474"/>
                    <a:pt x="537" y="470"/>
                    <a:pt x="539" y="468"/>
                  </a:cubicBezTo>
                  <a:cubicBezTo>
                    <a:pt x="542" y="465"/>
                    <a:pt x="545" y="462"/>
                    <a:pt x="548" y="458"/>
                  </a:cubicBezTo>
                  <a:cubicBezTo>
                    <a:pt x="550" y="463"/>
                    <a:pt x="552" y="467"/>
                    <a:pt x="555" y="471"/>
                  </a:cubicBezTo>
                  <a:cubicBezTo>
                    <a:pt x="558" y="476"/>
                    <a:pt x="562" y="480"/>
                    <a:pt x="566" y="485"/>
                  </a:cubicBezTo>
                  <a:cubicBezTo>
                    <a:pt x="560" y="486"/>
                    <a:pt x="555" y="490"/>
                    <a:pt x="549" y="491"/>
                  </a:cubicBezTo>
                  <a:cubicBezTo>
                    <a:pt x="542" y="492"/>
                    <a:pt x="535" y="491"/>
                    <a:pt x="528" y="489"/>
                  </a:cubicBezTo>
                  <a:cubicBezTo>
                    <a:pt x="514" y="484"/>
                    <a:pt x="500" y="479"/>
                    <a:pt x="488" y="471"/>
                  </a:cubicBezTo>
                  <a:cubicBezTo>
                    <a:pt x="481" y="467"/>
                    <a:pt x="475" y="463"/>
                    <a:pt x="470" y="458"/>
                  </a:cubicBezTo>
                  <a:cubicBezTo>
                    <a:pt x="470" y="457"/>
                    <a:pt x="469" y="456"/>
                    <a:pt x="469" y="456"/>
                  </a:cubicBezTo>
                  <a:cubicBezTo>
                    <a:pt x="463" y="451"/>
                    <a:pt x="459" y="445"/>
                    <a:pt x="454" y="438"/>
                  </a:cubicBezTo>
                  <a:cubicBezTo>
                    <a:pt x="451" y="433"/>
                    <a:pt x="446" y="427"/>
                    <a:pt x="443" y="421"/>
                  </a:cubicBezTo>
                  <a:cubicBezTo>
                    <a:pt x="443" y="420"/>
                    <a:pt x="443" y="419"/>
                    <a:pt x="442" y="418"/>
                  </a:cubicBezTo>
                  <a:cubicBezTo>
                    <a:pt x="447" y="423"/>
                    <a:pt x="451" y="429"/>
                    <a:pt x="457" y="433"/>
                  </a:cubicBezTo>
                  <a:cubicBezTo>
                    <a:pt x="463" y="437"/>
                    <a:pt x="471" y="440"/>
                    <a:pt x="477" y="443"/>
                  </a:cubicBezTo>
                  <a:cubicBezTo>
                    <a:pt x="480" y="445"/>
                    <a:pt x="483" y="446"/>
                    <a:pt x="485" y="447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504" y="463"/>
                    <a:pt x="522" y="480"/>
                    <a:pt x="546" y="486"/>
                  </a:cubicBezTo>
                  <a:cubicBezTo>
                    <a:pt x="547" y="486"/>
                    <a:pt x="548" y="485"/>
                    <a:pt x="547" y="485"/>
                  </a:cubicBezTo>
                  <a:cubicBezTo>
                    <a:pt x="536" y="478"/>
                    <a:pt x="523" y="474"/>
                    <a:pt x="513" y="466"/>
                  </a:cubicBezTo>
                  <a:cubicBezTo>
                    <a:pt x="507" y="462"/>
                    <a:pt x="502" y="456"/>
                    <a:pt x="496" y="451"/>
                  </a:cubicBezTo>
                  <a:cubicBezTo>
                    <a:pt x="502" y="453"/>
                    <a:pt x="508" y="454"/>
                    <a:pt x="514" y="456"/>
                  </a:cubicBezTo>
                  <a:cubicBezTo>
                    <a:pt x="513" y="456"/>
                    <a:pt x="512" y="456"/>
                    <a:pt x="511" y="456"/>
                  </a:cubicBezTo>
                  <a:cubicBezTo>
                    <a:pt x="509" y="456"/>
                    <a:pt x="508" y="457"/>
                    <a:pt x="507" y="457"/>
                  </a:cubicBezTo>
                  <a:cubicBezTo>
                    <a:pt x="507" y="458"/>
                    <a:pt x="507" y="459"/>
                    <a:pt x="507" y="459"/>
                  </a:cubicBezTo>
                  <a:cubicBezTo>
                    <a:pt x="510" y="460"/>
                    <a:pt x="513" y="458"/>
                    <a:pt x="515" y="457"/>
                  </a:cubicBezTo>
                  <a:cubicBezTo>
                    <a:pt x="517" y="457"/>
                    <a:pt x="518" y="457"/>
                    <a:pt x="520" y="456"/>
                  </a:cubicBezTo>
                  <a:cubicBezTo>
                    <a:pt x="525" y="457"/>
                    <a:pt x="532" y="458"/>
                    <a:pt x="538" y="457"/>
                  </a:cubicBezTo>
                  <a:cubicBezTo>
                    <a:pt x="534" y="458"/>
                    <a:pt x="531" y="460"/>
                    <a:pt x="527" y="460"/>
                  </a:cubicBezTo>
                  <a:cubicBezTo>
                    <a:pt x="523" y="460"/>
                    <a:pt x="519" y="460"/>
                    <a:pt x="515" y="462"/>
                  </a:cubicBezTo>
                  <a:cubicBezTo>
                    <a:pt x="514" y="462"/>
                    <a:pt x="514" y="464"/>
                    <a:pt x="516" y="464"/>
                  </a:cubicBezTo>
                  <a:cubicBezTo>
                    <a:pt x="522" y="463"/>
                    <a:pt x="528" y="461"/>
                    <a:pt x="535" y="459"/>
                  </a:cubicBezTo>
                  <a:cubicBezTo>
                    <a:pt x="538" y="459"/>
                    <a:pt x="542" y="457"/>
                    <a:pt x="545" y="454"/>
                  </a:cubicBezTo>
                  <a:cubicBezTo>
                    <a:pt x="545" y="454"/>
                    <a:pt x="545" y="453"/>
                    <a:pt x="545" y="453"/>
                  </a:cubicBezTo>
                  <a:cubicBezTo>
                    <a:pt x="546" y="454"/>
                    <a:pt x="546" y="455"/>
                    <a:pt x="547" y="456"/>
                  </a:cubicBezTo>
                  <a:cubicBezTo>
                    <a:pt x="544" y="457"/>
                    <a:pt x="541" y="459"/>
                    <a:pt x="538" y="460"/>
                  </a:cubicBezTo>
                  <a:cubicBezTo>
                    <a:pt x="534" y="462"/>
                    <a:pt x="531" y="463"/>
                    <a:pt x="528" y="465"/>
                  </a:cubicBezTo>
                  <a:cubicBezTo>
                    <a:pt x="528" y="466"/>
                    <a:pt x="528" y="467"/>
                    <a:pt x="528" y="466"/>
                  </a:cubicBezTo>
                  <a:close/>
                  <a:moveTo>
                    <a:pt x="527" y="554"/>
                  </a:moveTo>
                  <a:cubicBezTo>
                    <a:pt x="521" y="565"/>
                    <a:pt x="511" y="574"/>
                    <a:pt x="508" y="586"/>
                  </a:cubicBezTo>
                  <a:cubicBezTo>
                    <a:pt x="508" y="587"/>
                    <a:pt x="508" y="587"/>
                    <a:pt x="509" y="587"/>
                  </a:cubicBezTo>
                  <a:cubicBezTo>
                    <a:pt x="508" y="587"/>
                    <a:pt x="508" y="587"/>
                    <a:pt x="508" y="587"/>
                  </a:cubicBezTo>
                  <a:cubicBezTo>
                    <a:pt x="503" y="592"/>
                    <a:pt x="500" y="599"/>
                    <a:pt x="496" y="605"/>
                  </a:cubicBezTo>
                  <a:cubicBezTo>
                    <a:pt x="494" y="608"/>
                    <a:pt x="490" y="612"/>
                    <a:pt x="487" y="615"/>
                  </a:cubicBezTo>
                  <a:cubicBezTo>
                    <a:pt x="487" y="615"/>
                    <a:pt x="487" y="615"/>
                    <a:pt x="487" y="614"/>
                  </a:cubicBezTo>
                  <a:cubicBezTo>
                    <a:pt x="488" y="614"/>
                    <a:pt x="488" y="614"/>
                    <a:pt x="489" y="613"/>
                  </a:cubicBezTo>
                  <a:cubicBezTo>
                    <a:pt x="490" y="607"/>
                    <a:pt x="492" y="600"/>
                    <a:pt x="495" y="595"/>
                  </a:cubicBezTo>
                  <a:cubicBezTo>
                    <a:pt x="498" y="588"/>
                    <a:pt x="503" y="584"/>
                    <a:pt x="507" y="578"/>
                  </a:cubicBezTo>
                  <a:cubicBezTo>
                    <a:pt x="515" y="569"/>
                    <a:pt x="521" y="558"/>
                    <a:pt x="526" y="547"/>
                  </a:cubicBezTo>
                  <a:cubicBezTo>
                    <a:pt x="532" y="536"/>
                    <a:pt x="537" y="524"/>
                    <a:pt x="544" y="513"/>
                  </a:cubicBezTo>
                  <a:cubicBezTo>
                    <a:pt x="548" y="507"/>
                    <a:pt x="554" y="500"/>
                    <a:pt x="554" y="493"/>
                  </a:cubicBezTo>
                  <a:cubicBezTo>
                    <a:pt x="558" y="491"/>
                    <a:pt x="562" y="489"/>
                    <a:pt x="567" y="487"/>
                  </a:cubicBezTo>
                  <a:cubicBezTo>
                    <a:pt x="567" y="487"/>
                    <a:pt x="567" y="487"/>
                    <a:pt x="567" y="487"/>
                  </a:cubicBezTo>
                  <a:cubicBezTo>
                    <a:pt x="571" y="490"/>
                    <a:pt x="575" y="494"/>
                    <a:pt x="579" y="497"/>
                  </a:cubicBezTo>
                  <a:cubicBezTo>
                    <a:pt x="580" y="497"/>
                    <a:pt x="581" y="498"/>
                    <a:pt x="582" y="499"/>
                  </a:cubicBezTo>
                  <a:cubicBezTo>
                    <a:pt x="582" y="499"/>
                    <a:pt x="582" y="499"/>
                    <a:pt x="582" y="499"/>
                  </a:cubicBezTo>
                  <a:cubicBezTo>
                    <a:pt x="575" y="507"/>
                    <a:pt x="568" y="514"/>
                    <a:pt x="562" y="522"/>
                  </a:cubicBezTo>
                  <a:cubicBezTo>
                    <a:pt x="558" y="527"/>
                    <a:pt x="553" y="532"/>
                    <a:pt x="552" y="538"/>
                  </a:cubicBezTo>
                  <a:cubicBezTo>
                    <a:pt x="546" y="544"/>
                    <a:pt x="540" y="551"/>
                    <a:pt x="534" y="558"/>
                  </a:cubicBezTo>
                  <a:cubicBezTo>
                    <a:pt x="530" y="563"/>
                    <a:pt x="526" y="567"/>
                    <a:pt x="523" y="573"/>
                  </a:cubicBezTo>
                  <a:cubicBezTo>
                    <a:pt x="521" y="578"/>
                    <a:pt x="520" y="581"/>
                    <a:pt x="515" y="583"/>
                  </a:cubicBezTo>
                  <a:cubicBezTo>
                    <a:pt x="513" y="584"/>
                    <a:pt x="511" y="585"/>
                    <a:pt x="509" y="587"/>
                  </a:cubicBezTo>
                  <a:cubicBezTo>
                    <a:pt x="513" y="581"/>
                    <a:pt x="515" y="575"/>
                    <a:pt x="519" y="570"/>
                  </a:cubicBezTo>
                  <a:cubicBezTo>
                    <a:pt x="522" y="565"/>
                    <a:pt x="525" y="560"/>
                    <a:pt x="528" y="555"/>
                  </a:cubicBezTo>
                  <a:cubicBezTo>
                    <a:pt x="528" y="554"/>
                    <a:pt x="528" y="554"/>
                    <a:pt x="527" y="554"/>
                  </a:cubicBezTo>
                  <a:close/>
                  <a:moveTo>
                    <a:pt x="486" y="620"/>
                  </a:moveTo>
                  <a:cubicBezTo>
                    <a:pt x="486" y="620"/>
                    <a:pt x="486" y="620"/>
                    <a:pt x="486" y="620"/>
                  </a:cubicBezTo>
                  <a:cubicBezTo>
                    <a:pt x="481" y="620"/>
                    <a:pt x="477" y="618"/>
                    <a:pt x="472" y="617"/>
                  </a:cubicBezTo>
                  <a:cubicBezTo>
                    <a:pt x="469" y="616"/>
                    <a:pt x="460" y="615"/>
                    <a:pt x="461" y="611"/>
                  </a:cubicBezTo>
                  <a:cubicBezTo>
                    <a:pt x="464" y="600"/>
                    <a:pt x="470" y="589"/>
                    <a:pt x="475" y="578"/>
                  </a:cubicBezTo>
                  <a:cubicBezTo>
                    <a:pt x="482" y="563"/>
                    <a:pt x="488" y="547"/>
                    <a:pt x="493" y="532"/>
                  </a:cubicBezTo>
                  <a:cubicBezTo>
                    <a:pt x="499" y="517"/>
                    <a:pt x="505" y="501"/>
                    <a:pt x="509" y="486"/>
                  </a:cubicBezTo>
                  <a:cubicBezTo>
                    <a:pt x="516" y="489"/>
                    <a:pt x="523" y="491"/>
                    <a:pt x="531" y="493"/>
                  </a:cubicBezTo>
                  <a:cubicBezTo>
                    <a:pt x="530" y="493"/>
                    <a:pt x="530" y="494"/>
                    <a:pt x="530" y="494"/>
                  </a:cubicBezTo>
                  <a:cubicBezTo>
                    <a:pt x="531" y="498"/>
                    <a:pt x="525" y="505"/>
                    <a:pt x="522" y="508"/>
                  </a:cubicBezTo>
                  <a:cubicBezTo>
                    <a:pt x="518" y="513"/>
                    <a:pt x="516" y="520"/>
                    <a:pt x="514" y="526"/>
                  </a:cubicBezTo>
                  <a:cubicBezTo>
                    <a:pt x="511" y="534"/>
                    <a:pt x="508" y="542"/>
                    <a:pt x="505" y="550"/>
                  </a:cubicBezTo>
                  <a:cubicBezTo>
                    <a:pt x="502" y="556"/>
                    <a:pt x="498" y="563"/>
                    <a:pt x="496" y="569"/>
                  </a:cubicBezTo>
                  <a:cubicBezTo>
                    <a:pt x="491" y="580"/>
                    <a:pt x="487" y="591"/>
                    <a:pt x="484" y="602"/>
                  </a:cubicBezTo>
                  <a:cubicBezTo>
                    <a:pt x="482" y="609"/>
                    <a:pt x="481" y="615"/>
                    <a:pt x="486" y="620"/>
                  </a:cubicBezTo>
                  <a:close/>
                  <a:moveTo>
                    <a:pt x="466" y="585"/>
                  </a:moveTo>
                  <a:cubicBezTo>
                    <a:pt x="466" y="579"/>
                    <a:pt x="466" y="573"/>
                    <a:pt x="465" y="568"/>
                  </a:cubicBezTo>
                  <a:cubicBezTo>
                    <a:pt x="464" y="560"/>
                    <a:pt x="462" y="553"/>
                    <a:pt x="462" y="546"/>
                  </a:cubicBezTo>
                  <a:cubicBezTo>
                    <a:pt x="461" y="539"/>
                    <a:pt x="462" y="533"/>
                    <a:pt x="462" y="526"/>
                  </a:cubicBezTo>
                  <a:cubicBezTo>
                    <a:pt x="462" y="513"/>
                    <a:pt x="462" y="499"/>
                    <a:pt x="466" y="486"/>
                  </a:cubicBezTo>
                  <a:cubicBezTo>
                    <a:pt x="468" y="479"/>
                    <a:pt x="471" y="471"/>
                    <a:pt x="471" y="463"/>
                  </a:cubicBezTo>
                  <a:cubicBezTo>
                    <a:pt x="477" y="469"/>
                    <a:pt x="484" y="473"/>
                    <a:pt x="491" y="477"/>
                  </a:cubicBezTo>
                  <a:cubicBezTo>
                    <a:pt x="496" y="480"/>
                    <a:pt x="500" y="482"/>
                    <a:pt x="505" y="484"/>
                  </a:cubicBezTo>
                  <a:cubicBezTo>
                    <a:pt x="503" y="494"/>
                    <a:pt x="499" y="503"/>
                    <a:pt x="496" y="513"/>
                  </a:cubicBezTo>
                  <a:cubicBezTo>
                    <a:pt x="493" y="522"/>
                    <a:pt x="490" y="531"/>
                    <a:pt x="486" y="540"/>
                  </a:cubicBezTo>
                  <a:cubicBezTo>
                    <a:pt x="480" y="557"/>
                    <a:pt x="473" y="573"/>
                    <a:pt x="466" y="590"/>
                  </a:cubicBezTo>
                  <a:cubicBezTo>
                    <a:pt x="466" y="588"/>
                    <a:pt x="466" y="586"/>
                    <a:pt x="466" y="585"/>
                  </a:cubicBezTo>
                  <a:close/>
                  <a:moveTo>
                    <a:pt x="492" y="588"/>
                  </a:moveTo>
                  <a:cubicBezTo>
                    <a:pt x="497" y="576"/>
                    <a:pt x="502" y="564"/>
                    <a:pt x="508" y="552"/>
                  </a:cubicBezTo>
                  <a:cubicBezTo>
                    <a:pt x="511" y="546"/>
                    <a:pt x="513" y="539"/>
                    <a:pt x="515" y="533"/>
                  </a:cubicBezTo>
                  <a:cubicBezTo>
                    <a:pt x="518" y="526"/>
                    <a:pt x="520" y="518"/>
                    <a:pt x="524" y="511"/>
                  </a:cubicBezTo>
                  <a:cubicBezTo>
                    <a:pt x="527" y="507"/>
                    <a:pt x="535" y="499"/>
                    <a:pt x="532" y="493"/>
                  </a:cubicBezTo>
                  <a:cubicBezTo>
                    <a:pt x="533" y="493"/>
                    <a:pt x="533" y="494"/>
                    <a:pt x="534" y="494"/>
                  </a:cubicBezTo>
                  <a:cubicBezTo>
                    <a:pt x="539" y="495"/>
                    <a:pt x="546" y="495"/>
                    <a:pt x="551" y="494"/>
                  </a:cubicBezTo>
                  <a:cubicBezTo>
                    <a:pt x="548" y="503"/>
                    <a:pt x="541" y="510"/>
                    <a:pt x="537" y="519"/>
                  </a:cubicBezTo>
                  <a:cubicBezTo>
                    <a:pt x="531" y="530"/>
                    <a:pt x="525" y="541"/>
                    <a:pt x="519" y="553"/>
                  </a:cubicBezTo>
                  <a:cubicBezTo>
                    <a:pt x="516" y="559"/>
                    <a:pt x="513" y="565"/>
                    <a:pt x="509" y="570"/>
                  </a:cubicBezTo>
                  <a:cubicBezTo>
                    <a:pt x="506" y="575"/>
                    <a:pt x="501" y="579"/>
                    <a:pt x="498" y="583"/>
                  </a:cubicBezTo>
                  <a:cubicBezTo>
                    <a:pt x="492" y="590"/>
                    <a:pt x="489" y="597"/>
                    <a:pt x="487" y="605"/>
                  </a:cubicBezTo>
                  <a:cubicBezTo>
                    <a:pt x="488" y="599"/>
                    <a:pt x="491" y="592"/>
                    <a:pt x="492" y="588"/>
                  </a:cubicBezTo>
                  <a:close/>
                  <a:moveTo>
                    <a:pt x="244" y="441"/>
                  </a:moveTo>
                  <a:cubicBezTo>
                    <a:pt x="246" y="444"/>
                    <a:pt x="249" y="447"/>
                    <a:pt x="252" y="449"/>
                  </a:cubicBezTo>
                  <a:cubicBezTo>
                    <a:pt x="253" y="451"/>
                    <a:pt x="255" y="453"/>
                    <a:pt x="257" y="455"/>
                  </a:cubicBezTo>
                  <a:cubicBezTo>
                    <a:pt x="257" y="455"/>
                    <a:pt x="258" y="456"/>
                    <a:pt x="259" y="456"/>
                  </a:cubicBezTo>
                  <a:cubicBezTo>
                    <a:pt x="260" y="458"/>
                    <a:pt x="263" y="462"/>
                    <a:pt x="263" y="462"/>
                  </a:cubicBezTo>
                  <a:cubicBezTo>
                    <a:pt x="264" y="463"/>
                    <a:pt x="264" y="463"/>
                    <a:pt x="264" y="463"/>
                  </a:cubicBezTo>
                  <a:cubicBezTo>
                    <a:pt x="262" y="468"/>
                    <a:pt x="259" y="473"/>
                    <a:pt x="258" y="479"/>
                  </a:cubicBezTo>
                  <a:cubicBezTo>
                    <a:pt x="256" y="474"/>
                    <a:pt x="253" y="470"/>
                    <a:pt x="248" y="473"/>
                  </a:cubicBezTo>
                  <a:cubicBezTo>
                    <a:pt x="245" y="475"/>
                    <a:pt x="242" y="478"/>
                    <a:pt x="239" y="481"/>
                  </a:cubicBezTo>
                  <a:cubicBezTo>
                    <a:pt x="239" y="480"/>
                    <a:pt x="239" y="479"/>
                    <a:pt x="239" y="478"/>
                  </a:cubicBezTo>
                  <a:cubicBezTo>
                    <a:pt x="239" y="472"/>
                    <a:pt x="238" y="466"/>
                    <a:pt x="240" y="460"/>
                  </a:cubicBezTo>
                  <a:cubicBezTo>
                    <a:pt x="241" y="454"/>
                    <a:pt x="242" y="449"/>
                    <a:pt x="243" y="444"/>
                  </a:cubicBezTo>
                  <a:cubicBezTo>
                    <a:pt x="244" y="443"/>
                    <a:pt x="244" y="442"/>
                    <a:pt x="244" y="441"/>
                  </a:cubicBezTo>
                  <a:close/>
                  <a:moveTo>
                    <a:pt x="262" y="474"/>
                  </a:moveTo>
                  <a:cubicBezTo>
                    <a:pt x="263" y="471"/>
                    <a:pt x="265" y="468"/>
                    <a:pt x="266" y="466"/>
                  </a:cubicBezTo>
                  <a:cubicBezTo>
                    <a:pt x="267" y="468"/>
                    <a:pt x="269" y="470"/>
                    <a:pt x="270" y="472"/>
                  </a:cubicBezTo>
                  <a:cubicBezTo>
                    <a:pt x="277" y="483"/>
                    <a:pt x="282" y="494"/>
                    <a:pt x="287" y="506"/>
                  </a:cubicBezTo>
                  <a:cubicBezTo>
                    <a:pt x="292" y="519"/>
                    <a:pt x="297" y="532"/>
                    <a:pt x="301" y="545"/>
                  </a:cubicBezTo>
                  <a:cubicBezTo>
                    <a:pt x="297" y="539"/>
                    <a:pt x="294" y="533"/>
                    <a:pt x="290" y="527"/>
                  </a:cubicBezTo>
                  <a:cubicBezTo>
                    <a:pt x="282" y="515"/>
                    <a:pt x="272" y="505"/>
                    <a:pt x="265" y="493"/>
                  </a:cubicBezTo>
                  <a:cubicBezTo>
                    <a:pt x="263" y="490"/>
                    <a:pt x="262" y="488"/>
                    <a:pt x="262" y="485"/>
                  </a:cubicBezTo>
                  <a:cubicBezTo>
                    <a:pt x="261" y="482"/>
                    <a:pt x="261" y="477"/>
                    <a:pt x="262" y="474"/>
                  </a:cubicBezTo>
                  <a:close/>
                  <a:moveTo>
                    <a:pt x="319" y="530"/>
                  </a:moveTo>
                  <a:cubicBezTo>
                    <a:pt x="316" y="522"/>
                    <a:pt x="312" y="515"/>
                    <a:pt x="310" y="507"/>
                  </a:cubicBezTo>
                  <a:cubicBezTo>
                    <a:pt x="309" y="501"/>
                    <a:pt x="308" y="493"/>
                    <a:pt x="305" y="487"/>
                  </a:cubicBezTo>
                  <a:cubicBezTo>
                    <a:pt x="315" y="490"/>
                    <a:pt x="325" y="490"/>
                    <a:pt x="336" y="487"/>
                  </a:cubicBezTo>
                  <a:cubicBezTo>
                    <a:pt x="336" y="486"/>
                    <a:pt x="336" y="486"/>
                    <a:pt x="337" y="486"/>
                  </a:cubicBezTo>
                  <a:cubicBezTo>
                    <a:pt x="340" y="505"/>
                    <a:pt x="335" y="524"/>
                    <a:pt x="337" y="543"/>
                  </a:cubicBezTo>
                  <a:cubicBezTo>
                    <a:pt x="337" y="552"/>
                    <a:pt x="338" y="562"/>
                    <a:pt x="340" y="571"/>
                  </a:cubicBezTo>
                  <a:cubicBezTo>
                    <a:pt x="340" y="571"/>
                    <a:pt x="340" y="571"/>
                    <a:pt x="340" y="571"/>
                  </a:cubicBezTo>
                  <a:cubicBezTo>
                    <a:pt x="340" y="571"/>
                    <a:pt x="340" y="570"/>
                    <a:pt x="339" y="570"/>
                  </a:cubicBezTo>
                  <a:cubicBezTo>
                    <a:pt x="329" y="558"/>
                    <a:pt x="325" y="544"/>
                    <a:pt x="319" y="530"/>
                  </a:cubicBezTo>
                  <a:close/>
                  <a:moveTo>
                    <a:pt x="370" y="572"/>
                  </a:moveTo>
                  <a:cubicBezTo>
                    <a:pt x="370" y="571"/>
                    <a:pt x="370" y="571"/>
                    <a:pt x="370" y="571"/>
                  </a:cubicBezTo>
                  <a:cubicBezTo>
                    <a:pt x="374" y="565"/>
                    <a:pt x="375" y="556"/>
                    <a:pt x="376" y="549"/>
                  </a:cubicBezTo>
                  <a:cubicBezTo>
                    <a:pt x="377" y="539"/>
                    <a:pt x="378" y="530"/>
                    <a:pt x="378" y="520"/>
                  </a:cubicBezTo>
                  <a:cubicBezTo>
                    <a:pt x="378" y="510"/>
                    <a:pt x="377" y="501"/>
                    <a:pt x="379" y="491"/>
                  </a:cubicBezTo>
                  <a:cubicBezTo>
                    <a:pt x="381" y="484"/>
                    <a:pt x="381" y="477"/>
                    <a:pt x="382" y="470"/>
                  </a:cubicBezTo>
                  <a:cubicBezTo>
                    <a:pt x="382" y="470"/>
                    <a:pt x="382" y="470"/>
                    <a:pt x="382" y="469"/>
                  </a:cubicBezTo>
                  <a:cubicBezTo>
                    <a:pt x="382" y="469"/>
                    <a:pt x="383" y="468"/>
                    <a:pt x="383" y="467"/>
                  </a:cubicBezTo>
                  <a:cubicBezTo>
                    <a:pt x="383" y="466"/>
                    <a:pt x="384" y="465"/>
                    <a:pt x="384" y="464"/>
                  </a:cubicBezTo>
                  <a:cubicBezTo>
                    <a:pt x="387" y="462"/>
                    <a:pt x="391" y="459"/>
                    <a:pt x="394" y="456"/>
                  </a:cubicBezTo>
                  <a:cubicBezTo>
                    <a:pt x="403" y="449"/>
                    <a:pt x="410" y="441"/>
                    <a:pt x="417" y="431"/>
                  </a:cubicBezTo>
                  <a:cubicBezTo>
                    <a:pt x="420" y="426"/>
                    <a:pt x="423" y="421"/>
                    <a:pt x="426" y="416"/>
                  </a:cubicBezTo>
                  <a:cubicBezTo>
                    <a:pt x="428" y="413"/>
                    <a:pt x="429" y="409"/>
                    <a:pt x="431" y="407"/>
                  </a:cubicBezTo>
                  <a:cubicBezTo>
                    <a:pt x="432" y="408"/>
                    <a:pt x="432" y="408"/>
                    <a:pt x="433" y="409"/>
                  </a:cubicBezTo>
                  <a:cubicBezTo>
                    <a:pt x="433" y="409"/>
                    <a:pt x="433" y="409"/>
                    <a:pt x="433" y="410"/>
                  </a:cubicBezTo>
                  <a:cubicBezTo>
                    <a:pt x="438" y="415"/>
                    <a:pt x="439" y="423"/>
                    <a:pt x="443" y="429"/>
                  </a:cubicBezTo>
                  <a:cubicBezTo>
                    <a:pt x="444" y="430"/>
                    <a:pt x="445" y="432"/>
                    <a:pt x="446" y="433"/>
                  </a:cubicBezTo>
                  <a:cubicBezTo>
                    <a:pt x="443" y="440"/>
                    <a:pt x="440" y="448"/>
                    <a:pt x="439" y="455"/>
                  </a:cubicBezTo>
                  <a:cubicBezTo>
                    <a:pt x="438" y="464"/>
                    <a:pt x="440" y="472"/>
                    <a:pt x="438" y="481"/>
                  </a:cubicBezTo>
                  <a:cubicBezTo>
                    <a:pt x="436" y="489"/>
                    <a:pt x="434" y="498"/>
                    <a:pt x="434" y="507"/>
                  </a:cubicBezTo>
                  <a:cubicBezTo>
                    <a:pt x="434" y="516"/>
                    <a:pt x="435" y="525"/>
                    <a:pt x="436" y="534"/>
                  </a:cubicBezTo>
                  <a:cubicBezTo>
                    <a:pt x="437" y="543"/>
                    <a:pt x="437" y="552"/>
                    <a:pt x="437" y="562"/>
                  </a:cubicBezTo>
                  <a:cubicBezTo>
                    <a:pt x="437" y="570"/>
                    <a:pt x="438" y="579"/>
                    <a:pt x="438" y="587"/>
                  </a:cubicBezTo>
                  <a:cubicBezTo>
                    <a:pt x="439" y="593"/>
                    <a:pt x="440" y="599"/>
                    <a:pt x="443" y="604"/>
                  </a:cubicBezTo>
                  <a:cubicBezTo>
                    <a:pt x="442" y="604"/>
                    <a:pt x="442" y="604"/>
                    <a:pt x="442" y="604"/>
                  </a:cubicBezTo>
                  <a:cubicBezTo>
                    <a:pt x="442" y="604"/>
                    <a:pt x="441" y="604"/>
                    <a:pt x="441" y="604"/>
                  </a:cubicBezTo>
                  <a:cubicBezTo>
                    <a:pt x="441" y="604"/>
                    <a:pt x="441" y="604"/>
                    <a:pt x="441" y="604"/>
                  </a:cubicBezTo>
                  <a:cubicBezTo>
                    <a:pt x="442" y="604"/>
                    <a:pt x="441" y="604"/>
                    <a:pt x="442" y="605"/>
                  </a:cubicBezTo>
                  <a:cubicBezTo>
                    <a:pt x="442" y="605"/>
                    <a:pt x="442" y="606"/>
                    <a:pt x="442" y="606"/>
                  </a:cubicBezTo>
                  <a:cubicBezTo>
                    <a:pt x="442" y="606"/>
                    <a:pt x="442" y="607"/>
                    <a:pt x="442" y="607"/>
                  </a:cubicBezTo>
                  <a:cubicBezTo>
                    <a:pt x="442" y="608"/>
                    <a:pt x="442" y="608"/>
                    <a:pt x="442" y="608"/>
                  </a:cubicBezTo>
                  <a:cubicBezTo>
                    <a:pt x="441" y="607"/>
                    <a:pt x="441" y="607"/>
                    <a:pt x="440" y="608"/>
                  </a:cubicBezTo>
                  <a:cubicBezTo>
                    <a:pt x="439" y="609"/>
                    <a:pt x="439" y="613"/>
                    <a:pt x="440" y="615"/>
                  </a:cubicBezTo>
                  <a:cubicBezTo>
                    <a:pt x="441" y="617"/>
                    <a:pt x="442" y="618"/>
                    <a:pt x="444" y="619"/>
                  </a:cubicBezTo>
                  <a:cubicBezTo>
                    <a:pt x="443" y="622"/>
                    <a:pt x="444" y="625"/>
                    <a:pt x="444" y="628"/>
                  </a:cubicBezTo>
                  <a:cubicBezTo>
                    <a:pt x="445" y="634"/>
                    <a:pt x="445" y="640"/>
                    <a:pt x="444" y="646"/>
                  </a:cubicBezTo>
                  <a:cubicBezTo>
                    <a:pt x="443" y="658"/>
                    <a:pt x="439" y="670"/>
                    <a:pt x="435" y="682"/>
                  </a:cubicBezTo>
                  <a:cubicBezTo>
                    <a:pt x="433" y="688"/>
                    <a:pt x="431" y="694"/>
                    <a:pt x="428" y="700"/>
                  </a:cubicBezTo>
                  <a:cubicBezTo>
                    <a:pt x="428" y="694"/>
                    <a:pt x="422" y="688"/>
                    <a:pt x="419" y="684"/>
                  </a:cubicBezTo>
                  <a:cubicBezTo>
                    <a:pt x="412" y="672"/>
                    <a:pt x="406" y="659"/>
                    <a:pt x="400" y="647"/>
                  </a:cubicBezTo>
                  <a:cubicBezTo>
                    <a:pt x="394" y="633"/>
                    <a:pt x="390" y="620"/>
                    <a:pt x="382" y="607"/>
                  </a:cubicBezTo>
                  <a:cubicBezTo>
                    <a:pt x="381" y="604"/>
                    <a:pt x="378" y="602"/>
                    <a:pt x="377" y="598"/>
                  </a:cubicBezTo>
                  <a:cubicBezTo>
                    <a:pt x="376" y="596"/>
                    <a:pt x="376" y="593"/>
                    <a:pt x="375" y="590"/>
                  </a:cubicBezTo>
                  <a:cubicBezTo>
                    <a:pt x="374" y="586"/>
                    <a:pt x="373" y="583"/>
                    <a:pt x="369" y="581"/>
                  </a:cubicBezTo>
                  <a:cubicBezTo>
                    <a:pt x="370" y="578"/>
                    <a:pt x="370" y="575"/>
                    <a:pt x="370" y="572"/>
                  </a:cubicBezTo>
                  <a:close/>
                  <a:moveTo>
                    <a:pt x="444" y="615"/>
                  </a:moveTo>
                  <a:cubicBezTo>
                    <a:pt x="444" y="615"/>
                    <a:pt x="444" y="614"/>
                    <a:pt x="443" y="614"/>
                  </a:cubicBezTo>
                  <a:cubicBezTo>
                    <a:pt x="443" y="613"/>
                    <a:pt x="443" y="612"/>
                    <a:pt x="443" y="611"/>
                  </a:cubicBezTo>
                  <a:cubicBezTo>
                    <a:pt x="443" y="611"/>
                    <a:pt x="444" y="611"/>
                    <a:pt x="444" y="611"/>
                  </a:cubicBezTo>
                  <a:cubicBezTo>
                    <a:pt x="445" y="612"/>
                    <a:pt x="445" y="613"/>
                    <a:pt x="446" y="614"/>
                  </a:cubicBezTo>
                  <a:cubicBezTo>
                    <a:pt x="446" y="614"/>
                    <a:pt x="446" y="614"/>
                    <a:pt x="446" y="614"/>
                  </a:cubicBezTo>
                  <a:cubicBezTo>
                    <a:pt x="445" y="614"/>
                    <a:pt x="445" y="614"/>
                    <a:pt x="445" y="615"/>
                  </a:cubicBezTo>
                  <a:cubicBezTo>
                    <a:pt x="445" y="615"/>
                    <a:pt x="444" y="615"/>
                    <a:pt x="444" y="615"/>
                  </a:cubicBezTo>
                  <a:close/>
                  <a:moveTo>
                    <a:pt x="443" y="595"/>
                  </a:moveTo>
                  <a:cubicBezTo>
                    <a:pt x="442" y="589"/>
                    <a:pt x="442" y="583"/>
                    <a:pt x="441" y="577"/>
                  </a:cubicBezTo>
                  <a:cubicBezTo>
                    <a:pt x="439" y="560"/>
                    <a:pt x="441" y="543"/>
                    <a:pt x="439" y="526"/>
                  </a:cubicBezTo>
                  <a:cubicBezTo>
                    <a:pt x="438" y="517"/>
                    <a:pt x="437" y="508"/>
                    <a:pt x="438" y="500"/>
                  </a:cubicBezTo>
                  <a:cubicBezTo>
                    <a:pt x="439" y="492"/>
                    <a:pt x="442" y="484"/>
                    <a:pt x="443" y="476"/>
                  </a:cubicBezTo>
                  <a:cubicBezTo>
                    <a:pt x="443" y="468"/>
                    <a:pt x="441" y="461"/>
                    <a:pt x="443" y="454"/>
                  </a:cubicBezTo>
                  <a:cubicBezTo>
                    <a:pt x="444" y="448"/>
                    <a:pt x="446" y="442"/>
                    <a:pt x="448" y="436"/>
                  </a:cubicBezTo>
                  <a:cubicBezTo>
                    <a:pt x="451" y="440"/>
                    <a:pt x="454" y="444"/>
                    <a:pt x="457" y="448"/>
                  </a:cubicBezTo>
                  <a:cubicBezTo>
                    <a:pt x="460" y="453"/>
                    <a:pt x="463" y="457"/>
                    <a:pt x="467" y="460"/>
                  </a:cubicBezTo>
                  <a:cubicBezTo>
                    <a:pt x="468" y="471"/>
                    <a:pt x="463" y="482"/>
                    <a:pt x="461" y="492"/>
                  </a:cubicBezTo>
                  <a:cubicBezTo>
                    <a:pt x="459" y="503"/>
                    <a:pt x="459" y="515"/>
                    <a:pt x="459" y="526"/>
                  </a:cubicBezTo>
                  <a:cubicBezTo>
                    <a:pt x="458" y="539"/>
                    <a:pt x="459" y="551"/>
                    <a:pt x="461" y="564"/>
                  </a:cubicBezTo>
                  <a:cubicBezTo>
                    <a:pt x="463" y="571"/>
                    <a:pt x="463" y="578"/>
                    <a:pt x="463" y="585"/>
                  </a:cubicBezTo>
                  <a:cubicBezTo>
                    <a:pt x="463" y="586"/>
                    <a:pt x="463" y="593"/>
                    <a:pt x="463" y="596"/>
                  </a:cubicBezTo>
                  <a:cubicBezTo>
                    <a:pt x="461" y="599"/>
                    <a:pt x="459" y="603"/>
                    <a:pt x="458" y="607"/>
                  </a:cubicBezTo>
                  <a:cubicBezTo>
                    <a:pt x="456" y="607"/>
                    <a:pt x="455" y="608"/>
                    <a:pt x="454" y="608"/>
                  </a:cubicBezTo>
                  <a:cubicBezTo>
                    <a:pt x="452" y="608"/>
                    <a:pt x="451" y="607"/>
                    <a:pt x="449" y="607"/>
                  </a:cubicBezTo>
                  <a:cubicBezTo>
                    <a:pt x="449" y="606"/>
                    <a:pt x="448" y="606"/>
                    <a:pt x="448" y="606"/>
                  </a:cubicBezTo>
                  <a:cubicBezTo>
                    <a:pt x="445" y="603"/>
                    <a:pt x="444" y="599"/>
                    <a:pt x="443" y="595"/>
                  </a:cubicBezTo>
                  <a:close/>
                  <a:moveTo>
                    <a:pt x="908" y="527"/>
                  </a:moveTo>
                  <a:cubicBezTo>
                    <a:pt x="916" y="520"/>
                    <a:pt x="922" y="512"/>
                    <a:pt x="928" y="505"/>
                  </a:cubicBezTo>
                  <a:cubicBezTo>
                    <a:pt x="940" y="490"/>
                    <a:pt x="950" y="475"/>
                    <a:pt x="959" y="459"/>
                  </a:cubicBezTo>
                  <a:cubicBezTo>
                    <a:pt x="967" y="443"/>
                    <a:pt x="976" y="427"/>
                    <a:pt x="981" y="410"/>
                  </a:cubicBezTo>
                  <a:cubicBezTo>
                    <a:pt x="985" y="398"/>
                    <a:pt x="986" y="385"/>
                    <a:pt x="988" y="372"/>
                  </a:cubicBezTo>
                  <a:cubicBezTo>
                    <a:pt x="988" y="388"/>
                    <a:pt x="985" y="403"/>
                    <a:pt x="980" y="418"/>
                  </a:cubicBezTo>
                  <a:cubicBezTo>
                    <a:pt x="974" y="435"/>
                    <a:pt x="971" y="452"/>
                    <a:pt x="962" y="467"/>
                  </a:cubicBezTo>
                  <a:cubicBezTo>
                    <a:pt x="957" y="475"/>
                    <a:pt x="952" y="482"/>
                    <a:pt x="947" y="490"/>
                  </a:cubicBezTo>
                  <a:cubicBezTo>
                    <a:pt x="943" y="497"/>
                    <a:pt x="939" y="504"/>
                    <a:pt x="934" y="510"/>
                  </a:cubicBezTo>
                  <a:cubicBezTo>
                    <a:pt x="927" y="521"/>
                    <a:pt x="917" y="531"/>
                    <a:pt x="909" y="541"/>
                  </a:cubicBezTo>
                  <a:cubicBezTo>
                    <a:pt x="907" y="542"/>
                    <a:pt x="906" y="544"/>
                    <a:pt x="905" y="546"/>
                  </a:cubicBezTo>
                  <a:cubicBezTo>
                    <a:pt x="904" y="547"/>
                    <a:pt x="904" y="548"/>
                    <a:pt x="903" y="549"/>
                  </a:cubicBezTo>
                  <a:cubicBezTo>
                    <a:pt x="902" y="549"/>
                    <a:pt x="902" y="549"/>
                    <a:pt x="902" y="549"/>
                  </a:cubicBezTo>
                  <a:cubicBezTo>
                    <a:pt x="901" y="549"/>
                    <a:pt x="901" y="550"/>
                    <a:pt x="901" y="550"/>
                  </a:cubicBezTo>
                  <a:cubicBezTo>
                    <a:pt x="898" y="550"/>
                    <a:pt x="896" y="550"/>
                    <a:pt x="893" y="551"/>
                  </a:cubicBezTo>
                  <a:cubicBezTo>
                    <a:pt x="892" y="551"/>
                    <a:pt x="890" y="551"/>
                    <a:pt x="888" y="551"/>
                  </a:cubicBezTo>
                  <a:cubicBezTo>
                    <a:pt x="889" y="550"/>
                    <a:pt x="889" y="548"/>
                    <a:pt x="890" y="546"/>
                  </a:cubicBezTo>
                  <a:cubicBezTo>
                    <a:pt x="893" y="538"/>
                    <a:pt x="902" y="533"/>
                    <a:pt x="908" y="527"/>
                  </a:cubicBezTo>
                  <a:close/>
                  <a:moveTo>
                    <a:pt x="988" y="406"/>
                  </a:moveTo>
                  <a:cubicBezTo>
                    <a:pt x="988" y="406"/>
                    <a:pt x="988" y="406"/>
                    <a:pt x="988" y="406"/>
                  </a:cubicBezTo>
                  <a:cubicBezTo>
                    <a:pt x="988" y="406"/>
                    <a:pt x="988" y="406"/>
                    <a:pt x="989" y="406"/>
                  </a:cubicBezTo>
                  <a:cubicBezTo>
                    <a:pt x="988" y="407"/>
                    <a:pt x="987" y="408"/>
                    <a:pt x="987" y="409"/>
                  </a:cubicBezTo>
                  <a:cubicBezTo>
                    <a:pt x="987" y="408"/>
                    <a:pt x="987" y="407"/>
                    <a:pt x="987" y="407"/>
                  </a:cubicBezTo>
                  <a:cubicBezTo>
                    <a:pt x="988" y="406"/>
                    <a:pt x="988" y="406"/>
                    <a:pt x="988" y="406"/>
                  </a:cubicBezTo>
                  <a:close/>
                  <a:moveTo>
                    <a:pt x="949" y="508"/>
                  </a:moveTo>
                  <a:cubicBezTo>
                    <a:pt x="952" y="506"/>
                    <a:pt x="954" y="504"/>
                    <a:pt x="956" y="502"/>
                  </a:cubicBezTo>
                  <a:cubicBezTo>
                    <a:pt x="954" y="505"/>
                    <a:pt x="952" y="506"/>
                    <a:pt x="949" y="508"/>
                  </a:cubicBezTo>
                  <a:close/>
                  <a:moveTo>
                    <a:pt x="986" y="292"/>
                  </a:moveTo>
                  <a:cubicBezTo>
                    <a:pt x="990" y="292"/>
                    <a:pt x="993" y="291"/>
                    <a:pt x="997" y="291"/>
                  </a:cubicBezTo>
                  <a:cubicBezTo>
                    <a:pt x="1007" y="292"/>
                    <a:pt x="1018" y="293"/>
                    <a:pt x="1026" y="299"/>
                  </a:cubicBezTo>
                  <a:cubicBezTo>
                    <a:pt x="1041" y="309"/>
                    <a:pt x="1048" y="326"/>
                    <a:pt x="1046" y="344"/>
                  </a:cubicBezTo>
                  <a:cubicBezTo>
                    <a:pt x="1044" y="355"/>
                    <a:pt x="1040" y="365"/>
                    <a:pt x="1033" y="373"/>
                  </a:cubicBezTo>
                  <a:cubicBezTo>
                    <a:pt x="1027" y="379"/>
                    <a:pt x="1020" y="384"/>
                    <a:pt x="1013" y="390"/>
                  </a:cubicBezTo>
                  <a:cubicBezTo>
                    <a:pt x="1012" y="390"/>
                    <a:pt x="1012" y="391"/>
                    <a:pt x="1012" y="391"/>
                  </a:cubicBezTo>
                  <a:cubicBezTo>
                    <a:pt x="1016" y="387"/>
                    <a:pt x="1019" y="383"/>
                    <a:pt x="1023" y="379"/>
                  </a:cubicBezTo>
                  <a:cubicBezTo>
                    <a:pt x="1023" y="378"/>
                    <a:pt x="1023" y="377"/>
                    <a:pt x="1022" y="378"/>
                  </a:cubicBezTo>
                  <a:cubicBezTo>
                    <a:pt x="1016" y="382"/>
                    <a:pt x="1013" y="387"/>
                    <a:pt x="1008" y="392"/>
                  </a:cubicBezTo>
                  <a:cubicBezTo>
                    <a:pt x="1004" y="397"/>
                    <a:pt x="998" y="401"/>
                    <a:pt x="994" y="407"/>
                  </a:cubicBezTo>
                  <a:cubicBezTo>
                    <a:pt x="990" y="411"/>
                    <a:pt x="985" y="418"/>
                    <a:pt x="983" y="424"/>
                  </a:cubicBezTo>
                  <a:cubicBezTo>
                    <a:pt x="985" y="416"/>
                    <a:pt x="989" y="410"/>
                    <a:pt x="994" y="403"/>
                  </a:cubicBezTo>
                  <a:cubicBezTo>
                    <a:pt x="998" y="397"/>
                    <a:pt x="1002" y="393"/>
                    <a:pt x="1007" y="388"/>
                  </a:cubicBezTo>
                  <a:cubicBezTo>
                    <a:pt x="1010" y="385"/>
                    <a:pt x="1014" y="382"/>
                    <a:pt x="1016" y="377"/>
                  </a:cubicBezTo>
                  <a:cubicBezTo>
                    <a:pt x="1016" y="377"/>
                    <a:pt x="1016" y="377"/>
                    <a:pt x="1015" y="377"/>
                  </a:cubicBezTo>
                  <a:cubicBezTo>
                    <a:pt x="1007" y="385"/>
                    <a:pt x="999" y="391"/>
                    <a:pt x="992" y="400"/>
                  </a:cubicBezTo>
                  <a:cubicBezTo>
                    <a:pt x="994" y="396"/>
                    <a:pt x="996" y="393"/>
                    <a:pt x="999" y="389"/>
                  </a:cubicBezTo>
                  <a:cubicBezTo>
                    <a:pt x="1003" y="386"/>
                    <a:pt x="1006" y="382"/>
                    <a:pt x="1010" y="378"/>
                  </a:cubicBezTo>
                  <a:cubicBezTo>
                    <a:pt x="1011" y="378"/>
                    <a:pt x="1010" y="377"/>
                    <a:pt x="1009" y="377"/>
                  </a:cubicBezTo>
                  <a:cubicBezTo>
                    <a:pt x="1005" y="381"/>
                    <a:pt x="1000" y="385"/>
                    <a:pt x="995" y="390"/>
                  </a:cubicBezTo>
                  <a:cubicBezTo>
                    <a:pt x="999" y="385"/>
                    <a:pt x="1002" y="381"/>
                    <a:pt x="1005" y="376"/>
                  </a:cubicBezTo>
                  <a:cubicBezTo>
                    <a:pt x="1009" y="372"/>
                    <a:pt x="1013" y="368"/>
                    <a:pt x="1017" y="364"/>
                  </a:cubicBezTo>
                  <a:cubicBezTo>
                    <a:pt x="1022" y="359"/>
                    <a:pt x="1030" y="350"/>
                    <a:pt x="1027" y="342"/>
                  </a:cubicBezTo>
                  <a:cubicBezTo>
                    <a:pt x="1027" y="342"/>
                    <a:pt x="1027" y="342"/>
                    <a:pt x="1027" y="342"/>
                  </a:cubicBezTo>
                  <a:cubicBezTo>
                    <a:pt x="1020" y="363"/>
                    <a:pt x="998" y="373"/>
                    <a:pt x="990" y="393"/>
                  </a:cubicBezTo>
                  <a:cubicBezTo>
                    <a:pt x="991" y="388"/>
                    <a:pt x="992" y="383"/>
                    <a:pt x="992" y="378"/>
                  </a:cubicBezTo>
                  <a:cubicBezTo>
                    <a:pt x="993" y="373"/>
                    <a:pt x="997" y="368"/>
                    <a:pt x="1000" y="365"/>
                  </a:cubicBezTo>
                  <a:cubicBezTo>
                    <a:pt x="1005" y="359"/>
                    <a:pt x="1012" y="354"/>
                    <a:pt x="1017" y="348"/>
                  </a:cubicBezTo>
                  <a:cubicBezTo>
                    <a:pt x="1017" y="348"/>
                    <a:pt x="1017" y="347"/>
                    <a:pt x="1017" y="347"/>
                  </a:cubicBezTo>
                  <a:cubicBezTo>
                    <a:pt x="1009" y="353"/>
                    <a:pt x="1003" y="360"/>
                    <a:pt x="997" y="367"/>
                  </a:cubicBezTo>
                  <a:cubicBezTo>
                    <a:pt x="996" y="369"/>
                    <a:pt x="994" y="371"/>
                    <a:pt x="992" y="374"/>
                  </a:cubicBezTo>
                  <a:cubicBezTo>
                    <a:pt x="992" y="372"/>
                    <a:pt x="992" y="371"/>
                    <a:pt x="992" y="369"/>
                  </a:cubicBezTo>
                  <a:cubicBezTo>
                    <a:pt x="994" y="366"/>
                    <a:pt x="995" y="363"/>
                    <a:pt x="996" y="359"/>
                  </a:cubicBezTo>
                  <a:cubicBezTo>
                    <a:pt x="998" y="356"/>
                    <a:pt x="1000" y="353"/>
                    <a:pt x="1002" y="349"/>
                  </a:cubicBezTo>
                  <a:cubicBezTo>
                    <a:pt x="1009" y="341"/>
                    <a:pt x="1017" y="334"/>
                    <a:pt x="1027" y="330"/>
                  </a:cubicBezTo>
                  <a:cubicBezTo>
                    <a:pt x="1027" y="330"/>
                    <a:pt x="1027" y="330"/>
                    <a:pt x="1026" y="330"/>
                  </a:cubicBezTo>
                  <a:cubicBezTo>
                    <a:pt x="1020" y="331"/>
                    <a:pt x="1015" y="335"/>
                    <a:pt x="1011" y="339"/>
                  </a:cubicBezTo>
                  <a:cubicBezTo>
                    <a:pt x="1007" y="342"/>
                    <a:pt x="1003" y="346"/>
                    <a:pt x="1000" y="350"/>
                  </a:cubicBezTo>
                  <a:cubicBezTo>
                    <a:pt x="999" y="352"/>
                    <a:pt x="995" y="357"/>
                    <a:pt x="992" y="362"/>
                  </a:cubicBezTo>
                  <a:cubicBezTo>
                    <a:pt x="992" y="361"/>
                    <a:pt x="992" y="360"/>
                    <a:pt x="992" y="359"/>
                  </a:cubicBezTo>
                  <a:cubicBezTo>
                    <a:pt x="992" y="359"/>
                    <a:pt x="992" y="359"/>
                    <a:pt x="992" y="359"/>
                  </a:cubicBezTo>
                  <a:cubicBezTo>
                    <a:pt x="993" y="356"/>
                    <a:pt x="993" y="354"/>
                    <a:pt x="994" y="351"/>
                  </a:cubicBezTo>
                  <a:cubicBezTo>
                    <a:pt x="996" y="349"/>
                    <a:pt x="997" y="346"/>
                    <a:pt x="998" y="344"/>
                  </a:cubicBezTo>
                  <a:cubicBezTo>
                    <a:pt x="999" y="343"/>
                    <a:pt x="997" y="342"/>
                    <a:pt x="997" y="343"/>
                  </a:cubicBezTo>
                  <a:cubicBezTo>
                    <a:pt x="995" y="346"/>
                    <a:pt x="993" y="349"/>
                    <a:pt x="992" y="352"/>
                  </a:cubicBezTo>
                  <a:cubicBezTo>
                    <a:pt x="992" y="352"/>
                    <a:pt x="992" y="353"/>
                    <a:pt x="991" y="353"/>
                  </a:cubicBezTo>
                  <a:cubicBezTo>
                    <a:pt x="991" y="352"/>
                    <a:pt x="991" y="351"/>
                    <a:pt x="991" y="350"/>
                  </a:cubicBezTo>
                  <a:cubicBezTo>
                    <a:pt x="991" y="346"/>
                    <a:pt x="990" y="342"/>
                    <a:pt x="990" y="338"/>
                  </a:cubicBezTo>
                  <a:cubicBezTo>
                    <a:pt x="990" y="336"/>
                    <a:pt x="991" y="333"/>
                    <a:pt x="992" y="331"/>
                  </a:cubicBezTo>
                  <a:cubicBezTo>
                    <a:pt x="993" y="328"/>
                    <a:pt x="995" y="326"/>
                    <a:pt x="996" y="324"/>
                  </a:cubicBezTo>
                  <a:cubicBezTo>
                    <a:pt x="997" y="323"/>
                    <a:pt x="996" y="322"/>
                    <a:pt x="995" y="323"/>
                  </a:cubicBezTo>
                  <a:cubicBezTo>
                    <a:pt x="993" y="326"/>
                    <a:pt x="990" y="330"/>
                    <a:pt x="989" y="334"/>
                  </a:cubicBezTo>
                  <a:cubicBezTo>
                    <a:pt x="987" y="325"/>
                    <a:pt x="985" y="316"/>
                    <a:pt x="982" y="308"/>
                  </a:cubicBezTo>
                  <a:cubicBezTo>
                    <a:pt x="980" y="303"/>
                    <a:pt x="979" y="298"/>
                    <a:pt x="977" y="294"/>
                  </a:cubicBezTo>
                  <a:cubicBezTo>
                    <a:pt x="979" y="293"/>
                    <a:pt x="984" y="292"/>
                    <a:pt x="986" y="292"/>
                  </a:cubicBezTo>
                  <a:close/>
                  <a:moveTo>
                    <a:pt x="992" y="256"/>
                  </a:moveTo>
                  <a:cubicBezTo>
                    <a:pt x="992" y="256"/>
                    <a:pt x="992" y="256"/>
                    <a:pt x="992" y="256"/>
                  </a:cubicBezTo>
                  <a:cubicBezTo>
                    <a:pt x="995" y="257"/>
                    <a:pt x="998" y="256"/>
                    <a:pt x="1000" y="255"/>
                  </a:cubicBezTo>
                  <a:cubicBezTo>
                    <a:pt x="1003" y="263"/>
                    <a:pt x="996" y="271"/>
                    <a:pt x="992" y="276"/>
                  </a:cubicBezTo>
                  <a:cubicBezTo>
                    <a:pt x="987" y="281"/>
                    <a:pt x="980" y="285"/>
                    <a:pt x="975" y="290"/>
                  </a:cubicBezTo>
                  <a:cubicBezTo>
                    <a:pt x="973" y="285"/>
                    <a:pt x="971" y="280"/>
                    <a:pt x="968" y="276"/>
                  </a:cubicBezTo>
                  <a:cubicBezTo>
                    <a:pt x="972" y="275"/>
                    <a:pt x="977" y="271"/>
                    <a:pt x="980" y="269"/>
                  </a:cubicBezTo>
                  <a:cubicBezTo>
                    <a:pt x="985" y="266"/>
                    <a:pt x="989" y="261"/>
                    <a:pt x="992" y="256"/>
                  </a:cubicBezTo>
                  <a:close/>
                  <a:moveTo>
                    <a:pt x="880" y="242"/>
                  </a:moveTo>
                  <a:cubicBezTo>
                    <a:pt x="885" y="240"/>
                    <a:pt x="891" y="239"/>
                    <a:pt x="896" y="239"/>
                  </a:cubicBezTo>
                  <a:cubicBezTo>
                    <a:pt x="908" y="237"/>
                    <a:pt x="920" y="234"/>
                    <a:pt x="932" y="231"/>
                  </a:cubicBezTo>
                  <a:cubicBezTo>
                    <a:pt x="939" y="230"/>
                    <a:pt x="946" y="229"/>
                    <a:pt x="953" y="228"/>
                  </a:cubicBezTo>
                  <a:cubicBezTo>
                    <a:pt x="957" y="228"/>
                    <a:pt x="965" y="226"/>
                    <a:pt x="969" y="229"/>
                  </a:cubicBezTo>
                  <a:cubicBezTo>
                    <a:pt x="973" y="231"/>
                    <a:pt x="975" y="235"/>
                    <a:pt x="980" y="236"/>
                  </a:cubicBezTo>
                  <a:cubicBezTo>
                    <a:pt x="988" y="237"/>
                    <a:pt x="992" y="241"/>
                    <a:pt x="991" y="249"/>
                  </a:cubicBezTo>
                  <a:cubicBezTo>
                    <a:pt x="991" y="250"/>
                    <a:pt x="991" y="250"/>
                    <a:pt x="991" y="250"/>
                  </a:cubicBezTo>
                  <a:cubicBezTo>
                    <a:pt x="988" y="257"/>
                    <a:pt x="984" y="263"/>
                    <a:pt x="977" y="267"/>
                  </a:cubicBezTo>
                  <a:cubicBezTo>
                    <a:pt x="974" y="269"/>
                    <a:pt x="969" y="270"/>
                    <a:pt x="966" y="273"/>
                  </a:cubicBezTo>
                  <a:cubicBezTo>
                    <a:pt x="965" y="271"/>
                    <a:pt x="964" y="270"/>
                    <a:pt x="963" y="268"/>
                  </a:cubicBezTo>
                  <a:cubicBezTo>
                    <a:pt x="954" y="257"/>
                    <a:pt x="943" y="250"/>
                    <a:pt x="929" y="249"/>
                  </a:cubicBezTo>
                  <a:cubicBezTo>
                    <a:pt x="915" y="248"/>
                    <a:pt x="902" y="250"/>
                    <a:pt x="891" y="258"/>
                  </a:cubicBezTo>
                  <a:cubicBezTo>
                    <a:pt x="888" y="260"/>
                    <a:pt x="885" y="263"/>
                    <a:pt x="882" y="264"/>
                  </a:cubicBezTo>
                  <a:cubicBezTo>
                    <a:pt x="879" y="266"/>
                    <a:pt x="877" y="267"/>
                    <a:pt x="874" y="268"/>
                  </a:cubicBezTo>
                  <a:cubicBezTo>
                    <a:pt x="871" y="269"/>
                    <a:pt x="869" y="271"/>
                    <a:pt x="867" y="273"/>
                  </a:cubicBezTo>
                  <a:cubicBezTo>
                    <a:pt x="867" y="272"/>
                    <a:pt x="867" y="272"/>
                    <a:pt x="866" y="272"/>
                  </a:cubicBezTo>
                  <a:cubicBezTo>
                    <a:pt x="866" y="272"/>
                    <a:pt x="865" y="272"/>
                    <a:pt x="864" y="272"/>
                  </a:cubicBezTo>
                  <a:cubicBezTo>
                    <a:pt x="864" y="272"/>
                    <a:pt x="863" y="272"/>
                    <a:pt x="863" y="272"/>
                  </a:cubicBezTo>
                  <a:cubicBezTo>
                    <a:pt x="861" y="272"/>
                    <a:pt x="860" y="273"/>
                    <a:pt x="859" y="274"/>
                  </a:cubicBezTo>
                  <a:cubicBezTo>
                    <a:pt x="859" y="274"/>
                    <a:pt x="859" y="275"/>
                    <a:pt x="860" y="275"/>
                  </a:cubicBezTo>
                  <a:cubicBezTo>
                    <a:pt x="861" y="275"/>
                    <a:pt x="862" y="274"/>
                    <a:pt x="863" y="274"/>
                  </a:cubicBezTo>
                  <a:cubicBezTo>
                    <a:pt x="863" y="274"/>
                    <a:pt x="864" y="274"/>
                    <a:pt x="865" y="273"/>
                  </a:cubicBezTo>
                  <a:cubicBezTo>
                    <a:pt x="865" y="273"/>
                    <a:pt x="866" y="273"/>
                    <a:pt x="866" y="273"/>
                  </a:cubicBezTo>
                  <a:cubicBezTo>
                    <a:pt x="864" y="275"/>
                    <a:pt x="861" y="278"/>
                    <a:pt x="859" y="281"/>
                  </a:cubicBezTo>
                  <a:cubicBezTo>
                    <a:pt x="856" y="284"/>
                    <a:pt x="853" y="288"/>
                    <a:pt x="849" y="291"/>
                  </a:cubicBezTo>
                  <a:cubicBezTo>
                    <a:pt x="847" y="294"/>
                    <a:pt x="845" y="297"/>
                    <a:pt x="842" y="300"/>
                  </a:cubicBezTo>
                  <a:cubicBezTo>
                    <a:pt x="840" y="302"/>
                    <a:pt x="836" y="304"/>
                    <a:pt x="836" y="307"/>
                  </a:cubicBezTo>
                  <a:cubicBezTo>
                    <a:pt x="835" y="307"/>
                    <a:pt x="835" y="307"/>
                    <a:pt x="835" y="307"/>
                  </a:cubicBezTo>
                  <a:cubicBezTo>
                    <a:pt x="833" y="304"/>
                    <a:pt x="830" y="302"/>
                    <a:pt x="827" y="299"/>
                  </a:cubicBezTo>
                  <a:cubicBezTo>
                    <a:pt x="830" y="298"/>
                    <a:pt x="833" y="296"/>
                    <a:pt x="836" y="295"/>
                  </a:cubicBezTo>
                  <a:cubicBezTo>
                    <a:pt x="839" y="294"/>
                    <a:pt x="843" y="294"/>
                    <a:pt x="846" y="292"/>
                  </a:cubicBezTo>
                  <a:cubicBezTo>
                    <a:pt x="846" y="292"/>
                    <a:pt x="846" y="292"/>
                    <a:pt x="846" y="292"/>
                  </a:cubicBezTo>
                  <a:cubicBezTo>
                    <a:pt x="843" y="291"/>
                    <a:pt x="839" y="292"/>
                    <a:pt x="836" y="293"/>
                  </a:cubicBezTo>
                  <a:cubicBezTo>
                    <a:pt x="832" y="294"/>
                    <a:pt x="828" y="295"/>
                    <a:pt x="825" y="297"/>
                  </a:cubicBezTo>
                  <a:cubicBezTo>
                    <a:pt x="825" y="297"/>
                    <a:pt x="825" y="297"/>
                    <a:pt x="824" y="298"/>
                  </a:cubicBezTo>
                  <a:cubicBezTo>
                    <a:pt x="824" y="297"/>
                    <a:pt x="823" y="297"/>
                    <a:pt x="823" y="296"/>
                  </a:cubicBezTo>
                  <a:cubicBezTo>
                    <a:pt x="824" y="295"/>
                    <a:pt x="826" y="294"/>
                    <a:pt x="827" y="294"/>
                  </a:cubicBezTo>
                  <a:cubicBezTo>
                    <a:pt x="829" y="293"/>
                    <a:pt x="832" y="292"/>
                    <a:pt x="834" y="291"/>
                  </a:cubicBezTo>
                  <a:cubicBezTo>
                    <a:pt x="839" y="290"/>
                    <a:pt x="843" y="286"/>
                    <a:pt x="848" y="285"/>
                  </a:cubicBezTo>
                  <a:cubicBezTo>
                    <a:pt x="849" y="285"/>
                    <a:pt x="849" y="285"/>
                    <a:pt x="848" y="285"/>
                  </a:cubicBezTo>
                  <a:cubicBezTo>
                    <a:pt x="843" y="283"/>
                    <a:pt x="837" y="287"/>
                    <a:pt x="832" y="290"/>
                  </a:cubicBezTo>
                  <a:cubicBezTo>
                    <a:pt x="830" y="291"/>
                    <a:pt x="823" y="292"/>
                    <a:pt x="820" y="294"/>
                  </a:cubicBezTo>
                  <a:cubicBezTo>
                    <a:pt x="819" y="294"/>
                    <a:pt x="818" y="293"/>
                    <a:pt x="818" y="293"/>
                  </a:cubicBezTo>
                  <a:cubicBezTo>
                    <a:pt x="820" y="292"/>
                    <a:pt x="823" y="290"/>
                    <a:pt x="825" y="289"/>
                  </a:cubicBezTo>
                  <a:cubicBezTo>
                    <a:pt x="832" y="286"/>
                    <a:pt x="838" y="284"/>
                    <a:pt x="845" y="282"/>
                  </a:cubicBezTo>
                  <a:cubicBezTo>
                    <a:pt x="847" y="281"/>
                    <a:pt x="846" y="278"/>
                    <a:pt x="845" y="279"/>
                  </a:cubicBezTo>
                  <a:cubicBezTo>
                    <a:pt x="837" y="282"/>
                    <a:pt x="830" y="285"/>
                    <a:pt x="822" y="287"/>
                  </a:cubicBezTo>
                  <a:cubicBezTo>
                    <a:pt x="820" y="288"/>
                    <a:pt x="816" y="289"/>
                    <a:pt x="815" y="291"/>
                  </a:cubicBezTo>
                  <a:cubicBezTo>
                    <a:pt x="814" y="291"/>
                    <a:pt x="814" y="290"/>
                    <a:pt x="813" y="290"/>
                  </a:cubicBezTo>
                  <a:cubicBezTo>
                    <a:pt x="813" y="290"/>
                    <a:pt x="813" y="290"/>
                    <a:pt x="813" y="290"/>
                  </a:cubicBezTo>
                  <a:cubicBezTo>
                    <a:pt x="813" y="289"/>
                    <a:pt x="813" y="289"/>
                    <a:pt x="813" y="289"/>
                  </a:cubicBezTo>
                  <a:cubicBezTo>
                    <a:pt x="815" y="287"/>
                    <a:pt x="817" y="285"/>
                    <a:pt x="819" y="284"/>
                  </a:cubicBezTo>
                  <a:cubicBezTo>
                    <a:pt x="822" y="282"/>
                    <a:pt x="825" y="281"/>
                    <a:pt x="828" y="279"/>
                  </a:cubicBezTo>
                  <a:cubicBezTo>
                    <a:pt x="836" y="276"/>
                    <a:pt x="843" y="273"/>
                    <a:pt x="850" y="270"/>
                  </a:cubicBezTo>
                  <a:cubicBezTo>
                    <a:pt x="864" y="265"/>
                    <a:pt x="877" y="262"/>
                    <a:pt x="891" y="257"/>
                  </a:cubicBezTo>
                  <a:cubicBezTo>
                    <a:pt x="891" y="257"/>
                    <a:pt x="891" y="256"/>
                    <a:pt x="891" y="256"/>
                  </a:cubicBezTo>
                  <a:cubicBezTo>
                    <a:pt x="876" y="258"/>
                    <a:pt x="862" y="264"/>
                    <a:pt x="848" y="269"/>
                  </a:cubicBezTo>
                  <a:cubicBezTo>
                    <a:pt x="842" y="271"/>
                    <a:pt x="835" y="274"/>
                    <a:pt x="829" y="276"/>
                  </a:cubicBezTo>
                  <a:cubicBezTo>
                    <a:pt x="834" y="273"/>
                    <a:pt x="838" y="270"/>
                    <a:pt x="843" y="267"/>
                  </a:cubicBezTo>
                  <a:cubicBezTo>
                    <a:pt x="846" y="266"/>
                    <a:pt x="849" y="264"/>
                    <a:pt x="853" y="263"/>
                  </a:cubicBezTo>
                  <a:cubicBezTo>
                    <a:pt x="858" y="261"/>
                    <a:pt x="863" y="260"/>
                    <a:pt x="869" y="257"/>
                  </a:cubicBezTo>
                  <a:cubicBezTo>
                    <a:pt x="878" y="253"/>
                    <a:pt x="888" y="248"/>
                    <a:pt x="899" y="247"/>
                  </a:cubicBezTo>
                  <a:cubicBezTo>
                    <a:pt x="899" y="246"/>
                    <a:pt x="899" y="245"/>
                    <a:pt x="898" y="245"/>
                  </a:cubicBezTo>
                  <a:cubicBezTo>
                    <a:pt x="888" y="246"/>
                    <a:pt x="879" y="251"/>
                    <a:pt x="869" y="255"/>
                  </a:cubicBezTo>
                  <a:cubicBezTo>
                    <a:pt x="863" y="257"/>
                    <a:pt x="856" y="259"/>
                    <a:pt x="850" y="262"/>
                  </a:cubicBezTo>
                  <a:cubicBezTo>
                    <a:pt x="850" y="262"/>
                    <a:pt x="849" y="262"/>
                    <a:pt x="849" y="262"/>
                  </a:cubicBezTo>
                  <a:cubicBezTo>
                    <a:pt x="855" y="257"/>
                    <a:pt x="861" y="252"/>
                    <a:pt x="866" y="246"/>
                  </a:cubicBezTo>
                  <a:cubicBezTo>
                    <a:pt x="871" y="246"/>
                    <a:pt x="875" y="244"/>
                    <a:pt x="880" y="242"/>
                  </a:cubicBezTo>
                  <a:close/>
                  <a:moveTo>
                    <a:pt x="743" y="122"/>
                  </a:moveTo>
                  <a:cubicBezTo>
                    <a:pt x="745" y="119"/>
                    <a:pt x="747" y="116"/>
                    <a:pt x="750" y="113"/>
                  </a:cubicBezTo>
                  <a:cubicBezTo>
                    <a:pt x="760" y="102"/>
                    <a:pt x="773" y="91"/>
                    <a:pt x="788" y="86"/>
                  </a:cubicBezTo>
                  <a:cubicBezTo>
                    <a:pt x="793" y="84"/>
                    <a:pt x="797" y="82"/>
                    <a:pt x="802" y="83"/>
                  </a:cubicBezTo>
                  <a:cubicBezTo>
                    <a:pt x="806" y="83"/>
                    <a:pt x="809" y="85"/>
                    <a:pt x="812" y="85"/>
                  </a:cubicBezTo>
                  <a:cubicBezTo>
                    <a:pt x="816" y="86"/>
                    <a:pt x="819" y="85"/>
                    <a:pt x="822" y="83"/>
                  </a:cubicBezTo>
                  <a:cubicBezTo>
                    <a:pt x="828" y="78"/>
                    <a:pt x="835" y="71"/>
                    <a:pt x="843" y="74"/>
                  </a:cubicBezTo>
                  <a:cubicBezTo>
                    <a:pt x="850" y="77"/>
                    <a:pt x="858" y="79"/>
                    <a:pt x="864" y="83"/>
                  </a:cubicBezTo>
                  <a:cubicBezTo>
                    <a:pt x="879" y="92"/>
                    <a:pt x="886" y="110"/>
                    <a:pt x="891" y="126"/>
                  </a:cubicBezTo>
                  <a:cubicBezTo>
                    <a:pt x="895" y="141"/>
                    <a:pt x="898" y="156"/>
                    <a:pt x="897" y="171"/>
                  </a:cubicBezTo>
                  <a:cubicBezTo>
                    <a:pt x="895" y="188"/>
                    <a:pt x="890" y="204"/>
                    <a:pt x="881" y="218"/>
                  </a:cubicBezTo>
                  <a:cubicBezTo>
                    <a:pt x="876" y="227"/>
                    <a:pt x="870" y="235"/>
                    <a:pt x="864" y="243"/>
                  </a:cubicBezTo>
                  <a:cubicBezTo>
                    <a:pt x="863" y="244"/>
                    <a:pt x="862" y="245"/>
                    <a:pt x="860" y="246"/>
                  </a:cubicBezTo>
                  <a:cubicBezTo>
                    <a:pt x="854" y="251"/>
                    <a:pt x="848" y="256"/>
                    <a:pt x="842" y="260"/>
                  </a:cubicBezTo>
                  <a:cubicBezTo>
                    <a:pt x="835" y="265"/>
                    <a:pt x="828" y="269"/>
                    <a:pt x="821" y="274"/>
                  </a:cubicBezTo>
                  <a:cubicBezTo>
                    <a:pt x="816" y="278"/>
                    <a:pt x="811" y="282"/>
                    <a:pt x="805" y="286"/>
                  </a:cubicBezTo>
                  <a:cubicBezTo>
                    <a:pt x="803" y="285"/>
                    <a:pt x="801" y="284"/>
                    <a:pt x="798" y="283"/>
                  </a:cubicBezTo>
                  <a:cubicBezTo>
                    <a:pt x="801" y="282"/>
                    <a:pt x="803" y="280"/>
                    <a:pt x="805" y="278"/>
                  </a:cubicBezTo>
                  <a:cubicBezTo>
                    <a:pt x="811" y="274"/>
                    <a:pt x="817" y="270"/>
                    <a:pt x="823" y="265"/>
                  </a:cubicBezTo>
                  <a:cubicBezTo>
                    <a:pt x="836" y="255"/>
                    <a:pt x="848" y="243"/>
                    <a:pt x="859" y="230"/>
                  </a:cubicBezTo>
                  <a:cubicBezTo>
                    <a:pt x="868" y="218"/>
                    <a:pt x="878" y="205"/>
                    <a:pt x="884" y="191"/>
                  </a:cubicBezTo>
                  <a:cubicBezTo>
                    <a:pt x="888" y="182"/>
                    <a:pt x="893" y="171"/>
                    <a:pt x="890" y="161"/>
                  </a:cubicBezTo>
                  <a:cubicBezTo>
                    <a:pt x="890" y="161"/>
                    <a:pt x="889" y="161"/>
                    <a:pt x="889" y="162"/>
                  </a:cubicBezTo>
                  <a:cubicBezTo>
                    <a:pt x="890" y="172"/>
                    <a:pt x="885" y="183"/>
                    <a:pt x="880" y="193"/>
                  </a:cubicBezTo>
                  <a:cubicBezTo>
                    <a:pt x="873" y="206"/>
                    <a:pt x="864" y="220"/>
                    <a:pt x="854" y="231"/>
                  </a:cubicBezTo>
                  <a:cubicBezTo>
                    <a:pt x="844" y="242"/>
                    <a:pt x="833" y="252"/>
                    <a:pt x="822" y="261"/>
                  </a:cubicBezTo>
                  <a:cubicBezTo>
                    <a:pt x="816" y="265"/>
                    <a:pt x="810" y="270"/>
                    <a:pt x="804" y="274"/>
                  </a:cubicBezTo>
                  <a:cubicBezTo>
                    <a:pt x="801" y="277"/>
                    <a:pt x="798" y="280"/>
                    <a:pt x="793" y="282"/>
                  </a:cubicBezTo>
                  <a:cubicBezTo>
                    <a:pt x="789" y="280"/>
                    <a:pt x="784" y="279"/>
                    <a:pt x="779" y="278"/>
                  </a:cubicBezTo>
                  <a:cubicBezTo>
                    <a:pt x="773" y="276"/>
                    <a:pt x="767" y="275"/>
                    <a:pt x="761" y="274"/>
                  </a:cubicBezTo>
                  <a:cubicBezTo>
                    <a:pt x="763" y="273"/>
                    <a:pt x="765" y="272"/>
                    <a:pt x="766" y="271"/>
                  </a:cubicBezTo>
                  <a:cubicBezTo>
                    <a:pt x="772" y="267"/>
                    <a:pt x="777" y="262"/>
                    <a:pt x="781" y="257"/>
                  </a:cubicBezTo>
                  <a:cubicBezTo>
                    <a:pt x="786" y="252"/>
                    <a:pt x="790" y="247"/>
                    <a:pt x="794" y="241"/>
                  </a:cubicBezTo>
                  <a:cubicBezTo>
                    <a:pt x="797" y="236"/>
                    <a:pt x="801" y="231"/>
                    <a:pt x="804" y="226"/>
                  </a:cubicBezTo>
                  <a:cubicBezTo>
                    <a:pt x="807" y="221"/>
                    <a:pt x="810" y="215"/>
                    <a:pt x="814" y="210"/>
                  </a:cubicBezTo>
                  <a:cubicBezTo>
                    <a:pt x="814" y="209"/>
                    <a:pt x="813" y="208"/>
                    <a:pt x="812" y="209"/>
                  </a:cubicBezTo>
                  <a:cubicBezTo>
                    <a:pt x="809" y="213"/>
                    <a:pt x="805" y="218"/>
                    <a:pt x="802" y="222"/>
                  </a:cubicBezTo>
                  <a:cubicBezTo>
                    <a:pt x="800" y="227"/>
                    <a:pt x="798" y="232"/>
                    <a:pt x="795" y="237"/>
                  </a:cubicBezTo>
                  <a:cubicBezTo>
                    <a:pt x="791" y="243"/>
                    <a:pt x="786" y="248"/>
                    <a:pt x="782" y="253"/>
                  </a:cubicBezTo>
                  <a:cubicBezTo>
                    <a:pt x="776" y="259"/>
                    <a:pt x="767" y="270"/>
                    <a:pt x="758" y="272"/>
                  </a:cubicBezTo>
                  <a:cubicBezTo>
                    <a:pt x="760" y="270"/>
                    <a:pt x="761" y="268"/>
                    <a:pt x="762" y="267"/>
                  </a:cubicBezTo>
                  <a:cubicBezTo>
                    <a:pt x="767" y="261"/>
                    <a:pt x="771" y="255"/>
                    <a:pt x="774" y="249"/>
                  </a:cubicBezTo>
                  <a:cubicBezTo>
                    <a:pt x="777" y="245"/>
                    <a:pt x="779" y="242"/>
                    <a:pt x="782" y="238"/>
                  </a:cubicBezTo>
                  <a:cubicBezTo>
                    <a:pt x="785" y="235"/>
                    <a:pt x="787" y="231"/>
                    <a:pt x="789" y="227"/>
                  </a:cubicBezTo>
                  <a:cubicBezTo>
                    <a:pt x="790" y="224"/>
                    <a:pt x="793" y="221"/>
                    <a:pt x="794" y="217"/>
                  </a:cubicBezTo>
                  <a:cubicBezTo>
                    <a:pt x="797" y="213"/>
                    <a:pt x="798" y="209"/>
                    <a:pt x="801" y="205"/>
                  </a:cubicBezTo>
                  <a:cubicBezTo>
                    <a:pt x="802" y="205"/>
                    <a:pt x="801" y="204"/>
                    <a:pt x="800" y="204"/>
                  </a:cubicBezTo>
                  <a:cubicBezTo>
                    <a:pt x="798" y="207"/>
                    <a:pt x="796" y="209"/>
                    <a:pt x="795" y="212"/>
                  </a:cubicBezTo>
                  <a:cubicBezTo>
                    <a:pt x="793" y="216"/>
                    <a:pt x="792" y="220"/>
                    <a:pt x="790" y="223"/>
                  </a:cubicBezTo>
                  <a:cubicBezTo>
                    <a:pt x="787" y="227"/>
                    <a:pt x="785" y="230"/>
                    <a:pt x="783" y="233"/>
                  </a:cubicBezTo>
                  <a:cubicBezTo>
                    <a:pt x="781" y="236"/>
                    <a:pt x="779" y="239"/>
                    <a:pt x="778" y="242"/>
                  </a:cubicBezTo>
                  <a:cubicBezTo>
                    <a:pt x="773" y="248"/>
                    <a:pt x="768" y="254"/>
                    <a:pt x="763" y="260"/>
                  </a:cubicBezTo>
                  <a:cubicBezTo>
                    <a:pt x="760" y="264"/>
                    <a:pt x="758" y="267"/>
                    <a:pt x="754" y="270"/>
                  </a:cubicBezTo>
                  <a:cubicBezTo>
                    <a:pt x="753" y="270"/>
                    <a:pt x="753" y="270"/>
                    <a:pt x="753" y="270"/>
                  </a:cubicBezTo>
                  <a:cubicBezTo>
                    <a:pt x="756" y="266"/>
                    <a:pt x="758" y="261"/>
                    <a:pt x="761" y="256"/>
                  </a:cubicBezTo>
                  <a:cubicBezTo>
                    <a:pt x="761" y="256"/>
                    <a:pt x="760" y="256"/>
                    <a:pt x="760" y="256"/>
                  </a:cubicBezTo>
                  <a:cubicBezTo>
                    <a:pt x="758" y="258"/>
                    <a:pt x="757" y="260"/>
                    <a:pt x="756" y="262"/>
                  </a:cubicBezTo>
                  <a:cubicBezTo>
                    <a:pt x="756" y="260"/>
                    <a:pt x="757" y="259"/>
                    <a:pt x="757" y="258"/>
                  </a:cubicBezTo>
                  <a:cubicBezTo>
                    <a:pt x="758" y="257"/>
                    <a:pt x="758" y="255"/>
                    <a:pt x="759" y="253"/>
                  </a:cubicBezTo>
                  <a:cubicBezTo>
                    <a:pt x="759" y="253"/>
                    <a:pt x="760" y="253"/>
                    <a:pt x="760" y="253"/>
                  </a:cubicBezTo>
                  <a:cubicBezTo>
                    <a:pt x="765" y="242"/>
                    <a:pt x="771" y="232"/>
                    <a:pt x="777" y="223"/>
                  </a:cubicBezTo>
                  <a:cubicBezTo>
                    <a:pt x="782" y="217"/>
                    <a:pt x="786" y="210"/>
                    <a:pt x="789" y="203"/>
                  </a:cubicBezTo>
                  <a:cubicBezTo>
                    <a:pt x="791" y="199"/>
                    <a:pt x="793" y="195"/>
                    <a:pt x="795" y="192"/>
                  </a:cubicBezTo>
                  <a:cubicBezTo>
                    <a:pt x="797" y="188"/>
                    <a:pt x="798" y="185"/>
                    <a:pt x="800" y="182"/>
                  </a:cubicBezTo>
                  <a:cubicBezTo>
                    <a:pt x="800" y="180"/>
                    <a:pt x="798" y="179"/>
                    <a:pt x="798" y="181"/>
                  </a:cubicBezTo>
                  <a:cubicBezTo>
                    <a:pt x="794" y="188"/>
                    <a:pt x="791" y="196"/>
                    <a:pt x="786" y="204"/>
                  </a:cubicBezTo>
                  <a:cubicBezTo>
                    <a:pt x="782" y="211"/>
                    <a:pt x="777" y="218"/>
                    <a:pt x="773" y="225"/>
                  </a:cubicBezTo>
                  <a:cubicBezTo>
                    <a:pt x="770" y="229"/>
                    <a:pt x="767" y="234"/>
                    <a:pt x="764" y="238"/>
                  </a:cubicBezTo>
                  <a:cubicBezTo>
                    <a:pt x="766" y="234"/>
                    <a:pt x="767" y="230"/>
                    <a:pt x="768" y="226"/>
                  </a:cubicBezTo>
                  <a:cubicBezTo>
                    <a:pt x="769" y="222"/>
                    <a:pt x="771" y="219"/>
                    <a:pt x="773" y="215"/>
                  </a:cubicBezTo>
                  <a:cubicBezTo>
                    <a:pt x="775" y="211"/>
                    <a:pt x="776" y="206"/>
                    <a:pt x="779" y="201"/>
                  </a:cubicBezTo>
                  <a:cubicBezTo>
                    <a:pt x="779" y="201"/>
                    <a:pt x="779" y="200"/>
                    <a:pt x="779" y="201"/>
                  </a:cubicBezTo>
                  <a:cubicBezTo>
                    <a:pt x="775" y="205"/>
                    <a:pt x="774" y="211"/>
                    <a:pt x="771" y="216"/>
                  </a:cubicBezTo>
                  <a:cubicBezTo>
                    <a:pt x="770" y="218"/>
                    <a:pt x="769" y="220"/>
                    <a:pt x="769" y="221"/>
                  </a:cubicBezTo>
                  <a:cubicBezTo>
                    <a:pt x="769" y="220"/>
                    <a:pt x="769" y="219"/>
                    <a:pt x="769" y="219"/>
                  </a:cubicBezTo>
                  <a:cubicBezTo>
                    <a:pt x="769" y="217"/>
                    <a:pt x="769" y="215"/>
                    <a:pt x="770" y="213"/>
                  </a:cubicBezTo>
                  <a:cubicBezTo>
                    <a:pt x="772" y="209"/>
                    <a:pt x="773" y="204"/>
                    <a:pt x="775" y="200"/>
                  </a:cubicBezTo>
                  <a:cubicBezTo>
                    <a:pt x="777" y="194"/>
                    <a:pt x="779" y="187"/>
                    <a:pt x="782" y="182"/>
                  </a:cubicBezTo>
                  <a:cubicBezTo>
                    <a:pt x="785" y="177"/>
                    <a:pt x="788" y="173"/>
                    <a:pt x="790" y="167"/>
                  </a:cubicBezTo>
                  <a:cubicBezTo>
                    <a:pt x="791" y="162"/>
                    <a:pt x="793" y="157"/>
                    <a:pt x="796" y="151"/>
                  </a:cubicBezTo>
                  <a:cubicBezTo>
                    <a:pt x="796" y="151"/>
                    <a:pt x="795" y="151"/>
                    <a:pt x="795" y="151"/>
                  </a:cubicBezTo>
                  <a:cubicBezTo>
                    <a:pt x="792" y="156"/>
                    <a:pt x="791" y="161"/>
                    <a:pt x="788" y="166"/>
                  </a:cubicBezTo>
                  <a:cubicBezTo>
                    <a:pt x="786" y="169"/>
                    <a:pt x="785" y="172"/>
                    <a:pt x="783" y="175"/>
                  </a:cubicBezTo>
                  <a:cubicBezTo>
                    <a:pt x="782" y="178"/>
                    <a:pt x="782" y="181"/>
                    <a:pt x="780" y="183"/>
                  </a:cubicBezTo>
                  <a:cubicBezTo>
                    <a:pt x="777" y="188"/>
                    <a:pt x="775" y="194"/>
                    <a:pt x="772" y="199"/>
                  </a:cubicBezTo>
                  <a:cubicBezTo>
                    <a:pt x="772" y="201"/>
                    <a:pt x="771" y="204"/>
                    <a:pt x="770" y="206"/>
                  </a:cubicBezTo>
                  <a:cubicBezTo>
                    <a:pt x="770" y="203"/>
                    <a:pt x="769" y="200"/>
                    <a:pt x="769" y="198"/>
                  </a:cubicBezTo>
                  <a:cubicBezTo>
                    <a:pt x="770" y="192"/>
                    <a:pt x="774" y="186"/>
                    <a:pt x="775" y="181"/>
                  </a:cubicBezTo>
                  <a:cubicBezTo>
                    <a:pt x="777" y="172"/>
                    <a:pt x="780" y="165"/>
                    <a:pt x="785" y="157"/>
                  </a:cubicBezTo>
                  <a:cubicBezTo>
                    <a:pt x="785" y="157"/>
                    <a:pt x="784" y="156"/>
                    <a:pt x="784" y="157"/>
                  </a:cubicBezTo>
                  <a:cubicBezTo>
                    <a:pt x="777" y="162"/>
                    <a:pt x="774" y="172"/>
                    <a:pt x="773" y="180"/>
                  </a:cubicBezTo>
                  <a:cubicBezTo>
                    <a:pt x="772" y="184"/>
                    <a:pt x="772" y="187"/>
                    <a:pt x="770" y="191"/>
                  </a:cubicBezTo>
                  <a:cubicBezTo>
                    <a:pt x="769" y="192"/>
                    <a:pt x="769" y="192"/>
                    <a:pt x="769" y="193"/>
                  </a:cubicBezTo>
                  <a:cubicBezTo>
                    <a:pt x="768" y="191"/>
                    <a:pt x="768" y="188"/>
                    <a:pt x="768" y="186"/>
                  </a:cubicBezTo>
                  <a:cubicBezTo>
                    <a:pt x="768" y="186"/>
                    <a:pt x="768" y="185"/>
                    <a:pt x="768" y="185"/>
                  </a:cubicBezTo>
                  <a:cubicBezTo>
                    <a:pt x="769" y="183"/>
                    <a:pt x="769" y="180"/>
                    <a:pt x="770" y="178"/>
                  </a:cubicBezTo>
                  <a:cubicBezTo>
                    <a:pt x="772" y="172"/>
                    <a:pt x="774" y="166"/>
                    <a:pt x="776" y="160"/>
                  </a:cubicBezTo>
                  <a:cubicBezTo>
                    <a:pt x="777" y="159"/>
                    <a:pt x="775" y="158"/>
                    <a:pt x="775" y="159"/>
                  </a:cubicBezTo>
                  <a:cubicBezTo>
                    <a:pt x="772" y="166"/>
                    <a:pt x="770" y="173"/>
                    <a:pt x="767" y="180"/>
                  </a:cubicBezTo>
                  <a:cubicBezTo>
                    <a:pt x="767" y="180"/>
                    <a:pt x="767" y="180"/>
                    <a:pt x="766" y="181"/>
                  </a:cubicBezTo>
                  <a:cubicBezTo>
                    <a:pt x="766" y="178"/>
                    <a:pt x="765" y="176"/>
                    <a:pt x="764" y="173"/>
                  </a:cubicBezTo>
                  <a:cubicBezTo>
                    <a:pt x="764" y="173"/>
                    <a:pt x="764" y="173"/>
                    <a:pt x="764" y="173"/>
                  </a:cubicBezTo>
                  <a:cubicBezTo>
                    <a:pt x="764" y="171"/>
                    <a:pt x="764" y="170"/>
                    <a:pt x="764" y="169"/>
                  </a:cubicBezTo>
                  <a:cubicBezTo>
                    <a:pt x="765" y="166"/>
                    <a:pt x="765" y="163"/>
                    <a:pt x="765" y="160"/>
                  </a:cubicBezTo>
                  <a:cubicBezTo>
                    <a:pt x="766" y="153"/>
                    <a:pt x="767" y="148"/>
                    <a:pt x="769" y="142"/>
                  </a:cubicBezTo>
                  <a:cubicBezTo>
                    <a:pt x="770" y="141"/>
                    <a:pt x="769" y="141"/>
                    <a:pt x="768" y="141"/>
                  </a:cubicBezTo>
                  <a:cubicBezTo>
                    <a:pt x="764" y="148"/>
                    <a:pt x="765" y="154"/>
                    <a:pt x="763" y="161"/>
                  </a:cubicBezTo>
                  <a:cubicBezTo>
                    <a:pt x="763" y="162"/>
                    <a:pt x="762" y="164"/>
                    <a:pt x="762" y="165"/>
                  </a:cubicBezTo>
                  <a:cubicBezTo>
                    <a:pt x="759" y="158"/>
                    <a:pt x="756" y="149"/>
                    <a:pt x="749" y="145"/>
                  </a:cubicBezTo>
                  <a:cubicBezTo>
                    <a:pt x="747" y="143"/>
                    <a:pt x="746" y="143"/>
                    <a:pt x="743" y="143"/>
                  </a:cubicBezTo>
                  <a:cubicBezTo>
                    <a:pt x="741" y="142"/>
                    <a:pt x="742" y="137"/>
                    <a:pt x="741" y="136"/>
                  </a:cubicBezTo>
                  <a:cubicBezTo>
                    <a:pt x="739" y="133"/>
                    <a:pt x="738" y="132"/>
                    <a:pt x="736" y="132"/>
                  </a:cubicBezTo>
                  <a:cubicBezTo>
                    <a:pt x="736" y="128"/>
                    <a:pt x="740" y="124"/>
                    <a:pt x="743" y="122"/>
                  </a:cubicBezTo>
                  <a:close/>
                  <a:moveTo>
                    <a:pt x="684" y="129"/>
                  </a:moveTo>
                  <a:cubicBezTo>
                    <a:pt x="692" y="127"/>
                    <a:pt x="700" y="126"/>
                    <a:pt x="708" y="126"/>
                  </a:cubicBezTo>
                  <a:cubicBezTo>
                    <a:pt x="712" y="126"/>
                    <a:pt x="716" y="126"/>
                    <a:pt x="719" y="126"/>
                  </a:cubicBezTo>
                  <a:cubicBezTo>
                    <a:pt x="722" y="127"/>
                    <a:pt x="725" y="128"/>
                    <a:pt x="726" y="130"/>
                  </a:cubicBezTo>
                  <a:cubicBezTo>
                    <a:pt x="726" y="131"/>
                    <a:pt x="727" y="132"/>
                    <a:pt x="727" y="132"/>
                  </a:cubicBezTo>
                  <a:cubicBezTo>
                    <a:pt x="730" y="135"/>
                    <a:pt x="737" y="133"/>
                    <a:pt x="738" y="139"/>
                  </a:cubicBezTo>
                  <a:cubicBezTo>
                    <a:pt x="738" y="142"/>
                    <a:pt x="739" y="146"/>
                    <a:pt x="743" y="146"/>
                  </a:cubicBezTo>
                  <a:cubicBezTo>
                    <a:pt x="750" y="146"/>
                    <a:pt x="753" y="155"/>
                    <a:pt x="756" y="160"/>
                  </a:cubicBezTo>
                  <a:cubicBezTo>
                    <a:pt x="761" y="172"/>
                    <a:pt x="765" y="186"/>
                    <a:pt x="766" y="199"/>
                  </a:cubicBezTo>
                  <a:cubicBezTo>
                    <a:pt x="767" y="216"/>
                    <a:pt x="763" y="230"/>
                    <a:pt x="758" y="245"/>
                  </a:cubicBezTo>
                  <a:cubicBezTo>
                    <a:pt x="755" y="254"/>
                    <a:pt x="752" y="266"/>
                    <a:pt x="745" y="273"/>
                  </a:cubicBezTo>
                  <a:cubicBezTo>
                    <a:pt x="745" y="273"/>
                    <a:pt x="745" y="273"/>
                    <a:pt x="745" y="273"/>
                  </a:cubicBezTo>
                  <a:cubicBezTo>
                    <a:pt x="742" y="275"/>
                    <a:pt x="740" y="278"/>
                    <a:pt x="737" y="280"/>
                  </a:cubicBezTo>
                  <a:cubicBezTo>
                    <a:pt x="734" y="282"/>
                    <a:pt x="732" y="284"/>
                    <a:pt x="730" y="286"/>
                  </a:cubicBezTo>
                  <a:cubicBezTo>
                    <a:pt x="726" y="291"/>
                    <a:pt x="722" y="296"/>
                    <a:pt x="718" y="300"/>
                  </a:cubicBezTo>
                  <a:cubicBezTo>
                    <a:pt x="709" y="309"/>
                    <a:pt x="699" y="316"/>
                    <a:pt x="689" y="324"/>
                  </a:cubicBezTo>
                  <a:cubicBezTo>
                    <a:pt x="684" y="329"/>
                    <a:pt x="679" y="334"/>
                    <a:pt x="673" y="338"/>
                  </a:cubicBezTo>
                  <a:cubicBezTo>
                    <a:pt x="668" y="342"/>
                    <a:pt x="663" y="345"/>
                    <a:pt x="657" y="349"/>
                  </a:cubicBezTo>
                  <a:cubicBezTo>
                    <a:pt x="649" y="355"/>
                    <a:pt x="642" y="363"/>
                    <a:pt x="635" y="372"/>
                  </a:cubicBezTo>
                  <a:cubicBezTo>
                    <a:pt x="635" y="372"/>
                    <a:pt x="635" y="372"/>
                    <a:pt x="635" y="372"/>
                  </a:cubicBezTo>
                  <a:cubicBezTo>
                    <a:pt x="635" y="372"/>
                    <a:pt x="634" y="371"/>
                    <a:pt x="633" y="371"/>
                  </a:cubicBezTo>
                  <a:cubicBezTo>
                    <a:pt x="630" y="368"/>
                    <a:pt x="627" y="365"/>
                    <a:pt x="623" y="365"/>
                  </a:cubicBezTo>
                  <a:cubicBezTo>
                    <a:pt x="628" y="357"/>
                    <a:pt x="634" y="350"/>
                    <a:pt x="642" y="345"/>
                  </a:cubicBezTo>
                  <a:cubicBezTo>
                    <a:pt x="646" y="342"/>
                    <a:pt x="650" y="339"/>
                    <a:pt x="655" y="337"/>
                  </a:cubicBezTo>
                  <a:cubicBezTo>
                    <a:pt x="659" y="335"/>
                    <a:pt x="664" y="334"/>
                    <a:pt x="668" y="332"/>
                  </a:cubicBezTo>
                  <a:cubicBezTo>
                    <a:pt x="674" y="327"/>
                    <a:pt x="679" y="319"/>
                    <a:pt x="684" y="313"/>
                  </a:cubicBezTo>
                  <a:cubicBezTo>
                    <a:pt x="689" y="305"/>
                    <a:pt x="695" y="296"/>
                    <a:pt x="704" y="291"/>
                  </a:cubicBezTo>
                  <a:cubicBezTo>
                    <a:pt x="711" y="288"/>
                    <a:pt x="719" y="286"/>
                    <a:pt x="726" y="283"/>
                  </a:cubicBezTo>
                  <a:cubicBezTo>
                    <a:pt x="732" y="280"/>
                    <a:pt x="737" y="274"/>
                    <a:pt x="741" y="268"/>
                  </a:cubicBezTo>
                  <a:cubicBezTo>
                    <a:pt x="745" y="263"/>
                    <a:pt x="748" y="258"/>
                    <a:pt x="750" y="252"/>
                  </a:cubicBezTo>
                  <a:cubicBezTo>
                    <a:pt x="751" y="248"/>
                    <a:pt x="754" y="243"/>
                    <a:pt x="752" y="240"/>
                  </a:cubicBezTo>
                  <a:cubicBezTo>
                    <a:pt x="752" y="239"/>
                    <a:pt x="751" y="240"/>
                    <a:pt x="751" y="241"/>
                  </a:cubicBezTo>
                  <a:cubicBezTo>
                    <a:pt x="752" y="245"/>
                    <a:pt x="747" y="253"/>
                    <a:pt x="746" y="256"/>
                  </a:cubicBezTo>
                  <a:cubicBezTo>
                    <a:pt x="741" y="263"/>
                    <a:pt x="737" y="270"/>
                    <a:pt x="731" y="275"/>
                  </a:cubicBezTo>
                  <a:cubicBezTo>
                    <a:pt x="725" y="281"/>
                    <a:pt x="717" y="282"/>
                    <a:pt x="710" y="285"/>
                  </a:cubicBezTo>
                  <a:cubicBezTo>
                    <a:pt x="703" y="287"/>
                    <a:pt x="697" y="291"/>
                    <a:pt x="692" y="296"/>
                  </a:cubicBezTo>
                  <a:cubicBezTo>
                    <a:pt x="686" y="303"/>
                    <a:pt x="681" y="310"/>
                    <a:pt x="675" y="317"/>
                  </a:cubicBezTo>
                  <a:cubicBezTo>
                    <a:pt x="673" y="321"/>
                    <a:pt x="670" y="326"/>
                    <a:pt x="666" y="328"/>
                  </a:cubicBezTo>
                  <a:cubicBezTo>
                    <a:pt x="664" y="329"/>
                    <a:pt x="662" y="330"/>
                    <a:pt x="661" y="331"/>
                  </a:cubicBezTo>
                  <a:cubicBezTo>
                    <a:pt x="666" y="325"/>
                    <a:pt x="669" y="319"/>
                    <a:pt x="674" y="314"/>
                  </a:cubicBezTo>
                  <a:cubicBezTo>
                    <a:pt x="679" y="310"/>
                    <a:pt x="682" y="304"/>
                    <a:pt x="687" y="300"/>
                  </a:cubicBezTo>
                  <a:cubicBezTo>
                    <a:pt x="690" y="296"/>
                    <a:pt x="694" y="291"/>
                    <a:pt x="698" y="287"/>
                  </a:cubicBezTo>
                  <a:cubicBezTo>
                    <a:pt x="698" y="287"/>
                    <a:pt x="697" y="286"/>
                    <a:pt x="697" y="287"/>
                  </a:cubicBezTo>
                  <a:cubicBezTo>
                    <a:pt x="692" y="291"/>
                    <a:pt x="689" y="296"/>
                    <a:pt x="685" y="301"/>
                  </a:cubicBezTo>
                  <a:cubicBezTo>
                    <a:pt x="681" y="305"/>
                    <a:pt x="677" y="309"/>
                    <a:pt x="673" y="313"/>
                  </a:cubicBezTo>
                  <a:cubicBezTo>
                    <a:pt x="666" y="319"/>
                    <a:pt x="662" y="328"/>
                    <a:pt x="654" y="333"/>
                  </a:cubicBezTo>
                  <a:cubicBezTo>
                    <a:pt x="654" y="333"/>
                    <a:pt x="654" y="333"/>
                    <a:pt x="654" y="333"/>
                  </a:cubicBezTo>
                  <a:cubicBezTo>
                    <a:pt x="656" y="331"/>
                    <a:pt x="657" y="329"/>
                    <a:pt x="659" y="327"/>
                  </a:cubicBezTo>
                  <a:cubicBezTo>
                    <a:pt x="663" y="322"/>
                    <a:pt x="667" y="317"/>
                    <a:pt x="671" y="312"/>
                  </a:cubicBezTo>
                  <a:cubicBezTo>
                    <a:pt x="671" y="312"/>
                    <a:pt x="670" y="311"/>
                    <a:pt x="670" y="312"/>
                  </a:cubicBezTo>
                  <a:cubicBezTo>
                    <a:pt x="667" y="317"/>
                    <a:pt x="662" y="321"/>
                    <a:pt x="658" y="326"/>
                  </a:cubicBezTo>
                  <a:cubicBezTo>
                    <a:pt x="655" y="329"/>
                    <a:pt x="653" y="333"/>
                    <a:pt x="649" y="335"/>
                  </a:cubicBezTo>
                  <a:cubicBezTo>
                    <a:pt x="648" y="336"/>
                    <a:pt x="648" y="336"/>
                    <a:pt x="648" y="336"/>
                  </a:cubicBezTo>
                  <a:cubicBezTo>
                    <a:pt x="646" y="337"/>
                    <a:pt x="643" y="339"/>
                    <a:pt x="641" y="340"/>
                  </a:cubicBezTo>
                  <a:cubicBezTo>
                    <a:pt x="642" y="339"/>
                    <a:pt x="644" y="337"/>
                    <a:pt x="645" y="335"/>
                  </a:cubicBezTo>
                  <a:cubicBezTo>
                    <a:pt x="645" y="335"/>
                    <a:pt x="645" y="335"/>
                    <a:pt x="645" y="335"/>
                  </a:cubicBezTo>
                  <a:cubicBezTo>
                    <a:pt x="641" y="339"/>
                    <a:pt x="637" y="342"/>
                    <a:pt x="633" y="346"/>
                  </a:cubicBezTo>
                  <a:cubicBezTo>
                    <a:pt x="630" y="349"/>
                    <a:pt x="626" y="352"/>
                    <a:pt x="623" y="356"/>
                  </a:cubicBezTo>
                  <a:cubicBezTo>
                    <a:pt x="623" y="356"/>
                    <a:pt x="623" y="355"/>
                    <a:pt x="623" y="354"/>
                  </a:cubicBezTo>
                  <a:cubicBezTo>
                    <a:pt x="624" y="354"/>
                    <a:pt x="624" y="353"/>
                    <a:pt x="625" y="352"/>
                  </a:cubicBezTo>
                  <a:cubicBezTo>
                    <a:pt x="627" y="350"/>
                    <a:pt x="629" y="347"/>
                    <a:pt x="631" y="345"/>
                  </a:cubicBezTo>
                  <a:cubicBezTo>
                    <a:pt x="632" y="343"/>
                    <a:pt x="633" y="341"/>
                    <a:pt x="634" y="339"/>
                  </a:cubicBezTo>
                  <a:cubicBezTo>
                    <a:pt x="635" y="339"/>
                    <a:pt x="635" y="339"/>
                    <a:pt x="635" y="338"/>
                  </a:cubicBezTo>
                  <a:cubicBezTo>
                    <a:pt x="636" y="337"/>
                    <a:pt x="636" y="336"/>
                    <a:pt x="637" y="335"/>
                  </a:cubicBezTo>
                  <a:cubicBezTo>
                    <a:pt x="641" y="330"/>
                    <a:pt x="644" y="325"/>
                    <a:pt x="648" y="320"/>
                  </a:cubicBezTo>
                  <a:cubicBezTo>
                    <a:pt x="648" y="320"/>
                    <a:pt x="648" y="320"/>
                    <a:pt x="647" y="320"/>
                  </a:cubicBezTo>
                  <a:cubicBezTo>
                    <a:pt x="644" y="323"/>
                    <a:pt x="642" y="326"/>
                    <a:pt x="640" y="330"/>
                  </a:cubicBezTo>
                  <a:cubicBezTo>
                    <a:pt x="643" y="324"/>
                    <a:pt x="646" y="319"/>
                    <a:pt x="649" y="313"/>
                  </a:cubicBezTo>
                  <a:cubicBezTo>
                    <a:pt x="654" y="306"/>
                    <a:pt x="659" y="299"/>
                    <a:pt x="664" y="291"/>
                  </a:cubicBezTo>
                  <a:cubicBezTo>
                    <a:pt x="664" y="291"/>
                    <a:pt x="663" y="290"/>
                    <a:pt x="663" y="290"/>
                  </a:cubicBezTo>
                  <a:cubicBezTo>
                    <a:pt x="657" y="298"/>
                    <a:pt x="652" y="306"/>
                    <a:pt x="647" y="314"/>
                  </a:cubicBezTo>
                  <a:cubicBezTo>
                    <a:pt x="642" y="322"/>
                    <a:pt x="637" y="329"/>
                    <a:pt x="634" y="337"/>
                  </a:cubicBezTo>
                  <a:cubicBezTo>
                    <a:pt x="632" y="340"/>
                    <a:pt x="630" y="342"/>
                    <a:pt x="628" y="345"/>
                  </a:cubicBezTo>
                  <a:cubicBezTo>
                    <a:pt x="627" y="346"/>
                    <a:pt x="626" y="348"/>
                    <a:pt x="624" y="349"/>
                  </a:cubicBezTo>
                  <a:cubicBezTo>
                    <a:pt x="629" y="340"/>
                    <a:pt x="633" y="331"/>
                    <a:pt x="638" y="322"/>
                  </a:cubicBezTo>
                  <a:cubicBezTo>
                    <a:pt x="641" y="317"/>
                    <a:pt x="643" y="312"/>
                    <a:pt x="646" y="308"/>
                  </a:cubicBezTo>
                  <a:cubicBezTo>
                    <a:pt x="648" y="303"/>
                    <a:pt x="651" y="299"/>
                    <a:pt x="653" y="295"/>
                  </a:cubicBezTo>
                  <a:cubicBezTo>
                    <a:pt x="653" y="294"/>
                    <a:pt x="653" y="294"/>
                    <a:pt x="653" y="294"/>
                  </a:cubicBezTo>
                  <a:cubicBezTo>
                    <a:pt x="645" y="303"/>
                    <a:pt x="642" y="315"/>
                    <a:pt x="635" y="325"/>
                  </a:cubicBezTo>
                  <a:cubicBezTo>
                    <a:pt x="631" y="331"/>
                    <a:pt x="626" y="337"/>
                    <a:pt x="624" y="345"/>
                  </a:cubicBezTo>
                  <a:cubicBezTo>
                    <a:pt x="625" y="341"/>
                    <a:pt x="626" y="337"/>
                    <a:pt x="627" y="334"/>
                  </a:cubicBezTo>
                  <a:cubicBezTo>
                    <a:pt x="632" y="323"/>
                    <a:pt x="638" y="314"/>
                    <a:pt x="642" y="303"/>
                  </a:cubicBezTo>
                  <a:cubicBezTo>
                    <a:pt x="643" y="302"/>
                    <a:pt x="641" y="302"/>
                    <a:pt x="640" y="303"/>
                  </a:cubicBezTo>
                  <a:cubicBezTo>
                    <a:pt x="636" y="314"/>
                    <a:pt x="628" y="324"/>
                    <a:pt x="624" y="335"/>
                  </a:cubicBezTo>
                  <a:cubicBezTo>
                    <a:pt x="622" y="340"/>
                    <a:pt x="621" y="346"/>
                    <a:pt x="620" y="351"/>
                  </a:cubicBezTo>
                  <a:cubicBezTo>
                    <a:pt x="620" y="351"/>
                    <a:pt x="619" y="350"/>
                    <a:pt x="619" y="350"/>
                  </a:cubicBezTo>
                  <a:cubicBezTo>
                    <a:pt x="619" y="350"/>
                    <a:pt x="619" y="349"/>
                    <a:pt x="619" y="349"/>
                  </a:cubicBezTo>
                  <a:cubicBezTo>
                    <a:pt x="620" y="347"/>
                    <a:pt x="620" y="344"/>
                    <a:pt x="620" y="341"/>
                  </a:cubicBezTo>
                  <a:cubicBezTo>
                    <a:pt x="621" y="335"/>
                    <a:pt x="624" y="329"/>
                    <a:pt x="626" y="324"/>
                  </a:cubicBezTo>
                  <a:cubicBezTo>
                    <a:pt x="631" y="313"/>
                    <a:pt x="637" y="302"/>
                    <a:pt x="640" y="290"/>
                  </a:cubicBezTo>
                  <a:cubicBezTo>
                    <a:pt x="640" y="290"/>
                    <a:pt x="640" y="290"/>
                    <a:pt x="640" y="290"/>
                  </a:cubicBezTo>
                  <a:cubicBezTo>
                    <a:pt x="634" y="303"/>
                    <a:pt x="628" y="315"/>
                    <a:pt x="622" y="328"/>
                  </a:cubicBezTo>
                  <a:cubicBezTo>
                    <a:pt x="622" y="329"/>
                    <a:pt x="622" y="330"/>
                    <a:pt x="621" y="330"/>
                  </a:cubicBezTo>
                  <a:cubicBezTo>
                    <a:pt x="622" y="324"/>
                    <a:pt x="625" y="319"/>
                    <a:pt x="627" y="313"/>
                  </a:cubicBezTo>
                  <a:cubicBezTo>
                    <a:pt x="629" y="310"/>
                    <a:pt x="629" y="307"/>
                    <a:pt x="630" y="304"/>
                  </a:cubicBezTo>
                  <a:cubicBezTo>
                    <a:pt x="632" y="300"/>
                    <a:pt x="634" y="296"/>
                    <a:pt x="635" y="292"/>
                  </a:cubicBezTo>
                  <a:cubicBezTo>
                    <a:pt x="636" y="291"/>
                    <a:pt x="635" y="291"/>
                    <a:pt x="635" y="291"/>
                  </a:cubicBezTo>
                  <a:cubicBezTo>
                    <a:pt x="632" y="296"/>
                    <a:pt x="631" y="301"/>
                    <a:pt x="629" y="306"/>
                  </a:cubicBezTo>
                  <a:cubicBezTo>
                    <a:pt x="627" y="309"/>
                    <a:pt x="625" y="312"/>
                    <a:pt x="624" y="315"/>
                  </a:cubicBezTo>
                  <a:cubicBezTo>
                    <a:pt x="623" y="318"/>
                    <a:pt x="622" y="320"/>
                    <a:pt x="621" y="323"/>
                  </a:cubicBezTo>
                  <a:cubicBezTo>
                    <a:pt x="621" y="321"/>
                    <a:pt x="621" y="319"/>
                    <a:pt x="621" y="317"/>
                  </a:cubicBezTo>
                  <a:cubicBezTo>
                    <a:pt x="623" y="313"/>
                    <a:pt x="624" y="309"/>
                    <a:pt x="625" y="305"/>
                  </a:cubicBezTo>
                  <a:cubicBezTo>
                    <a:pt x="625" y="305"/>
                    <a:pt x="625" y="305"/>
                    <a:pt x="624" y="305"/>
                  </a:cubicBezTo>
                  <a:cubicBezTo>
                    <a:pt x="623" y="307"/>
                    <a:pt x="622" y="310"/>
                    <a:pt x="621" y="313"/>
                  </a:cubicBezTo>
                  <a:cubicBezTo>
                    <a:pt x="622" y="308"/>
                    <a:pt x="622" y="303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4" y="297"/>
                    <a:pt x="624" y="295"/>
                    <a:pt x="625" y="293"/>
                  </a:cubicBezTo>
                  <a:cubicBezTo>
                    <a:pt x="626" y="291"/>
                    <a:pt x="627" y="289"/>
                    <a:pt x="628" y="287"/>
                  </a:cubicBezTo>
                  <a:cubicBezTo>
                    <a:pt x="630" y="283"/>
                    <a:pt x="631" y="280"/>
                    <a:pt x="631" y="277"/>
                  </a:cubicBezTo>
                  <a:cubicBezTo>
                    <a:pt x="631" y="276"/>
                    <a:pt x="631" y="276"/>
                    <a:pt x="630" y="277"/>
                  </a:cubicBezTo>
                  <a:cubicBezTo>
                    <a:pt x="629" y="281"/>
                    <a:pt x="627" y="285"/>
                    <a:pt x="625" y="289"/>
                  </a:cubicBezTo>
                  <a:cubicBezTo>
                    <a:pt x="624" y="291"/>
                    <a:pt x="623" y="292"/>
                    <a:pt x="623" y="294"/>
                  </a:cubicBezTo>
                  <a:cubicBezTo>
                    <a:pt x="623" y="292"/>
                    <a:pt x="623" y="289"/>
                    <a:pt x="623" y="286"/>
                  </a:cubicBezTo>
                  <a:cubicBezTo>
                    <a:pt x="624" y="286"/>
                    <a:pt x="624" y="286"/>
                    <a:pt x="624" y="286"/>
                  </a:cubicBezTo>
                  <a:cubicBezTo>
                    <a:pt x="625" y="282"/>
                    <a:pt x="627" y="279"/>
                    <a:pt x="628" y="276"/>
                  </a:cubicBezTo>
                  <a:cubicBezTo>
                    <a:pt x="628" y="275"/>
                    <a:pt x="628" y="275"/>
                    <a:pt x="627" y="275"/>
                  </a:cubicBezTo>
                  <a:cubicBezTo>
                    <a:pt x="626" y="277"/>
                    <a:pt x="625" y="280"/>
                    <a:pt x="624" y="282"/>
                  </a:cubicBezTo>
                  <a:cubicBezTo>
                    <a:pt x="624" y="280"/>
                    <a:pt x="624" y="278"/>
                    <a:pt x="624" y="276"/>
                  </a:cubicBezTo>
                  <a:cubicBezTo>
                    <a:pt x="624" y="267"/>
                    <a:pt x="624" y="257"/>
                    <a:pt x="622" y="247"/>
                  </a:cubicBezTo>
                  <a:cubicBezTo>
                    <a:pt x="624" y="245"/>
                    <a:pt x="622" y="243"/>
                    <a:pt x="623" y="241"/>
                  </a:cubicBezTo>
                  <a:cubicBezTo>
                    <a:pt x="623" y="239"/>
                    <a:pt x="623" y="238"/>
                    <a:pt x="623" y="237"/>
                  </a:cubicBezTo>
                  <a:cubicBezTo>
                    <a:pt x="623" y="235"/>
                    <a:pt x="623" y="234"/>
                    <a:pt x="623" y="233"/>
                  </a:cubicBezTo>
                  <a:cubicBezTo>
                    <a:pt x="623" y="232"/>
                    <a:pt x="622" y="232"/>
                    <a:pt x="622" y="233"/>
                  </a:cubicBezTo>
                  <a:cubicBezTo>
                    <a:pt x="622" y="234"/>
                    <a:pt x="621" y="236"/>
                    <a:pt x="621" y="237"/>
                  </a:cubicBezTo>
                  <a:cubicBezTo>
                    <a:pt x="621" y="238"/>
                    <a:pt x="622" y="239"/>
                    <a:pt x="622" y="241"/>
                  </a:cubicBezTo>
                  <a:cubicBezTo>
                    <a:pt x="622" y="242"/>
                    <a:pt x="622" y="243"/>
                    <a:pt x="621" y="244"/>
                  </a:cubicBezTo>
                  <a:cubicBezTo>
                    <a:pt x="620" y="239"/>
                    <a:pt x="619" y="234"/>
                    <a:pt x="617" y="229"/>
                  </a:cubicBezTo>
                  <a:cubicBezTo>
                    <a:pt x="613" y="218"/>
                    <a:pt x="607" y="206"/>
                    <a:pt x="601" y="196"/>
                  </a:cubicBezTo>
                  <a:cubicBezTo>
                    <a:pt x="601" y="193"/>
                    <a:pt x="605" y="190"/>
                    <a:pt x="606" y="187"/>
                  </a:cubicBezTo>
                  <a:cubicBezTo>
                    <a:pt x="609" y="184"/>
                    <a:pt x="611" y="180"/>
                    <a:pt x="614" y="177"/>
                  </a:cubicBezTo>
                  <a:cubicBezTo>
                    <a:pt x="619" y="170"/>
                    <a:pt x="624" y="163"/>
                    <a:pt x="631" y="157"/>
                  </a:cubicBezTo>
                  <a:cubicBezTo>
                    <a:pt x="636" y="152"/>
                    <a:pt x="641" y="147"/>
                    <a:pt x="648" y="144"/>
                  </a:cubicBezTo>
                  <a:cubicBezTo>
                    <a:pt x="653" y="141"/>
                    <a:pt x="657" y="139"/>
                    <a:pt x="662" y="136"/>
                  </a:cubicBezTo>
                  <a:cubicBezTo>
                    <a:pt x="668" y="130"/>
                    <a:pt x="676" y="130"/>
                    <a:pt x="684" y="129"/>
                  </a:cubicBezTo>
                  <a:close/>
                  <a:moveTo>
                    <a:pt x="538" y="132"/>
                  </a:moveTo>
                  <a:cubicBezTo>
                    <a:pt x="540" y="130"/>
                    <a:pt x="541" y="129"/>
                    <a:pt x="542" y="128"/>
                  </a:cubicBezTo>
                  <a:cubicBezTo>
                    <a:pt x="547" y="123"/>
                    <a:pt x="552" y="119"/>
                    <a:pt x="558" y="116"/>
                  </a:cubicBezTo>
                  <a:cubicBezTo>
                    <a:pt x="570" y="111"/>
                    <a:pt x="582" y="109"/>
                    <a:pt x="595" y="110"/>
                  </a:cubicBezTo>
                  <a:cubicBezTo>
                    <a:pt x="596" y="110"/>
                    <a:pt x="597" y="110"/>
                    <a:pt x="598" y="110"/>
                  </a:cubicBezTo>
                  <a:cubicBezTo>
                    <a:pt x="598" y="110"/>
                    <a:pt x="598" y="110"/>
                    <a:pt x="598" y="110"/>
                  </a:cubicBezTo>
                  <a:cubicBezTo>
                    <a:pt x="585" y="110"/>
                    <a:pt x="570" y="113"/>
                    <a:pt x="560" y="121"/>
                  </a:cubicBezTo>
                  <a:cubicBezTo>
                    <a:pt x="559" y="122"/>
                    <a:pt x="560" y="123"/>
                    <a:pt x="561" y="122"/>
                  </a:cubicBezTo>
                  <a:cubicBezTo>
                    <a:pt x="574" y="118"/>
                    <a:pt x="586" y="112"/>
                    <a:pt x="601" y="113"/>
                  </a:cubicBezTo>
                  <a:cubicBezTo>
                    <a:pt x="608" y="113"/>
                    <a:pt x="615" y="115"/>
                    <a:pt x="622" y="117"/>
                  </a:cubicBezTo>
                  <a:cubicBezTo>
                    <a:pt x="628" y="119"/>
                    <a:pt x="633" y="124"/>
                    <a:pt x="639" y="124"/>
                  </a:cubicBezTo>
                  <a:cubicBezTo>
                    <a:pt x="639" y="124"/>
                    <a:pt x="639" y="124"/>
                    <a:pt x="639" y="124"/>
                  </a:cubicBezTo>
                  <a:cubicBezTo>
                    <a:pt x="635" y="122"/>
                    <a:pt x="632" y="119"/>
                    <a:pt x="628" y="117"/>
                  </a:cubicBezTo>
                  <a:cubicBezTo>
                    <a:pt x="625" y="115"/>
                    <a:pt x="621" y="114"/>
                    <a:pt x="618" y="113"/>
                  </a:cubicBezTo>
                  <a:cubicBezTo>
                    <a:pt x="613" y="112"/>
                    <a:pt x="609" y="111"/>
                    <a:pt x="604" y="110"/>
                  </a:cubicBezTo>
                  <a:cubicBezTo>
                    <a:pt x="614" y="111"/>
                    <a:pt x="623" y="113"/>
                    <a:pt x="633" y="116"/>
                  </a:cubicBezTo>
                  <a:cubicBezTo>
                    <a:pt x="640" y="119"/>
                    <a:pt x="647" y="122"/>
                    <a:pt x="653" y="125"/>
                  </a:cubicBezTo>
                  <a:cubicBezTo>
                    <a:pt x="656" y="127"/>
                    <a:pt x="659" y="129"/>
                    <a:pt x="662" y="130"/>
                  </a:cubicBezTo>
                  <a:cubicBezTo>
                    <a:pt x="661" y="131"/>
                    <a:pt x="659" y="132"/>
                    <a:pt x="658" y="134"/>
                  </a:cubicBezTo>
                  <a:cubicBezTo>
                    <a:pt x="653" y="138"/>
                    <a:pt x="646" y="140"/>
                    <a:pt x="640" y="144"/>
                  </a:cubicBezTo>
                  <a:cubicBezTo>
                    <a:pt x="635" y="148"/>
                    <a:pt x="630" y="152"/>
                    <a:pt x="625" y="157"/>
                  </a:cubicBezTo>
                  <a:cubicBezTo>
                    <a:pt x="622" y="160"/>
                    <a:pt x="619" y="164"/>
                    <a:pt x="616" y="168"/>
                  </a:cubicBezTo>
                  <a:cubicBezTo>
                    <a:pt x="616" y="166"/>
                    <a:pt x="616" y="164"/>
                    <a:pt x="616" y="163"/>
                  </a:cubicBezTo>
                  <a:cubicBezTo>
                    <a:pt x="616" y="160"/>
                    <a:pt x="616" y="156"/>
                    <a:pt x="617" y="153"/>
                  </a:cubicBezTo>
                  <a:cubicBezTo>
                    <a:pt x="617" y="153"/>
                    <a:pt x="616" y="152"/>
                    <a:pt x="616" y="153"/>
                  </a:cubicBezTo>
                  <a:cubicBezTo>
                    <a:pt x="615" y="156"/>
                    <a:pt x="614" y="159"/>
                    <a:pt x="613" y="163"/>
                  </a:cubicBezTo>
                  <a:cubicBezTo>
                    <a:pt x="613" y="165"/>
                    <a:pt x="613" y="168"/>
                    <a:pt x="614" y="170"/>
                  </a:cubicBezTo>
                  <a:cubicBezTo>
                    <a:pt x="612" y="172"/>
                    <a:pt x="611" y="174"/>
                    <a:pt x="609" y="177"/>
                  </a:cubicBezTo>
                  <a:cubicBezTo>
                    <a:pt x="609" y="178"/>
                    <a:pt x="608" y="178"/>
                    <a:pt x="607" y="179"/>
                  </a:cubicBezTo>
                  <a:cubicBezTo>
                    <a:pt x="607" y="178"/>
                    <a:pt x="607" y="176"/>
                    <a:pt x="607" y="175"/>
                  </a:cubicBezTo>
                  <a:cubicBezTo>
                    <a:pt x="607" y="171"/>
                    <a:pt x="606" y="167"/>
                    <a:pt x="607" y="163"/>
                  </a:cubicBezTo>
                  <a:cubicBezTo>
                    <a:pt x="607" y="162"/>
                    <a:pt x="606" y="162"/>
                    <a:pt x="605" y="163"/>
                  </a:cubicBezTo>
                  <a:cubicBezTo>
                    <a:pt x="605" y="166"/>
                    <a:pt x="604" y="170"/>
                    <a:pt x="604" y="173"/>
                  </a:cubicBezTo>
                  <a:cubicBezTo>
                    <a:pt x="604" y="175"/>
                    <a:pt x="605" y="177"/>
                    <a:pt x="604" y="179"/>
                  </a:cubicBezTo>
                  <a:cubicBezTo>
                    <a:pt x="604" y="181"/>
                    <a:pt x="604" y="182"/>
                    <a:pt x="604" y="184"/>
                  </a:cubicBezTo>
                  <a:cubicBezTo>
                    <a:pt x="604" y="184"/>
                    <a:pt x="604" y="184"/>
                    <a:pt x="604" y="184"/>
                  </a:cubicBezTo>
                  <a:cubicBezTo>
                    <a:pt x="603" y="185"/>
                    <a:pt x="603" y="186"/>
                    <a:pt x="602" y="186"/>
                  </a:cubicBezTo>
                  <a:cubicBezTo>
                    <a:pt x="602" y="182"/>
                    <a:pt x="601" y="178"/>
                    <a:pt x="600" y="174"/>
                  </a:cubicBezTo>
                  <a:cubicBezTo>
                    <a:pt x="600" y="170"/>
                    <a:pt x="600" y="166"/>
                    <a:pt x="600" y="162"/>
                  </a:cubicBezTo>
                  <a:cubicBezTo>
                    <a:pt x="600" y="157"/>
                    <a:pt x="599" y="153"/>
                    <a:pt x="600" y="148"/>
                  </a:cubicBezTo>
                  <a:cubicBezTo>
                    <a:pt x="600" y="144"/>
                    <a:pt x="601" y="140"/>
                    <a:pt x="602" y="136"/>
                  </a:cubicBezTo>
                  <a:cubicBezTo>
                    <a:pt x="602" y="135"/>
                    <a:pt x="601" y="135"/>
                    <a:pt x="601" y="135"/>
                  </a:cubicBezTo>
                  <a:cubicBezTo>
                    <a:pt x="599" y="139"/>
                    <a:pt x="598" y="143"/>
                    <a:pt x="598" y="148"/>
                  </a:cubicBezTo>
                  <a:cubicBezTo>
                    <a:pt x="599" y="153"/>
                    <a:pt x="598" y="158"/>
                    <a:pt x="598" y="164"/>
                  </a:cubicBezTo>
                  <a:cubicBezTo>
                    <a:pt x="599" y="170"/>
                    <a:pt x="598" y="176"/>
                    <a:pt x="599" y="182"/>
                  </a:cubicBezTo>
                  <a:cubicBezTo>
                    <a:pt x="599" y="180"/>
                    <a:pt x="598" y="179"/>
                    <a:pt x="598" y="177"/>
                  </a:cubicBezTo>
                  <a:cubicBezTo>
                    <a:pt x="597" y="171"/>
                    <a:pt x="596" y="165"/>
                    <a:pt x="595" y="159"/>
                  </a:cubicBezTo>
                  <a:cubicBezTo>
                    <a:pt x="595" y="154"/>
                    <a:pt x="595" y="149"/>
                    <a:pt x="595" y="143"/>
                  </a:cubicBezTo>
                  <a:cubicBezTo>
                    <a:pt x="595" y="138"/>
                    <a:pt x="594" y="133"/>
                    <a:pt x="596" y="128"/>
                  </a:cubicBezTo>
                  <a:cubicBezTo>
                    <a:pt x="596" y="127"/>
                    <a:pt x="595" y="127"/>
                    <a:pt x="594" y="128"/>
                  </a:cubicBezTo>
                  <a:cubicBezTo>
                    <a:pt x="593" y="132"/>
                    <a:pt x="593" y="137"/>
                    <a:pt x="593" y="142"/>
                  </a:cubicBezTo>
                  <a:cubicBezTo>
                    <a:pt x="594" y="148"/>
                    <a:pt x="593" y="154"/>
                    <a:pt x="593" y="161"/>
                  </a:cubicBezTo>
                  <a:cubicBezTo>
                    <a:pt x="594" y="167"/>
                    <a:pt x="595" y="173"/>
                    <a:pt x="596" y="180"/>
                  </a:cubicBezTo>
                  <a:cubicBezTo>
                    <a:pt x="597" y="182"/>
                    <a:pt x="597" y="184"/>
                    <a:pt x="597" y="187"/>
                  </a:cubicBezTo>
                  <a:cubicBezTo>
                    <a:pt x="597" y="185"/>
                    <a:pt x="596" y="183"/>
                    <a:pt x="596" y="182"/>
                  </a:cubicBezTo>
                  <a:cubicBezTo>
                    <a:pt x="595" y="181"/>
                    <a:pt x="595" y="181"/>
                    <a:pt x="595" y="182"/>
                  </a:cubicBezTo>
                  <a:cubicBezTo>
                    <a:pt x="595" y="184"/>
                    <a:pt x="595" y="186"/>
                    <a:pt x="595" y="187"/>
                  </a:cubicBezTo>
                  <a:cubicBezTo>
                    <a:pt x="595" y="187"/>
                    <a:pt x="594" y="186"/>
                    <a:pt x="594" y="186"/>
                  </a:cubicBezTo>
                  <a:cubicBezTo>
                    <a:pt x="594" y="186"/>
                    <a:pt x="594" y="185"/>
                    <a:pt x="593" y="185"/>
                  </a:cubicBezTo>
                  <a:cubicBezTo>
                    <a:pt x="592" y="183"/>
                    <a:pt x="590" y="180"/>
                    <a:pt x="589" y="177"/>
                  </a:cubicBezTo>
                  <a:cubicBezTo>
                    <a:pt x="586" y="168"/>
                    <a:pt x="583" y="160"/>
                    <a:pt x="580" y="152"/>
                  </a:cubicBezTo>
                  <a:cubicBezTo>
                    <a:pt x="578" y="144"/>
                    <a:pt x="576" y="137"/>
                    <a:pt x="578" y="129"/>
                  </a:cubicBezTo>
                  <a:cubicBezTo>
                    <a:pt x="578" y="129"/>
                    <a:pt x="577" y="129"/>
                    <a:pt x="577" y="129"/>
                  </a:cubicBezTo>
                  <a:cubicBezTo>
                    <a:pt x="572" y="134"/>
                    <a:pt x="575" y="144"/>
                    <a:pt x="577" y="150"/>
                  </a:cubicBezTo>
                  <a:cubicBezTo>
                    <a:pt x="579" y="155"/>
                    <a:pt x="581" y="160"/>
                    <a:pt x="583" y="165"/>
                  </a:cubicBezTo>
                  <a:cubicBezTo>
                    <a:pt x="584" y="167"/>
                    <a:pt x="585" y="170"/>
                    <a:pt x="586" y="172"/>
                  </a:cubicBezTo>
                  <a:cubicBezTo>
                    <a:pt x="585" y="172"/>
                    <a:pt x="585" y="171"/>
                    <a:pt x="585" y="171"/>
                  </a:cubicBezTo>
                  <a:cubicBezTo>
                    <a:pt x="582" y="168"/>
                    <a:pt x="580" y="165"/>
                    <a:pt x="578" y="162"/>
                  </a:cubicBezTo>
                  <a:cubicBezTo>
                    <a:pt x="578" y="162"/>
                    <a:pt x="578" y="162"/>
                    <a:pt x="578" y="162"/>
                  </a:cubicBezTo>
                  <a:cubicBezTo>
                    <a:pt x="577" y="161"/>
                    <a:pt x="577" y="160"/>
                    <a:pt x="577" y="159"/>
                  </a:cubicBezTo>
                  <a:cubicBezTo>
                    <a:pt x="576" y="158"/>
                    <a:pt x="576" y="157"/>
                    <a:pt x="576" y="156"/>
                  </a:cubicBezTo>
                  <a:cubicBezTo>
                    <a:pt x="575" y="155"/>
                    <a:pt x="575" y="154"/>
                    <a:pt x="574" y="152"/>
                  </a:cubicBezTo>
                  <a:cubicBezTo>
                    <a:pt x="573" y="152"/>
                    <a:pt x="573" y="152"/>
                    <a:pt x="573" y="153"/>
                  </a:cubicBezTo>
                  <a:cubicBezTo>
                    <a:pt x="573" y="155"/>
                    <a:pt x="574" y="157"/>
                    <a:pt x="574" y="158"/>
                  </a:cubicBezTo>
                  <a:cubicBezTo>
                    <a:pt x="574" y="158"/>
                    <a:pt x="573" y="157"/>
                    <a:pt x="572" y="156"/>
                  </a:cubicBezTo>
                  <a:cubicBezTo>
                    <a:pt x="563" y="147"/>
                    <a:pt x="554" y="139"/>
                    <a:pt x="541" y="135"/>
                  </a:cubicBezTo>
                  <a:cubicBezTo>
                    <a:pt x="540" y="134"/>
                    <a:pt x="538" y="134"/>
                    <a:pt x="537" y="133"/>
                  </a:cubicBezTo>
                  <a:cubicBezTo>
                    <a:pt x="537" y="133"/>
                    <a:pt x="538" y="132"/>
                    <a:pt x="538" y="132"/>
                  </a:cubicBezTo>
                  <a:close/>
                  <a:moveTo>
                    <a:pt x="525" y="135"/>
                  </a:moveTo>
                  <a:cubicBezTo>
                    <a:pt x="531" y="136"/>
                    <a:pt x="538" y="137"/>
                    <a:pt x="544" y="139"/>
                  </a:cubicBezTo>
                  <a:cubicBezTo>
                    <a:pt x="556" y="144"/>
                    <a:pt x="566" y="154"/>
                    <a:pt x="574" y="163"/>
                  </a:cubicBezTo>
                  <a:cubicBezTo>
                    <a:pt x="579" y="168"/>
                    <a:pt x="583" y="173"/>
                    <a:pt x="586" y="179"/>
                  </a:cubicBezTo>
                  <a:cubicBezTo>
                    <a:pt x="589" y="183"/>
                    <a:pt x="591" y="187"/>
                    <a:pt x="594" y="190"/>
                  </a:cubicBezTo>
                  <a:cubicBezTo>
                    <a:pt x="601" y="206"/>
                    <a:pt x="611" y="220"/>
                    <a:pt x="616" y="238"/>
                  </a:cubicBezTo>
                  <a:cubicBezTo>
                    <a:pt x="621" y="254"/>
                    <a:pt x="621" y="270"/>
                    <a:pt x="620" y="287"/>
                  </a:cubicBezTo>
                  <a:cubicBezTo>
                    <a:pt x="619" y="304"/>
                    <a:pt x="617" y="321"/>
                    <a:pt x="616" y="339"/>
                  </a:cubicBezTo>
                  <a:cubicBezTo>
                    <a:pt x="616" y="345"/>
                    <a:pt x="616" y="351"/>
                    <a:pt x="616" y="357"/>
                  </a:cubicBezTo>
                  <a:cubicBezTo>
                    <a:pt x="616" y="359"/>
                    <a:pt x="616" y="363"/>
                    <a:pt x="617" y="365"/>
                  </a:cubicBezTo>
                  <a:cubicBezTo>
                    <a:pt x="615" y="366"/>
                    <a:pt x="613" y="367"/>
                    <a:pt x="611" y="368"/>
                  </a:cubicBezTo>
                  <a:cubicBezTo>
                    <a:pt x="611" y="368"/>
                    <a:pt x="611" y="368"/>
                    <a:pt x="610" y="367"/>
                  </a:cubicBezTo>
                  <a:cubicBezTo>
                    <a:pt x="607" y="365"/>
                    <a:pt x="605" y="362"/>
                    <a:pt x="603" y="358"/>
                  </a:cubicBezTo>
                  <a:cubicBezTo>
                    <a:pt x="601" y="351"/>
                    <a:pt x="600" y="344"/>
                    <a:pt x="600" y="338"/>
                  </a:cubicBezTo>
                  <a:cubicBezTo>
                    <a:pt x="599" y="324"/>
                    <a:pt x="601" y="311"/>
                    <a:pt x="605" y="297"/>
                  </a:cubicBezTo>
                  <a:cubicBezTo>
                    <a:pt x="608" y="284"/>
                    <a:pt x="610" y="270"/>
                    <a:pt x="609" y="256"/>
                  </a:cubicBezTo>
                  <a:cubicBezTo>
                    <a:pt x="609" y="250"/>
                    <a:pt x="609" y="243"/>
                    <a:pt x="607" y="237"/>
                  </a:cubicBezTo>
                  <a:cubicBezTo>
                    <a:pt x="605" y="232"/>
                    <a:pt x="603" y="227"/>
                    <a:pt x="601" y="222"/>
                  </a:cubicBezTo>
                  <a:cubicBezTo>
                    <a:pt x="600" y="221"/>
                    <a:pt x="599" y="222"/>
                    <a:pt x="599" y="223"/>
                  </a:cubicBezTo>
                  <a:cubicBezTo>
                    <a:pt x="601" y="230"/>
                    <a:pt x="604" y="236"/>
                    <a:pt x="605" y="243"/>
                  </a:cubicBezTo>
                  <a:cubicBezTo>
                    <a:pt x="606" y="251"/>
                    <a:pt x="606" y="258"/>
                    <a:pt x="606" y="266"/>
                  </a:cubicBezTo>
                  <a:cubicBezTo>
                    <a:pt x="605" y="274"/>
                    <a:pt x="605" y="281"/>
                    <a:pt x="603" y="289"/>
                  </a:cubicBezTo>
                  <a:cubicBezTo>
                    <a:pt x="602" y="296"/>
                    <a:pt x="599" y="303"/>
                    <a:pt x="598" y="309"/>
                  </a:cubicBezTo>
                  <a:cubicBezTo>
                    <a:pt x="597" y="315"/>
                    <a:pt x="597" y="321"/>
                    <a:pt x="596" y="327"/>
                  </a:cubicBezTo>
                  <a:cubicBezTo>
                    <a:pt x="596" y="326"/>
                    <a:pt x="596" y="326"/>
                    <a:pt x="596" y="326"/>
                  </a:cubicBezTo>
                  <a:cubicBezTo>
                    <a:pt x="596" y="326"/>
                    <a:pt x="597" y="325"/>
                    <a:pt x="596" y="325"/>
                  </a:cubicBezTo>
                  <a:cubicBezTo>
                    <a:pt x="595" y="323"/>
                    <a:pt x="595" y="320"/>
                    <a:pt x="595" y="318"/>
                  </a:cubicBezTo>
                  <a:cubicBezTo>
                    <a:pt x="595" y="318"/>
                    <a:pt x="595" y="318"/>
                    <a:pt x="595" y="318"/>
                  </a:cubicBezTo>
                  <a:cubicBezTo>
                    <a:pt x="595" y="317"/>
                    <a:pt x="595" y="317"/>
                    <a:pt x="596" y="316"/>
                  </a:cubicBezTo>
                  <a:cubicBezTo>
                    <a:pt x="596" y="316"/>
                    <a:pt x="596" y="315"/>
                    <a:pt x="596" y="315"/>
                  </a:cubicBezTo>
                  <a:cubicBezTo>
                    <a:pt x="596" y="314"/>
                    <a:pt x="595" y="313"/>
                    <a:pt x="595" y="312"/>
                  </a:cubicBezTo>
                  <a:cubicBezTo>
                    <a:pt x="595" y="312"/>
                    <a:pt x="594" y="312"/>
                    <a:pt x="594" y="313"/>
                  </a:cubicBezTo>
                  <a:cubicBezTo>
                    <a:pt x="594" y="313"/>
                    <a:pt x="594" y="314"/>
                    <a:pt x="594" y="315"/>
                  </a:cubicBezTo>
                  <a:cubicBezTo>
                    <a:pt x="594" y="316"/>
                    <a:pt x="594" y="316"/>
                    <a:pt x="594" y="316"/>
                  </a:cubicBezTo>
                  <a:cubicBezTo>
                    <a:pt x="594" y="317"/>
                    <a:pt x="594" y="317"/>
                    <a:pt x="594" y="317"/>
                  </a:cubicBezTo>
                  <a:cubicBezTo>
                    <a:pt x="594" y="317"/>
                    <a:pt x="594" y="316"/>
                    <a:pt x="593" y="316"/>
                  </a:cubicBezTo>
                  <a:cubicBezTo>
                    <a:pt x="593" y="316"/>
                    <a:pt x="593" y="316"/>
                    <a:pt x="593" y="316"/>
                  </a:cubicBezTo>
                  <a:cubicBezTo>
                    <a:pt x="593" y="314"/>
                    <a:pt x="593" y="313"/>
                    <a:pt x="592" y="312"/>
                  </a:cubicBezTo>
                  <a:cubicBezTo>
                    <a:pt x="592" y="312"/>
                    <a:pt x="592" y="312"/>
                    <a:pt x="592" y="311"/>
                  </a:cubicBezTo>
                  <a:cubicBezTo>
                    <a:pt x="592" y="311"/>
                    <a:pt x="592" y="311"/>
                    <a:pt x="591" y="310"/>
                  </a:cubicBezTo>
                  <a:cubicBezTo>
                    <a:pt x="591" y="310"/>
                    <a:pt x="591" y="310"/>
                    <a:pt x="591" y="310"/>
                  </a:cubicBezTo>
                  <a:cubicBezTo>
                    <a:pt x="591" y="311"/>
                    <a:pt x="591" y="311"/>
                    <a:pt x="591" y="311"/>
                  </a:cubicBezTo>
                  <a:cubicBezTo>
                    <a:pt x="590" y="311"/>
                    <a:pt x="590" y="312"/>
                    <a:pt x="590" y="312"/>
                  </a:cubicBezTo>
                  <a:cubicBezTo>
                    <a:pt x="590" y="313"/>
                    <a:pt x="590" y="315"/>
                    <a:pt x="591" y="316"/>
                  </a:cubicBezTo>
                  <a:cubicBezTo>
                    <a:pt x="587" y="306"/>
                    <a:pt x="584" y="295"/>
                    <a:pt x="582" y="285"/>
                  </a:cubicBezTo>
                  <a:cubicBezTo>
                    <a:pt x="582" y="284"/>
                    <a:pt x="581" y="284"/>
                    <a:pt x="581" y="285"/>
                  </a:cubicBezTo>
                  <a:cubicBezTo>
                    <a:pt x="581" y="291"/>
                    <a:pt x="583" y="297"/>
                    <a:pt x="585" y="303"/>
                  </a:cubicBezTo>
                  <a:cubicBezTo>
                    <a:pt x="586" y="306"/>
                    <a:pt x="587" y="310"/>
                    <a:pt x="588" y="313"/>
                  </a:cubicBezTo>
                  <a:cubicBezTo>
                    <a:pt x="589" y="315"/>
                    <a:pt x="589" y="316"/>
                    <a:pt x="590" y="318"/>
                  </a:cubicBezTo>
                  <a:cubicBezTo>
                    <a:pt x="591" y="319"/>
                    <a:pt x="592" y="318"/>
                    <a:pt x="591" y="318"/>
                  </a:cubicBezTo>
                  <a:cubicBezTo>
                    <a:pt x="592" y="318"/>
                    <a:pt x="592" y="319"/>
                    <a:pt x="592" y="319"/>
                  </a:cubicBezTo>
                  <a:cubicBezTo>
                    <a:pt x="592" y="319"/>
                    <a:pt x="592" y="319"/>
                    <a:pt x="592" y="319"/>
                  </a:cubicBezTo>
                  <a:cubicBezTo>
                    <a:pt x="592" y="320"/>
                    <a:pt x="592" y="321"/>
                    <a:pt x="593" y="322"/>
                  </a:cubicBezTo>
                  <a:cubicBezTo>
                    <a:pt x="588" y="315"/>
                    <a:pt x="584" y="306"/>
                    <a:pt x="578" y="300"/>
                  </a:cubicBezTo>
                  <a:cubicBezTo>
                    <a:pt x="571" y="293"/>
                    <a:pt x="561" y="288"/>
                    <a:pt x="553" y="282"/>
                  </a:cubicBezTo>
                  <a:cubicBezTo>
                    <a:pt x="552" y="282"/>
                    <a:pt x="551" y="281"/>
                    <a:pt x="550" y="281"/>
                  </a:cubicBezTo>
                  <a:cubicBezTo>
                    <a:pt x="550" y="281"/>
                    <a:pt x="550" y="281"/>
                    <a:pt x="550" y="281"/>
                  </a:cubicBezTo>
                  <a:cubicBezTo>
                    <a:pt x="546" y="278"/>
                    <a:pt x="543" y="276"/>
                    <a:pt x="539" y="274"/>
                  </a:cubicBezTo>
                  <a:cubicBezTo>
                    <a:pt x="539" y="274"/>
                    <a:pt x="539" y="274"/>
                    <a:pt x="539" y="274"/>
                  </a:cubicBezTo>
                  <a:cubicBezTo>
                    <a:pt x="540" y="275"/>
                    <a:pt x="542" y="276"/>
                    <a:pt x="543" y="278"/>
                  </a:cubicBezTo>
                  <a:cubicBezTo>
                    <a:pt x="540" y="276"/>
                    <a:pt x="537" y="275"/>
                    <a:pt x="535" y="274"/>
                  </a:cubicBezTo>
                  <a:cubicBezTo>
                    <a:pt x="536" y="275"/>
                    <a:pt x="536" y="275"/>
                    <a:pt x="537" y="275"/>
                  </a:cubicBezTo>
                  <a:cubicBezTo>
                    <a:pt x="538" y="275"/>
                    <a:pt x="538" y="275"/>
                    <a:pt x="538" y="275"/>
                  </a:cubicBezTo>
                  <a:cubicBezTo>
                    <a:pt x="533" y="270"/>
                    <a:pt x="525" y="267"/>
                    <a:pt x="519" y="264"/>
                  </a:cubicBezTo>
                  <a:cubicBezTo>
                    <a:pt x="515" y="262"/>
                    <a:pt x="512" y="260"/>
                    <a:pt x="508" y="259"/>
                  </a:cubicBezTo>
                  <a:cubicBezTo>
                    <a:pt x="504" y="258"/>
                    <a:pt x="500" y="256"/>
                    <a:pt x="496" y="256"/>
                  </a:cubicBezTo>
                  <a:cubicBezTo>
                    <a:pt x="495" y="255"/>
                    <a:pt x="493" y="255"/>
                    <a:pt x="491" y="256"/>
                  </a:cubicBezTo>
                  <a:cubicBezTo>
                    <a:pt x="491" y="256"/>
                    <a:pt x="491" y="257"/>
                    <a:pt x="492" y="257"/>
                  </a:cubicBezTo>
                  <a:cubicBezTo>
                    <a:pt x="494" y="256"/>
                    <a:pt x="499" y="258"/>
                    <a:pt x="501" y="258"/>
                  </a:cubicBezTo>
                  <a:cubicBezTo>
                    <a:pt x="504" y="259"/>
                    <a:pt x="507" y="260"/>
                    <a:pt x="510" y="261"/>
                  </a:cubicBezTo>
                  <a:cubicBezTo>
                    <a:pt x="516" y="263"/>
                    <a:pt x="520" y="266"/>
                    <a:pt x="525" y="269"/>
                  </a:cubicBezTo>
                  <a:cubicBezTo>
                    <a:pt x="528" y="271"/>
                    <a:pt x="531" y="273"/>
                    <a:pt x="534" y="274"/>
                  </a:cubicBezTo>
                  <a:cubicBezTo>
                    <a:pt x="531" y="273"/>
                    <a:pt x="527" y="272"/>
                    <a:pt x="524" y="271"/>
                  </a:cubicBezTo>
                  <a:cubicBezTo>
                    <a:pt x="514" y="269"/>
                    <a:pt x="504" y="266"/>
                    <a:pt x="494" y="267"/>
                  </a:cubicBezTo>
                  <a:cubicBezTo>
                    <a:pt x="487" y="267"/>
                    <a:pt x="479" y="270"/>
                    <a:pt x="472" y="272"/>
                  </a:cubicBezTo>
                  <a:cubicBezTo>
                    <a:pt x="468" y="273"/>
                    <a:pt x="464" y="274"/>
                    <a:pt x="459" y="276"/>
                  </a:cubicBezTo>
                  <a:cubicBezTo>
                    <a:pt x="458" y="271"/>
                    <a:pt x="458" y="266"/>
                    <a:pt x="456" y="261"/>
                  </a:cubicBezTo>
                  <a:cubicBezTo>
                    <a:pt x="454" y="256"/>
                    <a:pt x="452" y="251"/>
                    <a:pt x="452" y="245"/>
                  </a:cubicBezTo>
                  <a:cubicBezTo>
                    <a:pt x="452" y="240"/>
                    <a:pt x="452" y="235"/>
                    <a:pt x="453" y="230"/>
                  </a:cubicBezTo>
                  <a:cubicBezTo>
                    <a:pt x="453" y="225"/>
                    <a:pt x="453" y="219"/>
                    <a:pt x="455" y="214"/>
                  </a:cubicBezTo>
                  <a:cubicBezTo>
                    <a:pt x="456" y="209"/>
                    <a:pt x="459" y="204"/>
                    <a:pt x="461" y="199"/>
                  </a:cubicBezTo>
                  <a:cubicBezTo>
                    <a:pt x="463" y="194"/>
                    <a:pt x="464" y="188"/>
                    <a:pt x="465" y="183"/>
                  </a:cubicBezTo>
                  <a:cubicBezTo>
                    <a:pt x="466" y="178"/>
                    <a:pt x="467" y="172"/>
                    <a:pt x="471" y="167"/>
                  </a:cubicBezTo>
                  <a:cubicBezTo>
                    <a:pt x="474" y="163"/>
                    <a:pt x="478" y="158"/>
                    <a:pt x="482" y="154"/>
                  </a:cubicBezTo>
                  <a:cubicBezTo>
                    <a:pt x="486" y="150"/>
                    <a:pt x="490" y="146"/>
                    <a:pt x="494" y="143"/>
                  </a:cubicBezTo>
                  <a:cubicBezTo>
                    <a:pt x="498" y="139"/>
                    <a:pt x="502" y="135"/>
                    <a:pt x="508" y="134"/>
                  </a:cubicBezTo>
                  <a:cubicBezTo>
                    <a:pt x="513" y="133"/>
                    <a:pt x="519" y="134"/>
                    <a:pt x="525" y="135"/>
                  </a:cubicBezTo>
                  <a:close/>
                  <a:moveTo>
                    <a:pt x="373" y="210"/>
                  </a:moveTo>
                  <a:cubicBezTo>
                    <a:pt x="375" y="203"/>
                    <a:pt x="375" y="197"/>
                    <a:pt x="376" y="190"/>
                  </a:cubicBezTo>
                  <a:cubicBezTo>
                    <a:pt x="378" y="176"/>
                    <a:pt x="381" y="162"/>
                    <a:pt x="384" y="148"/>
                  </a:cubicBezTo>
                  <a:cubicBezTo>
                    <a:pt x="385" y="140"/>
                    <a:pt x="387" y="133"/>
                    <a:pt x="391" y="126"/>
                  </a:cubicBezTo>
                  <a:cubicBezTo>
                    <a:pt x="394" y="120"/>
                    <a:pt x="400" y="115"/>
                    <a:pt x="404" y="109"/>
                  </a:cubicBezTo>
                  <a:cubicBezTo>
                    <a:pt x="412" y="98"/>
                    <a:pt x="419" y="86"/>
                    <a:pt x="429" y="77"/>
                  </a:cubicBezTo>
                  <a:cubicBezTo>
                    <a:pt x="435" y="72"/>
                    <a:pt x="440" y="74"/>
                    <a:pt x="445" y="78"/>
                  </a:cubicBezTo>
                  <a:cubicBezTo>
                    <a:pt x="448" y="80"/>
                    <a:pt x="448" y="84"/>
                    <a:pt x="452" y="82"/>
                  </a:cubicBezTo>
                  <a:cubicBezTo>
                    <a:pt x="455" y="80"/>
                    <a:pt x="455" y="76"/>
                    <a:pt x="459" y="80"/>
                  </a:cubicBezTo>
                  <a:cubicBezTo>
                    <a:pt x="460" y="81"/>
                    <a:pt x="461" y="82"/>
                    <a:pt x="463" y="83"/>
                  </a:cubicBezTo>
                  <a:cubicBezTo>
                    <a:pt x="466" y="85"/>
                    <a:pt x="469" y="83"/>
                    <a:pt x="472" y="82"/>
                  </a:cubicBezTo>
                  <a:cubicBezTo>
                    <a:pt x="477" y="77"/>
                    <a:pt x="483" y="74"/>
                    <a:pt x="490" y="78"/>
                  </a:cubicBezTo>
                  <a:cubicBezTo>
                    <a:pt x="496" y="81"/>
                    <a:pt x="501" y="88"/>
                    <a:pt x="504" y="94"/>
                  </a:cubicBezTo>
                  <a:cubicBezTo>
                    <a:pt x="512" y="105"/>
                    <a:pt x="517" y="117"/>
                    <a:pt x="522" y="130"/>
                  </a:cubicBezTo>
                  <a:cubicBezTo>
                    <a:pt x="516" y="129"/>
                    <a:pt x="510" y="129"/>
                    <a:pt x="505" y="131"/>
                  </a:cubicBezTo>
                  <a:cubicBezTo>
                    <a:pt x="496" y="134"/>
                    <a:pt x="487" y="143"/>
                    <a:pt x="481" y="150"/>
                  </a:cubicBezTo>
                  <a:cubicBezTo>
                    <a:pt x="472" y="159"/>
                    <a:pt x="464" y="168"/>
                    <a:pt x="462" y="180"/>
                  </a:cubicBezTo>
                  <a:cubicBezTo>
                    <a:pt x="460" y="187"/>
                    <a:pt x="459" y="194"/>
                    <a:pt x="456" y="201"/>
                  </a:cubicBezTo>
                  <a:cubicBezTo>
                    <a:pt x="456" y="202"/>
                    <a:pt x="455" y="202"/>
                    <a:pt x="455" y="203"/>
                  </a:cubicBezTo>
                  <a:cubicBezTo>
                    <a:pt x="456" y="198"/>
                    <a:pt x="457" y="194"/>
                    <a:pt x="458" y="189"/>
                  </a:cubicBezTo>
                  <a:cubicBezTo>
                    <a:pt x="459" y="183"/>
                    <a:pt x="460" y="178"/>
                    <a:pt x="462" y="172"/>
                  </a:cubicBezTo>
                  <a:cubicBezTo>
                    <a:pt x="462" y="172"/>
                    <a:pt x="461" y="171"/>
                    <a:pt x="461" y="172"/>
                  </a:cubicBezTo>
                  <a:cubicBezTo>
                    <a:pt x="458" y="177"/>
                    <a:pt x="456" y="182"/>
                    <a:pt x="456" y="187"/>
                  </a:cubicBezTo>
                  <a:cubicBezTo>
                    <a:pt x="455" y="195"/>
                    <a:pt x="452" y="202"/>
                    <a:pt x="450" y="209"/>
                  </a:cubicBezTo>
                  <a:cubicBezTo>
                    <a:pt x="447" y="220"/>
                    <a:pt x="447" y="231"/>
                    <a:pt x="447" y="242"/>
                  </a:cubicBezTo>
                  <a:cubicBezTo>
                    <a:pt x="447" y="246"/>
                    <a:pt x="447" y="249"/>
                    <a:pt x="446" y="253"/>
                  </a:cubicBezTo>
                  <a:cubicBezTo>
                    <a:pt x="445" y="258"/>
                    <a:pt x="446" y="263"/>
                    <a:pt x="445" y="267"/>
                  </a:cubicBezTo>
                  <a:cubicBezTo>
                    <a:pt x="445" y="270"/>
                    <a:pt x="443" y="278"/>
                    <a:pt x="446" y="280"/>
                  </a:cubicBezTo>
                  <a:cubicBezTo>
                    <a:pt x="447" y="280"/>
                    <a:pt x="448" y="280"/>
                    <a:pt x="447" y="279"/>
                  </a:cubicBezTo>
                  <a:cubicBezTo>
                    <a:pt x="447" y="278"/>
                    <a:pt x="447" y="275"/>
                    <a:pt x="447" y="273"/>
                  </a:cubicBezTo>
                  <a:cubicBezTo>
                    <a:pt x="447" y="276"/>
                    <a:pt x="448" y="278"/>
                    <a:pt x="448" y="279"/>
                  </a:cubicBezTo>
                  <a:cubicBezTo>
                    <a:pt x="448" y="279"/>
                    <a:pt x="448" y="279"/>
                    <a:pt x="449" y="279"/>
                  </a:cubicBezTo>
                  <a:cubicBezTo>
                    <a:pt x="447" y="280"/>
                    <a:pt x="445" y="281"/>
                    <a:pt x="443" y="283"/>
                  </a:cubicBezTo>
                  <a:cubicBezTo>
                    <a:pt x="443" y="283"/>
                    <a:pt x="443" y="282"/>
                    <a:pt x="443" y="282"/>
                  </a:cubicBezTo>
                  <a:cubicBezTo>
                    <a:pt x="442" y="277"/>
                    <a:pt x="443" y="271"/>
                    <a:pt x="443" y="266"/>
                  </a:cubicBezTo>
                  <a:cubicBezTo>
                    <a:pt x="443" y="258"/>
                    <a:pt x="443" y="250"/>
                    <a:pt x="444" y="242"/>
                  </a:cubicBezTo>
                  <a:cubicBezTo>
                    <a:pt x="445" y="224"/>
                    <a:pt x="447" y="206"/>
                    <a:pt x="453" y="189"/>
                  </a:cubicBezTo>
                  <a:cubicBezTo>
                    <a:pt x="453" y="189"/>
                    <a:pt x="452" y="189"/>
                    <a:pt x="452" y="189"/>
                  </a:cubicBezTo>
                  <a:cubicBezTo>
                    <a:pt x="446" y="206"/>
                    <a:pt x="441" y="224"/>
                    <a:pt x="440" y="241"/>
                  </a:cubicBezTo>
                  <a:cubicBezTo>
                    <a:pt x="440" y="251"/>
                    <a:pt x="440" y="260"/>
                    <a:pt x="440" y="269"/>
                  </a:cubicBezTo>
                  <a:cubicBezTo>
                    <a:pt x="440" y="273"/>
                    <a:pt x="439" y="280"/>
                    <a:pt x="440" y="284"/>
                  </a:cubicBezTo>
                  <a:cubicBezTo>
                    <a:pt x="440" y="284"/>
                    <a:pt x="441" y="284"/>
                    <a:pt x="441" y="284"/>
                  </a:cubicBezTo>
                  <a:cubicBezTo>
                    <a:pt x="439" y="286"/>
                    <a:pt x="437" y="287"/>
                    <a:pt x="435" y="289"/>
                  </a:cubicBezTo>
                  <a:cubicBezTo>
                    <a:pt x="436" y="287"/>
                    <a:pt x="436" y="285"/>
                    <a:pt x="436" y="283"/>
                  </a:cubicBezTo>
                  <a:cubicBezTo>
                    <a:pt x="436" y="281"/>
                    <a:pt x="436" y="278"/>
                    <a:pt x="436" y="276"/>
                  </a:cubicBezTo>
                  <a:cubicBezTo>
                    <a:pt x="436" y="275"/>
                    <a:pt x="435" y="275"/>
                    <a:pt x="435" y="275"/>
                  </a:cubicBezTo>
                  <a:cubicBezTo>
                    <a:pt x="433" y="280"/>
                    <a:pt x="434" y="285"/>
                    <a:pt x="433" y="289"/>
                  </a:cubicBezTo>
                  <a:cubicBezTo>
                    <a:pt x="433" y="290"/>
                    <a:pt x="433" y="290"/>
                    <a:pt x="433" y="290"/>
                  </a:cubicBezTo>
                  <a:cubicBezTo>
                    <a:pt x="433" y="291"/>
                    <a:pt x="432" y="291"/>
                    <a:pt x="432" y="292"/>
                  </a:cubicBezTo>
                  <a:cubicBezTo>
                    <a:pt x="432" y="284"/>
                    <a:pt x="430" y="276"/>
                    <a:pt x="430" y="268"/>
                  </a:cubicBezTo>
                  <a:cubicBezTo>
                    <a:pt x="430" y="264"/>
                    <a:pt x="431" y="259"/>
                    <a:pt x="431" y="255"/>
                  </a:cubicBezTo>
                  <a:cubicBezTo>
                    <a:pt x="431" y="252"/>
                    <a:pt x="430" y="248"/>
                    <a:pt x="430" y="245"/>
                  </a:cubicBezTo>
                  <a:cubicBezTo>
                    <a:pt x="430" y="244"/>
                    <a:pt x="429" y="243"/>
                    <a:pt x="429" y="244"/>
                  </a:cubicBezTo>
                  <a:cubicBezTo>
                    <a:pt x="428" y="252"/>
                    <a:pt x="428" y="260"/>
                    <a:pt x="427" y="268"/>
                  </a:cubicBezTo>
                  <a:cubicBezTo>
                    <a:pt x="427" y="276"/>
                    <a:pt x="429" y="284"/>
                    <a:pt x="429" y="292"/>
                  </a:cubicBezTo>
                  <a:cubicBezTo>
                    <a:pt x="429" y="293"/>
                    <a:pt x="430" y="293"/>
                    <a:pt x="430" y="293"/>
                  </a:cubicBezTo>
                  <a:cubicBezTo>
                    <a:pt x="428" y="295"/>
                    <a:pt x="427" y="297"/>
                    <a:pt x="425" y="299"/>
                  </a:cubicBezTo>
                  <a:cubicBezTo>
                    <a:pt x="425" y="298"/>
                    <a:pt x="425" y="297"/>
                    <a:pt x="426" y="296"/>
                  </a:cubicBezTo>
                  <a:cubicBezTo>
                    <a:pt x="426" y="294"/>
                    <a:pt x="426" y="292"/>
                    <a:pt x="426" y="290"/>
                  </a:cubicBezTo>
                  <a:cubicBezTo>
                    <a:pt x="426" y="290"/>
                    <a:pt x="426" y="289"/>
                    <a:pt x="426" y="290"/>
                  </a:cubicBezTo>
                  <a:cubicBezTo>
                    <a:pt x="425" y="291"/>
                    <a:pt x="424" y="293"/>
                    <a:pt x="424" y="295"/>
                  </a:cubicBezTo>
                  <a:cubicBezTo>
                    <a:pt x="423" y="293"/>
                    <a:pt x="422" y="291"/>
                    <a:pt x="422" y="289"/>
                  </a:cubicBezTo>
                  <a:cubicBezTo>
                    <a:pt x="422" y="289"/>
                    <a:pt x="422" y="289"/>
                    <a:pt x="423" y="289"/>
                  </a:cubicBezTo>
                  <a:cubicBezTo>
                    <a:pt x="423" y="289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7"/>
                    <a:pt x="423" y="287"/>
                  </a:cubicBezTo>
                  <a:cubicBezTo>
                    <a:pt x="424" y="286"/>
                    <a:pt x="424" y="285"/>
                    <a:pt x="424" y="284"/>
                  </a:cubicBezTo>
                  <a:cubicBezTo>
                    <a:pt x="423" y="282"/>
                    <a:pt x="423" y="280"/>
                    <a:pt x="423" y="278"/>
                  </a:cubicBezTo>
                  <a:cubicBezTo>
                    <a:pt x="422" y="277"/>
                    <a:pt x="422" y="277"/>
                    <a:pt x="422" y="278"/>
                  </a:cubicBezTo>
                  <a:cubicBezTo>
                    <a:pt x="421" y="279"/>
                    <a:pt x="421" y="281"/>
                    <a:pt x="421" y="283"/>
                  </a:cubicBezTo>
                  <a:cubicBezTo>
                    <a:pt x="421" y="285"/>
                    <a:pt x="421" y="286"/>
                    <a:pt x="421" y="288"/>
                  </a:cubicBezTo>
                  <a:cubicBezTo>
                    <a:pt x="421" y="287"/>
                    <a:pt x="420" y="285"/>
                    <a:pt x="420" y="284"/>
                  </a:cubicBezTo>
                  <a:cubicBezTo>
                    <a:pt x="418" y="279"/>
                    <a:pt x="417" y="275"/>
                    <a:pt x="416" y="271"/>
                  </a:cubicBezTo>
                  <a:cubicBezTo>
                    <a:pt x="414" y="262"/>
                    <a:pt x="413" y="254"/>
                    <a:pt x="413" y="245"/>
                  </a:cubicBezTo>
                  <a:cubicBezTo>
                    <a:pt x="413" y="244"/>
                    <a:pt x="412" y="244"/>
                    <a:pt x="412" y="245"/>
                  </a:cubicBezTo>
                  <a:cubicBezTo>
                    <a:pt x="411" y="254"/>
                    <a:pt x="413" y="263"/>
                    <a:pt x="414" y="271"/>
                  </a:cubicBezTo>
                  <a:cubicBezTo>
                    <a:pt x="415" y="278"/>
                    <a:pt x="417" y="285"/>
                    <a:pt x="419" y="292"/>
                  </a:cubicBezTo>
                  <a:cubicBezTo>
                    <a:pt x="417" y="287"/>
                    <a:pt x="414" y="282"/>
                    <a:pt x="410" y="277"/>
                  </a:cubicBezTo>
                  <a:cubicBezTo>
                    <a:pt x="410" y="277"/>
                    <a:pt x="410" y="276"/>
                    <a:pt x="410" y="276"/>
                  </a:cubicBezTo>
                  <a:cubicBezTo>
                    <a:pt x="410" y="276"/>
                    <a:pt x="410" y="275"/>
                    <a:pt x="410" y="274"/>
                  </a:cubicBezTo>
                  <a:cubicBezTo>
                    <a:pt x="410" y="274"/>
                    <a:pt x="410" y="273"/>
                    <a:pt x="409" y="273"/>
                  </a:cubicBezTo>
                  <a:cubicBezTo>
                    <a:pt x="409" y="273"/>
                    <a:pt x="409" y="273"/>
                    <a:pt x="409" y="273"/>
                  </a:cubicBezTo>
                  <a:cubicBezTo>
                    <a:pt x="408" y="273"/>
                    <a:pt x="408" y="274"/>
                    <a:pt x="408" y="274"/>
                  </a:cubicBezTo>
                  <a:cubicBezTo>
                    <a:pt x="407" y="272"/>
                    <a:pt x="406" y="270"/>
                    <a:pt x="405" y="268"/>
                  </a:cubicBezTo>
                  <a:cubicBezTo>
                    <a:pt x="401" y="262"/>
                    <a:pt x="397" y="255"/>
                    <a:pt x="393" y="249"/>
                  </a:cubicBezTo>
                  <a:cubicBezTo>
                    <a:pt x="389" y="244"/>
                    <a:pt x="384" y="239"/>
                    <a:pt x="379" y="234"/>
                  </a:cubicBezTo>
                  <a:cubicBezTo>
                    <a:pt x="377" y="232"/>
                    <a:pt x="375" y="229"/>
                    <a:pt x="373" y="227"/>
                  </a:cubicBezTo>
                  <a:cubicBezTo>
                    <a:pt x="372" y="221"/>
                    <a:pt x="373" y="215"/>
                    <a:pt x="373" y="210"/>
                  </a:cubicBezTo>
                  <a:close/>
                  <a:moveTo>
                    <a:pt x="343" y="137"/>
                  </a:moveTo>
                  <a:cubicBezTo>
                    <a:pt x="349" y="146"/>
                    <a:pt x="355" y="156"/>
                    <a:pt x="359" y="166"/>
                  </a:cubicBezTo>
                  <a:cubicBezTo>
                    <a:pt x="363" y="175"/>
                    <a:pt x="368" y="185"/>
                    <a:pt x="369" y="196"/>
                  </a:cubicBezTo>
                  <a:cubicBezTo>
                    <a:pt x="370" y="199"/>
                    <a:pt x="370" y="203"/>
                    <a:pt x="370" y="207"/>
                  </a:cubicBezTo>
                  <a:cubicBezTo>
                    <a:pt x="370" y="210"/>
                    <a:pt x="369" y="213"/>
                    <a:pt x="369" y="216"/>
                  </a:cubicBezTo>
                  <a:cubicBezTo>
                    <a:pt x="369" y="218"/>
                    <a:pt x="369" y="221"/>
                    <a:pt x="370" y="223"/>
                  </a:cubicBezTo>
                  <a:cubicBezTo>
                    <a:pt x="368" y="221"/>
                    <a:pt x="365" y="219"/>
                    <a:pt x="363" y="216"/>
                  </a:cubicBezTo>
                  <a:cubicBezTo>
                    <a:pt x="363" y="216"/>
                    <a:pt x="363" y="216"/>
                    <a:pt x="363" y="216"/>
                  </a:cubicBezTo>
                  <a:cubicBezTo>
                    <a:pt x="363" y="216"/>
                    <a:pt x="363" y="216"/>
                    <a:pt x="363" y="215"/>
                  </a:cubicBezTo>
                  <a:cubicBezTo>
                    <a:pt x="364" y="200"/>
                    <a:pt x="357" y="185"/>
                    <a:pt x="352" y="170"/>
                  </a:cubicBezTo>
                  <a:cubicBezTo>
                    <a:pt x="348" y="157"/>
                    <a:pt x="346" y="144"/>
                    <a:pt x="340" y="132"/>
                  </a:cubicBezTo>
                  <a:cubicBezTo>
                    <a:pt x="341" y="134"/>
                    <a:pt x="342" y="136"/>
                    <a:pt x="343" y="137"/>
                  </a:cubicBezTo>
                  <a:close/>
                  <a:moveTo>
                    <a:pt x="321" y="108"/>
                  </a:moveTo>
                  <a:cubicBezTo>
                    <a:pt x="322" y="110"/>
                    <a:pt x="325" y="112"/>
                    <a:pt x="326" y="114"/>
                  </a:cubicBezTo>
                  <a:cubicBezTo>
                    <a:pt x="326" y="115"/>
                    <a:pt x="326" y="116"/>
                    <a:pt x="326" y="116"/>
                  </a:cubicBezTo>
                  <a:cubicBezTo>
                    <a:pt x="328" y="118"/>
                    <a:pt x="329" y="119"/>
                    <a:pt x="330" y="121"/>
                  </a:cubicBezTo>
                  <a:cubicBezTo>
                    <a:pt x="330" y="121"/>
                    <a:pt x="330" y="121"/>
                    <a:pt x="330" y="121"/>
                  </a:cubicBezTo>
                  <a:cubicBezTo>
                    <a:pt x="331" y="124"/>
                    <a:pt x="331" y="127"/>
                    <a:pt x="334" y="129"/>
                  </a:cubicBezTo>
                  <a:cubicBezTo>
                    <a:pt x="334" y="130"/>
                    <a:pt x="335" y="130"/>
                    <a:pt x="336" y="129"/>
                  </a:cubicBezTo>
                  <a:cubicBezTo>
                    <a:pt x="343" y="143"/>
                    <a:pt x="344" y="158"/>
                    <a:pt x="349" y="172"/>
                  </a:cubicBezTo>
                  <a:cubicBezTo>
                    <a:pt x="354" y="186"/>
                    <a:pt x="360" y="200"/>
                    <a:pt x="361" y="215"/>
                  </a:cubicBezTo>
                  <a:cubicBezTo>
                    <a:pt x="356" y="211"/>
                    <a:pt x="351" y="208"/>
                    <a:pt x="345" y="205"/>
                  </a:cubicBezTo>
                  <a:cubicBezTo>
                    <a:pt x="339" y="201"/>
                    <a:pt x="333" y="198"/>
                    <a:pt x="327" y="195"/>
                  </a:cubicBezTo>
                  <a:cubicBezTo>
                    <a:pt x="328" y="184"/>
                    <a:pt x="322" y="174"/>
                    <a:pt x="317" y="164"/>
                  </a:cubicBezTo>
                  <a:cubicBezTo>
                    <a:pt x="314" y="157"/>
                    <a:pt x="311" y="150"/>
                    <a:pt x="310" y="143"/>
                  </a:cubicBezTo>
                  <a:cubicBezTo>
                    <a:pt x="308" y="135"/>
                    <a:pt x="308" y="129"/>
                    <a:pt x="309" y="121"/>
                  </a:cubicBezTo>
                  <a:cubicBezTo>
                    <a:pt x="309" y="121"/>
                    <a:pt x="308" y="121"/>
                    <a:pt x="308" y="121"/>
                  </a:cubicBezTo>
                  <a:cubicBezTo>
                    <a:pt x="305" y="126"/>
                    <a:pt x="306" y="132"/>
                    <a:pt x="307" y="137"/>
                  </a:cubicBezTo>
                  <a:cubicBezTo>
                    <a:pt x="308" y="145"/>
                    <a:pt x="310" y="152"/>
                    <a:pt x="313" y="159"/>
                  </a:cubicBezTo>
                  <a:cubicBezTo>
                    <a:pt x="318" y="171"/>
                    <a:pt x="324" y="182"/>
                    <a:pt x="325" y="194"/>
                  </a:cubicBezTo>
                  <a:cubicBezTo>
                    <a:pt x="319" y="191"/>
                    <a:pt x="312" y="188"/>
                    <a:pt x="305" y="187"/>
                  </a:cubicBezTo>
                  <a:cubicBezTo>
                    <a:pt x="304" y="187"/>
                    <a:pt x="304" y="186"/>
                    <a:pt x="303" y="186"/>
                  </a:cubicBezTo>
                  <a:cubicBezTo>
                    <a:pt x="303" y="186"/>
                    <a:pt x="303" y="185"/>
                    <a:pt x="303" y="185"/>
                  </a:cubicBezTo>
                  <a:cubicBezTo>
                    <a:pt x="300" y="180"/>
                    <a:pt x="301" y="175"/>
                    <a:pt x="300" y="170"/>
                  </a:cubicBezTo>
                  <a:cubicBezTo>
                    <a:pt x="300" y="164"/>
                    <a:pt x="300" y="158"/>
                    <a:pt x="300" y="153"/>
                  </a:cubicBezTo>
                  <a:cubicBezTo>
                    <a:pt x="300" y="142"/>
                    <a:pt x="302" y="133"/>
                    <a:pt x="306" y="123"/>
                  </a:cubicBezTo>
                  <a:cubicBezTo>
                    <a:pt x="308" y="118"/>
                    <a:pt x="309" y="113"/>
                    <a:pt x="312" y="108"/>
                  </a:cubicBezTo>
                  <a:cubicBezTo>
                    <a:pt x="312" y="108"/>
                    <a:pt x="312" y="108"/>
                    <a:pt x="312" y="107"/>
                  </a:cubicBezTo>
                  <a:cubicBezTo>
                    <a:pt x="312" y="107"/>
                    <a:pt x="312" y="107"/>
                    <a:pt x="312" y="107"/>
                  </a:cubicBezTo>
                  <a:cubicBezTo>
                    <a:pt x="313" y="106"/>
                    <a:pt x="314" y="105"/>
                    <a:pt x="314" y="104"/>
                  </a:cubicBezTo>
                  <a:cubicBezTo>
                    <a:pt x="315" y="103"/>
                    <a:pt x="320" y="107"/>
                    <a:pt x="321" y="108"/>
                  </a:cubicBezTo>
                  <a:close/>
                  <a:moveTo>
                    <a:pt x="297" y="173"/>
                  </a:moveTo>
                  <a:cubicBezTo>
                    <a:pt x="297" y="177"/>
                    <a:pt x="297" y="181"/>
                    <a:pt x="299" y="185"/>
                  </a:cubicBezTo>
                  <a:cubicBezTo>
                    <a:pt x="297" y="185"/>
                    <a:pt x="295" y="184"/>
                    <a:pt x="293" y="184"/>
                  </a:cubicBezTo>
                  <a:cubicBezTo>
                    <a:pt x="293" y="184"/>
                    <a:pt x="293" y="183"/>
                    <a:pt x="293" y="183"/>
                  </a:cubicBezTo>
                  <a:cubicBezTo>
                    <a:pt x="293" y="183"/>
                    <a:pt x="293" y="182"/>
                    <a:pt x="293" y="182"/>
                  </a:cubicBezTo>
                  <a:cubicBezTo>
                    <a:pt x="288" y="170"/>
                    <a:pt x="292" y="155"/>
                    <a:pt x="295" y="142"/>
                  </a:cubicBezTo>
                  <a:cubicBezTo>
                    <a:pt x="297" y="136"/>
                    <a:pt x="298" y="129"/>
                    <a:pt x="300" y="122"/>
                  </a:cubicBezTo>
                  <a:cubicBezTo>
                    <a:pt x="302" y="118"/>
                    <a:pt x="303" y="114"/>
                    <a:pt x="307" y="112"/>
                  </a:cubicBezTo>
                  <a:cubicBezTo>
                    <a:pt x="306" y="114"/>
                    <a:pt x="305" y="116"/>
                    <a:pt x="305" y="117"/>
                  </a:cubicBezTo>
                  <a:cubicBezTo>
                    <a:pt x="303" y="123"/>
                    <a:pt x="300" y="129"/>
                    <a:pt x="299" y="136"/>
                  </a:cubicBezTo>
                  <a:cubicBezTo>
                    <a:pt x="298" y="141"/>
                    <a:pt x="297" y="147"/>
                    <a:pt x="297" y="152"/>
                  </a:cubicBezTo>
                  <a:cubicBezTo>
                    <a:pt x="297" y="159"/>
                    <a:pt x="297" y="166"/>
                    <a:pt x="297" y="173"/>
                  </a:cubicBezTo>
                  <a:close/>
                  <a:moveTo>
                    <a:pt x="239" y="8"/>
                  </a:moveTo>
                  <a:cubicBezTo>
                    <a:pt x="238" y="6"/>
                    <a:pt x="245" y="10"/>
                    <a:pt x="246" y="10"/>
                  </a:cubicBezTo>
                  <a:cubicBezTo>
                    <a:pt x="249" y="12"/>
                    <a:pt x="252" y="14"/>
                    <a:pt x="256" y="16"/>
                  </a:cubicBezTo>
                  <a:cubicBezTo>
                    <a:pt x="264" y="22"/>
                    <a:pt x="272" y="30"/>
                    <a:pt x="279" y="38"/>
                  </a:cubicBezTo>
                  <a:cubicBezTo>
                    <a:pt x="288" y="49"/>
                    <a:pt x="296" y="60"/>
                    <a:pt x="302" y="73"/>
                  </a:cubicBezTo>
                  <a:cubicBezTo>
                    <a:pt x="305" y="80"/>
                    <a:pt x="309" y="86"/>
                    <a:pt x="311" y="93"/>
                  </a:cubicBezTo>
                  <a:cubicBezTo>
                    <a:pt x="312" y="96"/>
                    <a:pt x="313" y="99"/>
                    <a:pt x="315" y="102"/>
                  </a:cubicBezTo>
                  <a:cubicBezTo>
                    <a:pt x="312" y="102"/>
                    <a:pt x="310" y="104"/>
                    <a:pt x="309" y="107"/>
                  </a:cubicBezTo>
                  <a:cubicBezTo>
                    <a:pt x="306" y="108"/>
                    <a:pt x="304" y="110"/>
                    <a:pt x="302" y="112"/>
                  </a:cubicBezTo>
                  <a:cubicBezTo>
                    <a:pt x="302" y="108"/>
                    <a:pt x="300" y="104"/>
                    <a:pt x="299" y="101"/>
                  </a:cubicBezTo>
                  <a:cubicBezTo>
                    <a:pt x="298" y="99"/>
                    <a:pt x="297" y="97"/>
                    <a:pt x="297" y="96"/>
                  </a:cubicBezTo>
                  <a:cubicBezTo>
                    <a:pt x="297" y="96"/>
                    <a:pt x="297" y="96"/>
                    <a:pt x="297" y="95"/>
                  </a:cubicBezTo>
                  <a:cubicBezTo>
                    <a:pt x="298" y="93"/>
                    <a:pt x="297" y="90"/>
                    <a:pt x="297" y="88"/>
                  </a:cubicBezTo>
                  <a:cubicBezTo>
                    <a:pt x="297" y="85"/>
                    <a:pt x="297" y="82"/>
                    <a:pt x="298" y="79"/>
                  </a:cubicBezTo>
                  <a:cubicBezTo>
                    <a:pt x="298" y="79"/>
                    <a:pt x="297" y="79"/>
                    <a:pt x="297" y="79"/>
                  </a:cubicBezTo>
                  <a:cubicBezTo>
                    <a:pt x="296" y="82"/>
                    <a:pt x="296" y="85"/>
                    <a:pt x="296" y="88"/>
                  </a:cubicBezTo>
                  <a:cubicBezTo>
                    <a:pt x="296" y="89"/>
                    <a:pt x="295" y="91"/>
                    <a:pt x="295" y="93"/>
                  </a:cubicBezTo>
                  <a:cubicBezTo>
                    <a:pt x="294" y="91"/>
                    <a:pt x="293" y="89"/>
                    <a:pt x="292" y="87"/>
                  </a:cubicBezTo>
                  <a:cubicBezTo>
                    <a:pt x="293" y="86"/>
                    <a:pt x="293" y="83"/>
                    <a:pt x="293" y="82"/>
                  </a:cubicBezTo>
                  <a:cubicBezTo>
                    <a:pt x="293" y="80"/>
                    <a:pt x="293" y="77"/>
                    <a:pt x="293" y="75"/>
                  </a:cubicBezTo>
                  <a:cubicBezTo>
                    <a:pt x="293" y="74"/>
                    <a:pt x="292" y="74"/>
                    <a:pt x="292" y="75"/>
                  </a:cubicBezTo>
                  <a:cubicBezTo>
                    <a:pt x="291" y="77"/>
                    <a:pt x="291" y="80"/>
                    <a:pt x="291" y="82"/>
                  </a:cubicBezTo>
                  <a:cubicBezTo>
                    <a:pt x="291" y="83"/>
                    <a:pt x="291" y="84"/>
                    <a:pt x="291" y="84"/>
                  </a:cubicBezTo>
                  <a:cubicBezTo>
                    <a:pt x="290" y="83"/>
                    <a:pt x="289" y="82"/>
                    <a:pt x="289" y="81"/>
                  </a:cubicBezTo>
                  <a:cubicBezTo>
                    <a:pt x="289" y="80"/>
                    <a:pt x="288" y="78"/>
                    <a:pt x="288" y="77"/>
                  </a:cubicBezTo>
                  <a:cubicBezTo>
                    <a:pt x="288" y="75"/>
                    <a:pt x="288" y="74"/>
                    <a:pt x="288" y="72"/>
                  </a:cubicBezTo>
                  <a:cubicBezTo>
                    <a:pt x="288" y="71"/>
                    <a:pt x="287" y="71"/>
                    <a:pt x="287" y="72"/>
                  </a:cubicBezTo>
                  <a:cubicBezTo>
                    <a:pt x="287" y="74"/>
                    <a:pt x="287" y="76"/>
                    <a:pt x="287" y="78"/>
                  </a:cubicBezTo>
                  <a:cubicBezTo>
                    <a:pt x="287" y="78"/>
                    <a:pt x="287" y="78"/>
                    <a:pt x="287" y="78"/>
                  </a:cubicBezTo>
                  <a:cubicBezTo>
                    <a:pt x="287" y="78"/>
                    <a:pt x="286" y="77"/>
                    <a:pt x="286" y="76"/>
                  </a:cubicBezTo>
                  <a:cubicBezTo>
                    <a:pt x="285" y="76"/>
                    <a:pt x="284" y="75"/>
                    <a:pt x="284" y="73"/>
                  </a:cubicBezTo>
                  <a:cubicBezTo>
                    <a:pt x="284" y="71"/>
                    <a:pt x="284" y="69"/>
                    <a:pt x="284" y="67"/>
                  </a:cubicBezTo>
                  <a:cubicBezTo>
                    <a:pt x="284" y="64"/>
                    <a:pt x="284" y="62"/>
                    <a:pt x="284" y="59"/>
                  </a:cubicBezTo>
                  <a:cubicBezTo>
                    <a:pt x="284" y="58"/>
                    <a:pt x="284" y="58"/>
                    <a:pt x="284" y="59"/>
                  </a:cubicBezTo>
                  <a:cubicBezTo>
                    <a:pt x="283" y="61"/>
                    <a:pt x="283" y="64"/>
                    <a:pt x="283" y="67"/>
                  </a:cubicBezTo>
                  <a:cubicBezTo>
                    <a:pt x="283" y="68"/>
                    <a:pt x="282" y="70"/>
                    <a:pt x="282" y="71"/>
                  </a:cubicBezTo>
                  <a:cubicBezTo>
                    <a:pt x="281" y="69"/>
                    <a:pt x="279" y="67"/>
                    <a:pt x="277" y="65"/>
                  </a:cubicBezTo>
                  <a:cubicBezTo>
                    <a:pt x="278" y="63"/>
                    <a:pt x="278" y="62"/>
                    <a:pt x="278" y="60"/>
                  </a:cubicBezTo>
                  <a:cubicBezTo>
                    <a:pt x="278" y="58"/>
                    <a:pt x="278" y="56"/>
                    <a:pt x="278" y="55"/>
                  </a:cubicBezTo>
                  <a:cubicBezTo>
                    <a:pt x="278" y="54"/>
                    <a:pt x="277" y="53"/>
                    <a:pt x="277" y="54"/>
                  </a:cubicBezTo>
                  <a:cubicBezTo>
                    <a:pt x="277" y="57"/>
                    <a:pt x="276" y="61"/>
                    <a:pt x="276" y="64"/>
                  </a:cubicBezTo>
                  <a:cubicBezTo>
                    <a:pt x="275" y="63"/>
                    <a:pt x="274" y="61"/>
                    <a:pt x="273" y="60"/>
                  </a:cubicBezTo>
                  <a:cubicBezTo>
                    <a:pt x="273" y="59"/>
                    <a:pt x="273" y="58"/>
                    <a:pt x="273" y="56"/>
                  </a:cubicBezTo>
                  <a:cubicBezTo>
                    <a:pt x="273" y="55"/>
                    <a:pt x="273" y="53"/>
                    <a:pt x="273" y="51"/>
                  </a:cubicBezTo>
                  <a:cubicBezTo>
                    <a:pt x="273" y="50"/>
                    <a:pt x="272" y="50"/>
                    <a:pt x="272" y="51"/>
                  </a:cubicBezTo>
                  <a:cubicBezTo>
                    <a:pt x="272" y="53"/>
                    <a:pt x="272" y="55"/>
                    <a:pt x="272" y="56"/>
                  </a:cubicBezTo>
                  <a:cubicBezTo>
                    <a:pt x="272" y="57"/>
                    <a:pt x="271" y="58"/>
                    <a:pt x="271" y="59"/>
                  </a:cubicBezTo>
                  <a:cubicBezTo>
                    <a:pt x="270" y="58"/>
                    <a:pt x="269" y="57"/>
                    <a:pt x="268" y="56"/>
                  </a:cubicBezTo>
                  <a:cubicBezTo>
                    <a:pt x="268" y="56"/>
                    <a:pt x="268" y="56"/>
                    <a:pt x="268" y="56"/>
                  </a:cubicBezTo>
                  <a:cubicBezTo>
                    <a:pt x="270" y="55"/>
                    <a:pt x="270" y="52"/>
                    <a:pt x="270" y="50"/>
                  </a:cubicBezTo>
                  <a:cubicBezTo>
                    <a:pt x="271" y="48"/>
                    <a:pt x="271" y="46"/>
                    <a:pt x="271" y="44"/>
                  </a:cubicBezTo>
                  <a:cubicBezTo>
                    <a:pt x="271" y="43"/>
                    <a:pt x="270" y="43"/>
                    <a:pt x="270" y="44"/>
                  </a:cubicBezTo>
                  <a:cubicBezTo>
                    <a:pt x="269" y="46"/>
                    <a:pt x="269" y="48"/>
                    <a:pt x="269" y="50"/>
                  </a:cubicBezTo>
                  <a:cubicBezTo>
                    <a:pt x="268" y="52"/>
                    <a:pt x="267" y="54"/>
                    <a:pt x="267" y="56"/>
                  </a:cubicBezTo>
                  <a:cubicBezTo>
                    <a:pt x="267" y="56"/>
                    <a:pt x="267" y="56"/>
                    <a:pt x="267" y="56"/>
                  </a:cubicBezTo>
                  <a:cubicBezTo>
                    <a:pt x="266" y="55"/>
                    <a:pt x="264" y="54"/>
                    <a:pt x="262" y="54"/>
                  </a:cubicBezTo>
                  <a:cubicBezTo>
                    <a:pt x="263" y="52"/>
                    <a:pt x="264" y="49"/>
                    <a:pt x="264" y="47"/>
                  </a:cubicBezTo>
                  <a:cubicBezTo>
                    <a:pt x="265" y="45"/>
                    <a:pt x="265" y="43"/>
                    <a:pt x="265" y="40"/>
                  </a:cubicBezTo>
                  <a:cubicBezTo>
                    <a:pt x="265" y="40"/>
                    <a:pt x="263" y="40"/>
                    <a:pt x="263" y="40"/>
                  </a:cubicBezTo>
                  <a:cubicBezTo>
                    <a:pt x="264" y="43"/>
                    <a:pt x="263" y="45"/>
                    <a:pt x="262" y="47"/>
                  </a:cubicBezTo>
                  <a:cubicBezTo>
                    <a:pt x="262" y="49"/>
                    <a:pt x="261" y="51"/>
                    <a:pt x="261" y="53"/>
                  </a:cubicBezTo>
                  <a:cubicBezTo>
                    <a:pt x="261" y="53"/>
                    <a:pt x="261" y="54"/>
                    <a:pt x="261" y="54"/>
                  </a:cubicBezTo>
                  <a:cubicBezTo>
                    <a:pt x="260" y="54"/>
                    <a:pt x="259" y="54"/>
                    <a:pt x="257" y="54"/>
                  </a:cubicBezTo>
                  <a:cubicBezTo>
                    <a:pt x="257" y="54"/>
                    <a:pt x="257" y="53"/>
                    <a:pt x="257" y="53"/>
                  </a:cubicBezTo>
                  <a:cubicBezTo>
                    <a:pt x="257" y="53"/>
                    <a:pt x="257" y="53"/>
                    <a:pt x="257" y="53"/>
                  </a:cubicBezTo>
                  <a:cubicBezTo>
                    <a:pt x="257" y="51"/>
                    <a:pt x="258" y="49"/>
                    <a:pt x="258" y="48"/>
                  </a:cubicBezTo>
                  <a:cubicBezTo>
                    <a:pt x="258" y="47"/>
                    <a:pt x="258" y="47"/>
                    <a:pt x="257" y="47"/>
                  </a:cubicBezTo>
                  <a:cubicBezTo>
                    <a:pt x="257" y="49"/>
                    <a:pt x="256" y="50"/>
                    <a:pt x="256" y="51"/>
                  </a:cubicBezTo>
                  <a:cubicBezTo>
                    <a:pt x="255" y="49"/>
                    <a:pt x="255" y="48"/>
                    <a:pt x="254" y="46"/>
                  </a:cubicBezTo>
                  <a:cubicBezTo>
                    <a:pt x="254" y="46"/>
                    <a:pt x="254" y="46"/>
                    <a:pt x="254" y="46"/>
                  </a:cubicBezTo>
                  <a:cubicBezTo>
                    <a:pt x="255" y="44"/>
                    <a:pt x="255" y="40"/>
                    <a:pt x="256" y="38"/>
                  </a:cubicBezTo>
                  <a:cubicBezTo>
                    <a:pt x="256" y="35"/>
                    <a:pt x="256" y="32"/>
                    <a:pt x="256" y="28"/>
                  </a:cubicBezTo>
                  <a:cubicBezTo>
                    <a:pt x="256" y="28"/>
                    <a:pt x="255" y="28"/>
                    <a:pt x="255" y="28"/>
                  </a:cubicBezTo>
                  <a:cubicBezTo>
                    <a:pt x="255" y="32"/>
                    <a:pt x="254" y="35"/>
                    <a:pt x="254" y="38"/>
                  </a:cubicBezTo>
                  <a:cubicBezTo>
                    <a:pt x="253" y="40"/>
                    <a:pt x="253" y="42"/>
                    <a:pt x="253" y="43"/>
                  </a:cubicBezTo>
                  <a:cubicBezTo>
                    <a:pt x="248" y="32"/>
                    <a:pt x="243" y="20"/>
                    <a:pt x="238" y="9"/>
                  </a:cubicBezTo>
                  <a:cubicBezTo>
                    <a:pt x="238" y="9"/>
                    <a:pt x="239" y="8"/>
                    <a:pt x="239" y="8"/>
                  </a:cubicBezTo>
                  <a:close/>
                  <a:moveTo>
                    <a:pt x="235" y="9"/>
                  </a:moveTo>
                  <a:cubicBezTo>
                    <a:pt x="236" y="9"/>
                    <a:pt x="236" y="9"/>
                    <a:pt x="237" y="9"/>
                  </a:cubicBezTo>
                  <a:cubicBezTo>
                    <a:pt x="237" y="17"/>
                    <a:pt x="242" y="24"/>
                    <a:pt x="245" y="31"/>
                  </a:cubicBezTo>
                  <a:cubicBezTo>
                    <a:pt x="248" y="40"/>
                    <a:pt x="251" y="48"/>
                    <a:pt x="255" y="56"/>
                  </a:cubicBezTo>
                  <a:cubicBezTo>
                    <a:pt x="255" y="57"/>
                    <a:pt x="255" y="57"/>
                    <a:pt x="255" y="58"/>
                  </a:cubicBezTo>
                  <a:cubicBezTo>
                    <a:pt x="255" y="58"/>
                    <a:pt x="255" y="58"/>
                    <a:pt x="256" y="58"/>
                  </a:cubicBezTo>
                  <a:cubicBezTo>
                    <a:pt x="256" y="58"/>
                    <a:pt x="256" y="58"/>
                    <a:pt x="256" y="58"/>
                  </a:cubicBezTo>
                  <a:cubicBezTo>
                    <a:pt x="256" y="58"/>
                    <a:pt x="257" y="58"/>
                    <a:pt x="258" y="58"/>
                  </a:cubicBezTo>
                  <a:cubicBezTo>
                    <a:pt x="262" y="55"/>
                    <a:pt x="267" y="60"/>
                    <a:pt x="270" y="63"/>
                  </a:cubicBezTo>
                  <a:cubicBezTo>
                    <a:pt x="276" y="68"/>
                    <a:pt x="280" y="75"/>
                    <a:pt x="284" y="81"/>
                  </a:cubicBezTo>
                  <a:cubicBezTo>
                    <a:pt x="291" y="91"/>
                    <a:pt x="300" y="105"/>
                    <a:pt x="298" y="117"/>
                  </a:cubicBezTo>
                  <a:cubicBezTo>
                    <a:pt x="298" y="117"/>
                    <a:pt x="298" y="118"/>
                    <a:pt x="298" y="118"/>
                  </a:cubicBezTo>
                  <a:cubicBezTo>
                    <a:pt x="298" y="120"/>
                    <a:pt x="297" y="122"/>
                    <a:pt x="296" y="123"/>
                  </a:cubicBezTo>
                  <a:cubicBezTo>
                    <a:pt x="294" y="131"/>
                    <a:pt x="293" y="138"/>
                    <a:pt x="291" y="146"/>
                  </a:cubicBezTo>
                  <a:cubicBezTo>
                    <a:pt x="289" y="154"/>
                    <a:pt x="286" y="164"/>
                    <a:pt x="287" y="174"/>
                  </a:cubicBezTo>
                  <a:cubicBezTo>
                    <a:pt x="284" y="170"/>
                    <a:pt x="281" y="166"/>
                    <a:pt x="278" y="162"/>
                  </a:cubicBezTo>
                  <a:cubicBezTo>
                    <a:pt x="270" y="150"/>
                    <a:pt x="262" y="137"/>
                    <a:pt x="255" y="124"/>
                  </a:cubicBezTo>
                  <a:cubicBezTo>
                    <a:pt x="251" y="117"/>
                    <a:pt x="248" y="110"/>
                    <a:pt x="245" y="102"/>
                  </a:cubicBezTo>
                  <a:cubicBezTo>
                    <a:pt x="245" y="102"/>
                    <a:pt x="245" y="102"/>
                    <a:pt x="245" y="102"/>
                  </a:cubicBezTo>
                  <a:cubicBezTo>
                    <a:pt x="245" y="100"/>
                    <a:pt x="245" y="97"/>
                    <a:pt x="244" y="95"/>
                  </a:cubicBezTo>
                  <a:cubicBezTo>
                    <a:pt x="244" y="93"/>
                    <a:pt x="244" y="91"/>
                    <a:pt x="244" y="89"/>
                  </a:cubicBezTo>
                  <a:cubicBezTo>
                    <a:pt x="244" y="87"/>
                    <a:pt x="242" y="87"/>
                    <a:pt x="242" y="89"/>
                  </a:cubicBezTo>
                  <a:cubicBezTo>
                    <a:pt x="242" y="91"/>
                    <a:pt x="242" y="93"/>
                    <a:pt x="242" y="95"/>
                  </a:cubicBezTo>
                  <a:cubicBezTo>
                    <a:pt x="241" y="92"/>
                    <a:pt x="241" y="88"/>
                    <a:pt x="240" y="85"/>
                  </a:cubicBezTo>
                  <a:cubicBezTo>
                    <a:pt x="239" y="72"/>
                    <a:pt x="239" y="60"/>
                    <a:pt x="236" y="47"/>
                  </a:cubicBezTo>
                  <a:cubicBezTo>
                    <a:pt x="235" y="47"/>
                    <a:pt x="235" y="46"/>
                    <a:pt x="234" y="46"/>
                  </a:cubicBezTo>
                  <a:cubicBezTo>
                    <a:pt x="232" y="46"/>
                    <a:pt x="233" y="34"/>
                    <a:pt x="232" y="32"/>
                  </a:cubicBezTo>
                  <a:cubicBezTo>
                    <a:pt x="231" y="26"/>
                    <a:pt x="229" y="21"/>
                    <a:pt x="229" y="16"/>
                  </a:cubicBezTo>
                  <a:cubicBezTo>
                    <a:pt x="229" y="15"/>
                    <a:pt x="229" y="15"/>
                    <a:pt x="228" y="15"/>
                  </a:cubicBezTo>
                  <a:cubicBezTo>
                    <a:pt x="230" y="11"/>
                    <a:pt x="232" y="5"/>
                    <a:pt x="235" y="9"/>
                  </a:cubicBezTo>
                  <a:close/>
                  <a:moveTo>
                    <a:pt x="269" y="165"/>
                  </a:moveTo>
                  <a:cubicBezTo>
                    <a:pt x="262" y="157"/>
                    <a:pt x="255" y="149"/>
                    <a:pt x="250" y="140"/>
                  </a:cubicBezTo>
                  <a:cubicBezTo>
                    <a:pt x="240" y="123"/>
                    <a:pt x="233" y="106"/>
                    <a:pt x="228" y="87"/>
                  </a:cubicBezTo>
                  <a:cubicBezTo>
                    <a:pt x="223" y="68"/>
                    <a:pt x="220" y="49"/>
                    <a:pt x="224" y="29"/>
                  </a:cubicBezTo>
                  <a:cubicBezTo>
                    <a:pt x="225" y="27"/>
                    <a:pt x="225" y="25"/>
                    <a:pt x="226" y="23"/>
                  </a:cubicBezTo>
                  <a:cubicBezTo>
                    <a:pt x="226" y="28"/>
                    <a:pt x="229" y="32"/>
                    <a:pt x="229" y="37"/>
                  </a:cubicBezTo>
                  <a:cubicBezTo>
                    <a:pt x="229" y="41"/>
                    <a:pt x="227" y="48"/>
                    <a:pt x="232" y="50"/>
                  </a:cubicBezTo>
                  <a:cubicBezTo>
                    <a:pt x="235" y="61"/>
                    <a:pt x="234" y="74"/>
                    <a:pt x="236" y="86"/>
                  </a:cubicBezTo>
                  <a:cubicBezTo>
                    <a:pt x="238" y="98"/>
                    <a:pt x="243" y="110"/>
                    <a:pt x="249" y="121"/>
                  </a:cubicBezTo>
                  <a:cubicBezTo>
                    <a:pt x="255" y="134"/>
                    <a:pt x="263" y="146"/>
                    <a:pt x="271" y="158"/>
                  </a:cubicBezTo>
                  <a:cubicBezTo>
                    <a:pt x="274" y="163"/>
                    <a:pt x="277" y="168"/>
                    <a:pt x="281" y="172"/>
                  </a:cubicBezTo>
                  <a:cubicBezTo>
                    <a:pt x="282" y="174"/>
                    <a:pt x="285" y="176"/>
                    <a:pt x="288" y="178"/>
                  </a:cubicBezTo>
                  <a:cubicBezTo>
                    <a:pt x="288" y="179"/>
                    <a:pt x="288" y="181"/>
                    <a:pt x="289" y="182"/>
                  </a:cubicBezTo>
                  <a:cubicBezTo>
                    <a:pt x="281" y="178"/>
                    <a:pt x="275" y="171"/>
                    <a:pt x="269" y="165"/>
                  </a:cubicBezTo>
                  <a:close/>
                  <a:moveTo>
                    <a:pt x="275" y="184"/>
                  </a:moveTo>
                  <a:cubicBezTo>
                    <a:pt x="279" y="184"/>
                    <a:pt x="284" y="185"/>
                    <a:pt x="289" y="186"/>
                  </a:cubicBezTo>
                  <a:cubicBezTo>
                    <a:pt x="289" y="187"/>
                    <a:pt x="290" y="187"/>
                    <a:pt x="290" y="187"/>
                  </a:cubicBezTo>
                  <a:cubicBezTo>
                    <a:pt x="291" y="187"/>
                    <a:pt x="291" y="187"/>
                    <a:pt x="292" y="187"/>
                  </a:cubicBezTo>
                  <a:cubicBezTo>
                    <a:pt x="294" y="188"/>
                    <a:pt x="296" y="188"/>
                    <a:pt x="298" y="188"/>
                  </a:cubicBezTo>
                  <a:cubicBezTo>
                    <a:pt x="306" y="190"/>
                    <a:pt x="314" y="192"/>
                    <a:pt x="321" y="196"/>
                  </a:cubicBezTo>
                  <a:cubicBezTo>
                    <a:pt x="337" y="205"/>
                    <a:pt x="354" y="211"/>
                    <a:pt x="366" y="224"/>
                  </a:cubicBezTo>
                  <a:cubicBezTo>
                    <a:pt x="372" y="231"/>
                    <a:pt x="378" y="237"/>
                    <a:pt x="384" y="244"/>
                  </a:cubicBezTo>
                  <a:cubicBezTo>
                    <a:pt x="390" y="250"/>
                    <a:pt x="394" y="257"/>
                    <a:pt x="398" y="264"/>
                  </a:cubicBezTo>
                  <a:cubicBezTo>
                    <a:pt x="406" y="276"/>
                    <a:pt x="416" y="289"/>
                    <a:pt x="422" y="303"/>
                  </a:cubicBezTo>
                  <a:cubicBezTo>
                    <a:pt x="421" y="303"/>
                    <a:pt x="421" y="304"/>
                    <a:pt x="421" y="304"/>
                  </a:cubicBezTo>
                  <a:cubicBezTo>
                    <a:pt x="420" y="305"/>
                    <a:pt x="419" y="307"/>
                    <a:pt x="418" y="308"/>
                  </a:cubicBezTo>
                  <a:cubicBezTo>
                    <a:pt x="418" y="307"/>
                    <a:pt x="418" y="307"/>
                    <a:pt x="418" y="307"/>
                  </a:cubicBezTo>
                  <a:cubicBezTo>
                    <a:pt x="406" y="285"/>
                    <a:pt x="397" y="261"/>
                    <a:pt x="378" y="244"/>
                  </a:cubicBezTo>
                  <a:cubicBezTo>
                    <a:pt x="369" y="235"/>
                    <a:pt x="359" y="228"/>
                    <a:pt x="349" y="220"/>
                  </a:cubicBezTo>
                  <a:cubicBezTo>
                    <a:pt x="339" y="212"/>
                    <a:pt x="330" y="203"/>
                    <a:pt x="319" y="197"/>
                  </a:cubicBezTo>
                  <a:cubicBezTo>
                    <a:pt x="308" y="192"/>
                    <a:pt x="295" y="189"/>
                    <a:pt x="283" y="187"/>
                  </a:cubicBezTo>
                  <a:cubicBezTo>
                    <a:pt x="272" y="186"/>
                    <a:pt x="261" y="184"/>
                    <a:pt x="250" y="186"/>
                  </a:cubicBezTo>
                  <a:cubicBezTo>
                    <a:pt x="239" y="187"/>
                    <a:pt x="229" y="191"/>
                    <a:pt x="219" y="198"/>
                  </a:cubicBezTo>
                  <a:cubicBezTo>
                    <a:pt x="209" y="205"/>
                    <a:pt x="206" y="214"/>
                    <a:pt x="201" y="225"/>
                  </a:cubicBezTo>
                  <a:cubicBezTo>
                    <a:pt x="200" y="226"/>
                    <a:pt x="202" y="227"/>
                    <a:pt x="202" y="226"/>
                  </a:cubicBezTo>
                  <a:cubicBezTo>
                    <a:pt x="206" y="221"/>
                    <a:pt x="208" y="216"/>
                    <a:pt x="211" y="211"/>
                  </a:cubicBezTo>
                  <a:cubicBezTo>
                    <a:pt x="215" y="206"/>
                    <a:pt x="220" y="202"/>
                    <a:pt x="226" y="198"/>
                  </a:cubicBezTo>
                  <a:cubicBezTo>
                    <a:pt x="236" y="192"/>
                    <a:pt x="246" y="189"/>
                    <a:pt x="258" y="189"/>
                  </a:cubicBezTo>
                  <a:cubicBezTo>
                    <a:pt x="270" y="189"/>
                    <a:pt x="282" y="190"/>
                    <a:pt x="294" y="193"/>
                  </a:cubicBezTo>
                  <a:cubicBezTo>
                    <a:pt x="305" y="195"/>
                    <a:pt x="316" y="198"/>
                    <a:pt x="325" y="205"/>
                  </a:cubicBezTo>
                  <a:cubicBezTo>
                    <a:pt x="334" y="212"/>
                    <a:pt x="343" y="219"/>
                    <a:pt x="352" y="226"/>
                  </a:cubicBezTo>
                  <a:cubicBezTo>
                    <a:pt x="361" y="233"/>
                    <a:pt x="371" y="240"/>
                    <a:pt x="379" y="249"/>
                  </a:cubicBezTo>
                  <a:cubicBezTo>
                    <a:pt x="388" y="258"/>
                    <a:pt x="394" y="269"/>
                    <a:pt x="401" y="281"/>
                  </a:cubicBezTo>
                  <a:cubicBezTo>
                    <a:pt x="403" y="285"/>
                    <a:pt x="405" y="289"/>
                    <a:pt x="407" y="293"/>
                  </a:cubicBezTo>
                  <a:cubicBezTo>
                    <a:pt x="400" y="284"/>
                    <a:pt x="391" y="275"/>
                    <a:pt x="383" y="266"/>
                  </a:cubicBezTo>
                  <a:cubicBezTo>
                    <a:pt x="376" y="260"/>
                    <a:pt x="370" y="253"/>
                    <a:pt x="362" y="247"/>
                  </a:cubicBezTo>
                  <a:cubicBezTo>
                    <a:pt x="357" y="242"/>
                    <a:pt x="351" y="238"/>
                    <a:pt x="344" y="236"/>
                  </a:cubicBezTo>
                  <a:cubicBezTo>
                    <a:pt x="343" y="236"/>
                    <a:pt x="343" y="237"/>
                    <a:pt x="344" y="237"/>
                  </a:cubicBezTo>
                  <a:cubicBezTo>
                    <a:pt x="360" y="243"/>
                    <a:pt x="372" y="258"/>
                    <a:pt x="384" y="270"/>
                  </a:cubicBezTo>
                  <a:cubicBezTo>
                    <a:pt x="395" y="281"/>
                    <a:pt x="406" y="293"/>
                    <a:pt x="413" y="306"/>
                  </a:cubicBezTo>
                  <a:cubicBezTo>
                    <a:pt x="413" y="306"/>
                    <a:pt x="413" y="306"/>
                    <a:pt x="413" y="306"/>
                  </a:cubicBezTo>
                  <a:cubicBezTo>
                    <a:pt x="412" y="305"/>
                    <a:pt x="411" y="304"/>
                    <a:pt x="409" y="303"/>
                  </a:cubicBezTo>
                  <a:cubicBezTo>
                    <a:pt x="405" y="298"/>
                    <a:pt x="402" y="294"/>
                    <a:pt x="398" y="289"/>
                  </a:cubicBezTo>
                  <a:cubicBezTo>
                    <a:pt x="389" y="280"/>
                    <a:pt x="378" y="273"/>
                    <a:pt x="368" y="265"/>
                  </a:cubicBezTo>
                  <a:cubicBezTo>
                    <a:pt x="368" y="264"/>
                    <a:pt x="367" y="265"/>
                    <a:pt x="368" y="265"/>
                  </a:cubicBezTo>
                  <a:cubicBezTo>
                    <a:pt x="377" y="274"/>
                    <a:pt x="388" y="281"/>
                    <a:pt x="396" y="291"/>
                  </a:cubicBezTo>
                  <a:cubicBezTo>
                    <a:pt x="400" y="295"/>
                    <a:pt x="404" y="300"/>
                    <a:pt x="408" y="304"/>
                  </a:cubicBezTo>
                  <a:cubicBezTo>
                    <a:pt x="408" y="305"/>
                    <a:pt x="408" y="305"/>
                    <a:pt x="409" y="306"/>
                  </a:cubicBezTo>
                  <a:cubicBezTo>
                    <a:pt x="404" y="302"/>
                    <a:pt x="398" y="299"/>
                    <a:pt x="393" y="295"/>
                  </a:cubicBezTo>
                  <a:cubicBezTo>
                    <a:pt x="388" y="290"/>
                    <a:pt x="383" y="285"/>
                    <a:pt x="376" y="282"/>
                  </a:cubicBezTo>
                  <a:cubicBezTo>
                    <a:pt x="376" y="282"/>
                    <a:pt x="376" y="282"/>
                    <a:pt x="376" y="283"/>
                  </a:cubicBezTo>
                  <a:cubicBezTo>
                    <a:pt x="388" y="292"/>
                    <a:pt x="401" y="301"/>
                    <a:pt x="412" y="311"/>
                  </a:cubicBezTo>
                  <a:cubicBezTo>
                    <a:pt x="412" y="311"/>
                    <a:pt x="412" y="311"/>
                    <a:pt x="412" y="311"/>
                  </a:cubicBezTo>
                  <a:cubicBezTo>
                    <a:pt x="399" y="301"/>
                    <a:pt x="384" y="291"/>
                    <a:pt x="368" y="285"/>
                  </a:cubicBezTo>
                  <a:cubicBezTo>
                    <a:pt x="359" y="282"/>
                    <a:pt x="349" y="280"/>
                    <a:pt x="341" y="276"/>
                  </a:cubicBezTo>
                  <a:cubicBezTo>
                    <a:pt x="334" y="272"/>
                    <a:pt x="327" y="268"/>
                    <a:pt x="319" y="266"/>
                  </a:cubicBezTo>
                  <a:cubicBezTo>
                    <a:pt x="319" y="266"/>
                    <a:pt x="319" y="266"/>
                    <a:pt x="319" y="266"/>
                  </a:cubicBezTo>
                  <a:cubicBezTo>
                    <a:pt x="321" y="269"/>
                    <a:pt x="324" y="270"/>
                    <a:pt x="328" y="271"/>
                  </a:cubicBezTo>
                  <a:cubicBezTo>
                    <a:pt x="332" y="273"/>
                    <a:pt x="337" y="276"/>
                    <a:pt x="341" y="278"/>
                  </a:cubicBezTo>
                  <a:cubicBezTo>
                    <a:pt x="349" y="281"/>
                    <a:pt x="357" y="284"/>
                    <a:pt x="364" y="286"/>
                  </a:cubicBezTo>
                  <a:cubicBezTo>
                    <a:pt x="373" y="290"/>
                    <a:pt x="383" y="293"/>
                    <a:pt x="391" y="299"/>
                  </a:cubicBezTo>
                  <a:cubicBezTo>
                    <a:pt x="397" y="304"/>
                    <a:pt x="403" y="308"/>
                    <a:pt x="409" y="313"/>
                  </a:cubicBezTo>
                  <a:cubicBezTo>
                    <a:pt x="409" y="313"/>
                    <a:pt x="408" y="313"/>
                    <a:pt x="408" y="312"/>
                  </a:cubicBezTo>
                  <a:cubicBezTo>
                    <a:pt x="407" y="312"/>
                    <a:pt x="407" y="311"/>
                    <a:pt x="406" y="311"/>
                  </a:cubicBezTo>
                  <a:cubicBezTo>
                    <a:pt x="405" y="310"/>
                    <a:pt x="404" y="310"/>
                    <a:pt x="404" y="309"/>
                  </a:cubicBezTo>
                  <a:cubicBezTo>
                    <a:pt x="403" y="308"/>
                    <a:pt x="402" y="307"/>
                    <a:pt x="400" y="307"/>
                  </a:cubicBezTo>
                  <a:cubicBezTo>
                    <a:pt x="396" y="304"/>
                    <a:pt x="392" y="301"/>
                    <a:pt x="388" y="299"/>
                  </a:cubicBezTo>
                  <a:cubicBezTo>
                    <a:pt x="379" y="294"/>
                    <a:pt x="369" y="292"/>
                    <a:pt x="360" y="288"/>
                  </a:cubicBezTo>
                  <a:cubicBezTo>
                    <a:pt x="350" y="284"/>
                    <a:pt x="340" y="281"/>
                    <a:pt x="331" y="277"/>
                  </a:cubicBezTo>
                  <a:cubicBezTo>
                    <a:pt x="321" y="273"/>
                    <a:pt x="311" y="271"/>
                    <a:pt x="302" y="265"/>
                  </a:cubicBezTo>
                  <a:cubicBezTo>
                    <a:pt x="302" y="265"/>
                    <a:pt x="301" y="266"/>
                    <a:pt x="302" y="266"/>
                  </a:cubicBezTo>
                  <a:cubicBezTo>
                    <a:pt x="308" y="273"/>
                    <a:pt x="318" y="274"/>
                    <a:pt x="327" y="277"/>
                  </a:cubicBezTo>
                  <a:cubicBezTo>
                    <a:pt x="337" y="281"/>
                    <a:pt x="347" y="285"/>
                    <a:pt x="358" y="289"/>
                  </a:cubicBezTo>
                  <a:cubicBezTo>
                    <a:pt x="368" y="294"/>
                    <a:pt x="379" y="295"/>
                    <a:pt x="389" y="301"/>
                  </a:cubicBezTo>
                  <a:cubicBezTo>
                    <a:pt x="391" y="302"/>
                    <a:pt x="394" y="303"/>
                    <a:pt x="396" y="305"/>
                  </a:cubicBezTo>
                  <a:cubicBezTo>
                    <a:pt x="391" y="303"/>
                    <a:pt x="385" y="301"/>
                    <a:pt x="380" y="299"/>
                  </a:cubicBezTo>
                  <a:cubicBezTo>
                    <a:pt x="372" y="296"/>
                    <a:pt x="365" y="293"/>
                    <a:pt x="358" y="291"/>
                  </a:cubicBezTo>
                  <a:cubicBezTo>
                    <a:pt x="351" y="289"/>
                    <a:pt x="344" y="287"/>
                    <a:pt x="338" y="285"/>
                  </a:cubicBezTo>
                  <a:cubicBezTo>
                    <a:pt x="323" y="281"/>
                    <a:pt x="310" y="276"/>
                    <a:pt x="295" y="273"/>
                  </a:cubicBezTo>
                  <a:cubicBezTo>
                    <a:pt x="282" y="270"/>
                    <a:pt x="268" y="268"/>
                    <a:pt x="254" y="266"/>
                  </a:cubicBezTo>
                  <a:cubicBezTo>
                    <a:pt x="253" y="266"/>
                    <a:pt x="252" y="267"/>
                    <a:pt x="253" y="268"/>
                  </a:cubicBezTo>
                  <a:cubicBezTo>
                    <a:pt x="258" y="270"/>
                    <a:pt x="264" y="270"/>
                    <a:pt x="269" y="271"/>
                  </a:cubicBezTo>
                  <a:cubicBezTo>
                    <a:pt x="277" y="271"/>
                    <a:pt x="285" y="273"/>
                    <a:pt x="293" y="274"/>
                  </a:cubicBezTo>
                  <a:cubicBezTo>
                    <a:pt x="307" y="278"/>
                    <a:pt x="321" y="281"/>
                    <a:pt x="335" y="285"/>
                  </a:cubicBezTo>
                  <a:cubicBezTo>
                    <a:pt x="351" y="290"/>
                    <a:pt x="366" y="296"/>
                    <a:pt x="381" y="301"/>
                  </a:cubicBezTo>
                  <a:cubicBezTo>
                    <a:pt x="388" y="304"/>
                    <a:pt x="395" y="307"/>
                    <a:pt x="402" y="311"/>
                  </a:cubicBezTo>
                  <a:cubicBezTo>
                    <a:pt x="402" y="311"/>
                    <a:pt x="403" y="311"/>
                    <a:pt x="403" y="312"/>
                  </a:cubicBezTo>
                  <a:cubicBezTo>
                    <a:pt x="398" y="309"/>
                    <a:pt x="392" y="308"/>
                    <a:pt x="388" y="307"/>
                  </a:cubicBezTo>
                  <a:cubicBezTo>
                    <a:pt x="383" y="305"/>
                    <a:pt x="379" y="302"/>
                    <a:pt x="374" y="301"/>
                  </a:cubicBezTo>
                  <a:cubicBezTo>
                    <a:pt x="370" y="300"/>
                    <a:pt x="365" y="299"/>
                    <a:pt x="361" y="298"/>
                  </a:cubicBezTo>
                  <a:cubicBezTo>
                    <a:pt x="361" y="298"/>
                    <a:pt x="360" y="299"/>
                    <a:pt x="361" y="299"/>
                  </a:cubicBezTo>
                  <a:cubicBezTo>
                    <a:pt x="365" y="301"/>
                    <a:pt x="369" y="302"/>
                    <a:pt x="374" y="303"/>
                  </a:cubicBezTo>
                  <a:cubicBezTo>
                    <a:pt x="375" y="303"/>
                    <a:pt x="377" y="304"/>
                    <a:pt x="378" y="304"/>
                  </a:cubicBezTo>
                  <a:cubicBezTo>
                    <a:pt x="377" y="304"/>
                    <a:pt x="376" y="304"/>
                    <a:pt x="375" y="304"/>
                  </a:cubicBezTo>
                  <a:cubicBezTo>
                    <a:pt x="374" y="304"/>
                    <a:pt x="374" y="304"/>
                    <a:pt x="374" y="304"/>
                  </a:cubicBezTo>
                  <a:cubicBezTo>
                    <a:pt x="378" y="306"/>
                    <a:pt x="383" y="306"/>
                    <a:pt x="386" y="309"/>
                  </a:cubicBezTo>
                  <a:cubicBezTo>
                    <a:pt x="386" y="309"/>
                    <a:pt x="386" y="309"/>
                    <a:pt x="386" y="309"/>
                  </a:cubicBezTo>
                  <a:cubicBezTo>
                    <a:pt x="385" y="308"/>
                    <a:pt x="384" y="307"/>
                    <a:pt x="384" y="307"/>
                  </a:cubicBezTo>
                  <a:cubicBezTo>
                    <a:pt x="384" y="307"/>
                    <a:pt x="385" y="307"/>
                    <a:pt x="386" y="307"/>
                  </a:cubicBezTo>
                  <a:cubicBezTo>
                    <a:pt x="390" y="309"/>
                    <a:pt x="394" y="310"/>
                    <a:pt x="398" y="312"/>
                  </a:cubicBezTo>
                  <a:cubicBezTo>
                    <a:pt x="400" y="313"/>
                    <a:pt x="401" y="313"/>
                    <a:pt x="403" y="314"/>
                  </a:cubicBezTo>
                  <a:cubicBezTo>
                    <a:pt x="392" y="310"/>
                    <a:pt x="374" y="308"/>
                    <a:pt x="371" y="308"/>
                  </a:cubicBezTo>
                  <a:cubicBezTo>
                    <a:pt x="361" y="306"/>
                    <a:pt x="351" y="305"/>
                    <a:pt x="340" y="305"/>
                  </a:cubicBezTo>
                  <a:cubicBezTo>
                    <a:pt x="328" y="306"/>
                    <a:pt x="314" y="307"/>
                    <a:pt x="302" y="312"/>
                  </a:cubicBezTo>
                  <a:cubicBezTo>
                    <a:pt x="298" y="313"/>
                    <a:pt x="293" y="316"/>
                    <a:pt x="289" y="318"/>
                  </a:cubicBezTo>
                  <a:cubicBezTo>
                    <a:pt x="282" y="322"/>
                    <a:pt x="275" y="326"/>
                    <a:pt x="269" y="331"/>
                  </a:cubicBezTo>
                  <a:cubicBezTo>
                    <a:pt x="265" y="334"/>
                    <a:pt x="262" y="338"/>
                    <a:pt x="259" y="341"/>
                  </a:cubicBezTo>
                  <a:cubicBezTo>
                    <a:pt x="258" y="341"/>
                    <a:pt x="258" y="341"/>
                    <a:pt x="258" y="341"/>
                  </a:cubicBezTo>
                  <a:cubicBezTo>
                    <a:pt x="252" y="344"/>
                    <a:pt x="242" y="339"/>
                    <a:pt x="237" y="337"/>
                  </a:cubicBezTo>
                  <a:cubicBezTo>
                    <a:pt x="229" y="333"/>
                    <a:pt x="221" y="329"/>
                    <a:pt x="215" y="323"/>
                  </a:cubicBezTo>
                  <a:cubicBezTo>
                    <a:pt x="205" y="313"/>
                    <a:pt x="194" y="302"/>
                    <a:pt x="188" y="289"/>
                  </a:cubicBezTo>
                  <a:cubicBezTo>
                    <a:pt x="185" y="283"/>
                    <a:pt x="181" y="273"/>
                    <a:pt x="183" y="266"/>
                  </a:cubicBezTo>
                  <a:cubicBezTo>
                    <a:pt x="185" y="263"/>
                    <a:pt x="187" y="260"/>
                    <a:pt x="189" y="257"/>
                  </a:cubicBezTo>
                  <a:cubicBezTo>
                    <a:pt x="189" y="256"/>
                    <a:pt x="190" y="255"/>
                    <a:pt x="190" y="254"/>
                  </a:cubicBezTo>
                  <a:cubicBezTo>
                    <a:pt x="196" y="251"/>
                    <a:pt x="199" y="241"/>
                    <a:pt x="199" y="234"/>
                  </a:cubicBezTo>
                  <a:cubicBezTo>
                    <a:pt x="200" y="228"/>
                    <a:pt x="197" y="220"/>
                    <a:pt x="198" y="213"/>
                  </a:cubicBezTo>
                  <a:cubicBezTo>
                    <a:pt x="198" y="213"/>
                    <a:pt x="198" y="212"/>
                    <a:pt x="199" y="212"/>
                  </a:cubicBezTo>
                  <a:cubicBezTo>
                    <a:pt x="205" y="199"/>
                    <a:pt x="219" y="191"/>
                    <a:pt x="232" y="187"/>
                  </a:cubicBezTo>
                  <a:cubicBezTo>
                    <a:pt x="246" y="182"/>
                    <a:pt x="260" y="182"/>
                    <a:pt x="275" y="184"/>
                  </a:cubicBezTo>
                  <a:close/>
                  <a:moveTo>
                    <a:pt x="155" y="52"/>
                  </a:moveTo>
                  <a:cubicBezTo>
                    <a:pt x="155" y="52"/>
                    <a:pt x="155" y="52"/>
                    <a:pt x="155" y="52"/>
                  </a:cubicBezTo>
                  <a:cubicBezTo>
                    <a:pt x="155" y="52"/>
                    <a:pt x="155" y="52"/>
                    <a:pt x="156" y="53"/>
                  </a:cubicBezTo>
                  <a:cubicBezTo>
                    <a:pt x="157" y="53"/>
                    <a:pt x="157" y="53"/>
                    <a:pt x="158" y="52"/>
                  </a:cubicBezTo>
                  <a:cubicBezTo>
                    <a:pt x="165" y="43"/>
                    <a:pt x="176" y="58"/>
                    <a:pt x="181" y="63"/>
                  </a:cubicBezTo>
                  <a:cubicBezTo>
                    <a:pt x="182" y="64"/>
                    <a:pt x="184" y="66"/>
                    <a:pt x="186" y="67"/>
                  </a:cubicBezTo>
                  <a:cubicBezTo>
                    <a:pt x="188" y="70"/>
                    <a:pt x="190" y="74"/>
                    <a:pt x="192" y="78"/>
                  </a:cubicBezTo>
                  <a:cubicBezTo>
                    <a:pt x="193" y="79"/>
                    <a:pt x="194" y="80"/>
                    <a:pt x="195" y="80"/>
                  </a:cubicBezTo>
                  <a:cubicBezTo>
                    <a:pt x="195" y="80"/>
                    <a:pt x="194" y="81"/>
                    <a:pt x="194" y="81"/>
                  </a:cubicBezTo>
                  <a:cubicBezTo>
                    <a:pt x="194" y="84"/>
                    <a:pt x="196" y="88"/>
                    <a:pt x="196" y="91"/>
                  </a:cubicBezTo>
                  <a:cubicBezTo>
                    <a:pt x="197" y="95"/>
                    <a:pt x="197" y="99"/>
                    <a:pt x="200" y="101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01" y="98"/>
                    <a:pt x="199" y="94"/>
                    <a:pt x="199" y="91"/>
                  </a:cubicBezTo>
                  <a:cubicBezTo>
                    <a:pt x="198" y="88"/>
                    <a:pt x="198" y="85"/>
                    <a:pt x="197" y="83"/>
                  </a:cubicBezTo>
                  <a:cubicBezTo>
                    <a:pt x="201" y="87"/>
                    <a:pt x="205" y="91"/>
                    <a:pt x="208" y="96"/>
                  </a:cubicBezTo>
                  <a:cubicBezTo>
                    <a:pt x="212" y="103"/>
                    <a:pt x="215" y="110"/>
                    <a:pt x="220" y="117"/>
                  </a:cubicBezTo>
                  <a:cubicBezTo>
                    <a:pt x="225" y="123"/>
                    <a:pt x="230" y="130"/>
                    <a:pt x="233" y="139"/>
                  </a:cubicBezTo>
                  <a:cubicBezTo>
                    <a:pt x="235" y="146"/>
                    <a:pt x="237" y="153"/>
                    <a:pt x="238" y="161"/>
                  </a:cubicBezTo>
                  <a:cubicBezTo>
                    <a:pt x="239" y="165"/>
                    <a:pt x="239" y="168"/>
                    <a:pt x="240" y="172"/>
                  </a:cubicBezTo>
                  <a:cubicBezTo>
                    <a:pt x="240" y="175"/>
                    <a:pt x="240" y="178"/>
                    <a:pt x="241" y="180"/>
                  </a:cubicBezTo>
                  <a:cubicBezTo>
                    <a:pt x="238" y="181"/>
                    <a:pt x="235" y="182"/>
                    <a:pt x="232" y="183"/>
                  </a:cubicBezTo>
                  <a:cubicBezTo>
                    <a:pt x="233" y="179"/>
                    <a:pt x="234" y="174"/>
                    <a:pt x="235" y="170"/>
                  </a:cubicBezTo>
                  <a:cubicBezTo>
                    <a:pt x="236" y="168"/>
                    <a:pt x="238" y="163"/>
                    <a:pt x="237" y="161"/>
                  </a:cubicBezTo>
                  <a:cubicBezTo>
                    <a:pt x="236" y="160"/>
                    <a:pt x="234" y="166"/>
                    <a:pt x="234" y="166"/>
                  </a:cubicBezTo>
                  <a:cubicBezTo>
                    <a:pt x="232" y="172"/>
                    <a:pt x="231" y="177"/>
                    <a:pt x="229" y="183"/>
                  </a:cubicBezTo>
                  <a:cubicBezTo>
                    <a:pt x="229" y="183"/>
                    <a:pt x="229" y="183"/>
                    <a:pt x="229" y="184"/>
                  </a:cubicBezTo>
                  <a:cubicBezTo>
                    <a:pt x="228" y="184"/>
                    <a:pt x="227" y="185"/>
                    <a:pt x="225" y="185"/>
                  </a:cubicBezTo>
                  <a:cubicBezTo>
                    <a:pt x="225" y="185"/>
                    <a:pt x="225" y="185"/>
                    <a:pt x="225" y="185"/>
                  </a:cubicBezTo>
                  <a:cubicBezTo>
                    <a:pt x="226" y="184"/>
                    <a:pt x="227" y="183"/>
                    <a:pt x="227" y="181"/>
                  </a:cubicBezTo>
                  <a:cubicBezTo>
                    <a:pt x="232" y="170"/>
                    <a:pt x="234" y="159"/>
                    <a:pt x="234" y="147"/>
                  </a:cubicBezTo>
                  <a:cubicBezTo>
                    <a:pt x="234" y="147"/>
                    <a:pt x="233" y="146"/>
                    <a:pt x="233" y="147"/>
                  </a:cubicBezTo>
                  <a:cubicBezTo>
                    <a:pt x="232" y="155"/>
                    <a:pt x="232" y="164"/>
                    <a:pt x="229" y="171"/>
                  </a:cubicBezTo>
                  <a:cubicBezTo>
                    <a:pt x="227" y="174"/>
                    <a:pt x="225" y="178"/>
                    <a:pt x="224" y="182"/>
                  </a:cubicBezTo>
                  <a:cubicBezTo>
                    <a:pt x="224" y="183"/>
                    <a:pt x="223" y="183"/>
                    <a:pt x="223" y="184"/>
                  </a:cubicBezTo>
                  <a:cubicBezTo>
                    <a:pt x="222" y="185"/>
                    <a:pt x="223" y="186"/>
                    <a:pt x="224" y="186"/>
                  </a:cubicBezTo>
                  <a:cubicBezTo>
                    <a:pt x="223" y="187"/>
                    <a:pt x="221" y="187"/>
                    <a:pt x="220" y="188"/>
                  </a:cubicBezTo>
                  <a:cubicBezTo>
                    <a:pt x="224" y="182"/>
                    <a:pt x="226" y="175"/>
                    <a:pt x="228" y="168"/>
                  </a:cubicBezTo>
                  <a:cubicBezTo>
                    <a:pt x="229" y="159"/>
                    <a:pt x="233" y="149"/>
                    <a:pt x="232" y="140"/>
                  </a:cubicBezTo>
                  <a:cubicBezTo>
                    <a:pt x="232" y="139"/>
                    <a:pt x="231" y="139"/>
                    <a:pt x="231" y="139"/>
                  </a:cubicBezTo>
                  <a:cubicBezTo>
                    <a:pt x="230" y="145"/>
                    <a:pt x="229" y="150"/>
                    <a:pt x="228" y="155"/>
                  </a:cubicBezTo>
                  <a:cubicBezTo>
                    <a:pt x="227" y="159"/>
                    <a:pt x="226" y="163"/>
                    <a:pt x="225" y="167"/>
                  </a:cubicBezTo>
                  <a:cubicBezTo>
                    <a:pt x="224" y="173"/>
                    <a:pt x="222" y="179"/>
                    <a:pt x="219" y="184"/>
                  </a:cubicBezTo>
                  <a:cubicBezTo>
                    <a:pt x="220" y="181"/>
                    <a:pt x="220" y="178"/>
                    <a:pt x="221" y="175"/>
                  </a:cubicBezTo>
                  <a:cubicBezTo>
                    <a:pt x="222" y="169"/>
                    <a:pt x="224" y="164"/>
                    <a:pt x="226" y="159"/>
                  </a:cubicBezTo>
                  <a:cubicBezTo>
                    <a:pt x="227" y="151"/>
                    <a:pt x="232" y="140"/>
                    <a:pt x="228" y="133"/>
                  </a:cubicBezTo>
                  <a:cubicBezTo>
                    <a:pt x="228" y="133"/>
                    <a:pt x="228" y="133"/>
                    <a:pt x="228" y="133"/>
                  </a:cubicBezTo>
                  <a:cubicBezTo>
                    <a:pt x="227" y="138"/>
                    <a:pt x="227" y="142"/>
                    <a:pt x="226" y="147"/>
                  </a:cubicBezTo>
                  <a:cubicBezTo>
                    <a:pt x="226" y="152"/>
                    <a:pt x="224" y="157"/>
                    <a:pt x="222" y="162"/>
                  </a:cubicBezTo>
                  <a:cubicBezTo>
                    <a:pt x="221" y="166"/>
                    <a:pt x="219" y="171"/>
                    <a:pt x="218" y="176"/>
                  </a:cubicBezTo>
                  <a:cubicBezTo>
                    <a:pt x="217" y="180"/>
                    <a:pt x="217" y="185"/>
                    <a:pt x="216" y="190"/>
                  </a:cubicBezTo>
                  <a:cubicBezTo>
                    <a:pt x="216" y="190"/>
                    <a:pt x="216" y="190"/>
                    <a:pt x="216" y="190"/>
                  </a:cubicBezTo>
                  <a:cubicBezTo>
                    <a:pt x="216" y="190"/>
                    <a:pt x="216" y="190"/>
                    <a:pt x="215" y="190"/>
                  </a:cubicBezTo>
                  <a:cubicBezTo>
                    <a:pt x="216" y="185"/>
                    <a:pt x="217" y="180"/>
                    <a:pt x="217" y="175"/>
                  </a:cubicBezTo>
                  <a:cubicBezTo>
                    <a:pt x="219" y="171"/>
                    <a:pt x="218" y="166"/>
                    <a:pt x="220" y="161"/>
                  </a:cubicBezTo>
                  <a:cubicBezTo>
                    <a:pt x="221" y="156"/>
                    <a:pt x="223" y="151"/>
                    <a:pt x="225" y="146"/>
                  </a:cubicBezTo>
                  <a:cubicBezTo>
                    <a:pt x="225" y="144"/>
                    <a:pt x="224" y="144"/>
                    <a:pt x="223" y="145"/>
                  </a:cubicBezTo>
                  <a:cubicBezTo>
                    <a:pt x="222" y="150"/>
                    <a:pt x="220" y="154"/>
                    <a:pt x="218" y="158"/>
                  </a:cubicBezTo>
                  <a:cubicBezTo>
                    <a:pt x="218" y="158"/>
                    <a:pt x="218" y="158"/>
                    <a:pt x="218" y="158"/>
                  </a:cubicBezTo>
                  <a:cubicBezTo>
                    <a:pt x="220" y="153"/>
                    <a:pt x="222" y="148"/>
                    <a:pt x="222" y="143"/>
                  </a:cubicBezTo>
                  <a:cubicBezTo>
                    <a:pt x="222" y="138"/>
                    <a:pt x="222" y="133"/>
                    <a:pt x="223" y="128"/>
                  </a:cubicBezTo>
                  <a:cubicBezTo>
                    <a:pt x="223" y="127"/>
                    <a:pt x="223" y="127"/>
                    <a:pt x="223" y="127"/>
                  </a:cubicBezTo>
                  <a:cubicBezTo>
                    <a:pt x="220" y="130"/>
                    <a:pt x="220" y="135"/>
                    <a:pt x="220" y="139"/>
                  </a:cubicBezTo>
                  <a:cubicBezTo>
                    <a:pt x="220" y="146"/>
                    <a:pt x="218" y="152"/>
                    <a:pt x="217" y="159"/>
                  </a:cubicBezTo>
                  <a:cubicBezTo>
                    <a:pt x="216" y="159"/>
                    <a:pt x="216" y="159"/>
                    <a:pt x="216" y="159"/>
                  </a:cubicBezTo>
                  <a:cubicBezTo>
                    <a:pt x="216" y="160"/>
                    <a:pt x="216" y="160"/>
                    <a:pt x="216" y="160"/>
                  </a:cubicBezTo>
                  <a:cubicBezTo>
                    <a:pt x="216" y="159"/>
                    <a:pt x="216" y="157"/>
                    <a:pt x="215" y="156"/>
                  </a:cubicBezTo>
                  <a:cubicBezTo>
                    <a:pt x="216" y="156"/>
                    <a:pt x="216" y="156"/>
                    <a:pt x="216" y="156"/>
                  </a:cubicBezTo>
                  <a:cubicBezTo>
                    <a:pt x="216" y="147"/>
                    <a:pt x="215" y="139"/>
                    <a:pt x="218" y="131"/>
                  </a:cubicBezTo>
                  <a:cubicBezTo>
                    <a:pt x="218" y="130"/>
                    <a:pt x="217" y="130"/>
                    <a:pt x="217" y="130"/>
                  </a:cubicBezTo>
                  <a:cubicBezTo>
                    <a:pt x="216" y="135"/>
                    <a:pt x="214" y="139"/>
                    <a:pt x="214" y="144"/>
                  </a:cubicBezTo>
                  <a:cubicBezTo>
                    <a:pt x="213" y="145"/>
                    <a:pt x="213" y="147"/>
                    <a:pt x="213" y="148"/>
                  </a:cubicBezTo>
                  <a:cubicBezTo>
                    <a:pt x="212" y="145"/>
                    <a:pt x="210" y="142"/>
                    <a:pt x="209" y="138"/>
                  </a:cubicBezTo>
                  <a:cubicBezTo>
                    <a:pt x="207" y="135"/>
                    <a:pt x="205" y="129"/>
                    <a:pt x="202" y="127"/>
                  </a:cubicBezTo>
                  <a:cubicBezTo>
                    <a:pt x="198" y="126"/>
                    <a:pt x="195" y="125"/>
                    <a:pt x="195" y="120"/>
                  </a:cubicBezTo>
                  <a:cubicBezTo>
                    <a:pt x="195" y="118"/>
                    <a:pt x="195" y="115"/>
                    <a:pt x="195" y="113"/>
                  </a:cubicBezTo>
                  <a:cubicBezTo>
                    <a:pt x="194" y="109"/>
                    <a:pt x="193" y="104"/>
                    <a:pt x="191" y="100"/>
                  </a:cubicBezTo>
                  <a:cubicBezTo>
                    <a:pt x="192" y="98"/>
                    <a:pt x="192" y="97"/>
                    <a:pt x="192" y="95"/>
                  </a:cubicBezTo>
                  <a:cubicBezTo>
                    <a:pt x="192" y="92"/>
                    <a:pt x="192" y="89"/>
                    <a:pt x="192" y="86"/>
                  </a:cubicBezTo>
                  <a:cubicBezTo>
                    <a:pt x="192" y="81"/>
                    <a:pt x="190" y="76"/>
                    <a:pt x="187" y="72"/>
                  </a:cubicBezTo>
                  <a:cubicBezTo>
                    <a:pt x="187" y="71"/>
                    <a:pt x="185" y="72"/>
                    <a:pt x="186" y="73"/>
                  </a:cubicBezTo>
                  <a:cubicBezTo>
                    <a:pt x="188" y="78"/>
                    <a:pt x="189" y="83"/>
                    <a:pt x="190" y="88"/>
                  </a:cubicBezTo>
                  <a:cubicBezTo>
                    <a:pt x="191" y="91"/>
                    <a:pt x="191" y="93"/>
                    <a:pt x="190" y="96"/>
                  </a:cubicBezTo>
                  <a:cubicBezTo>
                    <a:pt x="190" y="97"/>
                    <a:pt x="190" y="97"/>
                    <a:pt x="190" y="97"/>
                  </a:cubicBezTo>
                  <a:cubicBezTo>
                    <a:pt x="189" y="93"/>
                    <a:pt x="187" y="90"/>
                    <a:pt x="185" y="87"/>
                  </a:cubicBezTo>
                  <a:cubicBezTo>
                    <a:pt x="184" y="87"/>
                    <a:pt x="184" y="86"/>
                    <a:pt x="183" y="85"/>
                  </a:cubicBezTo>
                  <a:cubicBezTo>
                    <a:pt x="183" y="85"/>
                    <a:pt x="183" y="84"/>
                    <a:pt x="183" y="84"/>
                  </a:cubicBezTo>
                  <a:cubicBezTo>
                    <a:pt x="182" y="83"/>
                    <a:pt x="181" y="82"/>
                    <a:pt x="180" y="81"/>
                  </a:cubicBezTo>
                  <a:cubicBezTo>
                    <a:pt x="178" y="79"/>
                    <a:pt x="175" y="77"/>
                    <a:pt x="174" y="73"/>
                  </a:cubicBezTo>
                  <a:cubicBezTo>
                    <a:pt x="173" y="70"/>
                    <a:pt x="172" y="67"/>
                    <a:pt x="169" y="64"/>
                  </a:cubicBezTo>
                  <a:cubicBezTo>
                    <a:pt x="166" y="61"/>
                    <a:pt x="162" y="63"/>
                    <a:pt x="160" y="66"/>
                  </a:cubicBezTo>
                  <a:cubicBezTo>
                    <a:pt x="157" y="73"/>
                    <a:pt x="158" y="80"/>
                    <a:pt x="157" y="87"/>
                  </a:cubicBezTo>
                  <a:cubicBezTo>
                    <a:pt x="157" y="90"/>
                    <a:pt x="157" y="93"/>
                    <a:pt x="156" y="96"/>
                  </a:cubicBezTo>
                  <a:cubicBezTo>
                    <a:pt x="156" y="91"/>
                    <a:pt x="155" y="85"/>
                    <a:pt x="154" y="80"/>
                  </a:cubicBezTo>
                  <a:cubicBezTo>
                    <a:pt x="154" y="73"/>
                    <a:pt x="153" y="67"/>
                    <a:pt x="153" y="60"/>
                  </a:cubicBezTo>
                  <a:cubicBezTo>
                    <a:pt x="153" y="58"/>
                    <a:pt x="152" y="55"/>
                    <a:pt x="152" y="53"/>
                  </a:cubicBezTo>
                  <a:cubicBezTo>
                    <a:pt x="152" y="50"/>
                    <a:pt x="154" y="51"/>
                    <a:pt x="155" y="52"/>
                  </a:cubicBezTo>
                  <a:close/>
                  <a:moveTo>
                    <a:pt x="82" y="200"/>
                  </a:moveTo>
                  <a:cubicBezTo>
                    <a:pt x="80" y="194"/>
                    <a:pt x="79" y="189"/>
                    <a:pt x="75" y="185"/>
                  </a:cubicBezTo>
                  <a:cubicBezTo>
                    <a:pt x="77" y="179"/>
                    <a:pt x="75" y="171"/>
                    <a:pt x="75" y="165"/>
                  </a:cubicBezTo>
                  <a:cubicBezTo>
                    <a:pt x="75" y="157"/>
                    <a:pt x="75" y="149"/>
                    <a:pt x="77" y="141"/>
                  </a:cubicBezTo>
                  <a:cubicBezTo>
                    <a:pt x="80" y="126"/>
                    <a:pt x="87" y="113"/>
                    <a:pt x="93" y="99"/>
                  </a:cubicBezTo>
                  <a:cubicBezTo>
                    <a:pt x="97" y="91"/>
                    <a:pt x="100" y="83"/>
                    <a:pt x="104" y="77"/>
                  </a:cubicBezTo>
                  <a:cubicBezTo>
                    <a:pt x="108" y="70"/>
                    <a:pt x="114" y="64"/>
                    <a:pt x="118" y="58"/>
                  </a:cubicBezTo>
                  <a:cubicBezTo>
                    <a:pt x="123" y="52"/>
                    <a:pt x="128" y="45"/>
                    <a:pt x="137" y="45"/>
                  </a:cubicBezTo>
                  <a:cubicBezTo>
                    <a:pt x="142" y="45"/>
                    <a:pt x="148" y="45"/>
                    <a:pt x="151" y="48"/>
                  </a:cubicBezTo>
                  <a:cubicBezTo>
                    <a:pt x="151" y="48"/>
                    <a:pt x="150" y="49"/>
                    <a:pt x="150" y="50"/>
                  </a:cubicBezTo>
                  <a:cubicBezTo>
                    <a:pt x="148" y="56"/>
                    <a:pt x="149" y="64"/>
                    <a:pt x="150" y="70"/>
                  </a:cubicBezTo>
                  <a:cubicBezTo>
                    <a:pt x="151" y="84"/>
                    <a:pt x="153" y="97"/>
                    <a:pt x="156" y="111"/>
                  </a:cubicBezTo>
                  <a:cubicBezTo>
                    <a:pt x="156" y="111"/>
                    <a:pt x="156" y="112"/>
                    <a:pt x="155" y="113"/>
                  </a:cubicBezTo>
                  <a:cubicBezTo>
                    <a:pt x="152" y="121"/>
                    <a:pt x="156" y="132"/>
                    <a:pt x="157" y="140"/>
                  </a:cubicBezTo>
                  <a:cubicBezTo>
                    <a:pt x="158" y="153"/>
                    <a:pt x="160" y="167"/>
                    <a:pt x="163" y="180"/>
                  </a:cubicBezTo>
                  <a:cubicBezTo>
                    <a:pt x="163" y="182"/>
                    <a:pt x="164" y="185"/>
                    <a:pt x="165" y="187"/>
                  </a:cubicBezTo>
                  <a:cubicBezTo>
                    <a:pt x="163" y="184"/>
                    <a:pt x="162" y="180"/>
                    <a:pt x="159" y="177"/>
                  </a:cubicBezTo>
                  <a:cubicBezTo>
                    <a:pt x="155" y="173"/>
                    <a:pt x="150" y="171"/>
                    <a:pt x="146" y="169"/>
                  </a:cubicBezTo>
                  <a:cubicBezTo>
                    <a:pt x="145" y="169"/>
                    <a:pt x="144" y="169"/>
                    <a:pt x="143" y="168"/>
                  </a:cubicBezTo>
                  <a:cubicBezTo>
                    <a:pt x="144" y="162"/>
                    <a:pt x="141" y="156"/>
                    <a:pt x="141" y="150"/>
                  </a:cubicBezTo>
                  <a:cubicBezTo>
                    <a:pt x="140" y="142"/>
                    <a:pt x="139" y="135"/>
                    <a:pt x="139" y="128"/>
                  </a:cubicBezTo>
                  <a:cubicBezTo>
                    <a:pt x="140" y="127"/>
                    <a:pt x="138" y="127"/>
                    <a:pt x="138" y="128"/>
                  </a:cubicBezTo>
                  <a:cubicBezTo>
                    <a:pt x="137" y="135"/>
                    <a:pt x="138" y="143"/>
                    <a:pt x="139" y="150"/>
                  </a:cubicBezTo>
                  <a:cubicBezTo>
                    <a:pt x="139" y="156"/>
                    <a:pt x="139" y="163"/>
                    <a:pt x="141" y="168"/>
                  </a:cubicBezTo>
                  <a:cubicBezTo>
                    <a:pt x="140" y="168"/>
                    <a:pt x="138" y="168"/>
                    <a:pt x="137" y="169"/>
                  </a:cubicBezTo>
                  <a:cubicBezTo>
                    <a:pt x="137" y="169"/>
                    <a:pt x="137" y="169"/>
                    <a:pt x="136" y="169"/>
                  </a:cubicBezTo>
                  <a:cubicBezTo>
                    <a:pt x="134" y="171"/>
                    <a:pt x="133" y="174"/>
                    <a:pt x="132" y="177"/>
                  </a:cubicBezTo>
                  <a:cubicBezTo>
                    <a:pt x="132" y="176"/>
                    <a:pt x="131" y="174"/>
                    <a:pt x="131" y="173"/>
                  </a:cubicBezTo>
                  <a:cubicBezTo>
                    <a:pt x="130" y="170"/>
                    <a:pt x="130" y="166"/>
                    <a:pt x="130" y="163"/>
                  </a:cubicBezTo>
                  <a:cubicBezTo>
                    <a:pt x="130" y="156"/>
                    <a:pt x="129" y="149"/>
                    <a:pt x="129" y="142"/>
                  </a:cubicBezTo>
                  <a:cubicBezTo>
                    <a:pt x="128" y="137"/>
                    <a:pt x="128" y="132"/>
                    <a:pt x="128" y="127"/>
                  </a:cubicBezTo>
                  <a:cubicBezTo>
                    <a:pt x="128" y="124"/>
                    <a:pt x="128" y="120"/>
                    <a:pt x="128" y="117"/>
                  </a:cubicBezTo>
                  <a:cubicBezTo>
                    <a:pt x="127" y="113"/>
                    <a:pt x="127" y="108"/>
                    <a:pt x="126" y="104"/>
                  </a:cubicBezTo>
                  <a:cubicBezTo>
                    <a:pt x="126" y="100"/>
                    <a:pt x="126" y="96"/>
                    <a:pt x="126" y="93"/>
                  </a:cubicBezTo>
                  <a:cubicBezTo>
                    <a:pt x="126" y="92"/>
                    <a:pt x="126" y="92"/>
                    <a:pt x="126" y="93"/>
                  </a:cubicBezTo>
                  <a:cubicBezTo>
                    <a:pt x="123" y="101"/>
                    <a:pt x="128" y="109"/>
                    <a:pt x="126" y="117"/>
                  </a:cubicBezTo>
                  <a:cubicBezTo>
                    <a:pt x="124" y="122"/>
                    <a:pt x="126" y="127"/>
                    <a:pt x="126" y="131"/>
                  </a:cubicBezTo>
                  <a:cubicBezTo>
                    <a:pt x="126" y="136"/>
                    <a:pt x="126" y="141"/>
                    <a:pt x="127" y="146"/>
                  </a:cubicBezTo>
                  <a:cubicBezTo>
                    <a:pt x="127" y="153"/>
                    <a:pt x="127" y="161"/>
                    <a:pt x="128" y="169"/>
                  </a:cubicBezTo>
                  <a:cubicBezTo>
                    <a:pt x="128" y="172"/>
                    <a:pt x="128" y="178"/>
                    <a:pt x="132" y="180"/>
                  </a:cubicBezTo>
                  <a:cubicBezTo>
                    <a:pt x="130" y="187"/>
                    <a:pt x="131" y="194"/>
                    <a:pt x="132" y="200"/>
                  </a:cubicBezTo>
                  <a:cubicBezTo>
                    <a:pt x="132" y="202"/>
                    <a:pt x="133" y="204"/>
                    <a:pt x="133" y="206"/>
                  </a:cubicBezTo>
                  <a:cubicBezTo>
                    <a:pt x="127" y="204"/>
                    <a:pt x="119" y="207"/>
                    <a:pt x="114" y="210"/>
                  </a:cubicBezTo>
                  <a:cubicBezTo>
                    <a:pt x="107" y="213"/>
                    <a:pt x="101" y="216"/>
                    <a:pt x="95" y="219"/>
                  </a:cubicBezTo>
                  <a:cubicBezTo>
                    <a:pt x="91" y="220"/>
                    <a:pt x="88" y="220"/>
                    <a:pt x="85" y="220"/>
                  </a:cubicBezTo>
                  <a:cubicBezTo>
                    <a:pt x="84" y="213"/>
                    <a:pt x="84" y="206"/>
                    <a:pt x="82" y="200"/>
                  </a:cubicBezTo>
                  <a:close/>
                  <a:moveTo>
                    <a:pt x="85" y="234"/>
                  </a:moveTo>
                  <a:cubicBezTo>
                    <a:pt x="85" y="231"/>
                    <a:pt x="85" y="227"/>
                    <a:pt x="85" y="224"/>
                  </a:cubicBezTo>
                  <a:cubicBezTo>
                    <a:pt x="92" y="225"/>
                    <a:pt x="99" y="221"/>
                    <a:pt x="106" y="218"/>
                  </a:cubicBezTo>
                  <a:cubicBezTo>
                    <a:pt x="114" y="214"/>
                    <a:pt x="125" y="206"/>
                    <a:pt x="134" y="210"/>
                  </a:cubicBezTo>
                  <a:cubicBezTo>
                    <a:pt x="134" y="211"/>
                    <a:pt x="135" y="212"/>
                    <a:pt x="135" y="213"/>
                  </a:cubicBezTo>
                  <a:cubicBezTo>
                    <a:pt x="130" y="211"/>
                    <a:pt x="121" y="217"/>
                    <a:pt x="118" y="220"/>
                  </a:cubicBezTo>
                  <a:cubicBezTo>
                    <a:pt x="113" y="224"/>
                    <a:pt x="108" y="230"/>
                    <a:pt x="103" y="235"/>
                  </a:cubicBezTo>
                  <a:cubicBezTo>
                    <a:pt x="99" y="238"/>
                    <a:pt x="96" y="241"/>
                    <a:pt x="91" y="242"/>
                  </a:cubicBezTo>
                  <a:cubicBezTo>
                    <a:pt x="89" y="243"/>
                    <a:pt x="88" y="243"/>
                    <a:pt x="87" y="244"/>
                  </a:cubicBezTo>
                  <a:cubicBezTo>
                    <a:pt x="86" y="241"/>
                    <a:pt x="86" y="237"/>
                    <a:pt x="85" y="234"/>
                  </a:cubicBezTo>
                  <a:close/>
                  <a:moveTo>
                    <a:pt x="106" y="312"/>
                  </a:moveTo>
                  <a:cubicBezTo>
                    <a:pt x="106" y="311"/>
                    <a:pt x="105" y="311"/>
                    <a:pt x="105" y="310"/>
                  </a:cubicBezTo>
                  <a:cubicBezTo>
                    <a:pt x="105" y="310"/>
                    <a:pt x="106" y="310"/>
                    <a:pt x="106" y="310"/>
                  </a:cubicBezTo>
                  <a:cubicBezTo>
                    <a:pt x="107" y="311"/>
                    <a:pt x="108" y="311"/>
                    <a:pt x="108" y="311"/>
                  </a:cubicBezTo>
                  <a:cubicBezTo>
                    <a:pt x="108" y="311"/>
                    <a:pt x="108" y="311"/>
                    <a:pt x="107" y="311"/>
                  </a:cubicBezTo>
                  <a:cubicBezTo>
                    <a:pt x="107" y="311"/>
                    <a:pt x="106" y="311"/>
                    <a:pt x="106" y="312"/>
                  </a:cubicBezTo>
                  <a:close/>
                  <a:moveTo>
                    <a:pt x="117" y="337"/>
                  </a:moveTo>
                  <a:cubicBezTo>
                    <a:pt x="114" y="329"/>
                    <a:pt x="111" y="322"/>
                    <a:pt x="107" y="315"/>
                  </a:cubicBezTo>
                  <a:cubicBezTo>
                    <a:pt x="107" y="315"/>
                    <a:pt x="107" y="315"/>
                    <a:pt x="107" y="315"/>
                  </a:cubicBezTo>
                  <a:cubicBezTo>
                    <a:pt x="111" y="315"/>
                    <a:pt x="114" y="317"/>
                    <a:pt x="118" y="318"/>
                  </a:cubicBezTo>
                  <a:cubicBezTo>
                    <a:pt x="121" y="319"/>
                    <a:pt x="124" y="320"/>
                    <a:pt x="128" y="321"/>
                  </a:cubicBezTo>
                  <a:cubicBezTo>
                    <a:pt x="136" y="324"/>
                    <a:pt x="144" y="328"/>
                    <a:pt x="152" y="333"/>
                  </a:cubicBezTo>
                  <a:cubicBezTo>
                    <a:pt x="160" y="337"/>
                    <a:pt x="168" y="343"/>
                    <a:pt x="175" y="349"/>
                  </a:cubicBezTo>
                  <a:cubicBezTo>
                    <a:pt x="181" y="355"/>
                    <a:pt x="187" y="362"/>
                    <a:pt x="194" y="367"/>
                  </a:cubicBezTo>
                  <a:cubicBezTo>
                    <a:pt x="194" y="367"/>
                    <a:pt x="195" y="367"/>
                    <a:pt x="195" y="367"/>
                  </a:cubicBezTo>
                  <a:cubicBezTo>
                    <a:pt x="189" y="359"/>
                    <a:pt x="182" y="353"/>
                    <a:pt x="174" y="347"/>
                  </a:cubicBezTo>
                  <a:cubicBezTo>
                    <a:pt x="172" y="344"/>
                    <a:pt x="169" y="342"/>
                    <a:pt x="167" y="340"/>
                  </a:cubicBezTo>
                  <a:cubicBezTo>
                    <a:pt x="171" y="343"/>
                    <a:pt x="176" y="347"/>
                    <a:pt x="181" y="350"/>
                  </a:cubicBezTo>
                  <a:cubicBezTo>
                    <a:pt x="181" y="350"/>
                    <a:pt x="181" y="349"/>
                    <a:pt x="181" y="349"/>
                  </a:cubicBezTo>
                  <a:cubicBezTo>
                    <a:pt x="176" y="343"/>
                    <a:pt x="169" y="339"/>
                    <a:pt x="162" y="335"/>
                  </a:cubicBezTo>
                  <a:cubicBezTo>
                    <a:pt x="155" y="331"/>
                    <a:pt x="148" y="326"/>
                    <a:pt x="140" y="322"/>
                  </a:cubicBezTo>
                  <a:cubicBezTo>
                    <a:pt x="132" y="318"/>
                    <a:pt x="123" y="317"/>
                    <a:pt x="115" y="312"/>
                  </a:cubicBezTo>
                  <a:cubicBezTo>
                    <a:pt x="113" y="311"/>
                    <a:pt x="106" y="306"/>
                    <a:pt x="104" y="307"/>
                  </a:cubicBezTo>
                  <a:cubicBezTo>
                    <a:pt x="103" y="305"/>
                    <a:pt x="102" y="303"/>
                    <a:pt x="101" y="301"/>
                  </a:cubicBezTo>
                  <a:cubicBezTo>
                    <a:pt x="107" y="303"/>
                    <a:pt x="114" y="306"/>
                    <a:pt x="120" y="309"/>
                  </a:cubicBezTo>
                  <a:cubicBezTo>
                    <a:pt x="128" y="312"/>
                    <a:pt x="136" y="315"/>
                    <a:pt x="144" y="320"/>
                  </a:cubicBezTo>
                  <a:cubicBezTo>
                    <a:pt x="146" y="321"/>
                    <a:pt x="147" y="318"/>
                    <a:pt x="146" y="317"/>
                  </a:cubicBezTo>
                  <a:cubicBezTo>
                    <a:pt x="138" y="313"/>
                    <a:pt x="131" y="310"/>
                    <a:pt x="123" y="307"/>
                  </a:cubicBezTo>
                  <a:cubicBezTo>
                    <a:pt x="115" y="304"/>
                    <a:pt x="107" y="300"/>
                    <a:pt x="99" y="297"/>
                  </a:cubicBezTo>
                  <a:cubicBezTo>
                    <a:pt x="96" y="290"/>
                    <a:pt x="93" y="283"/>
                    <a:pt x="92" y="276"/>
                  </a:cubicBezTo>
                  <a:cubicBezTo>
                    <a:pt x="90" y="266"/>
                    <a:pt x="88" y="257"/>
                    <a:pt x="87" y="247"/>
                  </a:cubicBezTo>
                  <a:cubicBezTo>
                    <a:pt x="91" y="246"/>
                    <a:pt x="98" y="244"/>
                    <a:pt x="101" y="241"/>
                  </a:cubicBezTo>
                  <a:cubicBezTo>
                    <a:pt x="106" y="237"/>
                    <a:pt x="111" y="231"/>
                    <a:pt x="115" y="226"/>
                  </a:cubicBezTo>
                  <a:cubicBezTo>
                    <a:pt x="118" y="223"/>
                    <a:pt x="122" y="219"/>
                    <a:pt x="126" y="217"/>
                  </a:cubicBezTo>
                  <a:cubicBezTo>
                    <a:pt x="130" y="215"/>
                    <a:pt x="133" y="216"/>
                    <a:pt x="136" y="217"/>
                  </a:cubicBezTo>
                  <a:cubicBezTo>
                    <a:pt x="138" y="222"/>
                    <a:pt x="139" y="227"/>
                    <a:pt x="141" y="232"/>
                  </a:cubicBezTo>
                  <a:cubicBezTo>
                    <a:pt x="147" y="245"/>
                    <a:pt x="152" y="258"/>
                    <a:pt x="157" y="272"/>
                  </a:cubicBezTo>
                  <a:cubicBezTo>
                    <a:pt x="162" y="283"/>
                    <a:pt x="169" y="294"/>
                    <a:pt x="172" y="306"/>
                  </a:cubicBezTo>
                  <a:cubicBezTo>
                    <a:pt x="172" y="306"/>
                    <a:pt x="172" y="306"/>
                    <a:pt x="173" y="306"/>
                  </a:cubicBezTo>
                  <a:cubicBezTo>
                    <a:pt x="175" y="316"/>
                    <a:pt x="178" y="326"/>
                    <a:pt x="184" y="335"/>
                  </a:cubicBezTo>
                  <a:cubicBezTo>
                    <a:pt x="185" y="337"/>
                    <a:pt x="188" y="344"/>
                    <a:pt x="191" y="346"/>
                  </a:cubicBezTo>
                  <a:cubicBezTo>
                    <a:pt x="191" y="346"/>
                    <a:pt x="191" y="346"/>
                    <a:pt x="191" y="346"/>
                  </a:cubicBezTo>
                  <a:cubicBezTo>
                    <a:pt x="193" y="352"/>
                    <a:pt x="195" y="357"/>
                    <a:pt x="198" y="362"/>
                  </a:cubicBezTo>
                  <a:cubicBezTo>
                    <a:pt x="203" y="367"/>
                    <a:pt x="204" y="373"/>
                    <a:pt x="205" y="380"/>
                  </a:cubicBezTo>
                  <a:cubicBezTo>
                    <a:pt x="205" y="380"/>
                    <a:pt x="205" y="380"/>
                    <a:pt x="205" y="380"/>
                  </a:cubicBezTo>
                  <a:cubicBezTo>
                    <a:pt x="205" y="380"/>
                    <a:pt x="205" y="379"/>
                    <a:pt x="204" y="379"/>
                  </a:cubicBezTo>
                  <a:cubicBezTo>
                    <a:pt x="204" y="379"/>
                    <a:pt x="204" y="379"/>
                    <a:pt x="204" y="379"/>
                  </a:cubicBezTo>
                  <a:cubicBezTo>
                    <a:pt x="205" y="381"/>
                    <a:pt x="205" y="380"/>
                    <a:pt x="203" y="379"/>
                  </a:cubicBezTo>
                  <a:cubicBezTo>
                    <a:pt x="203" y="378"/>
                    <a:pt x="202" y="377"/>
                    <a:pt x="201" y="377"/>
                  </a:cubicBezTo>
                  <a:cubicBezTo>
                    <a:pt x="200" y="375"/>
                    <a:pt x="198" y="373"/>
                    <a:pt x="197" y="371"/>
                  </a:cubicBezTo>
                  <a:cubicBezTo>
                    <a:pt x="194" y="368"/>
                    <a:pt x="191" y="367"/>
                    <a:pt x="187" y="366"/>
                  </a:cubicBezTo>
                  <a:cubicBezTo>
                    <a:pt x="187" y="365"/>
                    <a:pt x="187" y="366"/>
                    <a:pt x="187" y="366"/>
                  </a:cubicBezTo>
                  <a:cubicBezTo>
                    <a:pt x="191" y="368"/>
                    <a:pt x="194" y="371"/>
                    <a:pt x="197" y="374"/>
                  </a:cubicBezTo>
                  <a:cubicBezTo>
                    <a:pt x="200" y="377"/>
                    <a:pt x="202" y="380"/>
                    <a:pt x="205" y="382"/>
                  </a:cubicBezTo>
                  <a:cubicBezTo>
                    <a:pt x="205" y="382"/>
                    <a:pt x="205" y="382"/>
                    <a:pt x="205" y="381"/>
                  </a:cubicBezTo>
                  <a:cubicBezTo>
                    <a:pt x="206" y="385"/>
                    <a:pt x="207" y="388"/>
                    <a:pt x="207" y="392"/>
                  </a:cubicBezTo>
                  <a:cubicBezTo>
                    <a:pt x="195" y="375"/>
                    <a:pt x="179" y="363"/>
                    <a:pt x="162" y="352"/>
                  </a:cubicBezTo>
                  <a:cubicBezTo>
                    <a:pt x="154" y="348"/>
                    <a:pt x="145" y="343"/>
                    <a:pt x="136" y="340"/>
                  </a:cubicBezTo>
                  <a:cubicBezTo>
                    <a:pt x="132" y="339"/>
                    <a:pt x="128" y="337"/>
                    <a:pt x="123" y="337"/>
                  </a:cubicBezTo>
                  <a:cubicBezTo>
                    <a:pt x="121" y="337"/>
                    <a:pt x="119" y="336"/>
                    <a:pt x="117" y="337"/>
                  </a:cubicBezTo>
                  <a:close/>
                  <a:moveTo>
                    <a:pt x="124" y="341"/>
                  </a:moveTo>
                  <a:cubicBezTo>
                    <a:pt x="129" y="342"/>
                    <a:pt x="133" y="343"/>
                    <a:pt x="137" y="344"/>
                  </a:cubicBezTo>
                  <a:cubicBezTo>
                    <a:pt x="146" y="348"/>
                    <a:pt x="154" y="352"/>
                    <a:pt x="161" y="356"/>
                  </a:cubicBezTo>
                  <a:cubicBezTo>
                    <a:pt x="170" y="361"/>
                    <a:pt x="179" y="366"/>
                    <a:pt x="186" y="373"/>
                  </a:cubicBezTo>
                  <a:cubicBezTo>
                    <a:pt x="194" y="380"/>
                    <a:pt x="200" y="388"/>
                    <a:pt x="207" y="395"/>
                  </a:cubicBezTo>
                  <a:cubicBezTo>
                    <a:pt x="207" y="397"/>
                    <a:pt x="208" y="399"/>
                    <a:pt x="208" y="400"/>
                  </a:cubicBezTo>
                  <a:cubicBezTo>
                    <a:pt x="209" y="405"/>
                    <a:pt x="210" y="410"/>
                    <a:pt x="210" y="416"/>
                  </a:cubicBezTo>
                  <a:cubicBezTo>
                    <a:pt x="208" y="416"/>
                    <a:pt x="207" y="418"/>
                    <a:pt x="206" y="421"/>
                  </a:cubicBezTo>
                  <a:cubicBezTo>
                    <a:pt x="201" y="434"/>
                    <a:pt x="207" y="451"/>
                    <a:pt x="211" y="463"/>
                  </a:cubicBezTo>
                  <a:cubicBezTo>
                    <a:pt x="213" y="469"/>
                    <a:pt x="215" y="474"/>
                    <a:pt x="217" y="480"/>
                  </a:cubicBezTo>
                  <a:cubicBezTo>
                    <a:pt x="218" y="485"/>
                    <a:pt x="219" y="489"/>
                    <a:pt x="221" y="493"/>
                  </a:cubicBezTo>
                  <a:cubicBezTo>
                    <a:pt x="225" y="502"/>
                    <a:pt x="232" y="510"/>
                    <a:pt x="236" y="519"/>
                  </a:cubicBezTo>
                  <a:cubicBezTo>
                    <a:pt x="241" y="528"/>
                    <a:pt x="243" y="538"/>
                    <a:pt x="248" y="547"/>
                  </a:cubicBezTo>
                  <a:cubicBezTo>
                    <a:pt x="249" y="549"/>
                    <a:pt x="251" y="551"/>
                    <a:pt x="252" y="553"/>
                  </a:cubicBezTo>
                  <a:cubicBezTo>
                    <a:pt x="251" y="552"/>
                    <a:pt x="251" y="552"/>
                    <a:pt x="250" y="551"/>
                  </a:cubicBezTo>
                  <a:cubicBezTo>
                    <a:pt x="244" y="545"/>
                    <a:pt x="239" y="541"/>
                    <a:pt x="233" y="535"/>
                  </a:cubicBezTo>
                  <a:cubicBezTo>
                    <a:pt x="223" y="525"/>
                    <a:pt x="213" y="515"/>
                    <a:pt x="206" y="502"/>
                  </a:cubicBezTo>
                  <a:cubicBezTo>
                    <a:pt x="200" y="489"/>
                    <a:pt x="196" y="476"/>
                    <a:pt x="192" y="462"/>
                  </a:cubicBezTo>
                  <a:cubicBezTo>
                    <a:pt x="189" y="450"/>
                    <a:pt x="186" y="438"/>
                    <a:pt x="178" y="429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77" y="425"/>
                    <a:pt x="177" y="421"/>
                    <a:pt x="176" y="417"/>
                  </a:cubicBezTo>
                  <a:cubicBezTo>
                    <a:pt x="174" y="413"/>
                    <a:pt x="172" y="409"/>
                    <a:pt x="170" y="405"/>
                  </a:cubicBezTo>
                  <a:cubicBezTo>
                    <a:pt x="164" y="397"/>
                    <a:pt x="157" y="389"/>
                    <a:pt x="151" y="381"/>
                  </a:cubicBezTo>
                  <a:cubicBezTo>
                    <a:pt x="148" y="377"/>
                    <a:pt x="145" y="372"/>
                    <a:pt x="142" y="368"/>
                  </a:cubicBezTo>
                  <a:cubicBezTo>
                    <a:pt x="139" y="363"/>
                    <a:pt x="137" y="359"/>
                    <a:pt x="134" y="355"/>
                  </a:cubicBezTo>
                  <a:cubicBezTo>
                    <a:pt x="129" y="350"/>
                    <a:pt x="124" y="346"/>
                    <a:pt x="119" y="341"/>
                  </a:cubicBezTo>
                  <a:cubicBezTo>
                    <a:pt x="121" y="341"/>
                    <a:pt x="123" y="341"/>
                    <a:pt x="124" y="341"/>
                  </a:cubicBezTo>
                  <a:close/>
                  <a:moveTo>
                    <a:pt x="103" y="382"/>
                  </a:moveTo>
                  <a:cubicBezTo>
                    <a:pt x="103" y="382"/>
                    <a:pt x="104" y="383"/>
                    <a:pt x="105" y="383"/>
                  </a:cubicBezTo>
                  <a:cubicBezTo>
                    <a:pt x="105" y="383"/>
                    <a:pt x="106" y="384"/>
                    <a:pt x="107" y="384"/>
                  </a:cubicBezTo>
                  <a:cubicBezTo>
                    <a:pt x="108" y="385"/>
                    <a:pt x="109" y="385"/>
                    <a:pt x="110" y="385"/>
                  </a:cubicBezTo>
                  <a:cubicBezTo>
                    <a:pt x="112" y="386"/>
                    <a:pt x="116" y="386"/>
                    <a:pt x="117" y="384"/>
                  </a:cubicBezTo>
                  <a:cubicBezTo>
                    <a:pt x="118" y="377"/>
                    <a:pt x="110" y="372"/>
                    <a:pt x="109" y="366"/>
                  </a:cubicBezTo>
                  <a:cubicBezTo>
                    <a:pt x="115" y="372"/>
                    <a:pt x="118" y="380"/>
                    <a:pt x="125" y="384"/>
                  </a:cubicBezTo>
                  <a:cubicBezTo>
                    <a:pt x="127" y="385"/>
                    <a:pt x="128" y="384"/>
                    <a:pt x="128" y="382"/>
                  </a:cubicBezTo>
                  <a:cubicBezTo>
                    <a:pt x="127" y="379"/>
                    <a:pt x="126" y="377"/>
                    <a:pt x="130" y="377"/>
                  </a:cubicBezTo>
                  <a:cubicBezTo>
                    <a:pt x="130" y="377"/>
                    <a:pt x="132" y="377"/>
                    <a:pt x="132" y="376"/>
                  </a:cubicBezTo>
                  <a:cubicBezTo>
                    <a:pt x="134" y="373"/>
                    <a:pt x="133" y="370"/>
                    <a:pt x="132" y="367"/>
                  </a:cubicBezTo>
                  <a:cubicBezTo>
                    <a:pt x="130" y="363"/>
                    <a:pt x="128" y="357"/>
                    <a:pt x="125" y="353"/>
                  </a:cubicBezTo>
                  <a:cubicBezTo>
                    <a:pt x="125" y="352"/>
                    <a:pt x="123" y="350"/>
                    <a:pt x="121" y="348"/>
                  </a:cubicBezTo>
                  <a:cubicBezTo>
                    <a:pt x="125" y="351"/>
                    <a:pt x="128" y="354"/>
                    <a:pt x="131" y="358"/>
                  </a:cubicBezTo>
                  <a:cubicBezTo>
                    <a:pt x="138" y="366"/>
                    <a:pt x="143" y="376"/>
                    <a:pt x="149" y="385"/>
                  </a:cubicBezTo>
                  <a:cubicBezTo>
                    <a:pt x="155" y="393"/>
                    <a:pt x="162" y="400"/>
                    <a:pt x="168" y="408"/>
                  </a:cubicBezTo>
                  <a:cubicBezTo>
                    <a:pt x="171" y="413"/>
                    <a:pt x="172" y="417"/>
                    <a:pt x="174" y="422"/>
                  </a:cubicBezTo>
                  <a:cubicBezTo>
                    <a:pt x="174" y="425"/>
                    <a:pt x="175" y="427"/>
                    <a:pt x="176" y="429"/>
                  </a:cubicBezTo>
                  <a:cubicBezTo>
                    <a:pt x="176" y="429"/>
                    <a:pt x="176" y="429"/>
                    <a:pt x="176" y="429"/>
                  </a:cubicBezTo>
                  <a:cubicBezTo>
                    <a:pt x="172" y="435"/>
                    <a:pt x="176" y="442"/>
                    <a:pt x="176" y="448"/>
                  </a:cubicBezTo>
                  <a:cubicBezTo>
                    <a:pt x="175" y="448"/>
                    <a:pt x="174" y="447"/>
                    <a:pt x="173" y="446"/>
                  </a:cubicBezTo>
                  <a:cubicBezTo>
                    <a:pt x="172" y="446"/>
                    <a:pt x="171" y="446"/>
                    <a:pt x="171" y="447"/>
                  </a:cubicBezTo>
                  <a:cubicBezTo>
                    <a:pt x="170" y="449"/>
                    <a:pt x="170" y="451"/>
                    <a:pt x="170" y="452"/>
                  </a:cubicBezTo>
                  <a:cubicBezTo>
                    <a:pt x="169" y="455"/>
                    <a:pt x="168" y="456"/>
                    <a:pt x="165" y="455"/>
                  </a:cubicBezTo>
                  <a:cubicBezTo>
                    <a:pt x="163" y="453"/>
                    <a:pt x="160" y="451"/>
                    <a:pt x="157" y="451"/>
                  </a:cubicBezTo>
                  <a:cubicBezTo>
                    <a:pt x="157" y="451"/>
                    <a:pt x="157" y="451"/>
                    <a:pt x="156" y="451"/>
                  </a:cubicBezTo>
                  <a:cubicBezTo>
                    <a:pt x="158" y="445"/>
                    <a:pt x="156" y="438"/>
                    <a:pt x="154" y="433"/>
                  </a:cubicBezTo>
                  <a:cubicBezTo>
                    <a:pt x="152" y="427"/>
                    <a:pt x="148" y="420"/>
                    <a:pt x="144" y="415"/>
                  </a:cubicBezTo>
                  <a:cubicBezTo>
                    <a:pt x="139" y="408"/>
                    <a:pt x="131" y="403"/>
                    <a:pt x="123" y="400"/>
                  </a:cubicBezTo>
                  <a:cubicBezTo>
                    <a:pt x="119" y="399"/>
                    <a:pt x="116" y="398"/>
                    <a:pt x="113" y="396"/>
                  </a:cubicBezTo>
                  <a:cubicBezTo>
                    <a:pt x="111" y="394"/>
                    <a:pt x="110" y="392"/>
                    <a:pt x="109" y="391"/>
                  </a:cubicBezTo>
                  <a:cubicBezTo>
                    <a:pt x="107" y="388"/>
                    <a:pt x="104" y="386"/>
                    <a:pt x="101" y="384"/>
                  </a:cubicBezTo>
                  <a:cubicBezTo>
                    <a:pt x="101" y="384"/>
                    <a:pt x="101" y="384"/>
                    <a:pt x="101" y="384"/>
                  </a:cubicBezTo>
                  <a:cubicBezTo>
                    <a:pt x="100" y="382"/>
                    <a:pt x="101" y="381"/>
                    <a:pt x="103" y="382"/>
                  </a:cubicBezTo>
                  <a:close/>
                  <a:moveTo>
                    <a:pt x="153" y="452"/>
                  </a:moveTo>
                  <a:cubicBezTo>
                    <a:pt x="152" y="453"/>
                    <a:pt x="152" y="453"/>
                    <a:pt x="151" y="454"/>
                  </a:cubicBezTo>
                  <a:cubicBezTo>
                    <a:pt x="150" y="449"/>
                    <a:pt x="148" y="445"/>
                    <a:pt x="146" y="441"/>
                  </a:cubicBezTo>
                  <a:cubicBezTo>
                    <a:pt x="144" y="436"/>
                    <a:pt x="142" y="432"/>
                    <a:pt x="140" y="428"/>
                  </a:cubicBezTo>
                  <a:cubicBezTo>
                    <a:pt x="138" y="424"/>
                    <a:pt x="136" y="419"/>
                    <a:pt x="134" y="415"/>
                  </a:cubicBezTo>
                  <a:cubicBezTo>
                    <a:pt x="134" y="413"/>
                    <a:pt x="133" y="411"/>
                    <a:pt x="132" y="409"/>
                  </a:cubicBezTo>
                  <a:cubicBezTo>
                    <a:pt x="135" y="411"/>
                    <a:pt x="138" y="413"/>
                    <a:pt x="140" y="416"/>
                  </a:cubicBezTo>
                  <a:cubicBezTo>
                    <a:pt x="148" y="425"/>
                    <a:pt x="156" y="439"/>
                    <a:pt x="153" y="452"/>
                  </a:cubicBezTo>
                  <a:close/>
                  <a:moveTo>
                    <a:pt x="101" y="389"/>
                  </a:moveTo>
                  <a:cubicBezTo>
                    <a:pt x="101" y="389"/>
                    <a:pt x="101" y="389"/>
                    <a:pt x="101" y="389"/>
                  </a:cubicBezTo>
                  <a:cubicBezTo>
                    <a:pt x="106" y="393"/>
                    <a:pt x="110" y="400"/>
                    <a:pt x="116" y="402"/>
                  </a:cubicBezTo>
                  <a:cubicBezTo>
                    <a:pt x="118" y="409"/>
                    <a:pt x="119" y="414"/>
                    <a:pt x="116" y="421"/>
                  </a:cubicBezTo>
                  <a:cubicBezTo>
                    <a:pt x="115" y="424"/>
                    <a:pt x="114" y="427"/>
                    <a:pt x="112" y="429"/>
                  </a:cubicBezTo>
                  <a:cubicBezTo>
                    <a:pt x="112" y="430"/>
                    <a:pt x="111" y="430"/>
                    <a:pt x="111" y="430"/>
                  </a:cubicBezTo>
                  <a:cubicBezTo>
                    <a:pt x="110" y="425"/>
                    <a:pt x="103" y="419"/>
                    <a:pt x="101" y="414"/>
                  </a:cubicBezTo>
                  <a:cubicBezTo>
                    <a:pt x="94" y="405"/>
                    <a:pt x="96" y="393"/>
                    <a:pt x="92" y="383"/>
                  </a:cubicBezTo>
                  <a:cubicBezTo>
                    <a:pt x="95" y="385"/>
                    <a:pt x="98" y="387"/>
                    <a:pt x="101" y="389"/>
                  </a:cubicBezTo>
                  <a:close/>
                  <a:moveTo>
                    <a:pt x="108" y="433"/>
                  </a:moveTo>
                  <a:cubicBezTo>
                    <a:pt x="108" y="433"/>
                    <a:pt x="108" y="433"/>
                    <a:pt x="108" y="434"/>
                  </a:cubicBezTo>
                  <a:cubicBezTo>
                    <a:pt x="107" y="433"/>
                    <a:pt x="107" y="433"/>
                    <a:pt x="107" y="433"/>
                  </a:cubicBezTo>
                  <a:cubicBezTo>
                    <a:pt x="102" y="428"/>
                    <a:pt x="96" y="426"/>
                    <a:pt x="92" y="421"/>
                  </a:cubicBezTo>
                  <a:cubicBezTo>
                    <a:pt x="82" y="411"/>
                    <a:pt x="73" y="401"/>
                    <a:pt x="67" y="388"/>
                  </a:cubicBezTo>
                  <a:cubicBezTo>
                    <a:pt x="63" y="379"/>
                    <a:pt x="58" y="370"/>
                    <a:pt x="53" y="362"/>
                  </a:cubicBezTo>
                  <a:cubicBezTo>
                    <a:pt x="54" y="362"/>
                    <a:pt x="54" y="362"/>
                    <a:pt x="55" y="363"/>
                  </a:cubicBezTo>
                  <a:cubicBezTo>
                    <a:pt x="59" y="364"/>
                    <a:pt x="63" y="365"/>
                    <a:pt x="66" y="367"/>
                  </a:cubicBezTo>
                  <a:cubicBezTo>
                    <a:pt x="69" y="368"/>
                    <a:pt x="72" y="370"/>
                    <a:pt x="75" y="372"/>
                  </a:cubicBezTo>
                  <a:cubicBezTo>
                    <a:pt x="80" y="375"/>
                    <a:pt x="84" y="377"/>
                    <a:pt x="88" y="380"/>
                  </a:cubicBezTo>
                  <a:cubicBezTo>
                    <a:pt x="87" y="381"/>
                    <a:pt x="87" y="381"/>
                    <a:pt x="88" y="382"/>
                  </a:cubicBezTo>
                  <a:cubicBezTo>
                    <a:pt x="92" y="391"/>
                    <a:pt x="90" y="402"/>
                    <a:pt x="95" y="411"/>
                  </a:cubicBezTo>
                  <a:cubicBezTo>
                    <a:pt x="97" y="415"/>
                    <a:pt x="100" y="418"/>
                    <a:pt x="102" y="421"/>
                  </a:cubicBezTo>
                  <a:cubicBezTo>
                    <a:pt x="103" y="422"/>
                    <a:pt x="104" y="424"/>
                    <a:pt x="105" y="425"/>
                  </a:cubicBezTo>
                  <a:cubicBezTo>
                    <a:pt x="105" y="425"/>
                    <a:pt x="105" y="425"/>
                    <a:pt x="105" y="425"/>
                  </a:cubicBezTo>
                  <a:cubicBezTo>
                    <a:pt x="105" y="426"/>
                    <a:pt x="106" y="427"/>
                    <a:pt x="106" y="428"/>
                  </a:cubicBezTo>
                  <a:cubicBezTo>
                    <a:pt x="106" y="429"/>
                    <a:pt x="106" y="430"/>
                    <a:pt x="107" y="431"/>
                  </a:cubicBezTo>
                  <a:cubicBezTo>
                    <a:pt x="107" y="431"/>
                    <a:pt x="107" y="431"/>
                    <a:pt x="107" y="431"/>
                  </a:cubicBezTo>
                  <a:cubicBezTo>
                    <a:pt x="108" y="430"/>
                    <a:pt x="108" y="429"/>
                    <a:pt x="107" y="428"/>
                  </a:cubicBezTo>
                  <a:cubicBezTo>
                    <a:pt x="108" y="430"/>
                    <a:pt x="109" y="432"/>
                    <a:pt x="108" y="433"/>
                  </a:cubicBezTo>
                  <a:close/>
                  <a:moveTo>
                    <a:pt x="132" y="482"/>
                  </a:moveTo>
                  <a:cubicBezTo>
                    <a:pt x="131" y="477"/>
                    <a:pt x="129" y="472"/>
                    <a:pt x="127" y="468"/>
                  </a:cubicBezTo>
                  <a:cubicBezTo>
                    <a:pt x="125" y="462"/>
                    <a:pt x="123" y="456"/>
                    <a:pt x="120" y="450"/>
                  </a:cubicBezTo>
                  <a:cubicBezTo>
                    <a:pt x="117" y="446"/>
                    <a:pt x="114" y="440"/>
                    <a:pt x="110" y="436"/>
                  </a:cubicBezTo>
                  <a:cubicBezTo>
                    <a:pt x="115" y="434"/>
                    <a:pt x="118" y="425"/>
                    <a:pt x="120" y="421"/>
                  </a:cubicBezTo>
                  <a:cubicBezTo>
                    <a:pt x="122" y="414"/>
                    <a:pt x="121" y="408"/>
                    <a:pt x="118" y="403"/>
                  </a:cubicBezTo>
                  <a:cubicBezTo>
                    <a:pt x="122" y="404"/>
                    <a:pt x="125" y="405"/>
                    <a:pt x="128" y="407"/>
                  </a:cubicBezTo>
                  <a:cubicBezTo>
                    <a:pt x="128" y="407"/>
                    <a:pt x="128" y="407"/>
                    <a:pt x="128" y="407"/>
                  </a:cubicBezTo>
                  <a:cubicBezTo>
                    <a:pt x="128" y="410"/>
                    <a:pt x="130" y="414"/>
                    <a:pt x="131" y="416"/>
                  </a:cubicBezTo>
                  <a:cubicBezTo>
                    <a:pt x="133" y="421"/>
                    <a:pt x="136" y="426"/>
                    <a:pt x="138" y="430"/>
                  </a:cubicBezTo>
                  <a:cubicBezTo>
                    <a:pt x="140" y="436"/>
                    <a:pt x="143" y="441"/>
                    <a:pt x="145" y="446"/>
                  </a:cubicBezTo>
                  <a:cubicBezTo>
                    <a:pt x="147" y="450"/>
                    <a:pt x="148" y="454"/>
                    <a:pt x="150" y="459"/>
                  </a:cubicBezTo>
                  <a:cubicBezTo>
                    <a:pt x="150" y="459"/>
                    <a:pt x="150" y="459"/>
                    <a:pt x="150" y="459"/>
                  </a:cubicBezTo>
                  <a:cubicBezTo>
                    <a:pt x="150" y="459"/>
                    <a:pt x="150" y="459"/>
                    <a:pt x="150" y="460"/>
                  </a:cubicBezTo>
                  <a:cubicBezTo>
                    <a:pt x="150" y="463"/>
                    <a:pt x="151" y="466"/>
                    <a:pt x="152" y="470"/>
                  </a:cubicBezTo>
                  <a:cubicBezTo>
                    <a:pt x="152" y="470"/>
                    <a:pt x="152" y="470"/>
                    <a:pt x="152" y="470"/>
                  </a:cubicBezTo>
                  <a:cubicBezTo>
                    <a:pt x="147" y="472"/>
                    <a:pt x="142" y="474"/>
                    <a:pt x="138" y="477"/>
                  </a:cubicBezTo>
                  <a:cubicBezTo>
                    <a:pt x="136" y="479"/>
                    <a:pt x="134" y="480"/>
                    <a:pt x="132" y="482"/>
                  </a:cubicBezTo>
                  <a:close/>
                  <a:moveTo>
                    <a:pt x="263" y="609"/>
                  </a:moveTo>
                  <a:cubicBezTo>
                    <a:pt x="258" y="606"/>
                    <a:pt x="255" y="602"/>
                    <a:pt x="250" y="599"/>
                  </a:cubicBezTo>
                  <a:cubicBezTo>
                    <a:pt x="246" y="597"/>
                    <a:pt x="242" y="597"/>
                    <a:pt x="238" y="596"/>
                  </a:cubicBezTo>
                  <a:cubicBezTo>
                    <a:pt x="228" y="593"/>
                    <a:pt x="219" y="587"/>
                    <a:pt x="210" y="581"/>
                  </a:cubicBezTo>
                  <a:cubicBezTo>
                    <a:pt x="200" y="575"/>
                    <a:pt x="190" y="569"/>
                    <a:pt x="181" y="561"/>
                  </a:cubicBezTo>
                  <a:cubicBezTo>
                    <a:pt x="173" y="554"/>
                    <a:pt x="165" y="547"/>
                    <a:pt x="157" y="539"/>
                  </a:cubicBezTo>
                  <a:cubicBezTo>
                    <a:pt x="154" y="535"/>
                    <a:pt x="149" y="533"/>
                    <a:pt x="146" y="529"/>
                  </a:cubicBezTo>
                  <a:cubicBezTo>
                    <a:pt x="143" y="526"/>
                    <a:pt x="141" y="521"/>
                    <a:pt x="140" y="516"/>
                  </a:cubicBezTo>
                  <a:cubicBezTo>
                    <a:pt x="139" y="508"/>
                    <a:pt x="139" y="500"/>
                    <a:pt x="136" y="493"/>
                  </a:cubicBezTo>
                  <a:cubicBezTo>
                    <a:pt x="132" y="486"/>
                    <a:pt x="137" y="482"/>
                    <a:pt x="143" y="479"/>
                  </a:cubicBezTo>
                  <a:cubicBezTo>
                    <a:pt x="146" y="477"/>
                    <a:pt x="150" y="475"/>
                    <a:pt x="154" y="473"/>
                  </a:cubicBezTo>
                  <a:cubicBezTo>
                    <a:pt x="154" y="475"/>
                    <a:pt x="155" y="476"/>
                    <a:pt x="155" y="477"/>
                  </a:cubicBezTo>
                  <a:cubicBezTo>
                    <a:pt x="159" y="484"/>
                    <a:pt x="162" y="492"/>
                    <a:pt x="165" y="499"/>
                  </a:cubicBezTo>
                  <a:cubicBezTo>
                    <a:pt x="170" y="509"/>
                    <a:pt x="176" y="519"/>
                    <a:pt x="183" y="527"/>
                  </a:cubicBezTo>
                  <a:cubicBezTo>
                    <a:pt x="190" y="536"/>
                    <a:pt x="199" y="543"/>
                    <a:pt x="208" y="551"/>
                  </a:cubicBezTo>
                  <a:cubicBezTo>
                    <a:pt x="216" y="560"/>
                    <a:pt x="225" y="568"/>
                    <a:pt x="233" y="577"/>
                  </a:cubicBezTo>
                  <a:cubicBezTo>
                    <a:pt x="238" y="584"/>
                    <a:pt x="244" y="592"/>
                    <a:pt x="253" y="594"/>
                  </a:cubicBezTo>
                  <a:cubicBezTo>
                    <a:pt x="255" y="594"/>
                    <a:pt x="256" y="591"/>
                    <a:pt x="254" y="590"/>
                  </a:cubicBezTo>
                  <a:cubicBezTo>
                    <a:pt x="244" y="587"/>
                    <a:pt x="238" y="577"/>
                    <a:pt x="231" y="570"/>
                  </a:cubicBezTo>
                  <a:cubicBezTo>
                    <a:pt x="224" y="562"/>
                    <a:pt x="216" y="553"/>
                    <a:pt x="207" y="546"/>
                  </a:cubicBezTo>
                  <a:cubicBezTo>
                    <a:pt x="199" y="538"/>
                    <a:pt x="191" y="531"/>
                    <a:pt x="184" y="523"/>
                  </a:cubicBezTo>
                  <a:cubicBezTo>
                    <a:pt x="184" y="522"/>
                    <a:pt x="183" y="521"/>
                    <a:pt x="183" y="520"/>
                  </a:cubicBezTo>
                  <a:cubicBezTo>
                    <a:pt x="185" y="523"/>
                    <a:pt x="187" y="524"/>
                    <a:pt x="189" y="527"/>
                  </a:cubicBezTo>
                  <a:cubicBezTo>
                    <a:pt x="193" y="530"/>
                    <a:pt x="197" y="534"/>
                    <a:pt x="201" y="536"/>
                  </a:cubicBezTo>
                  <a:cubicBezTo>
                    <a:pt x="202" y="537"/>
                    <a:pt x="202" y="536"/>
                    <a:pt x="202" y="536"/>
                  </a:cubicBezTo>
                  <a:cubicBezTo>
                    <a:pt x="194" y="530"/>
                    <a:pt x="188" y="522"/>
                    <a:pt x="181" y="515"/>
                  </a:cubicBezTo>
                  <a:cubicBezTo>
                    <a:pt x="180" y="515"/>
                    <a:pt x="180" y="515"/>
                    <a:pt x="180" y="516"/>
                  </a:cubicBezTo>
                  <a:cubicBezTo>
                    <a:pt x="180" y="517"/>
                    <a:pt x="181" y="518"/>
                    <a:pt x="181" y="518"/>
                  </a:cubicBezTo>
                  <a:cubicBezTo>
                    <a:pt x="176" y="512"/>
                    <a:pt x="172" y="505"/>
                    <a:pt x="169" y="497"/>
                  </a:cubicBezTo>
                  <a:cubicBezTo>
                    <a:pt x="165" y="490"/>
                    <a:pt x="162" y="483"/>
                    <a:pt x="159" y="476"/>
                  </a:cubicBezTo>
                  <a:cubicBezTo>
                    <a:pt x="157" y="471"/>
                    <a:pt x="152" y="463"/>
                    <a:pt x="154" y="457"/>
                  </a:cubicBezTo>
                  <a:cubicBezTo>
                    <a:pt x="155" y="452"/>
                    <a:pt x="160" y="456"/>
                    <a:pt x="163" y="458"/>
                  </a:cubicBezTo>
                  <a:cubicBezTo>
                    <a:pt x="165" y="459"/>
                    <a:pt x="167" y="459"/>
                    <a:pt x="170" y="459"/>
                  </a:cubicBezTo>
                  <a:cubicBezTo>
                    <a:pt x="173" y="459"/>
                    <a:pt x="173" y="454"/>
                    <a:pt x="174" y="451"/>
                  </a:cubicBezTo>
                  <a:cubicBezTo>
                    <a:pt x="174" y="451"/>
                    <a:pt x="175" y="452"/>
                    <a:pt x="176" y="452"/>
                  </a:cubicBezTo>
                  <a:cubicBezTo>
                    <a:pt x="177" y="453"/>
                    <a:pt x="179" y="453"/>
                    <a:pt x="179" y="451"/>
                  </a:cubicBezTo>
                  <a:cubicBezTo>
                    <a:pt x="181" y="446"/>
                    <a:pt x="176" y="439"/>
                    <a:pt x="177" y="433"/>
                  </a:cubicBezTo>
                  <a:cubicBezTo>
                    <a:pt x="185" y="445"/>
                    <a:pt x="187" y="459"/>
                    <a:pt x="191" y="471"/>
                  </a:cubicBezTo>
                  <a:cubicBezTo>
                    <a:pt x="194" y="484"/>
                    <a:pt x="198" y="496"/>
                    <a:pt x="204" y="507"/>
                  </a:cubicBezTo>
                  <a:cubicBezTo>
                    <a:pt x="212" y="520"/>
                    <a:pt x="222" y="529"/>
                    <a:pt x="232" y="539"/>
                  </a:cubicBezTo>
                  <a:cubicBezTo>
                    <a:pt x="238" y="544"/>
                    <a:pt x="244" y="549"/>
                    <a:pt x="249" y="554"/>
                  </a:cubicBezTo>
                  <a:cubicBezTo>
                    <a:pt x="254" y="560"/>
                    <a:pt x="259" y="566"/>
                    <a:pt x="265" y="571"/>
                  </a:cubicBezTo>
                  <a:cubicBezTo>
                    <a:pt x="265" y="571"/>
                    <a:pt x="266" y="571"/>
                    <a:pt x="266" y="571"/>
                  </a:cubicBezTo>
                  <a:cubicBezTo>
                    <a:pt x="266" y="572"/>
                    <a:pt x="267" y="572"/>
                    <a:pt x="267" y="573"/>
                  </a:cubicBezTo>
                  <a:cubicBezTo>
                    <a:pt x="268" y="574"/>
                    <a:pt x="269" y="573"/>
                    <a:pt x="269" y="572"/>
                  </a:cubicBezTo>
                  <a:cubicBezTo>
                    <a:pt x="267" y="568"/>
                    <a:pt x="264" y="564"/>
                    <a:pt x="262" y="561"/>
                  </a:cubicBezTo>
                  <a:cubicBezTo>
                    <a:pt x="262" y="560"/>
                    <a:pt x="262" y="560"/>
                    <a:pt x="262" y="560"/>
                  </a:cubicBezTo>
                  <a:cubicBezTo>
                    <a:pt x="258" y="547"/>
                    <a:pt x="250" y="537"/>
                    <a:pt x="244" y="525"/>
                  </a:cubicBezTo>
                  <a:cubicBezTo>
                    <a:pt x="244" y="525"/>
                    <a:pt x="243" y="525"/>
                    <a:pt x="243" y="526"/>
                  </a:cubicBezTo>
                  <a:cubicBezTo>
                    <a:pt x="246" y="532"/>
                    <a:pt x="248" y="538"/>
                    <a:pt x="252" y="543"/>
                  </a:cubicBezTo>
                  <a:cubicBezTo>
                    <a:pt x="255" y="548"/>
                    <a:pt x="257" y="553"/>
                    <a:pt x="260" y="558"/>
                  </a:cubicBezTo>
                  <a:cubicBezTo>
                    <a:pt x="257" y="555"/>
                    <a:pt x="255" y="552"/>
                    <a:pt x="252" y="548"/>
                  </a:cubicBezTo>
                  <a:cubicBezTo>
                    <a:pt x="247" y="541"/>
                    <a:pt x="245" y="533"/>
                    <a:pt x="242" y="525"/>
                  </a:cubicBezTo>
                  <a:cubicBezTo>
                    <a:pt x="240" y="519"/>
                    <a:pt x="237" y="513"/>
                    <a:pt x="233" y="508"/>
                  </a:cubicBezTo>
                  <a:cubicBezTo>
                    <a:pt x="234" y="509"/>
                    <a:pt x="235" y="510"/>
                    <a:pt x="236" y="511"/>
                  </a:cubicBezTo>
                  <a:cubicBezTo>
                    <a:pt x="236" y="511"/>
                    <a:pt x="237" y="511"/>
                    <a:pt x="236" y="510"/>
                  </a:cubicBezTo>
                  <a:cubicBezTo>
                    <a:pt x="235" y="509"/>
                    <a:pt x="235" y="506"/>
                    <a:pt x="234" y="504"/>
                  </a:cubicBezTo>
                  <a:cubicBezTo>
                    <a:pt x="233" y="503"/>
                    <a:pt x="233" y="501"/>
                    <a:pt x="231" y="501"/>
                  </a:cubicBezTo>
                  <a:cubicBezTo>
                    <a:pt x="231" y="501"/>
                    <a:pt x="231" y="502"/>
                    <a:pt x="231" y="502"/>
                  </a:cubicBezTo>
                  <a:cubicBezTo>
                    <a:pt x="230" y="503"/>
                    <a:pt x="232" y="505"/>
                    <a:pt x="232" y="507"/>
                  </a:cubicBezTo>
                  <a:cubicBezTo>
                    <a:pt x="233" y="507"/>
                    <a:pt x="233" y="507"/>
                    <a:pt x="233" y="508"/>
                  </a:cubicBezTo>
                  <a:cubicBezTo>
                    <a:pt x="232" y="506"/>
                    <a:pt x="231" y="504"/>
                    <a:pt x="230" y="502"/>
                  </a:cubicBezTo>
                  <a:cubicBezTo>
                    <a:pt x="228" y="499"/>
                    <a:pt x="225" y="495"/>
                    <a:pt x="224" y="491"/>
                  </a:cubicBezTo>
                  <a:cubicBezTo>
                    <a:pt x="222" y="487"/>
                    <a:pt x="221" y="482"/>
                    <a:pt x="220" y="477"/>
                  </a:cubicBezTo>
                  <a:cubicBezTo>
                    <a:pt x="216" y="463"/>
                    <a:pt x="208" y="449"/>
                    <a:pt x="208" y="433"/>
                  </a:cubicBezTo>
                  <a:cubicBezTo>
                    <a:pt x="208" y="427"/>
                    <a:pt x="208" y="418"/>
                    <a:pt x="216" y="418"/>
                  </a:cubicBezTo>
                  <a:cubicBezTo>
                    <a:pt x="220" y="418"/>
                    <a:pt x="222" y="418"/>
                    <a:pt x="226" y="416"/>
                  </a:cubicBezTo>
                  <a:cubicBezTo>
                    <a:pt x="231" y="415"/>
                    <a:pt x="234" y="418"/>
                    <a:pt x="237" y="420"/>
                  </a:cubicBezTo>
                  <a:cubicBezTo>
                    <a:pt x="237" y="420"/>
                    <a:pt x="237" y="420"/>
                    <a:pt x="237" y="420"/>
                  </a:cubicBezTo>
                  <a:cubicBezTo>
                    <a:pt x="238" y="426"/>
                    <a:pt x="240" y="431"/>
                    <a:pt x="242" y="437"/>
                  </a:cubicBezTo>
                  <a:cubicBezTo>
                    <a:pt x="240" y="438"/>
                    <a:pt x="240" y="442"/>
                    <a:pt x="240" y="444"/>
                  </a:cubicBezTo>
                  <a:cubicBezTo>
                    <a:pt x="239" y="450"/>
                    <a:pt x="237" y="455"/>
                    <a:pt x="236" y="461"/>
                  </a:cubicBezTo>
                  <a:cubicBezTo>
                    <a:pt x="235" y="466"/>
                    <a:pt x="235" y="471"/>
                    <a:pt x="236" y="477"/>
                  </a:cubicBezTo>
                  <a:cubicBezTo>
                    <a:pt x="236" y="480"/>
                    <a:pt x="236" y="484"/>
                    <a:pt x="236" y="487"/>
                  </a:cubicBezTo>
                  <a:cubicBezTo>
                    <a:pt x="235" y="490"/>
                    <a:pt x="235" y="493"/>
                    <a:pt x="235" y="495"/>
                  </a:cubicBezTo>
                  <a:cubicBezTo>
                    <a:pt x="238" y="509"/>
                    <a:pt x="250" y="516"/>
                    <a:pt x="258" y="526"/>
                  </a:cubicBezTo>
                  <a:cubicBezTo>
                    <a:pt x="268" y="538"/>
                    <a:pt x="277" y="551"/>
                    <a:pt x="284" y="564"/>
                  </a:cubicBezTo>
                  <a:cubicBezTo>
                    <a:pt x="287" y="570"/>
                    <a:pt x="290" y="576"/>
                    <a:pt x="295" y="580"/>
                  </a:cubicBezTo>
                  <a:cubicBezTo>
                    <a:pt x="296" y="581"/>
                    <a:pt x="296" y="582"/>
                    <a:pt x="297" y="583"/>
                  </a:cubicBezTo>
                  <a:cubicBezTo>
                    <a:pt x="297" y="583"/>
                    <a:pt x="296" y="584"/>
                    <a:pt x="296" y="585"/>
                  </a:cubicBezTo>
                  <a:cubicBezTo>
                    <a:pt x="298" y="593"/>
                    <a:pt x="297" y="603"/>
                    <a:pt x="290" y="609"/>
                  </a:cubicBezTo>
                  <a:cubicBezTo>
                    <a:pt x="287" y="612"/>
                    <a:pt x="284" y="614"/>
                    <a:pt x="281" y="616"/>
                  </a:cubicBezTo>
                  <a:cubicBezTo>
                    <a:pt x="279" y="618"/>
                    <a:pt x="277" y="619"/>
                    <a:pt x="275" y="621"/>
                  </a:cubicBezTo>
                  <a:cubicBezTo>
                    <a:pt x="272" y="616"/>
                    <a:pt x="268" y="613"/>
                    <a:pt x="263" y="609"/>
                  </a:cubicBezTo>
                  <a:close/>
                  <a:moveTo>
                    <a:pt x="300" y="586"/>
                  </a:moveTo>
                  <a:cubicBezTo>
                    <a:pt x="300" y="586"/>
                    <a:pt x="300" y="587"/>
                    <a:pt x="301" y="587"/>
                  </a:cubicBezTo>
                  <a:cubicBezTo>
                    <a:pt x="303" y="592"/>
                    <a:pt x="304" y="598"/>
                    <a:pt x="301" y="604"/>
                  </a:cubicBezTo>
                  <a:cubicBezTo>
                    <a:pt x="299" y="610"/>
                    <a:pt x="295" y="614"/>
                    <a:pt x="290" y="618"/>
                  </a:cubicBezTo>
                  <a:cubicBezTo>
                    <a:pt x="289" y="619"/>
                    <a:pt x="290" y="620"/>
                    <a:pt x="290" y="619"/>
                  </a:cubicBezTo>
                  <a:cubicBezTo>
                    <a:pt x="300" y="617"/>
                    <a:pt x="306" y="602"/>
                    <a:pt x="305" y="591"/>
                  </a:cubicBezTo>
                  <a:cubicBezTo>
                    <a:pt x="306" y="593"/>
                    <a:pt x="308" y="595"/>
                    <a:pt x="309" y="598"/>
                  </a:cubicBezTo>
                  <a:cubicBezTo>
                    <a:pt x="311" y="600"/>
                    <a:pt x="313" y="602"/>
                    <a:pt x="315" y="605"/>
                  </a:cubicBezTo>
                  <a:cubicBezTo>
                    <a:pt x="314" y="614"/>
                    <a:pt x="307" y="621"/>
                    <a:pt x="299" y="623"/>
                  </a:cubicBezTo>
                  <a:cubicBezTo>
                    <a:pt x="293" y="624"/>
                    <a:pt x="284" y="624"/>
                    <a:pt x="279" y="622"/>
                  </a:cubicBezTo>
                  <a:cubicBezTo>
                    <a:pt x="282" y="620"/>
                    <a:pt x="285" y="619"/>
                    <a:pt x="288" y="616"/>
                  </a:cubicBezTo>
                  <a:cubicBezTo>
                    <a:pt x="291" y="614"/>
                    <a:pt x="295" y="610"/>
                    <a:pt x="297" y="606"/>
                  </a:cubicBezTo>
                  <a:cubicBezTo>
                    <a:pt x="300" y="600"/>
                    <a:pt x="301" y="593"/>
                    <a:pt x="300" y="586"/>
                  </a:cubicBezTo>
                  <a:close/>
                  <a:moveTo>
                    <a:pt x="390" y="734"/>
                  </a:moveTo>
                  <a:cubicBezTo>
                    <a:pt x="390" y="743"/>
                    <a:pt x="391" y="756"/>
                    <a:pt x="383" y="761"/>
                  </a:cubicBezTo>
                  <a:cubicBezTo>
                    <a:pt x="380" y="764"/>
                    <a:pt x="375" y="765"/>
                    <a:pt x="371" y="767"/>
                  </a:cubicBezTo>
                  <a:cubicBezTo>
                    <a:pt x="368" y="768"/>
                    <a:pt x="359" y="774"/>
                    <a:pt x="357" y="769"/>
                  </a:cubicBezTo>
                  <a:cubicBezTo>
                    <a:pt x="355" y="765"/>
                    <a:pt x="357" y="761"/>
                    <a:pt x="357" y="757"/>
                  </a:cubicBezTo>
                  <a:cubicBezTo>
                    <a:pt x="357" y="753"/>
                    <a:pt x="356" y="750"/>
                    <a:pt x="355" y="746"/>
                  </a:cubicBezTo>
                  <a:cubicBezTo>
                    <a:pt x="352" y="739"/>
                    <a:pt x="347" y="732"/>
                    <a:pt x="343" y="725"/>
                  </a:cubicBezTo>
                  <a:cubicBezTo>
                    <a:pt x="338" y="716"/>
                    <a:pt x="334" y="706"/>
                    <a:pt x="328" y="698"/>
                  </a:cubicBezTo>
                  <a:cubicBezTo>
                    <a:pt x="321" y="689"/>
                    <a:pt x="314" y="681"/>
                    <a:pt x="307" y="672"/>
                  </a:cubicBezTo>
                  <a:cubicBezTo>
                    <a:pt x="301" y="663"/>
                    <a:pt x="296" y="653"/>
                    <a:pt x="288" y="644"/>
                  </a:cubicBezTo>
                  <a:cubicBezTo>
                    <a:pt x="284" y="639"/>
                    <a:pt x="277" y="635"/>
                    <a:pt x="277" y="628"/>
                  </a:cubicBezTo>
                  <a:cubicBezTo>
                    <a:pt x="277" y="628"/>
                    <a:pt x="278" y="627"/>
                    <a:pt x="278" y="627"/>
                  </a:cubicBezTo>
                  <a:cubicBezTo>
                    <a:pt x="277" y="626"/>
                    <a:pt x="277" y="625"/>
                    <a:pt x="277" y="624"/>
                  </a:cubicBezTo>
                  <a:cubicBezTo>
                    <a:pt x="280" y="626"/>
                    <a:pt x="284" y="626"/>
                    <a:pt x="288" y="626"/>
                  </a:cubicBezTo>
                  <a:cubicBezTo>
                    <a:pt x="293" y="626"/>
                    <a:pt x="298" y="626"/>
                    <a:pt x="302" y="625"/>
                  </a:cubicBezTo>
                  <a:cubicBezTo>
                    <a:pt x="308" y="622"/>
                    <a:pt x="317" y="615"/>
                    <a:pt x="317" y="608"/>
                  </a:cubicBezTo>
                  <a:cubicBezTo>
                    <a:pt x="318" y="610"/>
                    <a:pt x="320" y="612"/>
                    <a:pt x="321" y="612"/>
                  </a:cubicBezTo>
                  <a:cubicBezTo>
                    <a:pt x="320" y="614"/>
                    <a:pt x="319" y="617"/>
                    <a:pt x="318" y="619"/>
                  </a:cubicBezTo>
                  <a:cubicBezTo>
                    <a:pt x="318" y="619"/>
                    <a:pt x="317" y="618"/>
                    <a:pt x="317" y="618"/>
                  </a:cubicBezTo>
                  <a:cubicBezTo>
                    <a:pt x="317" y="618"/>
                    <a:pt x="316" y="618"/>
                    <a:pt x="316" y="619"/>
                  </a:cubicBezTo>
                  <a:cubicBezTo>
                    <a:pt x="316" y="619"/>
                    <a:pt x="317" y="620"/>
                    <a:pt x="317" y="621"/>
                  </a:cubicBezTo>
                  <a:cubicBezTo>
                    <a:pt x="315" y="625"/>
                    <a:pt x="312" y="628"/>
                    <a:pt x="308" y="629"/>
                  </a:cubicBezTo>
                  <a:cubicBezTo>
                    <a:pt x="303" y="631"/>
                    <a:pt x="298" y="629"/>
                    <a:pt x="292" y="630"/>
                  </a:cubicBezTo>
                  <a:cubicBezTo>
                    <a:pt x="292" y="630"/>
                    <a:pt x="292" y="630"/>
                    <a:pt x="292" y="630"/>
                  </a:cubicBezTo>
                  <a:cubicBezTo>
                    <a:pt x="297" y="633"/>
                    <a:pt x="306" y="633"/>
                    <a:pt x="311" y="630"/>
                  </a:cubicBezTo>
                  <a:cubicBezTo>
                    <a:pt x="314" y="628"/>
                    <a:pt x="316" y="625"/>
                    <a:pt x="318" y="622"/>
                  </a:cubicBezTo>
                  <a:cubicBezTo>
                    <a:pt x="319" y="624"/>
                    <a:pt x="320" y="625"/>
                    <a:pt x="321" y="625"/>
                  </a:cubicBezTo>
                  <a:cubicBezTo>
                    <a:pt x="322" y="626"/>
                    <a:pt x="323" y="625"/>
                    <a:pt x="323" y="625"/>
                  </a:cubicBezTo>
                  <a:cubicBezTo>
                    <a:pt x="322" y="623"/>
                    <a:pt x="321" y="622"/>
                    <a:pt x="320" y="621"/>
                  </a:cubicBezTo>
                  <a:cubicBezTo>
                    <a:pt x="320" y="621"/>
                    <a:pt x="320" y="620"/>
                    <a:pt x="319" y="620"/>
                  </a:cubicBezTo>
                  <a:cubicBezTo>
                    <a:pt x="320" y="618"/>
                    <a:pt x="321" y="615"/>
                    <a:pt x="322" y="613"/>
                  </a:cubicBezTo>
                  <a:cubicBezTo>
                    <a:pt x="322" y="613"/>
                    <a:pt x="322" y="613"/>
                    <a:pt x="322" y="613"/>
                  </a:cubicBezTo>
                  <a:cubicBezTo>
                    <a:pt x="325" y="626"/>
                    <a:pt x="337" y="638"/>
                    <a:pt x="344" y="649"/>
                  </a:cubicBezTo>
                  <a:cubicBezTo>
                    <a:pt x="347" y="653"/>
                    <a:pt x="350" y="657"/>
                    <a:pt x="352" y="660"/>
                  </a:cubicBezTo>
                  <a:cubicBezTo>
                    <a:pt x="353" y="662"/>
                    <a:pt x="354" y="663"/>
                    <a:pt x="354" y="664"/>
                  </a:cubicBezTo>
                  <a:cubicBezTo>
                    <a:pt x="357" y="669"/>
                    <a:pt x="358" y="675"/>
                    <a:pt x="360" y="680"/>
                  </a:cubicBezTo>
                  <a:cubicBezTo>
                    <a:pt x="362" y="685"/>
                    <a:pt x="365" y="688"/>
                    <a:pt x="367" y="693"/>
                  </a:cubicBezTo>
                  <a:cubicBezTo>
                    <a:pt x="370" y="697"/>
                    <a:pt x="372" y="702"/>
                    <a:pt x="375" y="707"/>
                  </a:cubicBezTo>
                  <a:cubicBezTo>
                    <a:pt x="377" y="710"/>
                    <a:pt x="380" y="714"/>
                    <a:pt x="383" y="718"/>
                  </a:cubicBezTo>
                  <a:cubicBezTo>
                    <a:pt x="385" y="722"/>
                    <a:pt x="386" y="726"/>
                    <a:pt x="388" y="731"/>
                  </a:cubicBezTo>
                  <a:cubicBezTo>
                    <a:pt x="389" y="732"/>
                    <a:pt x="389" y="733"/>
                    <a:pt x="390" y="734"/>
                  </a:cubicBezTo>
                  <a:close/>
                  <a:moveTo>
                    <a:pt x="421" y="721"/>
                  </a:moveTo>
                  <a:cubicBezTo>
                    <a:pt x="421" y="721"/>
                    <a:pt x="421" y="721"/>
                    <a:pt x="421" y="721"/>
                  </a:cubicBezTo>
                  <a:cubicBezTo>
                    <a:pt x="416" y="728"/>
                    <a:pt x="406" y="731"/>
                    <a:pt x="398" y="727"/>
                  </a:cubicBezTo>
                  <a:cubicBezTo>
                    <a:pt x="392" y="723"/>
                    <a:pt x="388" y="718"/>
                    <a:pt x="385" y="712"/>
                  </a:cubicBezTo>
                  <a:cubicBezTo>
                    <a:pt x="380" y="702"/>
                    <a:pt x="376" y="693"/>
                    <a:pt x="371" y="683"/>
                  </a:cubicBezTo>
                  <a:cubicBezTo>
                    <a:pt x="371" y="685"/>
                    <a:pt x="372" y="686"/>
                    <a:pt x="373" y="686"/>
                  </a:cubicBezTo>
                  <a:cubicBezTo>
                    <a:pt x="374" y="686"/>
                    <a:pt x="374" y="686"/>
                    <a:pt x="374" y="686"/>
                  </a:cubicBezTo>
                  <a:cubicBezTo>
                    <a:pt x="373" y="682"/>
                    <a:pt x="372" y="678"/>
                    <a:pt x="369" y="676"/>
                  </a:cubicBezTo>
                  <a:cubicBezTo>
                    <a:pt x="368" y="675"/>
                    <a:pt x="368" y="676"/>
                    <a:pt x="368" y="676"/>
                  </a:cubicBezTo>
                  <a:cubicBezTo>
                    <a:pt x="368" y="677"/>
                    <a:pt x="368" y="679"/>
                    <a:pt x="369" y="680"/>
                  </a:cubicBezTo>
                  <a:cubicBezTo>
                    <a:pt x="368" y="679"/>
                    <a:pt x="367" y="678"/>
                    <a:pt x="367" y="676"/>
                  </a:cubicBezTo>
                  <a:cubicBezTo>
                    <a:pt x="360" y="665"/>
                    <a:pt x="353" y="653"/>
                    <a:pt x="344" y="642"/>
                  </a:cubicBezTo>
                  <a:cubicBezTo>
                    <a:pt x="337" y="632"/>
                    <a:pt x="330" y="621"/>
                    <a:pt x="323" y="610"/>
                  </a:cubicBezTo>
                  <a:cubicBezTo>
                    <a:pt x="323" y="609"/>
                    <a:pt x="323" y="609"/>
                    <a:pt x="322" y="610"/>
                  </a:cubicBezTo>
                  <a:cubicBezTo>
                    <a:pt x="320" y="608"/>
                    <a:pt x="317" y="603"/>
                    <a:pt x="316" y="601"/>
                  </a:cubicBezTo>
                  <a:cubicBezTo>
                    <a:pt x="314" y="598"/>
                    <a:pt x="312" y="594"/>
                    <a:pt x="309" y="591"/>
                  </a:cubicBezTo>
                  <a:cubicBezTo>
                    <a:pt x="306" y="587"/>
                    <a:pt x="302" y="583"/>
                    <a:pt x="298" y="579"/>
                  </a:cubicBezTo>
                  <a:cubicBezTo>
                    <a:pt x="294" y="575"/>
                    <a:pt x="291" y="570"/>
                    <a:pt x="288" y="564"/>
                  </a:cubicBezTo>
                  <a:cubicBezTo>
                    <a:pt x="282" y="554"/>
                    <a:pt x="275" y="544"/>
                    <a:pt x="268" y="534"/>
                  </a:cubicBezTo>
                  <a:cubicBezTo>
                    <a:pt x="265" y="529"/>
                    <a:pt x="262" y="525"/>
                    <a:pt x="258" y="520"/>
                  </a:cubicBezTo>
                  <a:cubicBezTo>
                    <a:pt x="254" y="516"/>
                    <a:pt x="249" y="513"/>
                    <a:pt x="246" y="508"/>
                  </a:cubicBezTo>
                  <a:cubicBezTo>
                    <a:pt x="242" y="503"/>
                    <a:pt x="237" y="496"/>
                    <a:pt x="239" y="490"/>
                  </a:cubicBezTo>
                  <a:cubicBezTo>
                    <a:pt x="241" y="485"/>
                    <a:pt x="244" y="479"/>
                    <a:pt x="249" y="477"/>
                  </a:cubicBezTo>
                  <a:cubicBezTo>
                    <a:pt x="254" y="474"/>
                    <a:pt x="256" y="485"/>
                    <a:pt x="258" y="488"/>
                  </a:cubicBezTo>
                  <a:cubicBezTo>
                    <a:pt x="260" y="493"/>
                    <a:pt x="264" y="499"/>
                    <a:pt x="267" y="503"/>
                  </a:cubicBezTo>
                  <a:cubicBezTo>
                    <a:pt x="275" y="514"/>
                    <a:pt x="283" y="523"/>
                    <a:pt x="290" y="534"/>
                  </a:cubicBezTo>
                  <a:cubicBezTo>
                    <a:pt x="294" y="539"/>
                    <a:pt x="298" y="544"/>
                    <a:pt x="300" y="549"/>
                  </a:cubicBezTo>
                  <a:cubicBezTo>
                    <a:pt x="303" y="554"/>
                    <a:pt x="304" y="560"/>
                    <a:pt x="307" y="564"/>
                  </a:cubicBezTo>
                  <a:cubicBezTo>
                    <a:pt x="307" y="565"/>
                    <a:pt x="308" y="565"/>
                    <a:pt x="308" y="564"/>
                  </a:cubicBezTo>
                  <a:cubicBezTo>
                    <a:pt x="310" y="570"/>
                    <a:pt x="313" y="575"/>
                    <a:pt x="316" y="580"/>
                  </a:cubicBezTo>
                  <a:cubicBezTo>
                    <a:pt x="313" y="583"/>
                    <a:pt x="318" y="586"/>
                    <a:pt x="319" y="589"/>
                  </a:cubicBezTo>
                  <a:cubicBezTo>
                    <a:pt x="322" y="596"/>
                    <a:pt x="324" y="603"/>
                    <a:pt x="331" y="607"/>
                  </a:cubicBezTo>
                  <a:cubicBezTo>
                    <a:pt x="332" y="608"/>
                    <a:pt x="333" y="606"/>
                    <a:pt x="332" y="605"/>
                  </a:cubicBezTo>
                  <a:cubicBezTo>
                    <a:pt x="327" y="600"/>
                    <a:pt x="325" y="595"/>
                    <a:pt x="322" y="589"/>
                  </a:cubicBezTo>
                  <a:cubicBezTo>
                    <a:pt x="322" y="588"/>
                    <a:pt x="321" y="586"/>
                    <a:pt x="320" y="585"/>
                  </a:cubicBezTo>
                  <a:cubicBezTo>
                    <a:pt x="320" y="585"/>
                    <a:pt x="318" y="582"/>
                    <a:pt x="318" y="582"/>
                  </a:cubicBezTo>
                  <a:cubicBezTo>
                    <a:pt x="322" y="582"/>
                    <a:pt x="325" y="578"/>
                    <a:pt x="328" y="576"/>
                  </a:cubicBezTo>
                  <a:cubicBezTo>
                    <a:pt x="333" y="571"/>
                    <a:pt x="338" y="577"/>
                    <a:pt x="341" y="580"/>
                  </a:cubicBezTo>
                  <a:cubicBezTo>
                    <a:pt x="342" y="580"/>
                    <a:pt x="342" y="580"/>
                    <a:pt x="343" y="580"/>
                  </a:cubicBezTo>
                  <a:cubicBezTo>
                    <a:pt x="343" y="583"/>
                    <a:pt x="344" y="585"/>
                    <a:pt x="345" y="587"/>
                  </a:cubicBezTo>
                  <a:cubicBezTo>
                    <a:pt x="346" y="592"/>
                    <a:pt x="346" y="598"/>
                    <a:pt x="346" y="603"/>
                  </a:cubicBezTo>
                  <a:cubicBezTo>
                    <a:pt x="346" y="603"/>
                    <a:pt x="346" y="603"/>
                    <a:pt x="346" y="604"/>
                  </a:cubicBezTo>
                  <a:cubicBezTo>
                    <a:pt x="344" y="606"/>
                    <a:pt x="343" y="608"/>
                    <a:pt x="343" y="611"/>
                  </a:cubicBezTo>
                  <a:cubicBezTo>
                    <a:pt x="343" y="611"/>
                    <a:pt x="343" y="611"/>
                    <a:pt x="343" y="611"/>
                  </a:cubicBezTo>
                  <a:cubicBezTo>
                    <a:pt x="346" y="607"/>
                    <a:pt x="350" y="604"/>
                    <a:pt x="353" y="601"/>
                  </a:cubicBezTo>
                  <a:cubicBezTo>
                    <a:pt x="355" y="600"/>
                    <a:pt x="357" y="598"/>
                    <a:pt x="359" y="596"/>
                  </a:cubicBezTo>
                  <a:cubicBezTo>
                    <a:pt x="358" y="597"/>
                    <a:pt x="357" y="599"/>
                    <a:pt x="356" y="600"/>
                  </a:cubicBezTo>
                  <a:cubicBezTo>
                    <a:pt x="354" y="602"/>
                    <a:pt x="351" y="604"/>
                    <a:pt x="350" y="606"/>
                  </a:cubicBezTo>
                  <a:cubicBezTo>
                    <a:pt x="350" y="607"/>
                    <a:pt x="351" y="607"/>
                    <a:pt x="351" y="607"/>
                  </a:cubicBezTo>
                  <a:cubicBezTo>
                    <a:pt x="355" y="606"/>
                    <a:pt x="358" y="602"/>
                    <a:pt x="360" y="599"/>
                  </a:cubicBezTo>
                  <a:cubicBezTo>
                    <a:pt x="362" y="597"/>
                    <a:pt x="363" y="594"/>
                    <a:pt x="363" y="592"/>
                  </a:cubicBezTo>
                  <a:cubicBezTo>
                    <a:pt x="363" y="592"/>
                    <a:pt x="363" y="591"/>
                    <a:pt x="363" y="591"/>
                  </a:cubicBezTo>
                  <a:cubicBezTo>
                    <a:pt x="365" y="589"/>
                    <a:pt x="367" y="587"/>
                    <a:pt x="368" y="585"/>
                  </a:cubicBezTo>
                  <a:cubicBezTo>
                    <a:pt x="375" y="593"/>
                    <a:pt x="370" y="602"/>
                    <a:pt x="361" y="606"/>
                  </a:cubicBezTo>
                  <a:cubicBezTo>
                    <a:pt x="360" y="607"/>
                    <a:pt x="359" y="607"/>
                    <a:pt x="358" y="608"/>
                  </a:cubicBezTo>
                  <a:cubicBezTo>
                    <a:pt x="360" y="607"/>
                    <a:pt x="361" y="605"/>
                    <a:pt x="363" y="604"/>
                  </a:cubicBezTo>
                  <a:cubicBezTo>
                    <a:pt x="363" y="603"/>
                    <a:pt x="362" y="602"/>
                    <a:pt x="362" y="603"/>
                  </a:cubicBezTo>
                  <a:cubicBezTo>
                    <a:pt x="359" y="605"/>
                    <a:pt x="355" y="606"/>
                    <a:pt x="353" y="609"/>
                  </a:cubicBezTo>
                  <a:cubicBezTo>
                    <a:pt x="353" y="610"/>
                    <a:pt x="353" y="610"/>
                    <a:pt x="354" y="610"/>
                  </a:cubicBezTo>
                  <a:cubicBezTo>
                    <a:pt x="349" y="612"/>
                    <a:pt x="345" y="613"/>
                    <a:pt x="340" y="610"/>
                  </a:cubicBezTo>
                  <a:cubicBezTo>
                    <a:pt x="339" y="609"/>
                    <a:pt x="337" y="611"/>
                    <a:pt x="338" y="613"/>
                  </a:cubicBezTo>
                  <a:cubicBezTo>
                    <a:pt x="346" y="620"/>
                    <a:pt x="360" y="612"/>
                    <a:pt x="367" y="607"/>
                  </a:cubicBezTo>
                  <a:cubicBezTo>
                    <a:pt x="370" y="605"/>
                    <a:pt x="372" y="603"/>
                    <a:pt x="373" y="600"/>
                  </a:cubicBezTo>
                  <a:cubicBezTo>
                    <a:pt x="376" y="604"/>
                    <a:pt x="379" y="608"/>
                    <a:pt x="381" y="612"/>
                  </a:cubicBezTo>
                  <a:cubicBezTo>
                    <a:pt x="387" y="624"/>
                    <a:pt x="391" y="635"/>
                    <a:pt x="396" y="647"/>
                  </a:cubicBezTo>
                  <a:cubicBezTo>
                    <a:pt x="401" y="658"/>
                    <a:pt x="406" y="670"/>
                    <a:pt x="413" y="681"/>
                  </a:cubicBezTo>
                  <a:cubicBezTo>
                    <a:pt x="415" y="684"/>
                    <a:pt x="417" y="687"/>
                    <a:pt x="420" y="691"/>
                  </a:cubicBezTo>
                  <a:cubicBezTo>
                    <a:pt x="420" y="691"/>
                    <a:pt x="420" y="691"/>
                    <a:pt x="420" y="691"/>
                  </a:cubicBezTo>
                  <a:cubicBezTo>
                    <a:pt x="420" y="693"/>
                    <a:pt x="421" y="695"/>
                    <a:pt x="422" y="697"/>
                  </a:cubicBezTo>
                  <a:cubicBezTo>
                    <a:pt x="423" y="698"/>
                    <a:pt x="424" y="701"/>
                    <a:pt x="423" y="703"/>
                  </a:cubicBezTo>
                  <a:cubicBezTo>
                    <a:pt x="423" y="703"/>
                    <a:pt x="423" y="703"/>
                    <a:pt x="424" y="703"/>
                  </a:cubicBezTo>
                  <a:cubicBezTo>
                    <a:pt x="425" y="703"/>
                    <a:pt x="426" y="701"/>
                    <a:pt x="425" y="699"/>
                  </a:cubicBezTo>
                  <a:cubicBezTo>
                    <a:pt x="426" y="700"/>
                    <a:pt x="426" y="701"/>
                    <a:pt x="426" y="702"/>
                  </a:cubicBezTo>
                  <a:cubicBezTo>
                    <a:pt x="426" y="703"/>
                    <a:pt x="426" y="704"/>
                    <a:pt x="427" y="704"/>
                  </a:cubicBezTo>
                  <a:cubicBezTo>
                    <a:pt x="426" y="706"/>
                    <a:pt x="425" y="707"/>
                    <a:pt x="425" y="709"/>
                  </a:cubicBezTo>
                  <a:cubicBezTo>
                    <a:pt x="423" y="713"/>
                    <a:pt x="422" y="717"/>
                    <a:pt x="421" y="721"/>
                  </a:cubicBezTo>
                  <a:close/>
                  <a:moveTo>
                    <a:pt x="468" y="722"/>
                  </a:moveTo>
                  <a:cubicBezTo>
                    <a:pt x="467" y="726"/>
                    <a:pt x="465" y="730"/>
                    <a:pt x="464" y="734"/>
                  </a:cubicBezTo>
                  <a:cubicBezTo>
                    <a:pt x="459" y="741"/>
                    <a:pt x="449" y="744"/>
                    <a:pt x="441" y="742"/>
                  </a:cubicBezTo>
                  <a:cubicBezTo>
                    <a:pt x="435" y="742"/>
                    <a:pt x="429" y="739"/>
                    <a:pt x="426" y="734"/>
                  </a:cubicBezTo>
                  <a:cubicBezTo>
                    <a:pt x="423" y="728"/>
                    <a:pt x="425" y="720"/>
                    <a:pt x="427" y="713"/>
                  </a:cubicBezTo>
                  <a:cubicBezTo>
                    <a:pt x="430" y="706"/>
                    <a:pt x="434" y="699"/>
                    <a:pt x="436" y="691"/>
                  </a:cubicBezTo>
                  <a:cubicBezTo>
                    <a:pt x="439" y="683"/>
                    <a:pt x="442" y="674"/>
                    <a:pt x="444" y="666"/>
                  </a:cubicBezTo>
                  <a:cubicBezTo>
                    <a:pt x="446" y="657"/>
                    <a:pt x="449" y="649"/>
                    <a:pt x="449" y="640"/>
                  </a:cubicBezTo>
                  <a:cubicBezTo>
                    <a:pt x="449" y="634"/>
                    <a:pt x="448" y="627"/>
                    <a:pt x="447" y="621"/>
                  </a:cubicBezTo>
                  <a:cubicBezTo>
                    <a:pt x="448" y="621"/>
                    <a:pt x="448" y="621"/>
                    <a:pt x="448" y="621"/>
                  </a:cubicBezTo>
                  <a:cubicBezTo>
                    <a:pt x="455" y="622"/>
                    <a:pt x="459" y="627"/>
                    <a:pt x="465" y="631"/>
                  </a:cubicBezTo>
                  <a:cubicBezTo>
                    <a:pt x="470" y="633"/>
                    <a:pt x="475" y="635"/>
                    <a:pt x="480" y="637"/>
                  </a:cubicBezTo>
                  <a:cubicBezTo>
                    <a:pt x="485" y="639"/>
                    <a:pt x="490" y="641"/>
                    <a:pt x="496" y="642"/>
                  </a:cubicBezTo>
                  <a:cubicBezTo>
                    <a:pt x="493" y="644"/>
                    <a:pt x="491" y="648"/>
                    <a:pt x="490" y="650"/>
                  </a:cubicBezTo>
                  <a:cubicBezTo>
                    <a:pt x="486" y="657"/>
                    <a:pt x="484" y="664"/>
                    <a:pt x="482" y="672"/>
                  </a:cubicBezTo>
                  <a:cubicBezTo>
                    <a:pt x="479" y="684"/>
                    <a:pt x="476" y="695"/>
                    <a:pt x="472" y="707"/>
                  </a:cubicBezTo>
                  <a:cubicBezTo>
                    <a:pt x="470" y="712"/>
                    <a:pt x="469" y="716"/>
                    <a:pt x="468" y="722"/>
                  </a:cubicBezTo>
                  <a:close/>
                  <a:moveTo>
                    <a:pt x="641" y="696"/>
                  </a:moveTo>
                  <a:cubicBezTo>
                    <a:pt x="632" y="703"/>
                    <a:pt x="622" y="708"/>
                    <a:pt x="613" y="714"/>
                  </a:cubicBezTo>
                  <a:cubicBezTo>
                    <a:pt x="594" y="725"/>
                    <a:pt x="577" y="737"/>
                    <a:pt x="559" y="748"/>
                  </a:cubicBezTo>
                  <a:cubicBezTo>
                    <a:pt x="541" y="760"/>
                    <a:pt x="523" y="773"/>
                    <a:pt x="505" y="785"/>
                  </a:cubicBezTo>
                  <a:cubicBezTo>
                    <a:pt x="490" y="795"/>
                    <a:pt x="474" y="803"/>
                    <a:pt x="458" y="811"/>
                  </a:cubicBezTo>
                  <a:cubicBezTo>
                    <a:pt x="459" y="789"/>
                    <a:pt x="468" y="767"/>
                    <a:pt x="466" y="745"/>
                  </a:cubicBezTo>
                  <a:cubicBezTo>
                    <a:pt x="467" y="744"/>
                    <a:pt x="469" y="742"/>
                    <a:pt x="470" y="740"/>
                  </a:cubicBezTo>
                  <a:cubicBezTo>
                    <a:pt x="474" y="733"/>
                    <a:pt x="475" y="722"/>
                    <a:pt x="473" y="714"/>
                  </a:cubicBezTo>
                  <a:cubicBezTo>
                    <a:pt x="476" y="703"/>
                    <a:pt x="481" y="691"/>
                    <a:pt x="484" y="680"/>
                  </a:cubicBezTo>
                  <a:cubicBezTo>
                    <a:pt x="486" y="673"/>
                    <a:pt x="487" y="666"/>
                    <a:pt x="489" y="659"/>
                  </a:cubicBezTo>
                  <a:cubicBezTo>
                    <a:pt x="491" y="655"/>
                    <a:pt x="492" y="651"/>
                    <a:pt x="495" y="648"/>
                  </a:cubicBezTo>
                  <a:cubicBezTo>
                    <a:pt x="497" y="645"/>
                    <a:pt x="498" y="644"/>
                    <a:pt x="501" y="643"/>
                  </a:cubicBezTo>
                  <a:cubicBezTo>
                    <a:pt x="504" y="643"/>
                    <a:pt x="508" y="642"/>
                    <a:pt x="511" y="640"/>
                  </a:cubicBezTo>
                  <a:cubicBezTo>
                    <a:pt x="516" y="638"/>
                    <a:pt x="521" y="631"/>
                    <a:pt x="519" y="625"/>
                  </a:cubicBezTo>
                  <a:cubicBezTo>
                    <a:pt x="520" y="625"/>
                    <a:pt x="521" y="625"/>
                    <a:pt x="522" y="625"/>
                  </a:cubicBezTo>
                  <a:cubicBezTo>
                    <a:pt x="527" y="624"/>
                    <a:pt x="529" y="615"/>
                    <a:pt x="530" y="611"/>
                  </a:cubicBezTo>
                  <a:cubicBezTo>
                    <a:pt x="534" y="600"/>
                    <a:pt x="541" y="593"/>
                    <a:pt x="550" y="586"/>
                  </a:cubicBezTo>
                  <a:cubicBezTo>
                    <a:pt x="558" y="578"/>
                    <a:pt x="566" y="569"/>
                    <a:pt x="574" y="560"/>
                  </a:cubicBezTo>
                  <a:cubicBezTo>
                    <a:pt x="581" y="552"/>
                    <a:pt x="590" y="545"/>
                    <a:pt x="598" y="537"/>
                  </a:cubicBezTo>
                  <a:cubicBezTo>
                    <a:pt x="605" y="530"/>
                    <a:pt x="612" y="523"/>
                    <a:pt x="618" y="515"/>
                  </a:cubicBezTo>
                  <a:cubicBezTo>
                    <a:pt x="619" y="514"/>
                    <a:pt x="623" y="508"/>
                    <a:pt x="625" y="505"/>
                  </a:cubicBezTo>
                  <a:cubicBezTo>
                    <a:pt x="628" y="504"/>
                    <a:pt x="630" y="504"/>
                    <a:pt x="633" y="503"/>
                  </a:cubicBezTo>
                  <a:cubicBezTo>
                    <a:pt x="640" y="501"/>
                    <a:pt x="646" y="498"/>
                    <a:pt x="653" y="496"/>
                  </a:cubicBezTo>
                  <a:cubicBezTo>
                    <a:pt x="665" y="491"/>
                    <a:pt x="678" y="486"/>
                    <a:pt x="690" y="480"/>
                  </a:cubicBezTo>
                  <a:cubicBezTo>
                    <a:pt x="696" y="477"/>
                    <a:pt x="703" y="473"/>
                    <a:pt x="708" y="467"/>
                  </a:cubicBezTo>
                  <a:cubicBezTo>
                    <a:pt x="708" y="472"/>
                    <a:pt x="709" y="476"/>
                    <a:pt x="710" y="480"/>
                  </a:cubicBezTo>
                  <a:cubicBezTo>
                    <a:pt x="712" y="487"/>
                    <a:pt x="713" y="493"/>
                    <a:pt x="715" y="500"/>
                  </a:cubicBezTo>
                  <a:cubicBezTo>
                    <a:pt x="718" y="512"/>
                    <a:pt x="722" y="524"/>
                    <a:pt x="727" y="536"/>
                  </a:cubicBezTo>
                  <a:cubicBezTo>
                    <a:pt x="729" y="540"/>
                    <a:pt x="731" y="544"/>
                    <a:pt x="734" y="548"/>
                  </a:cubicBezTo>
                  <a:cubicBezTo>
                    <a:pt x="727" y="552"/>
                    <a:pt x="723" y="566"/>
                    <a:pt x="721" y="572"/>
                  </a:cubicBezTo>
                  <a:cubicBezTo>
                    <a:pt x="715" y="588"/>
                    <a:pt x="708" y="604"/>
                    <a:pt x="704" y="621"/>
                  </a:cubicBezTo>
                  <a:cubicBezTo>
                    <a:pt x="702" y="628"/>
                    <a:pt x="701" y="635"/>
                    <a:pt x="699" y="641"/>
                  </a:cubicBezTo>
                  <a:cubicBezTo>
                    <a:pt x="699" y="641"/>
                    <a:pt x="698" y="641"/>
                    <a:pt x="698" y="641"/>
                  </a:cubicBezTo>
                  <a:cubicBezTo>
                    <a:pt x="686" y="644"/>
                    <a:pt x="678" y="657"/>
                    <a:pt x="678" y="669"/>
                  </a:cubicBezTo>
                  <a:cubicBezTo>
                    <a:pt x="678" y="669"/>
                    <a:pt x="677" y="669"/>
                    <a:pt x="677" y="669"/>
                  </a:cubicBezTo>
                  <a:cubicBezTo>
                    <a:pt x="672" y="671"/>
                    <a:pt x="666" y="675"/>
                    <a:pt x="662" y="680"/>
                  </a:cubicBezTo>
                  <a:cubicBezTo>
                    <a:pt x="654" y="684"/>
                    <a:pt x="648" y="691"/>
                    <a:pt x="641" y="696"/>
                  </a:cubicBezTo>
                  <a:close/>
                  <a:moveTo>
                    <a:pt x="695" y="680"/>
                  </a:moveTo>
                  <a:cubicBezTo>
                    <a:pt x="690" y="676"/>
                    <a:pt x="687" y="671"/>
                    <a:pt x="688" y="664"/>
                  </a:cubicBezTo>
                  <a:cubicBezTo>
                    <a:pt x="688" y="657"/>
                    <a:pt x="692" y="652"/>
                    <a:pt x="697" y="648"/>
                  </a:cubicBezTo>
                  <a:cubicBezTo>
                    <a:pt x="695" y="652"/>
                    <a:pt x="694" y="657"/>
                    <a:pt x="693" y="662"/>
                  </a:cubicBezTo>
                  <a:cubicBezTo>
                    <a:pt x="692" y="668"/>
                    <a:pt x="692" y="674"/>
                    <a:pt x="695" y="680"/>
                  </a:cubicBezTo>
                  <a:close/>
                  <a:moveTo>
                    <a:pt x="698" y="685"/>
                  </a:moveTo>
                  <a:cubicBezTo>
                    <a:pt x="698" y="685"/>
                    <a:pt x="698" y="685"/>
                    <a:pt x="698" y="685"/>
                  </a:cubicBezTo>
                  <a:cubicBezTo>
                    <a:pt x="698" y="685"/>
                    <a:pt x="698" y="685"/>
                    <a:pt x="698" y="685"/>
                  </a:cubicBezTo>
                  <a:cubicBezTo>
                    <a:pt x="698" y="686"/>
                    <a:pt x="698" y="686"/>
                    <a:pt x="697" y="687"/>
                  </a:cubicBezTo>
                  <a:cubicBezTo>
                    <a:pt x="697" y="687"/>
                    <a:pt x="697" y="687"/>
                    <a:pt x="697" y="687"/>
                  </a:cubicBezTo>
                  <a:cubicBezTo>
                    <a:pt x="686" y="688"/>
                    <a:pt x="681" y="677"/>
                    <a:pt x="681" y="668"/>
                  </a:cubicBezTo>
                  <a:cubicBezTo>
                    <a:pt x="681" y="663"/>
                    <a:pt x="683" y="658"/>
                    <a:pt x="685" y="654"/>
                  </a:cubicBezTo>
                  <a:cubicBezTo>
                    <a:pt x="687" y="652"/>
                    <a:pt x="689" y="649"/>
                    <a:pt x="691" y="648"/>
                  </a:cubicBezTo>
                  <a:cubicBezTo>
                    <a:pt x="693" y="646"/>
                    <a:pt x="696" y="644"/>
                    <a:pt x="698" y="643"/>
                  </a:cubicBezTo>
                  <a:cubicBezTo>
                    <a:pt x="698" y="643"/>
                    <a:pt x="698" y="644"/>
                    <a:pt x="698" y="644"/>
                  </a:cubicBezTo>
                  <a:cubicBezTo>
                    <a:pt x="698" y="644"/>
                    <a:pt x="698" y="644"/>
                    <a:pt x="697" y="644"/>
                  </a:cubicBezTo>
                  <a:cubicBezTo>
                    <a:pt x="682" y="651"/>
                    <a:pt x="679" y="679"/>
                    <a:pt x="698" y="685"/>
                  </a:cubicBezTo>
                  <a:close/>
                  <a:moveTo>
                    <a:pt x="692" y="713"/>
                  </a:moveTo>
                  <a:cubicBezTo>
                    <a:pt x="685" y="716"/>
                    <a:pt x="675" y="721"/>
                    <a:pt x="668" y="716"/>
                  </a:cubicBezTo>
                  <a:cubicBezTo>
                    <a:pt x="650" y="704"/>
                    <a:pt x="661" y="679"/>
                    <a:pt x="678" y="673"/>
                  </a:cubicBezTo>
                  <a:cubicBezTo>
                    <a:pt x="679" y="683"/>
                    <a:pt x="686" y="692"/>
                    <a:pt x="697" y="690"/>
                  </a:cubicBezTo>
                  <a:cubicBezTo>
                    <a:pt x="697" y="695"/>
                    <a:pt x="699" y="701"/>
                    <a:pt x="701" y="704"/>
                  </a:cubicBezTo>
                  <a:cubicBezTo>
                    <a:pt x="703" y="706"/>
                    <a:pt x="704" y="708"/>
                    <a:pt x="706" y="709"/>
                  </a:cubicBezTo>
                  <a:cubicBezTo>
                    <a:pt x="701" y="709"/>
                    <a:pt x="695" y="712"/>
                    <a:pt x="692" y="713"/>
                  </a:cubicBezTo>
                  <a:close/>
                  <a:moveTo>
                    <a:pt x="704" y="702"/>
                  </a:moveTo>
                  <a:cubicBezTo>
                    <a:pt x="704" y="702"/>
                    <a:pt x="704" y="702"/>
                    <a:pt x="704" y="701"/>
                  </a:cubicBezTo>
                  <a:cubicBezTo>
                    <a:pt x="702" y="698"/>
                    <a:pt x="701" y="695"/>
                    <a:pt x="701" y="691"/>
                  </a:cubicBezTo>
                  <a:cubicBezTo>
                    <a:pt x="701" y="690"/>
                    <a:pt x="701" y="689"/>
                    <a:pt x="701" y="687"/>
                  </a:cubicBezTo>
                  <a:cubicBezTo>
                    <a:pt x="702" y="688"/>
                    <a:pt x="702" y="688"/>
                    <a:pt x="703" y="689"/>
                  </a:cubicBezTo>
                  <a:cubicBezTo>
                    <a:pt x="702" y="693"/>
                    <a:pt x="702" y="699"/>
                    <a:pt x="704" y="702"/>
                  </a:cubicBezTo>
                  <a:close/>
                  <a:moveTo>
                    <a:pt x="706" y="685"/>
                  </a:moveTo>
                  <a:cubicBezTo>
                    <a:pt x="700" y="687"/>
                    <a:pt x="696" y="674"/>
                    <a:pt x="696" y="669"/>
                  </a:cubicBezTo>
                  <a:cubicBezTo>
                    <a:pt x="696" y="664"/>
                    <a:pt x="697" y="659"/>
                    <a:pt x="698" y="654"/>
                  </a:cubicBezTo>
                  <a:cubicBezTo>
                    <a:pt x="702" y="642"/>
                    <a:pt x="705" y="629"/>
                    <a:pt x="708" y="616"/>
                  </a:cubicBezTo>
                  <a:cubicBezTo>
                    <a:pt x="712" y="602"/>
                    <a:pt x="718" y="588"/>
                    <a:pt x="723" y="574"/>
                  </a:cubicBezTo>
                  <a:cubicBezTo>
                    <a:pt x="725" y="569"/>
                    <a:pt x="727" y="564"/>
                    <a:pt x="729" y="559"/>
                  </a:cubicBezTo>
                  <a:cubicBezTo>
                    <a:pt x="731" y="556"/>
                    <a:pt x="733" y="553"/>
                    <a:pt x="735" y="551"/>
                  </a:cubicBezTo>
                  <a:cubicBezTo>
                    <a:pt x="736" y="551"/>
                    <a:pt x="736" y="552"/>
                    <a:pt x="737" y="553"/>
                  </a:cubicBezTo>
                  <a:cubicBezTo>
                    <a:pt x="731" y="556"/>
                    <a:pt x="731" y="564"/>
                    <a:pt x="728" y="569"/>
                  </a:cubicBezTo>
                  <a:cubicBezTo>
                    <a:pt x="726" y="574"/>
                    <a:pt x="724" y="580"/>
                    <a:pt x="724" y="586"/>
                  </a:cubicBezTo>
                  <a:cubicBezTo>
                    <a:pt x="724" y="586"/>
                    <a:pt x="724" y="587"/>
                    <a:pt x="724" y="586"/>
                  </a:cubicBezTo>
                  <a:cubicBezTo>
                    <a:pt x="726" y="581"/>
                    <a:pt x="728" y="576"/>
                    <a:pt x="729" y="570"/>
                  </a:cubicBezTo>
                  <a:cubicBezTo>
                    <a:pt x="730" y="566"/>
                    <a:pt x="732" y="563"/>
                    <a:pt x="734" y="559"/>
                  </a:cubicBezTo>
                  <a:cubicBezTo>
                    <a:pt x="735" y="558"/>
                    <a:pt x="736" y="555"/>
                    <a:pt x="737" y="554"/>
                  </a:cubicBezTo>
                  <a:cubicBezTo>
                    <a:pt x="741" y="559"/>
                    <a:pt x="745" y="565"/>
                    <a:pt x="750" y="570"/>
                  </a:cubicBezTo>
                  <a:cubicBezTo>
                    <a:pt x="748" y="571"/>
                    <a:pt x="746" y="578"/>
                    <a:pt x="746" y="579"/>
                  </a:cubicBezTo>
                  <a:cubicBezTo>
                    <a:pt x="743" y="585"/>
                    <a:pt x="740" y="591"/>
                    <a:pt x="736" y="598"/>
                  </a:cubicBezTo>
                  <a:cubicBezTo>
                    <a:pt x="733" y="605"/>
                    <a:pt x="729" y="612"/>
                    <a:pt x="726" y="619"/>
                  </a:cubicBezTo>
                  <a:cubicBezTo>
                    <a:pt x="722" y="627"/>
                    <a:pt x="717" y="634"/>
                    <a:pt x="712" y="642"/>
                  </a:cubicBezTo>
                  <a:cubicBezTo>
                    <a:pt x="711" y="642"/>
                    <a:pt x="712" y="643"/>
                    <a:pt x="712" y="643"/>
                  </a:cubicBezTo>
                  <a:cubicBezTo>
                    <a:pt x="708" y="648"/>
                    <a:pt x="707" y="654"/>
                    <a:pt x="708" y="660"/>
                  </a:cubicBezTo>
                  <a:cubicBezTo>
                    <a:pt x="709" y="663"/>
                    <a:pt x="711" y="666"/>
                    <a:pt x="714" y="668"/>
                  </a:cubicBezTo>
                  <a:cubicBezTo>
                    <a:pt x="716" y="670"/>
                    <a:pt x="720" y="671"/>
                    <a:pt x="722" y="671"/>
                  </a:cubicBezTo>
                  <a:cubicBezTo>
                    <a:pt x="723" y="671"/>
                    <a:pt x="723" y="671"/>
                    <a:pt x="723" y="670"/>
                  </a:cubicBezTo>
                  <a:cubicBezTo>
                    <a:pt x="720" y="673"/>
                    <a:pt x="717" y="677"/>
                    <a:pt x="714" y="680"/>
                  </a:cubicBezTo>
                  <a:cubicBezTo>
                    <a:pt x="713" y="681"/>
                    <a:pt x="712" y="682"/>
                    <a:pt x="711" y="683"/>
                  </a:cubicBezTo>
                  <a:cubicBezTo>
                    <a:pt x="711" y="683"/>
                    <a:pt x="711" y="683"/>
                    <a:pt x="710" y="683"/>
                  </a:cubicBezTo>
                  <a:cubicBezTo>
                    <a:pt x="705" y="682"/>
                    <a:pt x="702" y="673"/>
                    <a:pt x="702" y="668"/>
                  </a:cubicBezTo>
                  <a:cubicBezTo>
                    <a:pt x="702" y="667"/>
                    <a:pt x="701" y="667"/>
                    <a:pt x="701" y="668"/>
                  </a:cubicBezTo>
                  <a:cubicBezTo>
                    <a:pt x="700" y="674"/>
                    <a:pt x="701" y="681"/>
                    <a:pt x="706" y="685"/>
                  </a:cubicBezTo>
                  <a:close/>
                  <a:moveTo>
                    <a:pt x="789" y="596"/>
                  </a:moveTo>
                  <a:cubicBezTo>
                    <a:pt x="778" y="622"/>
                    <a:pt x="756" y="644"/>
                    <a:pt x="733" y="660"/>
                  </a:cubicBezTo>
                  <a:cubicBezTo>
                    <a:pt x="734" y="658"/>
                    <a:pt x="734" y="655"/>
                    <a:pt x="736" y="653"/>
                  </a:cubicBezTo>
                  <a:cubicBezTo>
                    <a:pt x="738" y="649"/>
                    <a:pt x="741" y="646"/>
                    <a:pt x="744" y="643"/>
                  </a:cubicBezTo>
                  <a:cubicBezTo>
                    <a:pt x="749" y="637"/>
                    <a:pt x="753" y="631"/>
                    <a:pt x="758" y="625"/>
                  </a:cubicBezTo>
                  <a:cubicBezTo>
                    <a:pt x="762" y="618"/>
                    <a:pt x="767" y="610"/>
                    <a:pt x="772" y="604"/>
                  </a:cubicBezTo>
                  <a:cubicBezTo>
                    <a:pt x="775" y="600"/>
                    <a:pt x="779" y="596"/>
                    <a:pt x="779" y="591"/>
                  </a:cubicBezTo>
                  <a:cubicBezTo>
                    <a:pt x="782" y="593"/>
                    <a:pt x="786" y="595"/>
                    <a:pt x="789" y="596"/>
                  </a:cubicBezTo>
                  <a:cubicBezTo>
                    <a:pt x="789" y="596"/>
                    <a:pt x="789" y="596"/>
                    <a:pt x="789" y="596"/>
                  </a:cubicBezTo>
                  <a:close/>
                  <a:moveTo>
                    <a:pt x="792" y="597"/>
                  </a:moveTo>
                  <a:cubicBezTo>
                    <a:pt x="794" y="598"/>
                    <a:pt x="795" y="598"/>
                    <a:pt x="797" y="599"/>
                  </a:cubicBezTo>
                  <a:cubicBezTo>
                    <a:pt x="794" y="610"/>
                    <a:pt x="784" y="618"/>
                    <a:pt x="776" y="625"/>
                  </a:cubicBezTo>
                  <a:cubicBezTo>
                    <a:pt x="775" y="626"/>
                    <a:pt x="775" y="626"/>
                    <a:pt x="774" y="627"/>
                  </a:cubicBezTo>
                  <a:cubicBezTo>
                    <a:pt x="781" y="618"/>
                    <a:pt x="788" y="608"/>
                    <a:pt x="792" y="597"/>
                  </a:cubicBezTo>
                  <a:close/>
                  <a:moveTo>
                    <a:pt x="777" y="590"/>
                  </a:moveTo>
                  <a:cubicBezTo>
                    <a:pt x="776" y="596"/>
                    <a:pt x="769" y="603"/>
                    <a:pt x="765" y="608"/>
                  </a:cubicBezTo>
                  <a:cubicBezTo>
                    <a:pt x="761" y="615"/>
                    <a:pt x="756" y="621"/>
                    <a:pt x="751" y="628"/>
                  </a:cubicBezTo>
                  <a:cubicBezTo>
                    <a:pt x="746" y="634"/>
                    <a:pt x="741" y="640"/>
                    <a:pt x="736" y="647"/>
                  </a:cubicBezTo>
                  <a:cubicBezTo>
                    <a:pt x="732" y="652"/>
                    <a:pt x="730" y="658"/>
                    <a:pt x="727" y="664"/>
                  </a:cubicBezTo>
                  <a:cubicBezTo>
                    <a:pt x="727" y="664"/>
                    <a:pt x="727" y="664"/>
                    <a:pt x="727" y="664"/>
                  </a:cubicBezTo>
                  <a:cubicBezTo>
                    <a:pt x="726" y="665"/>
                    <a:pt x="724" y="667"/>
                    <a:pt x="722" y="667"/>
                  </a:cubicBezTo>
                  <a:cubicBezTo>
                    <a:pt x="720" y="666"/>
                    <a:pt x="717" y="666"/>
                    <a:pt x="715" y="665"/>
                  </a:cubicBezTo>
                  <a:cubicBezTo>
                    <a:pt x="713" y="663"/>
                    <a:pt x="712" y="660"/>
                    <a:pt x="712" y="657"/>
                  </a:cubicBezTo>
                  <a:cubicBezTo>
                    <a:pt x="711" y="653"/>
                    <a:pt x="713" y="648"/>
                    <a:pt x="714" y="644"/>
                  </a:cubicBezTo>
                  <a:cubicBezTo>
                    <a:pt x="724" y="634"/>
                    <a:pt x="732" y="623"/>
                    <a:pt x="740" y="611"/>
                  </a:cubicBezTo>
                  <a:cubicBezTo>
                    <a:pt x="744" y="605"/>
                    <a:pt x="748" y="599"/>
                    <a:pt x="752" y="593"/>
                  </a:cubicBezTo>
                  <a:cubicBezTo>
                    <a:pt x="756" y="589"/>
                    <a:pt x="760" y="585"/>
                    <a:pt x="762" y="580"/>
                  </a:cubicBezTo>
                  <a:cubicBezTo>
                    <a:pt x="765" y="582"/>
                    <a:pt x="768" y="584"/>
                    <a:pt x="772" y="586"/>
                  </a:cubicBezTo>
                  <a:cubicBezTo>
                    <a:pt x="773" y="587"/>
                    <a:pt x="775" y="588"/>
                    <a:pt x="777" y="589"/>
                  </a:cubicBezTo>
                  <a:cubicBezTo>
                    <a:pt x="777" y="589"/>
                    <a:pt x="777" y="589"/>
                    <a:pt x="777" y="590"/>
                  </a:cubicBezTo>
                  <a:close/>
                  <a:moveTo>
                    <a:pt x="749" y="591"/>
                  </a:moveTo>
                  <a:cubicBezTo>
                    <a:pt x="745" y="597"/>
                    <a:pt x="741" y="603"/>
                    <a:pt x="737" y="610"/>
                  </a:cubicBezTo>
                  <a:cubicBezTo>
                    <a:pt x="734" y="614"/>
                    <a:pt x="731" y="619"/>
                    <a:pt x="728" y="623"/>
                  </a:cubicBezTo>
                  <a:cubicBezTo>
                    <a:pt x="728" y="622"/>
                    <a:pt x="729" y="621"/>
                    <a:pt x="729" y="621"/>
                  </a:cubicBezTo>
                  <a:cubicBezTo>
                    <a:pt x="732" y="614"/>
                    <a:pt x="735" y="606"/>
                    <a:pt x="739" y="600"/>
                  </a:cubicBezTo>
                  <a:cubicBezTo>
                    <a:pt x="742" y="593"/>
                    <a:pt x="746" y="587"/>
                    <a:pt x="749" y="580"/>
                  </a:cubicBezTo>
                  <a:cubicBezTo>
                    <a:pt x="750" y="579"/>
                    <a:pt x="752" y="574"/>
                    <a:pt x="752" y="571"/>
                  </a:cubicBezTo>
                  <a:cubicBezTo>
                    <a:pt x="754" y="574"/>
                    <a:pt x="757" y="576"/>
                    <a:pt x="760" y="578"/>
                  </a:cubicBezTo>
                  <a:cubicBezTo>
                    <a:pt x="756" y="582"/>
                    <a:pt x="753" y="587"/>
                    <a:pt x="749" y="591"/>
                  </a:cubicBezTo>
                  <a:close/>
                  <a:moveTo>
                    <a:pt x="744" y="695"/>
                  </a:moveTo>
                  <a:cubicBezTo>
                    <a:pt x="743" y="697"/>
                    <a:pt x="741" y="699"/>
                    <a:pt x="740" y="701"/>
                  </a:cubicBezTo>
                  <a:cubicBezTo>
                    <a:pt x="735" y="706"/>
                    <a:pt x="729" y="709"/>
                    <a:pt x="722" y="708"/>
                  </a:cubicBezTo>
                  <a:cubicBezTo>
                    <a:pt x="717" y="708"/>
                    <a:pt x="713" y="707"/>
                    <a:pt x="709" y="704"/>
                  </a:cubicBezTo>
                  <a:cubicBezTo>
                    <a:pt x="714" y="706"/>
                    <a:pt x="720" y="705"/>
                    <a:pt x="724" y="704"/>
                  </a:cubicBezTo>
                  <a:cubicBezTo>
                    <a:pt x="731" y="701"/>
                    <a:pt x="738" y="697"/>
                    <a:pt x="744" y="693"/>
                  </a:cubicBezTo>
                  <a:cubicBezTo>
                    <a:pt x="744" y="694"/>
                    <a:pt x="744" y="694"/>
                    <a:pt x="744" y="695"/>
                  </a:cubicBezTo>
                  <a:close/>
                  <a:moveTo>
                    <a:pt x="821" y="625"/>
                  </a:moveTo>
                  <a:cubicBezTo>
                    <a:pt x="821" y="625"/>
                    <a:pt x="821" y="625"/>
                    <a:pt x="820" y="625"/>
                  </a:cubicBezTo>
                  <a:cubicBezTo>
                    <a:pt x="811" y="635"/>
                    <a:pt x="800" y="644"/>
                    <a:pt x="789" y="653"/>
                  </a:cubicBezTo>
                  <a:cubicBezTo>
                    <a:pt x="779" y="662"/>
                    <a:pt x="768" y="671"/>
                    <a:pt x="757" y="679"/>
                  </a:cubicBezTo>
                  <a:cubicBezTo>
                    <a:pt x="748" y="686"/>
                    <a:pt x="738" y="694"/>
                    <a:pt x="727" y="699"/>
                  </a:cubicBezTo>
                  <a:cubicBezTo>
                    <a:pt x="722" y="701"/>
                    <a:pt x="718" y="702"/>
                    <a:pt x="713" y="702"/>
                  </a:cubicBezTo>
                  <a:cubicBezTo>
                    <a:pt x="709" y="701"/>
                    <a:pt x="706" y="699"/>
                    <a:pt x="708" y="694"/>
                  </a:cubicBezTo>
                  <a:cubicBezTo>
                    <a:pt x="710" y="688"/>
                    <a:pt x="716" y="683"/>
                    <a:pt x="720" y="678"/>
                  </a:cubicBezTo>
                  <a:cubicBezTo>
                    <a:pt x="725" y="673"/>
                    <a:pt x="730" y="669"/>
                    <a:pt x="735" y="664"/>
                  </a:cubicBezTo>
                  <a:cubicBezTo>
                    <a:pt x="745" y="656"/>
                    <a:pt x="755" y="648"/>
                    <a:pt x="765" y="640"/>
                  </a:cubicBezTo>
                  <a:cubicBezTo>
                    <a:pt x="772" y="633"/>
                    <a:pt x="780" y="627"/>
                    <a:pt x="787" y="620"/>
                  </a:cubicBezTo>
                  <a:cubicBezTo>
                    <a:pt x="792" y="614"/>
                    <a:pt x="798" y="608"/>
                    <a:pt x="800" y="599"/>
                  </a:cubicBezTo>
                  <a:cubicBezTo>
                    <a:pt x="801" y="599"/>
                    <a:pt x="802" y="599"/>
                    <a:pt x="803" y="599"/>
                  </a:cubicBezTo>
                  <a:cubicBezTo>
                    <a:pt x="807" y="600"/>
                    <a:pt x="812" y="599"/>
                    <a:pt x="817" y="599"/>
                  </a:cubicBezTo>
                  <a:cubicBezTo>
                    <a:pt x="820" y="599"/>
                    <a:pt x="822" y="599"/>
                    <a:pt x="824" y="598"/>
                  </a:cubicBezTo>
                  <a:cubicBezTo>
                    <a:pt x="822" y="607"/>
                    <a:pt x="821" y="615"/>
                    <a:pt x="821" y="625"/>
                  </a:cubicBezTo>
                  <a:close/>
                  <a:moveTo>
                    <a:pt x="824" y="594"/>
                  </a:moveTo>
                  <a:cubicBezTo>
                    <a:pt x="820" y="597"/>
                    <a:pt x="814" y="595"/>
                    <a:pt x="810" y="596"/>
                  </a:cubicBezTo>
                  <a:cubicBezTo>
                    <a:pt x="806" y="596"/>
                    <a:pt x="802" y="596"/>
                    <a:pt x="797" y="595"/>
                  </a:cubicBezTo>
                  <a:cubicBezTo>
                    <a:pt x="787" y="592"/>
                    <a:pt x="776" y="586"/>
                    <a:pt x="767" y="580"/>
                  </a:cubicBezTo>
                  <a:cubicBezTo>
                    <a:pt x="750" y="569"/>
                    <a:pt x="737" y="550"/>
                    <a:pt x="730" y="532"/>
                  </a:cubicBezTo>
                  <a:cubicBezTo>
                    <a:pt x="727" y="527"/>
                    <a:pt x="725" y="522"/>
                    <a:pt x="724" y="516"/>
                  </a:cubicBezTo>
                  <a:cubicBezTo>
                    <a:pt x="724" y="516"/>
                    <a:pt x="724" y="516"/>
                    <a:pt x="724" y="516"/>
                  </a:cubicBezTo>
                  <a:cubicBezTo>
                    <a:pt x="717" y="496"/>
                    <a:pt x="713" y="474"/>
                    <a:pt x="718" y="453"/>
                  </a:cubicBezTo>
                  <a:cubicBezTo>
                    <a:pt x="720" y="442"/>
                    <a:pt x="724" y="430"/>
                    <a:pt x="732" y="422"/>
                  </a:cubicBezTo>
                  <a:cubicBezTo>
                    <a:pt x="736" y="419"/>
                    <a:pt x="740" y="418"/>
                    <a:pt x="744" y="415"/>
                  </a:cubicBezTo>
                  <a:cubicBezTo>
                    <a:pt x="745" y="414"/>
                    <a:pt x="746" y="414"/>
                    <a:pt x="747" y="413"/>
                  </a:cubicBezTo>
                  <a:cubicBezTo>
                    <a:pt x="750" y="412"/>
                    <a:pt x="753" y="412"/>
                    <a:pt x="755" y="411"/>
                  </a:cubicBezTo>
                  <a:cubicBezTo>
                    <a:pt x="769" y="409"/>
                    <a:pt x="782" y="405"/>
                    <a:pt x="795" y="399"/>
                  </a:cubicBezTo>
                  <a:cubicBezTo>
                    <a:pt x="796" y="399"/>
                    <a:pt x="796" y="399"/>
                    <a:pt x="797" y="398"/>
                  </a:cubicBezTo>
                  <a:cubicBezTo>
                    <a:pt x="803" y="397"/>
                    <a:pt x="808" y="394"/>
                    <a:pt x="815" y="395"/>
                  </a:cubicBezTo>
                  <a:cubicBezTo>
                    <a:pt x="816" y="396"/>
                    <a:pt x="817" y="396"/>
                    <a:pt x="817" y="396"/>
                  </a:cubicBezTo>
                  <a:cubicBezTo>
                    <a:pt x="822" y="397"/>
                    <a:pt x="827" y="398"/>
                    <a:pt x="831" y="399"/>
                  </a:cubicBezTo>
                  <a:cubicBezTo>
                    <a:pt x="840" y="402"/>
                    <a:pt x="848" y="406"/>
                    <a:pt x="854" y="412"/>
                  </a:cubicBezTo>
                  <a:cubicBezTo>
                    <a:pt x="866" y="423"/>
                    <a:pt x="879" y="437"/>
                    <a:pt x="884" y="452"/>
                  </a:cubicBezTo>
                  <a:cubicBezTo>
                    <a:pt x="889" y="470"/>
                    <a:pt x="892" y="490"/>
                    <a:pt x="890" y="509"/>
                  </a:cubicBezTo>
                  <a:cubicBezTo>
                    <a:pt x="890" y="517"/>
                    <a:pt x="888" y="525"/>
                    <a:pt x="887" y="534"/>
                  </a:cubicBezTo>
                  <a:cubicBezTo>
                    <a:pt x="887" y="540"/>
                    <a:pt x="887" y="547"/>
                    <a:pt x="885" y="553"/>
                  </a:cubicBezTo>
                  <a:cubicBezTo>
                    <a:pt x="879" y="543"/>
                    <a:pt x="866" y="539"/>
                    <a:pt x="857" y="548"/>
                  </a:cubicBezTo>
                  <a:cubicBezTo>
                    <a:pt x="846" y="558"/>
                    <a:pt x="834" y="567"/>
                    <a:pt x="829" y="582"/>
                  </a:cubicBezTo>
                  <a:cubicBezTo>
                    <a:pt x="827" y="586"/>
                    <a:pt x="826" y="590"/>
                    <a:pt x="825" y="594"/>
                  </a:cubicBezTo>
                  <a:cubicBezTo>
                    <a:pt x="825" y="594"/>
                    <a:pt x="824" y="594"/>
                    <a:pt x="824" y="594"/>
                  </a:cubicBezTo>
                  <a:close/>
                  <a:moveTo>
                    <a:pt x="935" y="598"/>
                  </a:moveTo>
                  <a:cubicBezTo>
                    <a:pt x="940" y="605"/>
                    <a:pt x="945" y="611"/>
                    <a:pt x="949" y="618"/>
                  </a:cubicBezTo>
                  <a:cubicBezTo>
                    <a:pt x="957" y="632"/>
                    <a:pt x="964" y="647"/>
                    <a:pt x="970" y="661"/>
                  </a:cubicBezTo>
                  <a:cubicBezTo>
                    <a:pt x="973" y="668"/>
                    <a:pt x="976" y="676"/>
                    <a:pt x="976" y="684"/>
                  </a:cubicBezTo>
                  <a:cubicBezTo>
                    <a:pt x="976" y="692"/>
                    <a:pt x="974" y="700"/>
                    <a:pt x="970" y="707"/>
                  </a:cubicBezTo>
                  <a:cubicBezTo>
                    <a:pt x="965" y="715"/>
                    <a:pt x="960" y="721"/>
                    <a:pt x="950" y="724"/>
                  </a:cubicBezTo>
                  <a:cubicBezTo>
                    <a:pt x="943" y="727"/>
                    <a:pt x="936" y="729"/>
                    <a:pt x="929" y="730"/>
                  </a:cubicBezTo>
                  <a:cubicBezTo>
                    <a:pt x="920" y="731"/>
                    <a:pt x="911" y="731"/>
                    <a:pt x="903" y="732"/>
                  </a:cubicBezTo>
                  <a:cubicBezTo>
                    <a:pt x="896" y="732"/>
                    <a:pt x="889" y="732"/>
                    <a:pt x="883" y="732"/>
                  </a:cubicBezTo>
                  <a:cubicBezTo>
                    <a:pt x="866" y="729"/>
                    <a:pt x="855" y="717"/>
                    <a:pt x="848" y="702"/>
                  </a:cubicBezTo>
                  <a:cubicBezTo>
                    <a:pt x="841" y="687"/>
                    <a:pt x="833" y="673"/>
                    <a:pt x="829" y="657"/>
                  </a:cubicBezTo>
                  <a:cubicBezTo>
                    <a:pt x="826" y="642"/>
                    <a:pt x="824" y="626"/>
                    <a:pt x="826" y="610"/>
                  </a:cubicBezTo>
                  <a:cubicBezTo>
                    <a:pt x="827" y="595"/>
                    <a:pt x="832" y="577"/>
                    <a:pt x="844" y="565"/>
                  </a:cubicBezTo>
                  <a:cubicBezTo>
                    <a:pt x="849" y="560"/>
                    <a:pt x="854" y="554"/>
                    <a:pt x="860" y="549"/>
                  </a:cubicBezTo>
                  <a:cubicBezTo>
                    <a:pt x="864" y="547"/>
                    <a:pt x="868" y="546"/>
                    <a:pt x="871" y="547"/>
                  </a:cubicBezTo>
                  <a:cubicBezTo>
                    <a:pt x="868" y="549"/>
                    <a:pt x="864" y="551"/>
                    <a:pt x="862" y="555"/>
                  </a:cubicBezTo>
                  <a:cubicBezTo>
                    <a:pt x="856" y="565"/>
                    <a:pt x="855" y="577"/>
                    <a:pt x="848" y="587"/>
                  </a:cubicBezTo>
                  <a:cubicBezTo>
                    <a:pt x="842" y="597"/>
                    <a:pt x="839" y="609"/>
                    <a:pt x="838" y="621"/>
                  </a:cubicBezTo>
                  <a:cubicBezTo>
                    <a:pt x="836" y="632"/>
                    <a:pt x="836" y="644"/>
                    <a:pt x="839" y="655"/>
                  </a:cubicBezTo>
                  <a:cubicBezTo>
                    <a:pt x="840" y="656"/>
                    <a:pt x="841" y="656"/>
                    <a:pt x="841" y="655"/>
                  </a:cubicBezTo>
                  <a:cubicBezTo>
                    <a:pt x="839" y="636"/>
                    <a:pt x="840" y="613"/>
                    <a:pt x="848" y="595"/>
                  </a:cubicBezTo>
                  <a:cubicBezTo>
                    <a:pt x="850" y="590"/>
                    <a:pt x="854" y="586"/>
                    <a:pt x="856" y="580"/>
                  </a:cubicBezTo>
                  <a:cubicBezTo>
                    <a:pt x="858" y="576"/>
                    <a:pt x="859" y="572"/>
                    <a:pt x="861" y="567"/>
                  </a:cubicBezTo>
                  <a:cubicBezTo>
                    <a:pt x="862" y="562"/>
                    <a:pt x="864" y="557"/>
                    <a:pt x="868" y="553"/>
                  </a:cubicBezTo>
                  <a:cubicBezTo>
                    <a:pt x="871" y="551"/>
                    <a:pt x="873" y="549"/>
                    <a:pt x="876" y="550"/>
                  </a:cubicBezTo>
                  <a:cubicBezTo>
                    <a:pt x="877" y="550"/>
                    <a:pt x="877" y="550"/>
                    <a:pt x="877" y="550"/>
                  </a:cubicBezTo>
                  <a:cubicBezTo>
                    <a:pt x="879" y="552"/>
                    <a:pt x="881" y="554"/>
                    <a:pt x="882" y="556"/>
                  </a:cubicBezTo>
                  <a:cubicBezTo>
                    <a:pt x="882" y="556"/>
                    <a:pt x="882" y="557"/>
                    <a:pt x="882" y="557"/>
                  </a:cubicBezTo>
                  <a:cubicBezTo>
                    <a:pt x="880" y="556"/>
                    <a:pt x="877" y="557"/>
                    <a:pt x="875" y="557"/>
                  </a:cubicBezTo>
                  <a:cubicBezTo>
                    <a:pt x="871" y="558"/>
                    <a:pt x="868" y="560"/>
                    <a:pt x="866" y="564"/>
                  </a:cubicBezTo>
                  <a:cubicBezTo>
                    <a:pt x="866" y="564"/>
                    <a:pt x="866" y="565"/>
                    <a:pt x="866" y="564"/>
                  </a:cubicBezTo>
                  <a:cubicBezTo>
                    <a:pt x="869" y="562"/>
                    <a:pt x="872" y="559"/>
                    <a:pt x="875" y="558"/>
                  </a:cubicBezTo>
                  <a:cubicBezTo>
                    <a:pt x="878" y="558"/>
                    <a:pt x="881" y="559"/>
                    <a:pt x="884" y="559"/>
                  </a:cubicBezTo>
                  <a:cubicBezTo>
                    <a:pt x="883" y="560"/>
                    <a:pt x="883" y="561"/>
                    <a:pt x="882" y="562"/>
                  </a:cubicBezTo>
                  <a:cubicBezTo>
                    <a:pt x="880" y="560"/>
                    <a:pt x="877" y="562"/>
                    <a:pt x="875" y="564"/>
                  </a:cubicBezTo>
                  <a:cubicBezTo>
                    <a:pt x="875" y="564"/>
                    <a:pt x="875" y="564"/>
                    <a:pt x="874" y="564"/>
                  </a:cubicBezTo>
                  <a:cubicBezTo>
                    <a:pt x="872" y="565"/>
                    <a:pt x="870" y="568"/>
                    <a:pt x="868" y="571"/>
                  </a:cubicBezTo>
                  <a:cubicBezTo>
                    <a:pt x="866" y="574"/>
                    <a:pt x="864" y="578"/>
                    <a:pt x="862" y="582"/>
                  </a:cubicBezTo>
                  <a:cubicBezTo>
                    <a:pt x="858" y="589"/>
                    <a:pt x="855" y="596"/>
                    <a:pt x="853" y="604"/>
                  </a:cubicBezTo>
                  <a:cubicBezTo>
                    <a:pt x="851" y="611"/>
                    <a:pt x="851" y="618"/>
                    <a:pt x="851" y="626"/>
                  </a:cubicBezTo>
                  <a:cubicBezTo>
                    <a:pt x="850" y="631"/>
                    <a:pt x="849" y="637"/>
                    <a:pt x="852" y="642"/>
                  </a:cubicBezTo>
                  <a:cubicBezTo>
                    <a:pt x="852" y="643"/>
                    <a:pt x="853" y="642"/>
                    <a:pt x="853" y="642"/>
                  </a:cubicBezTo>
                  <a:cubicBezTo>
                    <a:pt x="850" y="629"/>
                    <a:pt x="852" y="614"/>
                    <a:pt x="856" y="601"/>
                  </a:cubicBezTo>
                  <a:cubicBezTo>
                    <a:pt x="858" y="595"/>
                    <a:pt x="861" y="589"/>
                    <a:pt x="864" y="583"/>
                  </a:cubicBezTo>
                  <a:cubicBezTo>
                    <a:pt x="861" y="592"/>
                    <a:pt x="859" y="602"/>
                    <a:pt x="859" y="610"/>
                  </a:cubicBezTo>
                  <a:cubicBezTo>
                    <a:pt x="858" y="614"/>
                    <a:pt x="859" y="618"/>
                    <a:pt x="859" y="622"/>
                  </a:cubicBezTo>
                  <a:cubicBezTo>
                    <a:pt x="859" y="625"/>
                    <a:pt x="858" y="628"/>
                    <a:pt x="859" y="631"/>
                  </a:cubicBezTo>
                  <a:cubicBezTo>
                    <a:pt x="860" y="638"/>
                    <a:pt x="861" y="646"/>
                    <a:pt x="865" y="652"/>
                  </a:cubicBezTo>
                  <a:cubicBezTo>
                    <a:pt x="865" y="652"/>
                    <a:pt x="865" y="652"/>
                    <a:pt x="865" y="651"/>
                  </a:cubicBezTo>
                  <a:cubicBezTo>
                    <a:pt x="863" y="645"/>
                    <a:pt x="861" y="638"/>
                    <a:pt x="860" y="631"/>
                  </a:cubicBezTo>
                  <a:cubicBezTo>
                    <a:pt x="860" y="627"/>
                    <a:pt x="859" y="624"/>
                    <a:pt x="859" y="620"/>
                  </a:cubicBezTo>
                  <a:cubicBezTo>
                    <a:pt x="860" y="617"/>
                    <a:pt x="861" y="614"/>
                    <a:pt x="861" y="611"/>
                  </a:cubicBezTo>
                  <a:cubicBezTo>
                    <a:pt x="861" y="604"/>
                    <a:pt x="862" y="597"/>
                    <a:pt x="864" y="591"/>
                  </a:cubicBezTo>
                  <a:cubicBezTo>
                    <a:pt x="866" y="584"/>
                    <a:pt x="869" y="579"/>
                    <a:pt x="873" y="573"/>
                  </a:cubicBezTo>
                  <a:cubicBezTo>
                    <a:pt x="873" y="574"/>
                    <a:pt x="873" y="575"/>
                    <a:pt x="873" y="576"/>
                  </a:cubicBezTo>
                  <a:cubicBezTo>
                    <a:pt x="871" y="582"/>
                    <a:pt x="869" y="588"/>
                    <a:pt x="867" y="595"/>
                  </a:cubicBezTo>
                  <a:cubicBezTo>
                    <a:pt x="867" y="599"/>
                    <a:pt x="867" y="603"/>
                    <a:pt x="866" y="607"/>
                  </a:cubicBezTo>
                  <a:cubicBezTo>
                    <a:pt x="866" y="611"/>
                    <a:pt x="865" y="614"/>
                    <a:pt x="865" y="618"/>
                  </a:cubicBezTo>
                  <a:cubicBezTo>
                    <a:pt x="866" y="627"/>
                    <a:pt x="866" y="636"/>
                    <a:pt x="868" y="644"/>
                  </a:cubicBezTo>
                  <a:cubicBezTo>
                    <a:pt x="869" y="652"/>
                    <a:pt x="871" y="660"/>
                    <a:pt x="872" y="668"/>
                  </a:cubicBezTo>
                  <a:cubicBezTo>
                    <a:pt x="872" y="668"/>
                    <a:pt x="873" y="668"/>
                    <a:pt x="873" y="668"/>
                  </a:cubicBezTo>
                  <a:cubicBezTo>
                    <a:pt x="873" y="659"/>
                    <a:pt x="870" y="651"/>
                    <a:pt x="869" y="642"/>
                  </a:cubicBezTo>
                  <a:cubicBezTo>
                    <a:pt x="868" y="634"/>
                    <a:pt x="867" y="626"/>
                    <a:pt x="867" y="618"/>
                  </a:cubicBezTo>
                  <a:cubicBezTo>
                    <a:pt x="867" y="613"/>
                    <a:pt x="867" y="608"/>
                    <a:pt x="868" y="603"/>
                  </a:cubicBezTo>
                  <a:cubicBezTo>
                    <a:pt x="869" y="600"/>
                    <a:pt x="868" y="595"/>
                    <a:pt x="869" y="592"/>
                  </a:cubicBezTo>
                  <a:cubicBezTo>
                    <a:pt x="870" y="588"/>
                    <a:pt x="873" y="584"/>
                    <a:pt x="874" y="579"/>
                  </a:cubicBezTo>
                  <a:cubicBezTo>
                    <a:pt x="875" y="580"/>
                    <a:pt x="875" y="580"/>
                    <a:pt x="875" y="581"/>
                  </a:cubicBezTo>
                  <a:cubicBezTo>
                    <a:pt x="875" y="581"/>
                    <a:pt x="875" y="581"/>
                    <a:pt x="875" y="581"/>
                  </a:cubicBezTo>
                  <a:cubicBezTo>
                    <a:pt x="874" y="584"/>
                    <a:pt x="873" y="589"/>
                    <a:pt x="872" y="592"/>
                  </a:cubicBezTo>
                  <a:cubicBezTo>
                    <a:pt x="871" y="596"/>
                    <a:pt x="871" y="601"/>
                    <a:pt x="870" y="606"/>
                  </a:cubicBezTo>
                  <a:cubicBezTo>
                    <a:pt x="870" y="607"/>
                    <a:pt x="872" y="607"/>
                    <a:pt x="872" y="606"/>
                  </a:cubicBezTo>
                  <a:cubicBezTo>
                    <a:pt x="873" y="601"/>
                    <a:pt x="874" y="596"/>
                    <a:pt x="875" y="591"/>
                  </a:cubicBezTo>
                  <a:cubicBezTo>
                    <a:pt x="875" y="588"/>
                    <a:pt x="877" y="585"/>
                    <a:pt x="878" y="583"/>
                  </a:cubicBezTo>
                  <a:cubicBezTo>
                    <a:pt x="879" y="584"/>
                    <a:pt x="881" y="585"/>
                    <a:pt x="883" y="586"/>
                  </a:cubicBezTo>
                  <a:cubicBezTo>
                    <a:pt x="882" y="587"/>
                    <a:pt x="882" y="588"/>
                    <a:pt x="882" y="589"/>
                  </a:cubicBezTo>
                  <a:cubicBezTo>
                    <a:pt x="882" y="591"/>
                    <a:pt x="882" y="593"/>
                    <a:pt x="883" y="594"/>
                  </a:cubicBezTo>
                  <a:cubicBezTo>
                    <a:pt x="883" y="595"/>
                    <a:pt x="884" y="594"/>
                    <a:pt x="884" y="594"/>
                  </a:cubicBezTo>
                  <a:cubicBezTo>
                    <a:pt x="884" y="592"/>
                    <a:pt x="884" y="590"/>
                    <a:pt x="884" y="589"/>
                  </a:cubicBezTo>
                  <a:cubicBezTo>
                    <a:pt x="884" y="588"/>
                    <a:pt x="884" y="587"/>
                    <a:pt x="884" y="586"/>
                  </a:cubicBezTo>
                  <a:cubicBezTo>
                    <a:pt x="886" y="587"/>
                    <a:pt x="889" y="587"/>
                    <a:pt x="891" y="586"/>
                  </a:cubicBezTo>
                  <a:cubicBezTo>
                    <a:pt x="891" y="591"/>
                    <a:pt x="895" y="598"/>
                    <a:pt x="898" y="602"/>
                  </a:cubicBezTo>
                  <a:cubicBezTo>
                    <a:pt x="904" y="609"/>
                    <a:pt x="908" y="617"/>
                    <a:pt x="916" y="624"/>
                  </a:cubicBezTo>
                  <a:cubicBezTo>
                    <a:pt x="916" y="624"/>
                    <a:pt x="917" y="623"/>
                    <a:pt x="916" y="623"/>
                  </a:cubicBezTo>
                  <a:cubicBezTo>
                    <a:pt x="910" y="617"/>
                    <a:pt x="906" y="609"/>
                    <a:pt x="901" y="601"/>
                  </a:cubicBezTo>
                  <a:cubicBezTo>
                    <a:pt x="900" y="599"/>
                    <a:pt x="899" y="597"/>
                    <a:pt x="898" y="595"/>
                  </a:cubicBezTo>
                  <a:cubicBezTo>
                    <a:pt x="900" y="598"/>
                    <a:pt x="902" y="601"/>
                    <a:pt x="904" y="603"/>
                  </a:cubicBezTo>
                  <a:cubicBezTo>
                    <a:pt x="908" y="608"/>
                    <a:pt x="913" y="612"/>
                    <a:pt x="918" y="616"/>
                  </a:cubicBezTo>
                  <a:cubicBezTo>
                    <a:pt x="923" y="620"/>
                    <a:pt x="927" y="623"/>
                    <a:pt x="931" y="628"/>
                  </a:cubicBezTo>
                  <a:cubicBezTo>
                    <a:pt x="931" y="629"/>
                    <a:pt x="932" y="629"/>
                    <a:pt x="932" y="628"/>
                  </a:cubicBezTo>
                  <a:cubicBezTo>
                    <a:pt x="931" y="624"/>
                    <a:pt x="928" y="622"/>
                    <a:pt x="925" y="619"/>
                  </a:cubicBezTo>
                  <a:cubicBezTo>
                    <a:pt x="920" y="615"/>
                    <a:pt x="915" y="612"/>
                    <a:pt x="911" y="607"/>
                  </a:cubicBezTo>
                  <a:cubicBezTo>
                    <a:pt x="904" y="600"/>
                    <a:pt x="899" y="593"/>
                    <a:pt x="896" y="584"/>
                  </a:cubicBezTo>
                  <a:cubicBezTo>
                    <a:pt x="897" y="584"/>
                    <a:pt x="897" y="584"/>
                    <a:pt x="898" y="584"/>
                  </a:cubicBezTo>
                  <a:cubicBezTo>
                    <a:pt x="898" y="586"/>
                    <a:pt x="900" y="588"/>
                    <a:pt x="901" y="590"/>
                  </a:cubicBezTo>
                  <a:cubicBezTo>
                    <a:pt x="903" y="593"/>
                    <a:pt x="906" y="596"/>
                    <a:pt x="908" y="599"/>
                  </a:cubicBezTo>
                  <a:cubicBezTo>
                    <a:pt x="911" y="602"/>
                    <a:pt x="914" y="604"/>
                    <a:pt x="918" y="607"/>
                  </a:cubicBezTo>
                  <a:cubicBezTo>
                    <a:pt x="923" y="612"/>
                    <a:pt x="927" y="617"/>
                    <a:pt x="932" y="622"/>
                  </a:cubicBezTo>
                  <a:cubicBezTo>
                    <a:pt x="932" y="622"/>
                    <a:pt x="933" y="622"/>
                    <a:pt x="933" y="621"/>
                  </a:cubicBezTo>
                  <a:cubicBezTo>
                    <a:pt x="929" y="612"/>
                    <a:pt x="919" y="607"/>
                    <a:pt x="912" y="599"/>
                  </a:cubicBezTo>
                  <a:cubicBezTo>
                    <a:pt x="908" y="594"/>
                    <a:pt x="904" y="590"/>
                    <a:pt x="901" y="584"/>
                  </a:cubicBezTo>
                  <a:cubicBezTo>
                    <a:pt x="902" y="584"/>
                    <a:pt x="904" y="585"/>
                    <a:pt x="905" y="585"/>
                  </a:cubicBezTo>
                  <a:cubicBezTo>
                    <a:pt x="905" y="585"/>
                    <a:pt x="905" y="585"/>
                    <a:pt x="905" y="585"/>
                  </a:cubicBezTo>
                  <a:cubicBezTo>
                    <a:pt x="904" y="591"/>
                    <a:pt x="911" y="595"/>
                    <a:pt x="914" y="598"/>
                  </a:cubicBezTo>
                  <a:cubicBezTo>
                    <a:pt x="921" y="605"/>
                    <a:pt x="928" y="612"/>
                    <a:pt x="936" y="617"/>
                  </a:cubicBezTo>
                  <a:cubicBezTo>
                    <a:pt x="937" y="617"/>
                    <a:pt x="937" y="617"/>
                    <a:pt x="937" y="616"/>
                  </a:cubicBezTo>
                  <a:cubicBezTo>
                    <a:pt x="931" y="610"/>
                    <a:pt x="923" y="606"/>
                    <a:pt x="918" y="599"/>
                  </a:cubicBezTo>
                  <a:cubicBezTo>
                    <a:pt x="914" y="595"/>
                    <a:pt x="908" y="591"/>
                    <a:pt x="907" y="585"/>
                  </a:cubicBezTo>
                  <a:cubicBezTo>
                    <a:pt x="909" y="586"/>
                    <a:pt x="911" y="586"/>
                    <a:pt x="913" y="587"/>
                  </a:cubicBezTo>
                  <a:cubicBezTo>
                    <a:pt x="912" y="587"/>
                    <a:pt x="912" y="588"/>
                    <a:pt x="913" y="588"/>
                  </a:cubicBezTo>
                  <a:cubicBezTo>
                    <a:pt x="915" y="593"/>
                    <a:pt x="920" y="597"/>
                    <a:pt x="924" y="601"/>
                  </a:cubicBezTo>
                  <a:cubicBezTo>
                    <a:pt x="928" y="605"/>
                    <a:pt x="932" y="609"/>
                    <a:pt x="936" y="613"/>
                  </a:cubicBezTo>
                  <a:cubicBezTo>
                    <a:pt x="936" y="613"/>
                    <a:pt x="937" y="613"/>
                    <a:pt x="937" y="612"/>
                  </a:cubicBezTo>
                  <a:cubicBezTo>
                    <a:pt x="937" y="610"/>
                    <a:pt x="935" y="608"/>
                    <a:pt x="933" y="607"/>
                  </a:cubicBezTo>
                  <a:cubicBezTo>
                    <a:pt x="930" y="604"/>
                    <a:pt x="927" y="601"/>
                    <a:pt x="924" y="598"/>
                  </a:cubicBezTo>
                  <a:cubicBezTo>
                    <a:pt x="921" y="595"/>
                    <a:pt x="918" y="592"/>
                    <a:pt x="916" y="589"/>
                  </a:cubicBezTo>
                  <a:cubicBezTo>
                    <a:pt x="916" y="588"/>
                    <a:pt x="915" y="588"/>
                    <a:pt x="915" y="587"/>
                  </a:cubicBezTo>
                  <a:cubicBezTo>
                    <a:pt x="918" y="588"/>
                    <a:pt x="922" y="588"/>
                    <a:pt x="925" y="588"/>
                  </a:cubicBezTo>
                  <a:cubicBezTo>
                    <a:pt x="929" y="591"/>
                    <a:pt x="932" y="595"/>
                    <a:pt x="935" y="598"/>
                  </a:cubicBezTo>
                  <a:close/>
                  <a:moveTo>
                    <a:pt x="1145" y="566"/>
                  </a:moveTo>
                  <a:cubicBezTo>
                    <a:pt x="1133" y="572"/>
                    <a:pt x="1119" y="575"/>
                    <a:pt x="1106" y="580"/>
                  </a:cubicBezTo>
                  <a:cubicBezTo>
                    <a:pt x="1098" y="583"/>
                    <a:pt x="1090" y="584"/>
                    <a:pt x="1082" y="585"/>
                  </a:cubicBezTo>
                  <a:cubicBezTo>
                    <a:pt x="1075" y="585"/>
                    <a:pt x="1068" y="586"/>
                    <a:pt x="1061" y="587"/>
                  </a:cubicBezTo>
                  <a:cubicBezTo>
                    <a:pt x="1046" y="590"/>
                    <a:pt x="1030" y="592"/>
                    <a:pt x="1015" y="595"/>
                  </a:cubicBezTo>
                  <a:cubicBezTo>
                    <a:pt x="1007" y="596"/>
                    <a:pt x="999" y="597"/>
                    <a:pt x="991" y="596"/>
                  </a:cubicBezTo>
                  <a:cubicBezTo>
                    <a:pt x="983" y="596"/>
                    <a:pt x="976" y="596"/>
                    <a:pt x="968" y="593"/>
                  </a:cubicBezTo>
                  <a:cubicBezTo>
                    <a:pt x="963" y="591"/>
                    <a:pt x="958" y="589"/>
                    <a:pt x="953" y="588"/>
                  </a:cubicBezTo>
                  <a:cubicBezTo>
                    <a:pt x="950" y="587"/>
                    <a:pt x="946" y="585"/>
                    <a:pt x="943" y="586"/>
                  </a:cubicBezTo>
                  <a:cubicBezTo>
                    <a:pt x="943" y="586"/>
                    <a:pt x="943" y="586"/>
                    <a:pt x="943" y="586"/>
                  </a:cubicBezTo>
                  <a:cubicBezTo>
                    <a:pt x="939" y="584"/>
                    <a:pt x="934" y="585"/>
                    <a:pt x="931" y="585"/>
                  </a:cubicBezTo>
                  <a:cubicBezTo>
                    <a:pt x="929" y="585"/>
                    <a:pt x="927" y="585"/>
                    <a:pt x="924" y="584"/>
                  </a:cubicBezTo>
                  <a:cubicBezTo>
                    <a:pt x="923" y="584"/>
                    <a:pt x="921" y="583"/>
                    <a:pt x="919" y="584"/>
                  </a:cubicBezTo>
                  <a:cubicBezTo>
                    <a:pt x="919" y="584"/>
                    <a:pt x="919" y="584"/>
                    <a:pt x="919" y="584"/>
                  </a:cubicBezTo>
                  <a:cubicBezTo>
                    <a:pt x="916" y="583"/>
                    <a:pt x="914" y="583"/>
                    <a:pt x="911" y="582"/>
                  </a:cubicBezTo>
                  <a:cubicBezTo>
                    <a:pt x="907" y="581"/>
                    <a:pt x="889" y="576"/>
                    <a:pt x="887" y="584"/>
                  </a:cubicBezTo>
                  <a:cubicBezTo>
                    <a:pt x="885" y="583"/>
                    <a:pt x="882" y="582"/>
                    <a:pt x="880" y="580"/>
                  </a:cubicBezTo>
                  <a:cubicBezTo>
                    <a:pt x="880" y="579"/>
                    <a:pt x="879" y="579"/>
                    <a:pt x="879" y="579"/>
                  </a:cubicBezTo>
                  <a:cubicBezTo>
                    <a:pt x="880" y="578"/>
                    <a:pt x="880" y="578"/>
                    <a:pt x="880" y="577"/>
                  </a:cubicBezTo>
                  <a:cubicBezTo>
                    <a:pt x="880" y="574"/>
                    <a:pt x="882" y="571"/>
                    <a:pt x="883" y="569"/>
                  </a:cubicBezTo>
                  <a:cubicBezTo>
                    <a:pt x="883" y="569"/>
                    <a:pt x="884" y="569"/>
                    <a:pt x="884" y="568"/>
                  </a:cubicBezTo>
                  <a:cubicBezTo>
                    <a:pt x="885" y="565"/>
                    <a:pt x="886" y="561"/>
                    <a:pt x="888" y="558"/>
                  </a:cubicBezTo>
                  <a:cubicBezTo>
                    <a:pt x="889" y="558"/>
                    <a:pt x="890" y="558"/>
                    <a:pt x="891" y="558"/>
                  </a:cubicBezTo>
                  <a:cubicBezTo>
                    <a:pt x="891" y="559"/>
                    <a:pt x="890" y="560"/>
                    <a:pt x="889" y="561"/>
                  </a:cubicBezTo>
                  <a:cubicBezTo>
                    <a:pt x="888" y="563"/>
                    <a:pt x="886" y="567"/>
                    <a:pt x="888" y="569"/>
                  </a:cubicBezTo>
                  <a:cubicBezTo>
                    <a:pt x="888" y="569"/>
                    <a:pt x="889" y="569"/>
                    <a:pt x="889" y="569"/>
                  </a:cubicBezTo>
                  <a:cubicBezTo>
                    <a:pt x="891" y="567"/>
                    <a:pt x="891" y="563"/>
                    <a:pt x="893" y="561"/>
                  </a:cubicBezTo>
                  <a:cubicBezTo>
                    <a:pt x="893" y="560"/>
                    <a:pt x="894" y="559"/>
                    <a:pt x="895" y="557"/>
                  </a:cubicBezTo>
                  <a:cubicBezTo>
                    <a:pt x="897" y="557"/>
                    <a:pt x="899" y="557"/>
                    <a:pt x="901" y="557"/>
                  </a:cubicBezTo>
                  <a:cubicBezTo>
                    <a:pt x="899" y="558"/>
                    <a:pt x="897" y="560"/>
                    <a:pt x="896" y="562"/>
                  </a:cubicBezTo>
                  <a:cubicBezTo>
                    <a:pt x="895" y="564"/>
                    <a:pt x="892" y="567"/>
                    <a:pt x="894" y="569"/>
                  </a:cubicBezTo>
                  <a:cubicBezTo>
                    <a:pt x="894" y="570"/>
                    <a:pt x="895" y="570"/>
                    <a:pt x="895" y="569"/>
                  </a:cubicBezTo>
                  <a:cubicBezTo>
                    <a:pt x="897" y="568"/>
                    <a:pt x="897" y="565"/>
                    <a:pt x="899" y="563"/>
                  </a:cubicBezTo>
                  <a:cubicBezTo>
                    <a:pt x="900" y="561"/>
                    <a:pt x="902" y="558"/>
                    <a:pt x="905" y="557"/>
                  </a:cubicBezTo>
                  <a:cubicBezTo>
                    <a:pt x="905" y="557"/>
                    <a:pt x="906" y="557"/>
                    <a:pt x="907" y="557"/>
                  </a:cubicBezTo>
                  <a:cubicBezTo>
                    <a:pt x="907" y="557"/>
                    <a:pt x="906" y="558"/>
                    <a:pt x="906" y="559"/>
                  </a:cubicBezTo>
                  <a:cubicBezTo>
                    <a:pt x="905" y="560"/>
                    <a:pt x="901" y="564"/>
                    <a:pt x="903" y="566"/>
                  </a:cubicBezTo>
                  <a:cubicBezTo>
                    <a:pt x="903" y="566"/>
                    <a:pt x="904" y="567"/>
                    <a:pt x="904" y="566"/>
                  </a:cubicBezTo>
                  <a:cubicBezTo>
                    <a:pt x="905" y="566"/>
                    <a:pt x="905" y="565"/>
                    <a:pt x="906" y="564"/>
                  </a:cubicBezTo>
                  <a:cubicBezTo>
                    <a:pt x="907" y="562"/>
                    <a:pt x="907" y="561"/>
                    <a:pt x="908" y="560"/>
                  </a:cubicBezTo>
                  <a:cubicBezTo>
                    <a:pt x="909" y="559"/>
                    <a:pt x="910" y="558"/>
                    <a:pt x="911" y="557"/>
                  </a:cubicBezTo>
                  <a:cubicBezTo>
                    <a:pt x="912" y="557"/>
                    <a:pt x="913" y="557"/>
                    <a:pt x="913" y="557"/>
                  </a:cubicBezTo>
                  <a:cubicBezTo>
                    <a:pt x="910" y="560"/>
                    <a:pt x="908" y="564"/>
                    <a:pt x="910" y="566"/>
                  </a:cubicBezTo>
                  <a:cubicBezTo>
                    <a:pt x="911" y="567"/>
                    <a:pt x="911" y="566"/>
                    <a:pt x="911" y="566"/>
                  </a:cubicBezTo>
                  <a:cubicBezTo>
                    <a:pt x="913" y="564"/>
                    <a:pt x="913" y="562"/>
                    <a:pt x="915" y="560"/>
                  </a:cubicBezTo>
                  <a:cubicBezTo>
                    <a:pt x="916" y="559"/>
                    <a:pt x="917" y="558"/>
                    <a:pt x="918" y="557"/>
                  </a:cubicBezTo>
                  <a:cubicBezTo>
                    <a:pt x="918" y="557"/>
                    <a:pt x="919" y="557"/>
                    <a:pt x="920" y="557"/>
                  </a:cubicBezTo>
                  <a:cubicBezTo>
                    <a:pt x="920" y="557"/>
                    <a:pt x="921" y="557"/>
                    <a:pt x="921" y="557"/>
                  </a:cubicBezTo>
                  <a:cubicBezTo>
                    <a:pt x="920" y="557"/>
                    <a:pt x="920" y="558"/>
                    <a:pt x="919" y="558"/>
                  </a:cubicBezTo>
                  <a:cubicBezTo>
                    <a:pt x="918" y="560"/>
                    <a:pt x="916" y="564"/>
                    <a:pt x="917" y="566"/>
                  </a:cubicBezTo>
                  <a:cubicBezTo>
                    <a:pt x="918" y="567"/>
                    <a:pt x="918" y="567"/>
                    <a:pt x="918" y="566"/>
                  </a:cubicBezTo>
                  <a:cubicBezTo>
                    <a:pt x="920" y="564"/>
                    <a:pt x="920" y="562"/>
                    <a:pt x="921" y="560"/>
                  </a:cubicBezTo>
                  <a:cubicBezTo>
                    <a:pt x="922" y="559"/>
                    <a:pt x="923" y="557"/>
                    <a:pt x="924" y="557"/>
                  </a:cubicBezTo>
                  <a:cubicBezTo>
                    <a:pt x="925" y="557"/>
                    <a:pt x="927" y="557"/>
                    <a:pt x="928" y="557"/>
                  </a:cubicBezTo>
                  <a:cubicBezTo>
                    <a:pt x="926" y="559"/>
                    <a:pt x="924" y="561"/>
                    <a:pt x="924" y="564"/>
                  </a:cubicBezTo>
                  <a:cubicBezTo>
                    <a:pt x="924" y="564"/>
                    <a:pt x="924" y="565"/>
                    <a:pt x="924" y="564"/>
                  </a:cubicBezTo>
                  <a:cubicBezTo>
                    <a:pt x="926" y="563"/>
                    <a:pt x="927" y="561"/>
                    <a:pt x="929" y="559"/>
                  </a:cubicBezTo>
                  <a:cubicBezTo>
                    <a:pt x="930" y="558"/>
                    <a:pt x="930" y="557"/>
                    <a:pt x="931" y="557"/>
                  </a:cubicBezTo>
                  <a:cubicBezTo>
                    <a:pt x="932" y="557"/>
                    <a:pt x="933" y="557"/>
                    <a:pt x="933" y="557"/>
                  </a:cubicBezTo>
                  <a:cubicBezTo>
                    <a:pt x="931" y="559"/>
                    <a:pt x="929" y="562"/>
                    <a:pt x="930" y="565"/>
                  </a:cubicBezTo>
                  <a:cubicBezTo>
                    <a:pt x="930" y="565"/>
                    <a:pt x="930" y="566"/>
                    <a:pt x="930" y="565"/>
                  </a:cubicBezTo>
                  <a:cubicBezTo>
                    <a:pt x="931" y="563"/>
                    <a:pt x="932" y="561"/>
                    <a:pt x="934" y="559"/>
                  </a:cubicBezTo>
                  <a:cubicBezTo>
                    <a:pt x="934" y="559"/>
                    <a:pt x="935" y="558"/>
                    <a:pt x="936" y="557"/>
                  </a:cubicBezTo>
                  <a:cubicBezTo>
                    <a:pt x="936" y="557"/>
                    <a:pt x="936" y="557"/>
                    <a:pt x="936" y="557"/>
                  </a:cubicBezTo>
                  <a:cubicBezTo>
                    <a:pt x="936" y="557"/>
                    <a:pt x="936" y="557"/>
                    <a:pt x="937" y="557"/>
                  </a:cubicBezTo>
                  <a:cubicBezTo>
                    <a:pt x="936" y="557"/>
                    <a:pt x="936" y="558"/>
                    <a:pt x="936" y="558"/>
                  </a:cubicBezTo>
                  <a:cubicBezTo>
                    <a:pt x="936" y="559"/>
                    <a:pt x="937" y="559"/>
                    <a:pt x="937" y="559"/>
                  </a:cubicBezTo>
                  <a:cubicBezTo>
                    <a:pt x="937" y="560"/>
                    <a:pt x="939" y="561"/>
                    <a:pt x="940" y="560"/>
                  </a:cubicBezTo>
                  <a:cubicBezTo>
                    <a:pt x="940" y="560"/>
                    <a:pt x="941" y="559"/>
                    <a:pt x="941" y="559"/>
                  </a:cubicBezTo>
                  <a:cubicBezTo>
                    <a:pt x="941" y="558"/>
                    <a:pt x="942" y="558"/>
                    <a:pt x="942" y="558"/>
                  </a:cubicBezTo>
                  <a:cubicBezTo>
                    <a:pt x="942" y="558"/>
                    <a:pt x="942" y="558"/>
                    <a:pt x="943" y="558"/>
                  </a:cubicBezTo>
                  <a:cubicBezTo>
                    <a:pt x="943" y="557"/>
                    <a:pt x="943" y="557"/>
                    <a:pt x="943" y="557"/>
                  </a:cubicBezTo>
                  <a:cubicBezTo>
                    <a:pt x="943" y="557"/>
                    <a:pt x="943" y="556"/>
                    <a:pt x="943" y="556"/>
                  </a:cubicBezTo>
                  <a:cubicBezTo>
                    <a:pt x="945" y="555"/>
                    <a:pt x="946" y="553"/>
                    <a:pt x="947" y="551"/>
                  </a:cubicBezTo>
                  <a:cubicBezTo>
                    <a:pt x="948" y="550"/>
                    <a:pt x="949" y="549"/>
                    <a:pt x="950" y="548"/>
                  </a:cubicBezTo>
                  <a:cubicBezTo>
                    <a:pt x="955" y="546"/>
                    <a:pt x="959" y="546"/>
                    <a:pt x="965" y="546"/>
                  </a:cubicBezTo>
                  <a:cubicBezTo>
                    <a:pt x="974" y="548"/>
                    <a:pt x="983" y="549"/>
                    <a:pt x="993" y="549"/>
                  </a:cubicBezTo>
                  <a:cubicBezTo>
                    <a:pt x="1013" y="550"/>
                    <a:pt x="1033" y="549"/>
                    <a:pt x="1053" y="547"/>
                  </a:cubicBezTo>
                  <a:cubicBezTo>
                    <a:pt x="1068" y="546"/>
                    <a:pt x="1083" y="544"/>
                    <a:pt x="1099" y="546"/>
                  </a:cubicBezTo>
                  <a:cubicBezTo>
                    <a:pt x="1107" y="547"/>
                    <a:pt x="1114" y="551"/>
                    <a:pt x="1122" y="553"/>
                  </a:cubicBezTo>
                  <a:cubicBezTo>
                    <a:pt x="1129" y="555"/>
                    <a:pt x="1135" y="556"/>
                    <a:pt x="1142" y="555"/>
                  </a:cubicBezTo>
                  <a:cubicBezTo>
                    <a:pt x="1144" y="555"/>
                    <a:pt x="1158" y="553"/>
                    <a:pt x="1158" y="556"/>
                  </a:cubicBezTo>
                  <a:cubicBezTo>
                    <a:pt x="1157" y="561"/>
                    <a:pt x="1149" y="564"/>
                    <a:pt x="1145" y="566"/>
                  </a:cubicBezTo>
                  <a:close/>
                  <a:moveTo>
                    <a:pt x="1156" y="551"/>
                  </a:moveTo>
                  <a:cubicBezTo>
                    <a:pt x="1154" y="551"/>
                    <a:pt x="1151" y="551"/>
                    <a:pt x="1150" y="551"/>
                  </a:cubicBezTo>
                  <a:cubicBezTo>
                    <a:pt x="1143" y="553"/>
                    <a:pt x="1136" y="553"/>
                    <a:pt x="1129" y="552"/>
                  </a:cubicBezTo>
                  <a:cubicBezTo>
                    <a:pt x="1126" y="551"/>
                    <a:pt x="1122" y="550"/>
                    <a:pt x="1119" y="549"/>
                  </a:cubicBezTo>
                  <a:cubicBezTo>
                    <a:pt x="1123" y="548"/>
                    <a:pt x="1128" y="547"/>
                    <a:pt x="1132" y="546"/>
                  </a:cubicBezTo>
                  <a:cubicBezTo>
                    <a:pt x="1137" y="546"/>
                    <a:pt x="1142" y="547"/>
                    <a:pt x="1147" y="547"/>
                  </a:cubicBezTo>
                  <a:cubicBezTo>
                    <a:pt x="1147" y="547"/>
                    <a:pt x="1147" y="546"/>
                    <a:pt x="1147" y="546"/>
                  </a:cubicBezTo>
                  <a:cubicBezTo>
                    <a:pt x="1144" y="542"/>
                    <a:pt x="1136" y="545"/>
                    <a:pt x="1132" y="545"/>
                  </a:cubicBezTo>
                  <a:cubicBezTo>
                    <a:pt x="1126" y="545"/>
                    <a:pt x="1120" y="545"/>
                    <a:pt x="1114" y="547"/>
                  </a:cubicBezTo>
                  <a:cubicBezTo>
                    <a:pt x="1113" y="546"/>
                    <a:pt x="1112" y="546"/>
                    <a:pt x="1111" y="546"/>
                  </a:cubicBezTo>
                  <a:cubicBezTo>
                    <a:pt x="1113" y="545"/>
                    <a:pt x="1114" y="544"/>
                    <a:pt x="1116" y="544"/>
                  </a:cubicBezTo>
                  <a:cubicBezTo>
                    <a:pt x="1119" y="544"/>
                    <a:pt x="1122" y="542"/>
                    <a:pt x="1125" y="543"/>
                  </a:cubicBezTo>
                  <a:cubicBezTo>
                    <a:pt x="1125" y="543"/>
                    <a:pt x="1125" y="542"/>
                    <a:pt x="1125" y="542"/>
                  </a:cubicBezTo>
                  <a:cubicBezTo>
                    <a:pt x="1121" y="542"/>
                    <a:pt x="1117" y="542"/>
                    <a:pt x="1113" y="543"/>
                  </a:cubicBezTo>
                  <a:cubicBezTo>
                    <a:pt x="1112" y="543"/>
                    <a:pt x="1109" y="543"/>
                    <a:pt x="1108" y="544"/>
                  </a:cubicBezTo>
                  <a:cubicBezTo>
                    <a:pt x="1105" y="544"/>
                    <a:pt x="1102" y="543"/>
                    <a:pt x="1100" y="543"/>
                  </a:cubicBezTo>
                  <a:cubicBezTo>
                    <a:pt x="1101" y="543"/>
                    <a:pt x="1101" y="542"/>
                    <a:pt x="1102" y="542"/>
                  </a:cubicBezTo>
                  <a:cubicBezTo>
                    <a:pt x="1104" y="541"/>
                    <a:pt x="1106" y="540"/>
                    <a:pt x="1107" y="539"/>
                  </a:cubicBezTo>
                  <a:cubicBezTo>
                    <a:pt x="1107" y="539"/>
                    <a:pt x="1107" y="538"/>
                    <a:pt x="1107" y="538"/>
                  </a:cubicBezTo>
                  <a:cubicBezTo>
                    <a:pt x="1105" y="538"/>
                    <a:pt x="1103" y="539"/>
                    <a:pt x="1101" y="540"/>
                  </a:cubicBezTo>
                  <a:cubicBezTo>
                    <a:pt x="1100" y="540"/>
                    <a:pt x="1098" y="540"/>
                    <a:pt x="1098" y="541"/>
                  </a:cubicBezTo>
                  <a:cubicBezTo>
                    <a:pt x="1097" y="541"/>
                    <a:pt x="1097" y="540"/>
                    <a:pt x="1097" y="540"/>
                  </a:cubicBezTo>
                  <a:cubicBezTo>
                    <a:pt x="1102" y="538"/>
                    <a:pt x="1107" y="534"/>
                    <a:pt x="1109" y="533"/>
                  </a:cubicBezTo>
                  <a:cubicBezTo>
                    <a:pt x="1110" y="532"/>
                    <a:pt x="1109" y="531"/>
                    <a:pt x="1108" y="532"/>
                  </a:cubicBezTo>
                  <a:cubicBezTo>
                    <a:pt x="1105" y="534"/>
                    <a:pt x="1102" y="535"/>
                    <a:pt x="1098" y="537"/>
                  </a:cubicBezTo>
                  <a:cubicBezTo>
                    <a:pt x="1097" y="538"/>
                    <a:pt x="1095" y="539"/>
                    <a:pt x="1093" y="540"/>
                  </a:cubicBezTo>
                  <a:cubicBezTo>
                    <a:pt x="1092" y="540"/>
                    <a:pt x="1092" y="540"/>
                    <a:pt x="1091" y="540"/>
                  </a:cubicBezTo>
                  <a:cubicBezTo>
                    <a:pt x="1093" y="539"/>
                    <a:pt x="1094" y="538"/>
                    <a:pt x="1095" y="537"/>
                  </a:cubicBezTo>
                  <a:cubicBezTo>
                    <a:pt x="1099" y="533"/>
                    <a:pt x="1104" y="530"/>
                    <a:pt x="1108" y="526"/>
                  </a:cubicBezTo>
                  <a:cubicBezTo>
                    <a:pt x="1112" y="523"/>
                    <a:pt x="1119" y="521"/>
                    <a:pt x="1121" y="515"/>
                  </a:cubicBezTo>
                  <a:cubicBezTo>
                    <a:pt x="1122" y="515"/>
                    <a:pt x="1121" y="514"/>
                    <a:pt x="1121" y="515"/>
                  </a:cubicBezTo>
                  <a:cubicBezTo>
                    <a:pt x="1116" y="518"/>
                    <a:pt x="1111" y="523"/>
                    <a:pt x="1105" y="527"/>
                  </a:cubicBezTo>
                  <a:cubicBezTo>
                    <a:pt x="1105" y="527"/>
                    <a:pt x="1104" y="527"/>
                    <a:pt x="1104" y="527"/>
                  </a:cubicBezTo>
                  <a:cubicBezTo>
                    <a:pt x="1105" y="526"/>
                    <a:pt x="1107" y="524"/>
                    <a:pt x="1108" y="523"/>
                  </a:cubicBezTo>
                  <a:cubicBezTo>
                    <a:pt x="1113" y="518"/>
                    <a:pt x="1117" y="512"/>
                    <a:pt x="1121" y="506"/>
                  </a:cubicBezTo>
                  <a:cubicBezTo>
                    <a:pt x="1126" y="506"/>
                    <a:pt x="1134" y="509"/>
                    <a:pt x="1136" y="513"/>
                  </a:cubicBezTo>
                  <a:cubicBezTo>
                    <a:pt x="1138" y="514"/>
                    <a:pt x="1139" y="517"/>
                    <a:pt x="1141" y="518"/>
                  </a:cubicBezTo>
                  <a:cubicBezTo>
                    <a:pt x="1143" y="519"/>
                    <a:pt x="1145" y="520"/>
                    <a:pt x="1147" y="521"/>
                  </a:cubicBezTo>
                  <a:cubicBezTo>
                    <a:pt x="1150" y="524"/>
                    <a:pt x="1150" y="527"/>
                    <a:pt x="1152" y="530"/>
                  </a:cubicBezTo>
                  <a:cubicBezTo>
                    <a:pt x="1152" y="531"/>
                    <a:pt x="1153" y="532"/>
                    <a:pt x="1155" y="534"/>
                  </a:cubicBezTo>
                  <a:cubicBezTo>
                    <a:pt x="1159" y="539"/>
                    <a:pt x="1158" y="545"/>
                    <a:pt x="1156" y="551"/>
                  </a:cubicBezTo>
                  <a:close/>
                </a:path>
              </a:pathLst>
            </a:custGeom>
            <a:solidFill>
              <a:srgbClr val="574F1F">
                <a:alpha val="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5" name="组合 1337"/>
            <p:cNvPicPr>
              <a:picLocks noChangeArrowheads="1"/>
            </p:cNvPicPr>
            <p:nvPr/>
          </p:nvPicPr>
          <p:blipFill>
            <a:blip r:embed="rId1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" y="3577805"/>
              <a:ext cx="4864118" cy="34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组合 521"/>
            <p:cNvPicPr>
              <a:picLocks noChangeArrowheads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114" y="267478"/>
              <a:ext cx="4413060" cy="3566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矩形: 圆角 20"/>
          <p:cNvSpPr/>
          <p:nvPr>
            <p:custDataLst>
              <p:tags r:id="rId3"/>
            </p:custDataLst>
          </p:nvPr>
        </p:nvSpPr>
        <p:spPr>
          <a:xfrm>
            <a:off x="893445" y="1304925"/>
            <a:ext cx="10826115" cy="4393565"/>
          </a:xfrm>
          <a:prstGeom prst="roundRect">
            <a:avLst>
              <a:gd name="adj" fmla="val 22878"/>
            </a:avLst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411605" y="1609725"/>
            <a:ext cx="8936990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      </a:t>
            </a:r>
            <a:r>
              <a:rPr lang="zh-CN" altLang="en-US" sz="4000" b="1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只要</a:t>
            </a:r>
            <a:r>
              <a:rPr lang="zh-CN" altLang="en-US" sz="4000" b="1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观众</a:t>
            </a:r>
            <a:r>
              <a:rPr lang="zh-CN" altLang="en-US" sz="4000" b="1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需要，我会一直活到老学到老干到老！这就是我最大的快乐，最大的幸福！</a:t>
            </a:r>
            <a:endParaRPr lang="zh-CN" altLang="en-US" sz="4000" b="1"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  <a:p>
            <a:endParaRPr lang="zh-CN" altLang="en-US" sz="4000" b="1"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  <a:p>
            <a:r>
              <a:rPr lang="en-US" altLang="zh-CN" sz="4000" b="1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       </a:t>
            </a:r>
            <a:r>
              <a:rPr lang="zh-CN" altLang="en-US" sz="4000" b="1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以</a:t>
            </a:r>
            <a:r>
              <a:rPr lang="zh-CN" altLang="en-US" sz="4000" b="1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文艺</a:t>
            </a:r>
            <a:r>
              <a:rPr lang="zh-CN" altLang="en-US" sz="4000" b="1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化导人心。</a:t>
            </a:r>
            <a:endParaRPr lang="zh-CN" altLang="en-US" sz="4000" b="1"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  <a:p>
            <a:pPr algn="r"/>
            <a:r>
              <a:rPr lang="en-US" altLang="zh-CN" sz="4000" b="1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——</a:t>
            </a:r>
            <a:r>
              <a:rPr lang="zh-CN" altLang="en-US" sz="4000" b="1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游本昌</a:t>
            </a:r>
            <a:endParaRPr lang="zh-CN" altLang="en-US" sz="4000" b="1"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20140" y="408940"/>
            <a:ext cx="37623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 b="1">
                <a:latin typeface="+mj-lt"/>
              </a:rPr>
              <a:t>匠心精神</a:t>
            </a:r>
            <a:endParaRPr lang="zh-CN" altLang="en-US" sz="4800" b="1">
              <a:latin typeface="+mj-lt"/>
            </a:endParaRP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3498850" y="437509"/>
            <a:ext cx="51943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3900" b="1" i="0" u="none" strike="noStrike" kern="1200" cap="none" spc="0" normalizeH="0" baseline="0" noProof="0" dirty="0">
                <a:ln w="9525">
                  <a:solidFill>
                    <a:srgbClr val="1096AF">
                      <a:lumMod val="50000"/>
                      <a:alpha val="20000"/>
                    </a:srgbClr>
                  </a:solidFill>
                </a:ln>
                <a:gradFill>
                  <a:gsLst>
                    <a:gs pos="0">
                      <a:srgbClr val="0070C0"/>
                    </a:gs>
                    <a:gs pos="70000">
                      <a:srgbClr val="0070C0">
                        <a:alpha val="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01</a:t>
            </a:r>
            <a:endParaRPr kumimoji="0" lang="zh-CN" altLang="en-US" sz="23900" b="1" i="0" u="none" strike="noStrike" kern="1200" cap="none" spc="0" normalizeH="0" baseline="0" noProof="0" dirty="0">
              <a:ln w="9525">
                <a:solidFill>
                  <a:srgbClr val="1096AF">
                    <a:lumMod val="50000"/>
                    <a:alpha val="20000"/>
                  </a:srgbClr>
                </a:solidFill>
              </a:ln>
              <a:gradFill>
                <a:gsLst>
                  <a:gs pos="0">
                    <a:srgbClr val="0070C0"/>
                  </a:gs>
                  <a:gs pos="70000">
                    <a:srgbClr val="0070C0">
                      <a:alpha val="0"/>
                    </a:srgbClr>
                  </a:gs>
                </a:gsLst>
                <a:lin ang="5400000" scaled="1"/>
              </a:gra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08670" y="158261"/>
            <a:ext cx="11774659" cy="654147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3" name="组合 5"/>
          <p:cNvGrpSpPr/>
          <p:nvPr/>
        </p:nvGrpSpPr>
        <p:grpSpPr bwMode="auto">
          <a:xfrm>
            <a:off x="567269" y="347599"/>
            <a:ext cx="11152188" cy="6983413"/>
            <a:chOff x="0" y="0"/>
            <a:chExt cx="11151065" cy="6983832"/>
          </a:xfrm>
        </p:grpSpPr>
        <p:sp>
          <p:nvSpPr>
            <p:cNvPr id="4" name="Freeform 1224"/>
            <p:cNvSpPr>
              <a:spLocks noEditPoints="1"/>
            </p:cNvSpPr>
            <p:nvPr/>
          </p:nvSpPr>
          <p:spPr bwMode="auto">
            <a:xfrm>
              <a:off x="6285147" y="0"/>
              <a:ext cx="4865918" cy="3419055"/>
            </a:xfrm>
            <a:custGeom>
              <a:avLst/>
              <a:gdLst>
                <a:gd name="T0" fmla="*/ 2918713 w 1162"/>
                <a:gd name="T1" fmla="*/ 516005 h 815"/>
                <a:gd name="T2" fmla="*/ 653256 w 1162"/>
                <a:gd name="T3" fmla="*/ 205563 h 815"/>
                <a:gd name="T4" fmla="*/ 242877 w 1162"/>
                <a:gd name="T5" fmla="*/ 1522843 h 815"/>
                <a:gd name="T6" fmla="*/ 1695952 w 1162"/>
                <a:gd name="T7" fmla="*/ 3070857 h 815"/>
                <a:gd name="T8" fmla="*/ 3969785 w 1162"/>
                <a:gd name="T9" fmla="*/ 3058271 h 815"/>
                <a:gd name="T10" fmla="*/ 4120536 w 1162"/>
                <a:gd name="T11" fmla="*/ 2277972 h 815"/>
                <a:gd name="T12" fmla="*/ 3957222 w 1162"/>
                <a:gd name="T13" fmla="*/ 2152117 h 815"/>
                <a:gd name="T14" fmla="*/ 3655720 w 1162"/>
                <a:gd name="T15" fmla="*/ 1690649 h 815"/>
                <a:gd name="T16" fmla="*/ 3726908 w 1162"/>
                <a:gd name="T17" fmla="*/ 2244410 h 815"/>
                <a:gd name="T18" fmla="*/ 2491585 w 1162"/>
                <a:gd name="T19" fmla="*/ 1527038 h 815"/>
                <a:gd name="T20" fmla="*/ 2625586 w 1162"/>
                <a:gd name="T21" fmla="*/ 1657088 h 815"/>
                <a:gd name="T22" fmla="*/ 2721899 w 1162"/>
                <a:gd name="T23" fmla="*/ 1581575 h 815"/>
                <a:gd name="T24" fmla="*/ 2185894 w 1162"/>
                <a:gd name="T25" fmla="*/ 2580023 h 815"/>
                <a:gd name="T26" fmla="*/ 1993268 w 1162"/>
                <a:gd name="T27" fmla="*/ 2651341 h 815"/>
                <a:gd name="T28" fmla="*/ 1453075 w 1162"/>
                <a:gd name="T29" fmla="*/ 2378655 h 815"/>
                <a:gd name="T30" fmla="*/ 695131 w 1162"/>
                <a:gd name="T31" fmla="*/ 931325 h 815"/>
                <a:gd name="T32" fmla="*/ 728631 w 1162"/>
                <a:gd name="T33" fmla="*/ 658640 h 815"/>
                <a:gd name="T34" fmla="*/ 770507 w 1162"/>
                <a:gd name="T35" fmla="*/ 1308890 h 815"/>
                <a:gd name="T36" fmla="*/ 1620577 w 1162"/>
                <a:gd name="T37" fmla="*/ 1367622 h 815"/>
                <a:gd name="T38" fmla="*/ 1453075 w 1162"/>
                <a:gd name="T39" fmla="*/ 1564794 h 815"/>
                <a:gd name="T40" fmla="*/ 1453075 w 1162"/>
                <a:gd name="T41" fmla="*/ 2005286 h 815"/>
                <a:gd name="T42" fmla="*/ 2437147 w 1162"/>
                <a:gd name="T43" fmla="*/ 1493477 h 815"/>
                <a:gd name="T44" fmla="*/ 2257082 w 1162"/>
                <a:gd name="T45" fmla="*/ 1824894 h 815"/>
                <a:gd name="T46" fmla="*/ 2206832 w 1162"/>
                <a:gd name="T47" fmla="*/ 1929773 h 815"/>
                <a:gd name="T48" fmla="*/ 1947205 w 1162"/>
                <a:gd name="T49" fmla="*/ 2382851 h 815"/>
                <a:gd name="T50" fmla="*/ 1423763 w 1162"/>
                <a:gd name="T51" fmla="*/ 2395436 h 815"/>
                <a:gd name="T52" fmla="*/ 1867642 w 1162"/>
                <a:gd name="T53" fmla="*/ 2575828 h 815"/>
                <a:gd name="T54" fmla="*/ 4325726 w 1162"/>
                <a:gd name="T55" fmla="*/ 1564794 h 815"/>
                <a:gd name="T56" fmla="*/ 4154037 w 1162"/>
                <a:gd name="T57" fmla="*/ 1073961 h 815"/>
                <a:gd name="T58" fmla="*/ 3538469 w 1162"/>
                <a:gd name="T59" fmla="*/ 1170450 h 815"/>
                <a:gd name="T60" fmla="*/ 3207653 w 1162"/>
                <a:gd name="T61" fmla="*/ 1136888 h 815"/>
                <a:gd name="T62" fmla="*/ 3266279 w 1162"/>
                <a:gd name="T63" fmla="*/ 767714 h 815"/>
                <a:gd name="T64" fmla="*/ 2742837 w 1162"/>
                <a:gd name="T65" fmla="*/ 1413769 h 815"/>
                <a:gd name="T66" fmla="*/ 2734462 w 1162"/>
                <a:gd name="T67" fmla="*/ 1237572 h 815"/>
                <a:gd name="T68" fmla="*/ 2537647 w 1162"/>
                <a:gd name="T69" fmla="*/ 784495 h 815"/>
                <a:gd name="T70" fmla="*/ 2491585 w 1162"/>
                <a:gd name="T71" fmla="*/ 599908 h 815"/>
                <a:gd name="T72" fmla="*/ 2504147 w 1162"/>
                <a:gd name="T73" fmla="*/ 1296304 h 815"/>
                <a:gd name="T74" fmla="*/ 1922079 w 1162"/>
                <a:gd name="T75" fmla="*/ 1157864 h 815"/>
                <a:gd name="T76" fmla="*/ 1846704 w 1162"/>
                <a:gd name="T77" fmla="*/ 1191425 h 815"/>
                <a:gd name="T78" fmla="*/ 1545201 w 1162"/>
                <a:gd name="T79" fmla="*/ 906154 h 815"/>
                <a:gd name="T80" fmla="*/ 1264636 w 1162"/>
                <a:gd name="T81" fmla="*/ 306247 h 815"/>
                <a:gd name="T82" fmla="*/ 1109697 w 1162"/>
                <a:gd name="T83" fmla="*/ 167806 h 815"/>
                <a:gd name="T84" fmla="*/ 938008 w 1162"/>
                <a:gd name="T85" fmla="*/ 121660 h 815"/>
                <a:gd name="T86" fmla="*/ 1708515 w 1162"/>
                <a:gd name="T87" fmla="*/ 1275328 h 815"/>
                <a:gd name="T88" fmla="*/ 1666640 w 1162"/>
                <a:gd name="T89" fmla="*/ 1308890 h 815"/>
                <a:gd name="T90" fmla="*/ 933821 w 1162"/>
                <a:gd name="T91" fmla="*/ 771909 h 815"/>
                <a:gd name="T92" fmla="*/ 753757 w 1162"/>
                <a:gd name="T93" fmla="*/ 339808 h 815"/>
                <a:gd name="T94" fmla="*/ 397816 w 1162"/>
                <a:gd name="T95" fmla="*/ 918740 h 815"/>
                <a:gd name="T96" fmla="*/ 799820 w 1162"/>
                <a:gd name="T97" fmla="*/ 1451525 h 815"/>
                <a:gd name="T98" fmla="*/ 523442 w 1162"/>
                <a:gd name="T99" fmla="*/ 1610941 h 815"/>
                <a:gd name="T100" fmla="*/ 314065 w 1162"/>
                <a:gd name="T101" fmla="*/ 1560599 h 815"/>
                <a:gd name="T102" fmla="*/ 841695 w 1162"/>
                <a:gd name="T103" fmla="*/ 2248605 h 815"/>
                <a:gd name="T104" fmla="*/ 1189261 w 1162"/>
                <a:gd name="T105" fmla="*/ 2366070 h 815"/>
                <a:gd name="T106" fmla="*/ 1440513 w 1162"/>
                <a:gd name="T107" fmla="*/ 2722659 h 815"/>
                <a:gd name="T108" fmla="*/ 1478201 w 1162"/>
                <a:gd name="T109" fmla="*/ 2521291 h 815"/>
                <a:gd name="T110" fmla="*/ 1917892 w 1162"/>
                <a:gd name="T111" fmla="*/ 3402274 h 815"/>
                <a:gd name="T112" fmla="*/ 2918713 w 1162"/>
                <a:gd name="T113" fmla="*/ 2894660 h 815"/>
                <a:gd name="T114" fmla="*/ 3316529 w 1162"/>
                <a:gd name="T115" fmla="*/ 2504510 h 815"/>
                <a:gd name="T116" fmla="*/ 3056902 w 1162"/>
                <a:gd name="T117" fmla="*/ 2231825 h 815"/>
                <a:gd name="T118" fmla="*/ 3664095 w 1162"/>
                <a:gd name="T119" fmla="*/ 2340899 h 815"/>
                <a:gd name="T120" fmla="*/ 3760408 w 1162"/>
                <a:gd name="T121" fmla="*/ 2496120 h 815"/>
                <a:gd name="T122" fmla="*/ 3697595 w 1162"/>
                <a:gd name="T123" fmla="*/ 2387046 h 815"/>
                <a:gd name="T124" fmla="*/ 3948847 w 1162"/>
                <a:gd name="T125" fmla="*/ 2332509 h 81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62" h="815">
                  <a:moveTo>
                    <a:pt x="1160" y="552"/>
                  </a:moveTo>
                  <a:cubicBezTo>
                    <a:pt x="1159" y="552"/>
                    <a:pt x="1159" y="552"/>
                    <a:pt x="1158" y="551"/>
                  </a:cubicBezTo>
                  <a:cubicBezTo>
                    <a:pt x="1161" y="547"/>
                    <a:pt x="1162" y="542"/>
                    <a:pt x="1160" y="537"/>
                  </a:cubicBezTo>
                  <a:cubicBezTo>
                    <a:pt x="1159" y="534"/>
                    <a:pt x="1156" y="532"/>
                    <a:pt x="1155" y="530"/>
                  </a:cubicBezTo>
                  <a:cubicBezTo>
                    <a:pt x="1153" y="527"/>
                    <a:pt x="1153" y="523"/>
                    <a:pt x="1151" y="521"/>
                  </a:cubicBezTo>
                  <a:cubicBezTo>
                    <a:pt x="1148" y="518"/>
                    <a:pt x="1144" y="517"/>
                    <a:pt x="1142" y="514"/>
                  </a:cubicBezTo>
                  <a:cubicBezTo>
                    <a:pt x="1139" y="512"/>
                    <a:pt x="1138" y="509"/>
                    <a:pt x="1134" y="507"/>
                  </a:cubicBezTo>
                  <a:cubicBezTo>
                    <a:pt x="1131" y="505"/>
                    <a:pt x="1127" y="503"/>
                    <a:pt x="1123" y="503"/>
                  </a:cubicBezTo>
                  <a:cubicBezTo>
                    <a:pt x="1127" y="498"/>
                    <a:pt x="1130" y="492"/>
                    <a:pt x="1132" y="486"/>
                  </a:cubicBezTo>
                  <a:cubicBezTo>
                    <a:pt x="1137" y="477"/>
                    <a:pt x="1140" y="466"/>
                    <a:pt x="1136" y="456"/>
                  </a:cubicBezTo>
                  <a:cubicBezTo>
                    <a:pt x="1135" y="452"/>
                    <a:pt x="1132" y="448"/>
                    <a:pt x="1128" y="446"/>
                  </a:cubicBezTo>
                  <a:cubicBezTo>
                    <a:pt x="1126" y="445"/>
                    <a:pt x="1122" y="445"/>
                    <a:pt x="1121" y="442"/>
                  </a:cubicBezTo>
                  <a:cubicBezTo>
                    <a:pt x="1121" y="439"/>
                    <a:pt x="1121" y="437"/>
                    <a:pt x="1120" y="434"/>
                  </a:cubicBezTo>
                  <a:cubicBezTo>
                    <a:pt x="1118" y="423"/>
                    <a:pt x="1109" y="413"/>
                    <a:pt x="1098" y="410"/>
                  </a:cubicBezTo>
                  <a:cubicBezTo>
                    <a:pt x="1086" y="406"/>
                    <a:pt x="1072" y="408"/>
                    <a:pt x="1060" y="410"/>
                  </a:cubicBezTo>
                  <a:cubicBezTo>
                    <a:pt x="1045" y="413"/>
                    <a:pt x="1030" y="417"/>
                    <a:pt x="1015" y="421"/>
                  </a:cubicBezTo>
                  <a:cubicBezTo>
                    <a:pt x="1006" y="423"/>
                    <a:pt x="996" y="426"/>
                    <a:pt x="987" y="429"/>
                  </a:cubicBezTo>
                  <a:cubicBezTo>
                    <a:pt x="988" y="428"/>
                    <a:pt x="989" y="425"/>
                    <a:pt x="989" y="423"/>
                  </a:cubicBezTo>
                  <a:cubicBezTo>
                    <a:pt x="992" y="419"/>
                    <a:pt x="995" y="414"/>
                    <a:pt x="998" y="410"/>
                  </a:cubicBezTo>
                  <a:cubicBezTo>
                    <a:pt x="1006" y="400"/>
                    <a:pt x="1016" y="393"/>
                    <a:pt x="1026" y="384"/>
                  </a:cubicBezTo>
                  <a:cubicBezTo>
                    <a:pt x="1041" y="371"/>
                    <a:pt x="1052" y="354"/>
                    <a:pt x="1050" y="332"/>
                  </a:cubicBezTo>
                  <a:cubicBezTo>
                    <a:pt x="1048" y="314"/>
                    <a:pt x="1035" y="295"/>
                    <a:pt x="1017" y="290"/>
                  </a:cubicBezTo>
                  <a:cubicBezTo>
                    <a:pt x="1007" y="288"/>
                    <a:pt x="998" y="287"/>
                    <a:pt x="988" y="289"/>
                  </a:cubicBezTo>
                  <a:cubicBezTo>
                    <a:pt x="987" y="289"/>
                    <a:pt x="984" y="289"/>
                    <a:pt x="982" y="290"/>
                  </a:cubicBezTo>
                  <a:cubicBezTo>
                    <a:pt x="988" y="286"/>
                    <a:pt x="993" y="280"/>
                    <a:pt x="997" y="275"/>
                  </a:cubicBezTo>
                  <a:cubicBezTo>
                    <a:pt x="1002" y="269"/>
                    <a:pt x="1006" y="261"/>
                    <a:pt x="1003" y="253"/>
                  </a:cubicBezTo>
                  <a:cubicBezTo>
                    <a:pt x="1003" y="252"/>
                    <a:pt x="1002" y="252"/>
                    <a:pt x="1001" y="252"/>
                  </a:cubicBezTo>
                  <a:cubicBezTo>
                    <a:pt x="1000" y="252"/>
                    <a:pt x="998" y="252"/>
                    <a:pt x="997" y="253"/>
                  </a:cubicBezTo>
                  <a:cubicBezTo>
                    <a:pt x="994" y="253"/>
                    <a:pt x="994" y="252"/>
                    <a:pt x="995" y="249"/>
                  </a:cubicBezTo>
                  <a:cubicBezTo>
                    <a:pt x="996" y="248"/>
                    <a:pt x="994" y="246"/>
                    <a:pt x="993" y="246"/>
                  </a:cubicBezTo>
                  <a:cubicBezTo>
                    <a:pt x="994" y="243"/>
                    <a:pt x="993" y="240"/>
                    <a:pt x="991" y="238"/>
                  </a:cubicBezTo>
                  <a:cubicBezTo>
                    <a:pt x="988" y="234"/>
                    <a:pt x="984" y="233"/>
                    <a:pt x="980" y="232"/>
                  </a:cubicBezTo>
                  <a:cubicBezTo>
                    <a:pt x="975" y="231"/>
                    <a:pt x="972" y="225"/>
                    <a:pt x="966" y="225"/>
                  </a:cubicBezTo>
                  <a:cubicBezTo>
                    <a:pt x="961" y="224"/>
                    <a:pt x="955" y="224"/>
                    <a:pt x="949" y="225"/>
                  </a:cubicBezTo>
                  <a:cubicBezTo>
                    <a:pt x="934" y="227"/>
                    <a:pt x="920" y="232"/>
                    <a:pt x="905" y="234"/>
                  </a:cubicBezTo>
                  <a:cubicBezTo>
                    <a:pt x="898" y="235"/>
                    <a:pt x="891" y="235"/>
                    <a:pt x="884" y="237"/>
                  </a:cubicBezTo>
                  <a:cubicBezTo>
                    <a:pt x="879" y="238"/>
                    <a:pt x="874" y="240"/>
                    <a:pt x="870" y="242"/>
                  </a:cubicBezTo>
                  <a:cubicBezTo>
                    <a:pt x="870" y="241"/>
                    <a:pt x="871" y="240"/>
                    <a:pt x="872" y="239"/>
                  </a:cubicBezTo>
                  <a:cubicBezTo>
                    <a:pt x="874" y="236"/>
                    <a:pt x="875" y="234"/>
                    <a:pt x="877" y="232"/>
                  </a:cubicBezTo>
                  <a:cubicBezTo>
                    <a:pt x="894" y="206"/>
                    <a:pt x="903" y="178"/>
                    <a:pt x="899" y="148"/>
                  </a:cubicBezTo>
                  <a:cubicBezTo>
                    <a:pt x="895" y="121"/>
                    <a:pt x="885" y="86"/>
                    <a:pt x="857" y="76"/>
                  </a:cubicBezTo>
                  <a:cubicBezTo>
                    <a:pt x="851" y="73"/>
                    <a:pt x="844" y="69"/>
                    <a:pt x="838" y="70"/>
                  </a:cubicBezTo>
                  <a:cubicBezTo>
                    <a:pt x="833" y="70"/>
                    <a:pt x="827" y="73"/>
                    <a:pt x="824" y="77"/>
                  </a:cubicBezTo>
                  <a:cubicBezTo>
                    <a:pt x="822" y="78"/>
                    <a:pt x="819" y="81"/>
                    <a:pt x="816" y="82"/>
                  </a:cubicBezTo>
                  <a:cubicBezTo>
                    <a:pt x="813" y="82"/>
                    <a:pt x="810" y="81"/>
                    <a:pt x="806" y="80"/>
                  </a:cubicBezTo>
                  <a:cubicBezTo>
                    <a:pt x="800" y="79"/>
                    <a:pt x="794" y="79"/>
                    <a:pt x="788" y="82"/>
                  </a:cubicBezTo>
                  <a:cubicBezTo>
                    <a:pt x="775" y="87"/>
                    <a:pt x="763" y="95"/>
                    <a:pt x="752" y="105"/>
                  </a:cubicBezTo>
                  <a:cubicBezTo>
                    <a:pt x="747" y="110"/>
                    <a:pt x="743" y="116"/>
                    <a:pt x="738" y="121"/>
                  </a:cubicBezTo>
                  <a:cubicBezTo>
                    <a:pt x="736" y="124"/>
                    <a:pt x="733" y="127"/>
                    <a:pt x="733" y="131"/>
                  </a:cubicBezTo>
                  <a:cubicBezTo>
                    <a:pt x="732" y="131"/>
                    <a:pt x="732" y="131"/>
                    <a:pt x="732" y="131"/>
                  </a:cubicBezTo>
                  <a:cubicBezTo>
                    <a:pt x="729" y="130"/>
                    <a:pt x="729" y="126"/>
                    <a:pt x="727" y="125"/>
                  </a:cubicBezTo>
                  <a:cubicBezTo>
                    <a:pt x="724" y="123"/>
                    <a:pt x="722" y="123"/>
                    <a:pt x="719" y="123"/>
                  </a:cubicBezTo>
                  <a:cubicBezTo>
                    <a:pt x="712" y="122"/>
                    <a:pt x="704" y="122"/>
                    <a:pt x="697" y="123"/>
                  </a:cubicBezTo>
                  <a:cubicBezTo>
                    <a:pt x="689" y="124"/>
                    <a:pt x="681" y="125"/>
                    <a:pt x="673" y="126"/>
                  </a:cubicBezTo>
                  <a:cubicBezTo>
                    <a:pt x="670" y="127"/>
                    <a:pt x="668" y="127"/>
                    <a:pt x="665" y="128"/>
                  </a:cubicBezTo>
                  <a:cubicBezTo>
                    <a:pt x="662" y="127"/>
                    <a:pt x="658" y="124"/>
                    <a:pt x="655" y="122"/>
                  </a:cubicBezTo>
                  <a:cubicBezTo>
                    <a:pt x="652" y="121"/>
                    <a:pt x="648" y="119"/>
                    <a:pt x="645" y="117"/>
                  </a:cubicBezTo>
                  <a:cubicBezTo>
                    <a:pt x="638" y="114"/>
                    <a:pt x="630" y="111"/>
                    <a:pt x="623" y="109"/>
                  </a:cubicBezTo>
                  <a:cubicBezTo>
                    <a:pt x="610" y="106"/>
                    <a:pt x="595" y="105"/>
                    <a:pt x="581" y="106"/>
                  </a:cubicBezTo>
                  <a:cubicBezTo>
                    <a:pt x="567" y="107"/>
                    <a:pt x="554" y="112"/>
                    <a:pt x="543" y="121"/>
                  </a:cubicBezTo>
                  <a:cubicBezTo>
                    <a:pt x="540" y="124"/>
                    <a:pt x="535" y="128"/>
                    <a:pt x="533" y="132"/>
                  </a:cubicBezTo>
                  <a:cubicBezTo>
                    <a:pt x="533" y="132"/>
                    <a:pt x="533" y="132"/>
                    <a:pt x="533" y="132"/>
                  </a:cubicBezTo>
                  <a:cubicBezTo>
                    <a:pt x="530" y="131"/>
                    <a:pt x="528" y="131"/>
                    <a:pt x="525" y="130"/>
                  </a:cubicBezTo>
                  <a:cubicBezTo>
                    <a:pt x="520" y="116"/>
                    <a:pt x="514" y="101"/>
                    <a:pt x="505" y="89"/>
                  </a:cubicBezTo>
                  <a:cubicBezTo>
                    <a:pt x="499" y="81"/>
                    <a:pt x="488" y="68"/>
                    <a:pt x="477" y="74"/>
                  </a:cubicBezTo>
                  <a:cubicBezTo>
                    <a:pt x="474" y="75"/>
                    <a:pt x="472" y="78"/>
                    <a:pt x="469" y="79"/>
                  </a:cubicBezTo>
                  <a:cubicBezTo>
                    <a:pt x="465" y="81"/>
                    <a:pt x="463" y="78"/>
                    <a:pt x="460" y="76"/>
                  </a:cubicBezTo>
                  <a:cubicBezTo>
                    <a:pt x="457" y="74"/>
                    <a:pt x="454" y="74"/>
                    <a:pt x="451" y="77"/>
                  </a:cubicBezTo>
                  <a:cubicBezTo>
                    <a:pt x="450" y="79"/>
                    <a:pt x="449" y="76"/>
                    <a:pt x="447" y="75"/>
                  </a:cubicBezTo>
                  <a:cubicBezTo>
                    <a:pt x="445" y="73"/>
                    <a:pt x="443" y="72"/>
                    <a:pt x="440" y="71"/>
                  </a:cubicBezTo>
                  <a:cubicBezTo>
                    <a:pt x="436" y="69"/>
                    <a:pt x="433" y="69"/>
                    <a:pt x="429" y="72"/>
                  </a:cubicBezTo>
                  <a:cubicBezTo>
                    <a:pt x="424" y="75"/>
                    <a:pt x="419" y="82"/>
                    <a:pt x="415" y="87"/>
                  </a:cubicBezTo>
                  <a:cubicBezTo>
                    <a:pt x="410" y="92"/>
                    <a:pt x="407" y="99"/>
                    <a:pt x="402" y="105"/>
                  </a:cubicBezTo>
                  <a:cubicBezTo>
                    <a:pt x="397" y="112"/>
                    <a:pt x="390" y="118"/>
                    <a:pt x="386" y="126"/>
                  </a:cubicBezTo>
                  <a:cubicBezTo>
                    <a:pt x="383" y="133"/>
                    <a:pt x="381" y="139"/>
                    <a:pt x="380" y="147"/>
                  </a:cubicBezTo>
                  <a:cubicBezTo>
                    <a:pt x="377" y="162"/>
                    <a:pt x="373" y="177"/>
                    <a:pt x="371" y="192"/>
                  </a:cubicBezTo>
                  <a:cubicBezTo>
                    <a:pt x="369" y="183"/>
                    <a:pt x="366" y="173"/>
                    <a:pt x="362" y="164"/>
                  </a:cubicBezTo>
                  <a:cubicBezTo>
                    <a:pt x="357" y="153"/>
                    <a:pt x="351" y="143"/>
                    <a:pt x="344" y="133"/>
                  </a:cubicBezTo>
                  <a:cubicBezTo>
                    <a:pt x="342" y="129"/>
                    <a:pt x="341" y="125"/>
                    <a:pt x="338" y="122"/>
                  </a:cubicBezTo>
                  <a:cubicBezTo>
                    <a:pt x="337" y="121"/>
                    <a:pt x="333" y="120"/>
                    <a:pt x="333" y="119"/>
                  </a:cubicBezTo>
                  <a:cubicBezTo>
                    <a:pt x="332" y="118"/>
                    <a:pt x="331" y="117"/>
                    <a:pt x="330" y="116"/>
                  </a:cubicBezTo>
                  <a:cubicBezTo>
                    <a:pt x="329" y="114"/>
                    <a:pt x="328" y="113"/>
                    <a:pt x="327" y="111"/>
                  </a:cubicBezTo>
                  <a:cubicBezTo>
                    <a:pt x="325" y="109"/>
                    <a:pt x="322" y="106"/>
                    <a:pt x="319" y="104"/>
                  </a:cubicBezTo>
                  <a:cubicBezTo>
                    <a:pt x="319" y="103"/>
                    <a:pt x="319" y="103"/>
                    <a:pt x="319" y="103"/>
                  </a:cubicBezTo>
                  <a:cubicBezTo>
                    <a:pt x="314" y="98"/>
                    <a:pt x="313" y="88"/>
                    <a:pt x="310" y="82"/>
                  </a:cubicBezTo>
                  <a:cubicBezTo>
                    <a:pt x="307" y="74"/>
                    <a:pt x="304" y="67"/>
                    <a:pt x="300" y="60"/>
                  </a:cubicBezTo>
                  <a:cubicBezTo>
                    <a:pt x="296" y="53"/>
                    <a:pt x="291" y="46"/>
                    <a:pt x="286" y="40"/>
                  </a:cubicBezTo>
                  <a:cubicBezTo>
                    <a:pt x="280" y="33"/>
                    <a:pt x="274" y="26"/>
                    <a:pt x="267" y="20"/>
                  </a:cubicBezTo>
                  <a:cubicBezTo>
                    <a:pt x="261" y="15"/>
                    <a:pt x="254" y="10"/>
                    <a:pt x="246" y="6"/>
                  </a:cubicBezTo>
                  <a:cubicBezTo>
                    <a:pt x="244" y="5"/>
                    <a:pt x="238" y="2"/>
                    <a:pt x="236" y="4"/>
                  </a:cubicBezTo>
                  <a:cubicBezTo>
                    <a:pt x="229" y="0"/>
                    <a:pt x="223" y="18"/>
                    <a:pt x="222" y="23"/>
                  </a:cubicBezTo>
                  <a:cubicBezTo>
                    <a:pt x="217" y="41"/>
                    <a:pt x="218" y="59"/>
                    <a:pt x="222" y="77"/>
                  </a:cubicBezTo>
                  <a:cubicBezTo>
                    <a:pt x="227" y="99"/>
                    <a:pt x="234" y="120"/>
                    <a:pt x="245" y="140"/>
                  </a:cubicBezTo>
                  <a:cubicBezTo>
                    <a:pt x="251" y="150"/>
                    <a:pt x="259" y="158"/>
                    <a:pt x="267" y="167"/>
                  </a:cubicBezTo>
                  <a:cubicBezTo>
                    <a:pt x="271" y="172"/>
                    <a:pt x="276" y="177"/>
                    <a:pt x="281" y="182"/>
                  </a:cubicBezTo>
                  <a:cubicBezTo>
                    <a:pt x="269" y="179"/>
                    <a:pt x="256" y="178"/>
                    <a:pt x="244" y="180"/>
                  </a:cubicBezTo>
                  <a:cubicBezTo>
                    <a:pt x="244" y="176"/>
                    <a:pt x="243" y="172"/>
                    <a:pt x="243" y="168"/>
                  </a:cubicBezTo>
                  <a:cubicBezTo>
                    <a:pt x="242" y="163"/>
                    <a:pt x="242" y="159"/>
                    <a:pt x="241" y="154"/>
                  </a:cubicBezTo>
                  <a:cubicBezTo>
                    <a:pt x="239" y="146"/>
                    <a:pt x="237" y="138"/>
                    <a:pt x="233" y="130"/>
                  </a:cubicBezTo>
                  <a:cubicBezTo>
                    <a:pt x="229" y="122"/>
                    <a:pt x="222" y="115"/>
                    <a:pt x="217" y="107"/>
                  </a:cubicBezTo>
                  <a:cubicBezTo>
                    <a:pt x="213" y="99"/>
                    <a:pt x="210" y="90"/>
                    <a:pt x="204" y="84"/>
                  </a:cubicBezTo>
                  <a:cubicBezTo>
                    <a:pt x="199" y="80"/>
                    <a:pt x="196" y="76"/>
                    <a:pt x="193" y="71"/>
                  </a:cubicBezTo>
                  <a:cubicBezTo>
                    <a:pt x="191" y="68"/>
                    <a:pt x="189" y="65"/>
                    <a:pt x="186" y="63"/>
                  </a:cubicBezTo>
                  <a:cubicBezTo>
                    <a:pt x="183" y="59"/>
                    <a:pt x="179" y="56"/>
                    <a:pt x="176" y="52"/>
                  </a:cubicBezTo>
                  <a:cubicBezTo>
                    <a:pt x="170" y="47"/>
                    <a:pt x="162" y="42"/>
                    <a:pt x="156" y="49"/>
                  </a:cubicBezTo>
                  <a:cubicBezTo>
                    <a:pt x="156" y="49"/>
                    <a:pt x="156" y="49"/>
                    <a:pt x="156" y="49"/>
                  </a:cubicBezTo>
                  <a:cubicBezTo>
                    <a:pt x="153" y="45"/>
                    <a:pt x="149" y="42"/>
                    <a:pt x="145" y="42"/>
                  </a:cubicBezTo>
                  <a:cubicBezTo>
                    <a:pt x="138" y="42"/>
                    <a:pt x="131" y="41"/>
                    <a:pt x="126" y="45"/>
                  </a:cubicBezTo>
                  <a:cubicBezTo>
                    <a:pt x="119" y="50"/>
                    <a:pt x="114" y="58"/>
                    <a:pt x="108" y="65"/>
                  </a:cubicBezTo>
                  <a:cubicBezTo>
                    <a:pt x="103" y="72"/>
                    <a:pt x="98" y="79"/>
                    <a:pt x="94" y="87"/>
                  </a:cubicBezTo>
                  <a:cubicBezTo>
                    <a:pt x="87" y="103"/>
                    <a:pt x="77" y="119"/>
                    <a:pt x="74" y="137"/>
                  </a:cubicBezTo>
                  <a:cubicBezTo>
                    <a:pt x="72" y="145"/>
                    <a:pt x="71" y="154"/>
                    <a:pt x="71" y="163"/>
                  </a:cubicBezTo>
                  <a:cubicBezTo>
                    <a:pt x="71" y="168"/>
                    <a:pt x="71" y="172"/>
                    <a:pt x="72" y="177"/>
                  </a:cubicBezTo>
                  <a:cubicBezTo>
                    <a:pt x="72" y="178"/>
                    <a:pt x="72" y="179"/>
                    <a:pt x="72" y="181"/>
                  </a:cubicBezTo>
                  <a:cubicBezTo>
                    <a:pt x="69" y="178"/>
                    <a:pt x="65" y="177"/>
                    <a:pt x="63" y="173"/>
                  </a:cubicBezTo>
                  <a:cubicBezTo>
                    <a:pt x="58" y="164"/>
                    <a:pt x="47" y="163"/>
                    <a:pt x="38" y="160"/>
                  </a:cubicBezTo>
                  <a:cubicBezTo>
                    <a:pt x="35" y="159"/>
                    <a:pt x="32" y="159"/>
                    <a:pt x="30" y="158"/>
                  </a:cubicBezTo>
                  <a:cubicBezTo>
                    <a:pt x="26" y="152"/>
                    <a:pt x="23" y="145"/>
                    <a:pt x="19" y="139"/>
                  </a:cubicBezTo>
                  <a:cubicBezTo>
                    <a:pt x="13" y="133"/>
                    <a:pt x="6" y="127"/>
                    <a:pt x="0" y="122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1" y="127"/>
                    <a:pt x="2" y="128"/>
                    <a:pt x="3" y="129"/>
                  </a:cubicBezTo>
                  <a:cubicBezTo>
                    <a:pt x="9" y="134"/>
                    <a:pt x="15" y="139"/>
                    <a:pt x="19" y="145"/>
                  </a:cubicBezTo>
                  <a:cubicBezTo>
                    <a:pt x="22" y="149"/>
                    <a:pt x="24" y="154"/>
                    <a:pt x="27" y="158"/>
                  </a:cubicBezTo>
                  <a:cubicBezTo>
                    <a:pt x="20" y="157"/>
                    <a:pt x="13" y="158"/>
                    <a:pt x="5" y="160"/>
                  </a:cubicBezTo>
                  <a:cubicBezTo>
                    <a:pt x="4" y="160"/>
                    <a:pt x="2" y="161"/>
                    <a:pt x="0" y="162"/>
                  </a:cubicBezTo>
                  <a:cubicBezTo>
                    <a:pt x="1" y="160"/>
                    <a:pt x="0" y="159"/>
                    <a:pt x="0" y="157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5" y="163"/>
                    <a:pt x="10" y="162"/>
                    <a:pt x="15" y="162"/>
                  </a:cubicBezTo>
                  <a:cubicBezTo>
                    <a:pt x="27" y="159"/>
                    <a:pt x="38" y="163"/>
                    <a:pt x="49" y="167"/>
                  </a:cubicBezTo>
                  <a:cubicBezTo>
                    <a:pt x="52" y="168"/>
                    <a:pt x="57" y="169"/>
                    <a:pt x="59" y="173"/>
                  </a:cubicBezTo>
                  <a:cubicBezTo>
                    <a:pt x="60" y="174"/>
                    <a:pt x="61" y="176"/>
                    <a:pt x="62" y="178"/>
                  </a:cubicBezTo>
                  <a:cubicBezTo>
                    <a:pt x="65" y="182"/>
                    <a:pt x="70" y="183"/>
                    <a:pt x="73" y="188"/>
                  </a:cubicBezTo>
                  <a:cubicBezTo>
                    <a:pt x="79" y="197"/>
                    <a:pt x="80" y="209"/>
                    <a:pt x="81" y="220"/>
                  </a:cubicBezTo>
                  <a:cubicBezTo>
                    <a:pt x="81" y="231"/>
                    <a:pt x="82" y="242"/>
                    <a:pt x="84" y="253"/>
                  </a:cubicBezTo>
                  <a:cubicBezTo>
                    <a:pt x="86" y="264"/>
                    <a:pt x="87" y="275"/>
                    <a:pt x="90" y="285"/>
                  </a:cubicBezTo>
                  <a:cubicBezTo>
                    <a:pt x="97" y="304"/>
                    <a:pt x="108" y="320"/>
                    <a:pt x="114" y="338"/>
                  </a:cubicBezTo>
                  <a:cubicBezTo>
                    <a:pt x="114" y="339"/>
                    <a:pt x="114" y="339"/>
                    <a:pt x="115" y="339"/>
                  </a:cubicBezTo>
                  <a:cubicBezTo>
                    <a:pt x="115" y="339"/>
                    <a:pt x="115" y="340"/>
                    <a:pt x="115" y="340"/>
                  </a:cubicBezTo>
                  <a:cubicBezTo>
                    <a:pt x="114" y="343"/>
                    <a:pt x="115" y="346"/>
                    <a:pt x="118" y="348"/>
                  </a:cubicBezTo>
                  <a:cubicBezTo>
                    <a:pt x="122" y="353"/>
                    <a:pt x="124" y="359"/>
                    <a:pt x="127" y="365"/>
                  </a:cubicBezTo>
                  <a:cubicBezTo>
                    <a:pt x="128" y="366"/>
                    <a:pt x="131" y="374"/>
                    <a:pt x="129" y="374"/>
                  </a:cubicBezTo>
                  <a:cubicBezTo>
                    <a:pt x="128" y="374"/>
                    <a:pt x="126" y="374"/>
                    <a:pt x="125" y="374"/>
                  </a:cubicBezTo>
                  <a:cubicBezTo>
                    <a:pt x="124" y="376"/>
                    <a:pt x="123" y="377"/>
                    <a:pt x="124" y="378"/>
                  </a:cubicBezTo>
                  <a:cubicBezTo>
                    <a:pt x="118" y="374"/>
                    <a:pt x="115" y="366"/>
                    <a:pt x="109" y="361"/>
                  </a:cubicBezTo>
                  <a:cubicBezTo>
                    <a:pt x="108" y="360"/>
                    <a:pt x="106" y="360"/>
                    <a:pt x="106" y="362"/>
                  </a:cubicBezTo>
                  <a:cubicBezTo>
                    <a:pt x="105" y="367"/>
                    <a:pt x="108" y="371"/>
                    <a:pt x="110" y="375"/>
                  </a:cubicBezTo>
                  <a:cubicBezTo>
                    <a:pt x="110" y="375"/>
                    <a:pt x="114" y="383"/>
                    <a:pt x="112" y="382"/>
                  </a:cubicBezTo>
                  <a:cubicBezTo>
                    <a:pt x="110" y="382"/>
                    <a:pt x="107" y="380"/>
                    <a:pt x="105" y="379"/>
                  </a:cubicBezTo>
                  <a:cubicBezTo>
                    <a:pt x="102" y="378"/>
                    <a:pt x="98" y="378"/>
                    <a:pt x="97" y="381"/>
                  </a:cubicBezTo>
                  <a:cubicBezTo>
                    <a:pt x="96" y="382"/>
                    <a:pt x="96" y="382"/>
                    <a:pt x="96" y="382"/>
                  </a:cubicBezTo>
                  <a:cubicBezTo>
                    <a:pt x="90" y="377"/>
                    <a:pt x="82" y="372"/>
                    <a:pt x="75" y="368"/>
                  </a:cubicBezTo>
                  <a:cubicBezTo>
                    <a:pt x="66" y="363"/>
                    <a:pt x="57" y="357"/>
                    <a:pt x="47" y="352"/>
                  </a:cubicBezTo>
                  <a:cubicBezTo>
                    <a:pt x="38" y="348"/>
                    <a:pt x="29" y="342"/>
                    <a:pt x="20" y="337"/>
                  </a:cubicBezTo>
                  <a:cubicBezTo>
                    <a:pt x="13" y="333"/>
                    <a:pt x="7" y="329"/>
                    <a:pt x="0" y="326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7" y="333"/>
                    <a:pt x="13" y="337"/>
                    <a:pt x="20" y="341"/>
                  </a:cubicBezTo>
                  <a:cubicBezTo>
                    <a:pt x="29" y="346"/>
                    <a:pt x="38" y="351"/>
                    <a:pt x="47" y="356"/>
                  </a:cubicBezTo>
                  <a:cubicBezTo>
                    <a:pt x="52" y="359"/>
                    <a:pt x="56" y="361"/>
                    <a:pt x="61" y="363"/>
                  </a:cubicBezTo>
                  <a:cubicBezTo>
                    <a:pt x="60" y="363"/>
                    <a:pt x="59" y="363"/>
                    <a:pt x="58" y="363"/>
                  </a:cubicBezTo>
                  <a:cubicBezTo>
                    <a:pt x="56" y="362"/>
                    <a:pt x="54" y="360"/>
                    <a:pt x="51" y="359"/>
                  </a:cubicBezTo>
                  <a:cubicBezTo>
                    <a:pt x="51" y="359"/>
                    <a:pt x="50" y="359"/>
                    <a:pt x="50" y="359"/>
                  </a:cubicBezTo>
                  <a:cubicBezTo>
                    <a:pt x="48" y="357"/>
                    <a:pt x="45" y="356"/>
                    <a:pt x="43" y="356"/>
                  </a:cubicBezTo>
                  <a:cubicBezTo>
                    <a:pt x="32" y="352"/>
                    <a:pt x="20" y="349"/>
                    <a:pt x="9" y="348"/>
                  </a:cubicBezTo>
                  <a:cubicBezTo>
                    <a:pt x="6" y="348"/>
                    <a:pt x="3" y="348"/>
                    <a:pt x="0" y="347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12" y="352"/>
                    <a:pt x="25" y="353"/>
                    <a:pt x="37" y="356"/>
                  </a:cubicBezTo>
                  <a:cubicBezTo>
                    <a:pt x="41" y="357"/>
                    <a:pt x="45" y="359"/>
                    <a:pt x="48" y="360"/>
                  </a:cubicBezTo>
                  <a:cubicBezTo>
                    <a:pt x="48" y="360"/>
                    <a:pt x="48" y="361"/>
                    <a:pt x="48" y="361"/>
                  </a:cubicBezTo>
                  <a:cubicBezTo>
                    <a:pt x="51" y="366"/>
                    <a:pt x="54" y="370"/>
                    <a:pt x="56" y="374"/>
                  </a:cubicBezTo>
                  <a:cubicBezTo>
                    <a:pt x="59" y="380"/>
                    <a:pt x="61" y="386"/>
                    <a:pt x="64" y="392"/>
                  </a:cubicBezTo>
                  <a:cubicBezTo>
                    <a:pt x="70" y="403"/>
                    <a:pt x="78" y="412"/>
                    <a:pt x="87" y="421"/>
                  </a:cubicBezTo>
                  <a:cubicBezTo>
                    <a:pt x="91" y="425"/>
                    <a:pt x="96" y="428"/>
                    <a:pt x="101" y="432"/>
                  </a:cubicBezTo>
                  <a:cubicBezTo>
                    <a:pt x="107" y="436"/>
                    <a:pt x="111" y="442"/>
                    <a:pt x="115" y="448"/>
                  </a:cubicBezTo>
                  <a:cubicBezTo>
                    <a:pt x="122" y="460"/>
                    <a:pt x="126" y="473"/>
                    <a:pt x="131" y="485"/>
                  </a:cubicBezTo>
                  <a:cubicBezTo>
                    <a:pt x="131" y="485"/>
                    <a:pt x="131" y="486"/>
                    <a:pt x="131" y="486"/>
                  </a:cubicBezTo>
                  <a:cubicBezTo>
                    <a:pt x="130" y="489"/>
                    <a:pt x="131" y="492"/>
                    <a:pt x="132" y="495"/>
                  </a:cubicBezTo>
                  <a:cubicBezTo>
                    <a:pt x="134" y="499"/>
                    <a:pt x="135" y="503"/>
                    <a:pt x="135" y="507"/>
                  </a:cubicBezTo>
                  <a:cubicBezTo>
                    <a:pt x="136" y="515"/>
                    <a:pt x="137" y="524"/>
                    <a:pt x="142" y="531"/>
                  </a:cubicBezTo>
                  <a:cubicBezTo>
                    <a:pt x="146" y="535"/>
                    <a:pt x="151" y="538"/>
                    <a:pt x="154" y="542"/>
                  </a:cubicBezTo>
                  <a:cubicBezTo>
                    <a:pt x="158" y="545"/>
                    <a:pt x="162" y="549"/>
                    <a:pt x="166" y="553"/>
                  </a:cubicBezTo>
                  <a:cubicBezTo>
                    <a:pt x="175" y="561"/>
                    <a:pt x="184" y="569"/>
                    <a:pt x="194" y="575"/>
                  </a:cubicBezTo>
                  <a:cubicBezTo>
                    <a:pt x="204" y="582"/>
                    <a:pt x="213" y="588"/>
                    <a:pt x="224" y="594"/>
                  </a:cubicBezTo>
                  <a:cubicBezTo>
                    <a:pt x="228" y="596"/>
                    <a:pt x="232" y="598"/>
                    <a:pt x="237" y="599"/>
                  </a:cubicBezTo>
                  <a:cubicBezTo>
                    <a:pt x="243" y="600"/>
                    <a:pt x="248" y="602"/>
                    <a:pt x="253" y="606"/>
                  </a:cubicBezTo>
                  <a:cubicBezTo>
                    <a:pt x="257" y="609"/>
                    <a:pt x="261" y="612"/>
                    <a:pt x="265" y="615"/>
                  </a:cubicBezTo>
                  <a:cubicBezTo>
                    <a:pt x="270" y="618"/>
                    <a:pt x="272" y="621"/>
                    <a:pt x="275" y="626"/>
                  </a:cubicBezTo>
                  <a:cubicBezTo>
                    <a:pt x="270" y="632"/>
                    <a:pt x="277" y="639"/>
                    <a:pt x="281" y="643"/>
                  </a:cubicBezTo>
                  <a:cubicBezTo>
                    <a:pt x="291" y="651"/>
                    <a:pt x="296" y="663"/>
                    <a:pt x="303" y="673"/>
                  </a:cubicBezTo>
                  <a:cubicBezTo>
                    <a:pt x="312" y="684"/>
                    <a:pt x="322" y="694"/>
                    <a:pt x="329" y="706"/>
                  </a:cubicBezTo>
                  <a:cubicBezTo>
                    <a:pt x="334" y="716"/>
                    <a:pt x="340" y="726"/>
                    <a:pt x="345" y="736"/>
                  </a:cubicBezTo>
                  <a:cubicBezTo>
                    <a:pt x="348" y="741"/>
                    <a:pt x="351" y="747"/>
                    <a:pt x="353" y="753"/>
                  </a:cubicBezTo>
                  <a:cubicBezTo>
                    <a:pt x="354" y="758"/>
                    <a:pt x="352" y="762"/>
                    <a:pt x="352" y="766"/>
                  </a:cubicBezTo>
                  <a:cubicBezTo>
                    <a:pt x="352" y="768"/>
                    <a:pt x="353" y="770"/>
                    <a:pt x="353" y="771"/>
                  </a:cubicBezTo>
                  <a:cubicBezTo>
                    <a:pt x="353" y="771"/>
                    <a:pt x="353" y="772"/>
                    <a:pt x="353" y="772"/>
                  </a:cubicBezTo>
                  <a:cubicBezTo>
                    <a:pt x="352" y="777"/>
                    <a:pt x="353" y="783"/>
                    <a:pt x="353" y="789"/>
                  </a:cubicBezTo>
                  <a:cubicBezTo>
                    <a:pt x="354" y="795"/>
                    <a:pt x="354" y="800"/>
                    <a:pt x="354" y="806"/>
                  </a:cubicBezTo>
                  <a:cubicBezTo>
                    <a:pt x="353" y="809"/>
                    <a:pt x="353" y="812"/>
                    <a:pt x="352" y="815"/>
                  </a:cubicBezTo>
                  <a:cubicBezTo>
                    <a:pt x="356" y="815"/>
                    <a:pt x="356" y="815"/>
                    <a:pt x="356" y="815"/>
                  </a:cubicBezTo>
                  <a:cubicBezTo>
                    <a:pt x="357" y="810"/>
                    <a:pt x="357" y="805"/>
                    <a:pt x="357" y="800"/>
                  </a:cubicBezTo>
                  <a:cubicBezTo>
                    <a:pt x="357" y="791"/>
                    <a:pt x="357" y="782"/>
                    <a:pt x="356" y="774"/>
                  </a:cubicBezTo>
                  <a:cubicBezTo>
                    <a:pt x="358" y="775"/>
                    <a:pt x="362" y="775"/>
                    <a:pt x="366" y="773"/>
                  </a:cubicBezTo>
                  <a:cubicBezTo>
                    <a:pt x="373" y="770"/>
                    <a:pt x="385" y="768"/>
                    <a:pt x="389" y="760"/>
                  </a:cubicBezTo>
                  <a:cubicBezTo>
                    <a:pt x="393" y="752"/>
                    <a:pt x="394" y="744"/>
                    <a:pt x="392" y="735"/>
                  </a:cubicBezTo>
                  <a:cubicBezTo>
                    <a:pt x="392" y="735"/>
                    <a:pt x="393" y="735"/>
                    <a:pt x="393" y="735"/>
                  </a:cubicBezTo>
                  <a:cubicBezTo>
                    <a:pt x="393" y="735"/>
                    <a:pt x="394" y="734"/>
                    <a:pt x="393" y="734"/>
                  </a:cubicBezTo>
                  <a:cubicBezTo>
                    <a:pt x="392" y="731"/>
                    <a:pt x="391" y="729"/>
                    <a:pt x="390" y="726"/>
                  </a:cubicBezTo>
                  <a:cubicBezTo>
                    <a:pt x="391" y="727"/>
                    <a:pt x="393" y="728"/>
                    <a:pt x="394" y="729"/>
                  </a:cubicBezTo>
                  <a:cubicBezTo>
                    <a:pt x="397" y="730"/>
                    <a:pt x="399" y="731"/>
                    <a:pt x="402" y="732"/>
                  </a:cubicBezTo>
                  <a:cubicBezTo>
                    <a:pt x="398" y="732"/>
                    <a:pt x="396" y="739"/>
                    <a:pt x="397" y="743"/>
                  </a:cubicBezTo>
                  <a:cubicBezTo>
                    <a:pt x="397" y="743"/>
                    <a:pt x="398" y="743"/>
                    <a:pt x="398" y="743"/>
                  </a:cubicBezTo>
                  <a:cubicBezTo>
                    <a:pt x="399" y="740"/>
                    <a:pt x="400" y="732"/>
                    <a:pt x="404" y="733"/>
                  </a:cubicBezTo>
                  <a:cubicBezTo>
                    <a:pt x="405" y="733"/>
                    <a:pt x="405" y="732"/>
                    <a:pt x="405" y="732"/>
                  </a:cubicBezTo>
                  <a:cubicBezTo>
                    <a:pt x="411" y="732"/>
                    <a:pt x="417" y="731"/>
                    <a:pt x="421" y="726"/>
                  </a:cubicBezTo>
                  <a:cubicBezTo>
                    <a:pt x="420" y="728"/>
                    <a:pt x="421" y="730"/>
                    <a:pt x="421" y="732"/>
                  </a:cubicBezTo>
                  <a:cubicBezTo>
                    <a:pt x="427" y="752"/>
                    <a:pt x="465" y="751"/>
                    <a:pt x="469" y="732"/>
                  </a:cubicBezTo>
                  <a:cubicBezTo>
                    <a:pt x="469" y="732"/>
                    <a:pt x="470" y="731"/>
                    <a:pt x="470" y="731"/>
                  </a:cubicBezTo>
                  <a:cubicBezTo>
                    <a:pt x="469" y="734"/>
                    <a:pt x="468" y="736"/>
                    <a:pt x="467" y="738"/>
                  </a:cubicBezTo>
                  <a:cubicBezTo>
                    <a:pt x="463" y="745"/>
                    <a:pt x="455" y="749"/>
                    <a:pt x="447" y="750"/>
                  </a:cubicBezTo>
                  <a:cubicBezTo>
                    <a:pt x="439" y="751"/>
                    <a:pt x="431" y="750"/>
                    <a:pt x="425" y="746"/>
                  </a:cubicBezTo>
                  <a:cubicBezTo>
                    <a:pt x="419" y="743"/>
                    <a:pt x="415" y="738"/>
                    <a:pt x="411" y="732"/>
                  </a:cubicBezTo>
                  <a:cubicBezTo>
                    <a:pt x="411" y="732"/>
                    <a:pt x="410" y="732"/>
                    <a:pt x="410" y="733"/>
                  </a:cubicBezTo>
                  <a:cubicBezTo>
                    <a:pt x="412" y="749"/>
                    <a:pt x="433" y="756"/>
                    <a:pt x="447" y="753"/>
                  </a:cubicBezTo>
                  <a:cubicBezTo>
                    <a:pt x="453" y="752"/>
                    <a:pt x="459" y="751"/>
                    <a:pt x="463" y="748"/>
                  </a:cubicBezTo>
                  <a:cubicBezTo>
                    <a:pt x="461" y="759"/>
                    <a:pt x="460" y="772"/>
                    <a:pt x="458" y="784"/>
                  </a:cubicBezTo>
                  <a:cubicBezTo>
                    <a:pt x="456" y="793"/>
                    <a:pt x="454" y="803"/>
                    <a:pt x="454" y="812"/>
                  </a:cubicBezTo>
                  <a:cubicBezTo>
                    <a:pt x="454" y="813"/>
                    <a:pt x="454" y="813"/>
                    <a:pt x="454" y="813"/>
                  </a:cubicBezTo>
                  <a:cubicBezTo>
                    <a:pt x="453" y="805"/>
                    <a:pt x="453" y="798"/>
                    <a:pt x="455" y="791"/>
                  </a:cubicBezTo>
                  <a:cubicBezTo>
                    <a:pt x="455" y="790"/>
                    <a:pt x="454" y="790"/>
                    <a:pt x="454" y="790"/>
                  </a:cubicBezTo>
                  <a:cubicBezTo>
                    <a:pt x="450" y="797"/>
                    <a:pt x="450" y="806"/>
                    <a:pt x="451" y="814"/>
                  </a:cubicBezTo>
                  <a:cubicBezTo>
                    <a:pt x="451" y="814"/>
                    <a:pt x="451" y="815"/>
                    <a:pt x="451" y="815"/>
                  </a:cubicBezTo>
                  <a:cubicBezTo>
                    <a:pt x="459" y="815"/>
                    <a:pt x="459" y="815"/>
                    <a:pt x="459" y="815"/>
                  </a:cubicBezTo>
                  <a:cubicBezTo>
                    <a:pt x="476" y="808"/>
                    <a:pt x="492" y="798"/>
                    <a:pt x="507" y="788"/>
                  </a:cubicBezTo>
                  <a:cubicBezTo>
                    <a:pt x="525" y="776"/>
                    <a:pt x="543" y="763"/>
                    <a:pt x="561" y="752"/>
                  </a:cubicBezTo>
                  <a:cubicBezTo>
                    <a:pt x="579" y="740"/>
                    <a:pt x="597" y="727"/>
                    <a:pt x="616" y="716"/>
                  </a:cubicBezTo>
                  <a:cubicBezTo>
                    <a:pt x="631" y="707"/>
                    <a:pt x="645" y="697"/>
                    <a:pt x="658" y="686"/>
                  </a:cubicBezTo>
                  <a:cubicBezTo>
                    <a:pt x="653" y="695"/>
                    <a:pt x="653" y="705"/>
                    <a:pt x="660" y="713"/>
                  </a:cubicBezTo>
                  <a:cubicBezTo>
                    <a:pt x="662" y="716"/>
                    <a:pt x="665" y="718"/>
                    <a:pt x="668" y="720"/>
                  </a:cubicBezTo>
                  <a:cubicBezTo>
                    <a:pt x="664" y="721"/>
                    <a:pt x="661" y="724"/>
                    <a:pt x="658" y="726"/>
                  </a:cubicBezTo>
                  <a:cubicBezTo>
                    <a:pt x="651" y="731"/>
                    <a:pt x="645" y="736"/>
                    <a:pt x="638" y="741"/>
                  </a:cubicBezTo>
                  <a:cubicBezTo>
                    <a:pt x="628" y="749"/>
                    <a:pt x="617" y="756"/>
                    <a:pt x="606" y="762"/>
                  </a:cubicBezTo>
                  <a:cubicBezTo>
                    <a:pt x="596" y="767"/>
                    <a:pt x="586" y="774"/>
                    <a:pt x="577" y="781"/>
                  </a:cubicBezTo>
                  <a:cubicBezTo>
                    <a:pt x="560" y="794"/>
                    <a:pt x="541" y="804"/>
                    <a:pt x="523" y="815"/>
                  </a:cubicBezTo>
                  <a:cubicBezTo>
                    <a:pt x="530" y="815"/>
                    <a:pt x="530" y="815"/>
                    <a:pt x="530" y="815"/>
                  </a:cubicBezTo>
                  <a:cubicBezTo>
                    <a:pt x="546" y="805"/>
                    <a:pt x="563" y="795"/>
                    <a:pt x="578" y="784"/>
                  </a:cubicBezTo>
                  <a:cubicBezTo>
                    <a:pt x="597" y="771"/>
                    <a:pt x="617" y="760"/>
                    <a:pt x="636" y="747"/>
                  </a:cubicBezTo>
                  <a:cubicBezTo>
                    <a:pt x="643" y="742"/>
                    <a:pt x="649" y="738"/>
                    <a:pt x="656" y="732"/>
                  </a:cubicBezTo>
                  <a:cubicBezTo>
                    <a:pt x="660" y="729"/>
                    <a:pt x="666" y="721"/>
                    <a:pt x="672" y="721"/>
                  </a:cubicBezTo>
                  <a:cubicBezTo>
                    <a:pt x="676" y="721"/>
                    <a:pt x="680" y="721"/>
                    <a:pt x="684" y="720"/>
                  </a:cubicBezTo>
                  <a:cubicBezTo>
                    <a:pt x="689" y="718"/>
                    <a:pt x="693" y="716"/>
                    <a:pt x="698" y="714"/>
                  </a:cubicBezTo>
                  <a:cubicBezTo>
                    <a:pt x="702" y="713"/>
                    <a:pt x="706" y="713"/>
                    <a:pt x="710" y="712"/>
                  </a:cubicBezTo>
                  <a:cubicBezTo>
                    <a:pt x="712" y="713"/>
                    <a:pt x="715" y="714"/>
                    <a:pt x="719" y="714"/>
                  </a:cubicBezTo>
                  <a:cubicBezTo>
                    <a:pt x="727" y="715"/>
                    <a:pt x="736" y="713"/>
                    <a:pt x="741" y="706"/>
                  </a:cubicBezTo>
                  <a:cubicBezTo>
                    <a:pt x="744" y="702"/>
                    <a:pt x="747" y="698"/>
                    <a:pt x="747" y="693"/>
                  </a:cubicBezTo>
                  <a:cubicBezTo>
                    <a:pt x="747" y="692"/>
                    <a:pt x="748" y="691"/>
                    <a:pt x="748" y="690"/>
                  </a:cubicBezTo>
                  <a:cubicBezTo>
                    <a:pt x="751" y="688"/>
                    <a:pt x="754" y="686"/>
                    <a:pt x="757" y="683"/>
                  </a:cubicBezTo>
                  <a:cubicBezTo>
                    <a:pt x="769" y="675"/>
                    <a:pt x="780" y="665"/>
                    <a:pt x="792" y="656"/>
                  </a:cubicBezTo>
                  <a:cubicBezTo>
                    <a:pt x="802" y="647"/>
                    <a:pt x="813" y="639"/>
                    <a:pt x="821" y="628"/>
                  </a:cubicBezTo>
                  <a:cubicBezTo>
                    <a:pt x="821" y="628"/>
                    <a:pt x="821" y="628"/>
                    <a:pt x="821" y="629"/>
                  </a:cubicBezTo>
                  <a:cubicBezTo>
                    <a:pt x="822" y="644"/>
                    <a:pt x="825" y="659"/>
                    <a:pt x="830" y="673"/>
                  </a:cubicBezTo>
                  <a:cubicBezTo>
                    <a:pt x="833" y="681"/>
                    <a:pt x="836" y="688"/>
                    <a:pt x="840" y="695"/>
                  </a:cubicBezTo>
                  <a:cubicBezTo>
                    <a:pt x="843" y="702"/>
                    <a:pt x="846" y="709"/>
                    <a:pt x="850" y="715"/>
                  </a:cubicBezTo>
                  <a:cubicBezTo>
                    <a:pt x="858" y="725"/>
                    <a:pt x="868" y="734"/>
                    <a:pt x="881" y="735"/>
                  </a:cubicBezTo>
                  <a:cubicBezTo>
                    <a:pt x="888" y="736"/>
                    <a:pt x="895" y="735"/>
                    <a:pt x="902" y="735"/>
                  </a:cubicBezTo>
                  <a:cubicBezTo>
                    <a:pt x="910" y="735"/>
                    <a:pt x="917" y="735"/>
                    <a:pt x="924" y="734"/>
                  </a:cubicBezTo>
                  <a:cubicBezTo>
                    <a:pt x="932" y="733"/>
                    <a:pt x="940" y="732"/>
                    <a:pt x="948" y="729"/>
                  </a:cubicBezTo>
                  <a:cubicBezTo>
                    <a:pt x="953" y="727"/>
                    <a:pt x="960" y="725"/>
                    <a:pt x="965" y="721"/>
                  </a:cubicBezTo>
                  <a:cubicBezTo>
                    <a:pt x="973" y="712"/>
                    <a:pt x="980" y="697"/>
                    <a:pt x="980" y="684"/>
                  </a:cubicBezTo>
                  <a:cubicBezTo>
                    <a:pt x="980" y="670"/>
                    <a:pt x="973" y="658"/>
                    <a:pt x="967" y="646"/>
                  </a:cubicBezTo>
                  <a:cubicBezTo>
                    <a:pt x="960" y="631"/>
                    <a:pt x="953" y="616"/>
                    <a:pt x="943" y="603"/>
                  </a:cubicBezTo>
                  <a:cubicBezTo>
                    <a:pt x="940" y="599"/>
                    <a:pt x="936" y="593"/>
                    <a:pt x="931" y="588"/>
                  </a:cubicBezTo>
                  <a:cubicBezTo>
                    <a:pt x="935" y="588"/>
                    <a:pt x="939" y="588"/>
                    <a:pt x="942" y="588"/>
                  </a:cubicBezTo>
                  <a:cubicBezTo>
                    <a:pt x="943" y="589"/>
                    <a:pt x="943" y="589"/>
                    <a:pt x="944" y="589"/>
                  </a:cubicBezTo>
                  <a:cubicBezTo>
                    <a:pt x="947" y="588"/>
                    <a:pt x="954" y="592"/>
                    <a:pt x="957" y="593"/>
                  </a:cubicBezTo>
                  <a:cubicBezTo>
                    <a:pt x="961" y="594"/>
                    <a:pt x="966" y="596"/>
                    <a:pt x="970" y="598"/>
                  </a:cubicBezTo>
                  <a:cubicBezTo>
                    <a:pt x="977" y="600"/>
                    <a:pt x="984" y="600"/>
                    <a:pt x="991" y="600"/>
                  </a:cubicBezTo>
                  <a:cubicBezTo>
                    <a:pt x="997" y="601"/>
                    <a:pt x="1003" y="601"/>
                    <a:pt x="1009" y="600"/>
                  </a:cubicBezTo>
                  <a:cubicBezTo>
                    <a:pt x="1023" y="598"/>
                    <a:pt x="1036" y="595"/>
                    <a:pt x="1050" y="593"/>
                  </a:cubicBezTo>
                  <a:cubicBezTo>
                    <a:pt x="1057" y="592"/>
                    <a:pt x="1064" y="590"/>
                    <a:pt x="1071" y="589"/>
                  </a:cubicBezTo>
                  <a:cubicBezTo>
                    <a:pt x="1078" y="589"/>
                    <a:pt x="1084" y="588"/>
                    <a:pt x="1091" y="588"/>
                  </a:cubicBezTo>
                  <a:cubicBezTo>
                    <a:pt x="1098" y="587"/>
                    <a:pt x="1105" y="585"/>
                    <a:pt x="1112" y="582"/>
                  </a:cubicBezTo>
                  <a:cubicBezTo>
                    <a:pt x="1119" y="579"/>
                    <a:pt x="1127" y="576"/>
                    <a:pt x="1135" y="574"/>
                  </a:cubicBezTo>
                  <a:cubicBezTo>
                    <a:pt x="1143" y="571"/>
                    <a:pt x="1155" y="567"/>
                    <a:pt x="1159" y="560"/>
                  </a:cubicBezTo>
                  <a:cubicBezTo>
                    <a:pt x="1161" y="558"/>
                    <a:pt x="1162" y="554"/>
                    <a:pt x="1160" y="552"/>
                  </a:cubicBezTo>
                  <a:close/>
                  <a:moveTo>
                    <a:pt x="1016" y="424"/>
                  </a:moveTo>
                  <a:cubicBezTo>
                    <a:pt x="1028" y="421"/>
                    <a:pt x="1041" y="418"/>
                    <a:pt x="1054" y="415"/>
                  </a:cubicBezTo>
                  <a:cubicBezTo>
                    <a:pt x="1065" y="413"/>
                    <a:pt x="1078" y="410"/>
                    <a:pt x="1090" y="412"/>
                  </a:cubicBezTo>
                  <a:cubicBezTo>
                    <a:pt x="1103" y="414"/>
                    <a:pt x="1115" y="423"/>
                    <a:pt x="1117" y="436"/>
                  </a:cubicBezTo>
                  <a:cubicBezTo>
                    <a:pt x="1118" y="439"/>
                    <a:pt x="1117" y="445"/>
                    <a:pt x="1120" y="447"/>
                  </a:cubicBezTo>
                  <a:cubicBezTo>
                    <a:pt x="1125" y="449"/>
                    <a:pt x="1129" y="449"/>
                    <a:pt x="1132" y="454"/>
                  </a:cubicBezTo>
                  <a:cubicBezTo>
                    <a:pt x="1137" y="464"/>
                    <a:pt x="1134" y="477"/>
                    <a:pt x="1129" y="486"/>
                  </a:cubicBezTo>
                  <a:cubicBezTo>
                    <a:pt x="1123" y="498"/>
                    <a:pt x="1116" y="510"/>
                    <a:pt x="1108" y="519"/>
                  </a:cubicBezTo>
                  <a:cubicBezTo>
                    <a:pt x="1103" y="524"/>
                    <a:pt x="1099" y="528"/>
                    <a:pt x="1095" y="533"/>
                  </a:cubicBezTo>
                  <a:cubicBezTo>
                    <a:pt x="1092" y="536"/>
                    <a:pt x="1089" y="540"/>
                    <a:pt x="1084" y="541"/>
                  </a:cubicBezTo>
                  <a:cubicBezTo>
                    <a:pt x="1084" y="541"/>
                    <a:pt x="1084" y="541"/>
                    <a:pt x="1084" y="541"/>
                  </a:cubicBezTo>
                  <a:cubicBezTo>
                    <a:pt x="1078" y="541"/>
                    <a:pt x="1072" y="542"/>
                    <a:pt x="1066" y="542"/>
                  </a:cubicBezTo>
                  <a:cubicBezTo>
                    <a:pt x="1049" y="544"/>
                    <a:pt x="1033" y="545"/>
                    <a:pt x="1016" y="545"/>
                  </a:cubicBezTo>
                  <a:cubicBezTo>
                    <a:pt x="1007" y="545"/>
                    <a:pt x="998" y="545"/>
                    <a:pt x="989" y="545"/>
                  </a:cubicBezTo>
                  <a:cubicBezTo>
                    <a:pt x="991" y="544"/>
                    <a:pt x="992" y="544"/>
                    <a:pt x="994" y="544"/>
                  </a:cubicBezTo>
                  <a:cubicBezTo>
                    <a:pt x="996" y="544"/>
                    <a:pt x="999" y="544"/>
                    <a:pt x="1002" y="544"/>
                  </a:cubicBezTo>
                  <a:cubicBezTo>
                    <a:pt x="1001" y="544"/>
                    <a:pt x="1001" y="544"/>
                    <a:pt x="1001" y="544"/>
                  </a:cubicBezTo>
                  <a:cubicBezTo>
                    <a:pt x="1001" y="544"/>
                    <a:pt x="1001" y="545"/>
                    <a:pt x="1001" y="545"/>
                  </a:cubicBezTo>
                  <a:cubicBezTo>
                    <a:pt x="1005" y="545"/>
                    <a:pt x="1008" y="544"/>
                    <a:pt x="1012" y="544"/>
                  </a:cubicBezTo>
                  <a:cubicBezTo>
                    <a:pt x="1013" y="544"/>
                    <a:pt x="1014" y="544"/>
                    <a:pt x="1015" y="544"/>
                  </a:cubicBezTo>
                  <a:cubicBezTo>
                    <a:pt x="1021" y="544"/>
                    <a:pt x="1027" y="544"/>
                    <a:pt x="1033" y="543"/>
                  </a:cubicBezTo>
                  <a:cubicBezTo>
                    <a:pt x="1040" y="541"/>
                    <a:pt x="1045" y="539"/>
                    <a:pt x="1051" y="537"/>
                  </a:cubicBezTo>
                  <a:cubicBezTo>
                    <a:pt x="1052" y="537"/>
                    <a:pt x="1051" y="536"/>
                    <a:pt x="1051" y="536"/>
                  </a:cubicBezTo>
                  <a:cubicBezTo>
                    <a:pt x="1045" y="538"/>
                    <a:pt x="1038" y="540"/>
                    <a:pt x="1031" y="541"/>
                  </a:cubicBezTo>
                  <a:cubicBezTo>
                    <a:pt x="1030" y="541"/>
                    <a:pt x="1028" y="541"/>
                    <a:pt x="1026" y="541"/>
                  </a:cubicBezTo>
                  <a:cubicBezTo>
                    <a:pt x="1033" y="540"/>
                    <a:pt x="1038" y="537"/>
                    <a:pt x="1044" y="536"/>
                  </a:cubicBezTo>
                  <a:cubicBezTo>
                    <a:pt x="1045" y="535"/>
                    <a:pt x="1045" y="535"/>
                    <a:pt x="1044" y="535"/>
                  </a:cubicBezTo>
                  <a:cubicBezTo>
                    <a:pt x="1037" y="536"/>
                    <a:pt x="1029" y="539"/>
                    <a:pt x="1022" y="540"/>
                  </a:cubicBezTo>
                  <a:cubicBezTo>
                    <a:pt x="1018" y="541"/>
                    <a:pt x="1015" y="541"/>
                    <a:pt x="1011" y="541"/>
                  </a:cubicBezTo>
                  <a:cubicBezTo>
                    <a:pt x="1011" y="541"/>
                    <a:pt x="1010" y="541"/>
                    <a:pt x="1010" y="541"/>
                  </a:cubicBezTo>
                  <a:cubicBezTo>
                    <a:pt x="1007" y="541"/>
                    <a:pt x="1003" y="541"/>
                    <a:pt x="1000" y="541"/>
                  </a:cubicBezTo>
                  <a:cubicBezTo>
                    <a:pt x="1007" y="539"/>
                    <a:pt x="1014" y="536"/>
                    <a:pt x="1020" y="534"/>
                  </a:cubicBezTo>
                  <a:cubicBezTo>
                    <a:pt x="1021" y="534"/>
                    <a:pt x="1020" y="533"/>
                    <a:pt x="1020" y="533"/>
                  </a:cubicBezTo>
                  <a:cubicBezTo>
                    <a:pt x="1008" y="537"/>
                    <a:pt x="996" y="540"/>
                    <a:pt x="984" y="543"/>
                  </a:cubicBezTo>
                  <a:cubicBezTo>
                    <a:pt x="984" y="543"/>
                    <a:pt x="984" y="543"/>
                    <a:pt x="984" y="543"/>
                  </a:cubicBezTo>
                  <a:cubicBezTo>
                    <a:pt x="982" y="543"/>
                    <a:pt x="981" y="543"/>
                    <a:pt x="979" y="544"/>
                  </a:cubicBezTo>
                  <a:cubicBezTo>
                    <a:pt x="978" y="544"/>
                    <a:pt x="977" y="544"/>
                    <a:pt x="977" y="544"/>
                  </a:cubicBezTo>
                  <a:cubicBezTo>
                    <a:pt x="981" y="542"/>
                    <a:pt x="985" y="539"/>
                    <a:pt x="989" y="537"/>
                  </a:cubicBezTo>
                  <a:cubicBezTo>
                    <a:pt x="996" y="533"/>
                    <a:pt x="1004" y="529"/>
                    <a:pt x="1012" y="527"/>
                  </a:cubicBezTo>
                  <a:cubicBezTo>
                    <a:pt x="1012" y="527"/>
                    <a:pt x="1012" y="526"/>
                    <a:pt x="1012" y="526"/>
                  </a:cubicBezTo>
                  <a:cubicBezTo>
                    <a:pt x="1003" y="528"/>
                    <a:pt x="997" y="531"/>
                    <a:pt x="989" y="535"/>
                  </a:cubicBezTo>
                  <a:cubicBezTo>
                    <a:pt x="985" y="536"/>
                    <a:pt x="982" y="538"/>
                    <a:pt x="978" y="540"/>
                  </a:cubicBezTo>
                  <a:cubicBezTo>
                    <a:pt x="976" y="541"/>
                    <a:pt x="973" y="542"/>
                    <a:pt x="971" y="543"/>
                  </a:cubicBezTo>
                  <a:cubicBezTo>
                    <a:pt x="970" y="543"/>
                    <a:pt x="969" y="543"/>
                    <a:pt x="968" y="543"/>
                  </a:cubicBezTo>
                  <a:cubicBezTo>
                    <a:pt x="962" y="542"/>
                    <a:pt x="955" y="541"/>
                    <a:pt x="950" y="544"/>
                  </a:cubicBezTo>
                  <a:cubicBezTo>
                    <a:pt x="946" y="546"/>
                    <a:pt x="943" y="548"/>
                    <a:pt x="941" y="552"/>
                  </a:cubicBezTo>
                  <a:cubicBezTo>
                    <a:pt x="938" y="550"/>
                    <a:pt x="933" y="551"/>
                    <a:pt x="930" y="551"/>
                  </a:cubicBezTo>
                  <a:cubicBezTo>
                    <a:pt x="929" y="551"/>
                    <a:pt x="928" y="551"/>
                    <a:pt x="927" y="551"/>
                  </a:cubicBezTo>
                  <a:cubicBezTo>
                    <a:pt x="937" y="549"/>
                    <a:pt x="947" y="544"/>
                    <a:pt x="956" y="541"/>
                  </a:cubicBezTo>
                  <a:cubicBezTo>
                    <a:pt x="964" y="538"/>
                    <a:pt x="971" y="535"/>
                    <a:pt x="978" y="532"/>
                  </a:cubicBezTo>
                  <a:cubicBezTo>
                    <a:pt x="985" y="528"/>
                    <a:pt x="993" y="524"/>
                    <a:pt x="1001" y="521"/>
                  </a:cubicBezTo>
                  <a:cubicBezTo>
                    <a:pt x="1001" y="520"/>
                    <a:pt x="1001" y="519"/>
                    <a:pt x="1000" y="520"/>
                  </a:cubicBezTo>
                  <a:cubicBezTo>
                    <a:pt x="992" y="523"/>
                    <a:pt x="985" y="527"/>
                    <a:pt x="977" y="530"/>
                  </a:cubicBezTo>
                  <a:cubicBezTo>
                    <a:pt x="970" y="533"/>
                    <a:pt x="963" y="535"/>
                    <a:pt x="955" y="538"/>
                  </a:cubicBezTo>
                  <a:cubicBezTo>
                    <a:pt x="942" y="543"/>
                    <a:pt x="928" y="548"/>
                    <a:pt x="914" y="549"/>
                  </a:cubicBezTo>
                  <a:cubicBezTo>
                    <a:pt x="913" y="549"/>
                    <a:pt x="913" y="550"/>
                    <a:pt x="912" y="550"/>
                  </a:cubicBezTo>
                  <a:cubicBezTo>
                    <a:pt x="912" y="550"/>
                    <a:pt x="911" y="550"/>
                    <a:pt x="911" y="550"/>
                  </a:cubicBezTo>
                  <a:cubicBezTo>
                    <a:pt x="909" y="550"/>
                    <a:pt x="907" y="550"/>
                    <a:pt x="905" y="550"/>
                  </a:cubicBezTo>
                  <a:cubicBezTo>
                    <a:pt x="905" y="550"/>
                    <a:pt x="906" y="549"/>
                    <a:pt x="906" y="549"/>
                  </a:cubicBezTo>
                  <a:cubicBezTo>
                    <a:pt x="906" y="549"/>
                    <a:pt x="907" y="549"/>
                    <a:pt x="907" y="549"/>
                  </a:cubicBezTo>
                  <a:cubicBezTo>
                    <a:pt x="911" y="549"/>
                    <a:pt x="915" y="547"/>
                    <a:pt x="919" y="545"/>
                  </a:cubicBezTo>
                  <a:cubicBezTo>
                    <a:pt x="924" y="543"/>
                    <a:pt x="929" y="540"/>
                    <a:pt x="934" y="538"/>
                  </a:cubicBezTo>
                  <a:cubicBezTo>
                    <a:pt x="944" y="532"/>
                    <a:pt x="954" y="526"/>
                    <a:pt x="965" y="523"/>
                  </a:cubicBezTo>
                  <a:cubicBezTo>
                    <a:pt x="966" y="522"/>
                    <a:pt x="966" y="521"/>
                    <a:pt x="965" y="521"/>
                  </a:cubicBezTo>
                  <a:cubicBezTo>
                    <a:pt x="954" y="525"/>
                    <a:pt x="944" y="529"/>
                    <a:pt x="934" y="534"/>
                  </a:cubicBezTo>
                  <a:cubicBezTo>
                    <a:pt x="929" y="536"/>
                    <a:pt x="924" y="539"/>
                    <a:pt x="919" y="541"/>
                  </a:cubicBezTo>
                  <a:cubicBezTo>
                    <a:pt x="916" y="543"/>
                    <a:pt x="912" y="544"/>
                    <a:pt x="909" y="545"/>
                  </a:cubicBezTo>
                  <a:cubicBezTo>
                    <a:pt x="910" y="545"/>
                    <a:pt x="910" y="544"/>
                    <a:pt x="910" y="544"/>
                  </a:cubicBezTo>
                  <a:cubicBezTo>
                    <a:pt x="911" y="543"/>
                    <a:pt x="912" y="543"/>
                    <a:pt x="913" y="542"/>
                  </a:cubicBezTo>
                  <a:cubicBezTo>
                    <a:pt x="916" y="541"/>
                    <a:pt x="919" y="539"/>
                    <a:pt x="921" y="538"/>
                  </a:cubicBezTo>
                  <a:cubicBezTo>
                    <a:pt x="928" y="534"/>
                    <a:pt x="934" y="529"/>
                    <a:pt x="940" y="525"/>
                  </a:cubicBezTo>
                  <a:cubicBezTo>
                    <a:pt x="947" y="521"/>
                    <a:pt x="954" y="517"/>
                    <a:pt x="960" y="513"/>
                  </a:cubicBezTo>
                  <a:cubicBezTo>
                    <a:pt x="967" y="508"/>
                    <a:pt x="974" y="504"/>
                    <a:pt x="980" y="500"/>
                  </a:cubicBezTo>
                  <a:cubicBezTo>
                    <a:pt x="981" y="500"/>
                    <a:pt x="980" y="500"/>
                    <a:pt x="980" y="500"/>
                  </a:cubicBezTo>
                  <a:cubicBezTo>
                    <a:pt x="964" y="508"/>
                    <a:pt x="950" y="518"/>
                    <a:pt x="934" y="527"/>
                  </a:cubicBezTo>
                  <a:cubicBezTo>
                    <a:pt x="928" y="531"/>
                    <a:pt x="923" y="534"/>
                    <a:pt x="917" y="537"/>
                  </a:cubicBezTo>
                  <a:cubicBezTo>
                    <a:pt x="918" y="535"/>
                    <a:pt x="920" y="534"/>
                    <a:pt x="921" y="532"/>
                  </a:cubicBezTo>
                  <a:cubicBezTo>
                    <a:pt x="921" y="532"/>
                    <a:pt x="921" y="532"/>
                    <a:pt x="921" y="532"/>
                  </a:cubicBezTo>
                  <a:cubicBezTo>
                    <a:pt x="926" y="532"/>
                    <a:pt x="930" y="529"/>
                    <a:pt x="934" y="526"/>
                  </a:cubicBezTo>
                  <a:cubicBezTo>
                    <a:pt x="939" y="523"/>
                    <a:pt x="943" y="520"/>
                    <a:pt x="948" y="517"/>
                  </a:cubicBezTo>
                  <a:cubicBezTo>
                    <a:pt x="957" y="510"/>
                    <a:pt x="965" y="503"/>
                    <a:pt x="972" y="495"/>
                  </a:cubicBezTo>
                  <a:cubicBezTo>
                    <a:pt x="973" y="494"/>
                    <a:pt x="972" y="494"/>
                    <a:pt x="972" y="494"/>
                  </a:cubicBezTo>
                  <a:cubicBezTo>
                    <a:pt x="964" y="503"/>
                    <a:pt x="955" y="510"/>
                    <a:pt x="945" y="516"/>
                  </a:cubicBezTo>
                  <a:cubicBezTo>
                    <a:pt x="940" y="519"/>
                    <a:pt x="936" y="522"/>
                    <a:pt x="931" y="524"/>
                  </a:cubicBezTo>
                  <a:cubicBezTo>
                    <a:pt x="930" y="525"/>
                    <a:pt x="929" y="525"/>
                    <a:pt x="928" y="526"/>
                  </a:cubicBezTo>
                  <a:cubicBezTo>
                    <a:pt x="928" y="526"/>
                    <a:pt x="928" y="526"/>
                    <a:pt x="928" y="525"/>
                  </a:cubicBezTo>
                  <a:cubicBezTo>
                    <a:pt x="928" y="525"/>
                    <a:pt x="928" y="525"/>
                    <a:pt x="928" y="525"/>
                  </a:cubicBezTo>
                  <a:cubicBezTo>
                    <a:pt x="934" y="521"/>
                    <a:pt x="939" y="517"/>
                    <a:pt x="945" y="513"/>
                  </a:cubicBezTo>
                  <a:cubicBezTo>
                    <a:pt x="950" y="510"/>
                    <a:pt x="953" y="508"/>
                    <a:pt x="957" y="502"/>
                  </a:cubicBezTo>
                  <a:cubicBezTo>
                    <a:pt x="957" y="502"/>
                    <a:pt x="957" y="502"/>
                    <a:pt x="957" y="502"/>
                  </a:cubicBezTo>
                  <a:cubicBezTo>
                    <a:pt x="960" y="499"/>
                    <a:pt x="963" y="496"/>
                    <a:pt x="965" y="494"/>
                  </a:cubicBezTo>
                  <a:cubicBezTo>
                    <a:pt x="974" y="485"/>
                    <a:pt x="983" y="476"/>
                    <a:pt x="994" y="469"/>
                  </a:cubicBezTo>
                  <a:cubicBezTo>
                    <a:pt x="994" y="469"/>
                    <a:pt x="994" y="468"/>
                    <a:pt x="993" y="469"/>
                  </a:cubicBezTo>
                  <a:cubicBezTo>
                    <a:pt x="983" y="474"/>
                    <a:pt x="975" y="483"/>
                    <a:pt x="966" y="491"/>
                  </a:cubicBezTo>
                  <a:cubicBezTo>
                    <a:pt x="964" y="492"/>
                    <a:pt x="962" y="494"/>
                    <a:pt x="960" y="496"/>
                  </a:cubicBezTo>
                  <a:cubicBezTo>
                    <a:pt x="957" y="497"/>
                    <a:pt x="954" y="499"/>
                    <a:pt x="951" y="501"/>
                  </a:cubicBezTo>
                  <a:cubicBezTo>
                    <a:pt x="953" y="499"/>
                    <a:pt x="955" y="497"/>
                    <a:pt x="957" y="495"/>
                  </a:cubicBezTo>
                  <a:cubicBezTo>
                    <a:pt x="964" y="488"/>
                    <a:pt x="972" y="481"/>
                    <a:pt x="979" y="475"/>
                  </a:cubicBezTo>
                  <a:cubicBezTo>
                    <a:pt x="982" y="471"/>
                    <a:pt x="986" y="468"/>
                    <a:pt x="989" y="465"/>
                  </a:cubicBezTo>
                  <a:cubicBezTo>
                    <a:pt x="993" y="461"/>
                    <a:pt x="997" y="459"/>
                    <a:pt x="1001" y="457"/>
                  </a:cubicBezTo>
                  <a:cubicBezTo>
                    <a:pt x="1006" y="453"/>
                    <a:pt x="1012" y="448"/>
                    <a:pt x="1019" y="447"/>
                  </a:cubicBezTo>
                  <a:cubicBezTo>
                    <a:pt x="1019" y="447"/>
                    <a:pt x="1019" y="446"/>
                    <a:pt x="1019" y="446"/>
                  </a:cubicBezTo>
                  <a:cubicBezTo>
                    <a:pt x="1013" y="446"/>
                    <a:pt x="1008" y="449"/>
                    <a:pt x="1003" y="453"/>
                  </a:cubicBezTo>
                  <a:cubicBezTo>
                    <a:pt x="997" y="458"/>
                    <a:pt x="990" y="462"/>
                    <a:pt x="984" y="468"/>
                  </a:cubicBezTo>
                  <a:cubicBezTo>
                    <a:pt x="975" y="474"/>
                    <a:pt x="967" y="481"/>
                    <a:pt x="959" y="489"/>
                  </a:cubicBezTo>
                  <a:cubicBezTo>
                    <a:pt x="955" y="492"/>
                    <a:pt x="951" y="497"/>
                    <a:pt x="947" y="501"/>
                  </a:cubicBezTo>
                  <a:cubicBezTo>
                    <a:pt x="955" y="492"/>
                    <a:pt x="964" y="484"/>
                    <a:pt x="972" y="476"/>
                  </a:cubicBezTo>
                  <a:cubicBezTo>
                    <a:pt x="977" y="471"/>
                    <a:pt x="982" y="465"/>
                    <a:pt x="987" y="462"/>
                  </a:cubicBezTo>
                  <a:cubicBezTo>
                    <a:pt x="992" y="459"/>
                    <a:pt x="996" y="457"/>
                    <a:pt x="1000" y="452"/>
                  </a:cubicBezTo>
                  <a:cubicBezTo>
                    <a:pt x="1001" y="452"/>
                    <a:pt x="1000" y="451"/>
                    <a:pt x="999" y="451"/>
                  </a:cubicBezTo>
                  <a:cubicBezTo>
                    <a:pt x="990" y="461"/>
                    <a:pt x="978" y="467"/>
                    <a:pt x="969" y="476"/>
                  </a:cubicBezTo>
                  <a:cubicBezTo>
                    <a:pt x="962" y="483"/>
                    <a:pt x="954" y="489"/>
                    <a:pt x="948" y="496"/>
                  </a:cubicBezTo>
                  <a:cubicBezTo>
                    <a:pt x="949" y="494"/>
                    <a:pt x="950" y="492"/>
                    <a:pt x="951" y="490"/>
                  </a:cubicBezTo>
                  <a:cubicBezTo>
                    <a:pt x="952" y="491"/>
                    <a:pt x="952" y="491"/>
                    <a:pt x="953" y="491"/>
                  </a:cubicBezTo>
                  <a:cubicBezTo>
                    <a:pt x="958" y="487"/>
                    <a:pt x="962" y="481"/>
                    <a:pt x="966" y="476"/>
                  </a:cubicBezTo>
                  <a:cubicBezTo>
                    <a:pt x="970" y="471"/>
                    <a:pt x="974" y="467"/>
                    <a:pt x="979" y="463"/>
                  </a:cubicBezTo>
                  <a:cubicBezTo>
                    <a:pt x="988" y="454"/>
                    <a:pt x="999" y="447"/>
                    <a:pt x="1008" y="439"/>
                  </a:cubicBezTo>
                  <a:cubicBezTo>
                    <a:pt x="1009" y="439"/>
                    <a:pt x="1008" y="439"/>
                    <a:pt x="1008" y="439"/>
                  </a:cubicBezTo>
                  <a:cubicBezTo>
                    <a:pt x="996" y="444"/>
                    <a:pt x="987" y="453"/>
                    <a:pt x="977" y="461"/>
                  </a:cubicBezTo>
                  <a:cubicBezTo>
                    <a:pt x="972" y="466"/>
                    <a:pt x="968" y="471"/>
                    <a:pt x="963" y="475"/>
                  </a:cubicBezTo>
                  <a:cubicBezTo>
                    <a:pt x="961" y="478"/>
                    <a:pt x="959" y="480"/>
                    <a:pt x="957" y="482"/>
                  </a:cubicBezTo>
                  <a:cubicBezTo>
                    <a:pt x="965" y="470"/>
                    <a:pt x="972" y="457"/>
                    <a:pt x="976" y="443"/>
                  </a:cubicBezTo>
                  <a:cubicBezTo>
                    <a:pt x="977" y="441"/>
                    <a:pt x="977" y="439"/>
                    <a:pt x="978" y="438"/>
                  </a:cubicBezTo>
                  <a:cubicBezTo>
                    <a:pt x="978" y="438"/>
                    <a:pt x="979" y="437"/>
                    <a:pt x="979" y="437"/>
                  </a:cubicBezTo>
                  <a:cubicBezTo>
                    <a:pt x="990" y="431"/>
                    <a:pt x="1004" y="428"/>
                    <a:pt x="1016" y="424"/>
                  </a:cubicBezTo>
                  <a:close/>
                  <a:moveTo>
                    <a:pt x="893" y="481"/>
                  </a:moveTo>
                  <a:cubicBezTo>
                    <a:pt x="893" y="481"/>
                    <a:pt x="893" y="481"/>
                    <a:pt x="893" y="481"/>
                  </a:cubicBezTo>
                  <a:cubicBezTo>
                    <a:pt x="893" y="481"/>
                    <a:pt x="893" y="481"/>
                    <a:pt x="894" y="481"/>
                  </a:cubicBezTo>
                  <a:cubicBezTo>
                    <a:pt x="895" y="480"/>
                    <a:pt x="894" y="478"/>
                    <a:pt x="894" y="477"/>
                  </a:cubicBezTo>
                  <a:cubicBezTo>
                    <a:pt x="895" y="474"/>
                    <a:pt x="895" y="471"/>
                    <a:pt x="896" y="469"/>
                  </a:cubicBezTo>
                  <a:cubicBezTo>
                    <a:pt x="896" y="466"/>
                    <a:pt x="896" y="462"/>
                    <a:pt x="895" y="459"/>
                  </a:cubicBezTo>
                  <a:cubicBezTo>
                    <a:pt x="895" y="456"/>
                    <a:pt x="896" y="452"/>
                    <a:pt x="895" y="448"/>
                  </a:cubicBezTo>
                  <a:cubicBezTo>
                    <a:pt x="895" y="448"/>
                    <a:pt x="894" y="448"/>
                    <a:pt x="894" y="448"/>
                  </a:cubicBezTo>
                  <a:cubicBezTo>
                    <a:pt x="893" y="452"/>
                    <a:pt x="894" y="455"/>
                    <a:pt x="894" y="459"/>
                  </a:cubicBezTo>
                  <a:cubicBezTo>
                    <a:pt x="894" y="462"/>
                    <a:pt x="893" y="466"/>
                    <a:pt x="894" y="469"/>
                  </a:cubicBezTo>
                  <a:cubicBezTo>
                    <a:pt x="894" y="471"/>
                    <a:pt x="893" y="474"/>
                    <a:pt x="892" y="477"/>
                  </a:cubicBezTo>
                  <a:cubicBezTo>
                    <a:pt x="892" y="476"/>
                    <a:pt x="892" y="475"/>
                    <a:pt x="892" y="475"/>
                  </a:cubicBezTo>
                  <a:cubicBezTo>
                    <a:pt x="890" y="465"/>
                    <a:pt x="889" y="455"/>
                    <a:pt x="885" y="446"/>
                  </a:cubicBezTo>
                  <a:cubicBezTo>
                    <a:pt x="883" y="441"/>
                    <a:pt x="880" y="437"/>
                    <a:pt x="877" y="432"/>
                  </a:cubicBezTo>
                  <a:cubicBezTo>
                    <a:pt x="877" y="428"/>
                    <a:pt x="875" y="424"/>
                    <a:pt x="874" y="420"/>
                  </a:cubicBezTo>
                  <a:cubicBezTo>
                    <a:pt x="873" y="414"/>
                    <a:pt x="872" y="408"/>
                    <a:pt x="873" y="403"/>
                  </a:cubicBezTo>
                  <a:cubicBezTo>
                    <a:pt x="873" y="402"/>
                    <a:pt x="871" y="401"/>
                    <a:pt x="871" y="402"/>
                  </a:cubicBezTo>
                  <a:cubicBezTo>
                    <a:pt x="871" y="408"/>
                    <a:pt x="871" y="413"/>
                    <a:pt x="872" y="419"/>
                  </a:cubicBezTo>
                  <a:cubicBezTo>
                    <a:pt x="872" y="422"/>
                    <a:pt x="873" y="425"/>
                    <a:pt x="874" y="427"/>
                  </a:cubicBezTo>
                  <a:cubicBezTo>
                    <a:pt x="870" y="422"/>
                    <a:pt x="865" y="417"/>
                    <a:pt x="859" y="412"/>
                  </a:cubicBezTo>
                  <a:cubicBezTo>
                    <a:pt x="859" y="408"/>
                    <a:pt x="858" y="405"/>
                    <a:pt x="857" y="402"/>
                  </a:cubicBezTo>
                  <a:cubicBezTo>
                    <a:pt x="856" y="397"/>
                    <a:pt x="856" y="390"/>
                    <a:pt x="857" y="385"/>
                  </a:cubicBezTo>
                  <a:cubicBezTo>
                    <a:pt x="857" y="384"/>
                    <a:pt x="855" y="383"/>
                    <a:pt x="855" y="385"/>
                  </a:cubicBezTo>
                  <a:cubicBezTo>
                    <a:pt x="855" y="391"/>
                    <a:pt x="855" y="396"/>
                    <a:pt x="856" y="402"/>
                  </a:cubicBezTo>
                  <a:cubicBezTo>
                    <a:pt x="856" y="404"/>
                    <a:pt x="856" y="407"/>
                    <a:pt x="857" y="410"/>
                  </a:cubicBezTo>
                  <a:cubicBezTo>
                    <a:pt x="855" y="408"/>
                    <a:pt x="853" y="407"/>
                    <a:pt x="851" y="405"/>
                  </a:cubicBezTo>
                  <a:cubicBezTo>
                    <a:pt x="851" y="404"/>
                    <a:pt x="851" y="403"/>
                    <a:pt x="851" y="402"/>
                  </a:cubicBezTo>
                  <a:cubicBezTo>
                    <a:pt x="851" y="401"/>
                    <a:pt x="850" y="400"/>
                    <a:pt x="850" y="399"/>
                  </a:cubicBezTo>
                  <a:cubicBezTo>
                    <a:pt x="850" y="398"/>
                    <a:pt x="848" y="398"/>
                    <a:pt x="848" y="399"/>
                  </a:cubicBezTo>
                  <a:cubicBezTo>
                    <a:pt x="848" y="400"/>
                    <a:pt x="848" y="402"/>
                    <a:pt x="849" y="403"/>
                  </a:cubicBezTo>
                  <a:cubicBezTo>
                    <a:pt x="849" y="403"/>
                    <a:pt x="849" y="403"/>
                    <a:pt x="849" y="404"/>
                  </a:cubicBezTo>
                  <a:cubicBezTo>
                    <a:pt x="841" y="399"/>
                    <a:pt x="833" y="396"/>
                    <a:pt x="824" y="394"/>
                  </a:cubicBezTo>
                  <a:cubicBezTo>
                    <a:pt x="821" y="394"/>
                    <a:pt x="816" y="391"/>
                    <a:pt x="812" y="391"/>
                  </a:cubicBezTo>
                  <a:cubicBezTo>
                    <a:pt x="813" y="390"/>
                    <a:pt x="814" y="390"/>
                    <a:pt x="815" y="389"/>
                  </a:cubicBezTo>
                  <a:cubicBezTo>
                    <a:pt x="820" y="385"/>
                    <a:pt x="824" y="382"/>
                    <a:pt x="828" y="378"/>
                  </a:cubicBezTo>
                  <a:cubicBezTo>
                    <a:pt x="836" y="372"/>
                    <a:pt x="851" y="362"/>
                    <a:pt x="854" y="350"/>
                  </a:cubicBezTo>
                  <a:cubicBezTo>
                    <a:pt x="854" y="350"/>
                    <a:pt x="855" y="350"/>
                    <a:pt x="855" y="349"/>
                  </a:cubicBezTo>
                  <a:cubicBezTo>
                    <a:pt x="855" y="335"/>
                    <a:pt x="848" y="321"/>
                    <a:pt x="838" y="310"/>
                  </a:cubicBezTo>
                  <a:cubicBezTo>
                    <a:pt x="838" y="310"/>
                    <a:pt x="838" y="309"/>
                    <a:pt x="838" y="309"/>
                  </a:cubicBezTo>
                  <a:cubicBezTo>
                    <a:pt x="839" y="309"/>
                    <a:pt x="839" y="308"/>
                    <a:pt x="839" y="308"/>
                  </a:cubicBezTo>
                  <a:cubicBezTo>
                    <a:pt x="840" y="305"/>
                    <a:pt x="845" y="302"/>
                    <a:pt x="847" y="300"/>
                  </a:cubicBezTo>
                  <a:cubicBezTo>
                    <a:pt x="851" y="295"/>
                    <a:pt x="856" y="290"/>
                    <a:pt x="860" y="285"/>
                  </a:cubicBezTo>
                  <a:cubicBezTo>
                    <a:pt x="864" y="280"/>
                    <a:pt x="868" y="274"/>
                    <a:pt x="874" y="272"/>
                  </a:cubicBezTo>
                  <a:cubicBezTo>
                    <a:pt x="879" y="270"/>
                    <a:pt x="883" y="269"/>
                    <a:pt x="886" y="266"/>
                  </a:cubicBezTo>
                  <a:cubicBezTo>
                    <a:pt x="899" y="257"/>
                    <a:pt x="911" y="251"/>
                    <a:pt x="927" y="252"/>
                  </a:cubicBezTo>
                  <a:cubicBezTo>
                    <a:pt x="945" y="254"/>
                    <a:pt x="957" y="264"/>
                    <a:pt x="966" y="280"/>
                  </a:cubicBezTo>
                  <a:cubicBezTo>
                    <a:pt x="980" y="306"/>
                    <a:pt x="988" y="337"/>
                    <a:pt x="988" y="367"/>
                  </a:cubicBezTo>
                  <a:cubicBezTo>
                    <a:pt x="986" y="382"/>
                    <a:pt x="984" y="397"/>
                    <a:pt x="978" y="411"/>
                  </a:cubicBezTo>
                  <a:cubicBezTo>
                    <a:pt x="972" y="429"/>
                    <a:pt x="962" y="446"/>
                    <a:pt x="953" y="463"/>
                  </a:cubicBezTo>
                  <a:cubicBezTo>
                    <a:pt x="945" y="478"/>
                    <a:pt x="935" y="492"/>
                    <a:pt x="924" y="505"/>
                  </a:cubicBezTo>
                  <a:cubicBezTo>
                    <a:pt x="926" y="501"/>
                    <a:pt x="929" y="496"/>
                    <a:pt x="931" y="492"/>
                  </a:cubicBezTo>
                  <a:cubicBezTo>
                    <a:pt x="933" y="487"/>
                    <a:pt x="935" y="482"/>
                    <a:pt x="938" y="478"/>
                  </a:cubicBezTo>
                  <a:cubicBezTo>
                    <a:pt x="939" y="478"/>
                    <a:pt x="938" y="477"/>
                    <a:pt x="938" y="477"/>
                  </a:cubicBezTo>
                  <a:cubicBezTo>
                    <a:pt x="933" y="480"/>
                    <a:pt x="932" y="486"/>
                    <a:pt x="929" y="491"/>
                  </a:cubicBezTo>
                  <a:cubicBezTo>
                    <a:pt x="926" y="497"/>
                    <a:pt x="921" y="503"/>
                    <a:pt x="920" y="510"/>
                  </a:cubicBezTo>
                  <a:cubicBezTo>
                    <a:pt x="920" y="510"/>
                    <a:pt x="919" y="510"/>
                    <a:pt x="919" y="511"/>
                  </a:cubicBezTo>
                  <a:cubicBezTo>
                    <a:pt x="913" y="517"/>
                    <a:pt x="907" y="524"/>
                    <a:pt x="901" y="530"/>
                  </a:cubicBezTo>
                  <a:cubicBezTo>
                    <a:pt x="901" y="529"/>
                    <a:pt x="902" y="527"/>
                    <a:pt x="902" y="526"/>
                  </a:cubicBezTo>
                  <a:cubicBezTo>
                    <a:pt x="904" y="522"/>
                    <a:pt x="907" y="517"/>
                    <a:pt x="909" y="513"/>
                  </a:cubicBezTo>
                  <a:cubicBezTo>
                    <a:pt x="910" y="513"/>
                    <a:pt x="909" y="513"/>
                    <a:pt x="909" y="513"/>
                  </a:cubicBezTo>
                  <a:cubicBezTo>
                    <a:pt x="908" y="514"/>
                    <a:pt x="906" y="516"/>
                    <a:pt x="905" y="517"/>
                  </a:cubicBezTo>
                  <a:cubicBezTo>
                    <a:pt x="906" y="517"/>
                    <a:pt x="906" y="516"/>
                    <a:pt x="906" y="516"/>
                  </a:cubicBezTo>
                  <a:cubicBezTo>
                    <a:pt x="909" y="507"/>
                    <a:pt x="912" y="498"/>
                    <a:pt x="913" y="488"/>
                  </a:cubicBezTo>
                  <a:cubicBezTo>
                    <a:pt x="913" y="488"/>
                    <a:pt x="912" y="488"/>
                    <a:pt x="912" y="488"/>
                  </a:cubicBezTo>
                  <a:cubicBezTo>
                    <a:pt x="909" y="497"/>
                    <a:pt x="908" y="506"/>
                    <a:pt x="904" y="515"/>
                  </a:cubicBezTo>
                  <a:cubicBezTo>
                    <a:pt x="901" y="522"/>
                    <a:pt x="898" y="529"/>
                    <a:pt x="894" y="535"/>
                  </a:cubicBezTo>
                  <a:cubicBezTo>
                    <a:pt x="894" y="535"/>
                    <a:pt x="894" y="535"/>
                    <a:pt x="894" y="535"/>
                  </a:cubicBezTo>
                  <a:cubicBezTo>
                    <a:pt x="893" y="537"/>
                    <a:pt x="891" y="538"/>
                    <a:pt x="890" y="540"/>
                  </a:cubicBezTo>
                  <a:cubicBezTo>
                    <a:pt x="890" y="538"/>
                    <a:pt x="890" y="537"/>
                    <a:pt x="890" y="535"/>
                  </a:cubicBezTo>
                  <a:cubicBezTo>
                    <a:pt x="891" y="526"/>
                    <a:pt x="894" y="516"/>
                    <a:pt x="894" y="507"/>
                  </a:cubicBezTo>
                  <a:cubicBezTo>
                    <a:pt x="894" y="498"/>
                    <a:pt x="894" y="490"/>
                    <a:pt x="893" y="481"/>
                  </a:cubicBezTo>
                  <a:close/>
                  <a:moveTo>
                    <a:pt x="713" y="477"/>
                  </a:moveTo>
                  <a:cubicBezTo>
                    <a:pt x="712" y="474"/>
                    <a:pt x="712" y="471"/>
                    <a:pt x="711" y="468"/>
                  </a:cubicBezTo>
                  <a:cubicBezTo>
                    <a:pt x="710" y="459"/>
                    <a:pt x="714" y="450"/>
                    <a:pt x="715" y="441"/>
                  </a:cubicBezTo>
                  <a:cubicBezTo>
                    <a:pt x="716" y="435"/>
                    <a:pt x="717" y="429"/>
                    <a:pt x="721" y="424"/>
                  </a:cubicBezTo>
                  <a:cubicBezTo>
                    <a:pt x="724" y="421"/>
                    <a:pt x="728" y="418"/>
                    <a:pt x="731" y="416"/>
                  </a:cubicBezTo>
                  <a:cubicBezTo>
                    <a:pt x="735" y="415"/>
                    <a:pt x="739" y="414"/>
                    <a:pt x="742" y="414"/>
                  </a:cubicBezTo>
                  <a:cubicBezTo>
                    <a:pt x="740" y="414"/>
                    <a:pt x="738" y="415"/>
                    <a:pt x="737" y="416"/>
                  </a:cubicBezTo>
                  <a:cubicBezTo>
                    <a:pt x="733" y="418"/>
                    <a:pt x="729" y="421"/>
                    <a:pt x="726" y="424"/>
                  </a:cubicBezTo>
                  <a:cubicBezTo>
                    <a:pt x="720" y="433"/>
                    <a:pt x="716" y="443"/>
                    <a:pt x="714" y="454"/>
                  </a:cubicBezTo>
                  <a:cubicBezTo>
                    <a:pt x="713" y="461"/>
                    <a:pt x="712" y="469"/>
                    <a:pt x="713" y="477"/>
                  </a:cubicBezTo>
                  <a:close/>
                  <a:moveTo>
                    <a:pt x="712" y="421"/>
                  </a:moveTo>
                  <a:cubicBezTo>
                    <a:pt x="712" y="420"/>
                    <a:pt x="711" y="418"/>
                    <a:pt x="709" y="416"/>
                  </a:cubicBezTo>
                  <a:cubicBezTo>
                    <a:pt x="712" y="417"/>
                    <a:pt x="715" y="417"/>
                    <a:pt x="717" y="417"/>
                  </a:cubicBezTo>
                  <a:cubicBezTo>
                    <a:pt x="720" y="417"/>
                    <a:pt x="723" y="417"/>
                    <a:pt x="726" y="416"/>
                  </a:cubicBezTo>
                  <a:cubicBezTo>
                    <a:pt x="721" y="419"/>
                    <a:pt x="718" y="423"/>
                    <a:pt x="715" y="428"/>
                  </a:cubicBezTo>
                  <a:cubicBezTo>
                    <a:pt x="714" y="425"/>
                    <a:pt x="713" y="421"/>
                    <a:pt x="712" y="421"/>
                  </a:cubicBezTo>
                  <a:close/>
                  <a:moveTo>
                    <a:pt x="741" y="410"/>
                  </a:moveTo>
                  <a:cubicBezTo>
                    <a:pt x="728" y="413"/>
                    <a:pt x="715" y="413"/>
                    <a:pt x="702" y="412"/>
                  </a:cubicBezTo>
                  <a:cubicBezTo>
                    <a:pt x="695" y="411"/>
                    <a:pt x="689" y="411"/>
                    <a:pt x="682" y="410"/>
                  </a:cubicBezTo>
                  <a:cubicBezTo>
                    <a:pt x="676" y="409"/>
                    <a:pt x="670" y="409"/>
                    <a:pt x="664" y="407"/>
                  </a:cubicBezTo>
                  <a:cubicBezTo>
                    <a:pt x="653" y="404"/>
                    <a:pt x="644" y="398"/>
                    <a:pt x="636" y="390"/>
                  </a:cubicBezTo>
                  <a:cubicBezTo>
                    <a:pt x="632" y="386"/>
                    <a:pt x="626" y="379"/>
                    <a:pt x="620" y="383"/>
                  </a:cubicBezTo>
                  <a:cubicBezTo>
                    <a:pt x="619" y="383"/>
                    <a:pt x="619" y="384"/>
                    <a:pt x="620" y="384"/>
                  </a:cubicBezTo>
                  <a:cubicBezTo>
                    <a:pt x="628" y="385"/>
                    <a:pt x="633" y="393"/>
                    <a:pt x="639" y="399"/>
                  </a:cubicBezTo>
                  <a:cubicBezTo>
                    <a:pt x="638" y="398"/>
                    <a:pt x="637" y="398"/>
                    <a:pt x="635" y="397"/>
                  </a:cubicBezTo>
                  <a:cubicBezTo>
                    <a:pt x="634" y="396"/>
                    <a:pt x="633" y="396"/>
                    <a:pt x="632" y="396"/>
                  </a:cubicBezTo>
                  <a:cubicBezTo>
                    <a:pt x="631" y="396"/>
                    <a:pt x="631" y="396"/>
                    <a:pt x="631" y="396"/>
                  </a:cubicBezTo>
                  <a:cubicBezTo>
                    <a:pt x="630" y="399"/>
                    <a:pt x="636" y="399"/>
                    <a:pt x="637" y="400"/>
                  </a:cubicBezTo>
                  <a:cubicBezTo>
                    <a:pt x="640" y="402"/>
                    <a:pt x="643" y="404"/>
                    <a:pt x="646" y="406"/>
                  </a:cubicBezTo>
                  <a:cubicBezTo>
                    <a:pt x="647" y="406"/>
                    <a:pt x="647" y="405"/>
                    <a:pt x="647" y="405"/>
                  </a:cubicBezTo>
                  <a:cubicBezTo>
                    <a:pt x="647" y="405"/>
                    <a:pt x="647" y="404"/>
                    <a:pt x="646" y="404"/>
                  </a:cubicBezTo>
                  <a:cubicBezTo>
                    <a:pt x="656" y="409"/>
                    <a:pt x="665" y="412"/>
                    <a:pt x="676" y="413"/>
                  </a:cubicBezTo>
                  <a:cubicBezTo>
                    <a:pt x="685" y="414"/>
                    <a:pt x="695" y="415"/>
                    <a:pt x="704" y="416"/>
                  </a:cubicBezTo>
                  <a:cubicBezTo>
                    <a:pt x="705" y="417"/>
                    <a:pt x="706" y="417"/>
                    <a:pt x="707" y="418"/>
                  </a:cubicBezTo>
                  <a:cubicBezTo>
                    <a:pt x="709" y="420"/>
                    <a:pt x="710" y="422"/>
                    <a:pt x="711" y="424"/>
                  </a:cubicBezTo>
                  <a:cubicBezTo>
                    <a:pt x="712" y="425"/>
                    <a:pt x="713" y="429"/>
                    <a:pt x="714" y="430"/>
                  </a:cubicBezTo>
                  <a:cubicBezTo>
                    <a:pt x="714" y="431"/>
                    <a:pt x="713" y="432"/>
                    <a:pt x="713" y="433"/>
                  </a:cubicBezTo>
                  <a:cubicBezTo>
                    <a:pt x="712" y="439"/>
                    <a:pt x="712" y="444"/>
                    <a:pt x="710" y="450"/>
                  </a:cubicBezTo>
                  <a:cubicBezTo>
                    <a:pt x="709" y="454"/>
                    <a:pt x="708" y="459"/>
                    <a:pt x="707" y="463"/>
                  </a:cubicBezTo>
                  <a:cubicBezTo>
                    <a:pt x="702" y="472"/>
                    <a:pt x="691" y="476"/>
                    <a:pt x="683" y="480"/>
                  </a:cubicBezTo>
                  <a:cubicBezTo>
                    <a:pt x="671" y="485"/>
                    <a:pt x="660" y="489"/>
                    <a:pt x="648" y="494"/>
                  </a:cubicBezTo>
                  <a:cubicBezTo>
                    <a:pt x="642" y="496"/>
                    <a:pt x="636" y="499"/>
                    <a:pt x="630" y="500"/>
                  </a:cubicBezTo>
                  <a:cubicBezTo>
                    <a:pt x="624" y="501"/>
                    <a:pt x="619" y="501"/>
                    <a:pt x="613" y="502"/>
                  </a:cubicBezTo>
                  <a:cubicBezTo>
                    <a:pt x="601" y="503"/>
                    <a:pt x="590" y="500"/>
                    <a:pt x="581" y="493"/>
                  </a:cubicBezTo>
                  <a:cubicBezTo>
                    <a:pt x="572" y="487"/>
                    <a:pt x="563" y="477"/>
                    <a:pt x="557" y="468"/>
                  </a:cubicBezTo>
                  <a:cubicBezTo>
                    <a:pt x="550" y="457"/>
                    <a:pt x="547" y="445"/>
                    <a:pt x="543" y="434"/>
                  </a:cubicBezTo>
                  <a:cubicBezTo>
                    <a:pt x="539" y="423"/>
                    <a:pt x="536" y="412"/>
                    <a:pt x="540" y="401"/>
                  </a:cubicBezTo>
                  <a:cubicBezTo>
                    <a:pt x="542" y="395"/>
                    <a:pt x="543" y="389"/>
                    <a:pt x="545" y="383"/>
                  </a:cubicBezTo>
                  <a:cubicBezTo>
                    <a:pt x="547" y="378"/>
                    <a:pt x="550" y="375"/>
                    <a:pt x="553" y="371"/>
                  </a:cubicBezTo>
                  <a:cubicBezTo>
                    <a:pt x="560" y="366"/>
                    <a:pt x="567" y="360"/>
                    <a:pt x="576" y="360"/>
                  </a:cubicBezTo>
                  <a:cubicBezTo>
                    <a:pt x="583" y="360"/>
                    <a:pt x="589" y="361"/>
                    <a:pt x="595" y="364"/>
                  </a:cubicBezTo>
                  <a:cubicBezTo>
                    <a:pt x="598" y="365"/>
                    <a:pt x="601" y="367"/>
                    <a:pt x="604" y="368"/>
                  </a:cubicBezTo>
                  <a:cubicBezTo>
                    <a:pt x="606" y="369"/>
                    <a:pt x="607" y="370"/>
                    <a:pt x="609" y="370"/>
                  </a:cubicBezTo>
                  <a:cubicBezTo>
                    <a:pt x="609" y="370"/>
                    <a:pt x="609" y="370"/>
                    <a:pt x="609" y="370"/>
                  </a:cubicBezTo>
                  <a:cubicBezTo>
                    <a:pt x="608" y="371"/>
                    <a:pt x="607" y="372"/>
                    <a:pt x="607" y="373"/>
                  </a:cubicBezTo>
                  <a:cubicBezTo>
                    <a:pt x="606" y="375"/>
                    <a:pt x="605" y="378"/>
                    <a:pt x="605" y="380"/>
                  </a:cubicBezTo>
                  <a:cubicBezTo>
                    <a:pt x="593" y="374"/>
                    <a:pt x="579" y="385"/>
                    <a:pt x="567" y="386"/>
                  </a:cubicBezTo>
                  <a:cubicBezTo>
                    <a:pt x="566" y="386"/>
                    <a:pt x="566" y="388"/>
                    <a:pt x="567" y="388"/>
                  </a:cubicBezTo>
                  <a:cubicBezTo>
                    <a:pt x="573" y="387"/>
                    <a:pt x="579" y="384"/>
                    <a:pt x="584" y="383"/>
                  </a:cubicBezTo>
                  <a:cubicBezTo>
                    <a:pt x="591" y="381"/>
                    <a:pt x="598" y="380"/>
                    <a:pt x="604" y="381"/>
                  </a:cubicBezTo>
                  <a:cubicBezTo>
                    <a:pt x="605" y="381"/>
                    <a:pt x="605" y="381"/>
                    <a:pt x="605" y="381"/>
                  </a:cubicBezTo>
                  <a:cubicBezTo>
                    <a:pt x="605" y="381"/>
                    <a:pt x="605" y="382"/>
                    <a:pt x="605" y="383"/>
                  </a:cubicBezTo>
                  <a:cubicBezTo>
                    <a:pt x="604" y="383"/>
                    <a:pt x="604" y="383"/>
                    <a:pt x="603" y="384"/>
                  </a:cubicBezTo>
                  <a:cubicBezTo>
                    <a:pt x="602" y="386"/>
                    <a:pt x="601" y="389"/>
                    <a:pt x="601" y="391"/>
                  </a:cubicBezTo>
                  <a:cubicBezTo>
                    <a:pt x="595" y="392"/>
                    <a:pt x="592" y="397"/>
                    <a:pt x="587" y="400"/>
                  </a:cubicBezTo>
                  <a:cubicBezTo>
                    <a:pt x="583" y="402"/>
                    <a:pt x="581" y="404"/>
                    <a:pt x="578" y="407"/>
                  </a:cubicBezTo>
                  <a:cubicBezTo>
                    <a:pt x="576" y="409"/>
                    <a:pt x="574" y="410"/>
                    <a:pt x="571" y="412"/>
                  </a:cubicBezTo>
                  <a:cubicBezTo>
                    <a:pt x="571" y="412"/>
                    <a:pt x="571" y="412"/>
                    <a:pt x="570" y="412"/>
                  </a:cubicBezTo>
                  <a:cubicBezTo>
                    <a:pt x="570" y="413"/>
                    <a:pt x="569" y="414"/>
                    <a:pt x="568" y="414"/>
                  </a:cubicBezTo>
                  <a:cubicBezTo>
                    <a:pt x="567" y="415"/>
                    <a:pt x="569" y="418"/>
                    <a:pt x="571" y="416"/>
                  </a:cubicBezTo>
                  <a:cubicBezTo>
                    <a:pt x="574" y="413"/>
                    <a:pt x="577" y="410"/>
                    <a:pt x="581" y="407"/>
                  </a:cubicBezTo>
                  <a:cubicBezTo>
                    <a:pt x="583" y="406"/>
                    <a:pt x="585" y="404"/>
                    <a:pt x="587" y="402"/>
                  </a:cubicBezTo>
                  <a:cubicBezTo>
                    <a:pt x="590" y="398"/>
                    <a:pt x="596" y="393"/>
                    <a:pt x="601" y="391"/>
                  </a:cubicBezTo>
                  <a:cubicBezTo>
                    <a:pt x="602" y="392"/>
                    <a:pt x="602" y="392"/>
                    <a:pt x="602" y="393"/>
                  </a:cubicBezTo>
                  <a:cubicBezTo>
                    <a:pt x="599" y="395"/>
                    <a:pt x="597" y="398"/>
                    <a:pt x="595" y="401"/>
                  </a:cubicBezTo>
                  <a:cubicBezTo>
                    <a:pt x="595" y="401"/>
                    <a:pt x="595" y="401"/>
                    <a:pt x="596" y="401"/>
                  </a:cubicBezTo>
                  <a:cubicBezTo>
                    <a:pt x="598" y="399"/>
                    <a:pt x="600" y="396"/>
                    <a:pt x="602" y="394"/>
                  </a:cubicBezTo>
                  <a:cubicBezTo>
                    <a:pt x="603" y="394"/>
                    <a:pt x="603" y="395"/>
                    <a:pt x="604" y="395"/>
                  </a:cubicBezTo>
                  <a:cubicBezTo>
                    <a:pt x="602" y="397"/>
                    <a:pt x="601" y="400"/>
                    <a:pt x="600" y="403"/>
                  </a:cubicBezTo>
                  <a:cubicBezTo>
                    <a:pt x="600" y="403"/>
                    <a:pt x="600" y="403"/>
                    <a:pt x="600" y="403"/>
                  </a:cubicBezTo>
                  <a:cubicBezTo>
                    <a:pt x="601" y="400"/>
                    <a:pt x="603" y="398"/>
                    <a:pt x="605" y="396"/>
                  </a:cubicBezTo>
                  <a:cubicBezTo>
                    <a:pt x="606" y="397"/>
                    <a:pt x="608" y="397"/>
                    <a:pt x="610" y="397"/>
                  </a:cubicBezTo>
                  <a:cubicBezTo>
                    <a:pt x="612" y="397"/>
                    <a:pt x="614" y="397"/>
                    <a:pt x="617" y="397"/>
                  </a:cubicBezTo>
                  <a:cubicBezTo>
                    <a:pt x="617" y="397"/>
                    <a:pt x="617" y="397"/>
                    <a:pt x="617" y="397"/>
                  </a:cubicBezTo>
                  <a:cubicBezTo>
                    <a:pt x="617" y="404"/>
                    <a:pt x="621" y="410"/>
                    <a:pt x="625" y="414"/>
                  </a:cubicBezTo>
                  <a:cubicBezTo>
                    <a:pt x="631" y="421"/>
                    <a:pt x="637" y="428"/>
                    <a:pt x="644" y="433"/>
                  </a:cubicBezTo>
                  <a:cubicBezTo>
                    <a:pt x="644" y="434"/>
                    <a:pt x="645" y="433"/>
                    <a:pt x="644" y="433"/>
                  </a:cubicBezTo>
                  <a:cubicBezTo>
                    <a:pt x="638" y="428"/>
                    <a:pt x="633" y="421"/>
                    <a:pt x="628" y="415"/>
                  </a:cubicBezTo>
                  <a:cubicBezTo>
                    <a:pt x="626" y="412"/>
                    <a:pt x="623" y="410"/>
                    <a:pt x="622" y="407"/>
                  </a:cubicBezTo>
                  <a:cubicBezTo>
                    <a:pt x="620" y="404"/>
                    <a:pt x="620" y="401"/>
                    <a:pt x="619" y="398"/>
                  </a:cubicBezTo>
                  <a:cubicBezTo>
                    <a:pt x="619" y="398"/>
                    <a:pt x="619" y="398"/>
                    <a:pt x="619" y="398"/>
                  </a:cubicBezTo>
                  <a:cubicBezTo>
                    <a:pt x="619" y="398"/>
                    <a:pt x="619" y="397"/>
                    <a:pt x="619" y="397"/>
                  </a:cubicBezTo>
                  <a:cubicBezTo>
                    <a:pt x="619" y="397"/>
                    <a:pt x="618" y="397"/>
                    <a:pt x="618" y="397"/>
                  </a:cubicBezTo>
                  <a:cubicBezTo>
                    <a:pt x="619" y="396"/>
                    <a:pt x="620" y="396"/>
                    <a:pt x="622" y="396"/>
                  </a:cubicBezTo>
                  <a:cubicBezTo>
                    <a:pt x="622" y="398"/>
                    <a:pt x="623" y="400"/>
                    <a:pt x="625" y="401"/>
                  </a:cubicBezTo>
                  <a:cubicBezTo>
                    <a:pt x="626" y="404"/>
                    <a:pt x="629" y="405"/>
                    <a:pt x="630" y="406"/>
                  </a:cubicBezTo>
                  <a:cubicBezTo>
                    <a:pt x="630" y="407"/>
                    <a:pt x="631" y="406"/>
                    <a:pt x="631" y="406"/>
                  </a:cubicBezTo>
                  <a:cubicBezTo>
                    <a:pt x="629" y="405"/>
                    <a:pt x="628" y="403"/>
                    <a:pt x="627" y="401"/>
                  </a:cubicBezTo>
                  <a:cubicBezTo>
                    <a:pt x="625" y="399"/>
                    <a:pt x="624" y="398"/>
                    <a:pt x="623" y="396"/>
                  </a:cubicBezTo>
                  <a:cubicBezTo>
                    <a:pt x="624" y="396"/>
                    <a:pt x="625" y="395"/>
                    <a:pt x="625" y="395"/>
                  </a:cubicBezTo>
                  <a:cubicBezTo>
                    <a:pt x="625" y="396"/>
                    <a:pt x="625" y="396"/>
                    <a:pt x="626" y="397"/>
                  </a:cubicBezTo>
                  <a:cubicBezTo>
                    <a:pt x="632" y="405"/>
                    <a:pt x="641" y="409"/>
                    <a:pt x="651" y="412"/>
                  </a:cubicBezTo>
                  <a:cubicBezTo>
                    <a:pt x="651" y="412"/>
                    <a:pt x="651" y="412"/>
                    <a:pt x="651" y="412"/>
                  </a:cubicBezTo>
                  <a:cubicBezTo>
                    <a:pt x="641" y="409"/>
                    <a:pt x="634" y="402"/>
                    <a:pt x="627" y="395"/>
                  </a:cubicBezTo>
                  <a:cubicBezTo>
                    <a:pt x="627" y="395"/>
                    <a:pt x="627" y="395"/>
                    <a:pt x="627" y="395"/>
                  </a:cubicBezTo>
                  <a:cubicBezTo>
                    <a:pt x="628" y="394"/>
                    <a:pt x="629" y="394"/>
                    <a:pt x="630" y="394"/>
                  </a:cubicBezTo>
                  <a:cubicBezTo>
                    <a:pt x="631" y="393"/>
                    <a:pt x="631" y="392"/>
                    <a:pt x="630" y="392"/>
                  </a:cubicBezTo>
                  <a:cubicBezTo>
                    <a:pt x="626" y="392"/>
                    <a:pt x="622" y="392"/>
                    <a:pt x="619" y="393"/>
                  </a:cubicBezTo>
                  <a:cubicBezTo>
                    <a:pt x="615" y="393"/>
                    <a:pt x="612" y="393"/>
                    <a:pt x="610" y="390"/>
                  </a:cubicBezTo>
                  <a:cubicBezTo>
                    <a:pt x="608" y="387"/>
                    <a:pt x="607" y="383"/>
                    <a:pt x="608" y="380"/>
                  </a:cubicBezTo>
                  <a:cubicBezTo>
                    <a:pt x="610" y="372"/>
                    <a:pt x="619" y="365"/>
                    <a:pt x="627" y="371"/>
                  </a:cubicBezTo>
                  <a:cubicBezTo>
                    <a:pt x="631" y="374"/>
                    <a:pt x="634" y="378"/>
                    <a:pt x="639" y="380"/>
                  </a:cubicBezTo>
                  <a:cubicBezTo>
                    <a:pt x="643" y="382"/>
                    <a:pt x="648" y="382"/>
                    <a:pt x="652" y="383"/>
                  </a:cubicBezTo>
                  <a:cubicBezTo>
                    <a:pt x="665" y="384"/>
                    <a:pt x="677" y="388"/>
                    <a:pt x="689" y="392"/>
                  </a:cubicBezTo>
                  <a:cubicBezTo>
                    <a:pt x="700" y="394"/>
                    <a:pt x="711" y="398"/>
                    <a:pt x="722" y="400"/>
                  </a:cubicBezTo>
                  <a:cubicBezTo>
                    <a:pt x="731" y="401"/>
                    <a:pt x="741" y="399"/>
                    <a:pt x="750" y="398"/>
                  </a:cubicBezTo>
                  <a:cubicBezTo>
                    <a:pt x="758" y="397"/>
                    <a:pt x="766" y="395"/>
                    <a:pt x="774" y="394"/>
                  </a:cubicBezTo>
                  <a:cubicBezTo>
                    <a:pt x="778" y="393"/>
                    <a:pt x="785" y="392"/>
                    <a:pt x="787" y="388"/>
                  </a:cubicBezTo>
                  <a:cubicBezTo>
                    <a:pt x="787" y="387"/>
                    <a:pt x="786" y="386"/>
                    <a:pt x="786" y="387"/>
                  </a:cubicBezTo>
                  <a:cubicBezTo>
                    <a:pt x="784" y="390"/>
                    <a:pt x="778" y="390"/>
                    <a:pt x="775" y="391"/>
                  </a:cubicBezTo>
                  <a:cubicBezTo>
                    <a:pt x="771" y="392"/>
                    <a:pt x="767" y="392"/>
                    <a:pt x="764" y="393"/>
                  </a:cubicBezTo>
                  <a:cubicBezTo>
                    <a:pt x="758" y="394"/>
                    <a:pt x="752" y="395"/>
                    <a:pt x="746" y="395"/>
                  </a:cubicBezTo>
                  <a:cubicBezTo>
                    <a:pt x="740" y="396"/>
                    <a:pt x="733" y="397"/>
                    <a:pt x="727" y="396"/>
                  </a:cubicBezTo>
                  <a:cubicBezTo>
                    <a:pt x="720" y="396"/>
                    <a:pt x="712" y="394"/>
                    <a:pt x="705" y="392"/>
                  </a:cubicBezTo>
                  <a:cubicBezTo>
                    <a:pt x="709" y="392"/>
                    <a:pt x="712" y="391"/>
                    <a:pt x="715" y="390"/>
                  </a:cubicBezTo>
                  <a:cubicBezTo>
                    <a:pt x="723" y="388"/>
                    <a:pt x="731" y="387"/>
                    <a:pt x="740" y="387"/>
                  </a:cubicBezTo>
                  <a:cubicBezTo>
                    <a:pt x="740" y="387"/>
                    <a:pt x="740" y="386"/>
                    <a:pt x="740" y="386"/>
                  </a:cubicBezTo>
                  <a:cubicBezTo>
                    <a:pt x="733" y="385"/>
                    <a:pt x="727" y="386"/>
                    <a:pt x="721" y="388"/>
                  </a:cubicBezTo>
                  <a:cubicBezTo>
                    <a:pt x="717" y="389"/>
                    <a:pt x="712" y="390"/>
                    <a:pt x="707" y="390"/>
                  </a:cubicBezTo>
                  <a:cubicBezTo>
                    <a:pt x="704" y="390"/>
                    <a:pt x="700" y="389"/>
                    <a:pt x="697" y="390"/>
                  </a:cubicBezTo>
                  <a:cubicBezTo>
                    <a:pt x="694" y="389"/>
                    <a:pt x="691" y="388"/>
                    <a:pt x="688" y="387"/>
                  </a:cubicBezTo>
                  <a:cubicBezTo>
                    <a:pt x="688" y="387"/>
                    <a:pt x="688" y="387"/>
                    <a:pt x="688" y="387"/>
                  </a:cubicBezTo>
                  <a:cubicBezTo>
                    <a:pt x="690" y="387"/>
                    <a:pt x="693" y="386"/>
                    <a:pt x="695" y="386"/>
                  </a:cubicBezTo>
                  <a:cubicBezTo>
                    <a:pt x="706" y="385"/>
                    <a:pt x="716" y="383"/>
                    <a:pt x="726" y="381"/>
                  </a:cubicBezTo>
                  <a:cubicBezTo>
                    <a:pt x="727" y="381"/>
                    <a:pt x="727" y="380"/>
                    <a:pt x="726" y="380"/>
                  </a:cubicBezTo>
                  <a:cubicBezTo>
                    <a:pt x="717" y="382"/>
                    <a:pt x="708" y="384"/>
                    <a:pt x="698" y="384"/>
                  </a:cubicBezTo>
                  <a:cubicBezTo>
                    <a:pt x="694" y="384"/>
                    <a:pt x="690" y="385"/>
                    <a:pt x="686" y="385"/>
                  </a:cubicBezTo>
                  <a:cubicBezTo>
                    <a:pt x="683" y="385"/>
                    <a:pt x="680" y="384"/>
                    <a:pt x="678" y="383"/>
                  </a:cubicBezTo>
                  <a:cubicBezTo>
                    <a:pt x="678" y="383"/>
                    <a:pt x="679" y="383"/>
                    <a:pt x="680" y="383"/>
                  </a:cubicBezTo>
                  <a:cubicBezTo>
                    <a:pt x="687" y="382"/>
                    <a:pt x="694" y="380"/>
                    <a:pt x="701" y="378"/>
                  </a:cubicBezTo>
                  <a:cubicBezTo>
                    <a:pt x="717" y="375"/>
                    <a:pt x="732" y="370"/>
                    <a:pt x="748" y="367"/>
                  </a:cubicBezTo>
                  <a:cubicBezTo>
                    <a:pt x="749" y="366"/>
                    <a:pt x="748" y="366"/>
                    <a:pt x="748" y="366"/>
                  </a:cubicBezTo>
                  <a:cubicBezTo>
                    <a:pt x="740" y="366"/>
                    <a:pt x="734" y="369"/>
                    <a:pt x="726" y="371"/>
                  </a:cubicBezTo>
                  <a:cubicBezTo>
                    <a:pt x="718" y="372"/>
                    <a:pt x="711" y="375"/>
                    <a:pt x="703" y="376"/>
                  </a:cubicBezTo>
                  <a:cubicBezTo>
                    <a:pt x="695" y="377"/>
                    <a:pt x="688" y="379"/>
                    <a:pt x="681" y="380"/>
                  </a:cubicBezTo>
                  <a:cubicBezTo>
                    <a:pt x="675" y="381"/>
                    <a:pt x="669" y="380"/>
                    <a:pt x="664" y="379"/>
                  </a:cubicBezTo>
                  <a:cubicBezTo>
                    <a:pt x="667" y="378"/>
                    <a:pt x="670" y="378"/>
                    <a:pt x="673" y="377"/>
                  </a:cubicBezTo>
                  <a:cubicBezTo>
                    <a:pt x="678" y="376"/>
                    <a:pt x="684" y="377"/>
                    <a:pt x="689" y="375"/>
                  </a:cubicBezTo>
                  <a:cubicBezTo>
                    <a:pt x="694" y="374"/>
                    <a:pt x="699" y="372"/>
                    <a:pt x="704" y="371"/>
                  </a:cubicBezTo>
                  <a:cubicBezTo>
                    <a:pt x="705" y="371"/>
                    <a:pt x="704" y="370"/>
                    <a:pt x="704" y="370"/>
                  </a:cubicBezTo>
                  <a:cubicBezTo>
                    <a:pt x="694" y="372"/>
                    <a:pt x="684" y="374"/>
                    <a:pt x="674" y="375"/>
                  </a:cubicBezTo>
                  <a:cubicBezTo>
                    <a:pt x="675" y="375"/>
                    <a:pt x="676" y="374"/>
                    <a:pt x="677" y="374"/>
                  </a:cubicBezTo>
                  <a:cubicBezTo>
                    <a:pt x="687" y="369"/>
                    <a:pt x="698" y="363"/>
                    <a:pt x="709" y="359"/>
                  </a:cubicBezTo>
                  <a:cubicBezTo>
                    <a:pt x="710" y="359"/>
                    <a:pt x="710" y="359"/>
                    <a:pt x="709" y="359"/>
                  </a:cubicBezTo>
                  <a:cubicBezTo>
                    <a:pt x="690" y="363"/>
                    <a:pt x="674" y="378"/>
                    <a:pt x="654" y="376"/>
                  </a:cubicBezTo>
                  <a:cubicBezTo>
                    <a:pt x="654" y="376"/>
                    <a:pt x="654" y="377"/>
                    <a:pt x="653" y="377"/>
                  </a:cubicBezTo>
                  <a:cubicBezTo>
                    <a:pt x="652" y="377"/>
                    <a:pt x="651" y="377"/>
                    <a:pt x="650" y="377"/>
                  </a:cubicBezTo>
                  <a:cubicBezTo>
                    <a:pt x="657" y="376"/>
                    <a:pt x="664" y="374"/>
                    <a:pt x="670" y="371"/>
                  </a:cubicBezTo>
                  <a:cubicBezTo>
                    <a:pt x="680" y="368"/>
                    <a:pt x="689" y="364"/>
                    <a:pt x="698" y="360"/>
                  </a:cubicBezTo>
                  <a:cubicBezTo>
                    <a:pt x="718" y="351"/>
                    <a:pt x="738" y="342"/>
                    <a:pt x="760" y="338"/>
                  </a:cubicBezTo>
                  <a:cubicBezTo>
                    <a:pt x="761" y="337"/>
                    <a:pt x="760" y="336"/>
                    <a:pt x="760" y="336"/>
                  </a:cubicBezTo>
                  <a:cubicBezTo>
                    <a:pt x="739" y="340"/>
                    <a:pt x="720" y="349"/>
                    <a:pt x="701" y="357"/>
                  </a:cubicBezTo>
                  <a:cubicBezTo>
                    <a:pt x="691" y="361"/>
                    <a:pt x="681" y="365"/>
                    <a:pt x="671" y="369"/>
                  </a:cubicBezTo>
                  <a:cubicBezTo>
                    <a:pt x="663" y="371"/>
                    <a:pt x="655" y="373"/>
                    <a:pt x="647" y="375"/>
                  </a:cubicBezTo>
                  <a:cubicBezTo>
                    <a:pt x="647" y="374"/>
                    <a:pt x="647" y="374"/>
                    <a:pt x="647" y="374"/>
                  </a:cubicBezTo>
                  <a:cubicBezTo>
                    <a:pt x="654" y="373"/>
                    <a:pt x="661" y="370"/>
                    <a:pt x="667" y="367"/>
                  </a:cubicBezTo>
                  <a:cubicBezTo>
                    <a:pt x="680" y="362"/>
                    <a:pt x="691" y="352"/>
                    <a:pt x="705" y="349"/>
                  </a:cubicBezTo>
                  <a:cubicBezTo>
                    <a:pt x="705" y="349"/>
                    <a:pt x="705" y="349"/>
                    <a:pt x="705" y="349"/>
                  </a:cubicBezTo>
                  <a:cubicBezTo>
                    <a:pt x="698" y="350"/>
                    <a:pt x="693" y="352"/>
                    <a:pt x="687" y="356"/>
                  </a:cubicBezTo>
                  <a:cubicBezTo>
                    <a:pt x="679" y="360"/>
                    <a:pt x="671" y="364"/>
                    <a:pt x="663" y="367"/>
                  </a:cubicBezTo>
                  <a:cubicBezTo>
                    <a:pt x="661" y="368"/>
                    <a:pt x="658" y="369"/>
                    <a:pt x="656" y="369"/>
                  </a:cubicBezTo>
                  <a:cubicBezTo>
                    <a:pt x="658" y="368"/>
                    <a:pt x="661" y="366"/>
                    <a:pt x="663" y="365"/>
                  </a:cubicBezTo>
                  <a:cubicBezTo>
                    <a:pt x="663" y="365"/>
                    <a:pt x="663" y="365"/>
                    <a:pt x="663" y="365"/>
                  </a:cubicBezTo>
                  <a:cubicBezTo>
                    <a:pt x="660" y="366"/>
                    <a:pt x="657" y="366"/>
                    <a:pt x="654" y="367"/>
                  </a:cubicBezTo>
                  <a:cubicBezTo>
                    <a:pt x="651" y="369"/>
                    <a:pt x="648" y="370"/>
                    <a:pt x="644" y="371"/>
                  </a:cubicBezTo>
                  <a:cubicBezTo>
                    <a:pt x="644" y="371"/>
                    <a:pt x="644" y="371"/>
                    <a:pt x="643" y="371"/>
                  </a:cubicBezTo>
                  <a:cubicBezTo>
                    <a:pt x="647" y="369"/>
                    <a:pt x="650" y="367"/>
                    <a:pt x="654" y="365"/>
                  </a:cubicBezTo>
                  <a:cubicBezTo>
                    <a:pt x="659" y="362"/>
                    <a:pt x="664" y="359"/>
                    <a:pt x="668" y="355"/>
                  </a:cubicBezTo>
                  <a:cubicBezTo>
                    <a:pt x="677" y="349"/>
                    <a:pt x="687" y="343"/>
                    <a:pt x="697" y="338"/>
                  </a:cubicBezTo>
                  <a:cubicBezTo>
                    <a:pt x="698" y="338"/>
                    <a:pt x="697" y="337"/>
                    <a:pt x="696" y="337"/>
                  </a:cubicBezTo>
                  <a:cubicBezTo>
                    <a:pt x="686" y="342"/>
                    <a:pt x="675" y="347"/>
                    <a:pt x="665" y="354"/>
                  </a:cubicBezTo>
                  <a:cubicBezTo>
                    <a:pt x="660" y="358"/>
                    <a:pt x="655" y="361"/>
                    <a:pt x="649" y="364"/>
                  </a:cubicBezTo>
                  <a:cubicBezTo>
                    <a:pt x="648" y="365"/>
                    <a:pt x="647" y="366"/>
                    <a:pt x="646" y="366"/>
                  </a:cubicBezTo>
                  <a:cubicBezTo>
                    <a:pt x="646" y="366"/>
                    <a:pt x="646" y="366"/>
                    <a:pt x="647" y="365"/>
                  </a:cubicBezTo>
                  <a:cubicBezTo>
                    <a:pt x="649" y="364"/>
                    <a:pt x="651" y="362"/>
                    <a:pt x="653" y="361"/>
                  </a:cubicBezTo>
                  <a:cubicBezTo>
                    <a:pt x="658" y="358"/>
                    <a:pt x="663" y="355"/>
                    <a:pt x="668" y="351"/>
                  </a:cubicBezTo>
                  <a:cubicBezTo>
                    <a:pt x="677" y="344"/>
                    <a:pt x="685" y="335"/>
                    <a:pt x="696" y="330"/>
                  </a:cubicBezTo>
                  <a:cubicBezTo>
                    <a:pt x="697" y="329"/>
                    <a:pt x="696" y="328"/>
                    <a:pt x="696" y="329"/>
                  </a:cubicBezTo>
                  <a:cubicBezTo>
                    <a:pt x="683" y="334"/>
                    <a:pt x="674" y="344"/>
                    <a:pt x="663" y="351"/>
                  </a:cubicBezTo>
                  <a:cubicBezTo>
                    <a:pt x="659" y="354"/>
                    <a:pt x="654" y="356"/>
                    <a:pt x="650" y="359"/>
                  </a:cubicBezTo>
                  <a:cubicBezTo>
                    <a:pt x="650" y="359"/>
                    <a:pt x="650" y="359"/>
                    <a:pt x="650" y="359"/>
                  </a:cubicBezTo>
                  <a:cubicBezTo>
                    <a:pt x="655" y="355"/>
                    <a:pt x="660" y="351"/>
                    <a:pt x="666" y="347"/>
                  </a:cubicBezTo>
                  <a:cubicBezTo>
                    <a:pt x="676" y="340"/>
                    <a:pt x="685" y="332"/>
                    <a:pt x="695" y="324"/>
                  </a:cubicBezTo>
                  <a:cubicBezTo>
                    <a:pt x="705" y="316"/>
                    <a:pt x="716" y="308"/>
                    <a:pt x="725" y="298"/>
                  </a:cubicBezTo>
                  <a:cubicBezTo>
                    <a:pt x="729" y="293"/>
                    <a:pt x="733" y="287"/>
                    <a:pt x="738" y="283"/>
                  </a:cubicBezTo>
                  <a:cubicBezTo>
                    <a:pt x="741" y="282"/>
                    <a:pt x="743" y="280"/>
                    <a:pt x="745" y="278"/>
                  </a:cubicBezTo>
                  <a:cubicBezTo>
                    <a:pt x="745" y="278"/>
                    <a:pt x="746" y="278"/>
                    <a:pt x="746" y="278"/>
                  </a:cubicBezTo>
                  <a:cubicBezTo>
                    <a:pt x="758" y="276"/>
                    <a:pt x="768" y="279"/>
                    <a:pt x="779" y="281"/>
                  </a:cubicBezTo>
                  <a:cubicBezTo>
                    <a:pt x="788" y="284"/>
                    <a:pt x="796" y="285"/>
                    <a:pt x="804" y="289"/>
                  </a:cubicBezTo>
                  <a:cubicBezTo>
                    <a:pt x="804" y="289"/>
                    <a:pt x="805" y="289"/>
                    <a:pt x="805" y="289"/>
                  </a:cubicBezTo>
                  <a:cubicBezTo>
                    <a:pt x="807" y="290"/>
                    <a:pt x="808" y="291"/>
                    <a:pt x="810" y="292"/>
                  </a:cubicBezTo>
                  <a:cubicBezTo>
                    <a:pt x="828" y="302"/>
                    <a:pt x="847" y="320"/>
                    <a:pt x="852" y="341"/>
                  </a:cubicBezTo>
                  <a:cubicBezTo>
                    <a:pt x="852" y="342"/>
                    <a:pt x="852" y="342"/>
                    <a:pt x="852" y="342"/>
                  </a:cubicBezTo>
                  <a:cubicBezTo>
                    <a:pt x="854" y="351"/>
                    <a:pt x="846" y="359"/>
                    <a:pt x="839" y="365"/>
                  </a:cubicBezTo>
                  <a:cubicBezTo>
                    <a:pt x="832" y="371"/>
                    <a:pt x="825" y="377"/>
                    <a:pt x="817" y="382"/>
                  </a:cubicBezTo>
                  <a:cubicBezTo>
                    <a:pt x="806" y="391"/>
                    <a:pt x="792" y="397"/>
                    <a:pt x="778" y="402"/>
                  </a:cubicBezTo>
                  <a:cubicBezTo>
                    <a:pt x="766" y="406"/>
                    <a:pt x="754" y="407"/>
                    <a:pt x="741" y="410"/>
                  </a:cubicBezTo>
                  <a:close/>
                  <a:moveTo>
                    <a:pt x="521" y="621"/>
                  </a:moveTo>
                  <a:cubicBezTo>
                    <a:pt x="520" y="621"/>
                    <a:pt x="520" y="621"/>
                    <a:pt x="519" y="621"/>
                  </a:cubicBezTo>
                  <a:cubicBezTo>
                    <a:pt x="521" y="620"/>
                    <a:pt x="522" y="617"/>
                    <a:pt x="522" y="615"/>
                  </a:cubicBezTo>
                  <a:cubicBezTo>
                    <a:pt x="523" y="613"/>
                    <a:pt x="520" y="613"/>
                    <a:pt x="520" y="614"/>
                  </a:cubicBezTo>
                  <a:cubicBezTo>
                    <a:pt x="520" y="616"/>
                    <a:pt x="519" y="617"/>
                    <a:pt x="519" y="618"/>
                  </a:cubicBezTo>
                  <a:cubicBezTo>
                    <a:pt x="518" y="618"/>
                    <a:pt x="517" y="619"/>
                    <a:pt x="516" y="619"/>
                  </a:cubicBezTo>
                  <a:cubicBezTo>
                    <a:pt x="515" y="619"/>
                    <a:pt x="515" y="620"/>
                    <a:pt x="516" y="621"/>
                  </a:cubicBezTo>
                  <a:cubicBezTo>
                    <a:pt x="514" y="621"/>
                    <a:pt x="513" y="621"/>
                    <a:pt x="512" y="621"/>
                  </a:cubicBezTo>
                  <a:cubicBezTo>
                    <a:pt x="509" y="622"/>
                    <a:pt x="506" y="623"/>
                    <a:pt x="504" y="624"/>
                  </a:cubicBezTo>
                  <a:cubicBezTo>
                    <a:pt x="501" y="625"/>
                    <a:pt x="499" y="625"/>
                    <a:pt x="497" y="624"/>
                  </a:cubicBezTo>
                  <a:cubicBezTo>
                    <a:pt x="497" y="623"/>
                    <a:pt x="497" y="623"/>
                    <a:pt x="496" y="622"/>
                  </a:cubicBezTo>
                  <a:cubicBezTo>
                    <a:pt x="495" y="621"/>
                    <a:pt x="495" y="620"/>
                    <a:pt x="493" y="619"/>
                  </a:cubicBezTo>
                  <a:cubicBezTo>
                    <a:pt x="493" y="619"/>
                    <a:pt x="492" y="619"/>
                    <a:pt x="492" y="619"/>
                  </a:cubicBezTo>
                  <a:cubicBezTo>
                    <a:pt x="492" y="619"/>
                    <a:pt x="492" y="619"/>
                    <a:pt x="491" y="619"/>
                  </a:cubicBezTo>
                  <a:cubicBezTo>
                    <a:pt x="491" y="619"/>
                    <a:pt x="490" y="618"/>
                    <a:pt x="490" y="618"/>
                  </a:cubicBezTo>
                  <a:cubicBezTo>
                    <a:pt x="491" y="616"/>
                    <a:pt x="492" y="615"/>
                    <a:pt x="494" y="613"/>
                  </a:cubicBezTo>
                  <a:cubicBezTo>
                    <a:pt x="495" y="611"/>
                    <a:pt x="498" y="609"/>
                    <a:pt x="499" y="606"/>
                  </a:cubicBezTo>
                  <a:cubicBezTo>
                    <a:pt x="503" y="600"/>
                    <a:pt x="506" y="592"/>
                    <a:pt x="513" y="588"/>
                  </a:cubicBezTo>
                  <a:cubicBezTo>
                    <a:pt x="518" y="585"/>
                    <a:pt x="522" y="583"/>
                    <a:pt x="525" y="578"/>
                  </a:cubicBezTo>
                  <a:cubicBezTo>
                    <a:pt x="528" y="571"/>
                    <a:pt x="532" y="566"/>
                    <a:pt x="536" y="560"/>
                  </a:cubicBezTo>
                  <a:cubicBezTo>
                    <a:pt x="547" y="548"/>
                    <a:pt x="558" y="537"/>
                    <a:pt x="570" y="526"/>
                  </a:cubicBezTo>
                  <a:cubicBezTo>
                    <a:pt x="573" y="523"/>
                    <a:pt x="577" y="519"/>
                    <a:pt x="580" y="515"/>
                  </a:cubicBezTo>
                  <a:cubicBezTo>
                    <a:pt x="582" y="512"/>
                    <a:pt x="585" y="507"/>
                    <a:pt x="589" y="505"/>
                  </a:cubicBezTo>
                  <a:cubicBezTo>
                    <a:pt x="590" y="504"/>
                    <a:pt x="590" y="502"/>
                    <a:pt x="588" y="503"/>
                  </a:cubicBezTo>
                  <a:cubicBezTo>
                    <a:pt x="585" y="504"/>
                    <a:pt x="582" y="508"/>
                    <a:pt x="579" y="511"/>
                  </a:cubicBezTo>
                  <a:cubicBezTo>
                    <a:pt x="576" y="515"/>
                    <a:pt x="573" y="519"/>
                    <a:pt x="569" y="523"/>
                  </a:cubicBezTo>
                  <a:cubicBezTo>
                    <a:pt x="565" y="526"/>
                    <a:pt x="562" y="529"/>
                    <a:pt x="559" y="532"/>
                  </a:cubicBezTo>
                  <a:cubicBezTo>
                    <a:pt x="559" y="531"/>
                    <a:pt x="560" y="530"/>
                    <a:pt x="561" y="529"/>
                  </a:cubicBezTo>
                  <a:cubicBezTo>
                    <a:pt x="563" y="526"/>
                    <a:pt x="566" y="522"/>
                    <a:pt x="569" y="519"/>
                  </a:cubicBezTo>
                  <a:cubicBezTo>
                    <a:pt x="574" y="513"/>
                    <a:pt x="580" y="507"/>
                    <a:pt x="584" y="500"/>
                  </a:cubicBezTo>
                  <a:cubicBezTo>
                    <a:pt x="584" y="500"/>
                    <a:pt x="584" y="500"/>
                    <a:pt x="584" y="500"/>
                  </a:cubicBezTo>
                  <a:cubicBezTo>
                    <a:pt x="592" y="504"/>
                    <a:pt x="601" y="507"/>
                    <a:pt x="610" y="506"/>
                  </a:cubicBezTo>
                  <a:cubicBezTo>
                    <a:pt x="614" y="505"/>
                    <a:pt x="618" y="505"/>
                    <a:pt x="623" y="505"/>
                  </a:cubicBezTo>
                  <a:cubicBezTo>
                    <a:pt x="617" y="510"/>
                    <a:pt x="609" y="520"/>
                    <a:pt x="608" y="521"/>
                  </a:cubicBezTo>
                  <a:cubicBezTo>
                    <a:pt x="594" y="537"/>
                    <a:pt x="577" y="551"/>
                    <a:pt x="563" y="567"/>
                  </a:cubicBezTo>
                  <a:cubicBezTo>
                    <a:pt x="555" y="575"/>
                    <a:pt x="547" y="582"/>
                    <a:pt x="540" y="590"/>
                  </a:cubicBezTo>
                  <a:cubicBezTo>
                    <a:pt x="533" y="596"/>
                    <a:pt x="529" y="602"/>
                    <a:pt x="527" y="610"/>
                  </a:cubicBezTo>
                  <a:cubicBezTo>
                    <a:pt x="526" y="611"/>
                    <a:pt x="526" y="613"/>
                    <a:pt x="525" y="616"/>
                  </a:cubicBezTo>
                  <a:cubicBezTo>
                    <a:pt x="525" y="616"/>
                    <a:pt x="525" y="616"/>
                    <a:pt x="524" y="616"/>
                  </a:cubicBezTo>
                  <a:cubicBezTo>
                    <a:pt x="524" y="616"/>
                    <a:pt x="523" y="617"/>
                    <a:pt x="523" y="617"/>
                  </a:cubicBezTo>
                  <a:cubicBezTo>
                    <a:pt x="522" y="618"/>
                    <a:pt x="521" y="619"/>
                    <a:pt x="521" y="621"/>
                  </a:cubicBezTo>
                  <a:cubicBezTo>
                    <a:pt x="521" y="621"/>
                    <a:pt x="521" y="621"/>
                    <a:pt x="521" y="621"/>
                  </a:cubicBezTo>
                  <a:close/>
                  <a:moveTo>
                    <a:pt x="453" y="616"/>
                  </a:moveTo>
                  <a:cubicBezTo>
                    <a:pt x="451" y="615"/>
                    <a:pt x="449" y="613"/>
                    <a:pt x="448" y="612"/>
                  </a:cubicBezTo>
                  <a:cubicBezTo>
                    <a:pt x="448" y="611"/>
                    <a:pt x="448" y="610"/>
                    <a:pt x="447" y="610"/>
                  </a:cubicBezTo>
                  <a:cubicBezTo>
                    <a:pt x="450" y="612"/>
                    <a:pt x="453" y="613"/>
                    <a:pt x="457" y="614"/>
                  </a:cubicBezTo>
                  <a:cubicBezTo>
                    <a:pt x="458" y="615"/>
                    <a:pt x="459" y="616"/>
                    <a:pt x="460" y="617"/>
                  </a:cubicBezTo>
                  <a:cubicBezTo>
                    <a:pt x="465" y="619"/>
                    <a:pt x="471" y="620"/>
                    <a:pt x="476" y="622"/>
                  </a:cubicBezTo>
                  <a:cubicBezTo>
                    <a:pt x="482" y="624"/>
                    <a:pt x="486" y="624"/>
                    <a:pt x="492" y="622"/>
                  </a:cubicBezTo>
                  <a:cubicBezTo>
                    <a:pt x="492" y="622"/>
                    <a:pt x="492" y="622"/>
                    <a:pt x="492" y="622"/>
                  </a:cubicBezTo>
                  <a:cubicBezTo>
                    <a:pt x="492" y="623"/>
                    <a:pt x="493" y="623"/>
                    <a:pt x="493" y="624"/>
                  </a:cubicBezTo>
                  <a:cubicBezTo>
                    <a:pt x="494" y="628"/>
                    <a:pt x="498" y="630"/>
                    <a:pt x="503" y="629"/>
                  </a:cubicBezTo>
                  <a:cubicBezTo>
                    <a:pt x="506" y="628"/>
                    <a:pt x="508" y="627"/>
                    <a:pt x="511" y="625"/>
                  </a:cubicBezTo>
                  <a:cubicBezTo>
                    <a:pt x="513" y="625"/>
                    <a:pt x="515" y="625"/>
                    <a:pt x="517" y="625"/>
                  </a:cubicBezTo>
                  <a:cubicBezTo>
                    <a:pt x="518" y="634"/>
                    <a:pt x="509" y="640"/>
                    <a:pt x="501" y="639"/>
                  </a:cubicBezTo>
                  <a:cubicBezTo>
                    <a:pt x="492" y="639"/>
                    <a:pt x="484" y="635"/>
                    <a:pt x="476" y="632"/>
                  </a:cubicBezTo>
                  <a:cubicBezTo>
                    <a:pt x="472" y="630"/>
                    <a:pt x="468" y="628"/>
                    <a:pt x="464" y="626"/>
                  </a:cubicBezTo>
                  <a:cubicBezTo>
                    <a:pt x="461" y="624"/>
                    <a:pt x="458" y="621"/>
                    <a:pt x="454" y="619"/>
                  </a:cubicBezTo>
                  <a:cubicBezTo>
                    <a:pt x="454" y="619"/>
                    <a:pt x="453" y="619"/>
                    <a:pt x="453" y="619"/>
                  </a:cubicBezTo>
                  <a:cubicBezTo>
                    <a:pt x="454" y="618"/>
                    <a:pt x="454" y="617"/>
                    <a:pt x="453" y="616"/>
                  </a:cubicBezTo>
                  <a:close/>
                  <a:moveTo>
                    <a:pt x="360" y="549"/>
                  </a:moveTo>
                  <a:cubicBezTo>
                    <a:pt x="361" y="525"/>
                    <a:pt x="362" y="499"/>
                    <a:pt x="367" y="475"/>
                  </a:cubicBezTo>
                  <a:cubicBezTo>
                    <a:pt x="367" y="474"/>
                    <a:pt x="367" y="474"/>
                    <a:pt x="366" y="473"/>
                  </a:cubicBezTo>
                  <a:cubicBezTo>
                    <a:pt x="366" y="473"/>
                    <a:pt x="366" y="473"/>
                    <a:pt x="367" y="473"/>
                  </a:cubicBezTo>
                  <a:cubicBezTo>
                    <a:pt x="368" y="472"/>
                    <a:pt x="370" y="471"/>
                    <a:pt x="372" y="471"/>
                  </a:cubicBezTo>
                  <a:cubicBezTo>
                    <a:pt x="372" y="471"/>
                    <a:pt x="372" y="471"/>
                    <a:pt x="372" y="471"/>
                  </a:cubicBezTo>
                  <a:cubicBezTo>
                    <a:pt x="372" y="471"/>
                    <a:pt x="372" y="471"/>
                    <a:pt x="372" y="472"/>
                  </a:cubicBezTo>
                  <a:cubicBezTo>
                    <a:pt x="371" y="472"/>
                    <a:pt x="371" y="473"/>
                    <a:pt x="371" y="474"/>
                  </a:cubicBezTo>
                  <a:cubicBezTo>
                    <a:pt x="371" y="476"/>
                    <a:pt x="370" y="478"/>
                    <a:pt x="370" y="479"/>
                  </a:cubicBezTo>
                  <a:cubicBezTo>
                    <a:pt x="370" y="480"/>
                    <a:pt x="371" y="480"/>
                    <a:pt x="371" y="480"/>
                  </a:cubicBezTo>
                  <a:cubicBezTo>
                    <a:pt x="372" y="478"/>
                    <a:pt x="373" y="475"/>
                    <a:pt x="373" y="473"/>
                  </a:cubicBezTo>
                  <a:cubicBezTo>
                    <a:pt x="373" y="472"/>
                    <a:pt x="374" y="471"/>
                    <a:pt x="373" y="470"/>
                  </a:cubicBezTo>
                  <a:cubicBezTo>
                    <a:pt x="376" y="469"/>
                    <a:pt x="378" y="468"/>
                    <a:pt x="380" y="466"/>
                  </a:cubicBezTo>
                  <a:cubicBezTo>
                    <a:pt x="380" y="467"/>
                    <a:pt x="380" y="467"/>
                    <a:pt x="380" y="468"/>
                  </a:cubicBezTo>
                  <a:cubicBezTo>
                    <a:pt x="380" y="468"/>
                    <a:pt x="380" y="469"/>
                    <a:pt x="380" y="469"/>
                  </a:cubicBezTo>
                  <a:cubicBezTo>
                    <a:pt x="377" y="475"/>
                    <a:pt x="377" y="484"/>
                    <a:pt x="376" y="490"/>
                  </a:cubicBezTo>
                  <a:cubicBezTo>
                    <a:pt x="374" y="499"/>
                    <a:pt x="375" y="507"/>
                    <a:pt x="375" y="516"/>
                  </a:cubicBezTo>
                  <a:cubicBezTo>
                    <a:pt x="375" y="526"/>
                    <a:pt x="375" y="535"/>
                    <a:pt x="374" y="545"/>
                  </a:cubicBezTo>
                  <a:cubicBezTo>
                    <a:pt x="373" y="550"/>
                    <a:pt x="372" y="556"/>
                    <a:pt x="371" y="561"/>
                  </a:cubicBezTo>
                  <a:cubicBezTo>
                    <a:pt x="370" y="565"/>
                    <a:pt x="369" y="568"/>
                    <a:pt x="369" y="571"/>
                  </a:cubicBezTo>
                  <a:cubicBezTo>
                    <a:pt x="369" y="571"/>
                    <a:pt x="369" y="571"/>
                    <a:pt x="368" y="571"/>
                  </a:cubicBezTo>
                  <a:cubicBezTo>
                    <a:pt x="366" y="575"/>
                    <a:pt x="368" y="580"/>
                    <a:pt x="365" y="584"/>
                  </a:cubicBezTo>
                  <a:cubicBezTo>
                    <a:pt x="364" y="585"/>
                    <a:pt x="364" y="586"/>
                    <a:pt x="363" y="587"/>
                  </a:cubicBezTo>
                  <a:cubicBezTo>
                    <a:pt x="363" y="586"/>
                    <a:pt x="363" y="585"/>
                    <a:pt x="363" y="584"/>
                  </a:cubicBezTo>
                  <a:cubicBezTo>
                    <a:pt x="363" y="572"/>
                    <a:pt x="360" y="561"/>
                    <a:pt x="360" y="549"/>
                  </a:cubicBezTo>
                  <a:close/>
                  <a:moveTo>
                    <a:pt x="359" y="574"/>
                  </a:moveTo>
                  <a:cubicBezTo>
                    <a:pt x="360" y="581"/>
                    <a:pt x="361" y="587"/>
                    <a:pt x="357" y="593"/>
                  </a:cubicBezTo>
                  <a:cubicBezTo>
                    <a:pt x="356" y="594"/>
                    <a:pt x="355" y="595"/>
                    <a:pt x="355" y="596"/>
                  </a:cubicBezTo>
                  <a:cubicBezTo>
                    <a:pt x="354" y="596"/>
                    <a:pt x="353" y="597"/>
                    <a:pt x="352" y="598"/>
                  </a:cubicBezTo>
                  <a:cubicBezTo>
                    <a:pt x="351" y="598"/>
                    <a:pt x="351" y="599"/>
                    <a:pt x="350" y="599"/>
                  </a:cubicBezTo>
                  <a:cubicBezTo>
                    <a:pt x="350" y="599"/>
                    <a:pt x="349" y="599"/>
                    <a:pt x="349" y="599"/>
                  </a:cubicBezTo>
                  <a:cubicBezTo>
                    <a:pt x="349" y="598"/>
                    <a:pt x="349" y="596"/>
                    <a:pt x="349" y="595"/>
                  </a:cubicBezTo>
                  <a:cubicBezTo>
                    <a:pt x="350" y="595"/>
                    <a:pt x="350" y="596"/>
                    <a:pt x="350" y="596"/>
                  </a:cubicBezTo>
                  <a:cubicBezTo>
                    <a:pt x="350" y="596"/>
                    <a:pt x="351" y="596"/>
                    <a:pt x="351" y="595"/>
                  </a:cubicBezTo>
                  <a:cubicBezTo>
                    <a:pt x="351" y="591"/>
                    <a:pt x="352" y="587"/>
                    <a:pt x="352" y="582"/>
                  </a:cubicBezTo>
                  <a:cubicBezTo>
                    <a:pt x="351" y="579"/>
                    <a:pt x="351" y="576"/>
                    <a:pt x="350" y="573"/>
                  </a:cubicBezTo>
                  <a:cubicBezTo>
                    <a:pt x="351" y="575"/>
                    <a:pt x="352" y="577"/>
                    <a:pt x="352" y="580"/>
                  </a:cubicBezTo>
                  <a:cubicBezTo>
                    <a:pt x="352" y="583"/>
                    <a:pt x="352" y="587"/>
                    <a:pt x="352" y="590"/>
                  </a:cubicBezTo>
                  <a:cubicBezTo>
                    <a:pt x="352" y="591"/>
                    <a:pt x="353" y="591"/>
                    <a:pt x="353" y="590"/>
                  </a:cubicBezTo>
                  <a:cubicBezTo>
                    <a:pt x="353" y="586"/>
                    <a:pt x="353" y="582"/>
                    <a:pt x="353" y="578"/>
                  </a:cubicBezTo>
                  <a:cubicBezTo>
                    <a:pt x="352" y="574"/>
                    <a:pt x="352" y="571"/>
                    <a:pt x="350" y="568"/>
                  </a:cubicBezTo>
                  <a:cubicBezTo>
                    <a:pt x="350" y="568"/>
                    <a:pt x="349" y="568"/>
                    <a:pt x="349" y="568"/>
                  </a:cubicBezTo>
                  <a:cubicBezTo>
                    <a:pt x="349" y="567"/>
                    <a:pt x="349" y="566"/>
                    <a:pt x="349" y="565"/>
                  </a:cubicBezTo>
                  <a:cubicBezTo>
                    <a:pt x="348" y="562"/>
                    <a:pt x="348" y="558"/>
                    <a:pt x="348" y="554"/>
                  </a:cubicBezTo>
                  <a:cubicBezTo>
                    <a:pt x="347" y="551"/>
                    <a:pt x="348" y="548"/>
                    <a:pt x="347" y="544"/>
                  </a:cubicBezTo>
                  <a:cubicBezTo>
                    <a:pt x="347" y="538"/>
                    <a:pt x="347" y="532"/>
                    <a:pt x="346" y="526"/>
                  </a:cubicBezTo>
                  <a:cubicBezTo>
                    <a:pt x="346" y="525"/>
                    <a:pt x="345" y="525"/>
                    <a:pt x="345" y="526"/>
                  </a:cubicBezTo>
                  <a:cubicBezTo>
                    <a:pt x="345" y="533"/>
                    <a:pt x="344" y="540"/>
                    <a:pt x="346" y="547"/>
                  </a:cubicBezTo>
                  <a:cubicBezTo>
                    <a:pt x="347" y="553"/>
                    <a:pt x="346" y="561"/>
                    <a:pt x="347" y="567"/>
                  </a:cubicBezTo>
                  <a:cubicBezTo>
                    <a:pt x="347" y="574"/>
                    <a:pt x="350" y="580"/>
                    <a:pt x="349" y="586"/>
                  </a:cubicBezTo>
                  <a:cubicBezTo>
                    <a:pt x="349" y="587"/>
                    <a:pt x="349" y="588"/>
                    <a:pt x="349" y="590"/>
                  </a:cubicBezTo>
                  <a:cubicBezTo>
                    <a:pt x="349" y="589"/>
                    <a:pt x="349" y="589"/>
                    <a:pt x="349" y="588"/>
                  </a:cubicBezTo>
                  <a:cubicBezTo>
                    <a:pt x="347" y="584"/>
                    <a:pt x="345" y="579"/>
                    <a:pt x="344" y="575"/>
                  </a:cubicBezTo>
                  <a:cubicBezTo>
                    <a:pt x="342" y="564"/>
                    <a:pt x="340" y="552"/>
                    <a:pt x="340" y="541"/>
                  </a:cubicBezTo>
                  <a:cubicBezTo>
                    <a:pt x="340" y="522"/>
                    <a:pt x="344" y="504"/>
                    <a:pt x="340" y="485"/>
                  </a:cubicBezTo>
                  <a:cubicBezTo>
                    <a:pt x="340" y="485"/>
                    <a:pt x="341" y="485"/>
                    <a:pt x="341" y="485"/>
                  </a:cubicBezTo>
                  <a:cubicBezTo>
                    <a:pt x="349" y="482"/>
                    <a:pt x="356" y="478"/>
                    <a:pt x="364" y="474"/>
                  </a:cubicBezTo>
                  <a:cubicBezTo>
                    <a:pt x="361" y="484"/>
                    <a:pt x="360" y="496"/>
                    <a:pt x="359" y="506"/>
                  </a:cubicBezTo>
                  <a:cubicBezTo>
                    <a:pt x="359" y="518"/>
                    <a:pt x="358" y="530"/>
                    <a:pt x="357" y="542"/>
                  </a:cubicBezTo>
                  <a:cubicBezTo>
                    <a:pt x="357" y="553"/>
                    <a:pt x="358" y="563"/>
                    <a:pt x="359" y="574"/>
                  </a:cubicBezTo>
                  <a:close/>
                  <a:moveTo>
                    <a:pt x="323" y="576"/>
                  </a:moveTo>
                  <a:cubicBezTo>
                    <a:pt x="323" y="576"/>
                    <a:pt x="323" y="576"/>
                    <a:pt x="323" y="576"/>
                  </a:cubicBezTo>
                  <a:cubicBezTo>
                    <a:pt x="322" y="577"/>
                    <a:pt x="322" y="577"/>
                    <a:pt x="321" y="578"/>
                  </a:cubicBezTo>
                  <a:cubicBezTo>
                    <a:pt x="320" y="578"/>
                    <a:pt x="320" y="579"/>
                    <a:pt x="319" y="579"/>
                  </a:cubicBezTo>
                  <a:cubicBezTo>
                    <a:pt x="319" y="579"/>
                    <a:pt x="319" y="579"/>
                    <a:pt x="319" y="579"/>
                  </a:cubicBezTo>
                  <a:cubicBezTo>
                    <a:pt x="311" y="566"/>
                    <a:pt x="307" y="551"/>
                    <a:pt x="302" y="537"/>
                  </a:cubicBezTo>
                  <a:cubicBezTo>
                    <a:pt x="297" y="523"/>
                    <a:pt x="291" y="509"/>
                    <a:pt x="286" y="495"/>
                  </a:cubicBezTo>
                  <a:cubicBezTo>
                    <a:pt x="282" y="486"/>
                    <a:pt x="277" y="478"/>
                    <a:pt x="272" y="469"/>
                  </a:cubicBezTo>
                  <a:cubicBezTo>
                    <a:pt x="274" y="471"/>
                    <a:pt x="276" y="473"/>
                    <a:pt x="279" y="475"/>
                  </a:cubicBezTo>
                  <a:cubicBezTo>
                    <a:pt x="286" y="480"/>
                    <a:pt x="294" y="484"/>
                    <a:pt x="303" y="487"/>
                  </a:cubicBezTo>
                  <a:cubicBezTo>
                    <a:pt x="303" y="487"/>
                    <a:pt x="303" y="487"/>
                    <a:pt x="303" y="487"/>
                  </a:cubicBezTo>
                  <a:cubicBezTo>
                    <a:pt x="303" y="491"/>
                    <a:pt x="304" y="495"/>
                    <a:pt x="305" y="499"/>
                  </a:cubicBezTo>
                  <a:cubicBezTo>
                    <a:pt x="305" y="503"/>
                    <a:pt x="306" y="506"/>
                    <a:pt x="307" y="510"/>
                  </a:cubicBezTo>
                  <a:cubicBezTo>
                    <a:pt x="309" y="517"/>
                    <a:pt x="313" y="524"/>
                    <a:pt x="316" y="531"/>
                  </a:cubicBezTo>
                  <a:cubicBezTo>
                    <a:pt x="321" y="545"/>
                    <a:pt x="326" y="560"/>
                    <a:pt x="336" y="571"/>
                  </a:cubicBezTo>
                  <a:cubicBezTo>
                    <a:pt x="335" y="571"/>
                    <a:pt x="334" y="570"/>
                    <a:pt x="333" y="570"/>
                  </a:cubicBezTo>
                  <a:cubicBezTo>
                    <a:pt x="330" y="570"/>
                    <a:pt x="327" y="571"/>
                    <a:pt x="325" y="573"/>
                  </a:cubicBezTo>
                  <a:cubicBezTo>
                    <a:pt x="325" y="574"/>
                    <a:pt x="324" y="574"/>
                    <a:pt x="324" y="575"/>
                  </a:cubicBezTo>
                  <a:cubicBezTo>
                    <a:pt x="323" y="574"/>
                    <a:pt x="323" y="574"/>
                    <a:pt x="322" y="574"/>
                  </a:cubicBezTo>
                  <a:cubicBezTo>
                    <a:pt x="322" y="574"/>
                    <a:pt x="321" y="574"/>
                    <a:pt x="322" y="574"/>
                  </a:cubicBezTo>
                  <a:cubicBezTo>
                    <a:pt x="322" y="575"/>
                    <a:pt x="322" y="575"/>
                    <a:pt x="323" y="576"/>
                  </a:cubicBezTo>
                  <a:close/>
                  <a:moveTo>
                    <a:pt x="176" y="253"/>
                  </a:moveTo>
                  <a:cubicBezTo>
                    <a:pt x="172" y="261"/>
                    <a:pt x="166" y="272"/>
                    <a:pt x="168" y="281"/>
                  </a:cubicBezTo>
                  <a:cubicBezTo>
                    <a:pt x="167" y="278"/>
                    <a:pt x="166" y="274"/>
                    <a:pt x="165" y="270"/>
                  </a:cubicBezTo>
                  <a:cubicBezTo>
                    <a:pt x="165" y="271"/>
                    <a:pt x="166" y="271"/>
                    <a:pt x="167" y="271"/>
                  </a:cubicBezTo>
                  <a:cubicBezTo>
                    <a:pt x="167" y="272"/>
                    <a:pt x="167" y="271"/>
                    <a:pt x="167" y="271"/>
                  </a:cubicBezTo>
                  <a:cubicBezTo>
                    <a:pt x="167" y="269"/>
                    <a:pt x="165" y="267"/>
                    <a:pt x="165" y="265"/>
                  </a:cubicBezTo>
                  <a:cubicBezTo>
                    <a:pt x="166" y="262"/>
                    <a:pt x="166" y="259"/>
                    <a:pt x="167" y="256"/>
                  </a:cubicBezTo>
                  <a:cubicBezTo>
                    <a:pt x="168" y="251"/>
                    <a:pt x="170" y="245"/>
                    <a:pt x="173" y="241"/>
                  </a:cubicBezTo>
                  <a:cubicBezTo>
                    <a:pt x="174" y="241"/>
                    <a:pt x="173" y="241"/>
                    <a:pt x="173" y="241"/>
                  </a:cubicBezTo>
                  <a:cubicBezTo>
                    <a:pt x="169" y="246"/>
                    <a:pt x="167" y="252"/>
                    <a:pt x="165" y="258"/>
                  </a:cubicBezTo>
                  <a:cubicBezTo>
                    <a:pt x="165" y="258"/>
                    <a:pt x="165" y="258"/>
                    <a:pt x="165" y="259"/>
                  </a:cubicBezTo>
                  <a:cubicBezTo>
                    <a:pt x="164" y="257"/>
                    <a:pt x="164" y="256"/>
                    <a:pt x="164" y="255"/>
                  </a:cubicBezTo>
                  <a:cubicBezTo>
                    <a:pt x="164" y="252"/>
                    <a:pt x="164" y="249"/>
                    <a:pt x="165" y="246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4"/>
                    <a:pt x="165" y="244"/>
                    <a:pt x="165" y="244"/>
                  </a:cubicBezTo>
                  <a:cubicBezTo>
                    <a:pt x="167" y="237"/>
                    <a:pt x="170" y="232"/>
                    <a:pt x="174" y="226"/>
                  </a:cubicBezTo>
                  <a:cubicBezTo>
                    <a:pt x="174" y="226"/>
                    <a:pt x="173" y="226"/>
                    <a:pt x="173" y="226"/>
                  </a:cubicBezTo>
                  <a:cubicBezTo>
                    <a:pt x="170" y="229"/>
                    <a:pt x="167" y="234"/>
                    <a:pt x="165" y="239"/>
                  </a:cubicBezTo>
                  <a:cubicBezTo>
                    <a:pt x="165" y="237"/>
                    <a:pt x="165" y="236"/>
                    <a:pt x="165" y="234"/>
                  </a:cubicBezTo>
                  <a:cubicBezTo>
                    <a:pt x="165" y="230"/>
                    <a:pt x="166" y="226"/>
                    <a:pt x="166" y="222"/>
                  </a:cubicBezTo>
                  <a:cubicBezTo>
                    <a:pt x="166" y="221"/>
                    <a:pt x="164" y="221"/>
                    <a:pt x="164" y="222"/>
                  </a:cubicBezTo>
                  <a:cubicBezTo>
                    <a:pt x="164" y="224"/>
                    <a:pt x="164" y="227"/>
                    <a:pt x="164" y="229"/>
                  </a:cubicBezTo>
                  <a:cubicBezTo>
                    <a:pt x="164" y="231"/>
                    <a:pt x="163" y="233"/>
                    <a:pt x="163" y="235"/>
                  </a:cubicBezTo>
                  <a:cubicBezTo>
                    <a:pt x="163" y="238"/>
                    <a:pt x="163" y="241"/>
                    <a:pt x="164" y="244"/>
                  </a:cubicBezTo>
                  <a:cubicBezTo>
                    <a:pt x="164" y="245"/>
                    <a:pt x="163" y="247"/>
                    <a:pt x="163" y="248"/>
                  </a:cubicBezTo>
                  <a:cubicBezTo>
                    <a:pt x="163" y="250"/>
                    <a:pt x="162" y="253"/>
                    <a:pt x="162" y="257"/>
                  </a:cubicBezTo>
                  <a:cubicBezTo>
                    <a:pt x="161" y="250"/>
                    <a:pt x="160" y="244"/>
                    <a:pt x="160" y="237"/>
                  </a:cubicBezTo>
                  <a:cubicBezTo>
                    <a:pt x="161" y="233"/>
                    <a:pt x="161" y="229"/>
                    <a:pt x="159" y="226"/>
                  </a:cubicBezTo>
                  <a:cubicBezTo>
                    <a:pt x="156" y="222"/>
                    <a:pt x="152" y="218"/>
                    <a:pt x="151" y="212"/>
                  </a:cubicBezTo>
                  <a:cubicBezTo>
                    <a:pt x="151" y="204"/>
                    <a:pt x="151" y="198"/>
                    <a:pt x="146" y="190"/>
                  </a:cubicBezTo>
                  <a:cubicBezTo>
                    <a:pt x="144" y="187"/>
                    <a:pt x="141" y="183"/>
                    <a:pt x="140" y="179"/>
                  </a:cubicBezTo>
                  <a:cubicBezTo>
                    <a:pt x="139" y="178"/>
                    <a:pt x="138" y="170"/>
                    <a:pt x="141" y="171"/>
                  </a:cubicBezTo>
                  <a:cubicBezTo>
                    <a:pt x="143" y="171"/>
                    <a:pt x="144" y="172"/>
                    <a:pt x="146" y="173"/>
                  </a:cubicBezTo>
                  <a:cubicBezTo>
                    <a:pt x="151" y="175"/>
                    <a:pt x="158" y="178"/>
                    <a:pt x="160" y="184"/>
                  </a:cubicBezTo>
                  <a:cubicBezTo>
                    <a:pt x="161" y="186"/>
                    <a:pt x="162" y="189"/>
                    <a:pt x="164" y="190"/>
                  </a:cubicBezTo>
                  <a:cubicBezTo>
                    <a:pt x="164" y="192"/>
                    <a:pt x="166" y="194"/>
                    <a:pt x="166" y="195"/>
                  </a:cubicBezTo>
                  <a:cubicBezTo>
                    <a:pt x="167" y="197"/>
                    <a:pt x="168" y="199"/>
                    <a:pt x="169" y="200"/>
                  </a:cubicBezTo>
                  <a:cubicBezTo>
                    <a:pt x="170" y="202"/>
                    <a:pt x="170" y="203"/>
                    <a:pt x="171" y="205"/>
                  </a:cubicBezTo>
                  <a:cubicBezTo>
                    <a:pt x="172" y="213"/>
                    <a:pt x="178" y="221"/>
                    <a:pt x="180" y="229"/>
                  </a:cubicBezTo>
                  <a:cubicBezTo>
                    <a:pt x="181" y="233"/>
                    <a:pt x="182" y="238"/>
                    <a:pt x="183" y="242"/>
                  </a:cubicBezTo>
                  <a:cubicBezTo>
                    <a:pt x="184" y="247"/>
                    <a:pt x="184" y="251"/>
                    <a:pt x="185" y="256"/>
                  </a:cubicBezTo>
                  <a:cubicBezTo>
                    <a:pt x="185" y="256"/>
                    <a:pt x="185" y="256"/>
                    <a:pt x="185" y="256"/>
                  </a:cubicBezTo>
                  <a:cubicBezTo>
                    <a:pt x="184" y="258"/>
                    <a:pt x="182" y="260"/>
                    <a:pt x="181" y="263"/>
                  </a:cubicBezTo>
                  <a:cubicBezTo>
                    <a:pt x="179" y="267"/>
                    <a:pt x="179" y="271"/>
                    <a:pt x="179" y="275"/>
                  </a:cubicBezTo>
                  <a:cubicBezTo>
                    <a:pt x="177" y="287"/>
                    <a:pt x="178" y="301"/>
                    <a:pt x="180" y="312"/>
                  </a:cubicBezTo>
                  <a:cubicBezTo>
                    <a:pt x="181" y="318"/>
                    <a:pt x="182" y="325"/>
                    <a:pt x="184" y="331"/>
                  </a:cubicBezTo>
                  <a:cubicBezTo>
                    <a:pt x="179" y="322"/>
                    <a:pt x="178" y="312"/>
                    <a:pt x="174" y="303"/>
                  </a:cubicBezTo>
                  <a:cubicBezTo>
                    <a:pt x="173" y="297"/>
                    <a:pt x="171" y="291"/>
                    <a:pt x="169" y="286"/>
                  </a:cubicBezTo>
                  <a:cubicBezTo>
                    <a:pt x="169" y="286"/>
                    <a:pt x="170" y="286"/>
                    <a:pt x="170" y="285"/>
                  </a:cubicBezTo>
                  <a:cubicBezTo>
                    <a:pt x="170" y="280"/>
                    <a:pt x="170" y="275"/>
                    <a:pt x="171" y="270"/>
                  </a:cubicBezTo>
                  <a:cubicBezTo>
                    <a:pt x="172" y="264"/>
                    <a:pt x="174" y="258"/>
                    <a:pt x="176" y="253"/>
                  </a:cubicBezTo>
                  <a:cubicBezTo>
                    <a:pt x="176" y="253"/>
                    <a:pt x="176" y="253"/>
                    <a:pt x="176" y="253"/>
                  </a:cubicBezTo>
                  <a:close/>
                  <a:moveTo>
                    <a:pt x="157" y="248"/>
                  </a:moveTo>
                  <a:cubicBezTo>
                    <a:pt x="158" y="254"/>
                    <a:pt x="159" y="260"/>
                    <a:pt x="160" y="266"/>
                  </a:cubicBezTo>
                  <a:cubicBezTo>
                    <a:pt x="162" y="271"/>
                    <a:pt x="163" y="276"/>
                    <a:pt x="165" y="281"/>
                  </a:cubicBezTo>
                  <a:cubicBezTo>
                    <a:pt x="163" y="278"/>
                    <a:pt x="162" y="275"/>
                    <a:pt x="161" y="273"/>
                  </a:cubicBezTo>
                  <a:cubicBezTo>
                    <a:pt x="157" y="261"/>
                    <a:pt x="152" y="250"/>
                    <a:pt x="148" y="238"/>
                  </a:cubicBezTo>
                  <a:cubicBezTo>
                    <a:pt x="140" y="219"/>
                    <a:pt x="131" y="197"/>
                    <a:pt x="136" y="176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7" y="186"/>
                    <a:pt x="145" y="191"/>
                    <a:pt x="147" y="200"/>
                  </a:cubicBezTo>
                  <a:cubicBezTo>
                    <a:pt x="148" y="205"/>
                    <a:pt x="147" y="211"/>
                    <a:pt x="149" y="216"/>
                  </a:cubicBezTo>
                  <a:cubicBezTo>
                    <a:pt x="150" y="221"/>
                    <a:pt x="156" y="225"/>
                    <a:pt x="157" y="230"/>
                  </a:cubicBezTo>
                  <a:cubicBezTo>
                    <a:pt x="158" y="236"/>
                    <a:pt x="157" y="242"/>
                    <a:pt x="157" y="248"/>
                  </a:cubicBezTo>
                  <a:close/>
                  <a:moveTo>
                    <a:pt x="163" y="261"/>
                  </a:moveTo>
                  <a:cubicBezTo>
                    <a:pt x="163" y="261"/>
                    <a:pt x="163" y="262"/>
                    <a:pt x="164" y="263"/>
                  </a:cubicBezTo>
                  <a:cubicBezTo>
                    <a:pt x="164" y="264"/>
                    <a:pt x="164" y="265"/>
                    <a:pt x="164" y="266"/>
                  </a:cubicBezTo>
                  <a:cubicBezTo>
                    <a:pt x="163" y="264"/>
                    <a:pt x="163" y="262"/>
                    <a:pt x="163" y="261"/>
                  </a:cubicBezTo>
                  <a:close/>
                  <a:moveTo>
                    <a:pt x="213" y="192"/>
                  </a:moveTo>
                  <a:cubicBezTo>
                    <a:pt x="206" y="196"/>
                    <a:pt x="200" y="201"/>
                    <a:pt x="196" y="208"/>
                  </a:cubicBezTo>
                  <a:cubicBezTo>
                    <a:pt x="194" y="213"/>
                    <a:pt x="192" y="218"/>
                    <a:pt x="192" y="223"/>
                  </a:cubicBezTo>
                  <a:cubicBezTo>
                    <a:pt x="190" y="220"/>
                    <a:pt x="189" y="218"/>
                    <a:pt x="187" y="215"/>
                  </a:cubicBezTo>
                  <a:cubicBezTo>
                    <a:pt x="184" y="210"/>
                    <a:pt x="183" y="204"/>
                    <a:pt x="182" y="197"/>
                  </a:cubicBezTo>
                  <a:cubicBezTo>
                    <a:pt x="179" y="184"/>
                    <a:pt x="177" y="170"/>
                    <a:pt x="174" y="157"/>
                  </a:cubicBezTo>
                  <a:cubicBezTo>
                    <a:pt x="172" y="143"/>
                    <a:pt x="169" y="130"/>
                    <a:pt x="164" y="117"/>
                  </a:cubicBezTo>
                  <a:cubicBezTo>
                    <a:pt x="164" y="115"/>
                    <a:pt x="162" y="111"/>
                    <a:pt x="160" y="110"/>
                  </a:cubicBezTo>
                  <a:cubicBezTo>
                    <a:pt x="160" y="102"/>
                    <a:pt x="160" y="95"/>
                    <a:pt x="161" y="87"/>
                  </a:cubicBezTo>
                  <a:cubicBezTo>
                    <a:pt x="161" y="81"/>
                    <a:pt x="161" y="74"/>
                    <a:pt x="164" y="68"/>
                  </a:cubicBezTo>
                  <a:cubicBezTo>
                    <a:pt x="167" y="63"/>
                    <a:pt x="169" y="72"/>
                    <a:pt x="170" y="74"/>
                  </a:cubicBezTo>
                  <a:cubicBezTo>
                    <a:pt x="171" y="78"/>
                    <a:pt x="173" y="80"/>
                    <a:pt x="176" y="82"/>
                  </a:cubicBezTo>
                  <a:cubicBezTo>
                    <a:pt x="183" y="89"/>
                    <a:pt x="187" y="98"/>
                    <a:pt x="189" y="107"/>
                  </a:cubicBezTo>
                  <a:cubicBezTo>
                    <a:pt x="191" y="112"/>
                    <a:pt x="191" y="116"/>
                    <a:pt x="191" y="121"/>
                  </a:cubicBezTo>
                  <a:cubicBezTo>
                    <a:pt x="191" y="123"/>
                    <a:pt x="192" y="125"/>
                    <a:pt x="193" y="127"/>
                  </a:cubicBezTo>
                  <a:cubicBezTo>
                    <a:pt x="194" y="128"/>
                    <a:pt x="196" y="129"/>
                    <a:pt x="197" y="129"/>
                  </a:cubicBezTo>
                  <a:cubicBezTo>
                    <a:pt x="200" y="131"/>
                    <a:pt x="202" y="132"/>
                    <a:pt x="203" y="135"/>
                  </a:cubicBezTo>
                  <a:cubicBezTo>
                    <a:pt x="205" y="139"/>
                    <a:pt x="207" y="143"/>
                    <a:pt x="208" y="146"/>
                  </a:cubicBezTo>
                  <a:cubicBezTo>
                    <a:pt x="212" y="155"/>
                    <a:pt x="214" y="164"/>
                    <a:pt x="213" y="174"/>
                  </a:cubicBezTo>
                  <a:cubicBezTo>
                    <a:pt x="213" y="180"/>
                    <a:pt x="212" y="186"/>
                    <a:pt x="213" y="192"/>
                  </a:cubicBezTo>
                  <a:close/>
                  <a:moveTo>
                    <a:pt x="193" y="242"/>
                  </a:moveTo>
                  <a:cubicBezTo>
                    <a:pt x="193" y="240"/>
                    <a:pt x="192" y="239"/>
                    <a:pt x="192" y="238"/>
                  </a:cubicBezTo>
                  <a:cubicBezTo>
                    <a:pt x="192" y="236"/>
                    <a:pt x="191" y="234"/>
                    <a:pt x="191" y="233"/>
                  </a:cubicBezTo>
                  <a:cubicBezTo>
                    <a:pt x="191" y="232"/>
                    <a:pt x="191" y="232"/>
                    <a:pt x="191" y="232"/>
                  </a:cubicBezTo>
                  <a:cubicBezTo>
                    <a:pt x="192" y="232"/>
                    <a:pt x="192" y="233"/>
                    <a:pt x="193" y="234"/>
                  </a:cubicBezTo>
                  <a:cubicBezTo>
                    <a:pt x="194" y="237"/>
                    <a:pt x="194" y="239"/>
                    <a:pt x="193" y="242"/>
                  </a:cubicBezTo>
                  <a:close/>
                  <a:moveTo>
                    <a:pt x="189" y="237"/>
                  </a:moveTo>
                  <a:cubicBezTo>
                    <a:pt x="189" y="239"/>
                    <a:pt x="190" y="241"/>
                    <a:pt x="190" y="243"/>
                  </a:cubicBezTo>
                  <a:cubicBezTo>
                    <a:pt x="190" y="244"/>
                    <a:pt x="190" y="245"/>
                    <a:pt x="191" y="246"/>
                  </a:cubicBezTo>
                  <a:cubicBezTo>
                    <a:pt x="189" y="248"/>
                    <a:pt x="188" y="251"/>
                    <a:pt x="186" y="254"/>
                  </a:cubicBezTo>
                  <a:cubicBezTo>
                    <a:pt x="186" y="246"/>
                    <a:pt x="183" y="237"/>
                    <a:pt x="181" y="228"/>
                  </a:cubicBezTo>
                  <a:cubicBezTo>
                    <a:pt x="180" y="224"/>
                    <a:pt x="179" y="219"/>
                    <a:pt x="177" y="214"/>
                  </a:cubicBezTo>
                  <a:cubicBezTo>
                    <a:pt x="177" y="214"/>
                    <a:pt x="177" y="215"/>
                    <a:pt x="177" y="215"/>
                  </a:cubicBezTo>
                  <a:cubicBezTo>
                    <a:pt x="181" y="220"/>
                    <a:pt x="185" y="225"/>
                    <a:pt x="190" y="230"/>
                  </a:cubicBezTo>
                  <a:cubicBezTo>
                    <a:pt x="188" y="231"/>
                    <a:pt x="188" y="235"/>
                    <a:pt x="189" y="237"/>
                  </a:cubicBezTo>
                  <a:close/>
                  <a:moveTo>
                    <a:pt x="161" y="121"/>
                  </a:moveTo>
                  <a:cubicBezTo>
                    <a:pt x="162" y="124"/>
                    <a:pt x="163" y="128"/>
                    <a:pt x="165" y="131"/>
                  </a:cubicBezTo>
                  <a:cubicBezTo>
                    <a:pt x="165" y="132"/>
                    <a:pt x="166" y="134"/>
                    <a:pt x="167" y="135"/>
                  </a:cubicBezTo>
                  <a:cubicBezTo>
                    <a:pt x="167" y="136"/>
                    <a:pt x="167" y="137"/>
                    <a:pt x="167" y="138"/>
                  </a:cubicBezTo>
                  <a:cubicBezTo>
                    <a:pt x="170" y="150"/>
                    <a:pt x="172" y="162"/>
                    <a:pt x="174" y="173"/>
                  </a:cubicBezTo>
                  <a:cubicBezTo>
                    <a:pt x="176" y="184"/>
                    <a:pt x="177" y="196"/>
                    <a:pt x="180" y="207"/>
                  </a:cubicBezTo>
                  <a:cubicBezTo>
                    <a:pt x="182" y="213"/>
                    <a:pt x="185" y="218"/>
                    <a:pt x="188" y="223"/>
                  </a:cubicBezTo>
                  <a:cubicBezTo>
                    <a:pt x="186" y="221"/>
                    <a:pt x="184" y="218"/>
                    <a:pt x="182" y="216"/>
                  </a:cubicBezTo>
                  <a:cubicBezTo>
                    <a:pt x="175" y="206"/>
                    <a:pt x="169" y="195"/>
                    <a:pt x="167" y="183"/>
                  </a:cubicBezTo>
                  <a:cubicBezTo>
                    <a:pt x="164" y="171"/>
                    <a:pt x="162" y="159"/>
                    <a:pt x="161" y="148"/>
                  </a:cubicBezTo>
                  <a:cubicBezTo>
                    <a:pt x="160" y="142"/>
                    <a:pt x="160" y="137"/>
                    <a:pt x="159" y="132"/>
                  </a:cubicBezTo>
                  <a:cubicBezTo>
                    <a:pt x="159" y="127"/>
                    <a:pt x="158" y="123"/>
                    <a:pt x="158" y="118"/>
                  </a:cubicBezTo>
                  <a:cubicBezTo>
                    <a:pt x="158" y="118"/>
                    <a:pt x="158" y="118"/>
                    <a:pt x="158" y="117"/>
                  </a:cubicBezTo>
                  <a:cubicBezTo>
                    <a:pt x="159" y="119"/>
                    <a:pt x="160" y="120"/>
                    <a:pt x="161" y="121"/>
                  </a:cubicBezTo>
                  <a:close/>
                  <a:moveTo>
                    <a:pt x="184" y="312"/>
                  </a:moveTo>
                  <a:cubicBezTo>
                    <a:pt x="182" y="304"/>
                    <a:pt x="181" y="297"/>
                    <a:pt x="181" y="290"/>
                  </a:cubicBezTo>
                  <a:cubicBezTo>
                    <a:pt x="181" y="288"/>
                    <a:pt x="181" y="286"/>
                    <a:pt x="182" y="284"/>
                  </a:cubicBezTo>
                  <a:cubicBezTo>
                    <a:pt x="185" y="294"/>
                    <a:pt x="191" y="303"/>
                    <a:pt x="198" y="311"/>
                  </a:cubicBezTo>
                  <a:cubicBezTo>
                    <a:pt x="202" y="315"/>
                    <a:pt x="206" y="320"/>
                    <a:pt x="211" y="324"/>
                  </a:cubicBezTo>
                  <a:cubicBezTo>
                    <a:pt x="210" y="328"/>
                    <a:pt x="211" y="332"/>
                    <a:pt x="209" y="336"/>
                  </a:cubicBezTo>
                  <a:cubicBezTo>
                    <a:pt x="208" y="338"/>
                    <a:pt x="207" y="344"/>
                    <a:pt x="204" y="345"/>
                  </a:cubicBezTo>
                  <a:cubicBezTo>
                    <a:pt x="202" y="347"/>
                    <a:pt x="197" y="345"/>
                    <a:pt x="194" y="344"/>
                  </a:cubicBezTo>
                  <a:cubicBezTo>
                    <a:pt x="192" y="339"/>
                    <a:pt x="189" y="335"/>
                    <a:pt x="188" y="329"/>
                  </a:cubicBezTo>
                  <a:cubicBezTo>
                    <a:pt x="186" y="324"/>
                    <a:pt x="185" y="318"/>
                    <a:pt x="184" y="312"/>
                  </a:cubicBezTo>
                  <a:close/>
                  <a:moveTo>
                    <a:pt x="208" y="347"/>
                  </a:moveTo>
                  <a:cubicBezTo>
                    <a:pt x="210" y="344"/>
                    <a:pt x="211" y="340"/>
                    <a:pt x="212" y="336"/>
                  </a:cubicBezTo>
                  <a:cubicBezTo>
                    <a:pt x="213" y="333"/>
                    <a:pt x="213" y="330"/>
                    <a:pt x="213" y="327"/>
                  </a:cubicBezTo>
                  <a:cubicBezTo>
                    <a:pt x="218" y="331"/>
                    <a:pt x="223" y="335"/>
                    <a:pt x="229" y="338"/>
                  </a:cubicBezTo>
                  <a:cubicBezTo>
                    <a:pt x="230" y="338"/>
                    <a:pt x="230" y="338"/>
                    <a:pt x="231" y="338"/>
                  </a:cubicBezTo>
                  <a:cubicBezTo>
                    <a:pt x="229" y="341"/>
                    <a:pt x="229" y="345"/>
                    <a:pt x="228" y="348"/>
                  </a:cubicBezTo>
                  <a:cubicBezTo>
                    <a:pt x="228" y="354"/>
                    <a:pt x="228" y="359"/>
                    <a:pt x="229" y="364"/>
                  </a:cubicBezTo>
                  <a:cubicBezTo>
                    <a:pt x="230" y="370"/>
                    <a:pt x="234" y="376"/>
                    <a:pt x="235" y="382"/>
                  </a:cubicBezTo>
                  <a:cubicBezTo>
                    <a:pt x="236" y="386"/>
                    <a:pt x="235" y="390"/>
                    <a:pt x="235" y="395"/>
                  </a:cubicBezTo>
                  <a:cubicBezTo>
                    <a:pt x="235" y="400"/>
                    <a:pt x="235" y="405"/>
                    <a:pt x="236" y="410"/>
                  </a:cubicBezTo>
                  <a:cubicBezTo>
                    <a:pt x="236" y="412"/>
                    <a:pt x="236" y="413"/>
                    <a:pt x="236" y="415"/>
                  </a:cubicBezTo>
                  <a:cubicBezTo>
                    <a:pt x="235" y="414"/>
                    <a:pt x="234" y="413"/>
                    <a:pt x="232" y="412"/>
                  </a:cubicBezTo>
                  <a:cubicBezTo>
                    <a:pt x="227" y="411"/>
                    <a:pt x="224" y="414"/>
                    <a:pt x="219" y="414"/>
                  </a:cubicBezTo>
                  <a:cubicBezTo>
                    <a:pt x="217" y="414"/>
                    <a:pt x="215" y="414"/>
                    <a:pt x="214" y="415"/>
                  </a:cubicBezTo>
                  <a:cubicBezTo>
                    <a:pt x="213" y="408"/>
                    <a:pt x="211" y="402"/>
                    <a:pt x="211" y="396"/>
                  </a:cubicBezTo>
                  <a:cubicBezTo>
                    <a:pt x="210" y="390"/>
                    <a:pt x="209" y="384"/>
                    <a:pt x="208" y="377"/>
                  </a:cubicBezTo>
                  <a:cubicBezTo>
                    <a:pt x="207" y="372"/>
                    <a:pt x="206" y="367"/>
                    <a:pt x="203" y="362"/>
                  </a:cubicBezTo>
                  <a:cubicBezTo>
                    <a:pt x="200" y="358"/>
                    <a:pt x="198" y="353"/>
                    <a:pt x="195" y="347"/>
                  </a:cubicBezTo>
                  <a:cubicBezTo>
                    <a:pt x="195" y="347"/>
                    <a:pt x="195" y="347"/>
                    <a:pt x="195" y="347"/>
                  </a:cubicBezTo>
                  <a:cubicBezTo>
                    <a:pt x="200" y="348"/>
                    <a:pt x="204" y="350"/>
                    <a:pt x="208" y="347"/>
                  </a:cubicBezTo>
                  <a:close/>
                  <a:moveTo>
                    <a:pt x="233" y="367"/>
                  </a:moveTo>
                  <a:cubicBezTo>
                    <a:pt x="232" y="361"/>
                    <a:pt x="231" y="355"/>
                    <a:pt x="232" y="348"/>
                  </a:cubicBezTo>
                  <a:cubicBezTo>
                    <a:pt x="232" y="346"/>
                    <a:pt x="233" y="342"/>
                    <a:pt x="233" y="339"/>
                  </a:cubicBezTo>
                  <a:cubicBezTo>
                    <a:pt x="240" y="343"/>
                    <a:pt x="248" y="347"/>
                    <a:pt x="255" y="346"/>
                  </a:cubicBezTo>
                  <a:cubicBezTo>
                    <a:pt x="250" y="353"/>
                    <a:pt x="246" y="361"/>
                    <a:pt x="242" y="368"/>
                  </a:cubicBezTo>
                  <a:cubicBezTo>
                    <a:pt x="240" y="372"/>
                    <a:pt x="239" y="376"/>
                    <a:pt x="238" y="380"/>
                  </a:cubicBezTo>
                  <a:cubicBezTo>
                    <a:pt x="237" y="375"/>
                    <a:pt x="235" y="371"/>
                    <a:pt x="233" y="367"/>
                  </a:cubicBezTo>
                  <a:close/>
                  <a:moveTo>
                    <a:pt x="246" y="367"/>
                  </a:moveTo>
                  <a:cubicBezTo>
                    <a:pt x="252" y="355"/>
                    <a:pt x="260" y="342"/>
                    <a:pt x="271" y="334"/>
                  </a:cubicBezTo>
                  <a:cubicBezTo>
                    <a:pt x="281" y="327"/>
                    <a:pt x="291" y="320"/>
                    <a:pt x="303" y="315"/>
                  </a:cubicBezTo>
                  <a:cubicBezTo>
                    <a:pt x="308" y="314"/>
                    <a:pt x="313" y="312"/>
                    <a:pt x="318" y="311"/>
                  </a:cubicBezTo>
                  <a:cubicBezTo>
                    <a:pt x="325" y="310"/>
                    <a:pt x="331" y="309"/>
                    <a:pt x="338" y="309"/>
                  </a:cubicBezTo>
                  <a:cubicBezTo>
                    <a:pt x="348" y="308"/>
                    <a:pt x="358" y="309"/>
                    <a:pt x="368" y="311"/>
                  </a:cubicBezTo>
                  <a:cubicBezTo>
                    <a:pt x="371" y="311"/>
                    <a:pt x="410" y="317"/>
                    <a:pt x="409" y="321"/>
                  </a:cubicBezTo>
                  <a:cubicBezTo>
                    <a:pt x="409" y="321"/>
                    <a:pt x="409" y="321"/>
                    <a:pt x="409" y="322"/>
                  </a:cubicBezTo>
                  <a:cubicBezTo>
                    <a:pt x="409" y="322"/>
                    <a:pt x="409" y="322"/>
                    <a:pt x="409" y="322"/>
                  </a:cubicBezTo>
                  <a:cubicBezTo>
                    <a:pt x="409" y="322"/>
                    <a:pt x="408" y="323"/>
                    <a:pt x="408" y="324"/>
                  </a:cubicBezTo>
                  <a:cubicBezTo>
                    <a:pt x="408" y="323"/>
                    <a:pt x="408" y="323"/>
                    <a:pt x="408" y="323"/>
                  </a:cubicBezTo>
                  <a:cubicBezTo>
                    <a:pt x="394" y="317"/>
                    <a:pt x="378" y="315"/>
                    <a:pt x="363" y="314"/>
                  </a:cubicBezTo>
                  <a:cubicBezTo>
                    <a:pt x="355" y="314"/>
                    <a:pt x="348" y="315"/>
                    <a:pt x="340" y="314"/>
                  </a:cubicBezTo>
                  <a:cubicBezTo>
                    <a:pt x="333" y="314"/>
                    <a:pt x="327" y="314"/>
                    <a:pt x="320" y="314"/>
                  </a:cubicBezTo>
                  <a:cubicBezTo>
                    <a:pt x="306" y="316"/>
                    <a:pt x="291" y="323"/>
                    <a:pt x="280" y="330"/>
                  </a:cubicBezTo>
                  <a:cubicBezTo>
                    <a:pt x="267" y="338"/>
                    <a:pt x="257" y="349"/>
                    <a:pt x="253" y="363"/>
                  </a:cubicBezTo>
                  <a:cubicBezTo>
                    <a:pt x="252" y="363"/>
                    <a:pt x="254" y="364"/>
                    <a:pt x="254" y="363"/>
                  </a:cubicBezTo>
                  <a:cubicBezTo>
                    <a:pt x="261" y="349"/>
                    <a:pt x="272" y="338"/>
                    <a:pt x="286" y="330"/>
                  </a:cubicBezTo>
                  <a:cubicBezTo>
                    <a:pt x="299" y="324"/>
                    <a:pt x="312" y="317"/>
                    <a:pt x="327" y="317"/>
                  </a:cubicBezTo>
                  <a:cubicBezTo>
                    <a:pt x="333" y="317"/>
                    <a:pt x="340" y="318"/>
                    <a:pt x="347" y="318"/>
                  </a:cubicBezTo>
                  <a:cubicBezTo>
                    <a:pt x="353" y="317"/>
                    <a:pt x="360" y="317"/>
                    <a:pt x="367" y="318"/>
                  </a:cubicBezTo>
                  <a:cubicBezTo>
                    <a:pt x="374" y="319"/>
                    <a:pt x="382" y="320"/>
                    <a:pt x="389" y="321"/>
                  </a:cubicBezTo>
                  <a:cubicBezTo>
                    <a:pt x="395" y="322"/>
                    <a:pt x="402" y="325"/>
                    <a:pt x="408" y="324"/>
                  </a:cubicBezTo>
                  <a:cubicBezTo>
                    <a:pt x="408" y="324"/>
                    <a:pt x="408" y="324"/>
                    <a:pt x="408" y="324"/>
                  </a:cubicBezTo>
                  <a:cubicBezTo>
                    <a:pt x="408" y="325"/>
                    <a:pt x="407" y="327"/>
                    <a:pt x="407" y="328"/>
                  </a:cubicBezTo>
                  <a:cubicBezTo>
                    <a:pt x="401" y="325"/>
                    <a:pt x="394" y="326"/>
                    <a:pt x="387" y="326"/>
                  </a:cubicBezTo>
                  <a:cubicBezTo>
                    <a:pt x="379" y="325"/>
                    <a:pt x="371" y="323"/>
                    <a:pt x="363" y="322"/>
                  </a:cubicBezTo>
                  <a:cubicBezTo>
                    <a:pt x="363" y="322"/>
                    <a:pt x="363" y="323"/>
                    <a:pt x="363" y="323"/>
                  </a:cubicBezTo>
                  <a:cubicBezTo>
                    <a:pt x="369" y="325"/>
                    <a:pt x="377" y="326"/>
                    <a:pt x="384" y="327"/>
                  </a:cubicBezTo>
                  <a:cubicBezTo>
                    <a:pt x="392" y="327"/>
                    <a:pt x="399" y="327"/>
                    <a:pt x="407" y="330"/>
                  </a:cubicBezTo>
                  <a:cubicBezTo>
                    <a:pt x="407" y="330"/>
                    <a:pt x="407" y="331"/>
                    <a:pt x="406" y="331"/>
                  </a:cubicBezTo>
                  <a:cubicBezTo>
                    <a:pt x="402" y="332"/>
                    <a:pt x="399" y="331"/>
                    <a:pt x="395" y="331"/>
                  </a:cubicBezTo>
                  <a:cubicBezTo>
                    <a:pt x="391" y="331"/>
                    <a:pt x="388" y="331"/>
                    <a:pt x="385" y="330"/>
                  </a:cubicBezTo>
                  <a:cubicBezTo>
                    <a:pt x="384" y="330"/>
                    <a:pt x="383" y="331"/>
                    <a:pt x="384" y="331"/>
                  </a:cubicBezTo>
                  <a:cubicBezTo>
                    <a:pt x="387" y="334"/>
                    <a:pt x="390" y="333"/>
                    <a:pt x="394" y="333"/>
                  </a:cubicBezTo>
                  <a:cubicBezTo>
                    <a:pt x="398" y="333"/>
                    <a:pt x="402" y="334"/>
                    <a:pt x="406" y="334"/>
                  </a:cubicBezTo>
                  <a:cubicBezTo>
                    <a:pt x="406" y="335"/>
                    <a:pt x="406" y="336"/>
                    <a:pt x="406" y="337"/>
                  </a:cubicBezTo>
                  <a:cubicBezTo>
                    <a:pt x="406" y="337"/>
                    <a:pt x="406" y="337"/>
                    <a:pt x="405" y="336"/>
                  </a:cubicBezTo>
                  <a:cubicBezTo>
                    <a:pt x="405" y="336"/>
                    <a:pt x="405" y="335"/>
                    <a:pt x="405" y="335"/>
                  </a:cubicBezTo>
                  <a:cubicBezTo>
                    <a:pt x="398" y="336"/>
                    <a:pt x="392" y="337"/>
                    <a:pt x="386" y="338"/>
                  </a:cubicBezTo>
                  <a:cubicBezTo>
                    <a:pt x="381" y="338"/>
                    <a:pt x="375" y="338"/>
                    <a:pt x="370" y="338"/>
                  </a:cubicBezTo>
                  <a:cubicBezTo>
                    <a:pt x="369" y="339"/>
                    <a:pt x="369" y="339"/>
                    <a:pt x="370" y="339"/>
                  </a:cubicBezTo>
                  <a:cubicBezTo>
                    <a:pt x="376" y="340"/>
                    <a:pt x="382" y="339"/>
                    <a:pt x="388" y="338"/>
                  </a:cubicBezTo>
                  <a:cubicBezTo>
                    <a:pt x="393" y="338"/>
                    <a:pt x="398" y="338"/>
                    <a:pt x="403" y="337"/>
                  </a:cubicBezTo>
                  <a:cubicBezTo>
                    <a:pt x="399" y="339"/>
                    <a:pt x="396" y="341"/>
                    <a:pt x="391" y="341"/>
                  </a:cubicBezTo>
                  <a:cubicBezTo>
                    <a:pt x="388" y="342"/>
                    <a:pt x="384" y="342"/>
                    <a:pt x="380" y="343"/>
                  </a:cubicBezTo>
                  <a:cubicBezTo>
                    <a:pt x="372" y="343"/>
                    <a:pt x="365" y="343"/>
                    <a:pt x="357" y="344"/>
                  </a:cubicBezTo>
                  <a:cubicBezTo>
                    <a:pt x="357" y="345"/>
                    <a:pt x="357" y="345"/>
                    <a:pt x="357" y="345"/>
                  </a:cubicBezTo>
                  <a:cubicBezTo>
                    <a:pt x="366" y="345"/>
                    <a:pt x="375" y="345"/>
                    <a:pt x="383" y="344"/>
                  </a:cubicBezTo>
                  <a:cubicBezTo>
                    <a:pt x="387" y="344"/>
                    <a:pt x="391" y="343"/>
                    <a:pt x="395" y="342"/>
                  </a:cubicBezTo>
                  <a:cubicBezTo>
                    <a:pt x="399" y="341"/>
                    <a:pt x="402" y="341"/>
                    <a:pt x="405" y="338"/>
                  </a:cubicBezTo>
                  <a:cubicBezTo>
                    <a:pt x="406" y="338"/>
                    <a:pt x="406" y="338"/>
                    <a:pt x="406" y="338"/>
                  </a:cubicBezTo>
                  <a:cubicBezTo>
                    <a:pt x="406" y="338"/>
                    <a:pt x="406" y="339"/>
                    <a:pt x="406" y="340"/>
                  </a:cubicBezTo>
                  <a:cubicBezTo>
                    <a:pt x="406" y="340"/>
                    <a:pt x="406" y="340"/>
                    <a:pt x="406" y="340"/>
                  </a:cubicBezTo>
                  <a:cubicBezTo>
                    <a:pt x="401" y="339"/>
                    <a:pt x="397" y="343"/>
                    <a:pt x="392" y="344"/>
                  </a:cubicBezTo>
                  <a:cubicBezTo>
                    <a:pt x="389" y="345"/>
                    <a:pt x="385" y="345"/>
                    <a:pt x="382" y="346"/>
                  </a:cubicBezTo>
                  <a:cubicBezTo>
                    <a:pt x="378" y="347"/>
                    <a:pt x="374" y="348"/>
                    <a:pt x="370" y="348"/>
                  </a:cubicBezTo>
                  <a:cubicBezTo>
                    <a:pt x="363" y="348"/>
                    <a:pt x="354" y="348"/>
                    <a:pt x="347" y="347"/>
                  </a:cubicBezTo>
                  <a:cubicBezTo>
                    <a:pt x="339" y="346"/>
                    <a:pt x="331" y="344"/>
                    <a:pt x="324" y="344"/>
                  </a:cubicBezTo>
                  <a:cubicBezTo>
                    <a:pt x="323" y="344"/>
                    <a:pt x="323" y="345"/>
                    <a:pt x="324" y="346"/>
                  </a:cubicBezTo>
                  <a:cubicBezTo>
                    <a:pt x="332" y="348"/>
                    <a:pt x="340" y="348"/>
                    <a:pt x="349" y="349"/>
                  </a:cubicBezTo>
                  <a:cubicBezTo>
                    <a:pt x="355" y="351"/>
                    <a:pt x="362" y="351"/>
                    <a:pt x="368" y="350"/>
                  </a:cubicBezTo>
                  <a:cubicBezTo>
                    <a:pt x="376" y="349"/>
                    <a:pt x="382" y="347"/>
                    <a:pt x="389" y="346"/>
                  </a:cubicBezTo>
                  <a:cubicBezTo>
                    <a:pt x="390" y="346"/>
                    <a:pt x="391" y="345"/>
                    <a:pt x="392" y="345"/>
                  </a:cubicBezTo>
                  <a:cubicBezTo>
                    <a:pt x="390" y="346"/>
                    <a:pt x="388" y="347"/>
                    <a:pt x="386" y="347"/>
                  </a:cubicBezTo>
                  <a:cubicBezTo>
                    <a:pt x="379" y="349"/>
                    <a:pt x="371" y="350"/>
                    <a:pt x="365" y="353"/>
                  </a:cubicBezTo>
                  <a:cubicBezTo>
                    <a:pt x="364" y="353"/>
                    <a:pt x="364" y="353"/>
                    <a:pt x="365" y="353"/>
                  </a:cubicBezTo>
                  <a:cubicBezTo>
                    <a:pt x="368" y="354"/>
                    <a:pt x="372" y="352"/>
                    <a:pt x="375" y="352"/>
                  </a:cubicBezTo>
                  <a:cubicBezTo>
                    <a:pt x="381" y="350"/>
                    <a:pt x="386" y="349"/>
                    <a:pt x="392" y="347"/>
                  </a:cubicBezTo>
                  <a:cubicBezTo>
                    <a:pt x="393" y="347"/>
                    <a:pt x="406" y="343"/>
                    <a:pt x="406" y="341"/>
                  </a:cubicBezTo>
                  <a:cubicBezTo>
                    <a:pt x="406" y="341"/>
                    <a:pt x="406" y="341"/>
                    <a:pt x="406" y="341"/>
                  </a:cubicBezTo>
                  <a:cubicBezTo>
                    <a:pt x="406" y="342"/>
                    <a:pt x="406" y="343"/>
                    <a:pt x="406" y="344"/>
                  </a:cubicBezTo>
                  <a:cubicBezTo>
                    <a:pt x="405" y="344"/>
                    <a:pt x="403" y="345"/>
                    <a:pt x="401" y="346"/>
                  </a:cubicBezTo>
                  <a:cubicBezTo>
                    <a:pt x="400" y="347"/>
                    <a:pt x="398" y="348"/>
                    <a:pt x="397" y="350"/>
                  </a:cubicBezTo>
                  <a:cubicBezTo>
                    <a:pt x="396" y="350"/>
                    <a:pt x="397" y="350"/>
                    <a:pt x="397" y="350"/>
                  </a:cubicBezTo>
                  <a:cubicBezTo>
                    <a:pt x="395" y="350"/>
                    <a:pt x="393" y="351"/>
                    <a:pt x="392" y="352"/>
                  </a:cubicBezTo>
                  <a:cubicBezTo>
                    <a:pt x="387" y="353"/>
                    <a:pt x="382" y="356"/>
                    <a:pt x="378" y="359"/>
                  </a:cubicBezTo>
                  <a:cubicBezTo>
                    <a:pt x="368" y="365"/>
                    <a:pt x="358" y="370"/>
                    <a:pt x="347" y="372"/>
                  </a:cubicBezTo>
                  <a:cubicBezTo>
                    <a:pt x="346" y="372"/>
                    <a:pt x="346" y="373"/>
                    <a:pt x="347" y="373"/>
                  </a:cubicBezTo>
                  <a:cubicBezTo>
                    <a:pt x="352" y="373"/>
                    <a:pt x="357" y="372"/>
                    <a:pt x="362" y="370"/>
                  </a:cubicBezTo>
                  <a:cubicBezTo>
                    <a:pt x="367" y="368"/>
                    <a:pt x="373" y="365"/>
                    <a:pt x="377" y="362"/>
                  </a:cubicBezTo>
                  <a:cubicBezTo>
                    <a:pt x="383" y="358"/>
                    <a:pt x="389" y="355"/>
                    <a:pt x="396" y="353"/>
                  </a:cubicBezTo>
                  <a:cubicBezTo>
                    <a:pt x="399" y="352"/>
                    <a:pt x="404" y="352"/>
                    <a:pt x="407" y="350"/>
                  </a:cubicBezTo>
                  <a:cubicBezTo>
                    <a:pt x="407" y="350"/>
                    <a:pt x="407" y="351"/>
                    <a:pt x="407" y="352"/>
                  </a:cubicBezTo>
                  <a:cubicBezTo>
                    <a:pt x="406" y="352"/>
                    <a:pt x="404" y="352"/>
                    <a:pt x="403" y="353"/>
                  </a:cubicBezTo>
                  <a:cubicBezTo>
                    <a:pt x="403" y="353"/>
                    <a:pt x="403" y="353"/>
                    <a:pt x="403" y="353"/>
                  </a:cubicBezTo>
                  <a:cubicBezTo>
                    <a:pt x="404" y="353"/>
                    <a:pt x="406" y="353"/>
                    <a:pt x="407" y="352"/>
                  </a:cubicBezTo>
                  <a:cubicBezTo>
                    <a:pt x="407" y="352"/>
                    <a:pt x="407" y="352"/>
                    <a:pt x="408" y="352"/>
                  </a:cubicBezTo>
                  <a:cubicBezTo>
                    <a:pt x="408" y="353"/>
                    <a:pt x="408" y="353"/>
                    <a:pt x="408" y="354"/>
                  </a:cubicBezTo>
                  <a:cubicBezTo>
                    <a:pt x="408" y="354"/>
                    <a:pt x="408" y="354"/>
                    <a:pt x="408" y="354"/>
                  </a:cubicBezTo>
                  <a:cubicBezTo>
                    <a:pt x="405" y="354"/>
                    <a:pt x="402" y="356"/>
                    <a:pt x="400" y="357"/>
                  </a:cubicBezTo>
                  <a:cubicBezTo>
                    <a:pt x="399" y="358"/>
                    <a:pt x="400" y="358"/>
                    <a:pt x="400" y="358"/>
                  </a:cubicBezTo>
                  <a:cubicBezTo>
                    <a:pt x="403" y="357"/>
                    <a:pt x="406" y="357"/>
                    <a:pt x="408" y="355"/>
                  </a:cubicBezTo>
                  <a:cubicBezTo>
                    <a:pt x="408" y="355"/>
                    <a:pt x="408" y="355"/>
                    <a:pt x="408" y="355"/>
                  </a:cubicBezTo>
                  <a:cubicBezTo>
                    <a:pt x="409" y="360"/>
                    <a:pt x="411" y="365"/>
                    <a:pt x="412" y="370"/>
                  </a:cubicBezTo>
                  <a:cubicBezTo>
                    <a:pt x="403" y="375"/>
                    <a:pt x="397" y="386"/>
                    <a:pt x="391" y="394"/>
                  </a:cubicBezTo>
                  <a:cubicBezTo>
                    <a:pt x="391" y="394"/>
                    <a:pt x="391" y="395"/>
                    <a:pt x="391" y="395"/>
                  </a:cubicBezTo>
                  <a:cubicBezTo>
                    <a:pt x="395" y="391"/>
                    <a:pt x="398" y="386"/>
                    <a:pt x="402" y="382"/>
                  </a:cubicBezTo>
                  <a:cubicBezTo>
                    <a:pt x="405" y="379"/>
                    <a:pt x="409" y="375"/>
                    <a:pt x="413" y="371"/>
                  </a:cubicBezTo>
                  <a:cubicBezTo>
                    <a:pt x="414" y="375"/>
                    <a:pt x="415" y="378"/>
                    <a:pt x="416" y="381"/>
                  </a:cubicBezTo>
                  <a:cubicBezTo>
                    <a:pt x="412" y="382"/>
                    <a:pt x="406" y="387"/>
                    <a:pt x="403" y="389"/>
                  </a:cubicBezTo>
                  <a:cubicBezTo>
                    <a:pt x="398" y="393"/>
                    <a:pt x="392" y="399"/>
                    <a:pt x="389" y="405"/>
                  </a:cubicBezTo>
                  <a:cubicBezTo>
                    <a:pt x="389" y="406"/>
                    <a:pt x="390" y="407"/>
                    <a:pt x="390" y="406"/>
                  </a:cubicBezTo>
                  <a:cubicBezTo>
                    <a:pt x="394" y="400"/>
                    <a:pt x="398" y="396"/>
                    <a:pt x="404" y="391"/>
                  </a:cubicBezTo>
                  <a:cubicBezTo>
                    <a:pt x="406" y="389"/>
                    <a:pt x="410" y="386"/>
                    <a:pt x="413" y="385"/>
                  </a:cubicBezTo>
                  <a:cubicBezTo>
                    <a:pt x="414" y="384"/>
                    <a:pt x="416" y="384"/>
                    <a:pt x="417" y="383"/>
                  </a:cubicBezTo>
                  <a:cubicBezTo>
                    <a:pt x="417" y="384"/>
                    <a:pt x="417" y="385"/>
                    <a:pt x="418" y="386"/>
                  </a:cubicBezTo>
                  <a:cubicBezTo>
                    <a:pt x="413" y="387"/>
                    <a:pt x="407" y="395"/>
                    <a:pt x="404" y="398"/>
                  </a:cubicBezTo>
                  <a:cubicBezTo>
                    <a:pt x="402" y="401"/>
                    <a:pt x="399" y="404"/>
                    <a:pt x="396" y="407"/>
                  </a:cubicBezTo>
                  <a:cubicBezTo>
                    <a:pt x="393" y="412"/>
                    <a:pt x="389" y="417"/>
                    <a:pt x="387" y="422"/>
                  </a:cubicBezTo>
                  <a:cubicBezTo>
                    <a:pt x="387" y="423"/>
                    <a:pt x="388" y="423"/>
                    <a:pt x="388" y="422"/>
                  </a:cubicBezTo>
                  <a:cubicBezTo>
                    <a:pt x="392" y="419"/>
                    <a:pt x="393" y="414"/>
                    <a:pt x="396" y="410"/>
                  </a:cubicBezTo>
                  <a:cubicBezTo>
                    <a:pt x="399" y="406"/>
                    <a:pt x="401" y="403"/>
                    <a:pt x="404" y="400"/>
                  </a:cubicBezTo>
                  <a:cubicBezTo>
                    <a:pt x="407" y="397"/>
                    <a:pt x="410" y="394"/>
                    <a:pt x="412" y="392"/>
                  </a:cubicBezTo>
                  <a:cubicBezTo>
                    <a:pt x="414" y="390"/>
                    <a:pt x="416" y="388"/>
                    <a:pt x="418" y="387"/>
                  </a:cubicBezTo>
                  <a:cubicBezTo>
                    <a:pt x="419" y="389"/>
                    <a:pt x="419" y="390"/>
                    <a:pt x="420" y="392"/>
                  </a:cubicBezTo>
                  <a:cubicBezTo>
                    <a:pt x="415" y="394"/>
                    <a:pt x="413" y="399"/>
                    <a:pt x="409" y="402"/>
                  </a:cubicBezTo>
                  <a:cubicBezTo>
                    <a:pt x="407" y="404"/>
                    <a:pt x="402" y="409"/>
                    <a:pt x="404" y="412"/>
                  </a:cubicBezTo>
                  <a:cubicBezTo>
                    <a:pt x="404" y="413"/>
                    <a:pt x="404" y="413"/>
                    <a:pt x="404" y="412"/>
                  </a:cubicBezTo>
                  <a:cubicBezTo>
                    <a:pt x="407" y="408"/>
                    <a:pt x="408" y="404"/>
                    <a:pt x="412" y="400"/>
                  </a:cubicBezTo>
                  <a:cubicBezTo>
                    <a:pt x="415" y="398"/>
                    <a:pt x="418" y="395"/>
                    <a:pt x="420" y="393"/>
                  </a:cubicBezTo>
                  <a:cubicBezTo>
                    <a:pt x="421" y="394"/>
                    <a:pt x="422" y="396"/>
                    <a:pt x="423" y="397"/>
                  </a:cubicBezTo>
                  <a:cubicBezTo>
                    <a:pt x="421" y="399"/>
                    <a:pt x="419" y="403"/>
                    <a:pt x="418" y="405"/>
                  </a:cubicBezTo>
                  <a:cubicBezTo>
                    <a:pt x="418" y="406"/>
                    <a:pt x="419" y="406"/>
                    <a:pt x="419" y="406"/>
                  </a:cubicBezTo>
                  <a:cubicBezTo>
                    <a:pt x="421" y="404"/>
                    <a:pt x="422" y="401"/>
                    <a:pt x="424" y="398"/>
                  </a:cubicBezTo>
                  <a:cubicBezTo>
                    <a:pt x="424" y="399"/>
                    <a:pt x="424" y="400"/>
                    <a:pt x="425" y="400"/>
                  </a:cubicBezTo>
                  <a:cubicBezTo>
                    <a:pt x="426" y="402"/>
                    <a:pt x="428" y="404"/>
                    <a:pt x="429" y="405"/>
                  </a:cubicBezTo>
                  <a:cubicBezTo>
                    <a:pt x="428" y="407"/>
                    <a:pt x="427" y="409"/>
                    <a:pt x="426" y="410"/>
                  </a:cubicBezTo>
                  <a:cubicBezTo>
                    <a:pt x="424" y="414"/>
                    <a:pt x="421" y="417"/>
                    <a:pt x="419" y="421"/>
                  </a:cubicBezTo>
                  <a:cubicBezTo>
                    <a:pt x="413" y="430"/>
                    <a:pt x="407" y="439"/>
                    <a:pt x="399" y="447"/>
                  </a:cubicBezTo>
                  <a:cubicBezTo>
                    <a:pt x="384" y="462"/>
                    <a:pt x="366" y="470"/>
                    <a:pt x="347" y="478"/>
                  </a:cubicBezTo>
                  <a:cubicBezTo>
                    <a:pt x="347" y="478"/>
                    <a:pt x="347" y="478"/>
                    <a:pt x="347" y="478"/>
                  </a:cubicBezTo>
                  <a:cubicBezTo>
                    <a:pt x="342" y="480"/>
                    <a:pt x="337" y="482"/>
                    <a:pt x="331" y="483"/>
                  </a:cubicBezTo>
                  <a:cubicBezTo>
                    <a:pt x="330" y="483"/>
                    <a:pt x="329" y="484"/>
                    <a:pt x="328" y="484"/>
                  </a:cubicBezTo>
                  <a:cubicBezTo>
                    <a:pt x="313" y="486"/>
                    <a:pt x="298" y="483"/>
                    <a:pt x="285" y="475"/>
                  </a:cubicBezTo>
                  <a:cubicBezTo>
                    <a:pt x="281" y="472"/>
                    <a:pt x="275" y="468"/>
                    <a:pt x="272" y="464"/>
                  </a:cubicBezTo>
                  <a:cubicBezTo>
                    <a:pt x="270" y="461"/>
                    <a:pt x="268" y="456"/>
                    <a:pt x="264" y="454"/>
                  </a:cubicBezTo>
                  <a:cubicBezTo>
                    <a:pt x="254" y="449"/>
                    <a:pt x="253" y="437"/>
                    <a:pt x="250" y="427"/>
                  </a:cubicBezTo>
                  <a:cubicBezTo>
                    <a:pt x="249" y="426"/>
                    <a:pt x="248" y="426"/>
                    <a:pt x="248" y="427"/>
                  </a:cubicBezTo>
                  <a:cubicBezTo>
                    <a:pt x="248" y="432"/>
                    <a:pt x="249" y="438"/>
                    <a:pt x="250" y="444"/>
                  </a:cubicBezTo>
                  <a:cubicBezTo>
                    <a:pt x="250" y="443"/>
                    <a:pt x="249" y="443"/>
                    <a:pt x="249" y="442"/>
                  </a:cubicBezTo>
                  <a:cubicBezTo>
                    <a:pt x="247" y="439"/>
                    <a:pt x="245" y="436"/>
                    <a:pt x="244" y="432"/>
                  </a:cubicBezTo>
                  <a:cubicBezTo>
                    <a:pt x="242" y="425"/>
                    <a:pt x="240" y="417"/>
                    <a:pt x="239" y="410"/>
                  </a:cubicBezTo>
                  <a:cubicBezTo>
                    <a:pt x="237" y="395"/>
                    <a:pt x="240" y="381"/>
                    <a:pt x="246" y="367"/>
                  </a:cubicBezTo>
                  <a:close/>
                  <a:moveTo>
                    <a:pt x="407" y="347"/>
                  </a:moveTo>
                  <a:cubicBezTo>
                    <a:pt x="406" y="347"/>
                    <a:pt x="406" y="348"/>
                    <a:pt x="406" y="348"/>
                  </a:cubicBezTo>
                  <a:cubicBezTo>
                    <a:pt x="406" y="347"/>
                    <a:pt x="402" y="348"/>
                    <a:pt x="401" y="349"/>
                  </a:cubicBezTo>
                  <a:cubicBezTo>
                    <a:pt x="400" y="349"/>
                    <a:pt x="399" y="349"/>
                    <a:pt x="398" y="350"/>
                  </a:cubicBezTo>
                  <a:cubicBezTo>
                    <a:pt x="399" y="349"/>
                    <a:pt x="401" y="348"/>
                    <a:pt x="402" y="347"/>
                  </a:cubicBezTo>
                  <a:cubicBezTo>
                    <a:pt x="404" y="346"/>
                    <a:pt x="405" y="346"/>
                    <a:pt x="406" y="345"/>
                  </a:cubicBezTo>
                  <a:cubicBezTo>
                    <a:pt x="406" y="346"/>
                    <a:pt x="407" y="347"/>
                    <a:pt x="407" y="347"/>
                  </a:cubicBezTo>
                  <a:close/>
                  <a:moveTo>
                    <a:pt x="449" y="263"/>
                  </a:moveTo>
                  <a:cubicBezTo>
                    <a:pt x="449" y="261"/>
                    <a:pt x="449" y="258"/>
                    <a:pt x="450" y="256"/>
                  </a:cubicBezTo>
                  <a:cubicBezTo>
                    <a:pt x="450" y="256"/>
                    <a:pt x="450" y="256"/>
                    <a:pt x="450" y="256"/>
                  </a:cubicBezTo>
                  <a:cubicBezTo>
                    <a:pt x="451" y="257"/>
                    <a:pt x="452" y="259"/>
                    <a:pt x="452" y="261"/>
                  </a:cubicBezTo>
                  <a:cubicBezTo>
                    <a:pt x="452" y="261"/>
                    <a:pt x="451" y="262"/>
                    <a:pt x="451" y="263"/>
                  </a:cubicBezTo>
                  <a:cubicBezTo>
                    <a:pt x="450" y="266"/>
                    <a:pt x="451" y="268"/>
                    <a:pt x="451" y="271"/>
                  </a:cubicBezTo>
                  <a:cubicBezTo>
                    <a:pt x="451" y="273"/>
                    <a:pt x="451" y="276"/>
                    <a:pt x="452" y="278"/>
                  </a:cubicBezTo>
                  <a:cubicBezTo>
                    <a:pt x="451" y="278"/>
                    <a:pt x="451" y="278"/>
                    <a:pt x="451" y="279"/>
                  </a:cubicBezTo>
                  <a:cubicBezTo>
                    <a:pt x="451" y="278"/>
                    <a:pt x="451" y="278"/>
                    <a:pt x="451" y="278"/>
                  </a:cubicBezTo>
                  <a:cubicBezTo>
                    <a:pt x="449" y="273"/>
                    <a:pt x="449" y="268"/>
                    <a:pt x="449" y="263"/>
                  </a:cubicBezTo>
                  <a:close/>
                  <a:moveTo>
                    <a:pt x="448" y="255"/>
                  </a:moveTo>
                  <a:cubicBezTo>
                    <a:pt x="448" y="252"/>
                    <a:pt x="448" y="248"/>
                    <a:pt x="448" y="245"/>
                  </a:cubicBezTo>
                  <a:cubicBezTo>
                    <a:pt x="448" y="246"/>
                    <a:pt x="448" y="248"/>
                    <a:pt x="449" y="249"/>
                  </a:cubicBezTo>
                  <a:cubicBezTo>
                    <a:pt x="449" y="250"/>
                    <a:pt x="449" y="252"/>
                    <a:pt x="450" y="253"/>
                  </a:cubicBezTo>
                  <a:cubicBezTo>
                    <a:pt x="449" y="253"/>
                    <a:pt x="448" y="254"/>
                    <a:pt x="448" y="255"/>
                  </a:cubicBezTo>
                  <a:close/>
                  <a:moveTo>
                    <a:pt x="450" y="283"/>
                  </a:moveTo>
                  <a:cubicBezTo>
                    <a:pt x="456" y="280"/>
                    <a:pt x="463" y="279"/>
                    <a:pt x="469" y="277"/>
                  </a:cubicBezTo>
                  <a:cubicBezTo>
                    <a:pt x="477" y="274"/>
                    <a:pt x="485" y="272"/>
                    <a:pt x="493" y="271"/>
                  </a:cubicBezTo>
                  <a:cubicBezTo>
                    <a:pt x="501" y="270"/>
                    <a:pt x="509" y="271"/>
                    <a:pt x="517" y="274"/>
                  </a:cubicBezTo>
                  <a:cubicBezTo>
                    <a:pt x="526" y="276"/>
                    <a:pt x="535" y="277"/>
                    <a:pt x="542" y="281"/>
                  </a:cubicBezTo>
                  <a:cubicBezTo>
                    <a:pt x="549" y="284"/>
                    <a:pt x="556" y="289"/>
                    <a:pt x="562" y="293"/>
                  </a:cubicBezTo>
                  <a:cubicBezTo>
                    <a:pt x="570" y="298"/>
                    <a:pt x="577" y="303"/>
                    <a:pt x="582" y="312"/>
                  </a:cubicBezTo>
                  <a:cubicBezTo>
                    <a:pt x="586" y="318"/>
                    <a:pt x="589" y="323"/>
                    <a:pt x="594" y="328"/>
                  </a:cubicBezTo>
                  <a:cubicBezTo>
                    <a:pt x="594" y="329"/>
                    <a:pt x="594" y="329"/>
                    <a:pt x="594" y="329"/>
                  </a:cubicBezTo>
                  <a:cubicBezTo>
                    <a:pt x="594" y="329"/>
                    <a:pt x="594" y="329"/>
                    <a:pt x="595" y="330"/>
                  </a:cubicBezTo>
                  <a:cubicBezTo>
                    <a:pt x="595" y="330"/>
                    <a:pt x="596" y="330"/>
                    <a:pt x="596" y="330"/>
                  </a:cubicBezTo>
                  <a:cubicBezTo>
                    <a:pt x="596" y="336"/>
                    <a:pt x="597" y="343"/>
                    <a:pt x="598" y="349"/>
                  </a:cubicBezTo>
                  <a:cubicBezTo>
                    <a:pt x="599" y="353"/>
                    <a:pt x="600" y="358"/>
                    <a:pt x="602" y="363"/>
                  </a:cubicBezTo>
                  <a:cubicBezTo>
                    <a:pt x="600" y="362"/>
                    <a:pt x="598" y="361"/>
                    <a:pt x="596" y="360"/>
                  </a:cubicBezTo>
                  <a:cubicBezTo>
                    <a:pt x="593" y="359"/>
                    <a:pt x="590" y="358"/>
                    <a:pt x="587" y="358"/>
                  </a:cubicBezTo>
                  <a:cubicBezTo>
                    <a:pt x="586" y="357"/>
                    <a:pt x="585" y="356"/>
                    <a:pt x="584" y="356"/>
                  </a:cubicBezTo>
                  <a:cubicBezTo>
                    <a:pt x="582" y="355"/>
                    <a:pt x="579" y="354"/>
                    <a:pt x="577" y="354"/>
                  </a:cubicBezTo>
                  <a:cubicBezTo>
                    <a:pt x="577" y="354"/>
                    <a:pt x="576" y="354"/>
                    <a:pt x="577" y="354"/>
                  </a:cubicBezTo>
                  <a:cubicBezTo>
                    <a:pt x="578" y="355"/>
                    <a:pt x="580" y="356"/>
                    <a:pt x="582" y="356"/>
                  </a:cubicBezTo>
                  <a:cubicBezTo>
                    <a:pt x="582" y="356"/>
                    <a:pt x="584" y="357"/>
                    <a:pt x="586" y="357"/>
                  </a:cubicBezTo>
                  <a:cubicBezTo>
                    <a:pt x="582" y="356"/>
                    <a:pt x="579" y="356"/>
                    <a:pt x="575" y="356"/>
                  </a:cubicBezTo>
                  <a:cubicBezTo>
                    <a:pt x="568" y="357"/>
                    <a:pt x="560" y="361"/>
                    <a:pt x="553" y="366"/>
                  </a:cubicBezTo>
                  <a:cubicBezTo>
                    <a:pt x="544" y="369"/>
                    <a:pt x="536" y="371"/>
                    <a:pt x="526" y="374"/>
                  </a:cubicBezTo>
                  <a:cubicBezTo>
                    <a:pt x="521" y="375"/>
                    <a:pt x="516" y="376"/>
                    <a:pt x="510" y="378"/>
                  </a:cubicBezTo>
                  <a:cubicBezTo>
                    <a:pt x="508" y="379"/>
                    <a:pt x="505" y="380"/>
                    <a:pt x="502" y="381"/>
                  </a:cubicBezTo>
                  <a:cubicBezTo>
                    <a:pt x="501" y="381"/>
                    <a:pt x="501" y="382"/>
                    <a:pt x="500" y="382"/>
                  </a:cubicBezTo>
                  <a:cubicBezTo>
                    <a:pt x="500" y="382"/>
                    <a:pt x="500" y="382"/>
                    <a:pt x="500" y="382"/>
                  </a:cubicBezTo>
                  <a:cubicBezTo>
                    <a:pt x="500" y="383"/>
                    <a:pt x="500" y="383"/>
                    <a:pt x="500" y="383"/>
                  </a:cubicBezTo>
                  <a:cubicBezTo>
                    <a:pt x="504" y="385"/>
                    <a:pt x="510" y="380"/>
                    <a:pt x="513" y="379"/>
                  </a:cubicBezTo>
                  <a:cubicBezTo>
                    <a:pt x="518" y="378"/>
                    <a:pt x="523" y="377"/>
                    <a:pt x="529" y="375"/>
                  </a:cubicBezTo>
                  <a:cubicBezTo>
                    <a:pt x="534" y="374"/>
                    <a:pt x="540" y="372"/>
                    <a:pt x="546" y="370"/>
                  </a:cubicBezTo>
                  <a:cubicBezTo>
                    <a:pt x="547" y="370"/>
                    <a:pt x="548" y="370"/>
                    <a:pt x="550" y="369"/>
                  </a:cubicBezTo>
                  <a:cubicBezTo>
                    <a:pt x="549" y="370"/>
                    <a:pt x="548" y="371"/>
                    <a:pt x="547" y="372"/>
                  </a:cubicBezTo>
                  <a:cubicBezTo>
                    <a:pt x="543" y="374"/>
                    <a:pt x="539" y="377"/>
                    <a:pt x="535" y="379"/>
                  </a:cubicBezTo>
                  <a:cubicBezTo>
                    <a:pt x="531" y="381"/>
                    <a:pt x="526" y="382"/>
                    <a:pt x="521" y="384"/>
                  </a:cubicBezTo>
                  <a:cubicBezTo>
                    <a:pt x="517" y="386"/>
                    <a:pt x="513" y="388"/>
                    <a:pt x="508" y="389"/>
                  </a:cubicBezTo>
                  <a:cubicBezTo>
                    <a:pt x="507" y="390"/>
                    <a:pt x="505" y="391"/>
                    <a:pt x="503" y="392"/>
                  </a:cubicBezTo>
                  <a:cubicBezTo>
                    <a:pt x="502" y="392"/>
                    <a:pt x="499" y="394"/>
                    <a:pt x="498" y="394"/>
                  </a:cubicBezTo>
                  <a:cubicBezTo>
                    <a:pt x="498" y="394"/>
                    <a:pt x="498" y="394"/>
                    <a:pt x="498" y="394"/>
                  </a:cubicBezTo>
                  <a:cubicBezTo>
                    <a:pt x="497" y="394"/>
                    <a:pt x="496" y="395"/>
                    <a:pt x="497" y="396"/>
                  </a:cubicBezTo>
                  <a:cubicBezTo>
                    <a:pt x="497" y="396"/>
                    <a:pt x="497" y="396"/>
                    <a:pt x="497" y="396"/>
                  </a:cubicBezTo>
                  <a:cubicBezTo>
                    <a:pt x="497" y="396"/>
                    <a:pt x="498" y="396"/>
                    <a:pt x="499" y="396"/>
                  </a:cubicBezTo>
                  <a:cubicBezTo>
                    <a:pt x="507" y="392"/>
                    <a:pt x="516" y="388"/>
                    <a:pt x="525" y="384"/>
                  </a:cubicBezTo>
                  <a:cubicBezTo>
                    <a:pt x="532" y="381"/>
                    <a:pt x="540" y="378"/>
                    <a:pt x="546" y="374"/>
                  </a:cubicBezTo>
                  <a:cubicBezTo>
                    <a:pt x="546" y="374"/>
                    <a:pt x="546" y="374"/>
                    <a:pt x="546" y="374"/>
                  </a:cubicBezTo>
                  <a:cubicBezTo>
                    <a:pt x="544" y="376"/>
                    <a:pt x="543" y="379"/>
                    <a:pt x="542" y="381"/>
                  </a:cubicBezTo>
                  <a:cubicBezTo>
                    <a:pt x="542" y="381"/>
                    <a:pt x="542" y="381"/>
                    <a:pt x="542" y="382"/>
                  </a:cubicBezTo>
                  <a:cubicBezTo>
                    <a:pt x="535" y="386"/>
                    <a:pt x="529" y="392"/>
                    <a:pt x="523" y="397"/>
                  </a:cubicBezTo>
                  <a:cubicBezTo>
                    <a:pt x="519" y="401"/>
                    <a:pt x="515" y="406"/>
                    <a:pt x="510" y="408"/>
                  </a:cubicBezTo>
                  <a:cubicBezTo>
                    <a:pt x="507" y="409"/>
                    <a:pt x="505" y="409"/>
                    <a:pt x="504" y="411"/>
                  </a:cubicBezTo>
                  <a:cubicBezTo>
                    <a:pt x="504" y="412"/>
                    <a:pt x="504" y="413"/>
                    <a:pt x="505" y="412"/>
                  </a:cubicBezTo>
                  <a:cubicBezTo>
                    <a:pt x="512" y="408"/>
                    <a:pt x="518" y="403"/>
                    <a:pt x="524" y="398"/>
                  </a:cubicBezTo>
                  <a:cubicBezTo>
                    <a:pt x="528" y="395"/>
                    <a:pt x="532" y="393"/>
                    <a:pt x="535" y="390"/>
                  </a:cubicBezTo>
                  <a:cubicBezTo>
                    <a:pt x="536" y="389"/>
                    <a:pt x="539" y="387"/>
                    <a:pt x="541" y="385"/>
                  </a:cubicBezTo>
                  <a:cubicBezTo>
                    <a:pt x="540" y="387"/>
                    <a:pt x="540" y="389"/>
                    <a:pt x="539" y="391"/>
                  </a:cubicBezTo>
                  <a:cubicBezTo>
                    <a:pt x="539" y="391"/>
                    <a:pt x="539" y="391"/>
                    <a:pt x="539" y="391"/>
                  </a:cubicBezTo>
                  <a:cubicBezTo>
                    <a:pt x="536" y="392"/>
                    <a:pt x="534" y="394"/>
                    <a:pt x="532" y="397"/>
                  </a:cubicBezTo>
                  <a:cubicBezTo>
                    <a:pt x="529" y="400"/>
                    <a:pt x="526" y="403"/>
                    <a:pt x="524" y="407"/>
                  </a:cubicBezTo>
                  <a:cubicBezTo>
                    <a:pt x="522" y="409"/>
                    <a:pt x="521" y="413"/>
                    <a:pt x="519" y="415"/>
                  </a:cubicBezTo>
                  <a:cubicBezTo>
                    <a:pt x="517" y="417"/>
                    <a:pt x="515" y="418"/>
                    <a:pt x="512" y="420"/>
                  </a:cubicBezTo>
                  <a:cubicBezTo>
                    <a:pt x="510" y="422"/>
                    <a:pt x="507" y="424"/>
                    <a:pt x="507" y="428"/>
                  </a:cubicBezTo>
                  <a:cubicBezTo>
                    <a:pt x="507" y="428"/>
                    <a:pt x="508" y="428"/>
                    <a:pt x="508" y="428"/>
                  </a:cubicBezTo>
                  <a:cubicBezTo>
                    <a:pt x="510" y="422"/>
                    <a:pt x="515" y="421"/>
                    <a:pt x="518" y="417"/>
                  </a:cubicBezTo>
                  <a:cubicBezTo>
                    <a:pt x="521" y="414"/>
                    <a:pt x="523" y="411"/>
                    <a:pt x="525" y="408"/>
                  </a:cubicBezTo>
                  <a:cubicBezTo>
                    <a:pt x="529" y="402"/>
                    <a:pt x="534" y="397"/>
                    <a:pt x="539" y="392"/>
                  </a:cubicBezTo>
                  <a:cubicBezTo>
                    <a:pt x="538" y="395"/>
                    <a:pt x="537" y="397"/>
                    <a:pt x="536" y="400"/>
                  </a:cubicBezTo>
                  <a:cubicBezTo>
                    <a:pt x="536" y="401"/>
                    <a:pt x="535" y="403"/>
                    <a:pt x="535" y="404"/>
                  </a:cubicBezTo>
                  <a:cubicBezTo>
                    <a:pt x="535" y="404"/>
                    <a:pt x="535" y="404"/>
                    <a:pt x="535" y="404"/>
                  </a:cubicBezTo>
                  <a:cubicBezTo>
                    <a:pt x="533" y="406"/>
                    <a:pt x="530" y="408"/>
                    <a:pt x="529" y="411"/>
                  </a:cubicBezTo>
                  <a:cubicBezTo>
                    <a:pt x="529" y="411"/>
                    <a:pt x="530" y="411"/>
                    <a:pt x="530" y="411"/>
                  </a:cubicBezTo>
                  <a:cubicBezTo>
                    <a:pt x="532" y="409"/>
                    <a:pt x="533" y="407"/>
                    <a:pt x="535" y="405"/>
                  </a:cubicBezTo>
                  <a:cubicBezTo>
                    <a:pt x="533" y="415"/>
                    <a:pt x="535" y="424"/>
                    <a:pt x="539" y="435"/>
                  </a:cubicBezTo>
                  <a:cubicBezTo>
                    <a:pt x="541" y="440"/>
                    <a:pt x="542" y="445"/>
                    <a:pt x="544" y="450"/>
                  </a:cubicBezTo>
                  <a:cubicBezTo>
                    <a:pt x="538" y="455"/>
                    <a:pt x="528" y="454"/>
                    <a:pt x="521" y="453"/>
                  </a:cubicBezTo>
                  <a:cubicBezTo>
                    <a:pt x="512" y="452"/>
                    <a:pt x="503" y="450"/>
                    <a:pt x="494" y="448"/>
                  </a:cubicBezTo>
                  <a:cubicBezTo>
                    <a:pt x="486" y="445"/>
                    <a:pt x="478" y="440"/>
                    <a:pt x="470" y="436"/>
                  </a:cubicBezTo>
                  <a:cubicBezTo>
                    <a:pt x="463" y="433"/>
                    <a:pt x="456" y="429"/>
                    <a:pt x="451" y="422"/>
                  </a:cubicBezTo>
                  <a:cubicBezTo>
                    <a:pt x="445" y="416"/>
                    <a:pt x="439" y="411"/>
                    <a:pt x="434" y="405"/>
                  </a:cubicBezTo>
                  <a:cubicBezTo>
                    <a:pt x="433" y="405"/>
                    <a:pt x="433" y="405"/>
                    <a:pt x="433" y="404"/>
                  </a:cubicBezTo>
                  <a:cubicBezTo>
                    <a:pt x="433" y="404"/>
                    <a:pt x="433" y="404"/>
                    <a:pt x="432" y="403"/>
                  </a:cubicBezTo>
                  <a:cubicBezTo>
                    <a:pt x="427" y="398"/>
                    <a:pt x="424" y="392"/>
                    <a:pt x="421" y="384"/>
                  </a:cubicBezTo>
                  <a:cubicBezTo>
                    <a:pt x="419" y="377"/>
                    <a:pt x="417" y="369"/>
                    <a:pt x="414" y="362"/>
                  </a:cubicBezTo>
                  <a:cubicBezTo>
                    <a:pt x="412" y="355"/>
                    <a:pt x="410" y="347"/>
                    <a:pt x="410" y="340"/>
                  </a:cubicBezTo>
                  <a:cubicBezTo>
                    <a:pt x="410" y="332"/>
                    <a:pt x="411" y="325"/>
                    <a:pt x="415" y="318"/>
                  </a:cubicBezTo>
                  <a:cubicBezTo>
                    <a:pt x="419" y="311"/>
                    <a:pt x="425" y="305"/>
                    <a:pt x="430" y="299"/>
                  </a:cubicBezTo>
                  <a:cubicBezTo>
                    <a:pt x="436" y="293"/>
                    <a:pt x="442" y="287"/>
                    <a:pt x="450" y="283"/>
                  </a:cubicBezTo>
                  <a:close/>
                  <a:moveTo>
                    <a:pt x="455" y="277"/>
                  </a:moveTo>
                  <a:cubicBezTo>
                    <a:pt x="455" y="276"/>
                    <a:pt x="456" y="275"/>
                    <a:pt x="456" y="274"/>
                  </a:cubicBezTo>
                  <a:cubicBezTo>
                    <a:pt x="456" y="275"/>
                    <a:pt x="456" y="276"/>
                    <a:pt x="456" y="276"/>
                  </a:cubicBezTo>
                  <a:cubicBezTo>
                    <a:pt x="456" y="277"/>
                    <a:pt x="455" y="277"/>
                    <a:pt x="455" y="277"/>
                  </a:cubicBezTo>
                  <a:close/>
                  <a:moveTo>
                    <a:pt x="528" y="466"/>
                  </a:moveTo>
                  <a:cubicBezTo>
                    <a:pt x="532" y="466"/>
                    <a:pt x="536" y="464"/>
                    <a:pt x="539" y="462"/>
                  </a:cubicBezTo>
                  <a:cubicBezTo>
                    <a:pt x="542" y="460"/>
                    <a:pt x="544" y="459"/>
                    <a:pt x="547" y="457"/>
                  </a:cubicBezTo>
                  <a:cubicBezTo>
                    <a:pt x="547" y="457"/>
                    <a:pt x="547" y="457"/>
                    <a:pt x="547" y="457"/>
                  </a:cubicBezTo>
                  <a:cubicBezTo>
                    <a:pt x="544" y="460"/>
                    <a:pt x="542" y="463"/>
                    <a:pt x="540" y="465"/>
                  </a:cubicBezTo>
                  <a:cubicBezTo>
                    <a:pt x="537" y="469"/>
                    <a:pt x="533" y="469"/>
                    <a:pt x="529" y="472"/>
                  </a:cubicBezTo>
                  <a:cubicBezTo>
                    <a:pt x="529" y="472"/>
                    <a:pt x="529" y="473"/>
                    <a:pt x="529" y="473"/>
                  </a:cubicBezTo>
                  <a:cubicBezTo>
                    <a:pt x="533" y="474"/>
                    <a:pt x="537" y="470"/>
                    <a:pt x="539" y="468"/>
                  </a:cubicBezTo>
                  <a:cubicBezTo>
                    <a:pt x="542" y="465"/>
                    <a:pt x="545" y="462"/>
                    <a:pt x="548" y="458"/>
                  </a:cubicBezTo>
                  <a:cubicBezTo>
                    <a:pt x="550" y="463"/>
                    <a:pt x="552" y="467"/>
                    <a:pt x="555" y="471"/>
                  </a:cubicBezTo>
                  <a:cubicBezTo>
                    <a:pt x="558" y="476"/>
                    <a:pt x="562" y="480"/>
                    <a:pt x="566" y="485"/>
                  </a:cubicBezTo>
                  <a:cubicBezTo>
                    <a:pt x="560" y="486"/>
                    <a:pt x="555" y="490"/>
                    <a:pt x="549" y="491"/>
                  </a:cubicBezTo>
                  <a:cubicBezTo>
                    <a:pt x="542" y="492"/>
                    <a:pt x="535" y="491"/>
                    <a:pt x="528" y="489"/>
                  </a:cubicBezTo>
                  <a:cubicBezTo>
                    <a:pt x="514" y="484"/>
                    <a:pt x="500" y="479"/>
                    <a:pt x="488" y="471"/>
                  </a:cubicBezTo>
                  <a:cubicBezTo>
                    <a:pt x="481" y="467"/>
                    <a:pt x="475" y="463"/>
                    <a:pt x="470" y="458"/>
                  </a:cubicBezTo>
                  <a:cubicBezTo>
                    <a:pt x="470" y="457"/>
                    <a:pt x="469" y="456"/>
                    <a:pt x="469" y="456"/>
                  </a:cubicBezTo>
                  <a:cubicBezTo>
                    <a:pt x="463" y="451"/>
                    <a:pt x="459" y="445"/>
                    <a:pt x="454" y="438"/>
                  </a:cubicBezTo>
                  <a:cubicBezTo>
                    <a:pt x="451" y="433"/>
                    <a:pt x="446" y="427"/>
                    <a:pt x="443" y="421"/>
                  </a:cubicBezTo>
                  <a:cubicBezTo>
                    <a:pt x="443" y="420"/>
                    <a:pt x="443" y="419"/>
                    <a:pt x="442" y="418"/>
                  </a:cubicBezTo>
                  <a:cubicBezTo>
                    <a:pt x="447" y="423"/>
                    <a:pt x="451" y="429"/>
                    <a:pt x="457" y="433"/>
                  </a:cubicBezTo>
                  <a:cubicBezTo>
                    <a:pt x="463" y="437"/>
                    <a:pt x="471" y="440"/>
                    <a:pt x="477" y="443"/>
                  </a:cubicBezTo>
                  <a:cubicBezTo>
                    <a:pt x="480" y="445"/>
                    <a:pt x="483" y="446"/>
                    <a:pt x="485" y="447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504" y="463"/>
                    <a:pt x="522" y="480"/>
                    <a:pt x="546" y="486"/>
                  </a:cubicBezTo>
                  <a:cubicBezTo>
                    <a:pt x="547" y="486"/>
                    <a:pt x="548" y="485"/>
                    <a:pt x="547" y="485"/>
                  </a:cubicBezTo>
                  <a:cubicBezTo>
                    <a:pt x="536" y="478"/>
                    <a:pt x="523" y="474"/>
                    <a:pt x="513" y="466"/>
                  </a:cubicBezTo>
                  <a:cubicBezTo>
                    <a:pt x="507" y="462"/>
                    <a:pt x="502" y="456"/>
                    <a:pt x="496" y="451"/>
                  </a:cubicBezTo>
                  <a:cubicBezTo>
                    <a:pt x="502" y="453"/>
                    <a:pt x="508" y="454"/>
                    <a:pt x="514" y="456"/>
                  </a:cubicBezTo>
                  <a:cubicBezTo>
                    <a:pt x="513" y="456"/>
                    <a:pt x="512" y="456"/>
                    <a:pt x="511" y="456"/>
                  </a:cubicBezTo>
                  <a:cubicBezTo>
                    <a:pt x="509" y="456"/>
                    <a:pt x="508" y="457"/>
                    <a:pt x="507" y="457"/>
                  </a:cubicBezTo>
                  <a:cubicBezTo>
                    <a:pt x="507" y="458"/>
                    <a:pt x="507" y="459"/>
                    <a:pt x="507" y="459"/>
                  </a:cubicBezTo>
                  <a:cubicBezTo>
                    <a:pt x="510" y="460"/>
                    <a:pt x="513" y="458"/>
                    <a:pt x="515" y="457"/>
                  </a:cubicBezTo>
                  <a:cubicBezTo>
                    <a:pt x="517" y="457"/>
                    <a:pt x="518" y="457"/>
                    <a:pt x="520" y="456"/>
                  </a:cubicBezTo>
                  <a:cubicBezTo>
                    <a:pt x="525" y="457"/>
                    <a:pt x="532" y="458"/>
                    <a:pt x="538" y="457"/>
                  </a:cubicBezTo>
                  <a:cubicBezTo>
                    <a:pt x="534" y="458"/>
                    <a:pt x="531" y="460"/>
                    <a:pt x="527" y="460"/>
                  </a:cubicBezTo>
                  <a:cubicBezTo>
                    <a:pt x="523" y="460"/>
                    <a:pt x="519" y="460"/>
                    <a:pt x="515" y="462"/>
                  </a:cubicBezTo>
                  <a:cubicBezTo>
                    <a:pt x="514" y="462"/>
                    <a:pt x="514" y="464"/>
                    <a:pt x="516" y="464"/>
                  </a:cubicBezTo>
                  <a:cubicBezTo>
                    <a:pt x="522" y="463"/>
                    <a:pt x="528" y="461"/>
                    <a:pt x="535" y="459"/>
                  </a:cubicBezTo>
                  <a:cubicBezTo>
                    <a:pt x="538" y="459"/>
                    <a:pt x="542" y="457"/>
                    <a:pt x="545" y="454"/>
                  </a:cubicBezTo>
                  <a:cubicBezTo>
                    <a:pt x="545" y="454"/>
                    <a:pt x="545" y="453"/>
                    <a:pt x="545" y="453"/>
                  </a:cubicBezTo>
                  <a:cubicBezTo>
                    <a:pt x="546" y="454"/>
                    <a:pt x="546" y="455"/>
                    <a:pt x="547" y="456"/>
                  </a:cubicBezTo>
                  <a:cubicBezTo>
                    <a:pt x="544" y="457"/>
                    <a:pt x="541" y="459"/>
                    <a:pt x="538" y="460"/>
                  </a:cubicBezTo>
                  <a:cubicBezTo>
                    <a:pt x="534" y="462"/>
                    <a:pt x="531" y="463"/>
                    <a:pt x="528" y="465"/>
                  </a:cubicBezTo>
                  <a:cubicBezTo>
                    <a:pt x="528" y="466"/>
                    <a:pt x="528" y="467"/>
                    <a:pt x="528" y="466"/>
                  </a:cubicBezTo>
                  <a:close/>
                  <a:moveTo>
                    <a:pt x="527" y="554"/>
                  </a:moveTo>
                  <a:cubicBezTo>
                    <a:pt x="521" y="565"/>
                    <a:pt x="511" y="574"/>
                    <a:pt x="508" y="586"/>
                  </a:cubicBezTo>
                  <a:cubicBezTo>
                    <a:pt x="508" y="587"/>
                    <a:pt x="508" y="587"/>
                    <a:pt x="509" y="587"/>
                  </a:cubicBezTo>
                  <a:cubicBezTo>
                    <a:pt x="508" y="587"/>
                    <a:pt x="508" y="587"/>
                    <a:pt x="508" y="587"/>
                  </a:cubicBezTo>
                  <a:cubicBezTo>
                    <a:pt x="503" y="592"/>
                    <a:pt x="500" y="599"/>
                    <a:pt x="496" y="605"/>
                  </a:cubicBezTo>
                  <a:cubicBezTo>
                    <a:pt x="494" y="608"/>
                    <a:pt x="490" y="612"/>
                    <a:pt x="487" y="615"/>
                  </a:cubicBezTo>
                  <a:cubicBezTo>
                    <a:pt x="487" y="615"/>
                    <a:pt x="487" y="615"/>
                    <a:pt x="487" y="614"/>
                  </a:cubicBezTo>
                  <a:cubicBezTo>
                    <a:pt x="488" y="614"/>
                    <a:pt x="488" y="614"/>
                    <a:pt x="489" y="613"/>
                  </a:cubicBezTo>
                  <a:cubicBezTo>
                    <a:pt x="490" y="607"/>
                    <a:pt x="492" y="600"/>
                    <a:pt x="495" y="595"/>
                  </a:cubicBezTo>
                  <a:cubicBezTo>
                    <a:pt x="498" y="588"/>
                    <a:pt x="503" y="584"/>
                    <a:pt x="507" y="578"/>
                  </a:cubicBezTo>
                  <a:cubicBezTo>
                    <a:pt x="515" y="569"/>
                    <a:pt x="521" y="558"/>
                    <a:pt x="526" y="547"/>
                  </a:cubicBezTo>
                  <a:cubicBezTo>
                    <a:pt x="532" y="536"/>
                    <a:pt x="537" y="524"/>
                    <a:pt x="544" y="513"/>
                  </a:cubicBezTo>
                  <a:cubicBezTo>
                    <a:pt x="548" y="507"/>
                    <a:pt x="554" y="500"/>
                    <a:pt x="554" y="493"/>
                  </a:cubicBezTo>
                  <a:cubicBezTo>
                    <a:pt x="558" y="491"/>
                    <a:pt x="562" y="489"/>
                    <a:pt x="567" y="487"/>
                  </a:cubicBezTo>
                  <a:cubicBezTo>
                    <a:pt x="567" y="487"/>
                    <a:pt x="567" y="487"/>
                    <a:pt x="567" y="487"/>
                  </a:cubicBezTo>
                  <a:cubicBezTo>
                    <a:pt x="571" y="490"/>
                    <a:pt x="575" y="494"/>
                    <a:pt x="579" y="497"/>
                  </a:cubicBezTo>
                  <a:cubicBezTo>
                    <a:pt x="580" y="497"/>
                    <a:pt x="581" y="498"/>
                    <a:pt x="582" y="499"/>
                  </a:cubicBezTo>
                  <a:cubicBezTo>
                    <a:pt x="582" y="499"/>
                    <a:pt x="582" y="499"/>
                    <a:pt x="582" y="499"/>
                  </a:cubicBezTo>
                  <a:cubicBezTo>
                    <a:pt x="575" y="507"/>
                    <a:pt x="568" y="514"/>
                    <a:pt x="562" y="522"/>
                  </a:cubicBezTo>
                  <a:cubicBezTo>
                    <a:pt x="558" y="527"/>
                    <a:pt x="553" y="532"/>
                    <a:pt x="552" y="538"/>
                  </a:cubicBezTo>
                  <a:cubicBezTo>
                    <a:pt x="546" y="544"/>
                    <a:pt x="540" y="551"/>
                    <a:pt x="534" y="558"/>
                  </a:cubicBezTo>
                  <a:cubicBezTo>
                    <a:pt x="530" y="563"/>
                    <a:pt x="526" y="567"/>
                    <a:pt x="523" y="573"/>
                  </a:cubicBezTo>
                  <a:cubicBezTo>
                    <a:pt x="521" y="578"/>
                    <a:pt x="520" y="581"/>
                    <a:pt x="515" y="583"/>
                  </a:cubicBezTo>
                  <a:cubicBezTo>
                    <a:pt x="513" y="584"/>
                    <a:pt x="511" y="585"/>
                    <a:pt x="509" y="587"/>
                  </a:cubicBezTo>
                  <a:cubicBezTo>
                    <a:pt x="513" y="581"/>
                    <a:pt x="515" y="575"/>
                    <a:pt x="519" y="570"/>
                  </a:cubicBezTo>
                  <a:cubicBezTo>
                    <a:pt x="522" y="565"/>
                    <a:pt x="525" y="560"/>
                    <a:pt x="528" y="555"/>
                  </a:cubicBezTo>
                  <a:cubicBezTo>
                    <a:pt x="528" y="554"/>
                    <a:pt x="528" y="554"/>
                    <a:pt x="527" y="554"/>
                  </a:cubicBezTo>
                  <a:close/>
                  <a:moveTo>
                    <a:pt x="486" y="620"/>
                  </a:moveTo>
                  <a:cubicBezTo>
                    <a:pt x="486" y="620"/>
                    <a:pt x="486" y="620"/>
                    <a:pt x="486" y="620"/>
                  </a:cubicBezTo>
                  <a:cubicBezTo>
                    <a:pt x="481" y="620"/>
                    <a:pt x="477" y="618"/>
                    <a:pt x="472" y="617"/>
                  </a:cubicBezTo>
                  <a:cubicBezTo>
                    <a:pt x="469" y="616"/>
                    <a:pt x="460" y="615"/>
                    <a:pt x="461" y="611"/>
                  </a:cubicBezTo>
                  <a:cubicBezTo>
                    <a:pt x="464" y="600"/>
                    <a:pt x="470" y="589"/>
                    <a:pt x="475" y="578"/>
                  </a:cubicBezTo>
                  <a:cubicBezTo>
                    <a:pt x="482" y="563"/>
                    <a:pt x="488" y="547"/>
                    <a:pt x="493" y="532"/>
                  </a:cubicBezTo>
                  <a:cubicBezTo>
                    <a:pt x="499" y="517"/>
                    <a:pt x="505" y="501"/>
                    <a:pt x="509" y="486"/>
                  </a:cubicBezTo>
                  <a:cubicBezTo>
                    <a:pt x="516" y="489"/>
                    <a:pt x="523" y="491"/>
                    <a:pt x="531" y="493"/>
                  </a:cubicBezTo>
                  <a:cubicBezTo>
                    <a:pt x="530" y="493"/>
                    <a:pt x="530" y="494"/>
                    <a:pt x="530" y="494"/>
                  </a:cubicBezTo>
                  <a:cubicBezTo>
                    <a:pt x="531" y="498"/>
                    <a:pt x="525" y="505"/>
                    <a:pt x="522" y="508"/>
                  </a:cubicBezTo>
                  <a:cubicBezTo>
                    <a:pt x="518" y="513"/>
                    <a:pt x="516" y="520"/>
                    <a:pt x="514" y="526"/>
                  </a:cubicBezTo>
                  <a:cubicBezTo>
                    <a:pt x="511" y="534"/>
                    <a:pt x="508" y="542"/>
                    <a:pt x="505" y="550"/>
                  </a:cubicBezTo>
                  <a:cubicBezTo>
                    <a:pt x="502" y="556"/>
                    <a:pt x="498" y="563"/>
                    <a:pt x="496" y="569"/>
                  </a:cubicBezTo>
                  <a:cubicBezTo>
                    <a:pt x="491" y="580"/>
                    <a:pt x="487" y="591"/>
                    <a:pt x="484" y="602"/>
                  </a:cubicBezTo>
                  <a:cubicBezTo>
                    <a:pt x="482" y="609"/>
                    <a:pt x="481" y="615"/>
                    <a:pt x="486" y="620"/>
                  </a:cubicBezTo>
                  <a:close/>
                  <a:moveTo>
                    <a:pt x="466" y="585"/>
                  </a:moveTo>
                  <a:cubicBezTo>
                    <a:pt x="466" y="579"/>
                    <a:pt x="466" y="573"/>
                    <a:pt x="465" y="568"/>
                  </a:cubicBezTo>
                  <a:cubicBezTo>
                    <a:pt x="464" y="560"/>
                    <a:pt x="462" y="553"/>
                    <a:pt x="462" y="546"/>
                  </a:cubicBezTo>
                  <a:cubicBezTo>
                    <a:pt x="461" y="539"/>
                    <a:pt x="462" y="533"/>
                    <a:pt x="462" y="526"/>
                  </a:cubicBezTo>
                  <a:cubicBezTo>
                    <a:pt x="462" y="513"/>
                    <a:pt x="462" y="499"/>
                    <a:pt x="466" y="486"/>
                  </a:cubicBezTo>
                  <a:cubicBezTo>
                    <a:pt x="468" y="479"/>
                    <a:pt x="471" y="471"/>
                    <a:pt x="471" y="463"/>
                  </a:cubicBezTo>
                  <a:cubicBezTo>
                    <a:pt x="477" y="469"/>
                    <a:pt x="484" y="473"/>
                    <a:pt x="491" y="477"/>
                  </a:cubicBezTo>
                  <a:cubicBezTo>
                    <a:pt x="496" y="480"/>
                    <a:pt x="500" y="482"/>
                    <a:pt x="505" y="484"/>
                  </a:cubicBezTo>
                  <a:cubicBezTo>
                    <a:pt x="503" y="494"/>
                    <a:pt x="499" y="503"/>
                    <a:pt x="496" y="513"/>
                  </a:cubicBezTo>
                  <a:cubicBezTo>
                    <a:pt x="493" y="522"/>
                    <a:pt x="490" y="531"/>
                    <a:pt x="486" y="540"/>
                  </a:cubicBezTo>
                  <a:cubicBezTo>
                    <a:pt x="480" y="557"/>
                    <a:pt x="473" y="573"/>
                    <a:pt x="466" y="590"/>
                  </a:cubicBezTo>
                  <a:cubicBezTo>
                    <a:pt x="466" y="588"/>
                    <a:pt x="466" y="586"/>
                    <a:pt x="466" y="585"/>
                  </a:cubicBezTo>
                  <a:close/>
                  <a:moveTo>
                    <a:pt x="492" y="588"/>
                  </a:moveTo>
                  <a:cubicBezTo>
                    <a:pt x="497" y="576"/>
                    <a:pt x="502" y="564"/>
                    <a:pt x="508" y="552"/>
                  </a:cubicBezTo>
                  <a:cubicBezTo>
                    <a:pt x="511" y="546"/>
                    <a:pt x="513" y="539"/>
                    <a:pt x="515" y="533"/>
                  </a:cubicBezTo>
                  <a:cubicBezTo>
                    <a:pt x="518" y="526"/>
                    <a:pt x="520" y="518"/>
                    <a:pt x="524" y="511"/>
                  </a:cubicBezTo>
                  <a:cubicBezTo>
                    <a:pt x="527" y="507"/>
                    <a:pt x="535" y="499"/>
                    <a:pt x="532" y="493"/>
                  </a:cubicBezTo>
                  <a:cubicBezTo>
                    <a:pt x="533" y="493"/>
                    <a:pt x="533" y="494"/>
                    <a:pt x="534" y="494"/>
                  </a:cubicBezTo>
                  <a:cubicBezTo>
                    <a:pt x="539" y="495"/>
                    <a:pt x="546" y="495"/>
                    <a:pt x="551" y="494"/>
                  </a:cubicBezTo>
                  <a:cubicBezTo>
                    <a:pt x="548" y="503"/>
                    <a:pt x="541" y="510"/>
                    <a:pt x="537" y="519"/>
                  </a:cubicBezTo>
                  <a:cubicBezTo>
                    <a:pt x="531" y="530"/>
                    <a:pt x="525" y="541"/>
                    <a:pt x="519" y="553"/>
                  </a:cubicBezTo>
                  <a:cubicBezTo>
                    <a:pt x="516" y="559"/>
                    <a:pt x="513" y="565"/>
                    <a:pt x="509" y="570"/>
                  </a:cubicBezTo>
                  <a:cubicBezTo>
                    <a:pt x="506" y="575"/>
                    <a:pt x="501" y="579"/>
                    <a:pt x="498" y="583"/>
                  </a:cubicBezTo>
                  <a:cubicBezTo>
                    <a:pt x="492" y="590"/>
                    <a:pt x="489" y="597"/>
                    <a:pt x="487" y="605"/>
                  </a:cubicBezTo>
                  <a:cubicBezTo>
                    <a:pt x="488" y="599"/>
                    <a:pt x="491" y="592"/>
                    <a:pt x="492" y="588"/>
                  </a:cubicBezTo>
                  <a:close/>
                  <a:moveTo>
                    <a:pt x="244" y="441"/>
                  </a:moveTo>
                  <a:cubicBezTo>
                    <a:pt x="246" y="444"/>
                    <a:pt x="249" y="447"/>
                    <a:pt x="252" y="449"/>
                  </a:cubicBezTo>
                  <a:cubicBezTo>
                    <a:pt x="253" y="451"/>
                    <a:pt x="255" y="453"/>
                    <a:pt x="257" y="455"/>
                  </a:cubicBezTo>
                  <a:cubicBezTo>
                    <a:pt x="257" y="455"/>
                    <a:pt x="258" y="456"/>
                    <a:pt x="259" y="456"/>
                  </a:cubicBezTo>
                  <a:cubicBezTo>
                    <a:pt x="260" y="458"/>
                    <a:pt x="263" y="462"/>
                    <a:pt x="263" y="462"/>
                  </a:cubicBezTo>
                  <a:cubicBezTo>
                    <a:pt x="264" y="463"/>
                    <a:pt x="264" y="463"/>
                    <a:pt x="264" y="463"/>
                  </a:cubicBezTo>
                  <a:cubicBezTo>
                    <a:pt x="262" y="468"/>
                    <a:pt x="259" y="473"/>
                    <a:pt x="258" y="479"/>
                  </a:cubicBezTo>
                  <a:cubicBezTo>
                    <a:pt x="256" y="474"/>
                    <a:pt x="253" y="470"/>
                    <a:pt x="248" y="473"/>
                  </a:cubicBezTo>
                  <a:cubicBezTo>
                    <a:pt x="245" y="475"/>
                    <a:pt x="242" y="478"/>
                    <a:pt x="239" y="481"/>
                  </a:cubicBezTo>
                  <a:cubicBezTo>
                    <a:pt x="239" y="480"/>
                    <a:pt x="239" y="479"/>
                    <a:pt x="239" y="478"/>
                  </a:cubicBezTo>
                  <a:cubicBezTo>
                    <a:pt x="239" y="472"/>
                    <a:pt x="238" y="466"/>
                    <a:pt x="240" y="460"/>
                  </a:cubicBezTo>
                  <a:cubicBezTo>
                    <a:pt x="241" y="454"/>
                    <a:pt x="242" y="449"/>
                    <a:pt x="243" y="444"/>
                  </a:cubicBezTo>
                  <a:cubicBezTo>
                    <a:pt x="244" y="443"/>
                    <a:pt x="244" y="442"/>
                    <a:pt x="244" y="441"/>
                  </a:cubicBezTo>
                  <a:close/>
                  <a:moveTo>
                    <a:pt x="262" y="474"/>
                  </a:moveTo>
                  <a:cubicBezTo>
                    <a:pt x="263" y="471"/>
                    <a:pt x="265" y="468"/>
                    <a:pt x="266" y="466"/>
                  </a:cubicBezTo>
                  <a:cubicBezTo>
                    <a:pt x="267" y="468"/>
                    <a:pt x="269" y="470"/>
                    <a:pt x="270" y="472"/>
                  </a:cubicBezTo>
                  <a:cubicBezTo>
                    <a:pt x="277" y="483"/>
                    <a:pt x="282" y="494"/>
                    <a:pt x="287" y="506"/>
                  </a:cubicBezTo>
                  <a:cubicBezTo>
                    <a:pt x="292" y="519"/>
                    <a:pt x="297" y="532"/>
                    <a:pt x="301" y="545"/>
                  </a:cubicBezTo>
                  <a:cubicBezTo>
                    <a:pt x="297" y="539"/>
                    <a:pt x="294" y="533"/>
                    <a:pt x="290" y="527"/>
                  </a:cubicBezTo>
                  <a:cubicBezTo>
                    <a:pt x="282" y="515"/>
                    <a:pt x="272" y="505"/>
                    <a:pt x="265" y="493"/>
                  </a:cubicBezTo>
                  <a:cubicBezTo>
                    <a:pt x="263" y="490"/>
                    <a:pt x="262" y="488"/>
                    <a:pt x="262" y="485"/>
                  </a:cubicBezTo>
                  <a:cubicBezTo>
                    <a:pt x="261" y="482"/>
                    <a:pt x="261" y="477"/>
                    <a:pt x="262" y="474"/>
                  </a:cubicBezTo>
                  <a:close/>
                  <a:moveTo>
                    <a:pt x="319" y="530"/>
                  </a:moveTo>
                  <a:cubicBezTo>
                    <a:pt x="316" y="522"/>
                    <a:pt x="312" y="515"/>
                    <a:pt x="310" y="507"/>
                  </a:cubicBezTo>
                  <a:cubicBezTo>
                    <a:pt x="309" y="501"/>
                    <a:pt x="308" y="493"/>
                    <a:pt x="305" y="487"/>
                  </a:cubicBezTo>
                  <a:cubicBezTo>
                    <a:pt x="315" y="490"/>
                    <a:pt x="325" y="490"/>
                    <a:pt x="336" y="487"/>
                  </a:cubicBezTo>
                  <a:cubicBezTo>
                    <a:pt x="336" y="486"/>
                    <a:pt x="336" y="486"/>
                    <a:pt x="337" y="486"/>
                  </a:cubicBezTo>
                  <a:cubicBezTo>
                    <a:pt x="340" y="505"/>
                    <a:pt x="335" y="524"/>
                    <a:pt x="337" y="543"/>
                  </a:cubicBezTo>
                  <a:cubicBezTo>
                    <a:pt x="337" y="552"/>
                    <a:pt x="338" y="562"/>
                    <a:pt x="340" y="571"/>
                  </a:cubicBezTo>
                  <a:cubicBezTo>
                    <a:pt x="340" y="571"/>
                    <a:pt x="340" y="571"/>
                    <a:pt x="340" y="571"/>
                  </a:cubicBezTo>
                  <a:cubicBezTo>
                    <a:pt x="340" y="571"/>
                    <a:pt x="340" y="570"/>
                    <a:pt x="339" y="570"/>
                  </a:cubicBezTo>
                  <a:cubicBezTo>
                    <a:pt x="329" y="558"/>
                    <a:pt x="325" y="544"/>
                    <a:pt x="319" y="530"/>
                  </a:cubicBezTo>
                  <a:close/>
                  <a:moveTo>
                    <a:pt x="370" y="572"/>
                  </a:moveTo>
                  <a:cubicBezTo>
                    <a:pt x="370" y="571"/>
                    <a:pt x="370" y="571"/>
                    <a:pt x="370" y="571"/>
                  </a:cubicBezTo>
                  <a:cubicBezTo>
                    <a:pt x="374" y="565"/>
                    <a:pt x="375" y="556"/>
                    <a:pt x="376" y="549"/>
                  </a:cubicBezTo>
                  <a:cubicBezTo>
                    <a:pt x="377" y="539"/>
                    <a:pt x="378" y="530"/>
                    <a:pt x="378" y="520"/>
                  </a:cubicBezTo>
                  <a:cubicBezTo>
                    <a:pt x="378" y="510"/>
                    <a:pt x="377" y="501"/>
                    <a:pt x="379" y="491"/>
                  </a:cubicBezTo>
                  <a:cubicBezTo>
                    <a:pt x="381" y="484"/>
                    <a:pt x="381" y="477"/>
                    <a:pt x="382" y="470"/>
                  </a:cubicBezTo>
                  <a:cubicBezTo>
                    <a:pt x="382" y="470"/>
                    <a:pt x="382" y="470"/>
                    <a:pt x="382" y="469"/>
                  </a:cubicBezTo>
                  <a:cubicBezTo>
                    <a:pt x="382" y="469"/>
                    <a:pt x="383" y="468"/>
                    <a:pt x="383" y="467"/>
                  </a:cubicBezTo>
                  <a:cubicBezTo>
                    <a:pt x="383" y="466"/>
                    <a:pt x="384" y="465"/>
                    <a:pt x="384" y="464"/>
                  </a:cubicBezTo>
                  <a:cubicBezTo>
                    <a:pt x="387" y="462"/>
                    <a:pt x="391" y="459"/>
                    <a:pt x="394" y="456"/>
                  </a:cubicBezTo>
                  <a:cubicBezTo>
                    <a:pt x="403" y="449"/>
                    <a:pt x="410" y="441"/>
                    <a:pt x="417" y="431"/>
                  </a:cubicBezTo>
                  <a:cubicBezTo>
                    <a:pt x="420" y="426"/>
                    <a:pt x="423" y="421"/>
                    <a:pt x="426" y="416"/>
                  </a:cubicBezTo>
                  <a:cubicBezTo>
                    <a:pt x="428" y="413"/>
                    <a:pt x="429" y="409"/>
                    <a:pt x="431" y="407"/>
                  </a:cubicBezTo>
                  <a:cubicBezTo>
                    <a:pt x="432" y="408"/>
                    <a:pt x="432" y="408"/>
                    <a:pt x="433" y="409"/>
                  </a:cubicBezTo>
                  <a:cubicBezTo>
                    <a:pt x="433" y="409"/>
                    <a:pt x="433" y="409"/>
                    <a:pt x="433" y="410"/>
                  </a:cubicBezTo>
                  <a:cubicBezTo>
                    <a:pt x="438" y="415"/>
                    <a:pt x="439" y="423"/>
                    <a:pt x="443" y="429"/>
                  </a:cubicBezTo>
                  <a:cubicBezTo>
                    <a:pt x="444" y="430"/>
                    <a:pt x="445" y="432"/>
                    <a:pt x="446" y="433"/>
                  </a:cubicBezTo>
                  <a:cubicBezTo>
                    <a:pt x="443" y="440"/>
                    <a:pt x="440" y="448"/>
                    <a:pt x="439" y="455"/>
                  </a:cubicBezTo>
                  <a:cubicBezTo>
                    <a:pt x="438" y="464"/>
                    <a:pt x="440" y="472"/>
                    <a:pt x="438" y="481"/>
                  </a:cubicBezTo>
                  <a:cubicBezTo>
                    <a:pt x="436" y="489"/>
                    <a:pt x="434" y="498"/>
                    <a:pt x="434" y="507"/>
                  </a:cubicBezTo>
                  <a:cubicBezTo>
                    <a:pt x="434" y="516"/>
                    <a:pt x="435" y="525"/>
                    <a:pt x="436" y="534"/>
                  </a:cubicBezTo>
                  <a:cubicBezTo>
                    <a:pt x="437" y="543"/>
                    <a:pt x="437" y="552"/>
                    <a:pt x="437" y="562"/>
                  </a:cubicBezTo>
                  <a:cubicBezTo>
                    <a:pt x="437" y="570"/>
                    <a:pt x="438" y="579"/>
                    <a:pt x="438" y="587"/>
                  </a:cubicBezTo>
                  <a:cubicBezTo>
                    <a:pt x="439" y="593"/>
                    <a:pt x="440" y="599"/>
                    <a:pt x="443" y="604"/>
                  </a:cubicBezTo>
                  <a:cubicBezTo>
                    <a:pt x="442" y="604"/>
                    <a:pt x="442" y="604"/>
                    <a:pt x="442" y="604"/>
                  </a:cubicBezTo>
                  <a:cubicBezTo>
                    <a:pt x="442" y="604"/>
                    <a:pt x="441" y="604"/>
                    <a:pt x="441" y="604"/>
                  </a:cubicBezTo>
                  <a:cubicBezTo>
                    <a:pt x="441" y="604"/>
                    <a:pt x="441" y="604"/>
                    <a:pt x="441" y="604"/>
                  </a:cubicBezTo>
                  <a:cubicBezTo>
                    <a:pt x="442" y="604"/>
                    <a:pt x="441" y="604"/>
                    <a:pt x="442" y="605"/>
                  </a:cubicBezTo>
                  <a:cubicBezTo>
                    <a:pt x="442" y="605"/>
                    <a:pt x="442" y="606"/>
                    <a:pt x="442" y="606"/>
                  </a:cubicBezTo>
                  <a:cubicBezTo>
                    <a:pt x="442" y="606"/>
                    <a:pt x="442" y="607"/>
                    <a:pt x="442" y="607"/>
                  </a:cubicBezTo>
                  <a:cubicBezTo>
                    <a:pt x="442" y="608"/>
                    <a:pt x="442" y="608"/>
                    <a:pt x="442" y="608"/>
                  </a:cubicBezTo>
                  <a:cubicBezTo>
                    <a:pt x="441" y="607"/>
                    <a:pt x="441" y="607"/>
                    <a:pt x="440" y="608"/>
                  </a:cubicBezTo>
                  <a:cubicBezTo>
                    <a:pt x="439" y="609"/>
                    <a:pt x="439" y="613"/>
                    <a:pt x="440" y="615"/>
                  </a:cubicBezTo>
                  <a:cubicBezTo>
                    <a:pt x="441" y="617"/>
                    <a:pt x="442" y="618"/>
                    <a:pt x="444" y="619"/>
                  </a:cubicBezTo>
                  <a:cubicBezTo>
                    <a:pt x="443" y="622"/>
                    <a:pt x="444" y="625"/>
                    <a:pt x="444" y="628"/>
                  </a:cubicBezTo>
                  <a:cubicBezTo>
                    <a:pt x="445" y="634"/>
                    <a:pt x="445" y="640"/>
                    <a:pt x="444" y="646"/>
                  </a:cubicBezTo>
                  <a:cubicBezTo>
                    <a:pt x="443" y="658"/>
                    <a:pt x="439" y="670"/>
                    <a:pt x="435" y="682"/>
                  </a:cubicBezTo>
                  <a:cubicBezTo>
                    <a:pt x="433" y="688"/>
                    <a:pt x="431" y="694"/>
                    <a:pt x="428" y="700"/>
                  </a:cubicBezTo>
                  <a:cubicBezTo>
                    <a:pt x="428" y="694"/>
                    <a:pt x="422" y="688"/>
                    <a:pt x="419" y="684"/>
                  </a:cubicBezTo>
                  <a:cubicBezTo>
                    <a:pt x="412" y="672"/>
                    <a:pt x="406" y="659"/>
                    <a:pt x="400" y="647"/>
                  </a:cubicBezTo>
                  <a:cubicBezTo>
                    <a:pt x="394" y="633"/>
                    <a:pt x="390" y="620"/>
                    <a:pt x="382" y="607"/>
                  </a:cubicBezTo>
                  <a:cubicBezTo>
                    <a:pt x="381" y="604"/>
                    <a:pt x="378" y="602"/>
                    <a:pt x="377" y="598"/>
                  </a:cubicBezTo>
                  <a:cubicBezTo>
                    <a:pt x="376" y="596"/>
                    <a:pt x="376" y="593"/>
                    <a:pt x="375" y="590"/>
                  </a:cubicBezTo>
                  <a:cubicBezTo>
                    <a:pt x="374" y="586"/>
                    <a:pt x="373" y="583"/>
                    <a:pt x="369" y="581"/>
                  </a:cubicBezTo>
                  <a:cubicBezTo>
                    <a:pt x="370" y="578"/>
                    <a:pt x="370" y="575"/>
                    <a:pt x="370" y="572"/>
                  </a:cubicBezTo>
                  <a:close/>
                  <a:moveTo>
                    <a:pt x="444" y="615"/>
                  </a:moveTo>
                  <a:cubicBezTo>
                    <a:pt x="444" y="615"/>
                    <a:pt x="444" y="614"/>
                    <a:pt x="443" y="614"/>
                  </a:cubicBezTo>
                  <a:cubicBezTo>
                    <a:pt x="443" y="613"/>
                    <a:pt x="443" y="612"/>
                    <a:pt x="443" y="611"/>
                  </a:cubicBezTo>
                  <a:cubicBezTo>
                    <a:pt x="443" y="611"/>
                    <a:pt x="444" y="611"/>
                    <a:pt x="444" y="611"/>
                  </a:cubicBezTo>
                  <a:cubicBezTo>
                    <a:pt x="445" y="612"/>
                    <a:pt x="445" y="613"/>
                    <a:pt x="446" y="614"/>
                  </a:cubicBezTo>
                  <a:cubicBezTo>
                    <a:pt x="446" y="614"/>
                    <a:pt x="446" y="614"/>
                    <a:pt x="446" y="614"/>
                  </a:cubicBezTo>
                  <a:cubicBezTo>
                    <a:pt x="445" y="614"/>
                    <a:pt x="445" y="614"/>
                    <a:pt x="445" y="615"/>
                  </a:cubicBezTo>
                  <a:cubicBezTo>
                    <a:pt x="445" y="615"/>
                    <a:pt x="444" y="615"/>
                    <a:pt x="444" y="615"/>
                  </a:cubicBezTo>
                  <a:close/>
                  <a:moveTo>
                    <a:pt x="443" y="595"/>
                  </a:moveTo>
                  <a:cubicBezTo>
                    <a:pt x="442" y="589"/>
                    <a:pt x="442" y="583"/>
                    <a:pt x="441" y="577"/>
                  </a:cubicBezTo>
                  <a:cubicBezTo>
                    <a:pt x="439" y="560"/>
                    <a:pt x="441" y="543"/>
                    <a:pt x="439" y="526"/>
                  </a:cubicBezTo>
                  <a:cubicBezTo>
                    <a:pt x="438" y="517"/>
                    <a:pt x="437" y="508"/>
                    <a:pt x="438" y="500"/>
                  </a:cubicBezTo>
                  <a:cubicBezTo>
                    <a:pt x="439" y="492"/>
                    <a:pt x="442" y="484"/>
                    <a:pt x="443" y="476"/>
                  </a:cubicBezTo>
                  <a:cubicBezTo>
                    <a:pt x="443" y="468"/>
                    <a:pt x="441" y="461"/>
                    <a:pt x="443" y="454"/>
                  </a:cubicBezTo>
                  <a:cubicBezTo>
                    <a:pt x="444" y="448"/>
                    <a:pt x="446" y="442"/>
                    <a:pt x="448" y="436"/>
                  </a:cubicBezTo>
                  <a:cubicBezTo>
                    <a:pt x="451" y="440"/>
                    <a:pt x="454" y="444"/>
                    <a:pt x="457" y="448"/>
                  </a:cubicBezTo>
                  <a:cubicBezTo>
                    <a:pt x="460" y="453"/>
                    <a:pt x="463" y="457"/>
                    <a:pt x="467" y="460"/>
                  </a:cubicBezTo>
                  <a:cubicBezTo>
                    <a:pt x="468" y="471"/>
                    <a:pt x="463" y="482"/>
                    <a:pt x="461" y="492"/>
                  </a:cubicBezTo>
                  <a:cubicBezTo>
                    <a:pt x="459" y="503"/>
                    <a:pt x="459" y="515"/>
                    <a:pt x="459" y="526"/>
                  </a:cubicBezTo>
                  <a:cubicBezTo>
                    <a:pt x="458" y="539"/>
                    <a:pt x="459" y="551"/>
                    <a:pt x="461" y="564"/>
                  </a:cubicBezTo>
                  <a:cubicBezTo>
                    <a:pt x="463" y="571"/>
                    <a:pt x="463" y="578"/>
                    <a:pt x="463" y="585"/>
                  </a:cubicBezTo>
                  <a:cubicBezTo>
                    <a:pt x="463" y="586"/>
                    <a:pt x="463" y="593"/>
                    <a:pt x="463" y="596"/>
                  </a:cubicBezTo>
                  <a:cubicBezTo>
                    <a:pt x="461" y="599"/>
                    <a:pt x="459" y="603"/>
                    <a:pt x="458" y="607"/>
                  </a:cubicBezTo>
                  <a:cubicBezTo>
                    <a:pt x="456" y="607"/>
                    <a:pt x="455" y="608"/>
                    <a:pt x="454" y="608"/>
                  </a:cubicBezTo>
                  <a:cubicBezTo>
                    <a:pt x="452" y="608"/>
                    <a:pt x="451" y="607"/>
                    <a:pt x="449" y="607"/>
                  </a:cubicBezTo>
                  <a:cubicBezTo>
                    <a:pt x="449" y="606"/>
                    <a:pt x="448" y="606"/>
                    <a:pt x="448" y="606"/>
                  </a:cubicBezTo>
                  <a:cubicBezTo>
                    <a:pt x="445" y="603"/>
                    <a:pt x="444" y="599"/>
                    <a:pt x="443" y="595"/>
                  </a:cubicBezTo>
                  <a:close/>
                  <a:moveTo>
                    <a:pt x="908" y="527"/>
                  </a:moveTo>
                  <a:cubicBezTo>
                    <a:pt x="916" y="520"/>
                    <a:pt x="922" y="512"/>
                    <a:pt x="928" y="505"/>
                  </a:cubicBezTo>
                  <a:cubicBezTo>
                    <a:pt x="940" y="490"/>
                    <a:pt x="950" y="475"/>
                    <a:pt x="959" y="459"/>
                  </a:cubicBezTo>
                  <a:cubicBezTo>
                    <a:pt x="967" y="443"/>
                    <a:pt x="976" y="427"/>
                    <a:pt x="981" y="410"/>
                  </a:cubicBezTo>
                  <a:cubicBezTo>
                    <a:pt x="985" y="398"/>
                    <a:pt x="986" y="385"/>
                    <a:pt x="988" y="372"/>
                  </a:cubicBezTo>
                  <a:cubicBezTo>
                    <a:pt x="988" y="388"/>
                    <a:pt x="985" y="403"/>
                    <a:pt x="980" y="418"/>
                  </a:cubicBezTo>
                  <a:cubicBezTo>
                    <a:pt x="974" y="435"/>
                    <a:pt x="971" y="452"/>
                    <a:pt x="962" y="467"/>
                  </a:cubicBezTo>
                  <a:cubicBezTo>
                    <a:pt x="957" y="475"/>
                    <a:pt x="952" y="482"/>
                    <a:pt x="947" y="490"/>
                  </a:cubicBezTo>
                  <a:cubicBezTo>
                    <a:pt x="943" y="497"/>
                    <a:pt x="939" y="504"/>
                    <a:pt x="934" y="510"/>
                  </a:cubicBezTo>
                  <a:cubicBezTo>
                    <a:pt x="927" y="521"/>
                    <a:pt x="917" y="531"/>
                    <a:pt x="909" y="541"/>
                  </a:cubicBezTo>
                  <a:cubicBezTo>
                    <a:pt x="907" y="542"/>
                    <a:pt x="906" y="544"/>
                    <a:pt x="905" y="546"/>
                  </a:cubicBezTo>
                  <a:cubicBezTo>
                    <a:pt x="904" y="547"/>
                    <a:pt x="904" y="548"/>
                    <a:pt x="903" y="549"/>
                  </a:cubicBezTo>
                  <a:cubicBezTo>
                    <a:pt x="902" y="549"/>
                    <a:pt x="902" y="549"/>
                    <a:pt x="902" y="549"/>
                  </a:cubicBezTo>
                  <a:cubicBezTo>
                    <a:pt x="901" y="549"/>
                    <a:pt x="901" y="550"/>
                    <a:pt x="901" y="550"/>
                  </a:cubicBezTo>
                  <a:cubicBezTo>
                    <a:pt x="898" y="550"/>
                    <a:pt x="896" y="550"/>
                    <a:pt x="893" y="551"/>
                  </a:cubicBezTo>
                  <a:cubicBezTo>
                    <a:pt x="892" y="551"/>
                    <a:pt x="890" y="551"/>
                    <a:pt x="888" y="551"/>
                  </a:cubicBezTo>
                  <a:cubicBezTo>
                    <a:pt x="889" y="550"/>
                    <a:pt x="889" y="548"/>
                    <a:pt x="890" y="546"/>
                  </a:cubicBezTo>
                  <a:cubicBezTo>
                    <a:pt x="893" y="538"/>
                    <a:pt x="902" y="533"/>
                    <a:pt x="908" y="527"/>
                  </a:cubicBezTo>
                  <a:close/>
                  <a:moveTo>
                    <a:pt x="988" y="406"/>
                  </a:moveTo>
                  <a:cubicBezTo>
                    <a:pt x="988" y="406"/>
                    <a:pt x="988" y="406"/>
                    <a:pt x="988" y="406"/>
                  </a:cubicBezTo>
                  <a:cubicBezTo>
                    <a:pt x="988" y="406"/>
                    <a:pt x="988" y="406"/>
                    <a:pt x="989" y="406"/>
                  </a:cubicBezTo>
                  <a:cubicBezTo>
                    <a:pt x="988" y="407"/>
                    <a:pt x="987" y="408"/>
                    <a:pt x="987" y="409"/>
                  </a:cubicBezTo>
                  <a:cubicBezTo>
                    <a:pt x="987" y="408"/>
                    <a:pt x="987" y="407"/>
                    <a:pt x="987" y="407"/>
                  </a:cubicBezTo>
                  <a:cubicBezTo>
                    <a:pt x="988" y="406"/>
                    <a:pt x="988" y="406"/>
                    <a:pt x="988" y="406"/>
                  </a:cubicBezTo>
                  <a:close/>
                  <a:moveTo>
                    <a:pt x="949" y="508"/>
                  </a:moveTo>
                  <a:cubicBezTo>
                    <a:pt x="952" y="506"/>
                    <a:pt x="954" y="504"/>
                    <a:pt x="956" y="502"/>
                  </a:cubicBezTo>
                  <a:cubicBezTo>
                    <a:pt x="954" y="505"/>
                    <a:pt x="952" y="506"/>
                    <a:pt x="949" y="508"/>
                  </a:cubicBezTo>
                  <a:close/>
                  <a:moveTo>
                    <a:pt x="986" y="292"/>
                  </a:moveTo>
                  <a:cubicBezTo>
                    <a:pt x="990" y="292"/>
                    <a:pt x="993" y="291"/>
                    <a:pt x="997" y="291"/>
                  </a:cubicBezTo>
                  <a:cubicBezTo>
                    <a:pt x="1007" y="292"/>
                    <a:pt x="1018" y="293"/>
                    <a:pt x="1026" y="299"/>
                  </a:cubicBezTo>
                  <a:cubicBezTo>
                    <a:pt x="1041" y="309"/>
                    <a:pt x="1048" y="326"/>
                    <a:pt x="1046" y="344"/>
                  </a:cubicBezTo>
                  <a:cubicBezTo>
                    <a:pt x="1044" y="355"/>
                    <a:pt x="1040" y="365"/>
                    <a:pt x="1033" y="373"/>
                  </a:cubicBezTo>
                  <a:cubicBezTo>
                    <a:pt x="1027" y="379"/>
                    <a:pt x="1020" y="384"/>
                    <a:pt x="1013" y="390"/>
                  </a:cubicBezTo>
                  <a:cubicBezTo>
                    <a:pt x="1012" y="390"/>
                    <a:pt x="1012" y="391"/>
                    <a:pt x="1012" y="391"/>
                  </a:cubicBezTo>
                  <a:cubicBezTo>
                    <a:pt x="1016" y="387"/>
                    <a:pt x="1019" y="383"/>
                    <a:pt x="1023" y="379"/>
                  </a:cubicBezTo>
                  <a:cubicBezTo>
                    <a:pt x="1023" y="378"/>
                    <a:pt x="1023" y="377"/>
                    <a:pt x="1022" y="378"/>
                  </a:cubicBezTo>
                  <a:cubicBezTo>
                    <a:pt x="1016" y="382"/>
                    <a:pt x="1013" y="387"/>
                    <a:pt x="1008" y="392"/>
                  </a:cubicBezTo>
                  <a:cubicBezTo>
                    <a:pt x="1004" y="397"/>
                    <a:pt x="998" y="401"/>
                    <a:pt x="994" y="407"/>
                  </a:cubicBezTo>
                  <a:cubicBezTo>
                    <a:pt x="990" y="411"/>
                    <a:pt x="985" y="418"/>
                    <a:pt x="983" y="424"/>
                  </a:cubicBezTo>
                  <a:cubicBezTo>
                    <a:pt x="985" y="416"/>
                    <a:pt x="989" y="410"/>
                    <a:pt x="994" y="403"/>
                  </a:cubicBezTo>
                  <a:cubicBezTo>
                    <a:pt x="998" y="397"/>
                    <a:pt x="1002" y="393"/>
                    <a:pt x="1007" y="388"/>
                  </a:cubicBezTo>
                  <a:cubicBezTo>
                    <a:pt x="1010" y="385"/>
                    <a:pt x="1014" y="382"/>
                    <a:pt x="1016" y="377"/>
                  </a:cubicBezTo>
                  <a:cubicBezTo>
                    <a:pt x="1016" y="377"/>
                    <a:pt x="1016" y="377"/>
                    <a:pt x="1015" y="377"/>
                  </a:cubicBezTo>
                  <a:cubicBezTo>
                    <a:pt x="1007" y="385"/>
                    <a:pt x="999" y="391"/>
                    <a:pt x="992" y="400"/>
                  </a:cubicBezTo>
                  <a:cubicBezTo>
                    <a:pt x="994" y="396"/>
                    <a:pt x="996" y="393"/>
                    <a:pt x="999" y="389"/>
                  </a:cubicBezTo>
                  <a:cubicBezTo>
                    <a:pt x="1003" y="386"/>
                    <a:pt x="1006" y="382"/>
                    <a:pt x="1010" y="378"/>
                  </a:cubicBezTo>
                  <a:cubicBezTo>
                    <a:pt x="1011" y="378"/>
                    <a:pt x="1010" y="377"/>
                    <a:pt x="1009" y="377"/>
                  </a:cubicBezTo>
                  <a:cubicBezTo>
                    <a:pt x="1005" y="381"/>
                    <a:pt x="1000" y="385"/>
                    <a:pt x="995" y="390"/>
                  </a:cubicBezTo>
                  <a:cubicBezTo>
                    <a:pt x="999" y="385"/>
                    <a:pt x="1002" y="381"/>
                    <a:pt x="1005" y="376"/>
                  </a:cubicBezTo>
                  <a:cubicBezTo>
                    <a:pt x="1009" y="372"/>
                    <a:pt x="1013" y="368"/>
                    <a:pt x="1017" y="364"/>
                  </a:cubicBezTo>
                  <a:cubicBezTo>
                    <a:pt x="1022" y="359"/>
                    <a:pt x="1030" y="350"/>
                    <a:pt x="1027" y="342"/>
                  </a:cubicBezTo>
                  <a:cubicBezTo>
                    <a:pt x="1027" y="342"/>
                    <a:pt x="1027" y="342"/>
                    <a:pt x="1027" y="342"/>
                  </a:cubicBezTo>
                  <a:cubicBezTo>
                    <a:pt x="1020" y="363"/>
                    <a:pt x="998" y="373"/>
                    <a:pt x="990" y="393"/>
                  </a:cubicBezTo>
                  <a:cubicBezTo>
                    <a:pt x="991" y="388"/>
                    <a:pt x="992" y="383"/>
                    <a:pt x="992" y="378"/>
                  </a:cubicBezTo>
                  <a:cubicBezTo>
                    <a:pt x="993" y="373"/>
                    <a:pt x="997" y="368"/>
                    <a:pt x="1000" y="365"/>
                  </a:cubicBezTo>
                  <a:cubicBezTo>
                    <a:pt x="1005" y="359"/>
                    <a:pt x="1012" y="354"/>
                    <a:pt x="1017" y="348"/>
                  </a:cubicBezTo>
                  <a:cubicBezTo>
                    <a:pt x="1017" y="348"/>
                    <a:pt x="1017" y="347"/>
                    <a:pt x="1017" y="347"/>
                  </a:cubicBezTo>
                  <a:cubicBezTo>
                    <a:pt x="1009" y="353"/>
                    <a:pt x="1003" y="360"/>
                    <a:pt x="997" y="367"/>
                  </a:cubicBezTo>
                  <a:cubicBezTo>
                    <a:pt x="996" y="369"/>
                    <a:pt x="994" y="371"/>
                    <a:pt x="992" y="374"/>
                  </a:cubicBezTo>
                  <a:cubicBezTo>
                    <a:pt x="992" y="372"/>
                    <a:pt x="992" y="371"/>
                    <a:pt x="992" y="369"/>
                  </a:cubicBezTo>
                  <a:cubicBezTo>
                    <a:pt x="994" y="366"/>
                    <a:pt x="995" y="363"/>
                    <a:pt x="996" y="359"/>
                  </a:cubicBezTo>
                  <a:cubicBezTo>
                    <a:pt x="998" y="356"/>
                    <a:pt x="1000" y="353"/>
                    <a:pt x="1002" y="349"/>
                  </a:cubicBezTo>
                  <a:cubicBezTo>
                    <a:pt x="1009" y="341"/>
                    <a:pt x="1017" y="334"/>
                    <a:pt x="1027" y="330"/>
                  </a:cubicBezTo>
                  <a:cubicBezTo>
                    <a:pt x="1027" y="330"/>
                    <a:pt x="1027" y="330"/>
                    <a:pt x="1026" y="330"/>
                  </a:cubicBezTo>
                  <a:cubicBezTo>
                    <a:pt x="1020" y="331"/>
                    <a:pt x="1015" y="335"/>
                    <a:pt x="1011" y="339"/>
                  </a:cubicBezTo>
                  <a:cubicBezTo>
                    <a:pt x="1007" y="342"/>
                    <a:pt x="1003" y="346"/>
                    <a:pt x="1000" y="350"/>
                  </a:cubicBezTo>
                  <a:cubicBezTo>
                    <a:pt x="999" y="352"/>
                    <a:pt x="995" y="357"/>
                    <a:pt x="992" y="362"/>
                  </a:cubicBezTo>
                  <a:cubicBezTo>
                    <a:pt x="992" y="361"/>
                    <a:pt x="992" y="360"/>
                    <a:pt x="992" y="359"/>
                  </a:cubicBezTo>
                  <a:cubicBezTo>
                    <a:pt x="992" y="359"/>
                    <a:pt x="992" y="359"/>
                    <a:pt x="992" y="359"/>
                  </a:cubicBezTo>
                  <a:cubicBezTo>
                    <a:pt x="993" y="356"/>
                    <a:pt x="993" y="354"/>
                    <a:pt x="994" y="351"/>
                  </a:cubicBezTo>
                  <a:cubicBezTo>
                    <a:pt x="996" y="349"/>
                    <a:pt x="997" y="346"/>
                    <a:pt x="998" y="344"/>
                  </a:cubicBezTo>
                  <a:cubicBezTo>
                    <a:pt x="999" y="343"/>
                    <a:pt x="997" y="342"/>
                    <a:pt x="997" y="343"/>
                  </a:cubicBezTo>
                  <a:cubicBezTo>
                    <a:pt x="995" y="346"/>
                    <a:pt x="993" y="349"/>
                    <a:pt x="992" y="352"/>
                  </a:cubicBezTo>
                  <a:cubicBezTo>
                    <a:pt x="992" y="352"/>
                    <a:pt x="992" y="353"/>
                    <a:pt x="991" y="353"/>
                  </a:cubicBezTo>
                  <a:cubicBezTo>
                    <a:pt x="991" y="352"/>
                    <a:pt x="991" y="351"/>
                    <a:pt x="991" y="350"/>
                  </a:cubicBezTo>
                  <a:cubicBezTo>
                    <a:pt x="991" y="346"/>
                    <a:pt x="990" y="342"/>
                    <a:pt x="990" y="338"/>
                  </a:cubicBezTo>
                  <a:cubicBezTo>
                    <a:pt x="990" y="336"/>
                    <a:pt x="991" y="333"/>
                    <a:pt x="992" y="331"/>
                  </a:cubicBezTo>
                  <a:cubicBezTo>
                    <a:pt x="993" y="328"/>
                    <a:pt x="995" y="326"/>
                    <a:pt x="996" y="324"/>
                  </a:cubicBezTo>
                  <a:cubicBezTo>
                    <a:pt x="997" y="323"/>
                    <a:pt x="996" y="322"/>
                    <a:pt x="995" y="323"/>
                  </a:cubicBezTo>
                  <a:cubicBezTo>
                    <a:pt x="993" y="326"/>
                    <a:pt x="990" y="330"/>
                    <a:pt x="989" y="334"/>
                  </a:cubicBezTo>
                  <a:cubicBezTo>
                    <a:pt x="987" y="325"/>
                    <a:pt x="985" y="316"/>
                    <a:pt x="982" y="308"/>
                  </a:cubicBezTo>
                  <a:cubicBezTo>
                    <a:pt x="980" y="303"/>
                    <a:pt x="979" y="298"/>
                    <a:pt x="977" y="294"/>
                  </a:cubicBezTo>
                  <a:cubicBezTo>
                    <a:pt x="979" y="293"/>
                    <a:pt x="984" y="292"/>
                    <a:pt x="986" y="292"/>
                  </a:cubicBezTo>
                  <a:close/>
                  <a:moveTo>
                    <a:pt x="992" y="256"/>
                  </a:moveTo>
                  <a:cubicBezTo>
                    <a:pt x="992" y="256"/>
                    <a:pt x="992" y="256"/>
                    <a:pt x="992" y="256"/>
                  </a:cubicBezTo>
                  <a:cubicBezTo>
                    <a:pt x="995" y="257"/>
                    <a:pt x="998" y="256"/>
                    <a:pt x="1000" y="255"/>
                  </a:cubicBezTo>
                  <a:cubicBezTo>
                    <a:pt x="1003" y="263"/>
                    <a:pt x="996" y="271"/>
                    <a:pt x="992" y="276"/>
                  </a:cubicBezTo>
                  <a:cubicBezTo>
                    <a:pt x="987" y="281"/>
                    <a:pt x="980" y="285"/>
                    <a:pt x="975" y="290"/>
                  </a:cubicBezTo>
                  <a:cubicBezTo>
                    <a:pt x="973" y="285"/>
                    <a:pt x="971" y="280"/>
                    <a:pt x="968" y="276"/>
                  </a:cubicBezTo>
                  <a:cubicBezTo>
                    <a:pt x="972" y="275"/>
                    <a:pt x="977" y="271"/>
                    <a:pt x="980" y="269"/>
                  </a:cubicBezTo>
                  <a:cubicBezTo>
                    <a:pt x="985" y="266"/>
                    <a:pt x="989" y="261"/>
                    <a:pt x="992" y="256"/>
                  </a:cubicBezTo>
                  <a:close/>
                  <a:moveTo>
                    <a:pt x="880" y="242"/>
                  </a:moveTo>
                  <a:cubicBezTo>
                    <a:pt x="885" y="240"/>
                    <a:pt x="891" y="239"/>
                    <a:pt x="896" y="239"/>
                  </a:cubicBezTo>
                  <a:cubicBezTo>
                    <a:pt x="908" y="237"/>
                    <a:pt x="920" y="234"/>
                    <a:pt x="932" y="231"/>
                  </a:cubicBezTo>
                  <a:cubicBezTo>
                    <a:pt x="939" y="230"/>
                    <a:pt x="946" y="229"/>
                    <a:pt x="953" y="228"/>
                  </a:cubicBezTo>
                  <a:cubicBezTo>
                    <a:pt x="957" y="228"/>
                    <a:pt x="965" y="226"/>
                    <a:pt x="969" y="229"/>
                  </a:cubicBezTo>
                  <a:cubicBezTo>
                    <a:pt x="973" y="231"/>
                    <a:pt x="975" y="235"/>
                    <a:pt x="980" y="236"/>
                  </a:cubicBezTo>
                  <a:cubicBezTo>
                    <a:pt x="988" y="237"/>
                    <a:pt x="992" y="241"/>
                    <a:pt x="991" y="249"/>
                  </a:cubicBezTo>
                  <a:cubicBezTo>
                    <a:pt x="991" y="250"/>
                    <a:pt x="991" y="250"/>
                    <a:pt x="991" y="250"/>
                  </a:cubicBezTo>
                  <a:cubicBezTo>
                    <a:pt x="988" y="257"/>
                    <a:pt x="984" y="263"/>
                    <a:pt x="977" y="267"/>
                  </a:cubicBezTo>
                  <a:cubicBezTo>
                    <a:pt x="974" y="269"/>
                    <a:pt x="969" y="270"/>
                    <a:pt x="966" y="273"/>
                  </a:cubicBezTo>
                  <a:cubicBezTo>
                    <a:pt x="965" y="271"/>
                    <a:pt x="964" y="270"/>
                    <a:pt x="963" y="268"/>
                  </a:cubicBezTo>
                  <a:cubicBezTo>
                    <a:pt x="954" y="257"/>
                    <a:pt x="943" y="250"/>
                    <a:pt x="929" y="249"/>
                  </a:cubicBezTo>
                  <a:cubicBezTo>
                    <a:pt x="915" y="248"/>
                    <a:pt x="902" y="250"/>
                    <a:pt x="891" y="258"/>
                  </a:cubicBezTo>
                  <a:cubicBezTo>
                    <a:pt x="888" y="260"/>
                    <a:pt x="885" y="263"/>
                    <a:pt x="882" y="264"/>
                  </a:cubicBezTo>
                  <a:cubicBezTo>
                    <a:pt x="879" y="266"/>
                    <a:pt x="877" y="267"/>
                    <a:pt x="874" y="268"/>
                  </a:cubicBezTo>
                  <a:cubicBezTo>
                    <a:pt x="871" y="269"/>
                    <a:pt x="869" y="271"/>
                    <a:pt x="867" y="273"/>
                  </a:cubicBezTo>
                  <a:cubicBezTo>
                    <a:pt x="867" y="272"/>
                    <a:pt x="867" y="272"/>
                    <a:pt x="866" y="272"/>
                  </a:cubicBezTo>
                  <a:cubicBezTo>
                    <a:pt x="866" y="272"/>
                    <a:pt x="865" y="272"/>
                    <a:pt x="864" y="272"/>
                  </a:cubicBezTo>
                  <a:cubicBezTo>
                    <a:pt x="864" y="272"/>
                    <a:pt x="863" y="272"/>
                    <a:pt x="863" y="272"/>
                  </a:cubicBezTo>
                  <a:cubicBezTo>
                    <a:pt x="861" y="272"/>
                    <a:pt x="860" y="273"/>
                    <a:pt x="859" y="274"/>
                  </a:cubicBezTo>
                  <a:cubicBezTo>
                    <a:pt x="859" y="274"/>
                    <a:pt x="859" y="275"/>
                    <a:pt x="860" y="275"/>
                  </a:cubicBezTo>
                  <a:cubicBezTo>
                    <a:pt x="861" y="275"/>
                    <a:pt x="862" y="274"/>
                    <a:pt x="863" y="274"/>
                  </a:cubicBezTo>
                  <a:cubicBezTo>
                    <a:pt x="863" y="274"/>
                    <a:pt x="864" y="274"/>
                    <a:pt x="865" y="273"/>
                  </a:cubicBezTo>
                  <a:cubicBezTo>
                    <a:pt x="865" y="273"/>
                    <a:pt x="866" y="273"/>
                    <a:pt x="866" y="273"/>
                  </a:cubicBezTo>
                  <a:cubicBezTo>
                    <a:pt x="864" y="275"/>
                    <a:pt x="861" y="278"/>
                    <a:pt x="859" y="281"/>
                  </a:cubicBezTo>
                  <a:cubicBezTo>
                    <a:pt x="856" y="284"/>
                    <a:pt x="853" y="288"/>
                    <a:pt x="849" y="291"/>
                  </a:cubicBezTo>
                  <a:cubicBezTo>
                    <a:pt x="847" y="294"/>
                    <a:pt x="845" y="297"/>
                    <a:pt x="842" y="300"/>
                  </a:cubicBezTo>
                  <a:cubicBezTo>
                    <a:pt x="840" y="302"/>
                    <a:pt x="836" y="304"/>
                    <a:pt x="836" y="307"/>
                  </a:cubicBezTo>
                  <a:cubicBezTo>
                    <a:pt x="835" y="307"/>
                    <a:pt x="835" y="307"/>
                    <a:pt x="835" y="307"/>
                  </a:cubicBezTo>
                  <a:cubicBezTo>
                    <a:pt x="833" y="304"/>
                    <a:pt x="830" y="302"/>
                    <a:pt x="827" y="299"/>
                  </a:cubicBezTo>
                  <a:cubicBezTo>
                    <a:pt x="830" y="298"/>
                    <a:pt x="833" y="296"/>
                    <a:pt x="836" y="295"/>
                  </a:cubicBezTo>
                  <a:cubicBezTo>
                    <a:pt x="839" y="294"/>
                    <a:pt x="843" y="294"/>
                    <a:pt x="846" y="292"/>
                  </a:cubicBezTo>
                  <a:cubicBezTo>
                    <a:pt x="846" y="292"/>
                    <a:pt x="846" y="292"/>
                    <a:pt x="846" y="292"/>
                  </a:cubicBezTo>
                  <a:cubicBezTo>
                    <a:pt x="843" y="291"/>
                    <a:pt x="839" y="292"/>
                    <a:pt x="836" y="293"/>
                  </a:cubicBezTo>
                  <a:cubicBezTo>
                    <a:pt x="832" y="294"/>
                    <a:pt x="828" y="295"/>
                    <a:pt x="825" y="297"/>
                  </a:cubicBezTo>
                  <a:cubicBezTo>
                    <a:pt x="825" y="297"/>
                    <a:pt x="825" y="297"/>
                    <a:pt x="824" y="298"/>
                  </a:cubicBezTo>
                  <a:cubicBezTo>
                    <a:pt x="824" y="297"/>
                    <a:pt x="823" y="297"/>
                    <a:pt x="823" y="296"/>
                  </a:cubicBezTo>
                  <a:cubicBezTo>
                    <a:pt x="824" y="295"/>
                    <a:pt x="826" y="294"/>
                    <a:pt x="827" y="294"/>
                  </a:cubicBezTo>
                  <a:cubicBezTo>
                    <a:pt x="829" y="293"/>
                    <a:pt x="832" y="292"/>
                    <a:pt x="834" y="291"/>
                  </a:cubicBezTo>
                  <a:cubicBezTo>
                    <a:pt x="839" y="290"/>
                    <a:pt x="843" y="286"/>
                    <a:pt x="848" y="285"/>
                  </a:cubicBezTo>
                  <a:cubicBezTo>
                    <a:pt x="849" y="285"/>
                    <a:pt x="849" y="285"/>
                    <a:pt x="848" y="285"/>
                  </a:cubicBezTo>
                  <a:cubicBezTo>
                    <a:pt x="843" y="283"/>
                    <a:pt x="837" y="287"/>
                    <a:pt x="832" y="290"/>
                  </a:cubicBezTo>
                  <a:cubicBezTo>
                    <a:pt x="830" y="291"/>
                    <a:pt x="823" y="292"/>
                    <a:pt x="820" y="294"/>
                  </a:cubicBezTo>
                  <a:cubicBezTo>
                    <a:pt x="819" y="294"/>
                    <a:pt x="818" y="293"/>
                    <a:pt x="818" y="293"/>
                  </a:cubicBezTo>
                  <a:cubicBezTo>
                    <a:pt x="820" y="292"/>
                    <a:pt x="823" y="290"/>
                    <a:pt x="825" y="289"/>
                  </a:cubicBezTo>
                  <a:cubicBezTo>
                    <a:pt x="832" y="286"/>
                    <a:pt x="838" y="284"/>
                    <a:pt x="845" y="282"/>
                  </a:cubicBezTo>
                  <a:cubicBezTo>
                    <a:pt x="847" y="281"/>
                    <a:pt x="846" y="278"/>
                    <a:pt x="845" y="279"/>
                  </a:cubicBezTo>
                  <a:cubicBezTo>
                    <a:pt x="837" y="282"/>
                    <a:pt x="830" y="285"/>
                    <a:pt x="822" y="287"/>
                  </a:cubicBezTo>
                  <a:cubicBezTo>
                    <a:pt x="820" y="288"/>
                    <a:pt x="816" y="289"/>
                    <a:pt x="815" y="291"/>
                  </a:cubicBezTo>
                  <a:cubicBezTo>
                    <a:pt x="814" y="291"/>
                    <a:pt x="814" y="290"/>
                    <a:pt x="813" y="290"/>
                  </a:cubicBezTo>
                  <a:cubicBezTo>
                    <a:pt x="813" y="290"/>
                    <a:pt x="813" y="290"/>
                    <a:pt x="813" y="290"/>
                  </a:cubicBezTo>
                  <a:cubicBezTo>
                    <a:pt x="813" y="289"/>
                    <a:pt x="813" y="289"/>
                    <a:pt x="813" y="289"/>
                  </a:cubicBezTo>
                  <a:cubicBezTo>
                    <a:pt x="815" y="287"/>
                    <a:pt x="817" y="285"/>
                    <a:pt x="819" y="284"/>
                  </a:cubicBezTo>
                  <a:cubicBezTo>
                    <a:pt x="822" y="282"/>
                    <a:pt x="825" y="281"/>
                    <a:pt x="828" y="279"/>
                  </a:cubicBezTo>
                  <a:cubicBezTo>
                    <a:pt x="836" y="276"/>
                    <a:pt x="843" y="273"/>
                    <a:pt x="850" y="270"/>
                  </a:cubicBezTo>
                  <a:cubicBezTo>
                    <a:pt x="864" y="265"/>
                    <a:pt x="877" y="262"/>
                    <a:pt x="891" y="257"/>
                  </a:cubicBezTo>
                  <a:cubicBezTo>
                    <a:pt x="891" y="257"/>
                    <a:pt x="891" y="256"/>
                    <a:pt x="891" y="256"/>
                  </a:cubicBezTo>
                  <a:cubicBezTo>
                    <a:pt x="876" y="258"/>
                    <a:pt x="862" y="264"/>
                    <a:pt x="848" y="269"/>
                  </a:cubicBezTo>
                  <a:cubicBezTo>
                    <a:pt x="842" y="271"/>
                    <a:pt x="835" y="274"/>
                    <a:pt x="829" y="276"/>
                  </a:cubicBezTo>
                  <a:cubicBezTo>
                    <a:pt x="834" y="273"/>
                    <a:pt x="838" y="270"/>
                    <a:pt x="843" y="267"/>
                  </a:cubicBezTo>
                  <a:cubicBezTo>
                    <a:pt x="846" y="266"/>
                    <a:pt x="849" y="264"/>
                    <a:pt x="853" y="263"/>
                  </a:cubicBezTo>
                  <a:cubicBezTo>
                    <a:pt x="858" y="261"/>
                    <a:pt x="863" y="260"/>
                    <a:pt x="869" y="257"/>
                  </a:cubicBezTo>
                  <a:cubicBezTo>
                    <a:pt x="878" y="253"/>
                    <a:pt x="888" y="248"/>
                    <a:pt x="899" y="247"/>
                  </a:cubicBezTo>
                  <a:cubicBezTo>
                    <a:pt x="899" y="246"/>
                    <a:pt x="899" y="245"/>
                    <a:pt x="898" y="245"/>
                  </a:cubicBezTo>
                  <a:cubicBezTo>
                    <a:pt x="888" y="246"/>
                    <a:pt x="879" y="251"/>
                    <a:pt x="869" y="255"/>
                  </a:cubicBezTo>
                  <a:cubicBezTo>
                    <a:pt x="863" y="257"/>
                    <a:pt x="856" y="259"/>
                    <a:pt x="850" y="262"/>
                  </a:cubicBezTo>
                  <a:cubicBezTo>
                    <a:pt x="850" y="262"/>
                    <a:pt x="849" y="262"/>
                    <a:pt x="849" y="262"/>
                  </a:cubicBezTo>
                  <a:cubicBezTo>
                    <a:pt x="855" y="257"/>
                    <a:pt x="861" y="252"/>
                    <a:pt x="866" y="246"/>
                  </a:cubicBezTo>
                  <a:cubicBezTo>
                    <a:pt x="871" y="246"/>
                    <a:pt x="875" y="244"/>
                    <a:pt x="880" y="242"/>
                  </a:cubicBezTo>
                  <a:close/>
                  <a:moveTo>
                    <a:pt x="743" y="122"/>
                  </a:moveTo>
                  <a:cubicBezTo>
                    <a:pt x="745" y="119"/>
                    <a:pt x="747" y="116"/>
                    <a:pt x="750" y="113"/>
                  </a:cubicBezTo>
                  <a:cubicBezTo>
                    <a:pt x="760" y="102"/>
                    <a:pt x="773" y="91"/>
                    <a:pt x="788" y="86"/>
                  </a:cubicBezTo>
                  <a:cubicBezTo>
                    <a:pt x="793" y="84"/>
                    <a:pt x="797" y="82"/>
                    <a:pt x="802" y="83"/>
                  </a:cubicBezTo>
                  <a:cubicBezTo>
                    <a:pt x="806" y="83"/>
                    <a:pt x="809" y="85"/>
                    <a:pt x="812" y="85"/>
                  </a:cubicBezTo>
                  <a:cubicBezTo>
                    <a:pt x="816" y="86"/>
                    <a:pt x="819" y="85"/>
                    <a:pt x="822" y="83"/>
                  </a:cubicBezTo>
                  <a:cubicBezTo>
                    <a:pt x="828" y="78"/>
                    <a:pt x="835" y="71"/>
                    <a:pt x="843" y="74"/>
                  </a:cubicBezTo>
                  <a:cubicBezTo>
                    <a:pt x="850" y="77"/>
                    <a:pt x="858" y="79"/>
                    <a:pt x="864" y="83"/>
                  </a:cubicBezTo>
                  <a:cubicBezTo>
                    <a:pt x="879" y="92"/>
                    <a:pt x="886" y="110"/>
                    <a:pt x="891" y="126"/>
                  </a:cubicBezTo>
                  <a:cubicBezTo>
                    <a:pt x="895" y="141"/>
                    <a:pt x="898" y="156"/>
                    <a:pt x="897" y="171"/>
                  </a:cubicBezTo>
                  <a:cubicBezTo>
                    <a:pt x="895" y="188"/>
                    <a:pt x="890" y="204"/>
                    <a:pt x="881" y="218"/>
                  </a:cubicBezTo>
                  <a:cubicBezTo>
                    <a:pt x="876" y="227"/>
                    <a:pt x="870" y="235"/>
                    <a:pt x="864" y="243"/>
                  </a:cubicBezTo>
                  <a:cubicBezTo>
                    <a:pt x="863" y="244"/>
                    <a:pt x="862" y="245"/>
                    <a:pt x="860" y="246"/>
                  </a:cubicBezTo>
                  <a:cubicBezTo>
                    <a:pt x="854" y="251"/>
                    <a:pt x="848" y="256"/>
                    <a:pt x="842" y="260"/>
                  </a:cubicBezTo>
                  <a:cubicBezTo>
                    <a:pt x="835" y="265"/>
                    <a:pt x="828" y="269"/>
                    <a:pt x="821" y="274"/>
                  </a:cubicBezTo>
                  <a:cubicBezTo>
                    <a:pt x="816" y="278"/>
                    <a:pt x="811" y="282"/>
                    <a:pt x="805" y="286"/>
                  </a:cubicBezTo>
                  <a:cubicBezTo>
                    <a:pt x="803" y="285"/>
                    <a:pt x="801" y="284"/>
                    <a:pt x="798" y="283"/>
                  </a:cubicBezTo>
                  <a:cubicBezTo>
                    <a:pt x="801" y="282"/>
                    <a:pt x="803" y="280"/>
                    <a:pt x="805" y="278"/>
                  </a:cubicBezTo>
                  <a:cubicBezTo>
                    <a:pt x="811" y="274"/>
                    <a:pt x="817" y="270"/>
                    <a:pt x="823" y="265"/>
                  </a:cubicBezTo>
                  <a:cubicBezTo>
                    <a:pt x="836" y="255"/>
                    <a:pt x="848" y="243"/>
                    <a:pt x="859" y="230"/>
                  </a:cubicBezTo>
                  <a:cubicBezTo>
                    <a:pt x="868" y="218"/>
                    <a:pt x="878" y="205"/>
                    <a:pt x="884" y="191"/>
                  </a:cubicBezTo>
                  <a:cubicBezTo>
                    <a:pt x="888" y="182"/>
                    <a:pt x="893" y="171"/>
                    <a:pt x="890" y="161"/>
                  </a:cubicBezTo>
                  <a:cubicBezTo>
                    <a:pt x="890" y="161"/>
                    <a:pt x="889" y="161"/>
                    <a:pt x="889" y="162"/>
                  </a:cubicBezTo>
                  <a:cubicBezTo>
                    <a:pt x="890" y="172"/>
                    <a:pt x="885" y="183"/>
                    <a:pt x="880" y="193"/>
                  </a:cubicBezTo>
                  <a:cubicBezTo>
                    <a:pt x="873" y="206"/>
                    <a:pt x="864" y="220"/>
                    <a:pt x="854" y="231"/>
                  </a:cubicBezTo>
                  <a:cubicBezTo>
                    <a:pt x="844" y="242"/>
                    <a:pt x="833" y="252"/>
                    <a:pt x="822" y="261"/>
                  </a:cubicBezTo>
                  <a:cubicBezTo>
                    <a:pt x="816" y="265"/>
                    <a:pt x="810" y="270"/>
                    <a:pt x="804" y="274"/>
                  </a:cubicBezTo>
                  <a:cubicBezTo>
                    <a:pt x="801" y="277"/>
                    <a:pt x="798" y="280"/>
                    <a:pt x="793" y="282"/>
                  </a:cubicBezTo>
                  <a:cubicBezTo>
                    <a:pt x="789" y="280"/>
                    <a:pt x="784" y="279"/>
                    <a:pt x="779" y="278"/>
                  </a:cubicBezTo>
                  <a:cubicBezTo>
                    <a:pt x="773" y="276"/>
                    <a:pt x="767" y="275"/>
                    <a:pt x="761" y="274"/>
                  </a:cubicBezTo>
                  <a:cubicBezTo>
                    <a:pt x="763" y="273"/>
                    <a:pt x="765" y="272"/>
                    <a:pt x="766" y="271"/>
                  </a:cubicBezTo>
                  <a:cubicBezTo>
                    <a:pt x="772" y="267"/>
                    <a:pt x="777" y="262"/>
                    <a:pt x="781" y="257"/>
                  </a:cubicBezTo>
                  <a:cubicBezTo>
                    <a:pt x="786" y="252"/>
                    <a:pt x="790" y="247"/>
                    <a:pt x="794" y="241"/>
                  </a:cubicBezTo>
                  <a:cubicBezTo>
                    <a:pt x="797" y="236"/>
                    <a:pt x="801" y="231"/>
                    <a:pt x="804" y="226"/>
                  </a:cubicBezTo>
                  <a:cubicBezTo>
                    <a:pt x="807" y="221"/>
                    <a:pt x="810" y="215"/>
                    <a:pt x="814" y="210"/>
                  </a:cubicBezTo>
                  <a:cubicBezTo>
                    <a:pt x="814" y="209"/>
                    <a:pt x="813" y="208"/>
                    <a:pt x="812" y="209"/>
                  </a:cubicBezTo>
                  <a:cubicBezTo>
                    <a:pt x="809" y="213"/>
                    <a:pt x="805" y="218"/>
                    <a:pt x="802" y="222"/>
                  </a:cubicBezTo>
                  <a:cubicBezTo>
                    <a:pt x="800" y="227"/>
                    <a:pt x="798" y="232"/>
                    <a:pt x="795" y="237"/>
                  </a:cubicBezTo>
                  <a:cubicBezTo>
                    <a:pt x="791" y="243"/>
                    <a:pt x="786" y="248"/>
                    <a:pt x="782" y="253"/>
                  </a:cubicBezTo>
                  <a:cubicBezTo>
                    <a:pt x="776" y="259"/>
                    <a:pt x="767" y="270"/>
                    <a:pt x="758" y="272"/>
                  </a:cubicBezTo>
                  <a:cubicBezTo>
                    <a:pt x="760" y="270"/>
                    <a:pt x="761" y="268"/>
                    <a:pt x="762" y="267"/>
                  </a:cubicBezTo>
                  <a:cubicBezTo>
                    <a:pt x="767" y="261"/>
                    <a:pt x="771" y="255"/>
                    <a:pt x="774" y="249"/>
                  </a:cubicBezTo>
                  <a:cubicBezTo>
                    <a:pt x="777" y="245"/>
                    <a:pt x="779" y="242"/>
                    <a:pt x="782" y="238"/>
                  </a:cubicBezTo>
                  <a:cubicBezTo>
                    <a:pt x="785" y="235"/>
                    <a:pt x="787" y="231"/>
                    <a:pt x="789" y="227"/>
                  </a:cubicBezTo>
                  <a:cubicBezTo>
                    <a:pt x="790" y="224"/>
                    <a:pt x="793" y="221"/>
                    <a:pt x="794" y="217"/>
                  </a:cubicBezTo>
                  <a:cubicBezTo>
                    <a:pt x="797" y="213"/>
                    <a:pt x="798" y="209"/>
                    <a:pt x="801" y="205"/>
                  </a:cubicBezTo>
                  <a:cubicBezTo>
                    <a:pt x="802" y="205"/>
                    <a:pt x="801" y="204"/>
                    <a:pt x="800" y="204"/>
                  </a:cubicBezTo>
                  <a:cubicBezTo>
                    <a:pt x="798" y="207"/>
                    <a:pt x="796" y="209"/>
                    <a:pt x="795" y="212"/>
                  </a:cubicBezTo>
                  <a:cubicBezTo>
                    <a:pt x="793" y="216"/>
                    <a:pt x="792" y="220"/>
                    <a:pt x="790" y="223"/>
                  </a:cubicBezTo>
                  <a:cubicBezTo>
                    <a:pt x="787" y="227"/>
                    <a:pt x="785" y="230"/>
                    <a:pt x="783" y="233"/>
                  </a:cubicBezTo>
                  <a:cubicBezTo>
                    <a:pt x="781" y="236"/>
                    <a:pt x="779" y="239"/>
                    <a:pt x="778" y="242"/>
                  </a:cubicBezTo>
                  <a:cubicBezTo>
                    <a:pt x="773" y="248"/>
                    <a:pt x="768" y="254"/>
                    <a:pt x="763" y="260"/>
                  </a:cubicBezTo>
                  <a:cubicBezTo>
                    <a:pt x="760" y="264"/>
                    <a:pt x="758" y="267"/>
                    <a:pt x="754" y="270"/>
                  </a:cubicBezTo>
                  <a:cubicBezTo>
                    <a:pt x="753" y="270"/>
                    <a:pt x="753" y="270"/>
                    <a:pt x="753" y="270"/>
                  </a:cubicBezTo>
                  <a:cubicBezTo>
                    <a:pt x="756" y="266"/>
                    <a:pt x="758" y="261"/>
                    <a:pt x="761" y="256"/>
                  </a:cubicBezTo>
                  <a:cubicBezTo>
                    <a:pt x="761" y="256"/>
                    <a:pt x="760" y="256"/>
                    <a:pt x="760" y="256"/>
                  </a:cubicBezTo>
                  <a:cubicBezTo>
                    <a:pt x="758" y="258"/>
                    <a:pt x="757" y="260"/>
                    <a:pt x="756" y="262"/>
                  </a:cubicBezTo>
                  <a:cubicBezTo>
                    <a:pt x="756" y="260"/>
                    <a:pt x="757" y="259"/>
                    <a:pt x="757" y="258"/>
                  </a:cubicBezTo>
                  <a:cubicBezTo>
                    <a:pt x="758" y="257"/>
                    <a:pt x="758" y="255"/>
                    <a:pt x="759" y="253"/>
                  </a:cubicBezTo>
                  <a:cubicBezTo>
                    <a:pt x="759" y="253"/>
                    <a:pt x="760" y="253"/>
                    <a:pt x="760" y="253"/>
                  </a:cubicBezTo>
                  <a:cubicBezTo>
                    <a:pt x="765" y="242"/>
                    <a:pt x="771" y="232"/>
                    <a:pt x="777" y="223"/>
                  </a:cubicBezTo>
                  <a:cubicBezTo>
                    <a:pt x="782" y="217"/>
                    <a:pt x="786" y="210"/>
                    <a:pt x="789" y="203"/>
                  </a:cubicBezTo>
                  <a:cubicBezTo>
                    <a:pt x="791" y="199"/>
                    <a:pt x="793" y="195"/>
                    <a:pt x="795" y="192"/>
                  </a:cubicBezTo>
                  <a:cubicBezTo>
                    <a:pt x="797" y="188"/>
                    <a:pt x="798" y="185"/>
                    <a:pt x="800" y="182"/>
                  </a:cubicBezTo>
                  <a:cubicBezTo>
                    <a:pt x="800" y="180"/>
                    <a:pt x="798" y="179"/>
                    <a:pt x="798" y="181"/>
                  </a:cubicBezTo>
                  <a:cubicBezTo>
                    <a:pt x="794" y="188"/>
                    <a:pt x="791" y="196"/>
                    <a:pt x="786" y="204"/>
                  </a:cubicBezTo>
                  <a:cubicBezTo>
                    <a:pt x="782" y="211"/>
                    <a:pt x="777" y="218"/>
                    <a:pt x="773" y="225"/>
                  </a:cubicBezTo>
                  <a:cubicBezTo>
                    <a:pt x="770" y="229"/>
                    <a:pt x="767" y="234"/>
                    <a:pt x="764" y="238"/>
                  </a:cubicBezTo>
                  <a:cubicBezTo>
                    <a:pt x="766" y="234"/>
                    <a:pt x="767" y="230"/>
                    <a:pt x="768" y="226"/>
                  </a:cubicBezTo>
                  <a:cubicBezTo>
                    <a:pt x="769" y="222"/>
                    <a:pt x="771" y="219"/>
                    <a:pt x="773" y="215"/>
                  </a:cubicBezTo>
                  <a:cubicBezTo>
                    <a:pt x="775" y="211"/>
                    <a:pt x="776" y="206"/>
                    <a:pt x="779" y="201"/>
                  </a:cubicBezTo>
                  <a:cubicBezTo>
                    <a:pt x="779" y="201"/>
                    <a:pt x="779" y="200"/>
                    <a:pt x="779" y="201"/>
                  </a:cubicBezTo>
                  <a:cubicBezTo>
                    <a:pt x="775" y="205"/>
                    <a:pt x="774" y="211"/>
                    <a:pt x="771" y="216"/>
                  </a:cubicBezTo>
                  <a:cubicBezTo>
                    <a:pt x="770" y="218"/>
                    <a:pt x="769" y="220"/>
                    <a:pt x="769" y="221"/>
                  </a:cubicBezTo>
                  <a:cubicBezTo>
                    <a:pt x="769" y="220"/>
                    <a:pt x="769" y="219"/>
                    <a:pt x="769" y="219"/>
                  </a:cubicBezTo>
                  <a:cubicBezTo>
                    <a:pt x="769" y="217"/>
                    <a:pt x="769" y="215"/>
                    <a:pt x="770" y="213"/>
                  </a:cubicBezTo>
                  <a:cubicBezTo>
                    <a:pt x="772" y="209"/>
                    <a:pt x="773" y="204"/>
                    <a:pt x="775" y="200"/>
                  </a:cubicBezTo>
                  <a:cubicBezTo>
                    <a:pt x="777" y="194"/>
                    <a:pt x="779" y="187"/>
                    <a:pt x="782" y="182"/>
                  </a:cubicBezTo>
                  <a:cubicBezTo>
                    <a:pt x="785" y="177"/>
                    <a:pt x="788" y="173"/>
                    <a:pt x="790" y="167"/>
                  </a:cubicBezTo>
                  <a:cubicBezTo>
                    <a:pt x="791" y="162"/>
                    <a:pt x="793" y="157"/>
                    <a:pt x="796" y="151"/>
                  </a:cubicBezTo>
                  <a:cubicBezTo>
                    <a:pt x="796" y="151"/>
                    <a:pt x="795" y="151"/>
                    <a:pt x="795" y="151"/>
                  </a:cubicBezTo>
                  <a:cubicBezTo>
                    <a:pt x="792" y="156"/>
                    <a:pt x="791" y="161"/>
                    <a:pt x="788" y="166"/>
                  </a:cubicBezTo>
                  <a:cubicBezTo>
                    <a:pt x="786" y="169"/>
                    <a:pt x="785" y="172"/>
                    <a:pt x="783" y="175"/>
                  </a:cubicBezTo>
                  <a:cubicBezTo>
                    <a:pt x="782" y="178"/>
                    <a:pt x="782" y="181"/>
                    <a:pt x="780" y="183"/>
                  </a:cubicBezTo>
                  <a:cubicBezTo>
                    <a:pt x="777" y="188"/>
                    <a:pt x="775" y="194"/>
                    <a:pt x="772" y="199"/>
                  </a:cubicBezTo>
                  <a:cubicBezTo>
                    <a:pt x="772" y="201"/>
                    <a:pt x="771" y="204"/>
                    <a:pt x="770" y="206"/>
                  </a:cubicBezTo>
                  <a:cubicBezTo>
                    <a:pt x="770" y="203"/>
                    <a:pt x="769" y="200"/>
                    <a:pt x="769" y="198"/>
                  </a:cubicBezTo>
                  <a:cubicBezTo>
                    <a:pt x="770" y="192"/>
                    <a:pt x="774" y="186"/>
                    <a:pt x="775" y="181"/>
                  </a:cubicBezTo>
                  <a:cubicBezTo>
                    <a:pt x="777" y="172"/>
                    <a:pt x="780" y="165"/>
                    <a:pt x="785" y="157"/>
                  </a:cubicBezTo>
                  <a:cubicBezTo>
                    <a:pt x="785" y="157"/>
                    <a:pt x="784" y="156"/>
                    <a:pt x="784" y="157"/>
                  </a:cubicBezTo>
                  <a:cubicBezTo>
                    <a:pt x="777" y="162"/>
                    <a:pt x="774" y="172"/>
                    <a:pt x="773" y="180"/>
                  </a:cubicBezTo>
                  <a:cubicBezTo>
                    <a:pt x="772" y="184"/>
                    <a:pt x="772" y="187"/>
                    <a:pt x="770" y="191"/>
                  </a:cubicBezTo>
                  <a:cubicBezTo>
                    <a:pt x="769" y="192"/>
                    <a:pt x="769" y="192"/>
                    <a:pt x="769" y="193"/>
                  </a:cubicBezTo>
                  <a:cubicBezTo>
                    <a:pt x="768" y="191"/>
                    <a:pt x="768" y="188"/>
                    <a:pt x="768" y="186"/>
                  </a:cubicBezTo>
                  <a:cubicBezTo>
                    <a:pt x="768" y="186"/>
                    <a:pt x="768" y="185"/>
                    <a:pt x="768" y="185"/>
                  </a:cubicBezTo>
                  <a:cubicBezTo>
                    <a:pt x="769" y="183"/>
                    <a:pt x="769" y="180"/>
                    <a:pt x="770" y="178"/>
                  </a:cubicBezTo>
                  <a:cubicBezTo>
                    <a:pt x="772" y="172"/>
                    <a:pt x="774" y="166"/>
                    <a:pt x="776" y="160"/>
                  </a:cubicBezTo>
                  <a:cubicBezTo>
                    <a:pt x="777" y="159"/>
                    <a:pt x="775" y="158"/>
                    <a:pt x="775" y="159"/>
                  </a:cubicBezTo>
                  <a:cubicBezTo>
                    <a:pt x="772" y="166"/>
                    <a:pt x="770" y="173"/>
                    <a:pt x="767" y="180"/>
                  </a:cubicBezTo>
                  <a:cubicBezTo>
                    <a:pt x="767" y="180"/>
                    <a:pt x="767" y="180"/>
                    <a:pt x="766" y="181"/>
                  </a:cubicBezTo>
                  <a:cubicBezTo>
                    <a:pt x="766" y="178"/>
                    <a:pt x="765" y="176"/>
                    <a:pt x="764" y="173"/>
                  </a:cubicBezTo>
                  <a:cubicBezTo>
                    <a:pt x="764" y="173"/>
                    <a:pt x="764" y="173"/>
                    <a:pt x="764" y="173"/>
                  </a:cubicBezTo>
                  <a:cubicBezTo>
                    <a:pt x="764" y="171"/>
                    <a:pt x="764" y="170"/>
                    <a:pt x="764" y="169"/>
                  </a:cubicBezTo>
                  <a:cubicBezTo>
                    <a:pt x="765" y="166"/>
                    <a:pt x="765" y="163"/>
                    <a:pt x="765" y="160"/>
                  </a:cubicBezTo>
                  <a:cubicBezTo>
                    <a:pt x="766" y="153"/>
                    <a:pt x="767" y="148"/>
                    <a:pt x="769" y="142"/>
                  </a:cubicBezTo>
                  <a:cubicBezTo>
                    <a:pt x="770" y="141"/>
                    <a:pt x="769" y="141"/>
                    <a:pt x="768" y="141"/>
                  </a:cubicBezTo>
                  <a:cubicBezTo>
                    <a:pt x="764" y="148"/>
                    <a:pt x="765" y="154"/>
                    <a:pt x="763" y="161"/>
                  </a:cubicBezTo>
                  <a:cubicBezTo>
                    <a:pt x="763" y="162"/>
                    <a:pt x="762" y="164"/>
                    <a:pt x="762" y="165"/>
                  </a:cubicBezTo>
                  <a:cubicBezTo>
                    <a:pt x="759" y="158"/>
                    <a:pt x="756" y="149"/>
                    <a:pt x="749" y="145"/>
                  </a:cubicBezTo>
                  <a:cubicBezTo>
                    <a:pt x="747" y="143"/>
                    <a:pt x="746" y="143"/>
                    <a:pt x="743" y="143"/>
                  </a:cubicBezTo>
                  <a:cubicBezTo>
                    <a:pt x="741" y="142"/>
                    <a:pt x="742" y="137"/>
                    <a:pt x="741" y="136"/>
                  </a:cubicBezTo>
                  <a:cubicBezTo>
                    <a:pt x="739" y="133"/>
                    <a:pt x="738" y="132"/>
                    <a:pt x="736" y="132"/>
                  </a:cubicBezTo>
                  <a:cubicBezTo>
                    <a:pt x="736" y="128"/>
                    <a:pt x="740" y="124"/>
                    <a:pt x="743" y="122"/>
                  </a:cubicBezTo>
                  <a:close/>
                  <a:moveTo>
                    <a:pt x="684" y="129"/>
                  </a:moveTo>
                  <a:cubicBezTo>
                    <a:pt x="692" y="127"/>
                    <a:pt x="700" y="126"/>
                    <a:pt x="708" y="126"/>
                  </a:cubicBezTo>
                  <a:cubicBezTo>
                    <a:pt x="712" y="126"/>
                    <a:pt x="716" y="126"/>
                    <a:pt x="719" y="126"/>
                  </a:cubicBezTo>
                  <a:cubicBezTo>
                    <a:pt x="722" y="127"/>
                    <a:pt x="725" y="128"/>
                    <a:pt x="726" y="130"/>
                  </a:cubicBezTo>
                  <a:cubicBezTo>
                    <a:pt x="726" y="131"/>
                    <a:pt x="727" y="132"/>
                    <a:pt x="727" y="132"/>
                  </a:cubicBezTo>
                  <a:cubicBezTo>
                    <a:pt x="730" y="135"/>
                    <a:pt x="737" y="133"/>
                    <a:pt x="738" y="139"/>
                  </a:cubicBezTo>
                  <a:cubicBezTo>
                    <a:pt x="738" y="142"/>
                    <a:pt x="739" y="146"/>
                    <a:pt x="743" y="146"/>
                  </a:cubicBezTo>
                  <a:cubicBezTo>
                    <a:pt x="750" y="146"/>
                    <a:pt x="753" y="155"/>
                    <a:pt x="756" y="160"/>
                  </a:cubicBezTo>
                  <a:cubicBezTo>
                    <a:pt x="761" y="172"/>
                    <a:pt x="765" y="186"/>
                    <a:pt x="766" y="199"/>
                  </a:cubicBezTo>
                  <a:cubicBezTo>
                    <a:pt x="767" y="216"/>
                    <a:pt x="763" y="230"/>
                    <a:pt x="758" y="245"/>
                  </a:cubicBezTo>
                  <a:cubicBezTo>
                    <a:pt x="755" y="254"/>
                    <a:pt x="752" y="266"/>
                    <a:pt x="745" y="273"/>
                  </a:cubicBezTo>
                  <a:cubicBezTo>
                    <a:pt x="745" y="273"/>
                    <a:pt x="745" y="273"/>
                    <a:pt x="745" y="273"/>
                  </a:cubicBezTo>
                  <a:cubicBezTo>
                    <a:pt x="742" y="275"/>
                    <a:pt x="740" y="278"/>
                    <a:pt x="737" y="280"/>
                  </a:cubicBezTo>
                  <a:cubicBezTo>
                    <a:pt x="734" y="282"/>
                    <a:pt x="732" y="284"/>
                    <a:pt x="730" y="286"/>
                  </a:cubicBezTo>
                  <a:cubicBezTo>
                    <a:pt x="726" y="291"/>
                    <a:pt x="722" y="296"/>
                    <a:pt x="718" y="300"/>
                  </a:cubicBezTo>
                  <a:cubicBezTo>
                    <a:pt x="709" y="309"/>
                    <a:pt x="699" y="316"/>
                    <a:pt x="689" y="324"/>
                  </a:cubicBezTo>
                  <a:cubicBezTo>
                    <a:pt x="684" y="329"/>
                    <a:pt x="679" y="334"/>
                    <a:pt x="673" y="338"/>
                  </a:cubicBezTo>
                  <a:cubicBezTo>
                    <a:pt x="668" y="342"/>
                    <a:pt x="663" y="345"/>
                    <a:pt x="657" y="349"/>
                  </a:cubicBezTo>
                  <a:cubicBezTo>
                    <a:pt x="649" y="355"/>
                    <a:pt x="642" y="363"/>
                    <a:pt x="635" y="372"/>
                  </a:cubicBezTo>
                  <a:cubicBezTo>
                    <a:pt x="635" y="372"/>
                    <a:pt x="635" y="372"/>
                    <a:pt x="635" y="372"/>
                  </a:cubicBezTo>
                  <a:cubicBezTo>
                    <a:pt x="635" y="372"/>
                    <a:pt x="634" y="371"/>
                    <a:pt x="633" y="371"/>
                  </a:cubicBezTo>
                  <a:cubicBezTo>
                    <a:pt x="630" y="368"/>
                    <a:pt x="627" y="365"/>
                    <a:pt x="623" y="365"/>
                  </a:cubicBezTo>
                  <a:cubicBezTo>
                    <a:pt x="628" y="357"/>
                    <a:pt x="634" y="350"/>
                    <a:pt x="642" y="345"/>
                  </a:cubicBezTo>
                  <a:cubicBezTo>
                    <a:pt x="646" y="342"/>
                    <a:pt x="650" y="339"/>
                    <a:pt x="655" y="337"/>
                  </a:cubicBezTo>
                  <a:cubicBezTo>
                    <a:pt x="659" y="335"/>
                    <a:pt x="664" y="334"/>
                    <a:pt x="668" y="332"/>
                  </a:cubicBezTo>
                  <a:cubicBezTo>
                    <a:pt x="674" y="327"/>
                    <a:pt x="679" y="319"/>
                    <a:pt x="684" y="313"/>
                  </a:cubicBezTo>
                  <a:cubicBezTo>
                    <a:pt x="689" y="305"/>
                    <a:pt x="695" y="296"/>
                    <a:pt x="704" y="291"/>
                  </a:cubicBezTo>
                  <a:cubicBezTo>
                    <a:pt x="711" y="288"/>
                    <a:pt x="719" y="286"/>
                    <a:pt x="726" y="283"/>
                  </a:cubicBezTo>
                  <a:cubicBezTo>
                    <a:pt x="732" y="280"/>
                    <a:pt x="737" y="274"/>
                    <a:pt x="741" y="268"/>
                  </a:cubicBezTo>
                  <a:cubicBezTo>
                    <a:pt x="745" y="263"/>
                    <a:pt x="748" y="258"/>
                    <a:pt x="750" y="252"/>
                  </a:cubicBezTo>
                  <a:cubicBezTo>
                    <a:pt x="751" y="248"/>
                    <a:pt x="754" y="243"/>
                    <a:pt x="752" y="240"/>
                  </a:cubicBezTo>
                  <a:cubicBezTo>
                    <a:pt x="752" y="239"/>
                    <a:pt x="751" y="240"/>
                    <a:pt x="751" y="241"/>
                  </a:cubicBezTo>
                  <a:cubicBezTo>
                    <a:pt x="752" y="245"/>
                    <a:pt x="747" y="253"/>
                    <a:pt x="746" y="256"/>
                  </a:cubicBezTo>
                  <a:cubicBezTo>
                    <a:pt x="741" y="263"/>
                    <a:pt x="737" y="270"/>
                    <a:pt x="731" y="275"/>
                  </a:cubicBezTo>
                  <a:cubicBezTo>
                    <a:pt x="725" y="281"/>
                    <a:pt x="717" y="282"/>
                    <a:pt x="710" y="285"/>
                  </a:cubicBezTo>
                  <a:cubicBezTo>
                    <a:pt x="703" y="287"/>
                    <a:pt x="697" y="291"/>
                    <a:pt x="692" y="296"/>
                  </a:cubicBezTo>
                  <a:cubicBezTo>
                    <a:pt x="686" y="303"/>
                    <a:pt x="681" y="310"/>
                    <a:pt x="675" y="317"/>
                  </a:cubicBezTo>
                  <a:cubicBezTo>
                    <a:pt x="673" y="321"/>
                    <a:pt x="670" y="326"/>
                    <a:pt x="666" y="328"/>
                  </a:cubicBezTo>
                  <a:cubicBezTo>
                    <a:pt x="664" y="329"/>
                    <a:pt x="662" y="330"/>
                    <a:pt x="661" y="331"/>
                  </a:cubicBezTo>
                  <a:cubicBezTo>
                    <a:pt x="666" y="325"/>
                    <a:pt x="669" y="319"/>
                    <a:pt x="674" y="314"/>
                  </a:cubicBezTo>
                  <a:cubicBezTo>
                    <a:pt x="679" y="310"/>
                    <a:pt x="682" y="304"/>
                    <a:pt x="687" y="300"/>
                  </a:cubicBezTo>
                  <a:cubicBezTo>
                    <a:pt x="690" y="296"/>
                    <a:pt x="694" y="291"/>
                    <a:pt x="698" y="287"/>
                  </a:cubicBezTo>
                  <a:cubicBezTo>
                    <a:pt x="698" y="287"/>
                    <a:pt x="697" y="286"/>
                    <a:pt x="697" y="287"/>
                  </a:cubicBezTo>
                  <a:cubicBezTo>
                    <a:pt x="692" y="291"/>
                    <a:pt x="689" y="296"/>
                    <a:pt x="685" y="301"/>
                  </a:cubicBezTo>
                  <a:cubicBezTo>
                    <a:pt x="681" y="305"/>
                    <a:pt x="677" y="309"/>
                    <a:pt x="673" y="313"/>
                  </a:cubicBezTo>
                  <a:cubicBezTo>
                    <a:pt x="666" y="319"/>
                    <a:pt x="662" y="328"/>
                    <a:pt x="654" y="333"/>
                  </a:cubicBezTo>
                  <a:cubicBezTo>
                    <a:pt x="654" y="333"/>
                    <a:pt x="654" y="333"/>
                    <a:pt x="654" y="333"/>
                  </a:cubicBezTo>
                  <a:cubicBezTo>
                    <a:pt x="656" y="331"/>
                    <a:pt x="657" y="329"/>
                    <a:pt x="659" y="327"/>
                  </a:cubicBezTo>
                  <a:cubicBezTo>
                    <a:pt x="663" y="322"/>
                    <a:pt x="667" y="317"/>
                    <a:pt x="671" y="312"/>
                  </a:cubicBezTo>
                  <a:cubicBezTo>
                    <a:pt x="671" y="312"/>
                    <a:pt x="670" y="311"/>
                    <a:pt x="670" y="312"/>
                  </a:cubicBezTo>
                  <a:cubicBezTo>
                    <a:pt x="667" y="317"/>
                    <a:pt x="662" y="321"/>
                    <a:pt x="658" y="326"/>
                  </a:cubicBezTo>
                  <a:cubicBezTo>
                    <a:pt x="655" y="329"/>
                    <a:pt x="653" y="333"/>
                    <a:pt x="649" y="335"/>
                  </a:cubicBezTo>
                  <a:cubicBezTo>
                    <a:pt x="648" y="336"/>
                    <a:pt x="648" y="336"/>
                    <a:pt x="648" y="336"/>
                  </a:cubicBezTo>
                  <a:cubicBezTo>
                    <a:pt x="646" y="337"/>
                    <a:pt x="643" y="339"/>
                    <a:pt x="641" y="340"/>
                  </a:cubicBezTo>
                  <a:cubicBezTo>
                    <a:pt x="642" y="339"/>
                    <a:pt x="644" y="337"/>
                    <a:pt x="645" y="335"/>
                  </a:cubicBezTo>
                  <a:cubicBezTo>
                    <a:pt x="645" y="335"/>
                    <a:pt x="645" y="335"/>
                    <a:pt x="645" y="335"/>
                  </a:cubicBezTo>
                  <a:cubicBezTo>
                    <a:pt x="641" y="339"/>
                    <a:pt x="637" y="342"/>
                    <a:pt x="633" y="346"/>
                  </a:cubicBezTo>
                  <a:cubicBezTo>
                    <a:pt x="630" y="349"/>
                    <a:pt x="626" y="352"/>
                    <a:pt x="623" y="356"/>
                  </a:cubicBezTo>
                  <a:cubicBezTo>
                    <a:pt x="623" y="356"/>
                    <a:pt x="623" y="355"/>
                    <a:pt x="623" y="354"/>
                  </a:cubicBezTo>
                  <a:cubicBezTo>
                    <a:pt x="624" y="354"/>
                    <a:pt x="624" y="353"/>
                    <a:pt x="625" y="352"/>
                  </a:cubicBezTo>
                  <a:cubicBezTo>
                    <a:pt x="627" y="350"/>
                    <a:pt x="629" y="347"/>
                    <a:pt x="631" y="345"/>
                  </a:cubicBezTo>
                  <a:cubicBezTo>
                    <a:pt x="632" y="343"/>
                    <a:pt x="633" y="341"/>
                    <a:pt x="634" y="339"/>
                  </a:cubicBezTo>
                  <a:cubicBezTo>
                    <a:pt x="635" y="339"/>
                    <a:pt x="635" y="339"/>
                    <a:pt x="635" y="338"/>
                  </a:cubicBezTo>
                  <a:cubicBezTo>
                    <a:pt x="636" y="337"/>
                    <a:pt x="636" y="336"/>
                    <a:pt x="637" y="335"/>
                  </a:cubicBezTo>
                  <a:cubicBezTo>
                    <a:pt x="641" y="330"/>
                    <a:pt x="644" y="325"/>
                    <a:pt x="648" y="320"/>
                  </a:cubicBezTo>
                  <a:cubicBezTo>
                    <a:pt x="648" y="320"/>
                    <a:pt x="648" y="320"/>
                    <a:pt x="647" y="320"/>
                  </a:cubicBezTo>
                  <a:cubicBezTo>
                    <a:pt x="644" y="323"/>
                    <a:pt x="642" y="326"/>
                    <a:pt x="640" y="330"/>
                  </a:cubicBezTo>
                  <a:cubicBezTo>
                    <a:pt x="643" y="324"/>
                    <a:pt x="646" y="319"/>
                    <a:pt x="649" y="313"/>
                  </a:cubicBezTo>
                  <a:cubicBezTo>
                    <a:pt x="654" y="306"/>
                    <a:pt x="659" y="299"/>
                    <a:pt x="664" y="291"/>
                  </a:cubicBezTo>
                  <a:cubicBezTo>
                    <a:pt x="664" y="291"/>
                    <a:pt x="663" y="290"/>
                    <a:pt x="663" y="290"/>
                  </a:cubicBezTo>
                  <a:cubicBezTo>
                    <a:pt x="657" y="298"/>
                    <a:pt x="652" y="306"/>
                    <a:pt x="647" y="314"/>
                  </a:cubicBezTo>
                  <a:cubicBezTo>
                    <a:pt x="642" y="322"/>
                    <a:pt x="637" y="329"/>
                    <a:pt x="634" y="337"/>
                  </a:cubicBezTo>
                  <a:cubicBezTo>
                    <a:pt x="632" y="340"/>
                    <a:pt x="630" y="342"/>
                    <a:pt x="628" y="345"/>
                  </a:cubicBezTo>
                  <a:cubicBezTo>
                    <a:pt x="627" y="346"/>
                    <a:pt x="626" y="348"/>
                    <a:pt x="624" y="349"/>
                  </a:cubicBezTo>
                  <a:cubicBezTo>
                    <a:pt x="629" y="340"/>
                    <a:pt x="633" y="331"/>
                    <a:pt x="638" y="322"/>
                  </a:cubicBezTo>
                  <a:cubicBezTo>
                    <a:pt x="641" y="317"/>
                    <a:pt x="643" y="312"/>
                    <a:pt x="646" y="308"/>
                  </a:cubicBezTo>
                  <a:cubicBezTo>
                    <a:pt x="648" y="303"/>
                    <a:pt x="651" y="299"/>
                    <a:pt x="653" y="295"/>
                  </a:cubicBezTo>
                  <a:cubicBezTo>
                    <a:pt x="653" y="294"/>
                    <a:pt x="653" y="294"/>
                    <a:pt x="653" y="294"/>
                  </a:cubicBezTo>
                  <a:cubicBezTo>
                    <a:pt x="645" y="303"/>
                    <a:pt x="642" y="315"/>
                    <a:pt x="635" y="325"/>
                  </a:cubicBezTo>
                  <a:cubicBezTo>
                    <a:pt x="631" y="331"/>
                    <a:pt x="626" y="337"/>
                    <a:pt x="624" y="345"/>
                  </a:cubicBezTo>
                  <a:cubicBezTo>
                    <a:pt x="625" y="341"/>
                    <a:pt x="626" y="337"/>
                    <a:pt x="627" y="334"/>
                  </a:cubicBezTo>
                  <a:cubicBezTo>
                    <a:pt x="632" y="323"/>
                    <a:pt x="638" y="314"/>
                    <a:pt x="642" y="303"/>
                  </a:cubicBezTo>
                  <a:cubicBezTo>
                    <a:pt x="643" y="302"/>
                    <a:pt x="641" y="302"/>
                    <a:pt x="640" y="303"/>
                  </a:cubicBezTo>
                  <a:cubicBezTo>
                    <a:pt x="636" y="314"/>
                    <a:pt x="628" y="324"/>
                    <a:pt x="624" y="335"/>
                  </a:cubicBezTo>
                  <a:cubicBezTo>
                    <a:pt x="622" y="340"/>
                    <a:pt x="621" y="346"/>
                    <a:pt x="620" y="351"/>
                  </a:cubicBezTo>
                  <a:cubicBezTo>
                    <a:pt x="620" y="351"/>
                    <a:pt x="619" y="350"/>
                    <a:pt x="619" y="350"/>
                  </a:cubicBezTo>
                  <a:cubicBezTo>
                    <a:pt x="619" y="350"/>
                    <a:pt x="619" y="349"/>
                    <a:pt x="619" y="349"/>
                  </a:cubicBezTo>
                  <a:cubicBezTo>
                    <a:pt x="620" y="347"/>
                    <a:pt x="620" y="344"/>
                    <a:pt x="620" y="341"/>
                  </a:cubicBezTo>
                  <a:cubicBezTo>
                    <a:pt x="621" y="335"/>
                    <a:pt x="624" y="329"/>
                    <a:pt x="626" y="324"/>
                  </a:cubicBezTo>
                  <a:cubicBezTo>
                    <a:pt x="631" y="313"/>
                    <a:pt x="637" y="302"/>
                    <a:pt x="640" y="290"/>
                  </a:cubicBezTo>
                  <a:cubicBezTo>
                    <a:pt x="640" y="290"/>
                    <a:pt x="640" y="290"/>
                    <a:pt x="640" y="290"/>
                  </a:cubicBezTo>
                  <a:cubicBezTo>
                    <a:pt x="634" y="303"/>
                    <a:pt x="628" y="315"/>
                    <a:pt x="622" y="328"/>
                  </a:cubicBezTo>
                  <a:cubicBezTo>
                    <a:pt x="622" y="329"/>
                    <a:pt x="622" y="330"/>
                    <a:pt x="621" y="330"/>
                  </a:cubicBezTo>
                  <a:cubicBezTo>
                    <a:pt x="622" y="324"/>
                    <a:pt x="625" y="319"/>
                    <a:pt x="627" y="313"/>
                  </a:cubicBezTo>
                  <a:cubicBezTo>
                    <a:pt x="629" y="310"/>
                    <a:pt x="629" y="307"/>
                    <a:pt x="630" y="304"/>
                  </a:cubicBezTo>
                  <a:cubicBezTo>
                    <a:pt x="632" y="300"/>
                    <a:pt x="634" y="296"/>
                    <a:pt x="635" y="292"/>
                  </a:cubicBezTo>
                  <a:cubicBezTo>
                    <a:pt x="636" y="291"/>
                    <a:pt x="635" y="291"/>
                    <a:pt x="635" y="291"/>
                  </a:cubicBezTo>
                  <a:cubicBezTo>
                    <a:pt x="632" y="296"/>
                    <a:pt x="631" y="301"/>
                    <a:pt x="629" y="306"/>
                  </a:cubicBezTo>
                  <a:cubicBezTo>
                    <a:pt x="627" y="309"/>
                    <a:pt x="625" y="312"/>
                    <a:pt x="624" y="315"/>
                  </a:cubicBezTo>
                  <a:cubicBezTo>
                    <a:pt x="623" y="318"/>
                    <a:pt x="622" y="320"/>
                    <a:pt x="621" y="323"/>
                  </a:cubicBezTo>
                  <a:cubicBezTo>
                    <a:pt x="621" y="321"/>
                    <a:pt x="621" y="319"/>
                    <a:pt x="621" y="317"/>
                  </a:cubicBezTo>
                  <a:cubicBezTo>
                    <a:pt x="623" y="313"/>
                    <a:pt x="624" y="309"/>
                    <a:pt x="625" y="305"/>
                  </a:cubicBezTo>
                  <a:cubicBezTo>
                    <a:pt x="625" y="305"/>
                    <a:pt x="625" y="305"/>
                    <a:pt x="624" y="305"/>
                  </a:cubicBezTo>
                  <a:cubicBezTo>
                    <a:pt x="623" y="307"/>
                    <a:pt x="622" y="310"/>
                    <a:pt x="621" y="313"/>
                  </a:cubicBezTo>
                  <a:cubicBezTo>
                    <a:pt x="622" y="308"/>
                    <a:pt x="622" y="303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4" y="297"/>
                    <a:pt x="624" y="295"/>
                    <a:pt x="625" y="293"/>
                  </a:cubicBezTo>
                  <a:cubicBezTo>
                    <a:pt x="626" y="291"/>
                    <a:pt x="627" y="289"/>
                    <a:pt x="628" y="287"/>
                  </a:cubicBezTo>
                  <a:cubicBezTo>
                    <a:pt x="630" y="283"/>
                    <a:pt x="631" y="280"/>
                    <a:pt x="631" y="277"/>
                  </a:cubicBezTo>
                  <a:cubicBezTo>
                    <a:pt x="631" y="276"/>
                    <a:pt x="631" y="276"/>
                    <a:pt x="630" y="277"/>
                  </a:cubicBezTo>
                  <a:cubicBezTo>
                    <a:pt x="629" y="281"/>
                    <a:pt x="627" y="285"/>
                    <a:pt x="625" y="289"/>
                  </a:cubicBezTo>
                  <a:cubicBezTo>
                    <a:pt x="624" y="291"/>
                    <a:pt x="623" y="292"/>
                    <a:pt x="623" y="294"/>
                  </a:cubicBezTo>
                  <a:cubicBezTo>
                    <a:pt x="623" y="292"/>
                    <a:pt x="623" y="289"/>
                    <a:pt x="623" y="286"/>
                  </a:cubicBezTo>
                  <a:cubicBezTo>
                    <a:pt x="624" y="286"/>
                    <a:pt x="624" y="286"/>
                    <a:pt x="624" y="286"/>
                  </a:cubicBezTo>
                  <a:cubicBezTo>
                    <a:pt x="625" y="282"/>
                    <a:pt x="627" y="279"/>
                    <a:pt x="628" y="276"/>
                  </a:cubicBezTo>
                  <a:cubicBezTo>
                    <a:pt x="628" y="275"/>
                    <a:pt x="628" y="275"/>
                    <a:pt x="627" y="275"/>
                  </a:cubicBezTo>
                  <a:cubicBezTo>
                    <a:pt x="626" y="277"/>
                    <a:pt x="625" y="280"/>
                    <a:pt x="624" y="282"/>
                  </a:cubicBezTo>
                  <a:cubicBezTo>
                    <a:pt x="624" y="280"/>
                    <a:pt x="624" y="278"/>
                    <a:pt x="624" y="276"/>
                  </a:cubicBezTo>
                  <a:cubicBezTo>
                    <a:pt x="624" y="267"/>
                    <a:pt x="624" y="257"/>
                    <a:pt x="622" y="247"/>
                  </a:cubicBezTo>
                  <a:cubicBezTo>
                    <a:pt x="624" y="245"/>
                    <a:pt x="622" y="243"/>
                    <a:pt x="623" y="241"/>
                  </a:cubicBezTo>
                  <a:cubicBezTo>
                    <a:pt x="623" y="239"/>
                    <a:pt x="623" y="238"/>
                    <a:pt x="623" y="237"/>
                  </a:cubicBezTo>
                  <a:cubicBezTo>
                    <a:pt x="623" y="235"/>
                    <a:pt x="623" y="234"/>
                    <a:pt x="623" y="233"/>
                  </a:cubicBezTo>
                  <a:cubicBezTo>
                    <a:pt x="623" y="232"/>
                    <a:pt x="622" y="232"/>
                    <a:pt x="622" y="233"/>
                  </a:cubicBezTo>
                  <a:cubicBezTo>
                    <a:pt x="622" y="234"/>
                    <a:pt x="621" y="236"/>
                    <a:pt x="621" y="237"/>
                  </a:cubicBezTo>
                  <a:cubicBezTo>
                    <a:pt x="621" y="238"/>
                    <a:pt x="622" y="239"/>
                    <a:pt x="622" y="241"/>
                  </a:cubicBezTo>
                  <a:cubicBezTo>
                    <a:pt x="622" y="242"/>
                    <a:pt x="622" y="243"/>
                    <a:pt x="621" y="244"/>
                  </a:cubicBezTo>
                  <a:cubicBezTo>
                    <a:pt x="620" y="239"/>
                    <a:pt x="619" y="234"/>
                    <a:pt x="617" y="229"/>
                  </a:cubicBezTo>
                  <a:cubicBezTo>
                    <a:pt x="613" y="218"/>
                    <a:pt x="607" y="206"/>
                    <a:pt x="601" y="196"/>
                  </a:cubicBezTo>
                  <a:cubicBezTo>
                    <a:pt x="601" y="193"/>
                    <a:pt x="605" y="190"/>
                    <a:pt x="606" y="187"/>
                  </a:cubicBezTo>
                  <a:cubicBezTo>
                    <a:pt x="609" y="184"/>
                    <a:pt x="611" y="180"/>
                    <a:pt x="614" y="177"/>
                  </a:cubicBezTo>
                  <a:cubicBezTo>
                    <a:pt x="619" y="170"/>
                    <a:pt x="624" y="163"/>
                    <a:pt x="631" y="157"/>
                  </a:cubicBezTo>
                  <a:cubicBezTo>
                    <a:pt x="636" y="152"/>
                    <a:pt x="641" y="147"/>
                    <a:pt x="648" y="144"/>
                  </a:cubicBezTo>
                  <a:cubicBezTo>
                    <a:pt x="653" y="141"/>
                    <a:pt x="657" y="139"/>
                    <a:pt x="662" y="136"/>
                  </a:cubicBezTo>
                  <a:cubicBezTo>
                    <a:pt x="668" y="130"/>
                    <a:pt x="676" y="130"/>
                    <a:pt x="684" y="129"/>
                  </a:cubicBezTo>
                  <a:close/>
                  <a:moveTo>
                    <a:pt x="538" y="132"/>
                  </a:moveTo>
                  <a:cubicBezTo>
                    <a:pt x="540" y="130"/>
                    <a:pt x="541" y="129"/>
                    <a:pt x="542" y="128"/>
                  </a:cubicBezTo>
                  <a:cubicBezTo>
                    <a:pt x="547" y="123"/>
                    <a:pt x="552" y="119"/>
                    <a:pt x="558" y="116"/>
                  </a:cubicBezTo>
                  <a:cubicBezTo>
                    <a:pt x="570" y="111"/>
                    <a:pt x="582" y="109"/>
                    <a:pt x="595" y="110"/>
                  </a:cubicBezTo>
                  <a:cubicBezTo>
                    <a:pt x="596" y="110"/>
                    <a:pt x="597" y="110"/>
                    <a:pt x="598" y="110"/>
                  </a:cubicBezTo>
                  <a:cubicBezTo>
                    <a:pt x="598" y="110"/>
                    <a:pt x="598" y="110"/>
                    <a:pt x="598" y="110"/>
                  </a:cubicBezTo>
                  <a:cubicBezTo>
                    <a:pt x="585" y="110"/>
                    <a:pt x="570" y="113"/>
                    <a:pt x="560" y="121"/>
                  </a:cubicBezTo>
                  <a:cubicBezTo>
                    <a:pt x="559" y="122"/>
                    <a:pt x="560" y="123"/>
                    <a:pt x="561" y="122"/>
                  </a:cubicBezTo>
                  <a:cubicBezTo>
                    <a:pt x="574" y="118"/>
                    <a:pt x="586" y="112"/>
                    <a:pt x="601" y="113"/>
                  </a:cubicBezTo>
                  <a:cubicBezTo>
                    <a:pt x="608" y="113"/>
                    <a:pt x="615" y="115"/>
                    <a:pt x="622" y="117"/>
                  </a:cubicBezTo>
                  <a:cubicBezTo>
                    <a:pt x="628" y="119"/>
                    <a:pt x="633" y="124"/>
                    <a:pt x="639" y="124"/>
                  </a:cubicBezTo>
                  <a:cubicBezTo>
                    <a:pt x="639" y="124"/>
                    <a:pt x="639" y="124"/>
                    <a:pt x="639" y="124"/>
                  </a:cubicBezTo>
                  <a:cubicBezTo>
                    <a:pt x="635" y="122"/>
                    <a:pt x="632" y="119"/>
                    <a:pt x="628" y="117"/>
                  </a:cubicBezTo>
                  <a:cubicBezTo>
                    <a:pt x="625" y="115"/>
                    <a:pt x="621" y="114"/>
                    <a:pt x="618" y="113"/>
                  </a:cubicBezTo>
                  <a:cubicBezTo>
                    <a:pt x="613" y="112"/>
                    <a:pt x="609" y="111"/>
                    <a:pt x="604" y="110"/>
                  </a:cubicBezTo>
                  <a:cubicBezTo>
                    <a:pt x="614" y="111"/>
                    <a:pt x="623" y="113"/>
                    <a:pt x="633" y="116"/>
                  </a:cubicBezTo>
                  <a:cubicBezTo>
                    <a:pt x="640" y="119"/>
                    <a:pt x="647" y="122"/>
                    <a:pt x="653" y="125"/>
                  </a:cubicBezTo>
                  <a:cubicBezTo>
                    <a:pt x="656" y="127"/>
                    <a:pt x="659" y="129"/>
                    <a:pt x="662" y="130"/>
                  </a:cubicBezTo>
                  <a:cubicBezTo>
                    <a:pt x="661" y="131"/>
                    <a:pt x="659" y="132"/>
                    <a:pt x="658" y="134"/>
                  </a:cubicBezTo>
                  <a:cubicBezTo>
                    <a:pt x="653" y="138"/>
                    <a:pt x="646" y="140"/>
                    <a:pt x="640" y="144"/>
                  </a:cubicBezTo>
                  <a:cubicBezTo>
                    <a:pt x="635" y="148"/>
                    <a:pt x="630" y="152"/>
                    <a:pt x="625" y="157"/>
                  </a:cubicBezTo>
                  <a:cubicBezTo>
                    <a:pt x="622" y="160"/>
                    <a:pt x="619" y="164"/>
                    <a:pt x="616" y="168"/>
                  </a:cubicBezTo>
                  <a:cubicBezTo>
                    <a:pt x="616" y="166"/>
                    <a:pt x="616" y="164"/>
                    <a:pt x="616" y="163"/>
                  </a:cubicBezTo>
                  <a:cubicBezTo>
                    <a:pt x="616" y="160"/>
                    <a:pt x="616" y="156"/>
                    <a:pt x="617" y="153"/>
                  </a:cubicBezTo>
                  <a:cubicBezTo>
                    <a:pt x="617" y="153"/>
                    <a:pt x="616" y="152"/>
                    <a:pt x="616" y="153"/>
                  </a:cubicBezTo>
                  <a:cubicBezTo>
                    <a:pt x="615" y="156"/>
                    <a:pt x="614" y="159"/>
                    <a:pt x="613" y="163"/>
                  </a:cubicBezTo>
                  <a:cubicBezTo>
                    <a:pt x="613" y="165"/>
                    <a:pt x="613" y="168"/>
                    <a:pt x="614" y="170"/>
                  </a:cubicBezTo>
                  <a:cubicBezTo>
                    <a:pt x="612" y="172"/>
                    <a:pt x="611" y="174"/>
                    <a:pt x="609" y="177"/>
                  </a:cubicBezTo>
                  <a:cubicBezTo>
                    <a:pt x="609" y="178"/>
                    <a:pt x="608" y="178"/>
                    <a:pt x="607" y="179"/>
                  </a:cubicBezTo>
                  <a:cubicBezTo>
                    <a:pt x="607" y="178"/>
                    <a:pt x="607" y="176"/>
                    <a:pt x="607" y="175"/>
                  </a:cubicBezTo>
                  <a:cubicBezTo>
                    <a:pt x="607" y="171"/>
                    <a:pt x="606" y="167"/>
                    <a:pt x="607" y="163"/>
                  </a:cubicBezTo>
                  <a:cubicBezTo>
                    <a:pt x="607" y="162"/>
                    <a:pt x="606" y="162"/>
                    <a:pt x="605" y="163"/>
                  </a:cubicBezTo>
                  <a:cubicBezTo>
                    <a:pt x="605" y="166"/>
                    <a:pt x="604" y="170"/>
                    <a:pt x="604" y="173"/>
                  </a:cubicBezTo>
                  <a:cubicBezTo>
                    <a:pt x="604" y="175"/>
                    <a:pt x="605" y="177"/>
                    <a:pt x="604" y="179"/>
                  </a:cubicBezTo>
                  <a:cubicBezTo>
                    <a:pt x="604" y="181"/>
                    <a:pt x="604" y="182"/>
                    <a:pt x="604" y="184"/>
                  </a:cubicBezTo>
                  <a:cubicBezTo>
                    <a:pt x="604" y="184"/>
                    <a:pt x="604" y="184"/>
                    <a:pt x="604" y="184"/>
                  </a:cubicBezTo>
                  <a:cubicBezTo>
                    <a:pt x="603" y="185"/>
                    <a:pt x="603" y="186"/>
                    <a:pt x="602" y="186"/>
                  </a:cubicBezTo>
                  <a:cubicBezTo>
                    <a:pt x="602" y="182"/>
                    <a:pt x="601" y="178"/>
                    <a:pt x="600" y="174"/>
                  </a:cubicBezTo>
                  <a:cubicBezTo>
                    <a:pt x="600" y="170"/>
                    <a:pt x="600" y="166"/>
                    <a:pt x="600" y="162"/>
                  </a:cubicBezTo>
                  <a:cubicBezTo>
                    <a:pt x="600" y="157"/>
                    <a:pt x="599" y="153"/>
                    <a:pt x="600" y="148"/>
                  </a:cubicBezTo>
                  <a:cubicBezTo>
                    <a:pt x="600" y="144"/>
                    <a:pt x="601" y="140"/>
                    <a:pt x="602" y="136"/>
                  </a:cubicBezTo>
                  <a:cubicBezTo>
                    <a:pt x="602" y="135"/>
                    <a:pt x="601" y="135"/>
                    <a:pt x="601" y="135"/>
                  </a:cubicBezTo>
                  <a:cubicBezTo>
                    <a:pt x="599" y="139"/>
                    <a:pt x="598" y="143"/>
                    <a:pt x="598" y="148"/>
                  </a:cubicBezTo>
                  <a:cubicBezTo>
                    <a:pt x="599" y="153"/>
                    <a:pt x="598" y="158"/>
                    <a:pt x="598" y="164"/>
                  </a:cubicBezTo>
                  <a:cubicBezTo>
                    <a:pt x="599" y="170"/>
                    <a:pt x="598" y="176"/>
                    <a:pt x="599" y="182"/>
                  </a:cubicBezTo>
                  <a:cubicBezTo>
                    <a:pt x="599" y="180"/>
                    <a:pt x="598" y="179"/>
                    <a:pt x="598" y="177"/>
                  </a:cubicBezTo>
                  <a:cubicBezTo>
                    <a:pt x="597" y="171"/>
                    <a:pt x="596" y="165"/>
                    <a:pt x="595" y="159"/>
                  </a:cubicBezTo>
                  <a:cubicBezTo>
                    <a:pt x="595" y="154"/>
                    <a:pt x="595" y="149"/>
                    <a:pt x="595" y="143"/>
                  </a:cubicBezTo>
                  <a:cubicBezTo>
                    <a:pt x="595" y="138"/>
                    <a:pt x="594" y="133"/>
                    <a:pt x="596" y="128"/>
                  </a:cubicBezTo>
                  <a:cubicBezTo>
                    <a:pt x="596" y="127"/>
                    <a:pt x="595" y="127"/>
                    <a:pt x="594" y="128"/>
                  </a:cubicBezTo>
                  <a:cubicBezTo>
                    <a:pt x="593" y="132"/>
                    <a:pt x="593" y="137"/>
                    <a:pt x="593" y="142"/>
                  </a:cubicBezTo>
                  <a:cubicBezTo>
                    <a:pt x="594" y="148"/>
                    <a:pt x="593" y="154"/>
                    <a:pt x="593" y="161"/>
                  </a:cubicBezTo>
                  <a:cubicBezTo>
                    <a:pt x="594" y="167"/>
                    <a:pt x="595" y="173"/>
                    <a:pt x="596" y="180"/>
                  </a:cubicBezTo>
                  <a:cubicBezTo>
                    <a:pt x="597" y="182"/>
                    <a:pt x="597" y="184"/>
                    <a:pt x="597" y="187"/>
                  </a:cubicBezTo>
                  <a:cubicBezTo>
                    <a:pt x="597" y="185"/>
                    <a:pt x="596" y="183"/>
                    <a:pt x="596" y="182"/>
                  </a:cubicBezTo>
                  <a:cubicBezTo>
                    <a:pt x="595" y="181"/>
                    <a:pt x="595" y="181"/>
                    <a:pt x="595" y="182"/>
                  </a:cubicBezTo>
                  <a:cubicBezTo>
                    <a:pt x="595" y="184"/>
                    <a:pt x="595" y="186"/>
                    <a:pt x="595" y="187"/>
                  </a:cubicBezTo>
                  <a:cubicBezTo>
                    <a:pt x="595" y="187"/>
                    <a:pt x="594" y="186"/>
                    <a:pt x="594" y="186"/>
                  </a:cubicBezTo>
                  <a:cubicBezTo>
                    <a:pt x="594" y="186"/>
                    <a:pt x="594" y="185"/>
                    <a:pt x="593" y="185"/>
                  </a:cubicBezTo>
                  <a:cubicBezTo>
                    <a:pt x="592" y="183"/>
                    <a:pt x="590" y="180"/>
                    <a:pt x="589" y="177"/>
                  </a:cubicBezTo>
                  <a:cubicBezTo>
                    <a:pt x="586" y="168"/>
                    <a:pt x="583" y="160"/>
                    <a:pt x="580" y="152"/>
                  </a:cubicBezTo>
                  <a:cubicBezTo>
                    <a:pt x="578" y="144"/>
                    <a:pt x="576" y="137"/>
                    <a:pt x="578" y="129"/>
                  </a:cubicBezTo>
                  <a:cubicBezTo>
                    <a:pt x="578" y="129"/>
                    <a:pt x="577" y="129"/>
                    <a:pt x="577" y="129"/>
                  </a:cubicBezTo>
                  <a:cubicBezTo>
                    <a:pt x="572" y="134"/>
                    <a:pt x="575" y="144"/>
                    <a:pt x="577" y="150"/>
                  </a:cubicBezTo>
                  <a:cubicBezTo>
                    <a:pt x="579" y="155"/>
                    <a:pt x="581" y="160"/>
                    <a:pt x="583" y="165"/>
                  </a:cubicBezTo>
                  <a:cubicBezTo>
                    <a:pt x="584" y="167"/>
                    <a:pt x="585" y="170"/>
                    <a:pt x="586" y="172"/>
                  </a:cubicBezTo>
                  <a:cubicBezTo>
                    <a:pt x="585" y="172"/>
                    <a:pt x="585" y="171"/>
                    <a:pt x="585" y="171"/>
                  </a:cubicBezTo>
                  <a:cubicBezTo>
                    <a:pt x="582" y="168"/>
                    <a:pt x="580" y="165"/>
                    <a:pt x="578" y="162"/>
                  </a:cubicBezTo>
                  <a:cubicBezTo>
                    <a:pt x="578" y="162"/>
                    <a:pt x="578" y="162"/>
                    <a:pt x="578" y="162"/>
                  </a:cubicBezTo>
                  <a:cubicBezTo>
                    <a:pt x="577" y="161"/>
                    <a:pt x="577" y="160"/>
                    <a:pt x="577" y="159"/>
                  </a:cubicBezTo>
                  <a:cubicBezTo>
                    <a:pt x="576" y="158"/>
                    <a:pt x="576" y="157"/>
                    <a:pt x="576" y="156"/>
                  </a:cubicBezTo>
                  <a:cubicBezTo>
                    <a:pt x="575" y="155"/>
                    <a:pt x="575" y="154"/>
                    <a:pt x="574" y="152"/>
                  </a:cubicBezTo>
                  <a:cubicBezTo>
                    <a:pt x="573" y="152"/>
                    <a:pt x="573" y="152"/>
                    <a:pt x="573" y="153"/>
                  </a:cubicBezTo>
                  <a:cubicBezTo>
                    <a:pt x="573" y="155"/>
                    <a:pt x="574" y="157"/>
                    <a:pt x="574" y="158"/>
                  </a:cubicBezTo>
                  <a:cubicBezTo>
                    <a:pt x="574" y="158"/>
                    <a:pt x="573" y="157"/>
                    <a:pt x="572" y="156"/>
                  </a:cubicBezTo>
                  <a:cubicBezTo>
                    <a:pt x="563" y="147"/>
                    <a:pt x="554" y="139"/>
                    <a:pt x="541" y="135"/>
                  </a:cubicBezTo>
                  <a:cubicBezTo>
                    <a:pt x="540" y="134"/>
                    <a:pt x="538" y="134"/>
                    <a:pt x="537" y="133"/>
                  </a:cubicBezTo>
                  <a:cubicBezTo>
                    <a:pt x="537" y="133"/>
                    <a:pt x="538" y="132"/>
                    <a:pt x="538" y="132"/>
                  </a:cubicBezTo>
                  <a:close/>
                  <a:moveTo>
                    <a:pt x="525" y="135"/>
                  </a:moveTo>
                  <a:cubicBezTo>
                    <a:pt x="531" y="136"/>
                    <a:pt x="538" y="137"/>
                    <a:pt x="544" y="139"/>
                  </a:cubicBezTo>
                  <a:cubicBezTo>
                    <a:pt x="556" y="144"/>
                    <a:pt x="566" y="154"/>
                    <a:pt x="574" y="163"/>
                  </a:cubicBezTo>
                  <a:cubicBezTo>
                    <a:pt x="579" y="168"/>
                    <a:pt x="583" y="173"/>
                    <a:pt x="586" y="179"/>
                  </a:cubicBezTo>
                  <a:cubicBezTo>
                    <a:pt x="589" y="183"/>
                    <a:pt x="591" y="187"/>
                    <a:pt x="594" y="190"/>
                  </a:cubicBezTo>
                  <a:cubicBezTo>
                    <a:pt x="601" y="206"/>
                    <a:pt x="611" y="220"/>
                    <a:pt x="616" y="238"/>
                  </a:cubicBezTo>
                  <a:cubicBezTo>
                    <a:pt x="621" y="254"/>
                    <a:pt x="621" y="270"/>
                    <a:pt x="620" y="287"/>
                  </a:cubicBezTo>
                  <a:cubicBezTo>
                    <a:pt x="619" y="304"/>
                    <a:pt x="617" y="321"/>
                    <a:pt x="616" y="339"/>
                  </a:cubicBezTo>
                  <a:cubicBezTo>
                    <a:pt x="616" y="345"/>
                    <a:pt x="616" y="351"/>
                    <a:pt x="616" y="357"/>
                  </a:cubicBezTo>
                  <a:cubicBezTo>
                    <a:pt x="616" y="359"/>
                    <a:pt x="616" y="363"/>
                    <a:pt x="617" y="365"/>
                  </a:cubicBezTo>
                  <a:cubicBezTo>
                    <a:pt x="615" y="366"/>
                    <a:pt x="613" y="367"/>
                    <a:pt x="611" y="368"/>
                  </a:cubicBezTo>
                  <a:cubicBezTo>
                    <a:pt x="611" y="368"/>
                    <a:pt x="611" y="368"/>
                    <a:pt x="610" y="367"/>
                  </a:cubicBezTo>
                  <a:cubicBezTo>
                    <a:pt x="607" y="365"/>
                    <a:pt x="605" y="362"/>
                    <a:pt x="603" y="358"/>
                  </a:cubicBezTo>
                  <a:cubicBezTo>
                    <a:pt x="601" y="351"/>
                    <a:pt x="600" y="344"/>
                    <a:pt x="600" y="338"/>
                  </a:cubicBezTo>
                  <a:cubicBezTo>
                    <a:pt x="599" y="324"/>
                    <a:pt x="601" y="311"/>
                    <a:pt x="605" y="297"/>
                  </a:cubicBezTo>
                  <a:cubicBezTo>
                    <a:pt x="608" y="284"/>
                    <a:pt x="610" y="270"/>
                    <a:pt x="609" y="256"/>
                  </a:cubicBezTo>
                  <a:cubicBezTo>
                    <a:pt x="609" y="250"/>
                    <a:pt x="609" y="243"/>
                    <a:pt x="607" y="237"/>
                  </a:cubicBezTo>
                  <a:cubicBezTo>
                    <a:pt x="605" y="232"/>
                    <a:pt x="603" y="227"/>
                    <a:pt x="601" y="222"/>
                  </a:cubicBezTo>
                  <a:cubicBezTo>
                    <a:pt x="600" y="221"/>
                    <a:pt x="599" y="222"/>
                    <a:pt x="599" y="223"/>
                  </a:cubicBezTo>
                  <a:cubicBezTo>
                    <a:pt x="601" y="230"/>
                    <a:pt x="604" y="236"/>
                    <a:pt x="605" y="243"/>
                  </a:cubicBezTo>
                  <a:cubicBezTo>
                    <a:pt x="606" y="251"/>
                    <a:pt x="606" y="258"/>
                    <a:pt x="606" y="266"/>
                  </a:cubicBezTo>
                  <a:cubicBezTo>
                    <a:pt x="605" y="274"/>
                    <a:pt x="605" y="281"/>
                    <a:pt x="603" y="289"/>
                  </a:cubicBezTo>
                  <a:cubicBezTo>
                    <a:pt x="602" y="296"/>
                    <a:pt x="599" y="303"/>
                    <a:pt x="598" y="309"/>
                  </a:cubicBezTo>
                  <a:cubicBezTo>
                    <a:pt x="597" y="315"/>
                    <a:pt x="597" y="321"/>
                    <a:pt x="596" y="327"/>
                  </a:cubicBezTo>
                  <a:cubicBezTo>
                    <a:pt x="596" y="326"/>
                    <a:pt x="596" y="326"/>
                    <a:pt x="596" y="326"/>
                  </a:cubicBezTo>
                  <a:cubicBezTo>
                    <a:pt x="596" y="326"/>
                    <a:pt x="597" y="325"/>
                    <a:pt x="596" y="325"/>
                  </a:cubicBezTo>
                  <a:cubicBezTo>
                    <a:pt x="595" y="323"/>
                    <a:pt x="595" y="320"/>
                    <a:pt x="595" y="318"/>
                  </a:cubicBezTo>
                  <a:cubicBezTo>
                    <a:pt x="595" y="318"/>
                    <a:pt x="595" y="318"/>
                    <a:pt x="595" y="318"/>
                  </a:cubicBezTo>
                  <a:cubicBezTo>
                    <a:pt x="595" y="317"/>
                    <a:pt x="595" y="317"/>
                    <a:pt x="596" y="316"/>
                  </a:cubicBezTo>
                  <a:cubicBezTo>
                    <a:pt x="596" y="316"/>
                    <a:pt x="596" y="315"/>
                    <a:pt x="596" y="315"/>
                  </a:cubicBezTo>
                  <a:cubicBezTo>
                    <a:pt x="596" y="314"/>
                    <a:pt x="595" y="313"/>
                    <a:pt x="595" y="312"/>
                  </a:cubicBezTo>
                  <a:cubicBezTo>
                    <a:pt x="595" y="312"/>
                    <a:pt x="594" y="312"/>
                    <a:pt x="594" y="313"/>
                  </a:cubicBezTo>
                  <a:cubicBezTo>
                    <a:pt x="594" y="313"/>
                    <a:pt x="594" y="314"/>
                    <a:pt x="594" y="315"/>
                  </a:cubicBezTo>
                  <a:cubicBezTo>
                    <a:pt x="594" y="316"/>
                    <a:pt x="594" y="316"/>
                    <a:pt x="594" y="316"/>
                  </a:cubicBezTo>
                  <a:cubicBezTo>
                    <a:pt x="594" y="317"/>
                    <a:pt x="594" y="317"/>
                    <a:pt x="594" y="317"/>
                  </a:cubicBezTo>
                  <a:cubicBezTo>
                    <a:pt x="594" y="317"/>
                    <a:pt x="594" y="316"/>
                    <a:pt x="593" y="316"/>
                  </a:cubicBezTo>
                  <a:cubicBezTo>
                    <a:pt x="593" y="316"/>
                    <a:pt x="593" y="316"/>
                    <a:pt x="593" y="316"/>
                  </a:cubicBezTo>
                  <a:cubicBezTo>
                    <a:pt x="593" y="314"/>
                    <a:pt x="593" y="313"/>
                    <a:pt x="592" y="312"/>
                  </a:cubicBezTo>
                  <a:cubicBezTo>
                    <a:pt x="592" y="312"/>
                    <a:pt x="592" y="312"/>
                    <a:pt x="592" y="311"/>
                  </a:cubicBezTo>
                  <a:cubicBezTo>
                    <a:pt x="592" y="311"/>
                    <a:pt x="592" y="311"/>
                    <a:pt x="591" y="310"/>
                  </a:cubicBezTo>
                  <a:cubicBezTo>
                    <a:pt x="591" y="310"/>
                    <a:pt x="591" y="310"/>
                    <a:pt x="591" y="310"/>
                  </a:cubicBezTo>
                  <a:cubicBezTo>
                    <a:pt x="591" y="311"/>
                    <a:pt x="591" y="311"/>
                    <a:pt x="591" y="311"/>
                  </a:cubicBezTo>
                  <a:cubicBezTo>
                    <a:pt x="590" y="311"/>
                    <a:pt x="590" y="312"/>
                    <a:pt x="590" y="312"/>
                  </a:cubicBezTo>
                  <a:cubicBezTo>
                    <a:pt x="590" y="313"/>
                    <a:pt x="590" y="315"/>
                    <a:pt x="591" y="316"/>
                  </a:cubicBezTo>
                  <a:cubicBezTo>
                    <a:pt x="587" y="306"/>
                    <a:pt x="584" y="295"/>
                    <a:pt x="582" y="285"/>
                  </a:cubicBezTo>
                  <a:cubicBezTo>
                    <a:pt x="582" y="284"/>
                    <a:pt x="581" y="284"/>
                    <a:pt x="581" y="285"/>
                  </a:cubicBezTo>
                  <a:cubicBezTo>
                    <a:pt x="581" y="291"/>
                    <a:pt x="583" y="297"/>
                    <a:pt x="585" y="303"/>
                  </a:cubicBezTo>
                  <a:cubicBezTo>
                    <a:pt x="586" y="306"/>
                    <a:pt x="587" y="310"/>
                    <a:pt x="588" y="313"/>
                  </a:cubicBezTo>
                  <a:cubicBezTo>
                    <a:pt x="589" y="315"/>
                    <a:pt x="589" y="316"/>
                    <a:pt x="590" y="318"/>
                  </a:cubicBezTo>
                  <a:cubicBezTo>
                    <a:pt x="591" y="319"/>
                    <a:pt x="592" y="318"/>
                    <a:pt x="591" y="318"/>
                  </a:cubicBezTo>
                  <a:cubicBezTo>
                    <a:pt x="592" y="318"/>
                    <a:pt x="592" y="319"/>
                    <a:pt x="592" y="319"/>
                  </a:cubicBezTo>
                  <a:cubicBezTo>
                    <a:pt x="592" y="319"/>
                    <a:pt x="592" y="319"/>
                    <a:pt x="592" y="319"/>
                  </a:cubicBezTo>
                  <a:cubicBezTo>
                    <a:pt x="592" y="320"/>
                    <a:pt x="592" y="321"/>
                    <a:pt x="593" y="322"/>
                  </a:cubicBezTo>
                  <a:cubicBezTo>
                    <a:pt x="588" y="315"/>
                    <a:pt x="584" y="306"/>
                    <a:pt x="578" y="300"/>
                  </a:cubicBezTo>
                  <a:cubicBezTo>
                    <a:pt x="571" y="293"/>
                    <a:pt x="561" y="288"/>
                    <a:pt x="553" y="282"/>
                  </a:cubicBezTo>
                  <a:cubicBezTo>
                    <a:pt x="552" y="282"/>
                    <a:pt x="551" y="281"/>
                    <a:pt x="550" y="281"/>
                  </a:cubicBezTo>
                  <a:cubicBezTo>
                    <a:pt x="550" y="281"/>
                    <a:pt x="550" y="281"/>
                    <a:pt x="550" y="281"/>
                  </a:cubicBezTo>
                  <a:cubicBezTo>
                    <a:pt x="546" y="278"/>
                    <a:pt x="543" y="276"/>
                    <a:pt x="539" y="274"/>
                  </a:cubicBezTo>
                  <a:cubicBezTo>
                    <a:pt x="539" y="274"/>
                    <a:pt x="539" y="274"/>
                    <a:pt x="539" y="274"/>
                  </a:cubicBezTo>
                  <a:cubicBezTo>
                    <a:pt x="540" y="275"/>
                    <a:pt x="542" y="276"/>
                    <a:pt x="543" y="278"/>
                  </a:cubicBezTo>
                  <a:cubicBezTo>
                    <a:pt x="540" y="276"/>
                    <a:pt x="537" y="275"/>
                    <a:pt x="535" y="274"/>
                  </a:cubicBezTo>
                  <a:cubicBezTo>
                    <a:pt x="536" y="275"/>
                    <a:pt x="536" y="275"/>
                    <a:pt x="537" y="275"/>
                  </a:cubicBezTo>
                  <a:cubicBezTo>
                    <a:pt x="538" y="275"/>
                    <a:pt x="538" y="275"/>
                    <a:pt x="538" y="275"/>
                  </a:cubicBezTo>
                  <a:cubicBezTo>
                    <a:pt x="533" y="270"/>
                    <a:pt x="525" y="267"/>
                    <a:pt x="519" y="264"/>
                  </a:cubicBezTo>
                  <a:cubicBezTo>
                    <a:pt x="515" y="262"/>
                    <a:pt x="512" y="260"/>
                    <a:pt x="508" y="259"/>
                  </a:cubicBezTo>
                  <a:cubicBezTo>
                    <a:pt x="504" y="258"/>
                    <a:pt x="500" y="256"/>
                    <a:pt x="496" y="256"/>
                  </a:cubicBezTo>
                  <a:cubicBezTo>
                    <a:pt x="495" y="255"/>
                    <a:pt x="493" y="255"/>
                    <a:pt x="491" y="256"/>
                  </a:cubicBezTo>
                  <a:cubicBezTo>
                    <a:pt x="491" y="256"/>
                    <a:pt x="491" y="257"/>
                    <a:pt x="492" y="257"/>
                  </a:cubicBezTo>
                  <a:cubicBezTo>
                    <a:pt x="494" y="256"/>
                    <a:pt x="499" y="258"/>
                    <a:pt x="501" y="258"/>
                  </a:cubicBezTo>
                  <a:cubicBezTo>
                    <a:pt x="504" y="259"/>
                    <a:pt x="507" y="260"/>
                    <a:pt x="510" y="261"/>
                  </a:cubicBezTo>
                  <a:cubicBezTo>
                    <a:pt x="516" y="263"/>
                    <a:pt x="520" y="266"/>
                    <a:pt x="525" y="269"/>
                  </a:cubicBezTo>
                  <a:cubicBezTo>
                    <a:pt x="528" y="271"/>
                    <a:pt x="531" y="273"/>
                    <a:pt x="534" y="274"/>
                  </a:cubicBezTo>
                  <a:cubicBezTo>
                    <a:pt x="531" y="273"/>
                    <a:pt x="527" y="272"/>
                    <a:pt x="524" y="271"/>
                  </a:cubicBezTo>
                  <a:cubicBezTo>
                    <a:pt x="514" y="269"/>
                    <a:pt x="504" y="266"/>
                    <a:pt x="494" y="267"/>
                  </a:cubicBezTo>
                  <a:cubicBezTo>
                    <a:pt x="487" y="267"/>
                    <a:pt x="479" y="270"/>
                    <a:pt x="472" y="272"/>
                  </a:cubicBezTo>
                  <a:cubicBezTo>
                    <a:pt x="468" y="273"/>
                    <a:pt x="464" y="274"/>
                    <a:pt x="459" y="276"/>
                  </a:cubicBezTo>
                  <a:cubicBezTo>
                    <a:pt x="458" y="271"/>
                    <a:pt x="458" y="266"/>
                    <a:pt x="456" y="261"/>
                  </a:cubicBezTo>
                  <a:cubicBezTo>
                    <a:pt x="454" y="256"/>
                    <a:pt x="452" y="251"/>
                    <a:pt x="452" y="245"/>
                  </a:cubicBezTo>
                  <a:cubicBezTo>
                    <a:pt x="452" y="240"/>
                    <a:pt x="452" y="235"/>
                    <a:pt x="453" y="230"/>
                  </a:cubicBezTo>
                  <a:cubicBezTo>
                    <a:pt x="453" y="225"/>
                    <a:pt x="453" y="219"/>
                    <a:pt x="455" y="214"/>
                  </a:cubicBezTo>
                  <a:cubicBezTo>
                    <a:pt x="456" y="209"/>
                    <a:pt x="459" y="204"/>
                    <a:pt x="461" y="199"/>
                  </a:cubicBezTo>
                  <a:cubicBezTo>
                    <a:pt x="463" y="194"/>
                    <a:pt x="464" y="188"/>
                    <a:pt x="465" y="183"/>
                  </a:cubicBezTo>
                  <a:cubicBezTo>
                    <a:pt x="466" y="178"/>
                    <a:pt x="467" y="172"/>
                    <a:pt x="471" y="167"/>
                  </a:cubicBezTo>
                  <a:cubicBezTo>
                    <a:pt x="474" y="163"/>
                    <a:pt x="478" y="158"/>
                    <a:pt x="482" y="154"/>
                  </a:cubicBezTo>
                  <a:cubicBezTo>
                    <a:pt x="486" y="150"/>
                    <a:pt x="490" y="146"/>
                    <a:pt x="494" y="143"/>
                  </a:cubicBezTo>
                  <a:cubicBezTo>
                    <a:pt x="498" y="139"/>
                    <a:pt x="502" y="135"/>
                    <a:pt x="508" y="134"/>
                  </a:cubicBezTo>
                  <a:cubicBezTo>
                    <a:pt x="513" y="133"/>
                    <a:pt x="519" y="134"/>
                    <a:pt x="525" y="135"/>
                  </a:cubicBezTo>
                  <a:close/>
                  <a:moveTo>
                    <a:pt x="373" y="210"/>
                  </a:moveTo>
                  <a:cubicBezTo>
                    <a:pt x="375" y="203"/>
                    <a:pt x="375" y="197"/>
                    <a:pt x="376" y="190"/>
                  </a:cubicBezTo>
                  <a:cubicBezTo>
                    <a:pt x="378" y="176"/>
                    <a:pt x="381" y="162"/>
                    <a:pt x="384" y="148"/>
                  </a:cubicBezTo>
                  <a:cubicBezTo>
                    <a:pt x="385" y="140"/>
                    <a:pt x="387" y="133"/>
                    <a:pt x="391" y="126"/>
                  </a:cubicBezTo>
                  <a:cubicBezTo>
                    <a:pt x="394" y="120"/>
                    <a:pt x="400" y="115"/>
                    <a:pt x="404" y="109"/>
                  </a:cubicBezTo>
                  <a:cubicBezTo>
                    <a:pt x="412" y="98"/>
                    <a:pt x="419" y="86"/>
                    <a:pt x="429" y="77"/>
                  </a:cubicBezTo>
                  <a:cubicBezTo>
                    <a:pt x="435" y="72"/>
                    <a:pt x="440" y="74"/>
                    <a:pt x="445" y="78"/>
                  </a:cubicBezTo>
                  <a:cubicBezTo>
                    <a:pt x="448" y="80"/>
                    <a:pt x="448" y="84"/>
                    <a:pt x="452" y="82"/>
                  </a:cubicBezTo>
                  <a:cubicBezTo>
                    <a:pt x="455" y="80"/>
                    <a:pt x="455" y="76"/>
                    <a:pt x="459" y="80"/>
                  </a:cubicBezTo>
                  <a:cubicBezTo>
                    <a:pt x="460" y="81"/>
                    <a:pt x="461" y="82"/>
                    <a:pt x="463" y="83"/>
                  </a:cubicBezTo>
                  <a:cubicBezTo>
                    <a:pt x="466" y="85"/>
                    <a:pt x="469" y="83"/>
                    <a:pt x="472" y="82"/>
                  </a:cubicBezTo>
                  <a:cubicBezTo>
                    <a:pt x="477" y="77"/>
                    <a:pt x="483" y="74"/>
                    <a:pt x="490" y="78"/>
                  </a:cubicBezTo>
                  <a:cubicBezTo>
                    <a:pt x="496" y="81"/>
                    <a:pt x="501" y="88"/>
                    <a:pt x="504" y="94"/>
                  </a:cubicBezTo>
                  <a:cubicBezTo>
                    <a:pt x="512" y="105"/>
                    <a:pt x="517" y="117"/>
                    <a:pt x="522" y="130"/>
                  </a:cubicBezTo>
                  <a:cubicBezTo>
                    <a:pt x="516" y="129"/>
                    <a:pt x="510" y="129"/>
                    <a:pt x="505" y="131"/>
                  </a:cubicBezTo>
                  <a:cubicBezTo>
                    <a:pt x="496" y="134"/>
                    <a:pt x="487" y="143"/>
                    <a:pt x="481" y="150"/>
                  </a:cubicBezTo>
                  <a:cubicBezTo>
                    <a:pt x="472" y="159"/>
                    <a:pt x="464" y="168"/>
                    <a:pt x="462" y="180"/>
                  </a:cubicBezTo>
                  <a:cubicBezTo>
                    <a:pt x="460" y="187"/>
                    <a:pt x="459" y="194"/>
                    <a:pt x="456" y="201"/>
                  </a:cubicBezTo>
                  <a:cubicBezTo>
                    <a:pt x="456" y="202"/>
                    <a:pt x="455" y="202"/>
                    <a:pt x="455" y="203"/>
                  </a:cubicBezTo>
                  <a:cubicBezTo>
                    <a:pt x="456" y="198"/>
                    <a:pt x="457" y="194"/>
                    <a:pt x="458" y="189"/>
                  </a:cubicBezTo>
                  <a:cubicBezTo>
                    <a:pt x="459" y="183"/>
                    <a:pt x="460" y="178"/>
                    <a:pt x="462" y="172"/>
                  </a:cubicBezTo>
                  <a:cubicBezTo>
                    <a:pt x="462" y="172"/>
                    <a:pt x="461" y="171"/>
                    <a:pt x="461" y="172"/>
                  </a:cubicBezTo>
                  <a:cubicBezTo>
                    <a:pt x="458" y="177"/>
                    <a:pt x="456" y="182"/>
                    <a:pt x="456" y="187"/>
                  </a:cubicBezTo>
                  <a:cubicBezTo>
                    <a:pt x="455" y="195"/>
                    <a:pt x="452" y="202"/>
                    <a:pt x="450" y="209"/>
                  </a:cubicBezTo>
                  <a:cubicBezTo>
                    <a:pt x="447" y="220"/>
                    <a:pt x="447" y="231"/>
                    <a:pt x="447" y="242"/>
                  </a:cubicBezTo>
                  <a:cubicBezTo>
                    <a:pt x="447" y="246"/>
                    <a:pt x="447" y="249"/>
                    <a:pt x="446" y="253"/>
                  </a:cubicBezTo>
                  <a:cubicBezTo>
                    <a:pt x="445" y="258"/>
                    <a:pt x="446" y="263"/>
                    <a:pt x="445" y="267"/>
                  </a:cubicBezTo>
                  <a:cubicBezTo>
                    <a:pt x="445" y="270"/>
                    <a:pt x="443" y="278"/>
                    <a:pt x="446" y="280"/>
                  </a:cubicBezTo>
                  <a:cubicBezTo>
                    <a:pt x="447" y="280"/>
                    <a:pt x="448" y="280"/>
                    <a:pt x="447" y="279"/>
                  </a:cubicBezTo>
                  <a:cubicBezTo>
                    <a:pt x="447" y="278"/>
                    <a:pt x="447" y="275"/>
                    <a:pt x="447" y="273"/>
                  </a:cubicBezTo>
                  <a:cubicBezTo>
                    <a:pt x="447" y="276"/>
                    <a:pt x="448" y="278"/>
                    <a:pt x="448" y="279"/>
                  </a:cubicBezTo>
                  <a:cubicBezTo>
                    <a:pt x="448" y="279"/>
                    <a:pt x="448" y="279"/>
                    <a:pt x="449" y="279"/>
                  </a:cubicBezTo>
                  <a:cubicBezTo>
                    <a:pt x="447" y="280"/>
                    <a:pt x="445" y="281"/>
                    <a:pt x="443" y="283"/>
                  </a:cubicBezTo>
                  <a:cubicBezTo>
                    <a:pt x="443" y="283"/>
                    <a:pt x="443" y="282"/>
                    <a:pt x="443" y="282"/>
                  </a:cubicBezTo>
                  <a:cubicBezTo>
                    <a:pt x="442" y="277"/>
                    <a:pt x="443" y="271"/>
                    <a:pt x="443" y="266"/>
                  </a:cubicBezTo>
                  <a:cubicBezTo>
                    <a:pt x="443" y="258"/>
                    <a:pt x="443" y="250"/>
                    <a:pt x="444" y="242"/>
                  </a:cubicBezTo>
                  <a:cubicBezTo>
                    <a:pt x="445" y="224"/>
                    <a:pt x="447" y="206"/>
                    <a:pt x="453" y="189"/>
                  </a:cubicBezTo>
                  <a:cubicBezTo>
                    <a:pt x="453" y="189"/>
                    <a:pt x="452" y="189"/>
                    <a:pt x="452" y="189"/>
                  </a:cubicBezTo>
                  <a:cubicBezTo>
                    <a:pt x="446" y="206"/>
                    <a:pt x="441" y="224"/>
                    <a:pt x="440" y="241"/>
                  </a:cubicBezTo>
                  <a:cubicBezTo>
                    <a:pt x="440" y="251"/>
                    <a:pt x="440" y="260"/>
                    <a:pt x="440" y="269"/>
                  </a:cubicBezTo>
                  <a:cubicBezTo>
                    <a:pt x="440" y="273"/>
                    <a:pt x="439" y="280"/>
                    <a:pt x="440" y="284"/>
                  </a:cubicBezTo>
                  <a:cubicBezTo>
                    <a:pt x="440" y="284"/>
                    <a:pt x="441" y="284"/>
                    <a:pt x="441" y="284"/>
                  </a:cubicBezTo>
                  <a:cubicBezTo>
                    <a:pt x="439" y="286"/>
                    <a:pt x="437" y="287"/>
                    <a:pt x="435" y="289"/>
                  </a:cubicBezTo>
                  <a:cubicBezTo>
                    <a:pt x="436" y="287"/>
                    <a:pt x="436" y="285"/>
                    <a:pt x="436" y="283"/>
                  </a:cubicBezTo>
                  <a:cubicBezTo>
                    <a:pt x="436" y="281"/>
                    <a:pt x="436" y="278"/>
                    <a:pt x="436" y="276"/>
                  </a:cubicBezTo>
                  <a:cubicBezTo>
                    <a:pt x="436" y="275"/>
                    <a:pt x="435" y="275"/>
                    <a:pt x="435" y="275"/>
                  </a:cubicBezTo>
                  <a:cubicBezTo>
                    <a:pt x="433" y="280"/>
                    <a:pt x="434" y="285"/>
                    <a:pt x="433" y="289"/>
                  </a:cubicBezTo>
                  <a:cubicBezTo>
                    <a:pt x="433" y="290"/>
                    <a:pt x="433" y="290"/>
                    <a:pt x="433" y="290"/>
                  </a:cubicBezTo>
                  <a:cubicBezTo>
                    <a:pt x="433" y="291"/>
                    <a:pt x="432" y="291"/>
                    <a:pt x="432" y="292"/>
                  </a:cubicBezTo>
                  <a:cubicBezTo>
                    <a:pt x="432" y="284"/>
                    <a:pt x="430" y="276"/>
                    <a:pt x="430" y="268"/>
                  </a:cubicBezTo>
                  <a:cubicBezTo>
                    <a:pt x="430" y="264"/>
                    <a:pt x="431" y="259"/>
                    <a:pt x="431" y="255"/>
                  </a:cubicBezTo>
                  <a:cubicBezTo>
                    <a:pt x="431" y="252"/>
                    <a:pt x="430" y="248"/>
                    <a:pt x="430" y="245"/>
                  </a:cubicBezTo>
                  <a:cubicBezTo>
                    <a:pt x="430" y="244"/>
                    <a:pt x="429" y="243"/>
                    <a:pt x="429" y="244"/>
                  </a:cubicBezTo>
                  <a:cubicBezTo>
                    <a:pt x="428" y="252"/>
                    <a:pt x="428" y="260"/>
                    <a:pt x="427" y="268"/>
                  </a:cubicBezTo>
                  <a:cubicBezTo>
                    <a:pt x="427" y="276"/>
                    <a:pt x="429" y="284"/>
                    <a:pt x="429" y="292"/>
                  </a:cubicBezTo>
                  <a:cubicBezTo>
                    <a:pt x="429" y="293"/>
                    <a:pt x="430" y="293"/>
                    <a:pt x="430" y="293"/>
                  </a:cubicBezTo>
                  <a:cubicBezTo>
                    <a:pt x="428" y="295"/>
                    <a:pt x="427" y="297"/>
                    <a:pt x="425" y="299"/>
                  </a:cubicBezTo>
                  <a:cubicBezTo>
                    <a:pt x="425" y="298"/>
                    <a:pt x="425" y="297"/>
                    <a:pt x="426" y="296"/>
                  </a:cubicBezTo>
                  <a:cubicBezTo>
                    <a:pt x="426" y="294"/>
                    <a:pt x="426" y="292"/>
                    <a:pt x="426" y="290"/>
                  </a:cubicBezTo>
                  <a:cubicBezTo>
                    <a:pt x="426" y="290"/>
                    <a:pt x="426" y="289"/>
                    <a:pt x="426" y="290"/>
                  </a:cubicBezTo>
                  <a:cubicBezTo>
                    <a:pt x="425" y="291"/>
                    <a:pt x="424" y="293"/>
                    <a:pt x="424" y="295"/>
                  </a:cubicBezTo>
                  <a:cubicBezTo>
                    <a:pt x="423" y="293"/>
                    <a:pt x="422" y="291"/>
                    <a:pt x="422" y="289"/>
                  </a:cubicBezTo>
                  <a:cubicBezTo>
                    <a:pt x="422" y="289"/>
                    <a:pt x="422" y="289"/>
                    <a:pt x="423" y="289"/>
                  </a:cubicBezTo>
                  <a:cubicBezTo>
                    <a:pt x="423" y="289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7"/>
                    <a:pt x="423" y="287"/>
                  </a:cubicBezTo>
                  <a:cubicBezTo>
                    <a:pt x="424" y="286"/>
                    <a:pt x="424" y="285"/>
                    <a:pt x="424" y="284"/>
                  </a:cubicBezTo>
                  <a:cubicBezTo>
                    <a:pt x="423" y="282"/>
                    <a:pt x="423" y="280"/>
                    <a:pt x="423" y="278"/>
                  </a:cubicBezTo>
                  <a:cubicBezTo>
                    <a:pt x="422" y="277"/>
                    <a:pt x="422" y="277"/>
                    <a:pt x="422" y="278"/>
                  </a:cubicBezTo>
                  <a:cubicBezTo>
                    <a:pt x="421" y="279"/>
                    <a:pt x="421" y="281"/>
                    <a:pt x="421" y="283"/>
                  </a:cubicBezTo>
                  <a:cubicBezTo>
                    <a:pt x="421" y="285"/>
                    <a:pt x="421" y="286"/>
                    <a:pt x="421" y="288"/>
                  </a:cubicBezTo>
                  <a:cubicBezTo>
                    <a:pt x="421" y="287"/>
                    <a:pt x="420" y="285"/>
                    <a:pt x="420" y="284"/>
                  </a:cubicBezTo>
                  <a:cubicBezTo>
                    <a:pt x="418" y="279"/>
                    <a:pt x="417" y="275"/>
                    <a:pt x="416" y="271"/>
                  </a:cubicBezTo>
                  <a:cubicBezTo>
                    <a:pt x="414" y="262"/>
                    <a:pt x="413" y="254"/>
                    <a:pt x="413" y="245"/>
                  </a:cubicBezTo>
                  <a:cubicBezTo>
                    <a:pt x="413" y="244"/>
                    <a:pt x="412" y="244"/>
                    <a:pt x="412" y="245"/>
                  </a:cubicBezTo>
                  <a:cubicBezTo>
                    <a:pt x="411" y="254"/>
                    <a:pt x="413" y="263"/>
                    <a:pt x="414" y="271"/>
                  </a:cubicBezTo>
                  <a:cubicBezTo>
                    <a:pt x="415" y="278"/>
                    <a:pt x="417" y="285"/>
                    <a:pt x="419" y="292"/>
                  </a:cubicBezTo>
                  <a:cubicBezTo>
                    <a:pt x="417" y="287"/>
                    <a:pt x="414" y="282"/>
                    <a:pt x="410" y="277"/>
                  </a:cubicBezTo>
                  <a:cubicBezTo>
                    <a:pt x="410" y="277"/>
                    <a:pt x="410" y="276"/>
                    <a:pt x="410" y="276"/>
                  </a:cubicBezTo>
                  <a:cubicBezTo>
                    <a:pt x="410" y="276"/>
                    <a:pt x="410" y="275"/>
                    <a:pt x="410" y="274"/>
                  </a:cubicBezTo>
                  <a:cubicBezTo>
                    <a:pt x="410" y="274"/>
                    <a:pt x="410" y="273"/>
                    <a:pt x="409" y="273"/>
                  </a:cubicBezTo>
                  <a:cubicBezTo>
                    <a:pt x="409" y="273"/>
                    <a:pt x="409" y="273"/>
                    <a:pt x="409" y="273"/>
                  </a:cubicBezTo>
                  <a:cubicBezTo>
                    <a:pt x="408" y="273"/>
                    <a:pt x="408" y="274"/>
                    <a:pt x="408" y="274"/>
                  </a:cubicBezTo>
                  <a:cubicBezTo>
                    <a:pt x="407" y="272"/>
                    <a:pt x="406" y="270"/>
                    <a:pt x="405" y="268"/>
                  </a:cubicBezTo>
                  <a:cubicBezTo>
                    <a:pt x="401" y="262"/>
                    <a:pt x="397" y="255"/>
                    <a:pt x="393" y="249"/>
                  </a:cubicBezTo>
                  <a:cubicBezTo>
                    <a:pt x="389" y="244"/>
                    <a:pt x="384" y="239"/>
                    <a:pt x="379" y="234"/>
                  </a:cubicBezTo>
                  <a:cubicBezTo>
                    <a:pt x="377" y="232"/>
                    <a:pt x="375" y="229"/>
                    <a:pt x="373" y="227"/>
                  </a:cubicBezTo>
                  <a:cubicBezTo>
                    <a:pt x="372" y="221"/>
                    <a:pt x="373" y="215"/>
                    <a:pt x="373" y="210"/>
                  </a:cubicBezTo>
                  <a:close/>
                  <a:moveTo>
                    <a:pt x="343" y="137"/>
                  </a:moveTo>
                  <a:cubicBezTo>
                    <a:pt x="349" y="146"/>
                    <a:pt x="355" y="156"/>
                    <a:pt x="359" y="166"/>
                  </a:cubicBezTo>
                  <a:cubicBezTo>
                    <a:pt x="363" y="175"/>
                    <a:pt x="368" y="185"/>
                    <a:pt x="369" y="196"/>
                  </a:cubicBezTo>
                  <a:cubicBezTo>
                    <a:pt x="370" y="199"/>
                    <a:pt x="370" y="203"/>
                    <a:pt x="370" y="207"/>
                  </a:cubicBezTo>
                  <a:cubicBezTo>
                    <a:pt x="370" y="210"/>
                    <a:pt x="369" y="213"/>
                    <a:pt x="369" y="216"/>
                  </a:cubicBezTo>
                  <a:cubicBezTo>
                    <a:pt x="369" y="218"/>
                    <a:pt x="369" y="221"/>
                    <a:pt x="370" y="223"/>
                  </a:cubicBezTo>
                  <a:cubicBezTo>
                    <a:pt x="368" y="221"/>
                    <a:pt x="365" y="219"/>
                    <a:pt x="363" y="216"/>
                  </a:cubicBezTo>
                  <a:cubicBezTo>
                    <a:pt x="363" y="216"/>
                    <a:pt x="363" y="216"/>
                    <a:pt x="363" y="216"/>
                  </a:cubicBezTo>
                  <a:cubicBezTo>
                    <a:pt x="363" y="216"/>
                    <a:pt x="363" y="216"/>
                    <a:pt x="363" y="215"/>
                  </a:cubicBezTo>
                  <a:cubicBezTo>
                    <a:pt x="364" y="200"/>
                    <a:pt x="357" y="185"/>
                    <a:pt x="352" y="170"/>
                  </a:cubicBezTo>
                  <a:cubicBezTo>
                    <a:pt x="348" y="157"/>
                    <a:pt x="346" y="144"/>
                    <a:pt x="340" y="132"/>
                  </a:cubicBezTo>
                  <a:cubicBezTo>
                    <a:pt x="341" y="134"/>
                    <a:pt x="342" y="136"/>
                    <a:pt x="343" y="137"/>
                  </a:cubicBezTo>
                  <a:close/>
                  <a:moveTo>
                    <a:pt x="321" y="108"/>
                  </a:moveTo>
                  <a:cubicBezTo>
                    <a:pt x="322" y="110"/>
                    <a:pt x="325" y="112"/>
                    <a:pt x="326" y="114"/>
                  </a:cubicBezTo>
                  <a:cubicBezTo>
                    <a:pt x="326" y="115"/>
                    <a:pt x="326" y="116"/>
                    <a:pt x="326" y="116"/>
                  </a:cubicBezTo>
                  <a:cubicBezTo>
                    <a:pt x="328" y="118"/>
                    <a:pt x="329" y="119"/>
                    <a:pt x="330" y="121"/>
                  </a:cubicBezTo>
                  <a:cubicBezTo>
                    <a:pt x="330" y="121"/>
                    <a:pt x="330" y="121"/>
                    <a:pt x="330" y="121"/>
                  </a:cubicBezTo>
                  <a:cubicBezTo>
                    <a:pt x="331" y="124"/>
                    <a:pt x="331" y="127"/>
                    <a:pt x="334" y="129"/>
                  </a:cubicBezTo>
                  <a:cubicBezTo>
                    <a:pt x="334" y="130"/>
                    <a:pt x="335" y="130"/>
                    <a:pt x="336" y="129"/>
                  </a:cubicBezTo>
                  <a:cubicBezTo>
                    <a:pt x="343" y="143"/>
                    <a:pt x="344" y="158"/>
                    <a:pt x="349" y="172"/>
                  </a:cubicBezTo>
                  <a:cubicBezTo>
                    <a:pt x="354" y="186"/>
                    <a:pt x="360" y="200"/>
                    <a:pt x="361" y="215"/>
                  </a:cubicBezTo>
                  <a:cubicBezTo>
                    <a:pt x="356" y="211"/>
                    <a:pt x="351" y="208"/>
                    <a:pt x="345" y="205"/>
                  </a:cubicBezTo>
                  <a:cubicBezTo>
                    <a:pt x="339" y="201"/>
                    <a:pt x="333" y="198"/>
                    <a:pt x="327" y="195"/>
                  </a:cubicBezTo>
                  <a:cubicBezTo>
                    <a:pt x="328" y="184"/>
                    <a:pt x="322" y="174"/>
                    <a:pt x="317" y="164"/>
                  </a:cubicBezTo>
                  <a:cubicBezTo>
                    <a:pt x="314" y="157"/>
                    <a:pt x="311" y="150"/>
                    <a:pt x="310" y="143"/>
                  </a:cubicBezTo>
                  <a:cubicBezTo>
                    <a:pt x="308" y="135"/>
                    <a:pt x="308" y="129"/>
                    <a:pt x="309" y="121"/>
                  </a:cubicBezTo>
                  <a:cubicBezTo>
                    <a:pt x="309" y="121"/>
                    <a:pt x="308" y="121"/>
                    <a:pt x="308" y="121"/>
                  </a:cubicBezTo>
                  <a:cubicBezTo>
                    <a:pt x="305" y="126"/>
                    <a:pt x="306" y="132"/>
                    <a:pt x="307" y="137"/>
                  </a:cubicBezTo>
                  <a:cubicBezTo>
                    <a:pt x="308" y="145"/>
                    <a:pt x="310" y="152"/>
                    <a:pt x="313" y="159"/>
                  </a:cubicBezTo>
                  <a:cubicBezTo>
                    <a:pt x="318" y="171"/>
                    <a:pt x="324" y="182"/>
                    <a:pt x="325" y="194"/>
                  </a:cubicBezTo>
                  <a:cubicBezTo>
                    <a:pt x="319" y="191"/>
                    <a:pt x="312" y="188"/>
                    <a:pt x="305" y="187"/>
                  </a:cubicBezTo>
                  <a:cubicBezTo>
                    <a:pt x="304" y="187"/>
                    <a:pt x="304" y="186"/>
                    <a:pt x="303" y="186"/>
                  </a:cubicBezTo>
                  <a:cubicBezTo>
                    <a:pt x="303" y="186"/>
                    <a:pt x="303" y="185"/>
                    <a:pt x="303" y="185"/>
                  </a:cubicBezTo>
                  <a:cubicBezTo>
                    <a:pt x="300" y="180"/>
                    <a:pt x="301" y="175"/>
                    <a:pt x="300" y="170"/>
                  </a:cubicBezTo>
                  <a:cubicBezTo>
                    <a:pt x="300" y="164"/>
                    <a:pt x="300" y="158"/>
                    <a:pt x="300" y="153"/>
                  </a:cubicBezTo>
                  <a:cubicBezTo>
                    <a:pt x="300" y="142"/>
                    <a:pt x="302" y="133"/>
                    <a:pt x="306" y="123"/>
                  </a:cubicBezTo>
                  <a:cubicBezTo>
                    <a:pt x="308" y="118"/>
                    <a:pt x="309" y="113"/>
                    <a:pt x="312" y="108"/>
                  </a:cubicBezTo>
                  <a:cubicBezTo>
                    <a:pt x="312" y="108"/>
                    <a:pt x="312" y="108"/>
                    <a:pt x="312" y="107"/>
                  </a:cubicBezTo>
                  <a:cubicBezTo>
                    <a:pt x="312" y="107"/>
                    <a:pt x="312" y="107"/>
                    <a:pt x="312" y="107"/>
                  </a:cubicBezTo>
                  <a:cubicBezTo>
                    <a:pt x="313" y="106"/>
                    <a:pt x="314" y="105"/>
                    <a:pt x="314" y="104"/>
                  </a:cubicBezTo>
                  <a:cubicBezTo>
                    <a:pt x="315" y="103"/>
                    <a:pt x="320" y="107"/>
                    <a:pt x="321" y="108"/>
                  </a:cubicBezTo>
                  <a:close/>
                  <a:moveTo>
                    <a:pt x="297" y="173"/>
                  </a:moveTo>
                  <a:cubicBezTo>
                    <a:pt x="297" y="177"/>
                    <a:pt x="297" y="181"/>
                    <a:pt x="299" y="185"/>
                  </a:cubicBezTo>
                  <a:cubicBezTo>
                    <a:pt x="297" y="185"/>
                    <a:pt x="295" y="184"/>
                    <a:pt x="293" y="184"/>
                  </a:cubicBezTo>
                  <a:cubicBezTo>
                    <a:pt x="293" y="184"/>
                    <a:pt x="293" y="183"/>
                    <a:pt x="293" y="183"/>
                  </a:cubicBezTo>
                  <a:cubicBezTo>
                    <a:pt x="293" y="183"/>
                    <a:pt x="293" y="182"/>
                    <a:pt x="293" y="182"/>
                  </a:cubicBezTo>
                  <a:cubicBezTo>
                    <a:pt x="288" y="170"/>
                    <a:pt x="292" y="155"/>
                    <a:pt x="295" y="142"/>
                  </a:cubicBezTo>
                  <a:cubicBezTo>
                    <a:pt x="297" y="136"/>
                    <a:pt x="298" y="129"/>
                    <a:pt x="300" y="122"/>
                  </a:cubicBezTo>
                  <a:cubicBezTo>
                    <a:pt x="302" y="118"/>
                    <a:pt x="303" y="114"/>
                    <a:pt x="307" y="112"/>
                  </a:cubicBezTo>
                  <a:cubicBezTo>
                    <a:pt x="306" y="114"/>
                    <a:pt x="305" y="116"/>
                    <a:pt x="305" y="117"/>
                  </a:cubicBezTo>
                  <a:cubicBezTo>
                    <a:pt x="303" y="123"/>
                    <a:pt x="300" y="129"/>
                    <a:pt x="299" y="136"/>
                  </a:cubicBezTo>
                  <a:cubicBezTo>
                    <a:pt x="298" y="141"/>
                    <a:pt x="297" y="147"/>
                    <a:pt x="297" y="152"/>
                  </a:cubicBezTo>
                  <a:cubicBezTo>
                    <a:pt x="297" y="159"/>
                    <a:pt x="297" y="166"/>
                    <a:pt x="297" y="173"/>
                  </a:cubicBezTo>
                  <a:close/>
                  <a:moveTo>
                    <a:pt x="239" y="8"/>
                  </a:moveTo>
                  <a:cubicBezTo>
                    <a:pt x="238" y="6"/>
                    <a:pt x="245" y="10"/>
                    <a:pt x="246" y="10"/>
                  </a:cubicBezTo>
                  <a:cubicBezTo>
                    <a:pt x="249" y="12"/>
                    <a:pt x="252" y="14"/>
                    <a:pt x="256" y="16"/>
                  </a:cubicBezTo>
                  <a:cubicBezTo>
                    <a:pt x="264" y="22"/>
                    <a:pt x="272" y="30"/>
                    <a:pt x="279" y="38"/>
                  </a:cubicBezTo>
                  <a:cubicBezTo>
                    <a:pt x="288" y="49"/>
                    <a:pt x="296" y="60"/>
                    <a:pt x="302" y="73"/>
                  </a:cubicBezTo>
                  <a:cubicBezTo>
                    <a:pt x="305" y="80"/>
                    <a:pt x="309" y="86"/>
                    <a:pt x="311" y="93"/>
                  </a:cubicBezTo>
                  <a:cubicBezTo>
                    <a:pt x="312" y="96"/>
                    <a:pt x="313" y="99"/>
                    <a:pt x="315" y="102"/>
                  </a:cubicBezTo>
                  <a:cubicBezTo>
                    <a:pt x="312" y="102"/>
                    <a:pt x="310" y="104"/>
                    <a:pt x="309" y="107"/>
                  </a:cubicBezTo>
                  <a:cubicBezTo>
                    <a:pt x="306" y="108"/>
                    <a:pt x="304" y="110"/>
                    <a:pt x="302" y="112"/>
                  </a:cubicBezTo>
                  <a:cubicBezTo>
                    <a:pt x="302" y="108"/>
                    <a:pt x="300" y="104"/>
                    <a:pt x="299" y="101"/>
                  </a:cubicBezTo>
                  <a:cubicBezTo>
                    <a:pt x="298" y="99"/>
                    <a:pt x="297" y="97"/>
                    <a:pt x="297" y="96"/>
                  </a:cubicBezTo>
                  <a:cubicBezTo>
                    <a:pt x="297" y="96"/>
                    <a:pt x="297" y="96"/>
                    <a:pt x="297" y="95"/>
                  </a:cubicBezTo>
                  <a:cubicBezTo>
                    <a:pt x="298" y="93"/>
                    <a:pt x="297" y="90"/>
                    <a:pt x="297" y="88"/>
                  </a:cubicBezTo>
                  <a:cubicBezTo>
                    <a:pt x="297" y="85"/>
                    <a:pt x="297" y="82"/>
                    <a:pt x="298" y="79"/>
                  </a:cubicBezTo>
                  <a:cubicBezTo>
                    <a:pt x="298" y="79"/>
                    <a:pt x="297" y="79"/>
                    <a:pt x="297" y="79"/>
                  </a:cubicBezTo>
                  <a:cubicBezTo>
                    <a:pt x="296" y="82"/>
                    <a:pt x="296" y="85"/>
                    <a:pt x="296" y="88"/>
                  </a:cubicBezTo>
                  <a:cubicBezTo>
                    <a:pt x="296" y="89"/>
                    <a:pt x="295" y="91"/>
                    <a:pt x="295" y="93"/>
                  </a:cubicBezTo>
                  <a:cubicBezTo>
                    <a:pt x="294" y="91"/>
                    <a:pt x="293" y="89"/>
                    <a:pt x="292" y="87"/>
                  </a:cubicBezTo>
                  <a:cubicBezTo>
                    <a:pt x="293" y="86"/>
                    <a:pt x="293" y="83"/>
                    <a:pt x="293" y="82"/>
                  </a:cubicBezTo>
                  <a:cubicBezTo>
                    <a:pt x="293" y="80"/>
                    <a:pt x="293" y="77"/>
                    <a:pt x="293" y="75"/>
                  </a:cubicBezTo>
                  <a:cubicBezTo>
                    <a:pt x="293" y="74"/>
                    <a:pt x="292" y="74"/>
                    <a:pt x="292" y="75"/>
                  </a:cubicBezTo>
                  <a:cubicBezTo>
                    <a:pt x="291" y="77"/>
                    <a:pt x="291" y="80"/>
                    <a:pt x="291" y="82"/>
                  </a:cubicBezTo>
                  <a:cubicBezTo>
                    <a:pt x="291" y="83"/>
                    <a:pt x="291" y="84"/>
                    <a:pt x="291" y="84"/>
                  </a:cubicBezTo>
                  <a:cubicBezTo>
                    <a:pt x="290" y="83"/>
                    <a:pt x="289" y="82"/>
                    <a:pt x="289" y="81"/>
                  </a:cubicBezTo>
                  <a:cubicBezTo>
                    <a:pt x="289" y="80"/>
                    <a:pt x="288" y="78"/>
                    <a:pt x="288" y="77"/>
                  </a:cubicBezTo>
                  <a:cubicBezTo>
                    <a:pt x="288" y="75"/>
                    <a:pt x="288" y="74"/>
                    <a:pt x="288" y="72"/>
                  </a:cubicBezTo>
                  <a:cubicBezTo>
                    <a:pt x="288" y="71"/>
                    <a:pt x="287" y="71"/>
                    <a:pt x="287" y="72"/>
                  </a:cubicBezTo>
                  <a:cubicBezTo>
                    <a:pt x="287" y="74"/>
                    <a:pt x="287" y="76"/>
                    <a:pt x="287" y="78"/>
                  </a:cubicBezTo>
                  <a:cubicBezTo>
                    <a:pt x="287" y="78"/>
                    <a:pt x="287" y="78"/>
                    <a:pt x="287" y="78"/>
                  </a:cubicBezTo>
                  <a:cubicBezTo>
                    <a:pt x="287" y="78"/>
                    <a:pt x="286" y="77"/>
                    <a:pt x="286" y="76"/>
                  </a:cubicBezTo>
                  <a:cubicBezTo>
                    <a:pt x="285" y="76"/>
                    <a:pt x="284" y="75"/>
                    <a:pt x="284" y="73"/>
                  </a:cubicBezTo>
                  <a:cubicBezTo>
                    <a:pt x="284" y="71"/>
                    <a:pt x="284" y="69"/>
                    <a:pt x="284" y="67"/>
                  </a:cubicBezTo>
                  <a:cubicBezTo>
                    <a:pt x="284" y="64"/>
                    <a:pt x="284" y="62"/>
                    <a:pt x="284" y="59"/>
                  </a:cubicBezTo>
                  <a:cubicBezTo>
                    <a:pt x="284" y="58"/>
                    <a:pt x="284" y="58"/>
                    <a:pt x="284" y="59"/>
                  </a:cubicBezTo>
                  <a:cubicBezTo>
                    <a:pt x="283" y="61"/>
                    <a:pt x="283" y="64"/>
                    <a:pt x="283" y="67"/>
                  </a:cubicBezTo>
                  <a:cubicBezTo>
                    <a:pt x="283" y="68"/>
                    <a:pt x="282" y="70"/>
                    <a:pt x="282" y="71"/>
                  </a:cubicBezTo>
                  <a:cubicBezTo>
                    <a:pt x="281" y="69"/>
                    <a:pt x="279" y="67"/>
                    <a:pt x="277" y="65"/>
                  </a:cubicBezTo>
                  <a:cubicBezTo>
                    <a:pt x="278" y="63"/>
                    <a:pt x="278" y="62"/>
                    <a:pt x="278" y="60"/>
                  </a:cubicBezTo>
                  <a:cubicBezTo>
                    <a:pt x="278" y="58"/>
                    <a:pt x="278" y="56"/>
                    <a:pt x="278" y="55"/>
                  </a:cubicBezTo>
                  <a:cubicBezTo>
                    <a:pt x="278" y="54"/>
                    <a:pt x="277" y="53"/>
                    <a:pt x="277" y="54"/>
                  </a:cubicBezTo>
                  <a:cubicBezTo>
                    <a:pt x="277" y="57"/>
                    <a:pt x="276" y="61"/>
                    <a:pt x="276" y="64"/>
                  </a:cubicBezTo>
                  <a:cubicBezTo>
                    <a:pt x="275" y="63"/>
                    <a:pt x="274" y="61"/>
                    <a:pt x="273" y="60"/>
                  </a:cubicBezTo>
                  <a:cubicBezTo>
                    <a:pt x="273" y="59"/>
                    <a:pt x="273" y="58"/>
                    <a:pt x="273" y="56"/>
                  </a:cubicBezTo>
                  <a:cubicBezTo>
                    <a:pt x="273" y="55"/>
                    <a:pt x="273" y="53"/>
                    <a:pt x="273" y="51"/>
                  </a:cubicBezTo>
                  <a:cubicBezTo>
                    <a:pt x="273" y="50"/>
                    <a:pt x="272" y="50"/>
                    <a:pt x="272" y="51"/>
                  </a:cubicBezTo>
                  <a:cubicBezTo>
                    <a:pt x="272" y="53"/>
                    <a:pt x="272" y="55"/>
                    <a:pt x="272" y="56"/>
                  </a:cubicBezTo>
                  <a:cubicBezTo>
                    <a:pt x="272" y="57"/>
                    <a:pt x="271" y="58"/>
                    <a:pt x="271" y="59"/>
                  </a:cubicBezTo>
                  <a:cubicBezTo>
                    <a:pt x="270" y="58"/>
                    <a:pt x="269" y="57"/>
                    <a:pt x="268" y="56"/>
                  </a:cubicBezTo>
                  <a:cubicBezTo>
                    <a:pt x="268" y="56"/>
                    <a:pt x="268" y="56"/>
                    <a:pt x="268" y="56"/>
                  </a:cubicBezTo>
                  <a:cubicBezTo>
                    <a:pt x="270" y="55"/>
                    <a:pt x="270" y="52"/>
                    <a:pt x="270" y="50"/>
                  </a:cubicBezTo>
                  <a:cubicBezTo>
                    <a:pt x="271" y="48"/>
                    <a:pt x="271" y="46"/>
                    <a:pt x="271" y="44"/>
                  </a:cubicBezTo>
                  <a:cubicBezTo>
                    <a:pt x="271" y="43"/>
                    <a:pt x="270" y="43"/>
                    <a:pt x="270" y="44"/>
                  </a:cubicBezTo>
                  <a:cubicBezTo>
                    <a:pt x="269" y="46"/>
                    <a:pt x="269" y="48"/>
                    <a:pt x="269" y="50"/>
                  </a:cubicBezTo>
                  <a:cubicBezTo>
                    <a:pt x="268" y="52"/>
                    <a:pt x="267" y="54"/>
                    <a:pt x="267" y="56"/>
                  </a:cubicBezTo>
                  <a:cubicBezTo>
                    <a:pt x="267" y="56"/>
                    <a:pt x="267" y="56"/>
                    <a:pt x="267" y="56"/>
                  </a:cubicBezTo>
                  <a:cubicBezTo>
                    <a:pt x="266" y="55"/>
                    <a:pt x="264" y="54"/>
                    <a:pt x="262" y="54"/>
                  </a:cubicBezTo>
                  <a:cubicBezTo>
                    <a:pt x="263" y="52"/>
                    <a:pt x="264" y="49"/>
                    <a:pt x="264" y="47"/>
                  </a:cubicBezTo>
                  <a:cubicBezTo>
                    <a:pt x="265" y="45"/>
                    <a:pt x="265" y="43"/>
                    <a:pt x="265" y="40"/>
                  </a:cubicBezTo>
                  <a:cubicBezTo>
                    <a:pt x="265" y="40"/>
                    <a:pt x="263" y="40"/>
                    <a:pt x="263" y="40"/>
                  </a:cubicBezTo>
                  <a:cubicBezTo>
                    <a:pt x="264" y="43"/>
                    <a:pt x="263" y="45"/>
                    <a:pt x="262" y="47"/>
                  </a:cubicBezTo>
                  <a:cubicBezTo>
                    <a:pt x="262" y="49"/>
                    <a:pt x="261" y="51"/>
                    <a:pt x="261" y="53"/>
                  </a:cubicBezTo>
                  <a:cubicBezTo>
                    <a:pt x="261" y="53"/>
                    <a:pt x="261" y="54"/>
                    <a:pt x="261" y="54"/>
                  </a:cubicBezTo>
                  <a:cubicBezTo>
                    <a:pt x="260" y="54"/>
                    <a:pt x="259" y="54"/>
                    <a:pt x="257" y="54"/>
                  </a:cubicBezTo>
                  <a:cubicBezTo>
                    <a:pt x="257" y="54"/>
                    <a:pt x="257" y="53"/>
                    <a:pt x="257" y="53"/>
                  </a:cubicBezTo>
                  <a:cubicBezTo>
                    <a:pt x="257" y="53"/>
                    <a:pt x="257" y="53"/>
                    <a:pt x="257" y="53"/>
                  </a:cubicBezTo>
                  <a:cubicBezTo>
                    <a:pt x="257" y="51"/>
                    <a:pt x="258" y="49"/>
                    <a:pt x="258" y="48"/>
                  </a:cubicBezTo>
                  <a:cubicBezTo>
                    <a:pt x="258" y="47"/>
                    <a:pt x="258" y="47"/>
                    <a:pt x="257" y="47"/>
                  </a:cubicBezTo>
                  <a:cubicBezTo>
                    <a:pt x="257" y="49"/>
                    <a:pt x="256" y="50"/>
                    <a:pt x="256" y="51"/>
                  </a:cubicBezTo>
                  <a:cubicBezTo>
                    <a:pt x="255" y="49"/>
                    <a:pt x="255" y="48"/>
                    <a:pt x="254" y="46"/>
                  </a:cubicBezTo>
                  <a:cubicBezTo>
                    <a:pt x="254" y="46"/>
                    <a:pt x="254" y="46"/>
                    <a:pt x="254" y="46"/>
                  </a:cubicBezTo>
                  <a:cubicBezTo>
                    <a:pt x="255" y="44"/>
                    <a:pt x="255" y="40"/>
                    <a:pt x="256" y="38"/>
                  </a:cubicBezTo>
                  <a:cubicBezTo>
                    <a:pt x="256" y="35"/>
                    <a:pt x="256" y="32"/>
                    <a:pt x="256" y="28"/>
                  </a:cubicBezTo>
                  <a:cubicBezTo>
                    <a:pt x="256" y="28"/>
                    <a:pt x="255" y="28"/>
                    <a:pt x="255" y="28"/>
                  </a:cubicBezTo>
                  <a:cubicBezTo>
                    <a:pt x="255" y="32"/>
                    <a:pt x="254" y="35"/>
                    <a:pt x="254" y="38"/>
                  </a:cubicBezTo>
                  <a:cubicBezTo>
                    <a:pt x="253" y="40"/>
                    <a:pt x="253" y="42"/>
                    <a:pt x="253" y="43"/>
                  </a:cubicBezTo>
                  <a:cubicBezTo>
                    <a:pt x="248" y="32"/>
                    <a:pt x="243" y="20"/>
                    <a:pt x="238" y="9"/>
                  </a:cubicBezTo>
                  <a:cubicBezTo>
                    <a:pt x="238" y="9"/>
                    <a:pt x="239" y="8"/>
                    <a:pt x="239" y="8"/>
                  </a:cubicBezTo>
                  <a:close/>
                  <a:moveTo>
                    <a:pt x="235" y="9"/>
                  </a:moveTo>
                  <a:cubicBezTo>
                    <a:pt x="236" y="9"/>
                    <a:pt x="236" y="9"/>
                    <a:pt x="237" y="9"/>
                  </a:cubicBezTo>
                  <a:cubicBezTo>
                    <a:pt x="237" y="17"/>
                    <a:pt x="242" y="24"/>
                    <a:pt x="245" y="31"/>
                  </a:cubicBezTo>
                  <a:cubicBezTo>
                    <a:pt x="248" y="40"/>
                    <a:pt x="251" y="48"/>
                    <a:pt x="255" y="56"/>
                  </a:cubicBezTo>
                  <a:cubicBezTo>
                    <a:pt x="255" y="57"/>
                    <a:pt x="255" y="57"/>
                    <a:pt x="255" y="58"/>
                  </a:cubicBezTo>
                  <a:cubicBezTo>
                    <a:pt x="255" y="58"/>
                    <a:pt x="255" y="58"/>
                    <a:pt x="256" y="58"/>
                  </a:cubicBezTo>
                  <a:cubicBezTo>
                    <a:pt x="256" y="58"/>
                    <a:pt x="256" y="58"/>
                    <a:pt x="256" y="58"/>
                  </a:cubicBezTo>
                  <a:cubicBezTo>
                    <a:pt x="256" y="58"/>
                    <a:pt x="257" y="58"/>
                    <a:pt x="258" y="58"/>
                  </a:cubicBezTo>
                  <a:cubicBezTo>
                    <a:pt x="262" y="55"/>
                    <a:pt x="267" y="60"/>
                    <a:pt x="270" y="63"/>
                  </a:cubicBezTo>
                  <a:cubicBezTo>
                    <a:pt x="276" y="68"/>
                    <a:pt x="280" y="75"/>
                    <a:pt x="284" y="81"/>
                  </a:cubicBezTo>
                  <a:cubicBezTo>
                    <a:pt x="291" y="91"/>
                    <a:pt x="300" y="105"/>
                    <a:pt x="298" y="117"/>
                  </a:cubicBezTo>
                  <a:cubicBezTo>
                    <a:pt x="298" y="117"/>
                    <a:pt x="298" y="118"/>
                    <a:pt x="298" y="118"/>
                  </a:cubicBezTo>
                  <a:cubicBezTo>
                    <a:pt x="298" y="120"/>
                    <a:pt x="297" y="122"/>
                    <a:pt x="296" y="123"/>
                  </a:cubicBezTo>
                  <a:cubicBezTo>
                    <a:pt x="294" y="131"/>
                    <a:pt x="293" y="138"/>
                    <a:pt x="291" y="146"/>
                  </a:cubicBezTo>
                  <a:cubicBezTo>
                    <a:pt x="289" y="154"/>
                    <a:pt x="286" y="164"/>
                    <a:pt x="287" y="174"/>
                  </a:cubicBezTo>
                  <a:cubicBezTo>
                    <a:pt x="284" y="170"/>
                    <a:pt x="281" y="166"/>
                    <a:pt x="278" y="162"/>
                  </a:cubicBezTo>
                  <a:cubicBezTo>
                    <a:pt x="270" y="150"/>
                    <a:pt x="262" y="137"/>
                    <a:pt x="255" y="124"/>
                  </a:cubicBezTo>
                  <a:cubicBezTo>
                    <a:pt x="251" y="117"/>
                    <a:pt x="248" y="110"/>
                    <a:pt x="245" y="102"/>
                  </a:cubicBezTo>
                  <a:cubicBezTo>
                    <a:pt x="245" y="102"/>
                    <a:pt x="245" y="102"/>
                    <a:pt x="245" y="102"/>
                  </a:cubicBezTo>
                  <a:cubicBezTo>
                    <a:pt x="245" y="100"/>
                    <a:pt x="245" y="97"/>
                    <a:pt x="244" y="95"/>
                  </a:cubicBezTo>
                  <a:cubicBezTo>
                    <a:pt x="244" y="93"/>
                    <a:pt x="244" y="91"/>
                    <a:pt x="244" y="89"/>
                  </a:cubicBezTo>
                  <a:cubicBezTo>
                    <a:pt x="244" y="87"/>
                    <a:pt x="242" y="87"/>
                    <a:pt x="242" y="89"/>
                  </a:cubicBezTo>
                  <a:cubicBezTo>
                    <a:pt x="242" y="91"/>
                    <a:pt x="242" y="93"/>
                    <a:pt x="242" y="95"/>
                  </a:cubicBezTo>
                  <a:cubicBezTo>
                    <a:pt x="241" y="92"/>
                    <a:pt x="241" y="88"/>
                    <a:pt x="240" y="85"/>
                  </a:cubicBezTo>
                  <a:cubicBezTo>
                    <a:pt x="239" y="72"/>
                    <a:pt x="239" y="60"/>
                    <a:pt x="236" y="47"/>
                  </a:cubicBezTo>
                  <a:cubicBezTo>
                    <a:pt x="235" y="47"/>
                    <a:pt x="235" y="46"/>
                    <a:pt x="234" y="46"/>
                  </a:cubicBezTo>
                  <a:cubicBezTo>
                    <a:pt x="232" y="46"/>
                    <a:pt x="233" y="34"/>
                    <a:pt x="232" y="32"/>
                  </a:cubicBezTo>
                  <a:cubicBezTo>
                    <a:pt x="231" y="26"/>
                    <a:pt x="229" y="21"/>
                    <a:pt x="229" y="16"/>
                  </a:cubicBezTo>
                  <a:cubicBezTo>
                    <a:pt x="229" y="15"/>
                    <a:pt x="229" y="15"/>
                    <a:pt x="228" y="15"/>
                  </a:cubicBezTo>
                  <a:cubicBezTo>
                    <a:pt x="230" y="11"/>
                    <a:pt x="232" y="5"/>
                    <a:pt x="235" y="9"/>
                  </a:cubicBezTo>
                  <a:close/>
                  <a:moveTo>
                    <a:pt x="269" y="165"/>
                  </a:moveTo>
                  <a:cubicBezTo>
                    <a:pt x="262" y="157"/>
                    <a:pt x="255" y="149"/>
                    <a:pt x="250" y="140"/>
                  </a:cubicBezTo>
                  <a:cubicBezTo>
                    <a:pt x="240" y="123"/>
                    <a:pt x="233" y="106"/>
                    <a:pt x="228" y="87"/>
                  </a:cubicBezTo>
                  <a:cubicBezTo>
                    <a:pt x="223" y="68"/>
                    <a:pt x="220" y="49"/>
                    <a:pt x="224" y="29"/>
                  </a:cubicBezTo>
                  <a:cubicBezTo>
                    <a:pt x="225" y="27"/>
                    <a:pt x="225" y="25"/>
                    <a:pt x="226" y="23"/>
                  </a:cubicBezTo>
                  <a:cubicBezTo>
                    <a:pt x="226" y="28"/>
                    <a:pt x="229" y="32"/>
                    <a:pt x="229" y="37"/>
                  </a:cubicBezTo>
                  <a:cubicBezTo>
                    <a:pt x="229" y="41"/>
                    <a:pt x="227" y="48"/>
                    <a:pt x="232" y="50"/>
                  </a:cubicBezTo>
                  <a:cubicBezTo>
                    <a:pt x="235" y="61"/>
                    <a:pt x="234" y="74"/>
                    <a:pt x="236" y="86"/>
                  </a:cubicBezTo>
                  <a:cubicBezTo>
                    <a:pt x="238" y="98"/>
                    <a:pt x="243" y="110"/>
                    <a:pt x="249" y="121"/>
                  </a:cubicBezTo>
                  <a:cubicBezTo>
                    <a:pt x="255" y="134"/>
                    <a:pt x="263" y="146"/>
                    <a:pt x="271" y="158"/>
                  </a:cubicBezTo>
                  <a:cubicBezTo>
                    <a:pt x="274" y="163"/>
                    <a:pt x="277" y="168"/>
                    <a:pt x="281" y="172"/>
                  </a:cubicBezTo>
                  <a:cubicBezTo>
                    <a:pt x="282" y="174"/>
                    <a:pt x="285" y="176"/>
                    <a:pt x="288" y="178"/>
                  </a:cubicBezTo>
                  <a:cubicBezTo>
                    <a:pt x="288" y="179"/>
                    <a:pt x="288" y="181"/>
                    <a:pt x="289" y="182"/>
                  </a:cubicBezTo>
                  <a:cubicBezTo>
                    <a:pt x="281" y="178"/>
                    <a:pt x="275" y="171"/>
                    <a:pt x="269" y="165"/>
                  </a:cubicBezTo>
                  <a:close/>
                  <a:moveTo>
                    <a:pt x="275" y="184"/>
                  </a:moveTo>
                  <a:cubicBezTo>
                    <a:pt x="279" y="184"/>
                    <a:pt x="284" y="185"/>
                    <a:pt x="289" y="186"/>
                  </a:cubicBezTo>
                  <a:cubicBezTo>
                    <a:pt x="289" y="187"/>
                    <a:pt x="290" y="187"/>
                    <a:pt x="290" y="187"/>
                  </a:cubicBezTo>
                  <a:cubicBezTo>
                    <a:pt x="291" y="187"/>
                    <a:pt x="291" y="187"/>
                    <a:pt x="292" y="187"/>
                  </a:cubicBezTo>
                  <a:cubicBezTo>
                    <a:pt x="294" y="188"/>
                    <a:pt x="296" y="188"/>
                    <a:pt x="298" y="188"/>
                  </a:cubicBezTo>
                  <a:cubicBezTo>
                    <a:pt x="306" y="190"/>
                    <a:pt x="314" y="192"/>
                    <a:pt x="321" y="196"/>
                  </a:cubicBezTo>
                  <a:cubicBezTo>
                    <a:pt x="337" y="205"/>
                    <a:pt x="354" y="211"/>
                    <a:pt x="366" y="224"/>
                  </a:cubicBezTo>
                  <a:cubicBezTo>
                    <a:pt x="372" y="231"/>
                    <a:pt x="378" y="237"/>
                    <a:pt x="384" y="244"/>
                  </a:cubicBezTo>
                  <a:cubicBezTo>
                    <a:pt x="390" y="250"/>
                    <a:pt x="394" y="257"/>
                    <a:pt x="398" y="264"/>
                  </a:cubicBezTo>
                  <a:cubicBezTo>
                    <a:pt x="406" y="276"/>
                    <a:pt x="416" y="289"/>
                    <a:pt x="422" y="303"/>
                  </a:cubicBezTo>
                  <a:cubicBezTo>
                    <a:pt x="421" y="303"/>
                    <a:pt x="421" y="304"/>
                    <a:pt x="421" y="304"/>
                  </a:cubicBezTo>
                  <a:cubicBezTo>
                    <a:pt x="420" y="305"/>
                    <a:pt x="419" y="307"/>
                    <a:pt x="418" y="308"/>
                  </a:cubicBezTo>
                  <a:cubicBezTo>
                    <a:pt x="418" y="307"/>
                    <a:pt x="418" y="307"/>
                    <a:pt x="418" y="307"/>
                  </a:cubicBezTo>
                  <a:cubicBezTo>
                    <a:pt x="406" y="285"/>
                    <a:pt x="397" y="261"/>
                    <a:pt x="378" y="244"/>
                  </a:cubicBezTo>
                  <a:cubicBezTo>
                    <a:pt x="369" y="235"/>
                    <a:pt x="359" y="228"/>
                    <a:pt x="349" y="220"/>
                  </a:cubicBezTo>
                  <a:cubicBezTo>
                    <a:pt x="339" y="212"/>
                    <a:pt x="330" y="203"/>
                    <a:pt x="319" y="197"/>
                  </a:cubicBezTo>
                  <a:cubicBezTo>
                    <a:pt x="308" y="192"/>
                    <a:pt x="295" y="189"/>
                    <a:pt x="283" y="187"/>
                  </a:cubicBezTo>
                  <a:cubicBezTo>
                    <a:pt x="272" y="186"/>
                    <a:pt x="261" y="184"/>
                    <a:pt x="250" y="186"/>
                  </a:cubicBezTo>
                  <a:cubicBezTo>
                    <a:pt x="239" y="187"/>
                    <a:pt x="229" y="191"/>
                    <a:pt x="219" y="198"/>
                  </a:cubicBezTo>
                  <a:cubicBezTo>
                    <a:pt x="209" y="205"/>
                    <a:pt x="206" y="214"/>
                    <a:pt x="201" y="225"/>
                  </a:cubicBezTo>
                  <a:cubicBezTo>
                    <a:pt x="200" y="226"/>
                    <a:pt x="202" y="227"/>
                    <a:pt x="202" y="226"/>
                  </a:cubicBezTo>
                  <a:cubicBezTo>
                    <a:pt x="206" y="221"/>
                    <a:pt x="208" y="216"/>
                    <a:pt x="211" y="211"/>
                  </a:cubicBezTo>
                  <a:cubicBezTo>
                    <a:pt x="215" y="206"/>
                    <a:pt x="220" y="202"/>
                    <a:pt x="226" y="198"/>
                  </a:cubicBezTo>
                  <a:cubicBezTo>
                    <a:pt x="236" y="192"/>
                    <a:pt x="246" y="189"/>
                    <a:pt x="258" y="189"/>
                  </a:cubicBezTo>
                  <a:cubicBezTo>
                    <a:pt x="270" y="189"/>
                    <a:pt x="282" y="190"/>
                    <a:pt x="294" y="193"/>
                  </a:cubicBezTo>
                  <a:cubicBezTo>
                    <a:pt x="305" y="195"/>
                    <a:pt x="316" y="198"/>
                    <a:pt x="325" y="205"/>
                  </a:cubicBezTo>
                  <a:cubicBezTo>
                    <a:pt x="334" y="212"/>
                    <a:pt x="343" y="219"/>
                    <a:pt x="352" y="226"/>
                  </a:cubicBezTo>
                  <a:cubicBezTo>
                    <a:pt x="361" y="233"/>
                    <a:pt x="371" y="240"/>
                    <a:pt x="379" y="249"/>
                  </a:cubicBezTo>
                  <a:cubicBezTo>
                    <a:pt x="388" y="258"/>
                    <a:pt x="394" y="269"/>
                    <a:pt x="401" y="281"/>
                  </a:cubicBezTo>
                  <a:cubicBezTo>
                    <a:pt x="403" y="285"/>
                    <a:pt x="405" y="289"/>
                    <a:pt x="407" y="293"/>
                  </a:cubicBezTo>
                  <a:cubicBezTo>
                    <a:pt x="400" y="284"/>
                    <a:pt x="391" y="275"/>
                    <a:pt x="383" y="266"/>
                  </a:cubicBezTo>
                  <a:cubicBezTo>
                    <a:pt x="376" y="260"/>
                    <a:pt x="370" y="253"/>
                    <a:pt x="362" y="247"/>
                  </a:cubicBezTo>
                  <a:cubicBezTo>
                    <a:pt x="357" y="242"/>
                    <a:pt x="351" y="238"/>
                    <a:pt x="344" y="236"/>
                  </a:cubicBezTo>
                  <a:cubicBezTo>
                    <a:pt x="343" y="236"/>
                    <a:pt x="343" y="237"/>
                    <a:pt x="344" y="237"/>
                  </a:cubicBezTo>
                  <a:cubicBezTo>
                    <a:pt x="360" y="243"/>
                    <a:pt x="372" y="258"/>
                    <a:pt x="384" y="270"/>
                  </a:cubicBezTo>
                  <a:cubicBezTo>
                    <a:pt x="395" y="281"/>
                    <a:pt x="406" y="293"/>
                    <a:pt x="413" y="306"/>
                  </a:cubicBezTo>
                  <a:cubicBezTo>
                    <a:pt x="413" y="306"/>
                    <a:pt x="413" y="306"/>
                    <a:pt x="413" y="306"/>
                  </a:cubicBezTo>
                  <a:cubicBezTo>
                    <a:pt x="412" y="305"/>
                    <a:pt x="411" y="304"/>
                    <a:pt x="409" y="303"/>
                  </a:cubicBezTo>
                  <a:cubicBezTo>
                    <a:pt x="405" y="298"/>
                    <a:pt x="402" y="294"/>
                    <a:pt x="398" y="289"/>
                  </a:cubicBezTo>
                  <a:cubicBezTo>
                    <a:pt x="389" y="280"/>
                    <a:pt x="378" y="273"/>
                    <a:pt x="368" y="265"/>
                  </a:cubicBezTo>
                  <a:cubicBezTo>
                    <a:pt x="368" y="264"/>
                    <a:pt x="367" y="265"/>
                    <a:pt x="368" y="265"/>
                  </a:cubicBezTo>
                  <a:cubicBezTo>
                    <a:pt x="377" y="274"/>
                    <a:pt x="388" y="281"/>
                    <a:pt x="396" y="291"/>
                  </a:cubicBezTo>
                  <a:cubicBezTo>
                    <a:pt x="400" y="295"/>
                    <a:pt x="404" y="300"/>
                    <a:pt x="408" y="304"/>
                  </a:cubicBezTo>
                  <a:cubicBezTo>
                    <a:pt x="408" y="305"/>
                    <a:pt x="408" y="305"/>
                    <a:pt x="409" y="306"/>
                  </a:cubicBezTo>
                  <a:cubicBezTo>
                    <a:pt x="404" y="302"/>
                    <a:pt x="398" y="299"/>
                    <a:pt x="393" y="295"/>
                  </a:cubicBezTo>
                  <a:cubicBezTo>
                    <a:pt x="388" y="290"/>
                    <a:pt x="383" y="285"/>
                    <a:pt x="376" y="282"/>
                  </a:cubicBezTo>
                  <a:cubicBezTo>
                    <a:pt x="376" y="282"/>
                    <a:pt x="376" y="282"/>
                    <a:pt x="376" y="283"/>
                  </a:cubicBezTo>
                  <a:cubicBezTo>
                    <a:pt x="388" y="292"/>
                    <a:pt x="401" y="301"/>
                    <a:pt x="412" y="311"/>
                  </a:cubicBezTo>
                  <a:cubicBezTo>
                    <a:pt x="412" y="311"/>
                    <a:pt x="412" y="311"/>
                    <a:pt x="412" y="311"/>
                  </a:cubicBezTo>
                  <a:cubicBezTo>
                    <a:pt x="399" y="301"/>
                    <a:pt x="384" y="291"/>
                    <a:pt x="368" y="285"/>
                  </a:cubicBezTo>
                  <a:cubicBezTo>
                    <a:pt x="359" y="282"/>
                    <a:pt x="349" y="280"/>
                    <a:pt x="341" y="276"/>
                  </a:cubicBezTo>
                  <a:cubicBezTo>
                    <a:pt x="334" y="272"/>
                    <a:pt x="327" y="268"/>
                    <a:pt x="319" y="266"/>
                  </a:cubicBezTo>
                  <a:cubicBezTo>
                    <a:pt x="319" y="266"/>
                    <a:pt x="319" y="266"/>
                    <a:pt x="319" y="266"/>
                  </a:cubicBezTo>
                  <a:cubicBezTo>
                    <a:pt x="321" y="269"/>
                    <a:pt x="324" y="270"/>
                    <a:pt x="328" y="271"/>
                  </a:cubicBezTo>
                  <a:cubicBezTo>
                    <a:pt x="332" y="273"/>
                    <a:pt x="337" y="276"/>
                    <a:pt x="341" y="278"/>
                  </a:cubicBezTo>
                  <a:cubicBezTo>
                    <a:pt x="349" y="281"/>
                    <a:pt x="357" y="284"/>
                    <a:pt x="364" y="286"/>
                  </a:cubicBezTo>
                  <a:cubicBezTo>
                    <a:pt x="373" y="290"/>
                    <a:pt x="383" y="293"/>
                    <a:pt x="391" y="299"/>
                  </a:cubicBezTo>
                  <a:cubicBezTo>
                    <a:pt x="397" y="304"/>
                    <a:pt x="403" y="308"/>
                    <a:pt x="409" y="313"/>
                  </a:cubicBezTo>
                  <a:cubicBezTo>
                    <a:pt x="409" y="313"/>
                    <a:pt x="408" y="313"/>
                    <a:pt x="408" y="312"/>
                  </a:cubicBezTo>
                  <a:cubicBezTo>
                    <a:pt x="407" y="312"/>
                    <a:pt x="407" y="311"/>
                    <a:pt x="406" y="311"/>
                  </a:cubicBezTo>
                  <a:cubicBezTo>
                    <a:pt x="405" y="310"/>
                    <a:pt x="404" y="310"/>
                    <a:pt x="404" y="309"/>
                  </a:cubicBezTo>
                  <a:cubicBezTo>
                    <a:pt x="403" y="308"/>
                    <a:pt x="402" y="307"/>
                    <a:pt x="400" y="307"/>
                  </a:cubicBezTo>
                  <a:cubicBezTo>
                    <a:pt x="396" y="304"/>
                    <a:pt x="392" y="301"/>
                    <a:pt x="388" y="299"/>
                  </a:cubicBezTo>
                  <a:cubicBezTo>
                    <a:pt x="379" y="294"/>
                    <a:pt x="369" y="292"/>
                    <a:pt x="360" y="288"/>
                  </a:cubicBezTo>
                  <a:cubicBezTo>
                    <a:pt x="350" y="284"/>
                    <a:pt x="340" y="281"/>
                    <a:pt x="331" y="277"/>
                  </a:cubicBezTo>
                  <a:cubicBezTo>
                    <a:pt x="321" y="273"/>
                    <a:pt x="311" y="271"/>
                    <a:pt x="302" y="265"/>
                  </a:cubicBezTo>
                  <a:cubicBezTo>
                    <a:pt x="302" y="265"/>
                    <a:pt x="301" y="266"/>
                    <a:pt x="302" y="266"/>
                  </a:cubicBezTo>
                  <a:cubicBezTo>
                    <a:pt x="308" y="273"/>
                    <a:pt x="318" y="274"/>
                    <a:pt x="327" y="277"/>
                  </a:cubicBezTo>
                  <a:cubicBezTo>
                    <a:pt x="337" y="281"/>
                    <a:pt x="347" y="285"/>
                    <a:pt x="358" y="289"/>
                  </a:cubicBezTo>
                  <a:cubicBezTo>
                    <a:pt x="368" y="294"/>
                    <a:pt x="379" y="295"/>
                    <a:pt x="389" y="301"/>
                  </a:cubicBezTo>
                  <a:cubicBezTo>
                    <a:pt x="391" y="302"/>
                    <a:pt x="394" y="303"/>
                    <a:pt x="396" y="305"/>
                  </a:cubicBezTo>
                  <a:cubicBezTo>
                    <a:pt x="391" y="303"/>
                    <a:pt x="385" y="301"/>
                    <a:pt x="380" y="299"/>
                  </a:cubicBezTo>
                  <a:cubicBezTo>
                    <a:pt x="372" y="296"/>
                    <a:pt x="365" y="293"/>
                    <a:pt x="358" y="291"/>
                  </a:cubicBezTo>
                  <a:cubicBezTo>
                    <a:pt x="351" y="289"/>
                    <a:pt x="344" y="287"/>
                    <a:pt x="338" y="285"/>
                  </a:cubicBezTo>
                  <a:cubicBezTo>
                    <a:pt x="323" y="281"/>
                    <a:pt x="310" y="276"/>
                    <a:pt x="295" y="273"/>
                  </a:cubicBezTo>
                  <a:cubicBezTo>
                    <a:pt x="282" y="270"/>
                    <a:pt x="268" y="268"/>
                    <a:pt x="254" y="266"/>
                  </a:cubicBezTo>
                  <a:cubicBezTo>
                    <a:pt x="253" y="266"/>
                    <a:pt x="252" y="267"/>
                    <a:pt x="253" y="268"/>
                  </a:cubicBezTo>
                  <a:cubicBezTo>
                    <a:pt x="258" y="270"/>
                    <a:pt x="264" y="270"/>
                    <a:pt x="269" y="271"/>
                  </a:cubicBezTo>
                  <a:cubicBezTo>
                    <a:pt x="277" y="271"/>
                    <a:pt x="285" y="273"/>
                    <a:pt x="293" y="274"/>
                  </a:cubicBezTo>
                  <a:cubicBezTo>
                    <a:pt x="307" y="278"/>
                    <a:pt x="321" y="281"/>
                    <a:pt x="335" y="285"/>
                  </a:cubicBezTo>
                  <a:cubicBezTo>
                    <a:pt x="351" y="290"/>
                    <a:pt x="366" y="296"/>
                    <a:pt x="381" y="301"/>
                  </a:cubicBezTo>
                  <a:cubicBezTo>
                    <a:pt x="388" y="304"/>
                    <a:pt x="395" y="307"/>
                    <a:pt x="402" y="311"/>
                  </a:cubicBezTo>
                  <a:cubicBezTo>
                    <a:pt x="402" y="311"/>
                    <a:pt x="403" y="311"/>
                    <a:pt x="403" y="312"/>
                  </a:cubicBezTo>
                  <a:cubicBezTo>
                    <a:pt x="398" y="309"/>
                    <a:pt x="392" y="308"/>
                    <a:pt x="388" y="307"/>
                  </a:cubicBezTo>
                  <a:cubicBezTo>
                    <a:pt x="383" y="305"/>
                    <a:pt x="379" y="302"/>
                    <a:pt x="374" y="301"/>
                  </a:cubicBezTo>
                  <a:cubicBezTo>
                    <a:pt x="370" y="300"/>
                    <a:pt x="365" y="299"/>
                    <a:pt x="361" y="298"/>
                  </a:cubicBezTo>
                  <a:cubicBezTo>
                    <a:pt x="361" y="298"/>
                    <a:pt x="360" y="299"/>
                    <a:pt x="361" y="299"/>
                  </a:cubicBezTo>
                  <a:cubicBezTo>
                    <a:pt x="365" y="301"/>
                    <a:pt x="369" y="302"/>
                    <a:pt x="374" y="303"/>
                  </a:cubicBezTo>
                  <a:cubicBezTo>
                    <a:pt x="375" y="303"/>
                    <a:pt x="377" y="304"/>
                    <a:pt x="378" y="304"/>
                  </a:cubicBezTo>
                  <a:cubicBezTo>
                    <a:pt x="377" y="304"/>
                    <a:pt x="376" y="304"/>
                    <a:pt x="375" y="304"/>
                  </a:cubicBezTo>
                  <a:cubicBezTo>
                    <a:pt x="374" y="304"/>
                    <a:pt x="374" y="304"/>
                    <a:pt x="374" y="304"/>
                  </a:cubicBezTo>
                  <a:cubicBezTo>
                    <a:pt x="378" y="306"/>
                    <a:pt x="383" y="306"/>
                    <a:pt x="386" y="309"/>
                  </a:cubicBezTo>
                  <a:cubicBezTo>
                    <a:pt x="386" y="309"/>
                    <a:pt x="386" y="309"/>
                    <a:pt x="386" y="309"/>
                  </a:cubicBezTo>
                  <a:cubicBezTo>
                    <a:pt x="385" y="308"/>
                    <a:pt x="384" y="307"/>
                    <a:pt x="384" y="307"/>
                  </a:cubicBezTo>
                  <a:cubicBezTo>
                    <a:pt x="384" y="307"/>
                    <a:pt x="385" y="307"/>
                    <a:pt x="386" y="307"/>
                  </a:cubicBezTo>
                  <a:cubicBezTo>
                    <a:pt x="390" y="309"/>
                    <a:pt x="394" y="310"/>
                    <a:pt x="398" y="312"/>
                  </a:cubicBezTo>
                  <a:cubicBezTo>
                    <a:pt x="400" y="313"/>
                    <a:pt x="401" y="313"/>
                    <a:pt x="403" y="314"/>
                  </a:cubicBezTo>
                  <a:cubicBezTo>
                    <a:pt x="392" y="310"/>
                    <a:pt x="374" y="308"/>
                    <a:pt x="371" y="308"/>
                  </a:cubicBezTo>
                  <a:cubicBezTo>
                    <a:pt x="361" y="306"/>
                    <a:pt x="351" y="305"/>
                    <a:pt x="340" y="305"/>
                  </a:cubicBezTo>
                  <a:cubicBezTo>
                    <a:pt x="328" y="306"/>
                    <a:pt x="314" y="307"/>
                    <a:pt x="302" y="312"/>
                  </a:cubicBezTo>
                  <a:cubicBezTo>
                    <a:pt x="298" y="313"/>
                    <a:pt x="293" y="316"/>
                    <a:pt x="289" y="318"/>
                  </a:cubicBezTo>
                  <a:cubicBezTo>
                    <a:pt x="282" y="322"/>
                    <a:pt x="275" y="326"/>
                    <a:pt x="269" y="331"/>
                  </a:cubicBezTo>
                  <a:cubicBezTo>
                    <a:pt x="265" y="334"/>
                    <a:pt x="262" y="338"/>
                    <a:pt x="259" y="341"/>
                  </a:cubicBezTo>
                  <a:cubicBezTo>
                    <a:pt x="258" y="341"/>
                    <a:pt x="258" y="341"/>
                    <a:pt x="258" y="341"/>
                  </a:cubicBezTo>
                  <a:cubicBezTo>
                    <a:pt x="252" y="344"/>
                    <a:pt x="242" y="339"/>
                    <a:pt x="237" y="337"/>
                  </a:cubicBezTo>
                  <a:cubicBezTo>
                    <a:pt x="229" y="333"/>
                    <a:pt x="221" y="329"/>
                    <a:pt x="215" y="323"/>
                  </a:cubicBezTo>
                  <a:cubicBezTo>
                    <a:pt x="205" y="313"/>
                    <a:pt x="194" y="302"/>
                    <a:pt x="188" y="289"/>
                  </a:cubicBezTo>
                  <a:cubicBezTo>
                    <a:pt x="185" y="283"/>
                    <a:pt x="181" y="273"/>
                    <a:pt x="183" y="266"/>
                  </a:cubicBezTo>
                  <a:cubicBezTo>
                    <a:pt x="185" y="263"/>
                    <a:pt x="187" y="260"/>
                    <a:pt x="189" y="257"/>
                  </a:cubicBezTo>
                  <a:cubicBezTo>
                    <a:pt x="189" y="256"/>
                    <a:pt x="190" y="255"/>
                    <a:pt x="190" y="254"/>
                  </a:cubicBezTo>
                  <a:cubicBezTo>
                    <a:pt x="196" y="251"/>
                    <a:pt x="199" y="241"/>
                    <a:pt x="199" y="234"/>
                  </a:cubicBezTo>
                  <a:cubicBezTo>
                    <a:pt x="200" y="228"/>
                    <a:pt x="197" y="220"/>
                    <a:pt x="198" y="213"/>
                  </a:cubicBezTo>
                  <a:cubicBezTo>
                    <a:pt x="198" y="213"/>
                    <a:pt x="198" y="212"/>
                    <a:pt x="199" y="212"/>
                  </a:cubicBezTo>
                  <a:cubicBezTo>
                    <a:pt x="205" y="199"/>
                    <a:pt x="219" y="191"/>
                    <a:pt x="232" y="187"/>
                  </a:cubicBezTo>
                  <a:cubicBezTo>
                    <a:pt x="246" y="182"/>
                    <a:pt x="260" y="182"/>
                    <a:pt x="275" y="184"/>
                  </a:cubicBezTo>
                  <a:close/>
                  <a:moveTo>
                    <a:pt x="155" y="52"/>
                  </a:moveTo>
                  <a:cubicBezTo>
                    <a:pt x="155" y="52"/>
                    <a:pt x="155" y="52"/>
                    <a:pt x="155" y="52"/>
                  </a:cubicBezTo>
                  <a:cubicBezTo>
                    <a:pt x="155" y="52"/>
                    <a:pt x="155" y="52"/>
                    <a:pt x="156" y="53"/>
                  </a:cubicBezTo>
                  <a:cubicBezTo>
                    <a:pt x="157" y="53"/>
                    <a:pt x="157" y="53"/>
                    <a:pt x="158" y="52"/>
                  </a:cubicBezTo>
                  <a:cubicBezTo>
                    <a:pt x="165" y="43"/>
                    <a:pt x="176" y="58"/>
                    <a:pt x="181" y="63"/>
                  </a:cubicBezTo>
                  <a:cubicBezTo>
                    <a:pt x="182" y="64"/>
                    <a:pt x="184" y="66"/>
                    <a:pt x="186" y="67"/>
                  </a:cubicBezTo>
                  <a:cubicBezTo>
                    <a:pt x="188" y="70"/>
                    <a:pt x="190" y="74"/>
                    <a:pt x="192" y="78"/>
                  </a:cubicBezTo>
                  <a:cubicBezTo>
                    <a:pt x="193" y="79"/>
                    <a:pt x="194" y="80"/>
                    <a:pt x="195" y="80"/>
                  </a:cubicBezTo>
                  <a:cubicBezTo>
                    <a:pt x="195" y="80"/>
                    <a:pt x="194" y="81"/>
                    <a:pt x="194" y="81"/>
                  </a:cubicBezTo>
                  <a:cubicBezTo>
                    <a:pt x="194" y="84"/>
                    <a:pt x="196" y="88"/>
                    <a:pt x="196" y="91"/>
                  </a:cubicBezTo>
                  <a:cubicBezTo>
                    <a:pt x="197" y="95"/>
                    <a:pt x="197" y="99"/>
                    <a:pt x="200" y="101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01" y="98"/>
                    <a:pt x="199" y="94"/>
                    <a:pt x="199" y="91"/>
                  </a:cubicBezTo>
                  <a:cubicBezTo>
                    <a:pt x="198" y="88"/>
                    <a:pt x="198" y="85"/>
                    <a:pt x="197" y="83"/>
                  </a:cubicBezTo>
                  <a:cubicBezTo>
                    <a:pt x="201" y="87"/>
                    <a:pt x="205" y="91"/>
                    <a:pt x="208" y="96"/>
                  </a:cubicBezTo>
                  <a:cubicBezTo>
                    <a:pt x="212" y="103"/>
                    <a:pt x="215" y="110"/>
                    <a:pt x="220" y="117"/>
                  </a:cubicBezTo>
                  <a:cubicBezTo>
                    <a:pt x="225" y="123"/>
                    <a:pt x="230" y="130"/>
                    <a:pt x="233" y="139"/>
                  </a:cubicBezTo>
                  <a:cubicBezTo>
                    <a:pt x="235" y="146"/>
                    <a:pt x="237" y="153"/>
                    <a:pt x="238" y="161"/>
                  </a:cubicBezTo>
                  <a:cubicBezTo>
                    <a:pt x="239" y="165"/>
                    <a:pt x="239" y="168"/>
                    <a:pt x="240" y="172"/>
                  </a:cubicBezTo>
                  <a:cubicBezTo>
                    <a:pt x="240" y="175"/>
                    <a:pt x="240" y="178"/>
                    <a:pt x="241" y="180"/>
                  </a:cubicBezTo>
                  <a:cubicBezTo>
                    <a:pt x="238" y="181"/>
                    <a:pt x="235" y="182"/>
                    <a:pt x="232" y="183"/>
                  </a:cubicBezTo>
                  <a:cubicBezTo>
                    <a:pt x="233" y="179"/>
                    <a:pt x="234" y="174"/>
                    <a:pt x="235" y="170"/>
                  </a:cubicBezTo>
                  <a:cubicBezTo>
                    <a:pt x="236" y="168"/>
                    <a:pt x="238" y="163"/>
                    <a:pt x="237" y="161"/>
                  </a:cubicBezTo>
                  <a:cubicBezTo>
                    <a:pt x="236" y="160"/>
                    <a:pt x="234" y="166"/>
                    <a:pt x="234" y="166"/>
                  </a:cubicBezTo>
                  <a:cubicBezTo>
                    <a:pt x="232" y="172"/>
                    <a:pt x="231" y="177"/>
                    <a:pt x="229" y="183"/>
                  </a:cubicBezTo>
                  <a:cubicBezTo>
                    <a:pt x="229" y="183"/>
                    <a:pt x="229" y="183"/>
                    <a:pt x="229" y="184"/>
                  </a:cubicBezTo>
                  <a:cubicBezTo>
                    <a:pt x="228" y="184"/>
                    <a:pt x="227" y="185"/>
                    <a:pt x="225" y="185"/>
                  </a:cubicBezTo>
                  <a:cubicBezTo>
                    <a:pt x="225" y="185"/>
                    <a:pt x="225" y="185"/>
                    <a:pt x="225" y="185"/>
                  </a:cubicBezTo>
                  <a:cubicBezTo>
                    <a:pt x="226" y="184"/>
                    <a:pt x="227" y="183"/>
                    <a:pt x="227" y="181"/>
                  </a:cubicBezTo>
                  <a:cubicBezTo>
                    <a:pt x="232" y="170"/>
                    <a:pt x="234" y="159"/>
                    <a:pt x="234" y="147"/>
                  </a:cubicBezTo>
                  <a:cubicBezTo>
                    <a:pt x="234" y="147"/>
                    <a:pt x="233" y="146"/>
                    <a:pt x="233" y="147"/>
                  </a:cubicBezTo>
                  <a:cubicBezTo>
                    <a:pt x="232" y="155"/>
                    <a:pt x="232" y="164"/>
                    <a:pt x="229" y="171"/>
                  </a:cubicBezTo>
                  <a:cubicBezTo>
                    <a:pt x="227" y="174"/>
                    <a:pt x="225" y="178"/>
                    <a:pt x="224" y="182"/>
                  </a:cubicBezTo>
                  <a:cubicBezTo>
                    <a:pt x="224" y="183"/>
                    <a:pt x="223" y="183"/>
                    <a:pt x="223" y="184"/>
                  </a:cubicBezTo>
                  <a:cubicBezTo>
                    <a:pt x="222" y="185"/>
                    <a:pt x="223" y="186"/>
                    <a:pt x="224" y="186"/>
                  </a:cubicBezTo>
                  <a:cubicBezTo>
                    <a:pt x="223" y="187"/>
                    <a:pt x="221" y="187"/>
                    <a:pt x="220" y="188"/>
                  </a:cubicBezTo>
                  <a:cubicBezTo>
                    <a:pt x="224" y="182"/>
                    <a:pt x="226" y="175"/>
                    <a:pt x="228" y="168"/>
                  </a:cubicBezTo>
                  <a:cubicBezTo>
                    <a:pt x="229" y="159"/>
                    <a:pt x="233" y="149"/>
                    <a:pt x="232" y="140"/>
                  </a:cubicBezTo>
                  <a:cubicBezTo>
                    <a:pt x="232" y="139"/>
                    <a:pt x="231" y="139"/>
                    <a:pt x="231" y="139"/>
                  </a:cubicBezTo>
                  <a:cubicBezTo>
                    <a:pt x="230" y="145"/>
                    <a:pt x="229" y="150"/>
                    <a:pt x="228" y="155"/>
                  </a:cubicBezTo>
                  <a:cubicBezTo>
                    <a:pt x="227" y="159"/>
                    <a:pt x="226" y="163"/>
                    <a:pt x="225" y="167"/>
                  </a:cubicBezTo>
                  <a:cubicBezTo>
                    <a:pt x="224" y="173"/>
                    <a:pt x="222" y="179"/>
                    <a:pt x="219" y="184"/>
                  </a:cubicBezTo>
                  <a:cubicBezTo>
                    <a:pt x="220" y="181"/>
                    <a:pt x="220" y="178"/>
                    <a:pt x="221" y="175"/>
                  </a:cubicBezTo>
                  <a:cubicBezTo>
                    <a:pt x="222" y="169"/>
                    <a:pt x="224" y="164"/>
                    <a:pt x="226" y="159"/>
                  </a:cubicBezTo>
                  <a:cubicBezTo>
                    <a:pt x="227" y="151"/>
                    <a:pt x="232" y="140"/>
                    <a:pt x="228" y="133"/>
                  </a:cubicBezTo>
                  <a:cubicBezTo>
                    <a:pt x="228" y="133"/>
                    <a:pt x="228" y="133"/>
                    <a:pt x="228" y="133"/>
                  </a:cubicBezTo>
                  <a:cubicBezTo>
                    <a:pt x="227" y="138"/>
                    <a:pt x="227" y="142"/>
                    <a:pt x="226" y="147"/>
                  </a:cubicBezTo>
                  <a:cubicBezTo>
                    <a:pt x="226" y="152"/>
                    <a:pt x="224" y="157"/>
                    <a:pt x="222" y="162"/>
                  </a:cubicBezTo>
                  <a:cubicBezTo>
                    <a:pt x="221" y="166"/>
                    <a:pt x="219" y="171"/>
                    <a:pt x="218" y="176"/>
                  </a:cubicBezTo>
                  <a:cubicBezTo>
                    <a:pt x="217" y="180"/>
                    <a:pt x="217" y="185"/>
                    <a:pt x="216" y="190"/>
                  </a:cubicBezTo>
                  <a:cubicBezTo>
                    <a:pt x="216" y="190"/>
                    <a:pt x="216" y="190"/>
                    <a:pt x="216" y="190"/>
                  </a:cubicBezTo>
                  <a:cubicBezTo>
                    <a:pt x="216" y="190"/>
                    <a:pt x="216" y="190"/>
                    <a:pt x="215" y="190"/>
                  </a:cubicBezTo>
                  <a:cubicBezTo>
                    <a:pt x="216" y="185"/>
                    <a:pt x="217" y="180"/>
                    <a:pt x="217" y="175"/>
                  </a:cubicBezTo>
                  <a:cubicBezTo>
                    <a:pt x="219" y="171"/>
                    <a:pt x="218" y="166"/>
                    <a:pt x="220" y="161"/>
                  </a:cubicBezTo>
                  <a:cubicBezTo>
                    <a:pt x="221" y="156"/>
                    <a:pt x="223" y="151"/>
                    <a:pt x="225" y="146"/>
                  </a:cubicBezTo>
                  <a:cubicBezTo>
                    <a:pt x="225" y="144"/>
                    <a:pt x="224" y="144"/>
                    <a:pt x="223" y="145"/>
                  </a:cubicBezTo>
                  <a:cubicBezTo>
                    <a:pt x="222" y="150"/>
                    <a:pt x="220" y="154"/>
                    <a:pt x="218" y="158"/>
                  </a:cubicBezTo>
                  <a:cubicBezTo>
                    <a:pt x="218" y="158"/>
                    <a:pt x="218" y="158"/>
                    <a:pt x="218" y="158"/>
                  </a:cubicBezTo>
                  <a:cubicBezTo>
                    <a:pt x="220" y="153"/>
                    <a:pt x="222" y="148"/>
                    <a:pt x="222" y="143"/>
                  </a:cubicBezTo>
                  <a:cubicBezTo>
                    <a:pt x="222" y="138"/>
                    <a:pt x="222" y="133"/>
                    <a:pt x="223" y="128"/>
                  </a:cubicBezTo>
                  <a:cubicBezTo>
                    <a:pt x="223" y="127"/>
                    <a:pt x="223" y="127"/>
                    <a:pt x="223" y="127"/>
                  </a:cubicBezTo>
                  <a:cubicBezTo>
                    <a:pt x="220" y="130"/>
                    <a:pt x="220" y="135"/>
                    <a:pt x="220" y="139"/>
                  </a:cubicBezTo>
                  <a:cubicBezTo>
                    <a:pt x="220" y="146"/>
                    <a:pt x="218" y="152"/>
                    <a:pt x="217" y="159"/>
                  </a:cubicBezTo>
                  <a:cubicBezTo>
                    <a:pt x="216" y="159"/>
                    <a:pt x="216" y="159"/>
                    <a:pt x="216" y="159"/>
                  </a:cubicBezTo>
                  <a:cubicBezTo>
                    <a:pt x="216" y="160"/>
                    <a:pt x="216" y="160"/>
                    <a:pt x="216" y="160"/>
                  </a:cubicBezTo>
                  <a:cubicBezTo>
                    <a:pt x="216" y="159"/>
                    <a:pt x="216" y="157"/>
                    <a:pt x="215" y="156"/>
                  </a:cubicBezTo>
                  <a:cubicBezTo>
                    <a:pt x="216" y="156"/>
                    <a:pt x="216" y="156"/>
                    <a:pt x="216" y="156"/>
                  </a:cubicBezTo>
                  <a:cubicBezTo>
                    <a:pt x="216" y="147"/>
                    <a:pt x="215" y="139"/>
                    <a:pt x="218" y="131"/>
                  </a:cubicBezTo>
                  <a:cubicBezTo>
                    <a:pt x="218" y="130"/>
                    <a:pt x="217" y="130"/>
                    <a:pt x="217" y="130"/>
                  </a:cubicBezTo>
                  <a:cubicBezTo>
                    <a:pt x="216" y="135"/>
                    <a:pt x="214" y="139"/>
                    <a:pt x="214" y="144"/>
                  </a:cubicBezTo>
                  <a:cubicBezTo>
                    <a:pt x="213" y="145"/>
                    <a:pt x="213" y="147"/>
                    <a:pt x="213" y="148"/>
                  </a:cubicBezTo>
                  <a:cubicBezTo>
                    <a:pt x="212" y="145"/>
                    <a:pt x="210" y="142"/>
                    <a:pt x="209" y="138"/>
                  </a:cubicBezTo>
                  <a:cubicBezTo>
                    <a:pt x="207" y="135"/>
                    <a:pt x="205" y="129"/>
                    <a:pt x="202" y="127"/>
                  </a:cubicBezTo>
                  <a:cubicBezTo>
                    <a:pt x="198" y="126"/>
                    <a:pt x="195" y="125"/>
                    <a:pt x="195" y="120"/>
                  </a:cubicBezTo>
                  <a:cubicBezTo>
                    <a:pt x="195" y="118"/>
                    <a:pt x="195" y="115"/>
                    <a:pt x="195" y="113"/>
                  </a:cubicBezTo>
                  <a:cubicBezTo>
                    <a:pt x="194" y="109"/>
                    <a:pt x="193" y="104"/>
                    <a:pt x="191" y="100"/>
                  </a:cubicBezTo>
                  <a:cubicBezTo>
                    <a:pt x="192" y="98"/>
                    <a:pt x="192" y="97"/>
                    <a:pt x="192" y="95"/>
                  </a:cubicBezTo>
                  <a:cubicBezTo>
                    <a:pt x="192" y="92"/>
                    <a:pt x="192" y="89"/>
                    <a:pt x="192" y="86"/>
                  </a:cubicBezTo>
                  <a:cubicBezTo>
                    <a:pt x="192" y="81"/>
                    <a:pt x="190" y="76"/>
                    <a:pt x="187" y="72"/>
                  </a:cubicBezTo>
                  <a:cubicBezTo>
                    <a:pt x="187" y="71"/>
                    <a:pt x="185" y="72"/>
                    <a:pt x="186" y="73"/>
                  </a:cubicBezTo>
                  <a:cubicBezTo>
                    <a:pt x="188" y="78"/>
                    <a:pt x="189" y="83"/>
                    <a:pt x="190" y="88"/>
                  </a:cubicBezTo>
                  <a:cubicBezTo>
                    <a:pt x="191" y="91"/>
                    <a:pt x="191" y="93"/>
                    <a:pt x="190" y="96"/>
                  </a:cubicBezTo>
                  <a:cubicBezTo>
                    <a:pt x="190" y="97"/>
                    <a:pt x="190" y="97"/>
                    <a:pt x="190" y="97"/>
                  </a:cubicBezTo>
                  <a:cubicBezTo>
                    <a:pt x="189" y="93"/>
                    <a:pt x="187" y="90"/>
                    <a:pt x="185" y="87"/>
                  </a:cubicBezTo>
                  <a:cubicBezTo>
                    <a:pt x="184" y="87"/>
                    <a:pt x="184" y="86"/>
                    <a:pt x="183" y="85"/>
                  </a:cubicBezTo>
                  <a:cubicBezTo>
                    <a:pt x="183" y="85"/>
                    <a:pt x="183" y="84"/>
                    <a:pt x="183" y="84"/>
                  </a:cubicBezTo>
                  <a:cubicBezTo>
                    <a:pt x="182" y="83"/>
                    <a:pt x="181" y="82"/>
                    <a:pt x="180" y="81"/>
                  </a:cubicBezTo>
                  <a:cubicBezTo>
                    <a:pt x="178" y="79"/>
                    <a:pt x="175" y="77"/>
                    <a:pt x="174" y="73"/>
                  </a:cubicBezTo>
                  <a:cubicBezTo>
                    <a:pt x="173" y="70"/>
                    <a:pt x="172" y="67"/>
                    <a:pt x="169" y="64"/>
                  </a:cubicBezTo>
                  <a:cubicBezTo>
                    <a:pt x="166" y="61"/>
                    <a:pt x="162" y="63"/>
                    <a:pt x="160" y="66"/>
                  </a:cubicBezTo>
                  <a:cubicBezTo>
                    <a:pt x="157" y="73"/>
                    <a:pt x="158" y="80"/>
                    <a:pt x="157" y="87"/>
                  </a:cubicBezTo>
                  <a:cubicBezTo>
                    <a:pt x="157" y="90"/>
                    <a:pt x="157" y="93"/>
                    <a:pt x="156" y="96"/>
                  </a:cubicBezTo>
                  <a:cubicBezTo>
                    <a:pt x="156" y="91"/>
                    <a:pt x="155" y="85"/>
                    <a:pt x="154" y="80"/>
                  </a:cubicBezTo>
                  <a:cubicBezTo>
                    <a:pt x="154" y="73"/>
                    <a:pt x="153" y="67"/>
                    <a:pt x="153" y="60"/>
                  </a:cubicBezTo>
                  <a:cubicBezTo>
                    <a:pt x="153" y="58"/>
                    <a:pt x="152" y="55"/>
                    <a:pt x="152" y="53"/>
                  </a:cubicBezTo>
                  <a:cubicBezTo>
                    <a:pt x="152" y="50"/>
                    <a:pt x="154" y="51"/>
                    <a:pt x="155" y="52"/>
                  </a:cubicBezTo>
                  <a:close/>
                  <a:moveTo>
                    <a:pt x="82" y="200"/>
                  </a:moveTo>
                  <a:cubicBezTo>
                    <a:pt x="80" y="194"/>
                    <a:pt x="79" y="189"/>
                    <a:pt x="75" y="185"/>
                  </a:cubicBezTo>
                  <a:cubicBezTo>
                    <a:pt x="77" y="179"/>
                    <a:pt x="75" y="171"/>
                    <a:pt x="75" y="165"/>
                  </a:cubicBezTo>
                  <a:cubicBezTo>
                    <a:pt x="75" y="157"/>
                    <a:pt x="75" y="149"/>
                    <a:pt x="77" y="141"/>
                  </a:cubicBezTo>
                  <a:cubicBezTo>
                    <a:pt x="80" y="126"/>
                    <a:pt x="87" y="113"/>
                    <a:pt x="93" y="99"/>
                  </a:cubicBezTo>
                  <a:cubicBezTo>
                    <a:pt x="97" y="91"/>
                    <a:pt x="100" y="83"/>
                    <a:pt x="104" y="77"/>
                  </a:cubicBezTo>
                  <a:cubicBezTo>
                    <a:pt x="108" y="70"/>
                    <a:pt x="114" y="64"/>
                    <a:pt x="118" y="58"/>
                  </a:cubicBezTo>
                  <a:cubicBezTo>
                    <a:pt x="123" y="52"/>
                    <a:pt x="128" y="45"/>
                    <a:pt x="137" y="45"/>
                  </a:cubicBezTo>
                  <a:cubicBezTo>
                    <a:pt x="142" y="45"/>
                    <a:pt x="148" y="45"/>
                    <a:pt x="151" y="48"/>
                  </a:cubicBezTo>
                  <a:cubicBezTo>
                    <a:pt x="151" y="48"/>
                    <a:pt x="150" y="49"/>
                    <a:pt x="150" y="50"/>
                  </a:cubicBezTo>
                  <a:cubicBezTo>
                    <a:pt x="148" y="56"/>
                    <a:pt x="149" y="64"/>
                    <a:pt x="150" y="70"/>
                  </a:cubicBezTo>
                  <a:cubicBezTo>
                    <a:pt x="151" y="84"/>
                    <a:pt x="153" y="97"/>
                    <a:pt x="156" y="111"/>
                  </a:cubicBezTo>
                  <a:cubicBezTo>
                    <a:pt x="156" y="111"/>
                    <a:pt x="156" y="112"/>
                    <a:pt x="155" y="113"/>
                  </a:cubicBezTo>
                  <a:cubicBezTo>
                    <a:pt x="152" y="121"/>
                    <a:pt x="156" y="132"/>
                    <a:pt x="157" y="140"/>
                  </a:cubicBezTo>
                  <a:cubicBezTo>
                    <a:pt x="158" y="153"/>
                    <a:pt x="160" y="167"/>
                    <a:pt x="163" y="180"/>
                  </a:cubicBezTo>
                  <a:cubicBezTo>
                    <a:pt x="163" y="182"/>
                    <a:pt x="164" y="185"/>
                    <a:pt x="165" y="187"/>
                  </a:cubicBezTo>
                  <a:cubicBezTo>
                    <a:pt x="163" y="184"/>
                    <a:pt x="162" y="180"/>
                    <a:pt x="159" y="177"/>
                  </a:cubicBezTo>
                  <a:cubicBezTo>
                    <a:pt x="155" y="173"/>
                    <a:pt x="150" y="171"/>
                    <a:pt x="146" y="169"/>
                  </a:cubicBezTo>
                  <a:cubicBezTo>
                    <a:pt x="145" y="169"/>
                    <a:pt x="144" y="169"/>
                    <a:pt x="143" y="168"/>
                  </a:cubicBezTo>
                  <a:cubicBezTo>
                    <a:pt x="144" y="162"/>
                    <a:pt x="141" y="156"/>
                    <a:pt x="141" y="150"/>
                  </a:cubicBezTo>
                  <a:cubicBezTo>
                    <a:pt x="140" y="142"/>
                    <a:pt x="139" y="135"/>
                    <a:pt x="139" y="128"/>
                  </a:cubicBezTo>
                  <a:cubicBezTo>
                    <a:pt x="140" y="127"/>
                    <a:pt x="138" y="127"/>
                    <a:pt x="138" y="128"/>
                  </a:cubicBezTo>
                  <a:cubicBezTo>
                    <a:pt x="137" y="135"/>
                    <a:pt x="138" y="143"/>
                    <a:pt x="139" y="150"/>
                  </a:cubicBezTo>
                  <a:cubicBezTo>
                    <a:pt x="139" y="156"/>
                    <a:pt x="139" y="163"/>
                    <a:pt x="141" y="168"/>
                  </a:cubicBezTo>
                  <a:cubicBezTo>
                    <a:pt x="140" y="168"/>
                    <a:pt x="138" y="168"/>
                    <a:pt x="137" y="169"/>
                  </a:cubicBezTo>
                  <a:cubicBezTo>
                    <a:pt x="137" y="169"/>
                    <a:pt x="137" y="169"/>
                    <a:pt x="136" y="169"/>
                  </a:cubicBezTo>
                  <a:cubicBezTo>
                    <a:pt x="134" y="171"/>
                    <a:pt x="133" y="174"/>
                    <a:pt x="132" y="177"/>
                  </a:cubicBezTo>
                  <a:cubicBezTo>
                    <a:pt x="132" y="176"/>
                    <a:pt x="131" y="174"/>
                    <a:pt x="131" y="173"/>
                  </a:cubicBezTo>
                  <a:cubicBezTo>
                    <a:pt x="130" y="170"/>
                    <a:pt x="130" y="166"/>
                    <a:pt x="130" y="163"/>
                  </a:cubicBezTo>
                  <a:cubicBezTo>
                    <a:pt x="130" y="156"/>
                    <a:pt x="129" y="149"/>
                    <a:pt x="129" y="142"/>
                  </a:cubicBezTo>
                  <a:cubicBezTo>
                    <a:pt x="128" y="137"/>
                    <a:pt x="128" y="132"/>
                    <a:pt x="128" y="127"/>
                  </a:cubicBezTo>
                  <a:cubicBezTo>
                    <a:pt x="128" y="124"/>
                    <a:pt x="128" y="120"/>
                    <a:pt x="128" y="117"/>
                  </a:cubicBezTo>
                  <a:cubicBezTo>
                    <a:pt x="127" y="113"/>
                    <a:pt x="127" y="108"/>
                    <a:pt x="126" y="104"/>
                  </a:cubicBezTo>
                  <a:cubicBezTo>
                    <a:pt x="126" y="100"/>
                    <a:pt x="126" y="96"/>
                    <a:pt x="126" y="93"/>
                  </a:cubicBezTo>
                  <a:cubicBezTo>
                    <a:pt x="126" y="92"/>
                    <a:pt x="126" y="92"/>
                    <a:pt x="126" y="93"/>
                  </a:cubicBezTo>
                  <a:cubicBezTo>
                    <a:pt x="123" y="101"/>
                    <a:pt x="128" y="109"/>
                    <a:pt x="126" y="117"/>
                  </a:cubicBezTo>
                  <a:cubicBezTo>
                    <a:pt x="124" y="122"/>
                    <a:pt x="126" y="127"/>
                    <a:pt x="126" y="131"/>
                  </a:cubicBezTo>
                  <a:cubicBezTo>
                    <a:pt x="126" y="136"/>
                    <a:pt x="126" y="141"/>
                    <a:pt x="127" y="146"/>
                  </a:cubicBezTo>
                  <a:cubicBezTo>
                    <a:pt x="127" y="153"/>
                    <a:pt x="127" y="161"/>
                    <a:pt x="128" y="169"/>
                  </a:cubicBezTo>
                  <a:cubicBezTo>
                    <a:pt x="128" y="172"/>
                    <a:pt x="128" y="178"/>
                    <a:pt x="132" y="180"/>
                  </a:cubicBezTo>
                  <a:cubicBezTo>
                    <a:pt x="130" y="187"/>
                    <a:pt x="131" y="194"/>
                    <a:pt x="132" y="200"/>
                  </a:cubicBezTo>
                  <a:cubicBezTo>
                    <a:pt x="132" y="202"/>
                    <a:pt x="133" y="204"/>
                    <a:pt x="133" y="206"/>
                  </a:cubicBezTo>
                  <a:cubicBezTo>
                    <a:pt x="127" y="204"/>
                    <a:pt x="119" y="207"/>
                    <a:pt x="114" y="210"/>
                  </a:cubicBezTo>
                  <a:cubicBezTo>
                    <a:pt x="107" y="213"/>
                    <a:pt x="101" y="216"/>
                    <a:pt x="95" y="219"/>
                  </a:cubicBezTo>
                  <a:cubicBezTo>
                    <a:pt x="91" y="220"/>
                    <a:pt x="88" y="220"/>
                    <a:pt x="85" y="220"/>
                  </a:cubicBezTo>
                  <a:cubicBezTo>
                    <a:pt x="84" y="213"/>
                    <a:pt x="84" y="206"/>
                    <a:pt x="82" y="200"/>
                  </a:cubicBezTo>
                  <a:close/>
                  <a:moveTo>
                    <a:pt x="85" y="234"/>
                  </a:moveTo>
                  <a:cubicBezTo>
                    <a:pt x="85" y="231"/>
                    <a:pt x="85" y="227"/>
                    <a:pt x="85" y="224"/>
                  </a:cubicBezTo>
                  <a:cubicBezTo>
                    <a:pt x="92" y="225"/>
                    <a:pt x="99" y="221"/>
                    <a:pt x="106" y="218"/>
                  </a:cubicBezTo>
                  <a:cubicBezTo>
                    <a:pt x="114" y="214"/>
                    <a:pt x="125" y="206"/>
                    <a:pt x="134" y="210"/>
                  </a:cubicBezTo>
                  <a:cubicBezTo>
                    <a:pt x="134" y="211"/>
                    <a:pt x="135" y="212"/>
                    <a:pt x="135" y="213"/>
                  </a:cubicBezTo>
                  <a:cubicBezTo>
                    <a:pt x="130" y="211"/>
                    <a:pt x="121" y="217"/>
                    <a:pt x="118" y="220"/>
                  </a:cubicBezTo>
                  <a:cubicBezTo>
                    <a:pt x="113" y="224"/>
                    <a:pt x="108" y="230"/>
                    <a:pt x="103" y="235"/>
                  </a:cubicBezTo>
                  <a:cubicBezTo>
                    <a:pt x="99" y="238"/>
                    <a:pt x="96" y="241"/>
                    <a:pt x="91" y="242"/>
                  </a:cubicBezTo>
                  <a:cubicBezTo>
                    <a:pt x="89" y="243"/>
                    <a:pt x="88" y="243"/>
                    <a:pt x="87" y="244"/>
                  </a:cubicBezTo>
                  <a:cubicBezTo>
                    <a:pt x="86" y="241"/>
                    <a:pt x="86" y="237"/>
                    <a:pt x="85" y="234"/>
                  </a:cubicBezTo>
                  <a:close/>
                  <a:moveTo>
                    <a:pt x="106" y="312"/>
                  </a:moveTo>
                  <a:cubicBezTo>
                    <a:pt x="106" y="311"/>
                    <a:pt x="105" y="311"/>
                    <a:pt x="105" y="310"/>
                  </a:cubicBezTo>
                  <a:cubicBezTo>
                    <a:pt x="105" y="310"/>
                    <a:pt x="106" y="310"/>
                    <a:pt x="106" y="310"/>
                  </a:cubicBezTo>
                  <a:cubicBezTo>
                    <a:pt x="107" y="311"/>
                    <a:pt x="108" y="311"/>
                    <a:pt x="108" y="311"/>
                  </a:cubicBezTo>
                  <a:cubicBezTo>
                    <a:pt x="108" y="311"/>
                    <a:pt x="108" y="311"/>
                    <a:pt x="107" y="311"/>
                  </a:cubicBezTo>
                  <a:cubicBezTo>
                    <a:pt x="107" y="311"/>
                    <a:pt x="106" y="311"/>
                    <a:pt x="106" y="312"/>
                  </a:cubicBezTo>
                  <a:close/>
                  <a:moveTo>
                    <a:pt x="117" y="337"/>
                  </a:moveTo>
                  <a:cubicBezTo>
                    <a:pt x="114" y="329"/>
                    <a:pt x="111" y="322"/>
                    <a:pt x="107" y="315"/>
                  </a:cubicBezTo>
                  <a:cubicBezTo>
                    <a:pt x="107" y="315"/>
                    <a:pt x="107" y="315"/>
                    <a:pt x="107" y="315"/>
                  </a:cubicBezTo>
                  <a:cubicBezTo>
                    <a:pt x="111" y="315"/>
                    <a:pt x="114" y="317"/>
                    <a:pt x="118" y="318"/>
                  </a:cubicBezTo>
                  <a:cubicBezTo>
                    <a:pt x="121" y="319"/>
                    <a:pt x="124" y="320"/>
                    <a:pt x="128" y="321"/>
                  </a:cubicBezTo>
                  <a:cubicBezTo>
                    <a:pt x="136" y="324"/>
                    <a:pt x="144" y="328"/>
                    <a:pt x="152" y="333"/>
                  </a:cubicBezTo>
                  <a:cubicBezTo>
                    <a:pt x="160" y="337"/>
                    <a:pt x="168" y="343"/>
                    <a:pt x="175" y="349"/>
                  </a:cubicBezTo>
                  <a:cubicBezTo>
                    <a:pt x="181" y="355"/>
                    <a:pt x="187" y="362"/>
                    <a:pt x="194" y="367"/>
                  </a:cubicBezTo>
                  <a:cubicBezTo>
                    <a:pt x="194" y="367"/>
                    <a:pt x="195" y="367"/>
                    <a:pt x="195" y="367"/>
                  </a:cubicBezTo>
                  <a:cubicBezTo>
                    <a:pt x="189" y="359"/>
                    <a:pt x="182" y="353"/>
                    <a:pt x="174" y="347"/>
                  </a:cubicBezTo>
                  <a:cubicBezTo>
                    <a:pt x="172" y="344"/>
                    <a:pt x="169" y="342"/>
                    <a:pt x="167" y="340"/>
                  </a:cubicBezTo>
                  <a:cubicBezTo>
                    <a:pt x="171" y="343"/>
                    <a:pt x="176" y="347"/>
                    <a:pt x="181" y="350"/>
                  </a:cubicBezTo>
                  <a:cubicBezTo>
                    <a:pt x="181" y="350"/>
                    <a:pt x="181" y="349"/>
                    <a:pt x="181" y="349"/>
                  </a:cubicBezTo>
                  <a:cubicBezTo>
                    <a:pt x="176" y="343"/>
                    <a:pt x="169" y="339"/>
                    <a:pt x="162" y="335"/>
                  </a:cubicBezTo>
                  <a:cubicBezTo>
                    <a:pt x="155" y="331"/>
                    <a:pt x="148" y="326"/>
                    <a:pt x="140" y="322"/>
                  </a:cubicBezTo>
                  <a:cubicBezTo>
                    <a:pt x="132" y="318"/>
                    <a:pt x="123" y="317"/>
                    <a:pt x="115" y="312"/>
                  </a:cubicBezTo>
                  <a:cubicBezTo>
                    <a:pt x="113" y="311"/>
                    <a:pt x="106" y="306"/>
                    <a:pt x="104" y="307"/>
                  </a:cubicBezTo>
                  <a:cubicBezTo>
                    <a:pt x="103" y="305"/>
                    <a:pt x="102" y="303"/>
                    <a:pt x="101" y="301"/>
                  </a:cubicBezTo>
                  <a:cubicBezTo>
                    <a:pt x="107" y="303"/>
                    <a:pt x="114" y="306"/>
                    <a:pt x="120" y="309"/>
                  </a:cubicBezTo>
                  <a:cubicBezTo>
                    <a:pt x="128" y="312"/>
                    <a:pt x="136" y="315"/>
                    <a:pt x="144" y="320"/>
                  </a:cubicBezTo>
                  <a:cubicBezTo>
                    <a:pt x="146" y="321"/>
                    <a:pt x="147" y="318"/>
                    <a:pt x="146" y="317"/>
                  </a:cubicBezTo>
                  <a:cubicBezTo>
                    <a:pt x="138" y="313"/>
                    <a:pt x="131" y="310"/>
                    <a:pt x="123" y="307"/>
                  </a:cubicBezTo>
                  <a:cubicBezTo>
                    <a:pt x="115" y="304"/>
                    <a:pt x="107" y="300"/>
                    <a:pt x="99" y="297"/>
                  </a:cubicBezTo>
                  <a:cubicBezTo>
                    <a:pt x="96" y="290"/>
                    <a:pt x="93" y="283"/>
                    <a:pt x="92" y="276"/>
                  </a:cubicBezTo>
                  <a:cubicBezTo>
                    <a:pt x="90" y="266"/>
                    <a:pt x="88" y="257"/>
                    <a:pt x="87" y="247"/>
                  </a:cubicBezTo>
                  <a:cubicBezTo>
                    <a:pt x="91" y="246"/>
                    <a:pt x="98" y="244"/>
                    <a:pt x="101" y="241"/>
                  </a:cubicBezTo>
                  <a:cubicBezTo>
                    <a:pt x="106" y="237"/>
                    <a:pt x="111" y="231"/>
                    <a:pt x="115" y="226"/>
                  </a:cubicBezTo>
                  <a:cubicBezTo>
                    <a:pt x="118" y="223"/>
                    <a:pt x="122" y="219"/>
                    <a:pt x="126" y="217"/>
                  </a:cubicBezTo>
                  <a:cubicBezTo>
                    <a:pt x="130" y="215"/>
                    <a:pt x="133" y="216"/>
                    <a:pt x="136" y="217"/>
                  </a:cubicBezTo>
                  <a:cubicBezTo>
                    <a:pt x="138" y="222"/>
                    <a:pt x="139" y="227"/>
                    <a:pt x="141" y="232"/>
                  </a:cubicBezTo>
                  <a:cubicBezTo>
                    <a:pt x="147" y="245"/>
                    <a:pt x="152" y="258"/>
                    <a:pt x="157" y="272"/>
                  </a:cubicBezTo>
                  <a:cubicBezTo>
                    <a:pt x="162" y="283"/>
                    <a:pt x="169" y="294"/>
                    <a:pt x="172" y="306"/>
                  </a:cubicBezTo>
                  <a:cubicBezTo>
                    <a:pt x="172" y="306"/>
                    <a:pt x="172" y="306"/>
                    <a:pt x="173" y="306"/>
                  </a:cubicBezTo>
                  <a:cubicBezTo>
                    <a:pt x="175" y="316"/>
                    <a:pt x="178" y="326"/>
                    <a:pt x="184" y="335"/>
                  </a:cubicBezTo>
                  <a:cubicBezTo>
                    <a:pt x="185" y="337"/>
                    <a:pt x="188" y="344"/>
                    <a:pt x="191" y="346"/>
                  </a:cubicBezTo>
                  <a:cubicBezTo>
                    <a:pt x="191" y="346"/>
                    <a:pt x="191" y="346"/>
                    <a:pt x="191" y="346"/>
                  </a:cubicBezTo>
                  <a:cubicBezTo>
                    <a:pt x="193" y="352"/>
                    <a:pt x="195" y="357"/>
                    <a:pt x="198" y="362"/>
                  </a:cubicBezTo>
                  <a:cubicBezTo>
                    <a:pt x="203" y="367"/>
                    <a:pt x="204" y="373"/>
                    <a:pt x="205" y="380"/>
                  </a:cubicBezTo>
                  <a:cubicBezTo>
                    <a:pt x="205" y="380"/>
                    <a:pt x="205" y="380"/>
                    <a:pt x="205" y="380"/>
                  </a:cubicBezTo>
                  <a:cubicBezTo>
                    <a:pt x="205" y="380"/>
                    <a:pt x="205" y="379"/>
                    <a:pt x="204" y="379"/>
                  </a:cubicBezTo>
                  <a:cubicBezTo>
                    <a:pt x="204" y="379"/>
                    <a:pt x="204" y="379"/>
                    <a:pt x="204" y="379"/>
                  </a:cubicBezTo>
                  <a:cubicBezTo>
                    <a:pt x="205" y="381"/>
                    <a:pt x="205" y="380"/>
                    <a:pt x="203" y="379"/>
                  </a:cubicBezTo>
                  <a:cubicBezTo>
                    <a:pt x="203" y="378"/>
                    <a:pt x="202" y="377"/>
                    <a:pt x="201" y="377"/>
                  </a:cubicBezTo>
                  <a:cubicBezTo>
                    <a:pt x="200" y="375"/>
                    <a:pt x="198" y="373"/>
                    <a:pt x="197" y="371"/>
                  </a:cubicBezTo>
                  <a:cubicBezTo>
                    <a:pt x="194" y="368"/>
                    <a:pt x="191" y="367"/>
                    <a:pt x="187" y="366"/>
                  </a:cubicBezTo>
                  <a:cubicBezTo>
                    <a:pt x="187" y="365"/>
                    <a:pt x="187" y="366"/>
                    <a:pt x="187" y="366"/>
                  </a:cubicBezTo>
                  <a:cubicBezTo>
                    <a:pt x="191" y="368"/>
                    <a:pt x="194" y="371"/>
                    <a:pt x="197" y="374"/>
                  </a:cubicBezTo>
                  <a:cubicBezTo>
                    <a:pt x="200" y="377"/>
                    <a:pt x="202" y="380"/>
                    <a:pt x="205" y="382"/>
                  </a:cubicBezTo>
                  <a:cubicBezTo>
                    <a:pt x="205" y="382"/>
                    <a:pt x="205" y="382"/>
                    <a:pt x="205" y="381"/>
                  </a:cubicBezTo>
                  <a:cubicBezTo>
                    <a:pt x="206" y="385"/>
                    <a:pt x="207" y="388"/>
                    <a:pt x="207" y="392"/>
                  </a:cubicBezTo>
                  <a:cubicBezTo>
                    <a:pt x="195" y="375"/>
                    <a:pt x="179" y="363"/>
                    <a:pt x="162" y="352"/>
                  </a:cubicBezTo>
                  <a:cubicBezTo>
                    <a:pt x="154" y="348"/>
                    <a:pt x="145" y="343"/>
                    <a:pt x="136" y="340"/>
                  </a:cubicBezTo>
                  <a:cubicBezTo>
                    <a:pt x="132" y="339"/>
                    <a:pt x="128" y="337"/>
                    <a:pt x="123" y="337"/>
                  </a:cubicBezTo>
                  <a:cubicBezTo>
                    <a:pt x="121" y="337"/>
                    <a:pt x="119" y="336"/>
                    <a:pt x="117" y="337"/>
                  </a:cubicBezTo>
                  <a:close/>
                  <a:moveTo>
                    <a:pt x="124" y="341"/>
                  </a:moveTo>
                  <a:cubicBezTo>
                    <a:pt x="129" y="342"/>
                    <a:pt x="133" y="343"/>
                    <a:pt x="137" y="344"/>
                  </a:cubicBezTo>
                  <a:cubicBezTo>
                    <a:pt x="146" y="348"/>
                    <a:pt x="154" y="352"/>
                    <a:pt x="161" y="356"/>
                  </a:cubicBezTo>
                  <a:cubicBezTo>
                    <a:pt x="170" y="361"/>
                    <a:pt x="179" y="366"/>
                    <a:pt x="186" y="373"/>
                  </a:cubicBezTo>
                  <a:cubicBezTo>
                    <a:pt x="194" y="380"/>
                    <a:pt x="200" y="388"/>
                    <a:pt x="207" y="395"/>
                  </a:cubicBezTo>
                  <a:cubicBezTo>
                    <a:pt x="207" y="397"/>
                    <a:pt x="208" y="399"/>
                    <a:pt x="208" y="400"/>
                  </a:cubicBezTo>
                  <a:cubicBezTo>
                    <a:pt x="209" y="405"/>
                    <a:pt x="210" y="410"/>
                    <a:pt x="210" y="416"/>
                  </a:cubicBezTo>
                  <a:cubicBezTo>
                    <a:pt x="208" y="416"/>
                    <a:pt x="207" y="418"/>
                    <a:pt x="206" y="421"/>
                  </a:cubicBezTo>
                  <a:cubicBezTo>
                    <a:pt x="201" y="434"/>
                    <a:pt x="207" y="451"/>
                    <a:pt x="211" y="463"/>
                  </a:cubicBezTo>
                  <a:cubicBezTo>
                    <a:pt x="213" y="469"/>
                    <a:pt x="215" y="474"/>
                    <a:pt x="217" y="480"/>
                  </a:cubicBezTo>
                  <a:cubicBezTo>
                    <a:pt x="218" y="485"/>
                    <a:pt x="219" y="489"/>
                    <a:pt x="221" y="493"/>
                  </a:cubicBezTo>
                  <a:cubicBezTo>
                    <a:pt x="225" y="502"/>
                    <a:pt x="232" y="510"/>
                    <a:pt x="236" y="519"/>
                  </a:cubicBezTo>
                  <a:cubicBezTo>
                    <a:pt x="241" y="528"/>
                    <a:pt x="243" y="538"/>
                    <a:pt x="248" y="547"/>
                  </a:cubicBezTo>
                  <a:cubicBezTo>
                    <a:pt x="249" y="549"/>
                    <a:pt x="251" y="551"/>
                    <a:pt x="252" y="553"/>
                  </a:cubicBezTo>
                  <a:cubicBezTo>
                    <a:pt x="251" y="552"/>
                    <a:pt x="251" y="552"/>
                    <a:pt x="250" y="551"/>
                  </a:cubicBezTo>
                  <a:cubicBezTo>
                    <a:pt x="244" y="545"/>
                    <a:pt x="239" y="541"/>
                    <a:pt x="233" y="535"/>
                  </a:cubicBezTo>
                  <a:cubicBezTo>
                    <a:pt x="223" y="525"/>
                    <a:pt x="213" y="515"/>
                    <a:pt x="206" y="502"/>
                  </a:cubicBezTo>
                  <a:cubicBezTo>
                    <a:pt x="200" y="489"/>
                    <a:pt x="196" y="476"/>
                    <a:pt x="192" y="462"/>
                  </a:cubicBezTo>
                  <a:cubicBezTo>
                    <a:pt x="189" y="450"/>
                    <a:pt x="186" y="438"/>
                    <a:pt x="178" y="429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77" y="425"/>
                    <a:pt x="177" y="421"/>
                    <a:pt x="176" y="417"/>
                  </a:cubicBezTo>
                  <a:cubicBezTo>
                    <a:pt x="174" y="413"/>
                    <a:pt x="172" y="409"/>
                    <a:pt x="170" y="405"/>
                  </a:cubicBezTo>
                  <a:cubicBezTo>
                    <a:pt x="164" y="397"/>
                    <a:pt x="157" y="389"/>
                    <a:pt x="151" y="381"/>
                  </a:cubicBezTo>
                  <a:cubicBezTo>
                    <a:pt x="148" y="377"/>
                    <a:pt x="145" y="372"/>
                    <a:pt x="142" y="368"/>
                  </a:cubicBezTo>
                  <a:cubicBezTo>
                    <a:pt x="139" y="363"/>
                    <a:pt x="137" y="359"/>
                    <a:pt x="134" y="355"/>
                  </a:cubicBezTo>
                  <a:cubicBezTo>
                    <a:pt x="129" y="350"/>
                    <a:pt x="124" y="346"/>
                    <a:pt x="119" y="341"/>
                  </a:cubicBezTo>
                  <a:cubicBezTo>
                    <a:pt x="121" y="341"/>
                    <a:pt x="123" y="341"/>
                    <a:pt x="124" y="341"/>
                  </a:cubicBezTo>
                  <a:close/>
                  <a:moveTo>
                    <a:pt x="103" y="382"/>
                  </a:moveTo>
                  <a:cubicBezTo>
                    <a:pt x="103" y="382"/>
                    <a:pt x="104" y="383"/>
                    <a:pt x="105" y="383"/>
                  </a:cubicBezTo>
                  <a:cubicBezTo>
                    <a:pt x="105" y="383"/>
                    <a:pt x="106" y="384"/>
                    <a:pt x="107" y="384"/>
                  </a:cubicBezTo>
                  <a:cubicBezTo>
                    <a:pt x="108" y="385"/>
                    <a:pt x="109" y="385"/>
                    <a:pt x="110" y="385"/>
                  </a:cubicBezTo>
                  <a:cubicBezTo>
                    <a:pt x="112" y="386"/>
                    <a:pt x="116" y="386"/>
                    <a:pt x="117" y="384"/>
                  </a:cubicBezTo>
                  <a:cubicBezTo>
                    <a:pt x="118" y="377"/>
                    <a:pt x="110" y="372"/>
                    <a:pt x="109" y="366"/>
                  </a:cubicBezTo>
                  <a:cubicBezTo>
                    <a:pt x="115" y="372"/>
                    <a:pt x="118" y="380"/>
                    <a:pt x="125" y="384"/>
                  </a:cubicBezTo>
                  <a:cubicBezTo>
                    <a:pt x="127" y="385"/>
                    <a:pt x="128" y="384"/>
                    <a:pt x="128" y="382"/>
                  </a:cubicBezTo>
                  <a:cubicBezTo>
                    <a:pt x="127" y="379"/>
                    <a:pt x="126" y="377"/>
                    <a:pt x="130" y="377"/>
                  </a:cubicBezTo>
                  <a:cubicBezTo>
                    <a:pt x="130" y="377"/>
                    <a:pt x="132" y="377"/>
                    <a:pt x="132" y="376"/>
                  </a:cubicBezTo>
                  <a:cubicBezTo>
                    <a:pt x="134" y="373"/>
                    <a:pt x="133" y="370"/>
                    <a:pt x="132" y="367"/>
                  </a:cubicBezTo>
                  <a:cubicBezTo>
                    <a:pt x="130" y="363"/>
                    <a:pt x="128" y="357"/>
                    <a:pt x="125" y="353"/>
                  </a:cubicBezTo>
                  <a:cubicBezTo>
                    <a:pt x="125" y="352"/>
                    <a:pt x="123" y="350"/>
                    <a:pt x="121" y="348"/>
                  </a:cubicBezTo>
                  <a:cubicBezTo>
                    <a:pt x="125" y="351"/>
                    <a:pt x="128" y="354"/>
                    <a:pt x="131" y="358"/>
                  </a:cubicBezTo>
                  <a:cubicBezTo>
                    <a:pt x="138" y="366"/>
                    <a:pt x="143" y="376"/>
                    <a:pt x="149" y="385"/>
                  </a:cubicBezTo>
                  <a:cubicBezTo>
                    <a:pt x="155" y="393"/>
                    <a:pt x="162" y="400"/>
                    <a:pt x="168" y="408"/>
                  </a:cubicBezTo>
                  <a:cubicBezTo>
                    <a:pt x="171" y="413"/>
                    <a:pt x="172" y="417"/>
                    <a:pt x="174" y="422"/>
                  </a:cubicBezTo>
                  <a:cubicBezTo>
                    <a:pt x="174" y="425"/>
                    <a:pt x="175" y="427"/>
                    <a:pt x="176" y="429"/>
                  </a:cubicBezTo>
                  <a:cubicBezTo>
                    <a:pt x="176" y="429"/>
                    <a:pt x="176" y="429"/>
                    <a:pt x="176" y="429"/>
                  </a:cubicBezTo>
                  <a:cubicBezTo>
                    <a:pt x="172" y="435"/>
                    <a:pt x="176" y="442"/>
                    <a:pt x="176" y="448"/>
                  </a:cubicBezTo>
                  <a:cubicBezTo>
                    <a:pt x="175" y="448"/>
                    <a:pt x="174" y="447"/>
                    <a:pt x="173" y="446"/>
                  </a:cubicBezTo>
                  <a:cubicBezTo>
                    <a:pt x="172" y="446"/>
                    <a:pt x="171" y="446"/>
                    <a:pt x="171" y="447"/>
                  </a:cubicBezTo>
                  <a:cubicBezTo>
                    <a:pt x="170" y="449"/>
                    <a:pt x="170" y="451"/>
                    <a:pt x="170" y="452"/>
                  </a:cubicBezTo>
                  <a:cubicBezTo>
                    <a:pt x="169" y="455"/>
                    <a:pt x="168" y="456"/>
                    <a:pt x="165" y="455"/>
                  </a:cubicBezTo>
                  <a:cubicBezTo>
                    <a:pt x="163" y="453"/>
                    <a:pt x="160" y="451"/>
                    <a:pt x="157" y="451"/>
                  </a:cubicBezTo>
                  <a:cubicBezTo>
                    <a:pt x="157" y="451"/>
                    <a:pt x="157" y="451"/>
                    <a:pt x="156" y="451"/>
                  </a:cubicBezTo>
                  <a:cubicBezTo>
                    <a:pt x="158" y="445"/>
                    <a:pt x="156" y="438"/>
                    <a:pt x="154" y="433"/>
                  </a:cubicBezTo>
                  <a:cubicBezTo>
                    <a:pt x="152" y="427"/>
                    <a:pt x="148" y="420"/>
                    <a:pt x="144" y="415"/>
                  </a:cubicBezTo>
                  <a:cubicBezTo>
                    <a:pt x="139" y="408"/>
                    <a:pt x="131" y="403"/>
                    <a:pt x="123" y="400"/>
                  </a:cubicBezTo>
                  <a:cubicBezTo>
                    <a:pt x="119" y="399"/>
                    <a:pt x="116" y="398"/>
                    <a:pt x="113" y="396"/>
                  </a:cubicBezTo>
                  <a:cubicBezTo>
                    <a:pt x="111" y="394"/>
                    <a:pt x="110" y="392"/>
                    <a:pt x="109" y="391"/>
                  </a:cubicBezTo>
                  <a:cubicBezTo>
                    <a:pt x="107" y="388"/>
                    <a:pt x="104" y="386"/>
                    <a:pt x="101" y="384"/>
                  </a:cubicBezTo>
                  <a:cubicBezTo>
                    <a:pt x="101" y="384"/>
                    <a:pt x="101" y="384"/>
                    <a:pt x="101" y="384"/>
                  </a:cubicBezTo>
                  <a:cubicBezTo>
                    <a:pt x="100" y="382"/>
                    <a:pt x="101" y="381"/>
                    <a:pt x="103" y="382"/>
                  </a:cubicBezTo>
                  <a:close/>
                  <a:moveTo>
                    <a:pt x="153" y="452"/>
                  </a:moveTo>
                  <a:cubicBezTo>
                    <a:pt x="152" y="453"/>
                    <a:pt x="152" y="453"/>
                    <a:pt x="151" y="454"/>
                  </a:cubicBezTo>
                  <a:cubicBezTo>
                    <a:pt x="150" y="449"/>
                    <a:pt x="148" y="445"/>
                    <a:pt x="146" y="441"/>
                  </a:cubicBezTo>
                  <a:cubicBezTo>
                    <a:pt x="144" y="436"/>
                    <a:pt x="142" y="432"/>
                    <a:pt x="140" y="428"/>
                  </a:cubicBezTo>
                  <a:cubicBezTo>
                    <a:pt x="138" y="424"/>
                    <a:pt x="136" y="419"/>
                    <a:pt x="134" y="415"/>
                  </a:cubicBezTo>
                  <a:cubicBezTo>
                    <a:pt x="134" y="413"/>
                    <a:pt x="133" y="411"/>
                    <a:pt x="132" y="409"/>
                  </a:cubicBezTo>
                  <a:cubicBezTo>
                    <a:pt x="135" y="411"/>
                    <a:pt x="138" y="413"/>
                    <a:pt x="140" y="416"/>
                  </a:cubicBezTo>
                  <a:cubicBezTo>
                    <a:pt x="148" y="425"/>
                    <a:pt x="156" y="439"/>
                    <a:pt x="153" y="452"/>
                  </a:cubicBezTo>
                  <a:close/>
                  <a:moveTo>
                    <a:pt x="101" y="389"/>
                  </a:moveTo>
                  <a:cubicBezTo>
                    <a:pt x="101" y="389"/>
                    <a:pt x="101" y="389"/>
                    <a:pt x="101" y="389"/>
                  </a:cubicBezTo>
                  <a:cubicBezTo>
                    <a:pt x="106" y="393"/>
                    <a:pt x="110" y="400"/>
                    <a:pt x="116" y="402"/>
                  </a:cubicBezTo>
                  <a:cubicBezTo>
                    <a:pt x="118" y="409"/>
                    <a:pt x="119" y="414"/>
                    <a:pt x="116" y="421"/>
                  </a:cubicBezTo>
                  <a:cubicBezTo>
                    <a:pt x="115" y="424"/>
                    <a:pt x="114" y="427"/>
                    <a:pt x="112" y="429"/>
                  </a:cubicBezTo>
                  <a:cubicBezTo>
                    <a:pt x="112" y="430"/>
                    <a:pt x="111" y="430"/>
                    <a:pt x="111" y="430"/>
                  </a:cubicBezTo>
                  <a:cubicBezTo>
                    <a:pt x="110" y="425"/>
                    <a:pt x="103" y="419"/>
                    <a:pt x="101" y="414"/>
                  </a:cubicBezTo>
                  <a:cubicBezTo>
                    <a:pt x="94" y="405"/>
                    <a:pt x="96" y="393"/>
                    <a:pt x="92" y="383"/>
                  </a:cubicBezTo>
                  <a:cubicBezTo>
                    <a:pt x="95" y="385"/>
                    <a:pt x="98" y="387"/>
                    <a:pt x="101" y="389"/>
                  </a:cubicBezTo>
                  <a:close/>
                  <a:moveTo>
                    <a:pt x="108" y="433"/>
                  </a:moveTo>
                  <a:cubicBezTo>
                    <a:pt x="108" y="433"/>
                    <a:pt x="108" y="433"/>
                    <a:pt x="108" y="434"/>
                  </a:cubicBezTo>
                  <a:cubicBezTo>
                    <a:pt x="107" y="433"/>
                    <a:pt x="107" y="433"/>
                    <a:pt x="107" y="433"/>
                  </a:cubicBezTo>
                  <a:cubicBezTo>
                    <a:pt x="102" y="428"/>
                    <a:pt x="96" y="426"/>
                    <a:pt x="92" y="421"/>
                  </a:cubicBezTo>
                  <a:cubicBezTo>
                    <a:pt x="82" y="411"/>
                    <a:pt x="73" y="401"/>
                    <a:pt x="67" y="388"/>
                  </a:cubicBezTo>
                  <a:cubicBezTo>
                    <a:pt x="63" y="379"/>
                    <a:pt x="58" y="370"/>
                    <a:pt x="53" y="362"/>
                  </a:cubicBezTo>
                  <a:cubicBezTo>
                    <a:pt x="54" y="362"/>
                    <a:pt x="54" y="362"/>
                    <a:pt x="55" y="363"/>
                  </a:cubicBezTo>
                  <a:cubicBezTo>
                    <a:pt x="59" y="364"/>
                    <a:pt x="63" y="365"/>
                    <a:pt x="66" y="367"/>
                  </a:cubicBezTo>
                  <a:cubicBezTo>
                    <a:pt x="69" y="368"/>
                    <a:pt x="72" y="370"/>
                    <a:pt x="75" y="372"/>
                  </a:cubicBezTo>
                  <a:cubicBezTo>
                    <a:pt x="80" y="375"/>
                    <a:pt x="84" y="377"/>
                    <a:pt x="88" y="380"/>
                  </a:cubicBezTo>
                  <a:cubicBezTo>
                    <a:pt x="87" y="381"/>
                    <a:pt x="87" y="381"/>
                    <a:pt x="88" y="382"/>
                  </a:cubicBezTo>
                  <a:cubicBezTo>
                    <a:pt x="92" y="391"/>
                    <a:pt x="90" y="402"/>
                    <a:pt x="95" y="411"/>
                  </a:cubicBezTo>
                  <a:cubicBezTo>
                    <a:pt x="97" y="415"/>
                    <a:pt x="100" y="418"/>
                    <a:pt x="102" y="421"/>
                  </a:cubicBezTo>
                  <a:cubicBezTo>
                    <a:pt x="103" y="422"/>
                    <a:pt x="104" y="424"/>
                    <a:pt x="105" y="425"/>
                  </a:cubicBezTo>
                  <a:cubicBezTo>
                    <a:pt x="105" y="425"/>
                    <a:pt x="105" y="425"/>
                    <a:pt x="105" y="425"/>
                  </a:cubicBezTo>
                  <a:cubicBezTo>
                    <a:pt x="105" y="426"/>
                    <a:pt x="106" y="427"/>
                    <a:pt x="106" y="428"/>
                  </a:cubicBezTo>
                  <a:cubicBezTo>
                    <a:pt x="106" y="429"/>
                    <a:pt x="106" y="430"/>
                    <a:pt x="107" y="431"/>
                  </a:cubicBezTo>
                  <a:cubicBezTo>
                    <a:pt x="107" y="431"/>
                    <a:pt x="107" y="431"/>
                    <a:pt x="107" y="431"/>
                  </a:cubicBezTo>
                  <a:cubicBezTo>
                    <a:pt x="108" y="430"/>
                    <a:pt x="108" y="429"/>
                    <a:pt x="107" y="428"/>
                  </a:cubicBezTo>
                  <a:cubicBezTo>
                    <a:pt x="108" y="430"/>
                    <a:pt x="109" y="432"/>
                    <a:pt x="108" y="433"/>
                  </a:cubicBezTo>
                  <a:close/>
                  <a:moveTo>
                    <a:pt x="132" y="482"/>
                  </a:moveTo>
                  <a:cubicBezTo>
                    <a:pt x="131" y="477"/>
                    <a:pt x="129" y="472"/>
                    <a:pt x="127" y="468"/>
                  </a:cubicBezTo>
                  <a:cubicBezTo>
                    <a:pt x="125" y="462"/>
                    <a:pt x="123" y="456"/>
                    <a:pt x="120" y="450"/>
                  </a:cubicBezTo>
                  <a:cubicBezTo>
                    <a:pt x="117" y="446"/>
                    <a:pt x="114" y="440"/>
                    <a:pt x="110" y="436"/>
                  </a:cubicBezTo>
                  <a:cubicBezTo>
                    <a:pt x="115" y="434"/>
                    <a:pt x="118" y="425"/>
                    <a:pt x="120" y="421"/>
                  </a:cubicBezTo>
                  <a:cubicBezTo>
                    <a:pt x="122" y="414"/>
                    <a:pt x="121" y="408"/>
                    <a:pt x="118" y="403"/>
                  </a:cubicBezTo>
                  <a:cubicBezTo>
                    <a:pt x="122" y="404"/>
                    <a:pt x="125" y="405"/>
                    <a:pt x="128" y="407"/>
                  </a:cubicBezTo>
                  <a:cubicBezTo>
                    <a:pt x="128" y="407"/>
                    <a:pt x="128" y="407"/>
                    <a:pt x="128" y="407"/>
                  </a:cubicBezTo>
                  <a:cubicBezTo>
                    <a:pt x="128" y="410"/>
                    <a:pt x="130" y="414"/>
                    <a:pt x="131" y="416"/>
                  </a:cubicBezTo>
                  <a:cubicBezTo>
                    <a:pt x="133" y="421"/>
                    <a:pt x="136" y="426"/>
                    <a:pt x="138" y="430"/>
                  </a:cubicBezTo>
                  <a:cubicBezTo>
                    <a:pt x="140" y="436"/>
                    <a:pt x="143" y="441"/>
                    <a:pt x="145" y="446"/>
                  </a:cubicBezTo>
                  <a:cubicBezTo>
                    <a:pt x="147" y="450"/>
                    <a:pt x="148" y="454"/>
                    <a:pt x="150" y="459"/>
                  </a:cubicBezTo>
                  <a:cubicBezTo>
                    <a:pt x="150" y="459"/>
                    <a:pt x="150" y="459"/>
                    <a:pt x="150" y="459"/>
                  </a:cubicBezTo>
                  <a:cubicBezTo>
                    <a:pt x="150" y="459"/>
                    <a:pt x="150" y="459"/>
                    <a:pt x="150" y="460"/>
                  </a:cubicBezTo>
                  <a:cubicBezTo>
                    <a:pt x="150" y="463"/>
                    <a:pt x="151" y="466"/>
                    <a:pt x="152" y="470"/>
                  </a:cubicBezTo>
                  <a:cubicBezTo>
                    <a:pt x="152" y="470"/>
                    <a:pt x="152" y="470"/>
                    <a:pt x="152" y="470"/>
                  </a:cubicBezTo>
                  <a:cubicBezTo>
                    <a:pt x="147" y="472"/>
                    <a:pt x="142" y="474"/>
                    <a:pt x="138" y="477"/>
                  </a:cubicBezTo>
                  <a:cubicBezTo>
                    <a:pt x="136" y="479"/>
                    <a:pt x="134" y="480"/>
                    <a:pt x="132" y="482"/>
                  </a:cubicBezTo>
                  <a:close/>
                  <a:moveTo>
                    <a:pt x="263" y="609"/>
                  </a:moveTo>
                  <a:cubicBezTo>
                    <a:pt x="258" y="606"/>
                    <a:pt x="255" y="602"/>
                    <a:pt x="250" y="599"/>
                  </a:cubicBezTo>
                  <a:cubicBezTo>
                    <a:pt x="246" y="597"/>
                    <a:pt x="242" y="597"/>
                    <a:pt x="238" y="596"/>
                  </a:cubicBezTo>
                  <a:cubicBezTo>
                    <a:pt x="228" y="593"/>
                    <a:pt x="219" y="587"/>
                    <a:pt x="210" y="581"/>
                  </a:cubicBezTo>
                  <a:cubicBezTo>
                    <a:pt x="200" y="575"/>
                    <a:pt x="190" y="569"/>
                    <a:pt x="181" y="561"/>
                  </a:cubicBezTo>
                  <a:cubicBezTo>
                    <a:pt x="173" y="554"/>
                    <a:pt x="165" y="547"/>
                    <a:pt x="157" y="539"/>
                  </a:cubicBezTo>
                  <a:cubicBezTo>
                    <a:pt x="154" y="535"/>
                    <a:pt x="149" y="533"/>
                    <a:pt x="146" y="529"/>
                  </a:cubicBezTo>
                  <a:cubicBezTo>
                    <a:pt x="143" y="526"/>
                    <a:pt x="141" y="521"/>
                    <a:pt x="140" y="516"/>
                  </a:cubicBezTo>
                  <a:cubicBezTo>
                    <a:pt x="139" y="508"/>
                    <a:pt x="139" y="500"/>
                    <a:pt x="136" y="493"/>
                  </a:cubicBezTo>
                  <a:cubicBezTo>
                    <a:pt x="132" y="486"/>
                    <a:pt x="137" y="482"/>
                    <a:pt x="143" y="479"/>
                  </a:cubicBezTo>
                  <a:cubicBezTo>
                    <a:pt x="146" y="477"/>
                    <a:pt x="150" y="475"/>
                    <a:pt x="154" y="473"/>
                  </a:cubicBezTo>
                  <a:cubicBezTo>
                    <a:pt x="154" y="475"/>
                    <a:pt x="155" y="476"/>
                    <a:pt x="155" y="477"/>
                  </a:cubicBezTo>
                  <a:cubicBezTo>
                    <a:pt x="159" y="484"/>
                    <a:pt x="162" y="492"/>
                    <a:pt x="165" y="499"/>
                  </a:cubicBezTo>
                  <a:cubicBezTo>
                    <a:pt x="170" y="509"/>
                    <a:pt x="176" y="519"/>
                    <a:pt x="183" y="527"/>
                  </a:cubicBezTo>
                  <a:cubicBezTo>
                    <a:pt x="190" y="536"/>
                    <a:pt x="199" y="543"/>
                    <a:pt x="208" y="551"/>
                  </a:cubicBezTo>
                  <a:cubicBezTo>
                    <a:pt x="216" y="560"/>
                    <a:pt x="225" y="568"/>
                    <a:pt x="233" y="577"/>
                  </a:cubicBezTo>
                  <a:cubicBezTo>
                    <a:pt x="238" y="584"/>
                    <a:pt x="244" y="592"/>
                    <a:pt x="253" y="594"/>
                  </a:cubicBezTo>
                  <a:cubicBezTo>
                    <a:pt x="255" y="594"/>
                    <a:pt x="256" y="591"/>
                    <a:pt x="254" y="590"/>
                  </a:cubicBezTo>
                  <a:cubicBezTo>
                    <a:pt x="244" y="587"/>
                    <a:pt x="238" y="577"/>
                    <a:pt x="231" y="570"/>
                  </a:cubicBezTo>
                  <a:cubicBezTo>
                    <a:pt x="224" y="562"/>
                    <a:pt x="216" y="553"/>
                    <a:pt x="207" y="546"/>
                  </a:cubicBezTo>
                  <a:cubicBezTo>
                    <a:pt x="199" y="538"/>
                    <a:pt x="191" y="531"/>
                    <a:pt x="184" y="523"/>
                  </a:cubicBezTo>
                  <a:cubicBezTo>
                    <a:pt x="184" y="522"/>
                    <a:pt x="183" y="521"/>
                    <a:pt x="183" y="520"/>
                  </a:cubicBezTo>
                  <a:cubicBezTo>
                    <a:pt x="185" y="523"/>
                    <a:pt x="187" y="524"/>
                    <a:pt x="189" y="527"/>
                  </a:cubicBezTo>
                  <a:cubicBezTo>
                    <a:pt x="193" y="530"/>
                    <a:pt x="197" y="534"/>
                    <a:pt x="201" y="536"/>
                  </a:cubicBezTo>
                  <a:cubicBezTo>
                    <a:pt x="202" y="537"/>
                    <a:pt x="202" y="536"/>
                    <a:pt x="202" y="536"/>
                  </a:cubicBezTo>
                  <a:cubicBezTo>
                    <a:pt x="194" y="530"/>
                    <a:pt x="188" y="522"/>
                    <a:pt x="181" y="515"/>
                  </a:cubicBezTo>
                  <a:cubicBezTo>
                    <a:pt x="180" y="515"/>
                    <a:pt x="180" y="515"/>
                    <a:pt x="180" y="516"/>
                  </a:cubicBezTo>
                  <a:cubicBezTo>
                    <a:pt x="180" y="517"/>
                    <a:pt x="181" y="518"/>
                    <a:pt x="181" y="518"/>
                  </a:cubicBezTo>
                  <a:cubicBezTo>
                    <a:pt x="176" y="512"/>
                    <a:pt x="172" y="505"/>
                    <a:pt x="169" y="497"/>
                  </a:cubicBezTo>
                  <a:cubicBezTo>
                    <a:pt x="165" y="490"/>
                    <a:pt x="162" y="483"/>
                    <a:pt x="159" y="476"/>
                  </a:cubicBezTo>
                  <a:cubicBezTo>
                    <a:pt x="157" y="471"/>
                    <a:pt x="152" y="463"/>
                    <a:pt x="154" y="457"/>
                  </a:cubicBezTo>
                  <a:cubicBezTo>
                    <a:pt x="155" y="452"/>
                    <a:pt x="160" y="456"/>
                    <a:pt x="163" y="458"/>
                  </a:cubicBezTo>
                  <a:cubicBezTo>
                    <a:pt x="165" y="459"/>
                    <a:pt x="167" y="459"/>
                    <a:pt x="170" y="459"/>
                  </a:cubicBezTo>
                  <a:cubicBezTo>
                    <a:pt x="173" y="459"/>
                    <a:pt x="173" y="454"/>
                    <a:pt x="174" y="451"/>
                  </a:cubicBezTo>
                  <a:cubicBezTo>
                    <a:pt x="174" y="451"/>
                    <a:pt x="175" y="452"/>
                    <a:pt x="176" y="452"/>
                  </a:cubicBezTo>
                  <a:cubicBezTo>
                    <a:pt x="177" y="453"/>
                    <a:pt x="179" y="453"/>
                    <a:pt x="179" y="451"/>
                  </a:cubicBezTo>
                  <a:cubicBezTo>
                    <a:pt x="181" y="446"/>
                    <a:pt x="176" y="439"/>
                    <a:pt x="177" y="433"/>
                  </a:cubicBezTo>
                  <a:cubicBezTo>
                    <a:pt x="185" y="445"/>
                    <a:pt x="187" y="459"/>
                    <a:pt x="191" y="471"/>
                  </a:cubicBezTo>
                  <a:cubicBezTo>
                    <a:pt x="194" y="484"/>
                    <a:pt x="198" y="496"/>
                    <a:pt x="204" y="507"/>
                  </a:cubicBezTo>
                  <a:cubicBezTo>
                    <a:pt x="212" y="520"/>
                    <a:pt x="222" y="529"/>
                    <a:pt x="232" y="539"/>
                  </a:cubicBezTo>
                  <a:cubicBezTo>
                    <a:pt x="238" y="544"/>
                    <a:pt x="244" y="549"/>
                    <a:pt x="249" y="554"/>
                  </a:cubicBezTo>
                  <a:cubicBezTo>
                    <a:pt x="254" y="560"/>
                    <a:pt x="259" y="566"/>
                    <a:pt x="265" y="571"/>
                  </a:cubicBezTo>
                  <a:cubicBezTo>
                    <a:pt x="265" y="571"/>
                    <a:pt x="266" y="571"/>
                    <a:pt x="266" y="571"/>
                  </a:cubicBezTo>
                  <a:cubicBezTo>
                    <a:pt x="266" y="572"/>
                    <a:pt x="267" y="572"/>
                    <a:pt x="267" y="573"/>
                  </a:cubicBezTo>
                  <a:cubicBezTo>
                    <a:pt x="268" y="574"/>
                    <a:pt x="269" y="573"/>
                    <a:pt x="269" y="572"/>
                  </a:cubicBezTo>
                  <a:cubicBezTo>
                    <a:pt x="267" y="568"/>
                    <a:pt x="264" y="564"/>
                    <a:pt x="262" y="561"/>
                  </a:cubicBezTo>
                  <a:cubicBezTo>
                    <a:pt x="262" y="560"/>
                    <a:pt x="262" y="560"/>
                    <a:pt x="262" y="560"/>
                  </a:cubicBezTo>
                  <a:cubicBezTo>
                    <a:pt x="258" y="547"/>
                    <a:pt x="250" y="537"/>
                    <a:pt x="244" y="525"/>
                  </a:cubicBezTo>
                  <a:cubicBezTo>
                    <a:pt x="244" y="525"/>
                    <a:pt x="243" y="525"/>
                    <a:pt x="243" y="526"/>
                  </a:cubicBezTo>
                  <a:cubicBezTo>
                    <a:pt x="246" y="532"/>
                    <a:pt x="248" y="538"/>
                    <a:pt x="252" y="543"/>
                  </a:cubicBezTo>
                  <a:cubicBezTo>
                    <a:pt x="255" y="548"/>
                    <a:pt x="257" y="553"/>
                    <a:pt x="260" y="558"/>
                  </a:cubicBezTo>
                  <a:cubicBezTo>
                    <a:pt x="257" y="555"/>
                    <a:pt x="255" y="552"/>
                    <a:pt x="252" y="548"/>
                  </a:cubicBezTo>
                  <a:cubicBezTo>
                    <a:pt x="247" y="541"/>
                    <a:pt x="245" y="533"/>
                    <a:pt x="242" y="525"/>
                  </a:cubicBezTo>
                  <a:cubicBezTo>
                    <a:pt x="240" y="519"/>
                    <a:pt x="237" y="513"/>
                    <a:pt x="233" y="508"/>
                  </a:cubicBezTo>
                  <a:cubicBezTo>
                    <a:pt x="234" y="509"/>
                    <a:pt x="235" y="510"/>
                    <a:pt x="236" y="511"/>
                  </a:cubicBezTo>
                  <a:cubicBezTo>
                    <a:pt x="236" y="511"/>
                    <a:pt x="237" y="511"/>
                    <a:pt x="236" y="510"/>
                  </a:cubicBezTo>
                  <a:cubicBezTo>
                    <a:pt x="235" y="509"/>
                    <a:pt x="235" y="506"/>
                    <a:pt x="234" y="504"/>
                  </a:cubicBezTo>
                  <a:cubicBezTo>
                    <a:pt x="233" y="503"/>
                    <a:pt x="233" y="501"/>
                    <a:pt x="231" y="501"/>
                  </a:cubicBezTo>
                  <a:cubicBezTo>
                    <a:pt x="231" y="501"/>
                    <a:pt x="231" y="502"/>
                    <a:pt x="231" y="502"/>
                  </a:cubicBezTo>
                  <a:cubicBezTo>
                    <a:pt x="230" y="503"/>
                    <a:pt x="232" y="505"/>
                    <a:pt x="232" y="507"/>
                  </a:cubicBezTo>
                  <a:cubicBezTo>
                    <a:pt x="233" y="507"/>
                    <a:pt x="233" y="507"/>
                    <a:pt x="233" y="508"/>
                  </a:cubicBezTo>
                  <a:cubicBezTo>
                    <a:pt x="232" y="506"/>
                    <a:pt x="231" y="504"/>
                    <a:pt x="230" y="502"/>
                  </a:cubicBezTo>
                  <a:cubicBezTo>
                    <a:pt x="228" y="499"/>
                    <a:pt x="225" y="495"/>
                    <a:pt x="224" y="491"/>
                  </a:cubicBezTo>
                  <a:cubicBezTo>
                    <a:pt x="222" y="487"/>
                    <a:pt x="221" y="482"/>
                    <a:pt x="220" y="477"/>
                  </a:cubicBezTo>
                  <a:cubicBezTo>
                    <a:pt x="216" y="463"/>
                    <a:pt x="208" y="449"/>
                    <a:pt x="208" y="433"/>
                  </a:cubicBezTo>
                  <a:cubicBezTo>
                    <a:pt x="208" y="427"/>
                    <a:pt x="208" y="418"/>
                    <a:pt x="216" y="418"/>
                  </a:cubicBezTo>
                  <a:cubicBezTo>
                    <a:pt x="220" y="418"/>
                    <a:pt x="222" y="418"/>
                    <a:pt x="226" y="416"/>
                  </a:cubicBezTo>
                  <a:cubicBezTo>
                    <a:pt x="231" y="415"/>
                    <a:pt x="234" y="418"/>
                    <a:pt x="237" y="420"/>
                  </a:cubicBezTo>
                  <a:cubicBezTo>
                    <a:pt x="237" y="420"/>
                    <a:pt x="237" y="420"/>
                    <a:pt x="237" y="420"/>
                  </a:cubicBezTo>
                  <a:cubicBezTo>
                    <a:pt x="238" y="426"/>
                    <a:pt x="240" y="431"/>
                    <a:pt x="242" y="437"/>
                  </a:cubicBezTo>
                  <a:cubicBezTo>
                    <a:pt x="240" y="438"/>
                    <a:pt x="240" y="442"/>
                    <a:pt x="240" y="444"/>
                  </a:cubicBezTo>
                  <a:cubicBezTo>
                    <a:pt x="239" y="450"/>
                    <a:pt x="237" y="455"/>
                    <a:pt x="236" y="461"/>
                  </a:cubicBezTo>
                  <a:cubicBezTo>
                    <a:pt x="235" y="466"/>
                    <a:pt x="235" y="471"/>
                    <a:pt x="236" y="477"/>
                  </a:cubicBezTo>
                  <a:cubicBezTo>
                    <a:pt x="236" y="480"/>
                    <a:pt x="236" y="484"/>
                    <a:pt x="236" y="487"/>
                  </a:cubicBezTo>
                  <a:cubicBezTo>
                    <a:pt x="235" y="490"/>
                    <a:pt x="235" y="493"/>
                    <a:pt x="235" y="495"/>
                  </a:cubicBezTo>
                  <a:cubicBezTo>
                    <a:pt x="238" y="509"/>
                    <a:pt x="250" y="516"/>
                    <a:pt x="258" y="526"/>
                  </a:cubicBezTo>
                  <a:cubicBezTo>
                    <a:pt x="268" y="538"/>
                    <a:pt x="277" y="551"/>
                    <a:pt x="284" y="564"/>
                  </a:cubicBezTo>
                  <a:cubicBezTo>
                    <a:pt x="287" y="570"/>
                    <a:pt x="290" y="576"/>
                    <a:pt x="295" y="580"/>
                  </a:cubicBezTo>
                  <a:cubicBezTo>
                    <a:pt x="296" y="581"/>
                    <a:pt x="296" y="582"/>
                    <a:pt x="297" y="583"/>
                  </a:cubicBezTo>
                  <a:cubicBezTo>
                    <a:pt x="297" y="583"/>
                    <a:pt x="296" y="584"/>
                    <a:pt x="296" y="585"/>
                  </a:cubicBezTo>
                  <a:cubicBezTo>
                    <a:pt x="298" y="593"/>
                    <a:pt x="297" y="603"/>
                    <a:pt x="290" y="609"/>
                  </a:cubicBezTo>
                  <a:cubicBezTo>
                    <a:pt x="287" y="612"/>
                    <a:pt x="284" y="614"/>
                    <a:pt x="281" y="616"/>
                  </a:cubicBezTo>
                  <a:cubicBezTo>
                    <a:pt x="279" y="618"/>
                    <a:pt x="277" y="619"/>
                    <a:pt x="275" y="621"/>
                  </a:cubicBezTo>
                  <a:cubicBezTo>
                    <a:pt x="272" y="616"/>
                    <a:pt x="268" y="613"/>
                    <a:pt x="263" y="609"/>
                  </a:cubicBezTo>
                  <a:close/>
                  <a:moveTo>
                    <a:pt x="300" y="586"/>
                  </a:moveTo>
                  <a:cubicBezTo>
                    <a:pt x="300" y="586"/>
                    <a:pt x="300" y="587"/>
                    <a:pt x="301" y="587"/>
                  </a:cubicBezTo>
                  <a:cubicBezTo>
                    <a:pt x="303" y="592"/>
                    <a:pt x="304" y="598"/>
                    <a:pt x="301" y="604"/>
                  </a:cubicBezTo>
                  <a:cubicBezTo>
                    <a:pt x="299" y="610"/>
                    <a:pt x="295" y="614"/>
                    <a:pt x="290" y="618"/>
                  </a:cubicBezTo>
                  <a:cubicBezTo>
                    <a:pt x="289" y="619"/>
                    <a:pt x="290" y="620"/>
                    <a:pt x="290" y="619"/>
                  </a:cubicBezTo>
                  <a:cubicBezTo>
                    <a:pt x="300" y="617"/>
                    <a:pt x="306" y="602"/>
                    <a:pt x="305" y="591"/>
                  </a:cubicBezTo>
                  <a:cubicBezTo>
                    <a:pt x="306" y="593"/>
                    <a:pt x="308" y="595"/>
                    <a:pt x="309" y="598"/>
                  </a:cubicBezTo>
                  <a:cubicBezTo>
                    <a:pt x="311" y="600"/>
                    <a:pt x="313" y="602"/>
                    <a:pt x="315" y="605"/>
                  </a:cubicBezTo>
                  <a:cubicBezTo>
                    <a:pt x="314" y="614"/>
                    <a:pt x="307" y="621"/>
                    <a:pt x="299" y="623"/>
                  </a:cubicBezTo>
                  <a:cubicBezTo>
                    <a:pt x="293" y="624"/>
                    <a:pt x="284" y="624"/>
                    <a:pt x="279" y="622"/>
                  </a:cubicBezTo>
                  <a:cubicBezTo>
                    <a:pt x="282" y="620"/>
                    <a:pt x="285" y="619"/>
                    <a:pt x="288" y="616"/>
                  </a:cubicBezTo>
                  <a:cubicBezTo>
                    <a:pt x="291" y="614"/>
                    <a:pt x="295" y="610"/>
                    <a:pt x="297" y="606"/>
                  </a:cubicBezTo>
                  <a:cubicBezTo>
                    <a:pt x="300" y="600"/>
                    <a:pt x="301" y="593"/>
                    <a:pt x="300" y="586"/>
                  </a:cubicBezTo>
                  <a:close/>
                  <a:moveTo>
                    <a:pt x="390" y="734"/>
                  </a:moveTo>
                  <a:cubicBezTo>
                    <a:pt x="390" y="743"/>
                    <a:pt x="391" y="756"/>
                    <a:pt x="383" y="761"/>
                  </a:cubicBezTo>
                  <a:cubicBezTo>
                    <a:pt x="380" y="764"/>
                    <a:pt x="375" y="765"/>
                    <a:pt x="371" y="767"/>
                  </a:cubicBezTo>
                  <a:cubicBezTo>
                    <a:pt x="368" y="768"/>
                    <a:pt x="359" y="774"/>
                    <a:pt x="357" y="769"/>
                  </a:cubicBezTo>
                  <a:cubicBezTo>
                    <a:pt x="355" y="765"/>
                    <a:pt x="357" y="761"/>
                    <a:pt x="357" y="757"/>
                  </a:cubicBezTo>
                  <a:cubicBezTo>
                    <a:pt x="357" y="753"/>
                    <a:pt x="356" y="750"/>
                    <a:pt x="355" y="746"/>
                  </a:cubicBezTo>
                  <a:cubicBezTo>
                    <a:pt x="352" y="739"/>
                    <a:pt x="347" y="732"/>
                    <a:pt x="343" y="725"/>
                  </a:cubicBezTo>
                  <a:cubicBezTo>
                    <a:pt x="338" y="716"/>
                    <a:pt x="334" y="706"/>
                    <a:pt x="328" y="698"/>
                  </a:cubicBezTo>
                  <a:cubicBezTo>
                    <a:pt x="321" y="689"/>
                    <a:pt x="314" y="681"/>
                    <a:pt x="307" y="672"/>
                  </a:cubicBezTo>
                  <a:cubicBezTo>
                    <a:pt x="301" y="663"/>
                    <a:pt x="296" y="653"/>
                    <a:pt x="288" y="644"/>
                  </a:cubicBezTo>
                  <a:cubicBezTo>
                    <a:pt x="284" y="639"/>
                    <a:pt x="277" y="635"/>
                    <a:pt x="277" y="628"/>
                  </a:cubicBezTo>
                  <a:cubicBezTo>
                    <a:pt x="277" y="628"/>
                    <a:pt x="278" y="627"/>
                    <a:pt x="278" y="627"/>
                  </a:cubicBezTo>
                  <a:cubicBezTo>
                    <a:pt x="277" y="626"/>
                    <a:pt x="277" y="625"/>
                    <a:pt x="277" y="624"/>
                  </a:cubicBezTo>
                  <a:cubicBezTo>
                    <a:pt x="280" y="626"/>
                    <a:pt x="284" y="626"/>
                    <a:pt x="288" y="626"/>
                  </a:cubicBezTo>
                  <a:cubicBezTo>
                    <a:pt x="293" y="626"/>
                    <a:pt x="298" y="626"/>
                    <a:pt x="302" y="625"/>
                  </a:cubicBezTo>
                  <a:cubicBezTo>
                    <a:pt x="308" y="622"/>
                    <a:pt x="317" y="615"/>
                    <a:pt x="317" y="608"/>
                  </a:cubicBezTo>
                  <a:cubicBezTo>
                    <a:pt x="318" y="610"/>
                    <a:pt x="320" y="612"/>
                    <a:pt x="321" y="612"/>
                  </a:cubicBezTo>
                  <a:cubicBezTo>
                    <a:pt x="320" y="614"/>
                    <a:pt x="319" y="617"/>
                    <a:pt x="318" y="619"/>
                  </a:cubicBezTo>
                  <a:cubicBezTo>
                    <a:pt x="318" y="619"/>
                    <a:pt x="317" y="618"/>
                    <a:pt x="317" y="618"/>
                  </a:cubicBezTo>
                  <a:cubicBezTo>
                    <a:pt x="317" y="618"/>
                    <a:pt x="316" y="618"/>
                    <a:pt x="316" y="619"/>
                  </a:cubicBezTo>
                  <a:cubicBezTo>
                    <a:pt x="316" y="619"/>
                    <a:pt x="317" y="620"/>
                    <a:pt x="317" y="621"/>
                  </a:cubicBezTo>
                  <a:cubicBezTo>
                    <a:pt x="315" y="625"/>
                    <a:pt x="312" y="628"/>
                    <a:pt x="308" y="629"/>
                  </a:cubicBezTo>
                  <a:cubicBezTo>
                    <a:pt x="303" y="631"/>
                    <a:pt x="298" y="629"/>
                    <a:pt x="292" y="630"/>
                  </a:cubicBezTo>
                  <a:cubicBezTo>
                    <a:pt x="292" y="630"/>
                    <a:pt x="292" y="630"/>
                    <a:pt x="292" y="630"/>
                  </a:cubicBezTo>
                  <a:cubicBezTo>
                    <a:pt x="297" y="633"/>
                    <a:pt x="306" y="633"/>
                    <a:pt x="311" y="630"/>
                  </a:cubicBezTo>
                  <a:cubicBezTo>
                    <a:pt x="314" y="628"/>
                    <a:pt x="316" y="625"/>
                    <a:pt x="318" y="622"/>
                  </a:cubicBezTo>
                  <a:cubicBezTo>
                    <a:pt x="319" y="624"/>
                    <a:pt x="320" y="625"/>
                    <a:pt x="321" y="625"/>
                  </a:cubicBezTo>
                  <a:cubicBezTo>
                    <a:pt x="322" y="626"/>
                    <a:pt x="323" y="625"/>
                    <a:pt x="323" y="625"/>
                  </a:cubicBezTo>
                  <a:cubicBezTo>
                    <a:pt x="322" y="623"/>
                    <a:pt x="321" y="622"/>
                    <a:pt x="320" y="621"/>
                  </a:cubicBezTo>
                  <a:cubicBezTo>
                    <a:pt x="320" y="621"/>
                    <a:pt x="320" y="620"/>
                    <a:pt x="319" y="620"/>
                  </a:cubicBezTo>
                  <a:cubicBezTo>
                    <a:pt x="320" y="618"/>
                    <a:pt x="321" y="615"/>
                    <a:pt x="322" y="613"/>
                  </a:cubicBezTo>
                  <a:cubicBezTo>
                    <a:pt x="322" y="613"/>
                    <a:pt x="322" y="613"/>
                    <a:pt x="322" y="613"/>
                  </a:cubicBezTo>
                  <a:cubicBezTo>
                    <a:pt x="325" y="626"/>
                    <a:pt x="337" y="638"/>
                    <a:pt x="344" y="649"/>
                  </a:cubicBezTo>
                  <a:cubicBezTo>
                    <a:pt x="347" y="653"/>
                    <a:pt x="350" y="657"/>
                    <a:pt x="352" y="660"/>
                  </a:cubicBezTo>
                  <a:cubicBezTo>
                    <a:pt x="353" y="662"/>
                    <a:pt x="354" y="663"/>
                    <a:pt x="354" y="664"/>
                  </a:cubicBezTo>
                  <a:cubicBezTo>
                    <a:pt x="357" y="669"/>
                    <a:pt x="358" y="675"/>
                    <a:pt x="360" y="680"/>
                  </a:cubicBezTo>
                  <a:cubicBezTo>
                    <a:pt x="362" y="685"/>
                    <a:pt x="365" y="688"/>
                    <a:pt x="367" y="693"/>
                  </a:cubicBezTo>
                  <a:cubicBezTo>
                    <a:pt x="370" y="697"/>
                    <a:pt x="372" y="702"/>
                    <a:pt x="375" y="707"/>
                  </a:cubicBezTo>
                  <a:cubicBezTo>
                    <a:pt x="377" y="710"/>
                    <a:pt x="380" y="714"/>
                    <a:pt x="383" y="718"/>
                  </a:cubicBezTo>
                  <a:cubicBezTo>
                    <a:pt x="385" y="722"/>
                    <a:pt x="386" y="726"/>
                    <a:pt x="388" y="731"/>
                  </a:cubicBezTo>
                  <a:cubicBezTo>
                    <a:pt x="389" y="732"/>
                    <a:pt x="389" y="733"/>
                    <a:pt x="390" y="734"/>
                  </a:cubicBezTo>
                  <a:close/>
                  <a:moveTo>
                    <a:pt x="421" y="721"/>
                  </a:moveTo>
                  <a:cubicBezTo>
                    <a:pt x="421" y="721"/>
                    <a:pt x="421" y="721"/>
                    <a:pt x="421" y="721"/>
                  </a:cubicBezTo>
                  <a:cubicBezTo>
                    <a:pt x="416" y="728"/>
                    <a:pt x="406" y="731"/>
                    <a:pt x="398" y="727"/>
                  </a:cubicBezTo>
                  <a:cubicBezTo>
                    <a:pt x="392" y="723"/>
                    <a:pt x="388" y="718"/>
                    <a:pt x="385" y="712"/>
                  </a:cubicBezTo>
                  <a:cubicBezTo>
                    <a:pt x="380" y="702"/>
                    <a:pt x="376" y="693"/>
                    <a:pt x="371" y="683"/>
                  </a:cubicBezTo>
                  <a:cubicBezTo>
                    <a:pt x="371" y="685"/>
                    <a:pt x="372" y="686"/>
                    <a:pt x="373" y="686"/>
                  </a:cubicBezTo>
                  <a:cubicBezTo>
                    <a:pt x="374" y="686"/>
                    <a:pt x="374" y="686"/>
                    <a:pt x="374" y="686"/>
                  </a:cubicBezTo>
                  <a:cubicBezTo>
                    <a:pt x="373" y="682"/>
                    <a:pt x="372" y="678"/>
                    <a:pt x="369" y="676"/>
                  </a:cubicBezTo>
                  <a:cubicBezTo>
                    <a:pt x="368" y="675"/>
                    <a:pt x="368" y="676"/>
                    <a:pt x="368" y="676"/>
                  </a:cubicBezTo>
                  <a:cubicBezTo>
                    <a:pt x="368" y="677"/>
                    <a:pt x="368" y="679"/>
                    <a:pt x="369" y="680"/>
                  </a:cubicBezTo>
                  <a:cubicBezTo>
                    <a:pt x="368" y="679"/>
                    <a:pt x="367" y="678"/>
                    <a:pt x="367" y="676"/>
                  </a:cubicBezTo>
                  <a:cubicBezTo>
                    <a:pt x="360" y="665"/>
                    <a:pt x="353" y="653"/>
                    <a:pt x="344" y="642"/>
                  </a:cubicBezTo>
                  <a:cubicBezTo>
                    <a:pt x="337" y="632"/>
                    <a:pt x="330" y="621"/>
                    <a:pt x="323" y="610"/>
                  </a:cubicBezTo>
                  <a:cubicBezTo>
                    <a:pt x="323" y="609"/>
                    <a:pt x="323" y="609"/>
                    <a:pt x="322" y="610"/>
                  </a:cubicBezTo>
                  <a:cubicBezTo>
                    <a:pt x="320" y="608"/>
                    <a:pt x="317" y="603"/>
                    <a:pt x="316" y="601"/>
                  </a:cubicBezTo>
                  <a:cubicBezTo>
                    <a:pt x="314" y="598"/>
                    <a:pt x="312" y="594"/>
                    <a:pt x="309" y="591"/>
                  </a:cubicBezTo>
                  <a:cubicBezTo>
                    <a:pt x="306" y="587"/>
                    <a:pt x="302" y="583"/>
                    <a:pt x="298" y="579"/>
                  </a:cubicBezTo>
                  <a:cubicBezTo>
                    <a:pt x="294" y="575"/>
                    <a:pt x="291" y="570"/>
                    <a:pt x="288" y="564"/>
                  </a:cubicBezTo>
                  <a:cubicBezTo>
                    <a:pt x="282" y="554"/>
                    <a:pt x="275" y="544"/>
                    <a:pt x="268" y="534"/>
                  </a:cubicBezTo>
                  <a:cubicBezTo>
                    <a:pt x="265" y="529"/>
                    <a:pt x="262" y="525"/>
                    <a:pt x="258" y="520"/>
                  </a:cubicBezTo>
                  <a:cubicBezTo>
                    <a:pt x="254" y="516"/>
                    <a:pt x="249" y="513"/>
                    <a:pt x="246" y="508"/>
                  </a:cubicBezTo>
                  <a:cubicBezTo>
                    <a:pt x="242" y="503"/>
                    <a:pt x="237" y="496"/>
                    <a:pt x="239" y="490"/>
                  </a:cubicBezTo>
                  <a:cubicBezTo>
                    <a:pt x="241" y="485"/>
                    <a:pt x="244" y="479"/>
                    <a:pt x="249" y="477"/>
                  </a:cubicBezTo>
                  <a:cubicBezTo>
                    <a:pt x="254" y="474"/>
                    <a:pt x="256" y="485"/>
                    <a:pt x="258" y="488"/>
                  </a:cubicBezTo>
                  <a:cubicBezTo>
                    <a:pt x="260" y="493"/>
                    <a:pt x="264" y="499"/>
                    <a:pt x="267" y="503"/>
                  </a:cubicBezTo>
                  <a:cubicBezTo>
                    <a:pt x="275" y="514"/>
                    <a:pt x="283" y="523"/>
                    <a:pt x="290" y="534"/>
                  </a:cubicBezTo>
                  <a:cubicBezTo>
                    <a:pt x="294" y="539"/>
                    <a:pt x="298" y="544"/>
                    <a:pt x="300" y="549"/>
                  </a:cubicBezTo>
                  <a:cubicBezTo>
                    <a:pt x="303" y="554"/>
                    <a:pt x="304" y="560"/>
                    <a:pt x="307" y="564"/>
                  </a:cubicBezTo>
                  <a:cubicBezTo>
                    <a:pt x="307" y="565"/>
                    <a:pt x="308" y="565"/>
                    <a:pt x="308" y="564"/>
                  </a:cubicBezTo>
                  <a:cubicBezTo>
                    <a:pt x="310" y="570"/>
                    <a:pt x="313" y="575"/>
                    <a:pt x="316" y="580"/>
                  </a:cubicBezTo>
                  <a:cubicBezTo>
                    <a:pt x="313" y="583"/>
                    <a:pt x="318" y="586"/>
                    <a:pt x="319" y="589"/>
                  </a:cubicBezTo>
                  <a:cubicBezTo>
                    <a:pt x="322" y="596"/>
                    <a:pt x="324" y="603"/>
                    <a:pt x="331" y="607"/>
                  </a:cubicBezTo>
                  <a:cubicBezTo>
                    <a:pt x="332" y="608"/>
                    <a:pt x="333" y="606"/>
                    <a:pt x="332" y="605"/>
                  </a:cubicBezTo>
                  <a:cubicBezTo>
                    <a:pt x="327" y="600"/>
                    <a:pt x="325" y="595"/>
                    <a:pt x="322" y="589"/>
                  </a:cubicBezTo>
                  <a:cubicBezTo>
                    <a:pt x="322" y="588"/>
                    <a:pt x="321" y="586"/>
                    <a:pt x="320" y="585"/>
                  </a:cubicBezTo>
                  <a:cubicBezTo>
                    <a:pt x="320" y="585"/>
                    <a:pt x="318" y="582"/>
                    <a:pt x="318" y="582"/>
                  </a:cubicBezTo>
                  <a:cubicBezTo>
                    <a:pt x="322" y="582"/>
                    <a:pt x="325" y="578"/>
                    <a:pt x="328" y="576"/>
                  </a:cubicBezTo>
                  <a:cubicBezTo>
                    <a:pt x="333" y="571"/>
                    <a:pt x="338" y="577"/>
                    <a:pt x="341" y="580"/>
                  </a:cubicBezTo>
                  <a:cubicBezTo>
                    <a:pt x="342" y="580"/>
                    <a:pt x="342" y="580"/>
                    <a:pt x="343" y="580"/>
                  </a:cubicBezTo>
                  <a:cubicBezTo>
                    <a:pt x="343" y="583"/>
                    <a:pt x="344" y="585"/>
                    <a:pt x="345" y="587"/>
                  </a:cubicBezTo>
                  <a:cubicBezTo>
                    <a:pt x="346" y="592"/>
                    <a:pt x="346" y="598"/>
                    <a:pt x="346" y="603"/>
                  </a:cubicBezTo>
                  <a:cubicBezTo>
                    <a:pt x="346" y="603"/>
                    <a:pt x="346" y="603"/>
                    <a:pt x="346" y="604"/>
                  </a:cubicBezTo>
                  <a:cubicBezTo>
                    <a:pt x="344" y="606"/>
                    <a:pt x="343" y="608"/>
                    <a:pt x="343" y="611"/>
                  </a:cubicBezTo>
                  <a:cubicBezTo>
                    <a:pt x="343" y="611"/>
                    <a:pt x="343" y="611"/>
                    <a:pt x="343" y="611"/>
                  </a:cubicBezTo>
                  <a:cubicBezTo>
                    <a:pt x="346" y="607"/>
                    <a:pt x="350" y="604"/>
                    <a:pt x="353" y="601"/>
                  </a:cubicBezTo>
                  <a:cubicBezTo>
                    <a:pt x="355" y="600"/>
                    <a:pt x="357" y="598"/>
                    <a:pt x="359" y="596"/>
                  </a:cubicBezTo>
                  <a:cubicBezTo>
                    <a:pt x="358" y="597"/>
                    <a:pt x="357" y="599"/>
                    <a:pt x="356" y="600"/>
                  </a:cubicBezTo>
                  <a:cubicBezTo>
                    <a:pt x="354" y="602"/>
                    <a:pt x="351" y="604"/>
                    <a:pt x="350" y="606"/>
                  </a:cubicBezTo>
                  <a:cubicBezTo>
                    <a:pt x="350" y="607"/>
                    <a:pt x="351" y="607"/>
                    <a:pt x="351" y="607"/>
                  </a:cubicBezTo>
                  <a:cubicBezTo>
                    <a:pt x="355" y="606"/>
                    <a:pt x="358" y="602"/>
                    <a:pt x="360" y="599"/>
                  </a:cubicBezTo>
                  <a:cubicBezTo>
                    <a:pt x="362" y="597"/>
                    <a:pt x="363" y="594"/>
                    <a:pt x="363" y="592"/>
                  </a:cubicBezTo>
                  <a:cubicBezTo>
                    <a:pt x="363" y="592"/>
                    <a:pt x="363" y="591"/>
                    <a:pt x="363" y="591"/>
                  </a:cubicBezTo>
                  <a:cubicBezTo>
                    <a:pt x="365" y="589"/>
                    <a:pt x="367" y="587"/>
                    <a:pt x="368" y="585"/>
                  </a:cubicBezTo>
                  <a:cubicBezTo>
                    <a:pt x="375" y="593"/>
                    <a:pt x="370" y="602"/>
                    <a:pt x="361" y="606"/>
                  </a:cubicBezTo>
                  <a:cubicBezTo>
                    <a:pt x="360" y="607"/>
                    <a:pt x="359" y="607"/>
                    <a:pt x="358" y="608"/>
                  </a:cubicBezTo>
                  <a:cubicBezTo>
                    <a:pt x="360" y="607"/>
                    <a:pt x="361" y="605"/>
                    <a:pt x="363" y="604"/>
                  </a:cubicBezTo>
                  <a:cubicBezTo>
                    <a:pt x="363" y="603"/>
                    <a:pt x="362" y="602"/>
                    <a:pt x="362" y="603"/>
                  </a:cubicBezTo>
                  <a:cubicBezTo>
                    <a:pt x="359" y="605"/>
                    <a:pt x="355" y="606"/>
                    <a:pt x="353" y="609"/>
                  </a:cubicBezTo>
                  <a:cubicBezTo>
                    <a:pt x="353" y="610"/>
                    <a:pt x="353" y="610"/>
                    <a:pt x="354" y="610"/>
                  </a:cubicBezTo>
                  <a:cubicBezTo>
                    <a:pt x="349" y="612"/>
                    <a:pt x="345" y="613"/>
                    <a:pt x="340" y="610"/>
                  </a:cubicBezTo>
                  <a:cubicBezTo>
                    <a:pt x="339" y="609"/>
                    <a:pt x="337" y="611"/>
                    <a:pt x="338" y="613"/>
                  </a:cubicBezTo>
                  <a:cubicBezTo>
                    <a:pt x="346" y="620"/>
                    <a:pt x="360" y="612"/>
                    <a:pt x="367" y="607"/>
                  </a:cubicBezTo>
                  <a:cubicBezTo>
                    <a:pt x="370" y="605"/>
                    <a:pt x="372" y="603"/>
                    <a:pt x="373" y="600"/>
                  </a:cubicBezTo>
                  <a:cubicBezTo>
                    <a:pt x="376" y="604"/>
                    <a:pt x="379" y="608"/>
                    <a:pt x="381" y="612"/>
                  </a:cubicBezTo>
                  <a:cubicBezTo>
                    <a:pt x="387" y="624"/>
                    <a:pt x="391" y="635"/>
                    <a:pt x="396" y="647"/>
                  </a:cubicBezTo>
                  <a:cubicBezTo>
                    <a:pt x="401" y="658"/>
                    <a:pt x="406" y="670"/>
                    <a:pt x="413" y="681"/>
                  </a:cubicBezTo>
                  <a:cubicBezTo>
                    <a:pt x="415" y="684"/>
                    <a:pt x="417" y="687"/>
                    <a:pt x="420" y="691"/>
                  </a:cubicBezTo>
                  <a:cubicBezTo>
                    <a:pt x="420" y="691"/>
                    <a:pt x="420" y="691"/>
                    <a:pt x="420" y="691"/>
                  </a:cubicBezTo>
                  <a:cubicBezTo>
                    <a:pt x="420" y="693"/>
                    <a:pt x="421" y="695"/>
                    <a:pt x="422" y="697"/>
                  </a:cubicBezTo>
                  <a:cubicBezTo>
                    <a:pt x="423" y="698"/>
                    <a:pt x="424" y="701"/>
                    <a:pt x="423" y="703"/>
                  </a:cubicBezTo>
                  <a:cubicBezTo>
                    <a:pt x="423" y="703"/>
                    <a:pt x="423" y="703"/>
                    <a:pt x="424" y="703"/>
                  </a:cubicBezTo>
                  <a:cubicBezTo>
                    <a:pt x="425" y="703"/>
                    <a:pt x="426" y="701"/>
                    <a:pt x="425" y="699"/>
                  </a:cubicBezTo>
                  <a:cubicBezTo>
                    <a:pt x="426" y="700"/>
                    <a:pt x="426" y="701"/>
                    <a:pt x="426" y="702"/>
                  </a:cubicBezTo>
                  <a:cubicBezTo>
                    <a:pt x="426" y="703"/>
                    <a:pt x="426" y="704"/>
                    <a:pt x="427" y="704"/>
                  </a:cubicBezTo>
                  <a:cubicBezTo>
                    <a:pt x="426" y="706"/>
                    <a:pt x="425" y="707"/>
                    <a:pt x="425" y="709"/>
                  </a:cubicBezTo>
                  <a:cubicBezTo>
                    <a:pt x="423" y="713"/>
                    <a:pt x="422" y="717"/>
                    <a:pt x="421" y="721"/>
                  </a:cubicBezTo>
                  <a:close/>
                  <a:moveTo>
                    <a:pt x="468" y="722"/>
                  </a:moveTo>
                  <a:cubicBezTo>
                    <a:pt x="467" y="726"/>
                    <a:pt x="465" y="730"/>
                    <a:pt x="464" y="734"/>
                  </a:cubicBezTo>
                  <a:cubicBezTo>
                    <a:pt x="459" y="741"/>
                    <a:pt x="449" y="744"/>
                    <a:pt x="441" y="742"/>
                  </a:cubicBezTo>
                  <a:cubicBezTo>
                    <a:pt x="435" y="742"/>
                    <a:pt x="429" y="739"/>
                    <a:pt x="426" y="734"/>
                  </a:cubicBezTo>
                  <a:cubicBezTo>
                    <a:pt x="423" y="728"/>
                    <a:pt x="425" y="720"/>
                    <a:pt x="427" y="713"/>
                  </a:cubicBezTo>
                  <a:cubicBezTo>
                    <a:pt x="430" y="706"/>
                    <a:pt x="434" y="699"/>
                    <a:pt x="436" y="691"/>
                  </a:cubicBezTo>
                  <a:cubicBezTo>
                    <a:pt x="439" y="683"/>
                    <a:pt x="442" y="674"/>
                    <a:pt x="444" y="666"/>
                  </a:cubicBezTo>
                  <a:cubicBezTo>
                    <a:pt x="446" y="657"/>
                    <a:pt x="449" y="649"/>
                    <a:pt x="449" y="640"/>
                  </a:cubicBezTo>
                  <a:cubicBezTo>
                    <a:pt x="449" y="634"/>
                    <a:pt x="448" y="627"/>
                    <a:pt x="447" y="621"/>
                  </a:cubicBezTo>
                  <a:cubicBezTo>
                    <a:pt x="448" y="621"/>
                    <a:pt x="448" y="621"/>
                    <a:pt x="448" y="621"/>
                  </a:cubicBezTo>
                  <a:cubicBezTo>
                    <a:pt x="455" y="622"/>
                    <a:pt x="459" y="627"/>
                    <a:pt x="465" y="631"/>
                  </a:cubicBezTo>
                  <a:cubicBezTo>
                    <a:pt x="470" y="633"/>
                    <a:pt x="475" y="635"/>
                    <a:pt x="480" y="637"/>
                  </a:cubicBezTo>
                  <a:cubicBezTo>
                    <a:pt x="485" y="639"/>
                    <a:pt x="490" y="641"/>
                    <a:pt x="496" y="642"/>
                  </a:cubicBezTo>
                  <a:cubicBezTo>
                    <a:pt x="493" y="644"/>
                    <a:pt x="491" y="648"/>
                    <a:pt x="490" y="650"/>
                  </a:cubicBezTo>
                  <a:cubicBezTo>
                    <a:pt x="486" y="657"/>
                    <a:pt x="484" y="664"/>
                    <a:pt x="482" y="672"/>
                  </a:cubicBezTo>
                  <a:cubicBezTo>
                    <a:pt x="479" y="684"/>
                    <a:pt x="476" y="695"/>
                    <a:pt x="472" y="707"/>
                  </a:cubicBezTo>
                  <a:cubicBezTo>
                    <a:pt x="470" y="712"/>
                    <a:pt x="469" y="716"/>
                    <a:pt x="468" y="722"/>
                  </a:cubicBezTo>
                  <a:close/>
                  <a:moveTo>
                    <a:pt x="641" y="696"/>
                  </a:moveTo>
                  <a:cubicBezTo>
                    <a:pt x="632" y="703"/>
                    <a:pt x="622" y="708"/>
                    <a:pt x="613" y="714"/>
                  </a:cubicBezTo>
                  <a:cubicBezTo>
                    <a:pt x="594" y="725"/>
                    <a:pt x="577" y="737"/>
                    <a:pt x="559" y="748"/>
                  </a:cubicBezTo>
                  <a:cubicBezTo>
                    <a:pt x="541" y="760"/>
                    <a:pt x="523" y="773"/>
                    <a:pt x="505" y="785"/>
                  </a:cubicBezTo>
                  <a:cubicBezTo>
                    <a:pt x="490" y="795"/>
                    <a:pt x="474" y="803"/>
                    <a:pt x="458" y="811"/>
                  </a:cubicBezTo>
                  <a:cubicBezTo>
                    <a:pt x="459" y="789"/>
                    <a:pt x="468" y="767"/>
                    <a:pt x="466" y="745"/>
                  </a:cubicBezTo>
                  <a:cubicBezTo>
                    <a:pt x="467" y="744"/>
                    <a:pt x="469" y="742"/>
                    <a:pt x="470" y="740"/>
                  </a:cubicBezTo>
                  <a:cubicBezTo>
                    <a:pt x="474" y="733"/>
                    <a:pt x="475" y="722"/>
                    <a:pt x="473" y="714"/>
                  </a:cubicBezTo>
                  <a:cubicBezTo>
                    <a:pt x="476" y="703"/>
                    <a:pt x="481" y="691"/>
                    <a:pt x="484" y="680"/>
                  </a:cubicBezTo>
                  <a:cubicBezTo>
                    <a:pt x="486" y="673"/>
                    <a:pt x="487" y="666"/>
                    <a:pt x="489" y="659"/>
                  </a:cubicBezTo>
                  <a:cubicBezTo>
                    <a:pt x="491" y="655"/>
                    <a:pt x="492" y="651"/>
                    <a:pt x="495" y="648"/>
                  </a:cubicBezTo>
                  <a:cubicBezTo>
                    <a:pt x="497" y="645"/>
                    <a:pt x="498" y="644"/>
                    <a:pt x="501" y="643"/>
                  </a:cubicBezTo>
                  <a:cubicBezTo>
                    <a:pt x="504" y="643"/>
                    <a:pt x="508" y="642"/>
                    <a:pt x="511" y="640"/>
                  </a:cubicBezTo>
                  <a:cubicBezTo>
                    <a:pt x="516" y="638"/>
                    <a:pt x="521" y="631"/>
                    <a:pt x="519" y="625"/>
                  </a:cubicBezTo>
                  <a:cubicBezTo>
                    <a:pt x="520" y="625"/>
                    <a:pt x="521" y="625"/>
                    <a:pt x="522" y="625"/>
                  </a:cubicBezTo>
                  <a:cubicBezTo>
                    <a:pt x="527" y="624"/>
                    <a:pt x="529" y="615"/>
                    <a:pt x="530" y="611"/>
                  </a:cubicBezTo>
                  <a:cubicBezTo>
                    <a:pt x="534" y="600"/>
                    <a:pt x="541" y="593"/>
                    <a:pt x="550" y="586"/>
                  </a:cubicBezTo>
                  <a:cubicBezTo>
                    <a:pt x="558" y="578"/>
                    <a:pt x="566" y="569"/>
                    <a:pt x="574" y="560"/>
                  </a:cubicBezTo>
                  <a:cubicBezTo>
                    <a:pt x="581" y="552"/>
                    <a:pt x="590" y="545"/>
                    <a:pt x="598" y="537"/>
                  </a:cubicBezTo>
                  <a:cubicBezTo>
                    <a:pt x="605" y="530"/>
                    <a:pt x="612" y="523"/>
                    <a:pt x="618" y="515"/>
                  </a:cubicBezTo>
                  <a:cubicBezTo>
                    <a:pt x="619" y="514"/>
                    <a:pt x="623" y="508"/>
                    <a:pt x="625" y="505"/>
                  </a:cubicBezTo>
                  <a:cubicBezTo>
                    <a:pt x="628" y="504"/>
                    <a:pt x="630" y="504"/>
                    <a:pt x="633" y="503"/>
                  </a:cubicBezTo>
                  <a:cubicBezTo>
                    <a:pt x="640" y="501"/>
                    <a:pt x="646" y="498"/>
                    <a:pt x="653" y="496"/>
                  </a:cubicBezTo>
                  <a:cubicBezTo>
                    <a:pt x="665" y="491"/>
                    <a:pt x="678" y="486"/>
                    <a:pt x="690" y="480"/>
                  </a:cubicBezTo>
                  <a:cubicBezTo>
                    <a:pt x="696" y="477"/>
                    <a:pt x="703" y="473"/>
                    <a:pt x="708" y="467"/>
                  </a:cubicBezTo>
                  <a:cubicBezTo>
                    <a:pt x="708" y="472"/>
                    <a:pt x="709" y="476"/>
                    <a:pt x="710" y="480"/>
                  </a:cubicBezTo>
                  <a:cubicBezTo>
                    <a:pt x="712" y="487"/>
                    <a:pt x="713" y="493"/>
                    <a:pt x="715" y="500"/>
                  </a:cubicBezTo>
                  <a:cubicBezTo>
                    <a:pt x="718" y="512"/>
                    <a:pt x="722" y="524"/>
                    <a:pt x="727" y="536"/>
                  </a:cubicBezTo>
                  <a:cubicBezTo>
                    <a:pt x="729" y="540"/>
                    <a:pt x="731" y="544"/>
                    <a:pt x="734" y="548"/>
                  </a:cubicBezTo>
                  <a:cubicBezTo>
                    <a:pt x="727" y="552"/>
                    <a:pt x="723" y="566"/>
                    <a:pt x="721" y="572"/>
                  </a:cubicBezTo>
                  <a:cubicBezTo>
                    <a:pt x="715" y="588"/>
                    <a:pt x="708" y="604"/>
                    <a:pt x="704" y="621"/>
                  </a:cubicBezTo>
                  <a:cubicBezTo>
                    <a:pt x="702" y="628"/>
                    <a:pt x="701" y="635"/>
                    <a:pt x="699" y="641"/>
                  </a:cubicBezTo>
                  <a:cubicBezTo>
                    <a:pt x="699" y="641"/>
                    <a:pt x="698" y="641"/>
                    <a:pt x="698" y="641"/>
                  </a:cubicBezTo>
                  <a:cubicBezTo>
                    <a:pt x="686" y="644"/>
                    <a:pt x="678" y="657"/>
                    <a:pt x="678" y="669"/>
                  </a:cubicBezTo>
                  <a:cubicBezTo>
                    <a:pt x="678" y="669"/>
                    <a:pt x="677" y="669"/>
                    <a:pt x="677" y="669"/>
                  </a:cubicBezTo>
                  <a:cubicBezTo>
                    <a:pt x="672" y="671"/>
                    <a:pt x="666" y="675"/>
                    <a:pt x="662" y="680"/>
                  </a:cubicBezTo>
                  <a:cubicBezTo>
                    <a:pt x="654" y="684"/>
                    <a:pt x="648" y="691"/>
                    <a:pt x="641" y="696"/>
                  </a:cubicBezTo>
                  <a:close/>
                  <a:moveTo>
                    <a:pt x="695" y="680"/>
                  </a:moveTo>
                  <a:cubicBezTo>
                    <a:pt x="690" y="676"/>
                    <a:pt x="687" y="671"/>
                    <a:pt x="688" y="664"/>
                  </a:cubicBezTo>
                  <a:cubicBezTo>
                    <a:pt x="688" y="657"/>
                    <a:pt x="692" y="652"/>
                    <a:pt x="697" y="648"/>
                  </a:cubicBezTo>
                  <a:cubicBezTo>
                    <a:pt x="695" y="652"/>
                    <a:pt x="694" y="657"/>
                    <a:pt x="693" y="662"/>
                  </a:cubicBezTo>
                  <a:cubicBezTo>
                    <a:pt x="692" y="668"/>
                    <a:pt x="692" y="674"/>
                    <a:pt x="695" y="680"/>
                  </a:cubicBezTo>
                  <a:close/>
                  <a:moveTo>
                    <a:pt x="698" y="685"/>
                  </a:moveTo>
                  <a:cubicBezTo>
                    <a:pt x="698" y="685"/>
                    <a:pt x="698" y="685"/>
                    <a:pt x="698" y="685"/>
                  </a:cubicBezTo>
                  <a:cubicBezTo>
                    <a:pt x="698" y="685"/>
                    <a:pt x="698" y="685"/>
                    <a:pt x="698" y="685"/>
                  </a:cubicBezTo>
                  <a:cubicBezTo>
                    <a:pt x="698" y="686"/>
                    <a:pt x="698" y="686"/>
                    <a:pt x="697" y="687"/>
                  </a:cubicBezTo>
                  <a:cubicBezTo>
                    <a:pt x="697" y="687"/>
                    <a:pt x="697" y="687"/>
                    <a:pt x="697" y="687"/>
                  </a:cubicBezTo>
                  <a:cubicBezTo>
                    <a:pt x="686" y="688"/>
                    <a:pt x="681" y="677"/>
                    <a:pt x="681" y="668"/>
                  </a:cubicBezTo>
                  <a:cubicBezTo>
                    <a:pt x="681" y="663"/>
                    <a:pt x="683" y="658"/>
                    <a:pt x="685" y="654"/>
                  </a:cubicBezTo>
                  <a:cubicBezTo>
                    <a:pt x="687" y="652"/>
                    <a:pt x="689" y="649"/>
                    <a:pt x="691" y="648"/>
                  </a:cubicBezTo>
                  <a:cubicBezTo>
                    <a:pt x="693" y="646"/>
                    <a:pt x="696" y="644"/>
                    <a:pt x="698" y="643"/>
                  </a:cubicBezTo>
                  <a:cubicBezTo>
                    <a:pt x="698" y="643"/>
                    <a:pt x="698" y="644"/>
                    <a:pt x="698" y="644"/>
                  </a:cubicBezTo>
                  <a:cubicBezTo>
                    <a:pt x="698" y="644"/>
                    <a:pt x="698" y="644"/>
                    <a:pt x="697" y="644"/>
                  </a:cubicBezTo>
                  <a:cubicBezTo>
                    <a:pt x="682" y="651"/>
                    <a:pt x="679" y="679"/>
                    <a:pt x="698" y="685"/>
                  </a:cubicBezTo>
                  <a:close/>
                  <a:moveTo>
                    <a:pt x="692" y="713"/>
                  </a:moveTo>
                  <a:cubicBezTo>
                    <a:pt x="685" y="716"/>
                    <a:pt x="675" y="721"/>
                    <a:pt x="668" y="716"/>
                  </a:cubicBezTo>
                  <a:cubicBezTo>
                    <a:pt x="650" y="704"/>
                    <a:pt x="661" y="679"/>
                    <a:pt x="678" y="673"/>
                  </a:cubicBezTo>
                  <a:cubicBezTo>
                    <a:pt x="679" y="683"/>
                    <a:pt x="686" y="692"/>
                    <a:pt x="697" y="690"/>
                  </a:cubicBezTo>
                  <a:cubicBezTo>
                    <a:pt x="697" y="695"/>
                    <a:pt x="699" y="701"/>
                    <a:pt x="701" y="704"/>
                  </a:cubicBezTo>
                  <a:cubicBezTo>
                    <a:pt x="703" y="706"/>
                    <a:pt x="704" y="708"/>
                    <a:pt x="706" y="709"/>
                  </a:cubicBezTo>
                  <a:cubicBezTo>
                    <a:pt x="701" y="709"/>
                    <a:pt x="695" y="712"/>
                    <a:pt x="692" y="713"/>
                  </a:cubicBezTo>
                  <a:close/>
                  <a:moveTo>
                    <a:pt x="704" y="702"/>
                  </a:moveTo>
                  <a:cubicBezTo>
                    <a:pt x="704" y="702"/>
                    <a:pt x="704" y="702"/>
                    <a:pt x="704" y="701"/>
                  </a:cubicBezTo>
                  <a:cubicBezTo>
                    <a:pt x="702" y="698"/>
                    <a:pt x="701" y="695"/>
                    <a:pt x="701" y="691"/>
                  </a:cubicBezTo>
                  <a:cubicBezTo>
                    <a:pt x="701" y="690"/>
                    <a:pt x="701" y="689"/>
                    <a:pt x="701" y="687"/>
                  </a:cubicBezTo>
                  <a:cubicBezTo>
                    <a:pt x="702" y="688"/>
                    <a:pt x="702" y="688"/>
                    <a:pt x="703" y="689"/>
                  </a:cubicBezTo>
                  <a:cubicBezTo>
                    <a:pt x="702" y="693"/>
                    <a:pt x="702" y="699"/>
                    <a:pt x="704" y="702"/>
                  </a:cubicBezTo>
                  <a:close/>
                  <a:moveTo>
                    <a:pt x="706" y="685"/>
                  </a:moveTo>
                  <a:cubicBezTo>
                    <a:pt x="700" y="687"/>
                    <a:pt x="696" y="674"/>
                    <a:pt x="696" y="669"/>
                  </a:cubicBezTo>
                  <a:cubicBezTo>
                    <a:pt x="696" y="664"/>
                    <a:pt x="697" y="659"/>
                    <a:pt x="698" y="654"/>
                  </a:cubicBezTo>
                  <a:cubicBezTo>
                    <a:pt x="702" y="642"/>
                    <a:pt x="705" y="629"/>
                    <a:pt x="708" y="616"/>
                  </a:cubicBezTo>
                  <a:cubicBezTo>
                    <a:pt x="712" y="602"/>
                    <a:pt x="718" y="588"/>
                    <a:pt x="723" y="574"/>
                  </a:cubicBezTo>
                  <a:cubicBezTo>
                    <a:pt x="725" y="569"/>
                    <a:pt x="727" y="564"/>
                    <a:pt x="729" y="559"/>
                  </a:cubicBezTo>
                  <a:cubicBezTo>
                    <a:pt x="731" y="556"/>
                    <a:pt x="733" y="553"/>
                    <a:pt x="735" y="551"/>
                  </a:cubicBezTo>
                  <a:cubicBezTo>
                    <a:pt x="736" y="551"/>
                    <a:pt x="736" y="552"/>
                    <a:pt x="737" y="553"/>
                  </a:cubicBezTo>
                  <a:cubicBezTo>
                    <a:pt x="731" y="556"/>
                    <a:pt x="731" y="564"/>
                    <a:pt x="728" y="569"/>
                  </a:cubicBezTo>
                  <a:cubicBezTo>
                    <a:pt x="726" y="574"/>
                    <a:pt x="724" y="580"/>
                    <a:pt x="724" y="586"/>
                  </a:cubicBezTo>
                  <a:cubicBezTo>
                    <a:pt x="724" y="586"/>
                    <a:pt x="724" y="587"/>
                    <a:pt x="724" y="586"/>
                  </a:cubicBezTo>
                  <a:cubicBezTo>
                    <a:pt x="726" y="581"/>
                    <a:pt x="728" y="576"/>
                    <a:pt x="729" y="570"/>
                  </a:cubicBezTo>
                  <a:cubicBezTo>
                    <a:pt x="730" y="566"/>
                    <a:pt x="732" y="563"/>
                    <a:pt x="734" y="559"/>
                  </a:cubicBezTo>
                  <a:cubicBezTo>
                    <a:pt x="735" y="558"/>
                    <a:pt x="736" y="555"/>
                    <a:pt x="737" y="554"/>
                  </a:cubicBezTo>
                  <a:cubicBezTo>
                    <a:pt x="741" y="559"/>
                    <a:pt x="745" y="565"/>
                    <a:pt x="750" y="570"/>
                  </a:cubicBezTo>
                  <a:cubicBezTo>
                    <a:pt x="748" y="571"/>
                    <a:pt x="746" y="578"/>
                    <a:pt x="746" y="579"/>
                  </a:cubicBezTo>
                  <a:cubicBezTo>
                    <a:pt x="743" y="585"/>
                    <a:pt x="740" y="591"/>
                    <a:pt x="736" y="598"/>
                  </a:cubicBezTo>
                  <a:cubicBezTo>
                    <a:pt x="733" y="605"/>
                    <a:pt x="729" y="612"/>
                    <a:pt x="726" y="619"/>
                  </a:cubicBezTo>
                  <a:cubicBezTo>
                    <a:pt x="722" y="627"/>
                    <a:pt x="717" y="634"/>
                    <a:pt x="712" y="642"/>
                  </a:cubicBezTo>
                  <a:cubicBezTo>
                    <a:pt x="711" y="642"/>
                    <a:pt x="712" y="643"/>
                    <a:pt x="712" y="643"/>
                  </a:cubicBezTo>
                  <a:cubicBezTo>
                    <a:pt x="708" y="648"/>
                    <a:pt x="707" y="654"/>
                    <a:pt x="708" y="660"/>
                  </a:cubicBezTo>
                  <a:cubicBezTo>
                    <a:pt x="709" y="663"/>
                    <a:pt x="711" y="666"/>
                    <a:pt x="714" y="668"/>
                  </a:cubicBezTo>
                  <a:cubicBezTo>
                    <a:pt x="716" y="670"/>
                    <a:pt x="720" y="671"/>
                    <a:pt x="722" y="671"/>
                  </a:cubicBezTo>
                  <a:cubicBezTo>
                    <a:pt x="723" y="671"/>
                    <a:pt x="723" y="671"/>
                    <a:pt x="723" y="670"/>
                  </a:cubicBezTo>
                  <a:cubicBezTo>
                    <a:pt x="720" y="673"/>
                    <a:pt x="717" y="677"/>
                    <a:pt x="714" y="680"/>
                  </a:cubicBezTo>
                  <a:cubicBezTo>
                    <a:pt x="713" y="681"/>
                    <a:pt x="712" y="682"/>
                    <a:pt x="711" y="683"/>
                  </a:cubicBezTo>
                  <a:cubicBezTo>
                    <a:pt x="711" y="683"/>
                    <a:pt x="711" y="683"/>
                    <a:pt x="710" y="683"/>
                  </a:cubicBezTo>
                  <a:cubicBezTo>
                    <a:pt x="705" y="682"/>
                    <a:pt x="702" y="673"/>
                    <a:pt x="702" y="668"/>
                  </a:cubicBezTo>
                  <a:cubicBezTo>
                    <a:pt x="702" y="667"/>
                    <a:pt x="701" y="667"/>
                    <a:pt x="701" y="668"/>
                  </a:cubicBezTo>
                  <a:cubicBezTo>
                    <a:pt x="700" y="674"/>
                    <a:pt x="701" y="681"/>
                    <a:pt x="706" y="685"/>
                  </a:cubicBezTo>
                  <a:close/>
                  <a:moveTo>
                    <a:pt x="789" y="596"/>
                  </a:moveTo>
                  <a:cubicBezTo>
                    <a:pt x="778" y="622"/>
                    <a:pt x="756" y="644"/>
                    <a:pt x="733" y="660"/>
                  </a:cubicBezTo>
                  <a:cubicBezTo>
                    <a:pt x="734" y="658"/>
                    <a:pt x="734" y="655"/>
                    <a:pt x="736" y="653"/>
                  </a:cubicBezTo>
                  <a:cubicBezTo>
                    <a:pt x="738" y="649"/>
                    <a:pt x="741" y="646"/>
                    <a:pt x="744" y="643"/>
                  </a:cubicBezTo>
                  <a:cubicBezTo>
                    <a:pt x="749" y="637"/>
                    <a:pt x="753" y="631"/>
                    <a:pt x="758" y="625"/>
                  </a:cubicBezTo>
                  <a:cubicBezTo>
                    <a:pt x="762" y="618"/>
                    <a:pt x="767" y="610"/>
                    <a:pt x="772" y="604"/>
                  </a:cubicBezTo>
                  <a:cubicBezTo>
                    <a:pt x="775" y="600"/>
                    <a:pt x="779" y="596"/>
                    <a:pt x="779" y="591"/>
                  </a:cubicBezTo>
                  <a:cubicBezTo>
                    <a:pt x="782" y="593"/>
                    <a:pt x="786" y="595"/>
                    <a:pt x="789" y="596"/>
                  </a:cubicBezTo>
                  <a:cubicBezTo>
                    <a:pt x="789" y="596"/>
                    <a:pt x="789" y="596"/>
                    <a:pt x="789" y="596"/>
                  </a:cubicBezTo>
                  <a:close/>
                  <a:moveTo>
                    <a:pt x="792" y="597"/>
                  </a:moveTo>
                  <a:cubicBezTo>
                    <a:pt x="794" y="598"/>
                    <a:pt x="795" y="598"/>
                    <a:pt x="797" y="599"/>
                  </a:cubicBezTo>
                  <a:cubicBezTo>
                    <a:pt x="794" y="610"/>
                    <a:pt x="784" y="618"/>
                    <a:pt x="776" y="625"/>
                  </a:cubicBezTo>
                  <a:cubicBezTo>
                    <a:pt x="775" y="626"/>
                    <a:pt x="775" y="626"/>
                    <a:pt x="774" y="627"/>
                  </a:cubicBezTo>
                  <a:cubicBezTo>
                    <a:pt x="781" y="618"/>
                    <a:pt x="788" y="608"/>
                    <a:pt x="792" y="597"/>
                  </a:cubicBezTo>
                  <a:close/>
                  <a:moveTo>
                    <a:pt x="777" y="590"/>
                  </a:moveTo>
                  <a:cubicBezTo>
                    <a:pt x="776" y="596"/>
                    <a:pt x="769" y="603"/>
                    <a:pt x="765" y="608"/>
                  </a:cubicBezTo>
                  <a:cubicBezTo>
                    <a:pt x="761" y="615"/>
                    <a:pt x="756" y="621"/>
                    <a:pt x="751" y="628"/>
                  </a:cubicBezTo>
                  <a:cubicBezTo>
                    <a:pt x="746" y="634"/>
                    <a:pt x="741" y="640"/>
                    <a:pt x="736" y="647"/>
                  </a:cubicBezTo>
                  <a:cubicBezTo>
                    <a:pt x="732" y="652"/>
                    <a:pt x="730" y="658"/>
                    <a:pt x="727" y="664"/>
                  </a:cubicBezTo>
                  <a:cubicBezTo>
                    <a:pt x="727" y="664"/>
                    <a:pt x="727" y="664"/>
                    <a:pt x="727" y="664"/>
                  </a:cubicBezTo>
                  <a:cubicBezTo>
                    <a:pt x="726" y="665"/>
                    <a:pt x="724" y="667"/>
                    <a:pt x="722" y="667"/>
                  </a:cubicBezTo>
                  <a:cubicBezTo>
                    <a:pt x="720" y="666"/>
                    <a:pt x="717" y="666"/>
                    <a:pt x="715" y="665"/>
                  </a:cubicBezTo>
                  <a:cubicBezTo>
                    <a:pt x="713" y="663"/>
                    <a:pt x="712" y="660"/>
                    <a:pt x="712" y="657"/>
                  </a:cubicBezTo>
                  <a:cubicBezTo>
                    <a:pt x="711" y="653"/>
                    <a:pt x="713" y="648"/>
                    <a:pt x="714" y="644"/>
                  </a:cubicBezTo>
                  <a:cubicBezTo>
                    <a:pt x="724" y="634"/>
                    <a:pt x="732" y="623"/>
                    <a:pt x="740" y="611"/>
                  </a:cubicBezTo>
                  <a:cubicBezTo>
                    <a:pt x="744" y="605"/>
                    <a:pt x="748" y="599"/>
                    <a:pt x="752" y="593"/>
                  </a:cubicBezTo>
                  <a:cubicBezTo>
                    <a:pt x="756" y="589"/>
                    <a:pt x="760" y="585"/>
                    <a:pt x="762" y="580"/>
                  </a:cubicBezTo>
                  <a:cubicBezTo>
                    <a:pt x="765" y="582"/>
                    <a:pt x="768" y="584"/>
                    <a:pt x="772" y="586"/>
                  </a:cubicBezTo>
                  <a:cubicBezTo>
                    <a:pt x="773" y="587"/>
                    <a:pt x="775" y="588"/>
                    <a:pt x="777" y="589"/>
                  </a:cubicBezTo>
                  <a:cubicBezTo>
                    <a:pt x="777" y="589"/>
                    <a:pt x="777" y="589"/>
                    <a:pt x="777" y="590"/>
                  </a:cubicBezTo>
                  <a:close/>
                  <a:moveTo>
                    <a:pt x="749" y="591"/>
                  </a:moveTo>
                  <a:cubicBezTo>
                    <a:pt x="745" y="597"/>
                    <a:pt x="741" y="603"/>
                    <a:pt x="737" y="610"/>
                  </a:cubicBezTo>
                  <a:cubicBezTo>
                    <a:pt x="734" y="614"/>
                    <a:pt x="731" y="619"/>
                    <a:pt x="728" y="623"/>
                  </a:cubicBezTo>
                  <a:cubicBezTo>
                    <a:pt x="728" y="622"/>
                    <a:pt x="729" y="621"/>
                    <a:pt x="729" y="621"/>
                  </a:cubicBezTo>
                  <a:cubicBezTo>
                    <a:pt x="732" y="614"/>
                    <a:pt x="735" y="606"/>
                    <a:pt x="739" y="600"/>
                  </a:cubicBezTo>
                  <a:cubicBezTo>
                    <a:pt x="742" y="593"/>
                    <a:pt x="746" y="587"/>
                    <a:pt x="749" y="580"/>
                  </a:cubicBezTo>
                  <a:cubicBezTo>
                    <a:pt x="750" y="579"/>
                    <a:pt x="752" y="574"/>
                    <a:pt x="752" y="571"/>
                  </a:cubicBezTo>
                  <a:cubicBezTo>
                    <a:pt x="754" y="574"/>
                    <a:pt x="757" y="576"/>
                    <a:pt x="760" y="578"/>
                  </a:cubicBezTo>
                  <a:cubicBezTo>
                    <a:pt x="756" y="582"/>
                    <a:pt x="753" y="587"/>
                    <a:pt x="749" y="591"/>
                  </a:cubicBezTo>
                  <a:close/>
                  <a:moveTo>
                    <a:pt x="744" y="695"/>
                  </a:moveTo>
                  <a:cubicBezTo>
                    <a:pt x="743" y="697"/>
                    <a:pt x="741" y="699"/>
                    <a:pt x="740" y="701"/>
                  </a:cubicBezTo>
                  <a:cubicBezTo>
                    <a:pt x="735" y="706"/>
                    <a:pt x="729" y="709"/>
                    <a:pt x="722" y="708"/>
                  </a:cubicBezTo>
                  <a:cubicBezTo>
                    <a:pt x="717" y="708"/>
                    <a:pt x="713" y="707"/>
                    <a:pt x="709" y="704"/>
                  </a:cubicBezTo>
                  <a:cubicBezTo>
                    <a:pt x="714" y="706"/>
                    <a:pt x="720" y="705"/>
                    <a:pt x="724" y="704"/>
                  </a:cubicBezTo>
                  <a:cubicBezTo>
                    <a:pt x="731" y="701"/>
                    <a:pt x="738" y="697"/>
                    <a:pt x="744" y="693"/>
                  </a:cubicBezTo>
                  <a:cubicBezTo>
                    <a:pt x="744" y="694"/>
                    <a:pt x="744" y="694"/>
                    <a:pt x="744" y="695"/>
                  </a:cubicBezTo>
                  <a:close/>
                  <a:moveTo>
                    <a:pt x="821" y="625"/>
                  </a:moveTo>
                  <a:cubicBezTo>
                    <a:pt x="821" y="625"/>
                    <a:pt x="821" y="625"/>
                    <a:pt x="820" y="625"/>
                  </a:cubicBezTo>
                  <a:cubicBezTo>
                    <a:pt x="811" y="635"/>
                    <a:pt x="800" y="644"/>
                    <a:pt x="789" y="653"/>
                  </a:cubicBezTo>
                  <a:cubicBezTo>
                    <a:pt x="779" y="662"/>
                    <a:pt x="768" y="671"/>
                    <a:pt x="757" y="679"/>
                  </a:cubicBezTo>
                  <a:cubicBezTo>
                    <a:pt x="748" y="686"/>
                    <a:pt x="738" y="694"/>
                    <a:pt x="727" y="699"/>
                  </a:cubicBezTo>
                  <a:cubicBezTo>
                    <a:pt x="722" y="701"/>
                    <a:pt x="718" y="702"/>
                    <a:pt x="713" y="702"/>
                  </a:cubicBezTo>
                  <a:cubicBezTo>
                    <a:pt x="709" y="701"/>
                    <a:pt x="706" y="699"/>
                    <a:pt x="708" y="694"/>
                  </a:cubicBezTo>
                  <a:cubicBezTo>
                    <a:pt x="710" y="688"/>
                    <a:pt x="716" y="683"/>
                    <a:pt x="720" y="678"/>
                  </a:cubicBezTo>
                  <a:cubicBezTo>
                    <a:pt x="725" y="673"/>
                    <a:pt x="730" y="669"/>
                    <a:pt x="735" y="664"/>
                  </a:cubicBezTo>
                  <a:cubicBezTo>
                    <a:pt x="745" y="656"/>
                    <a:pt x="755" y="648"/>
                    <a:pt x="765" y="640"/>
                  </a:cubicBezTo>
                  <a:cubicBezTo>
                    <a:pt x="772" y="633"/>
                    <a:pt x="780" y="627"/>
                    <a:pt x="787" y="620"/>
                  </a:cubicBezTo>
                  <a:cubicBezTo>
                    <a:pt x="792" y="614"/>
                    <a:pt x="798" y="608"/>
                    <a:pt x="800" y="599"/>
                  </a:cubicBezTo>
                  <a:cubicBezTo>
                    <a:pt x="801" y="599"/>
                    <a:pt x="802" y="599"/>
                    <a:pt x="803" y="599"/>
                  </a:cubicBezTo>
                  <a:cubicBezTo>
                    <a:pt x="807" y="600"/>
                    <a:pt x="812" y="599"/>
                    <a:pt x="817" y="599"/>
                  </a:cubicBezTo>
                  <a:cubicBezTo>
                    <a:pt x="820" y="599"/>
                    <a:pt x="822" y="599"/>
                    <a:pt x="824" y="598"/>
                  </a:cubicBezTo>
                  <a:cubicBezTo>
                    <a:pt x="822" y="607"/>
                    <a:pt x="821" y="615"/>
                    <a:pt x="821" y="625"/>
                  </a:cubicBezTo>
                  <a:close/>
                  <a:moveTo>
                    <a:pt x="824" y="594"/>
                  </a:moveTo>
                  <a:cubicBezTo>
                    <a:pt x="820" y="597"/>
                    <a:pt x="814" y="595"/>
                    <a:pt x="810" y="596"/>
                  </a:cubicBezTo>
                  <a:cubicBezTo>
                    <a:pt x="806" y="596"/>
                    <a:pt x="802" y="596"/>
                    <a:pt x="797" y="595"/>
                  </a:cubicBezTo>
                  <a:cubicBezTo>
                    <a:pt x="787" y="592"/>
                    <a:pt x="776" y="586"/>
                    <a:pt x="767" y="580"/>
                  </a:cubicBezTo>
                  <a:cubicBezTo>
                    <a:pt x="750" y="569"/>
                    <a:pt x="737" y="550"/>
                    <a:pt x="730" y="532"/>
                  </a:cubicBezTo>
                  <a:cubicBezTo>
                    <a:pt x="727" y="527"/>
                    <a:pt x="725" y="522"/>
                    <a:pt x="724" y="516"/>
                  </a:cubicBezTo>
                  <a:cubicBezTo>
                    <a:pt x="724" y="516"/>
                    <a:pt x="724" y="516"/>
                    <a:pt x="724" y="516"/>
                  </a:cubicBezTo>
                  <a:cubicBezTo>
                    <a:pt x="717" y="496"/>
                    <a:pt x="713" y="474"/>
                    <a:pt x="718" y="453"/>
                  </a:cubicBezTo>
                  <a:cubicBezTo>
                    <a:pt x="720" y="442"/>
                    <a:pt x="724" y="430"/>
                    <a:pt x="732" y="422"/>
                  </a:cubicBezTo>
                  <a:cubicBezTo>
                    <a:pt x="736" y="419"/>
                    <a:pt x="740" y="418"/>
                    <a:pt x="744" y="415"/>
                  </a:cubicBezTo>
                  <a:cubicBezTo>
                    <a:pt x="745" y="414"/>
                    <a:pt x="746" y="414"/>
                    <a:pt x="747" y="413"/>
                  </a:cubicBezTo>
                  <a:cubicBezTo>
                    <a:pt x="750" y="412"/>
                    <a:pt x="753" y="412"/>
                    <a:pt x="755" y="411"/>
                  </a:cubicBezTo>
                  <a:cubicBezTo>
                    <a:pt x="769" y="409"/>
                    <a:pt x="782" y="405"/>
                    <a:pt x="795" y="399"/>
                  </a:cubicBezTo>
                  <a:cubicBezTo>
                    <a:pt x="796" y="399"/>
                    <a:pt x="796" y="399"/>
                    <a:pt x="797" y="398"/>
                  </a:cubicBezTo>
                  <a:cubicBezTo>
                    <a:pt x="803" y="397"/>
                    <a:pt x="808" y="394"/>
                    <a:pt x="815" y="395"/>
                  </a:cubicBezTo>
                  <a:cubicBezTo>
                    <a:pt x="816" y="396"/>
                    <a:pt x="817" y="396"/>
                    <a:pt x="817" y="396"/>
                  </a:cubicBezTo>
                  <a:cubicBezTo>
                    <a:pt x="822" y="397"/>
                    <a:pt x="827" y="398"/>
                    <a:pt x="831" y="399"/>
                  </a:cubicBezTo>
                  <a:cubicBezTo>
                    <a:pt x="840" y="402"/>
                    <a:pt x="848" y="406"/>
                    <a:pt x="854" y="412"/>
                  </a:cubicBezTo>
                  <a:cubicBezTo>
                    <a:pt x="866" y="423"/>
                    <a:pt x="879" y="437"/>
                    <a:pt x="884" y="452"/>
                  </a:cubicBezTo>
                  <a:cubicBezTo>
                    <a:pt x="889" y="470"/>
                    <a:pt x="892" y="490"/>
                    <a:pt x="890" y="509"/>
                  </a:cubicBezTo>
                  <a:cubicBezTo>
                    <a:pt x="890" y="517"/>
                    <a:pt x="888" y="525"/>
                    <a:pt x="887" y="534"/>
                  </a:cubicBezTo>
                  <a:cubicBezTo>
                    <a:pt x="887" y="540"/>
                    <a:pt x="887" y="547"/>
                    <a:pt x="885" y="553"/>
                  </a:cubicBezTo>
                  <a:cubicBezTo>
                    <a:pt x="879" y="543"/>
                    <a:pt x="866" y="539"/>
                    <a:pt x="857" y="548"/>
                  </a:cubicBezTo>
                  <a:cubicBezTo>
                    <a:pt x="846" y="558"/>
                    <a:pt x="834" y="567"/>
                    <a:pt x="829" y="582"/>
                  </a:cubicBezTo>
                  <a:cubicBezTo>
                    <a:pt x="827" y="586"/>
                    <a:pt x="826" y="590"/>
                    <a:pt x="825" y="594"/>
                  </a:cubicBezTo>
                  <a:cubicBezTo>
                    <a:pt x="825" y="594"/>
                    <a:pt x="824" y="594"/>
                    <a:pt x="824" y="594"/>
                  </a:cubicBezTo>
                  <a:close/>
                  <a:moveTo>
                    <a:pt x="935" y="598"/>
                  </a:moveTo>
                  <a:cubicBezTo>
                    <a:pt x="940" y="605"/>
                    <a:pt x="945" y="611"/>
                    <a:pt x="949" y="618"/>
                  </a:cubicBezTo>
                  <a:cubicBezTo>
                    <a:pt x="957" y="632"/>
                    <a:pt x="964" y="647"/>
                    <a:pt x="970" y="661"/>
                  </a:cubicBezTo>
                  <a:cubicBezTo>
                    <a:pt x="973" y="668"/>
                    <a:pt x="976" y="676"/>
                    <a:pt x="976" y="684"/>
                  </a:cubicBezTo>
                  <a:cubicBezTo>
                    <a:pt x="976" y="692"/>
                    <a:pt x="974" y="700"/>
                    <a:pt x="970" y="707"/>
                  </a:cubicBezTo>
                  <a:cubicBezTo>
                    <a:pt x="965" y="715"/>
                    <a:pt x="960" y="721"/>
                    <a:pt x="950" y="724"/>
                  </a:cubicBezTo>
                  <a:cubicBezTo>
                    <a:pt x="943" y="727"/>
                    <a:pt x="936" y="729"/>
                    <a:pt x="929" y="730"/>
                  </a:cubicBezTo>
                  <a:cubicBezTo>
                    <a:pt x="920" y="731"/>
                    <a:pt x="911" y="731"/>
                    <a:pt x="903" y="732"/>
                  </a:cubicBezTo>
                  <a:cubicBezTo>
                    <a:pt x="896" y="732"/>
                    <a:pt x="889" y="732"/>
                    <a:pt x="883" y="732"/>
                  </a:cubicBezTo>
                  <a:cubicBezTo>
                    <a:pt x="866" y="729"/>
                    <a:pt x="855" y="717"/>
                    <a:pt x="848" y="702"/>
                  </a:cubicBezTo>
                  <a:cubicBezTo>
                    <a:pt x="841" y="687"/>
                    <a:pt x="833" y="673"/>
                    <a:pt x="829" y="657"/>
                  </a:cubicBezTo>
                  <a:cubicBezTo>
                    <a:pt x="826" y="642"/>
                    <a:pt x="824" y="626"/>
                    <a:pt x="826" y="610"/>
                  </a:cubicBezTo>
                  <a:cubicBezTo>
                    <a:pt x="827" y="595"/>
                    <a:pt x="832" y="577"/>
                    <a:pt x="844" y="565"/>
                  </a:cubicBezTo>
                  <a:cubicBezTo>
                    <a:pt x="849" y="560"/>
                    <a:pt x="854" y="554"/>
                    <a:pt x="860" y="549"/>
                  </a:cubicBezTo>
                  <a:cubicBezTo>
                    <a:pt x="864" y="547"/>
                    <a:pt x="868" y="546"/>
                    <a:pt x="871" y="547"/>
                  </a:cubicBezTo>
                  <a:cubicBezTo>
                    <a:pt x="868" y="549"/>
                    <a:pt x="864" y="551"/>
                    <a:pt x="862" y="555"/>
                  </a:cubicBezTo>
                  <a:cubicBezTo>
                    <a:pt x="856" y="565"/>
                    <a:pt x="855" y="577"/>
                    <a:pt x="848" y="587"/>
                  </a:cubicBezTo>
                  <a:cubicBezTo>
                    <a:pt x="842" y="597"/>
                    <a:pt x="839" y="609"/>
                    <a:pt x="838" y="621"/>
                  </a:cubicBezTo>
                  <a:cubicBezTo>
                    <a:pt x="836" y="632"/>
                    <a:pt x="836" y="644"/>
                    <a:pt x="839" y="655"/>
                  </a:cubicBezTo>
                  <a:cubicBezTo>
                    <a:pt x="840" y="656"/>
                    <a:pt x="841" y="656"/>
                    <a:pt x="841" y="655"/>
                  </a:cubicBezTo>
                  <a:cubicBezTo>
                    <a:pt x="839" y="636"/>
                    <a:pt x="840" y="613"/>
                    <a:pt x="848" y="595"/>
                  </a:cubicBezTo>
                  <a:cubicBezTo>
                    <a:pt x="850" y="590"/>
                    <a:pt x="854" y="586"/>
                    <a:pt x="856" y="580"/>
                  </a:cubicBezTo>
                  <a:cubicBezTo>
                    <a:pt x="858" y="576"/>
                    <a:pt x="859" y="572"/>
                    <a:pt x="861" y="567"/>
                  </a:cubicBezTo>
                  <a:cubicBezTo>
                    <a:pt x="862" y="562"/>
                    <a:pt x="864" y="557"/>
                    <a:pt x="868" y="553"/>
                  </a:cubicBezTo>
                  <a:cubicBezTo>
                    <a:pt x="871" y="551"/>
                    <a:pt x="873" y="549"/>
                    <a:pt x="876" y="550"/>
                  </a:cubicBezTo>
                  <a:cubicBezTo>
                    <a:pt x="877" y="550"/>
                    <a:pt x="877" y="550"/>
                    <a:pt x="877" y="550"/>
                  </a:cubicBezTo>
                  <a:cubicBezTo>
                    <a:pt x="879" y="552"/>
                    <a:pt x="881" y="554"/>
                    <a:pt x="882" y="556"/>
                  </a:cubicBezTo>
                  <a:cubicBezTo>
                    <a:pt x="882" y="556"/>
                    <a:pt x="882" y="557"/>
                    <a:pt x="882" y="557"/>
                  </a:cubicBezTo>
                  <a:cubicBezTo>
                    <a:pt x="880" y="556"/>
                    <a:pt x="877" y="557"/>
                    <a:pt x="875" y="557"/>
                  </a:cubicBezTo>
                  <a:cubicBezTo>
                    <a:pt x="871" y="558"/>
                    <a:pt x="868" y="560"/>
                    <a:pt x="866" y="564"/>
                  </a:cubicBezTo>
                  <a:cubicBezTo>
                    <a:pt x="866" y="564"/>
                    <a:pt x="866" y="565"/>
                    <a:pt x="866" y="564"/>
                  </a:cubicBezTo>
                  <a:cubicBezTo>
                    <a:pt x="869" y="562"/>
                    <a:pt x="872" y="559"/>
                    <a:pt x="875" y="558"/>
                  </a:cubicBezTo>
                  <a:cubicBezTo>
                    <a:pt x="878" y="558"/>
                    <a:pt x="881" y="559"/>
                    <a:pt x="884" y="559"/>
                  </a:cubicBezTo>
                  <a:cubicBezTo>
                    <a:pt x="883" y="560"/>
                    <a:pt x="883" y="561"/>
                    <a:pt x="882" y="562"/>
                  </a:cubicBezTo>
                  <a:cubicBezTo>
                    <a:pt x="880" y="560"/>
                    <a:pt x="877" y="562"/>
                    <a:pt x="875" y="564"/>
                  </a:cubicBezTo>
                  <a:cubicBezTo>
                    <a:pt x="875" y="564"/>
                    <a:pt x="875" y="564"/>
                    <a:pt x="874" y="564"/>
                  </a:cubicBezTo>
                  <a:cubicBezTo>
                    <a:pt x="872" y="565"/>
                    <a:pt x="870" y="568"/>
                    <a:pt x="868" y="571"/>
                  </a:cubicBezTo>
                  <a:cubicBezTo>
                    <a:pt x="866" y="574"/>
                    <a:pt x="864" y="578"/>
                    <a:pt x="862" y="582"/>
                  </a:cubicBezTo>
                  <a:cubicBezTo>
                    <a:pt x="858" y="589"/>
                    <a:pt x="855" y="596"/>
                    <a:pt x="853" y="604"/>
                  </a:cubicBezTo>
                  <a:cubicBezTo>
                    <a:pt x="851" y="611"/>
                    <a:pt x="851" y="618"/>
                    <a:pt x="851" y="626"/>
                  </a:cubicBezTo>
                  <a:cubicBezTo>
                    <a:pt x="850" y="631"/>
                    <a:pt x="849" y="637"/>
                    <a:pt x="852" y="642"/>
                  </a:cubicBezTo>
                  <a:cubicBezTo>
                    <a:pt x="852" y="643"/>
                    <a:pt x="853" y="642"/>
                    <a:pt x="853" y="642"/>
                  </a:cubicBezTo>
                  <a:cubicBezTo>
                    <a:pt x="850" y="629"/>
                    <a:pt x="852" y="614"/>
                    <a:pt x="856" y="601"/>
                  </a:cubicBezTo>
                  <a:cubicBezTo>
                    <a:pt x="858" y="595"/>
                    <a:pt x="861" y="589"/>
                    <a:pt x="864" y="583"/>
                  </a:cubicBezTo>
                  <a:cubicBezTo>
                    <a:pt x="861" y="592"/>
                    <a:pt x="859" y="602"/>
                    <a:pt x="859" y="610"/>
                  </a:cubicBezTo>
                  <a:cubicBezTo>
                    <a:pt x="858" y="614"/>
                    <a:pt x="859" y="618"/>
                    <a:pt x="859" y="622"/>
                  </a:cubicBezTo>
                  <a:cubicBezTo>
                    <a:pt x="859" y="625"/>
                    <a:pt x="858" y="628"/>
                    <a:pt x="859" y="631"/>
                  </a:cubicBezTo>
                  <a:cubicBezTo>
                    <a:pt x="860" y="638"/>
                    <a:pt x="861" y="646"/>
                    <a:pt x="865" y="652"/>
                  </a:cubicBezTo>
                  <a:cubicBezTo>
                    <a:pt x="865" y="652"/>
                    <a:pt x="865" y="652"/>
                    <a:pt x="865" y="651"/>
                  </a:cubicBezTo>
                  <a:cubicBezTo>
                    <a:pt x="863" y="645"/>
                    <a:pt x="861" y="638"/>
                    <a:pt x="860" y="631"/>
                  </a:cubicBezTo>
                  <a:cubicBezTo>
                    <a:pt x="860" y="627"/>
                    <a:pt x="859" y="624"/>
                    <a:pt x="859" y="620"/>
                  </a:cubicBezTo>
                  <a:cubicBezTo>
                    <a:pt x="860" y="617"/>
                    <a:pt x="861" y="614"/>
                    <a:pt x="861" y="611"/>
                  </a:cubicBezTo>
                  <a:cubicBezTo>
                    <a:pt x="861" y="604"/>
                    <a:pt x="862" y="597"/>
                    <a:pt x="864" y="591"/>
                  </a:cubicBezTo>
                  <a:cubicBezTo>
                    <a:pt x="866" y="584"/>
                    <a:pt x="869" y="579"/>
                    <a:pt x="873" y="573"/>
                  </a:cubicBezTo>
                  <a:cubicBezTo>
                    <a:pt x="873" y="574"/>
                    <a:pt x="873" y="575"/>
                    <a:pt x="873" y="576"/>
                  </a:cubicBezTo>
                  <a:cubicBezTo>
                    <a:pt x="871" y="582"/>
                    <a:pt x="869" y="588"/>
                    <a:pt x="867" y="595"/>
                  </a:cubicBezTo>
                  <a:cubicBezTo>
                    <a:pt x="867" y="599"/>
                    <a:pt x="867" y="603"/>
                    <a:pt x="866" y="607"/>
                  </a:cubicBezTo>
                  <a:cubicBezTo>
                    <a:pt x="866" y="611"/>
                    <a:pt x="865" y="614"/>
                    <a:pt x="865" y="618"/>
                  </a:cubicBezTo>
                  <a:cubicBezTo>
                    <a:pt x="866" y="627"/>
                    <a:pt x="866" y="636"/>
                    <a:pt x="868" y="644"/>
                  </a:cubicBezTo>
                  <a:cubicBezTo>
                    <a:pt x="869" y="652"/>
                    <a:pt x="871" y="660"/>
                    <a:pt x="872" y="668"/>
                  </a:cubicBezTo>
                  <a:cubicBezTo>
                    <a:pt x="872" y="668"/>
                    <a:pt x="873" y="668"/>
                    <a:pt x="873" y="668"/>
                  </a:cubicBezTo>
                  <a:cubicBezTo>
                    <a:pt x="873" y="659"/>
                    <a:pt x="870" y="651"/>
                    <a:pt x="869" y="642"/>
                  </a:cubicBezTo>
                  <a:cubicBezTo>
                    <a:pt x="868" y="634"/>
                    <a:pt x="867" y="626"/>
                    <a:pt x="867" y="618"/>
                  </a:cubicBezTo>
                  <a:cubicBezTo>
                    <a:pt x="867" y="613"/>
                    <a:pt x="867" y="608"/>
                    <a:pt x="868" y="603"/>
                  </a:cubicBezTo>
                  <a:cubicBezTo>
                    <a:pt x="869" y="600"/>
                    <a:pt x="868" y="595"/>
                    <a:pt x="869" y="592"/>
                  </a:cubicBezTo>
                  <a:cubicBezTo>
                    <a:pt x="870" y="588"/>
                    <a:pt x="873" y="584"/>
                    <a:pt x="874" y="579"/>
                  </a:cubicBezTo>
                  <a:cubicBezTo>
                    <a:pt x="875" y="580"/>
                    <a:pt x="875" y="580"/>
                    <a:pt x="875" y="581"/>
                  </a:cubicBezTo>
                  <a:cubicBezTo>
                    <a:pt x="875" y="581"/>
                    <a:pt x="875" y="581"/>
                    <a:pt x="875" y="581"/>
                  </a:cubicBezTo>
                  <a:cubicBezTo>
                    <a:pt x="874" y="584"/>
                    <a:pt x="873" y="589"/>
                    <a:pt x="872" y="592"/>
                  </a:cubicBezTo>
                  <a:cubicBezTo>
                    <a:pt x="871" y="596"/>
                    <a:pt x="871" y="601"/>
                    <a:pt x="870" y="606"/>
                  </a:cubicBezTo>
                  <a:cubicBezTo>
                    <a:pt x="870" y="607"/>
                    <a:pt x="872" y="607"/>
                    <a:pt x="872" y="606"/>
                  </a:cubicBezTo>
                  <a:cubicBezTo>
                    <a:pt x="873" y="601"/>
                    <a:pt x="874" y="596"/>
                    <a:pt x="875" y="591"/>
                  </a:cubicBezTo>
                  <a:cubicBezTo>
                    <a:pt x="875" y="588"/>
                    <a:pt x="877" y="585"/>
                    <a:pt x="878" y="583"/>
                  </a:cubicBezTo>
                  <a:cubicBezTo>
                    <a:pt x="879" y="584"/>
                    <a:pt x="881" y="585"/>
                    <a:pt x="883" y="586"/>
                  </a:cubicBezTo>
                  <a:cubicBezTo>
                    <a:pt x="882" y="587"/>
                    <a:pt x="882" y="588"/>
                    <a:pt x="882" y="589"/>
                  </a:cubicBezTo>
                  <a:cubicBezTo>
                    <a:pt x="882" y="591"/>
                    <a:pt x="882" y="593"/>
                    <a:pt x="883" y="594"/>
                  </a:cubicBezTo>
                  <a:cubicBezTo>
                    <a:pt x="883" y="595"/>
                    <a:pt x="884" y="594"/>
                    <a:pt x="884" y="594"/>
                  </a:cubicBezTo>
                  <a:cubicBezTo>
                    <a:pt x="884" y="592"/>
                    <a:pt x="884" y="590"/>
                    <a:pt x="884" y="589"/>
                  </a:cubicBezTo>
                  <a:cubicBezTo>
                    <a:pt x="884" y="588"/>
                    <a:pt x="884" y="587"/>
                    <a:pt x="884" y="586"/>
                  </a:cubicBezTo>
                  <a:cubicBezTo>
                    <a:pt x="886" y="587"/>
                    <a:pt x="889" y="587"/>
                    <a:pt x="891" y="586"/>
                  </a:cubicBezTo>
                  <a:cubicBezTo>
                    <a:pt x="891" y="591"/>
                    <a:pt x="895" y="598"/>
                    <a:pt x="898" y="602"/>
                  </a:cubicBezTo>
                  <a:cubicBezTo>
                    <a:pt x="904" y="609"/>
                    <a:pt x="908" y="617"/>
                    <a:pt x="916" y="624"/>
                  </a:cubicBezTo>
                  <a:cubicBezTo>
                    <a:pt x="916" y="624"/>
                    <a:pt x="917" y="623"/>
                    <a:pt x="916" y="623"/>
                  </a:cubicBezTo>
                  <a:cubicBezTo>
                    <a:pt x="910" y="617"/>
                    <a:pt x="906" y="609"/>
                    <a:pt x="901" y="601"/>
                  </a:cubicBezTo>
                  <a:cubicBezTo>
                    <a:pt x="900" y="599"/>
                    <a:pt x="899" y="597"/>
                    <a:pt x="898" y="595"/>
                  </a:cubicBezTo>
                  <a:cubicBezTo>
                    <a:pt x="900" y="598"/>
                    <a:pt x="902" y="601"/>
                    <a:pt x="904" y="603"/>
                  </a:cubicBezTo>
                  <a:cubicBezTo>
                    <a:pt x="908" y="608"/>
                    <a:pt x="913" y="612"/>
                    <a:pt x="918" y="616"/>
                  </a:cubicBezTo>
                  <a:cubicBezTo>
                    <a:pt x="923" y="620"/>
                    <a:pt x="927" y="623"/>
                    <a:pt x="931" y="628"/>
                  </a:cubicBezTo>
                  <a:cubicBezTo>
                    <a:pt x="931" y="629"/>
                    <a:pt x="932" y="629"/>
                    <a:pt x="932" y="628"/>
                  </a:cubicBezTo>
                  <a:cubicBezTo>
                    <a:pt x="931" y="624"/>
                    <a:pt x="928" y="622"/>
                    <a:pt x="925" y="619"/>
                  </a:cubicBezTo>
                  <a:cubicBezTo>
                    <a:pt x="920" y="615"/>
                    <a:pt x="915" y="612"/>
                    <a:pt x="911" y="607"/>
                  </a:cubicBezTo>
                  <a:cubicBezTo>
                    <a:pt x="904" y="600"/>
                    <a:pt x="899" y="593"/>
                    <a:pt x="896" y="584"/>
                  </a:cubicBezTo>
                  <a:cubicBezTo>
                    <a:pt x="897" y="584"/>
                    <a:pt x="897" y="584"/>
                    <a:pt x="898" y="584"/>
                  </a:cubicBezTo>
                  <a:cubicBezTo>
                    <a:pt x="898" y="586"/>
                    <a:pt x="900" y="588"/>
                    <a:pt x="901" y="590"/>
                  </a:cubicBezTo>
                  <a:cubicBezTo>
                    <a:pt x="903" y="593"/>
                    <a:pt x="906" y="596"/>
                    <a:pt x="908" y="599"/>
                  </a:cubicBezTo>
                  <a:cubicBezTo>
                    <a:pt x="911" y="602"/>
                    <a:pt x="914" y="604"/>
                    <a:pt x="918" y="607"/>
                  </a:cubicBezTo>
                  <a:cubicBezTo>
                    <a:pt x="923" y="612"/>
                    <a:pt x="927" y="617"/>
                    <a:pt x="932" y="622"/>
                  </a:cubicBezTo>
                  <a:cubicBezTo>
                    <a:pt x="932" y="622"/>
                    <a:pt x="933" y="622"/>
                    <a:pt x="933" y="621"/>
                  </a:cubicBezTo>
                  <a:cubicBezTo>
                    <a:pt x="929" y="612"/>
                    <a:pt x="919" y="607"/>
                    <a:pt x="912" y="599"/>
                  </a:cubicBezTo>
                  <a:cubicBezTo>
                    <a:pt x="908" y="594"/>
                    <a:pt x="904" y="590"/>
                    <a:pt x="901" y="584"/>
                  </a:cubicBezTo>
                  <a:cubicBezTo>
                    <a:pt x="902" y="584"/>
                    <a:pt x="904" y="585"/>
                    <a:pt x="905" y="585"/>
                  </a:cubicBezTo>
                  <a:cubicBezTo>
                    <a:pt x="905" y="585"/>
                    <a:pt x="905" y="585"/>
                    <a:pt x="905" y="585"/>
                  </a:cubicBezTo>
                  <a:cubicBezTo>
                    <a:pt x="904" y="591"/>
                    <a:pt x="911" y="595"/>
                    <a:pt x="914" y="598"/>
                  </a:cubicBezTo>
                  <a:cubicBezTo>
                    <a:pt x="921" y="605"/>
                    <a:pt x="928" y="612"/>
                    <a:pt x="936" y="617"/>
                  </a:cubicBezTo>
                  <a:cubicBezTo>
                    <a:pt x="937" y="617"/>
                    <a:pt x="937" y="617"/>
                    <a:pt x="937" y="616"/>
                  </a:cubicBezTo>
                  <a:cubicBezTo>
                    <a:pt x="931" y="610"/>
                    <a:pt x="923" y="606"/>
                    <a:pt x="918" y="599"/>
                  </a:cubicBezTo>
                  <a:cubicBezTo>
                    <a:pt x="914" y="595"/>
                    <a:pt x="908" y="591"/>
                    <a:pt x="907" y="585"/>
                  </a:cubicBezTo>
                  <a:cubicBezTo>
                    <a:pt x="909" y="586"/>
                    <a:pt x="911" y="586"/>
                    <a:pt x="913" y="587"/>
                  </a:cubicBezTo>
                  <a:cubicBezTo>
                    <a:pt x="912" y="587"/>
                    <a:pt x="912" y="588"/>
                    <a:pt x="913" y="588"/>
                  </a:cubicBezTo>
                  <a:cubicBezTo>
                    <a:pt x="915" y="593"/>
                    <a:pt x="920" y="597"/>
                    <a:pt x="924" y="601"/>
                  </a:cubicBezTo>
                  <a:cubicBezTo>
                    <a:pt x="928" y="605"/>
                    <a:pt x="932" y="609"/>
                    <a:pt x="936" y="613"/>
                  </a:cubicBezTo>
                  <a:cubicBezTo>
                    <a:pt x="936" y="613"/>
                    <a:pt x="937" y="613"/>
                    <a:pt x="937" y="612"/>
                  </a:cubicBezTo>
                  <a:cubicBezTo>
                    <a:pt x="937" y="610"/>
                    <a:pt x="935" y="608"/>
                    <a:pt x="933" y="607"/>
                  </a:cubicBezTo>
                  <a:cubicBezTo>
                    <a:pt x="930" y="604"/>
                    <a:pt x="927" y="601"/>
                    <a:pt x="924" y="598"/>
                  </a:cubicBezTo>
                  <a:cubicBezTo>
                    <a:pt x="921" y="595"/>
                    <a:pt x="918" y="592"/>
                    <a:pt x="916" y="589"/>
                  </a:cubicBezTo>
                  <a:cubicBezTo>
                    <a:pt x="916" y="588"/>
                    <a:pt x="915" y="588"/>
                    <a:pt x="915" y="587"/>
                  </a:cubicBezTo>
                  <a:cubicBezTo>
                    <a:pt x="918" y="588"/>
                    <a:pt x="922" y="588"/>
                    <a:pt x="925" y="588"/>
                  </a:cubicBezTo>
                  <a:cubicBezTo>
                    <a:pt x="929" y="591"/>
                    <a:pt x="932" y="595"/>
                    <a:pt x="935" y="598"/>
                  </a:cubicBezTo>
                  <a:close/>
                  <a:moveTo>
                    <a:pt x="1145" y="566"/>
                  </a:moveTo>
                  <a:cubicBezTo>
                    <a:pt x="1133" y="572"/>
                    <a:pt x="1119" y="575"/>
                    <a:pt x="1106" y="580"/>
                  </a:cubicBezTo>
                  <a:cubicBezTo>
                    <a:pt x="1098" y="583"/>
                    <a:pt x="1090" y="584"/>
                    <a:pt x="1082" y="585"/>
                  </a:cubicBezTo>
                  <a:cubicBezTo>
                    <a:pt x="1075" y="585"/>
                    <a:pt x="1068" y="586"/>
                    <a:pt x="1061" y="587"/>
                  </a:cubicBezTo>
                  <a:cubicBezTo>
                    <a:pt x="1046" y="590"/>
                    <a:pt x="1030" y="592"/>
                    <a:pt x="1015" y="595"/>
                  </a:cubicBezTo>
                  <a:cubicBezTo>
                    <a:pt x="1007" y="596"/>
                    <a:pt x="999" y="597"/>
                    <a:pt x="991" y="596"/>
                  </a:cubicBezTo>
                  <a:cubicBezTo>
                    <a:pt x="983" y="596"/>
                    <a:pt x="976" y="596"/>
                    <a:pt x="968" y="593"/>
                  </a:cubicBezTo>
                  <a:cubicBezTo>
                    <a:pt x="963" y="591"/>
                    <a:pt x="958" y="589"/>
                    <a:pt x="953" y="588"/>
                  </a:cubicBezTo>
                  <a:cubicBezTo>
                    <a:pt x="950" y="587"/>
                    <a:pt x="946" y="585"/>
                    <a:pt x="943" y="586"/>
                  </a:cubicBezTo>
                  <a:cubicBezTo>
                    <a:pt x="943" y="586"/>
                    <a:pt x="943" y="586"/>
                    <a:pt x="943" y="586"/>
                  </a:cubicBezTo>
                  <a:cubicBezTo>
                    <a:pt x="939" y="584"/>
                    <a:pt x="934" y="585"/>
                    <a:pt x="931" y="585"/>
                  </a:cubicBezTo>
                  <a:cubicBezTo>
                    <a:pt x="929" y="585"/>
                    <a:pt x="927" y="585"/>
                    <a:pt x="924" y="584"/>
                  </a:cubicBezTo>
                  <a:cubicBezTo>
                    <a:pt x="923" y="584"/>
                    <a:pt x="921" y="583"/>
                    <a:pt x="919" y="584"/>
                  </a:cubicBezTo>
                  <a:cubicBezTo>
                    <a:pt x="919" y="584"/>
                    <a:pt x="919" y="584"/>
                    <a:pt x="919" y="584"/>
                  </a:cubicBezTo>
                  <a:cubicBezTo>
                    <a:pt x="916" y="583"/>
                    <a:pt x="914" y="583"/>
                    <a:pt x="911" y="582"/>
                  </a:cubicBezTo>
                  <a:cubicBezTo>
                    <a:pt x="907" y="581"/>
                    <a:pt x="889" y="576"/>
                    <a:pt x="887" y="584"/>
                  </a:cubicBezTo>
                  <a:cubicBezTo>
                    <a:pt x="885" y="583"/>
                    <a:pt x="882" y="582"/>
                    <a:pt x="880" y="580"/>
                  </a:cubicBezTo>
                  <a:cubicBezTo>
                    <a:pt x="880" y="579"/>
                    <a:pt x="879" y="579"/>
                    <a:pt x="879" y="579"/>
                  </a:cubicBezTo>
                  <a:cubicBezTo>
                    <a:pt x="880" y="578"/>
                    <a:pt x="880" y="578"/>
                    <a:pt x="880" y="577"/>
                  </a:cubicBezTo>
                  <a:cubicBezTo>
                    <a:pt x="880" y="574"/>
                    <a:pt x="882" y="571"/>
                    <a:pt x="883" y="569"/>
                  </a:cubicBezTo>
                  <a:cubicBezTo>
                    <a:pt x="883" y="569"/>
                    <a:pt x="884" y="569"/>
                    <a:pt x="884" y="568"/>
                  </a:cubicBezTo>
                  <a:cubicBezTo>
                    <a:pt x="885" y="565"/>
                    <a:pt x="886" y="561"/>
                    <a:pt x="888" y="558"/>
                  </a:cubicBezTo>
                  <a:cubicBezTo>
                    <a:pt x="889" y="558"/>
                    <a:pt x="890" y="558"/>
                    <a:pt x="891" y="558"/>
                  </a:cubicBezTo>
                  <a:cubicBezTo>
                    <a:pt x="891" y="559"/>
                    <a:pt x="890" y="560"/>
                    <a:pt x="889" y="561"/>
                  </a:cubicBezTo>
                  <a:cubicBezTo>
                    <a:pt x="888" y="563"/>
                    <a:pt x="886" y="567"/>
                    <a:pt x="888" y="569"/>
                  </a:cubicBezTo>
                  <a:cubicBezTo>
                    <a:pt x="888" y="569"/>
                    <a:pt x="889" y="569"/>
                    <a:pt x="889" y="569"/>
                  </a:cubicBezTo>
                  <a:cubicBezTo>
                    <a:pt x="891" y="567"/>
                    <a:pt x="891" y="563"/>
                    <a:pt x="893" y="561"/>
                  </a:cubicBezTo>
                  <a:cubicBezTo>
                    <a:pt x="893" y="560"/>
                    <a:pt x="894" y="559"/>
                    <a:pt x="895" y="557"/>
                  </a:cubicBezTo>
                  <a:cubicBezTo>
                    <a:pt x="897" y="557"/>
                    <a:pt x="899" y="557"/>
                    <a:pt x="901" y="557"/>
                  </a:cubicBezTo>
                  <a:cubicBezTo>
                    <a:pt x="899" y="558"/>
                    <a:pt x="897" y="560"/>
                    <a:pt x="896" y="562"/>
                  </a:cubicBezTo>
                  <a:cubicBezTo>
                    <a:pt x="895" y="564"/>
                    <a:pt x="892" y="567"/>
                    <a:pt x="894" y="569"/>
                  </a:cubicBezTo>
                  <a:cubicBezTo>
                    <a:pt x="894" y="570"/>
                    <a:pt x="895" y="570"/>
                    <a:pt x="895" y="569"/>
                  </a:cubicBezTo>
                  <a:cubicBezTo>
                    <a:pt x="897" y="568"/>
                    <a:pt x="897" y="565"/>
                    <a:pt x="899" y="563"/>
                  </a:cubicBezTo>
                  <a:cubicBezTo>
                    <a:pt x="900" y="561"/>
                    <a:pt x="902" y="558"/>
                    <a:pt x="905" y="557"/>
                  </a:cubicBezTo>
                  <a:cubicBezTo>
                    <a:pt x="905" y="557"/>
                    <a:pt x="906" y="557"/>
                    <a:pt x="907" y="557"/>
                  </a:cubicBezTo>
                  <a:cubicBezTo>
                    <a:pt x="907" y="557"/>
                    <a:pt x="906" y="558"/>
                    <a:pt x="906" y="559"/>
                  </a:cubicBezTo>
                  <a:cubicBezTo>
                    <a:pt x="905" y="560"/>
                    <a:pt x="901" y="564"/>
                    <a:pt x="903" y="566"/>
                  </a:cubicBezTo>
                  <a:cubicBezTo>
                    <a:pt x="903" y="566"/>
                    <a:pt x="904" y="567"/>
                    <a:pt x="904" y="566"/>
                  </a:cubicBezTo>
                  <a:cubicBezTo>
                    <a:pt x="905" y="566"/>
                    <a:pt x="905" y="565"/>
                    <a:pt x="906" y="564"/>
                  </a:cubicBezTo>
                  <a:cubicBezTo>
                    <a:pt x="907" y="562"/>
                    <a:pt x="907" y="561"/>
                    <a:pt x="908" y="560"/>
                  </a:cubicBezTo>
                  <a:cubicBezTo>
                    <a:pt x="909" y="559"/>
                    <a:pt x="910" y="558"/>
                    <a:pt x="911" y="557"/>
                  </a:cubicBezTo>
                  <a:cubicBezTo>
                    <a:pt x="912" y="557"/>
                    <a:pt x="913" y="557"/>
                    <a:pt x="913" y="557"/>
                  </a:cubicBezTo>
                  <a:cubicBezTo>
                    <a:pt x="910" y="560"/>
                    <a:pt x="908" y="564"/>
                    <a:pt x="910" y="566"/>
                  </a:cubicBezTo>
                  <a:cubicBezTo>
                    <a:pt x="911" y="567"/>
                    <a:pt x="911" y="566"/>
                    <a:pt x="911" y="566"/>
                  </a:cubicBezTo>
                  <a:cubicBezTo>
                    <a:pt x="913" y="564"/>
                    <a:pt x="913" y="562"/>
                    <a:pt x="915" y="560"/>
                  </a:cubicBezTo>
                  <a:cubicBezTo>
                    <a:pt x="916" y="559"/>
                    <a:pt x="917" y="558"/>
                    <a:pt x="918" y="557"/>
                  </a:cubicBezTo>
                  <a:cubicBezTo>
                    <a:pt x="918" y="557"/>
                    <a:pt x="919" y="557"/>
                    <a:pt x="920" y="557"/>
                  </a:cubicBezTo>
                  <a:cubicBezTo>
                    <a:pt x="920" y="557"/>
                    <a:pt x="921" y="557"/>
                    <a:pt x="921" y="557"/>
                  </a:cubicBezTo>
                  <a:cubicBezTo>
                    <a:pt x="920" y="557"/>
                    <a:pt x="920" y="558"/>
                    <a:pt x="919" y="558"/>
                  </a:cubicBezTo>
                  <a:cubicBezTo>
                    <a:pt x="918" y="560"/>
                    <a:pt x="916" y="564"/>
                    <a:pt x="917" y="566"/>
                  </a:cubicBezTo>
                  <a:cubicBezTo>
                    <a:pt x="918" y="567"/>
                    <a:pt x="918" y="567"/>
                    <a:pt x="918" y="566"/>
                  </a:cubicBezTo>
                  <a:cubicBezTo>
                    <a:pt x="920" y="564"/>
                    <a:pt x="920" y="562"/>
                    <a:pt x="921" y="560"/>
                  </a:cubicBezTo>
                  <a:cubicBezTo>
                    <a:pt x="922" y="559"/>
                    <a:pt x="923" y="557"/>
                    <a:pt x="924" y="557"/>
                  </a:cubicBezTo>
                  <a:cubicBezTo>
                    <a:pt x="925" y="557"/>
                    <a:pt x="927" y="557"/>
                    <a:pt x="928" y="557"/>
                  </a:cubicBezTo>
                  <a:cubicBezTo>
                    <a:pt x="926" y="559"/>
                    <a:pt x="924" y="561"/>
                    <a:pt x="924" y="564"/>
                  </a:cubicBezTo>
                  <a:cubicBezTo>
                    <a:pt x="924" y="564"/>
                    <a:pt x="924" y="565"/>
                    <a:pt x="924" y="564"/>
                  </a:cubicBezTo>
                  <a:cubicBezTo>
                    <a:pt x="926" y="563"/>
                    <a:pt x="927" y="561"/>
                    <a:pt x="929" y="559"/>
                  </a:cubicBezTo>
                  <a:cubicBezTo>
                    <a:pt x="930" y="558"/>
                    <a:pt x="930" y="557"/>
                    <a:pt x="931" y="557"/>
                  </a:cubicBezTo>
                  <a:cubicBezTo>
                    <a:pt x="932" y="557"/>
                    <a:pt x="933" y="557"/>
                    <a:pt x="933" y="557"/>
                  </a:cubicBezTo>
                  <a:cubicBezTo>
                    <a:pt x="931" y="559"/>
                    <a:pt x="929" y="562"/>
                    <a:pt x="930" y="565"/>
                  </a:cubicBezTo>
                  <a:cubicBezTo>
                    <a:pt x="930" y="565"/>
                    <a:pt x="930" y="566"/>
                    <a:pt x="930" y="565"/>
                  </a:cubicBezTo>
                  <a:cubicBezTo>
                    <a:pt x="931" y="563"/>
                    <a:pt x="932" y="561"/>
                    <a:pt x="934" y="559"/>
                  </a:cubicBezTo>
                  <a:cubicBezTo>
                    <a:pt x="934" y="559"/>
                    <a:pt x="935" y="558"/>
                    <a:pt x="936" y="557"/>
                  </a:cubicBezTo>
                  <a:cubicBezTo>
                    <a:pt x="936" y="557"/>
                    <a:pt x="936" y="557"/>
                    <a:pt x="936" y="557"/>
                  </a:cubicBezTo>
                  <a:cubicBezTo>
                    <a:pt x="936" y="557"/>
                    <a:pt x="936" y="557"/>
                    <a:pt x="937" y="557"/>
                  </a:cubicBezTo>
                  <a:cubicBezTo>
                    <a:pt x="936" y="557"/>
                    <a:pt x="936" y="558"/>
                    <a:pt x="936" y="558"/>
                  </a:cubicBezTo>
                  <a:cubicBezTo>
                    <a:pt x="936" y="559"/>
                    <a:pt x="937" y="559"/>
                    <a:pt x="937" y="559"/>
                  </a:cubicBezTo>
                  <a:cubicBezTo>
                    <a:pt x="937" y="560"/>
                    <a:pt x="939" y="561"/>
                    <a:pt x="940" y="560"/>
                  </a:cubicBezTo>
                  <a:cubicBezTo>
                    <a:pt x="940" y="560"/>
                    <a:pt x="941" y="559"/>
                    <a:pt x="941" y="559"/>
                  </a:cubicBezTo>
                  <a:cubicBezTo>
                    <a:pt x="941" y="558"/>
                    <a:pt x="942" y="558"/>
                    <a:pt x="942" y="558"/>
                  </a:cubicBezTo>
                  <a:cubicBezTo>
                    <a:pt x="942" y="558"/>
                    <a:pt x="942" y="558"/>
                    <a:pt x="943" y="558"/>
                  </a:cubicBezTo>
                  <a:cubicBezTo>
                    <a:pt x="943" y="557"/>
                    <a:pt x="943" y="557"/>
                    <a:pt x="943" y="557"/>
                  </a:cubicBezTo>
                  <a:cubicBezTo>
                    <a:pt x="943" y="557"/>
                    <a:pt x="943" y="556"/>
                    <a:pt x="943" y="556"/>
                  </a:cubicBezTo>
                  <a:cubicBezTo>
                    <a:pt x="945" y="555"/>
                    <a:pt x="946" y="553"/>
                    <a:pt x="947" y="551"/>
                  </a:cubicBezTo>
                  <a:cubicBezTo>
                    <a:pt x="948" y="550"/>
                    <a:pt x="949" y="549"/>
                    <a:pt x="950" y="548"/>
                  </a:cubicBezTo>
                  <a:cubicBezTo>
                    <a:pt x="955" y="546"/>
                    <a:pt x="959" y="546"/>
                    <a:pt x="965" y="546"/>
                  </a:cubicBezTo>
                  <a:cubicBezTo>
                    <a:pt x="974" y="548"/>
                    <a:pt x="983" y="549"/>
                    <a:pt x="993" y="549"/>
                  </a:cubicBezTo>
                  <a:cubicBezTo>
                    <a:pt x="1013" y="550"/>
                    <a:pt x="1033" y="549"/>
                    <a:pt x="1053" y="547"/>
                  </a:cubicBezTo>
                  <a:cubicBezTo>
                    <a:pt x="1068" y="546"/>
                    <a:pt x="1083" y="544"/>
                    <a:pt x="1099" y="546"/>
                  </a:cubicBezTo>
                  <a:cubicBezTo>
                    <a:pt x="1107" y="547"/>
                    <a:pt x="1114" y="551"/>
                    <a:pt x="1122" y="553"/>
                  </a:cubicBezTo>
                  <a:cubicBezTo>
                    <a:pt x="1129" y="555"/>
                    <a:pt x="1135" y="556"/>
                    <a:pt x="1142" y="555"/>
                  </a:cubicBezTo>
                  <a:cubicBezTo>
                    <a:pt x="1144" y="555"/>
                    <a:pt x="1158" y="553"/>
                    <a:pt x="1158" y="556"/>
                  </a:cubicBezTo>
                  <a:cubicBezTo>
                    <a:pt x="1157" y="561"/>
                    <a:pt x="1149" y="564"/>
                    <a:pt x="1145" y="566"/>
                  </a:cubicBezTo>
                  <a:close/>
                  <a:moveTo>
                    <a:pt x="1156" y="551"/>
                  </a:moveTo>
                  <a:cubicBezTo>
                    <a:pt x="1154" y="551"/>
                    <a:pt x="1151" y="551"/>
                    <a:pt x="1150" y="551"/>
                  </a:cubicBezTo>
                  <a:cubicBezTo>
                    <a:pt x="1143" y="553"/>
                    <a:pt x="1136" y="553"/>
                    <a:pt x="1129" y="552"/>
                  </a:cubicBezTo>
                  <a:cubicBezTo>
                    <a:pt x="1126" y="551"/>
                    <a:pt x="1122" y="550"/>
                    <a:pt x="1119" y="549"/>
                  </a:cubicBezTo>
                  <a:cubicBezTo>
                    <a:pt x="1123" y="548"/>
                    <a:pt x="1128" y="547"/>
                    <a:pt x="1132" y="546"/>
                  </a:cubicBezTo>
                  <a:cubicBezTo>
                    <a:pt x="1137" y="546"/>
                    <a:pt x="1142" y="547"/>
                    <a:pt x="1147" y="547"/>
                  </a:cubicBezTo>
                  <a:cubicBezTo>
                    <a:pt x="1147" y="547"/>
                    <a:pt x="1147" y="546"/>
                    <a:pt x="1147" y="546"/>
                  </a:cubicBezTo>
                  <a:cubicBezTo>
                    <a:pt x="1144" y="542"/>
                    <a:pt x="1136" y="545"/>
                    <a:pt x="1132" y="545"/>
                  </a:cubicBezTo>
                  <a:cubicBezTo>
                    <a:pt x="1126" y="545"/>
                    <a:pt x="1120" y="545"/>
                    <a:pt x="1114" y="547"/>
                  </a:cubicBezTo>
                  <a:cubicBezTo>
                    <a:pt x="1113" y="546"/>
                    <a:pt x="1112" y="546"/>
                    <a:pt x="1111" y="546"/>
                  </a:cubicBezTo>
                  <a:cubicBezTo>
                    <a:pt x="1113" y="545"/>
                    <a:pt x="1114" y="544"/>
                    <a:pt x="1116" y="544"/>
                  </a:cubicBezTo>
                  <a:cubicBezTo>
                    <a:pt x="1119" y="544"/>
                    <a:pt x="1122" y="542"/>
                    <a:pt x="1125" y="543"/>
                  </a:cubicBezTo>
                  <a:cubicBezTo>
                    <a:pt x="1125" y="543"/>
                    <a:pt x="1125" y="542"/>
                    <a:pt x="1125" y="542"/>
                  </a:cubicBezTo>
                  <a:cubicBezTo>
                    <a:pt x="1121" y="542"/>
                    <a:pt x="1117" y="542"/>
                    <a:pt x="1113" y="543"/>
                  </a:cubicBezTo>
                  <a:cubicBezTo>
                    <a:pt x="1112" y="543"/>
                    <a:pt x="1109" y="543"/>
                    <a:pt x="1108" y="544"/>
                  </a:cubicBezTo>
                  <a:cubicBezTo>
                    <a:pt x="1105" y="544"/>
                    <a:pt x="1102" y="543"/>
                    <a:pt x="1100" y="543"/>
                  </a:cubicBezTo>
                  <a:cubicBezTo>
                    <a:pt x="1101" y="543"/>
                    <a:pt x="1101" y="542"/>
                    <a:pt x="1102" y="542"/>
                  </a:cubicBezTo>
                  <a:cubicBezTo>
                    <a:pt x="1104" y="541"/>
                    <a:pt x="1106" y="540"/>
                    <a:pt x="1107" y="539"/>
                  </a:cubicBezTo>
                  <a:cubicBezTo>
                    <a:pt x="1107" y="539"/>
                    <a:pt x="1107" y="538"/>
                    <a:pt x="1107" y="538"/>
                  </a:cubicBezTo>
                  <a:cubicBezTo>
                    <a:pt x="1105" y="538"/>
                    <a:pt x="1103" y="539"/>
                    <a:pt x="1101" y="540"/>
                  </a:cubicBezTo>
                  <a:cubicBezTo>
                    <a:pt x="1100" y="540"/>
                    <a:pt x="1098" y="540"/>
                    <a:pt x="1098" y="541"/>
                  </a:cubicBezTo>
                  <a:cubicBezTo>
                    <a:pt x="1097" y="541"/>
                    <a:pt x="1097" y="540"/>
                    <a:pt x="1097" y="540"/>
                  </a:cubicBezTo>
                  <a:cubicBezTo>
                    <a:pt x="1102" y="538"/>
                    <a:pt x="1107" y="534"/>
                    <a:pt x="1109" y="533"/>
                  </a:cubicBezTo>
                  <a:cubicBezTo>
                    <a:pt x="1110" y="532"/>
                    <a:pt x="1109" y="531"/>
                    <a:pt x="1108" y="532"/>
                  </a:cubicBezTo>
                  <a:cubicBezTo>
                    <a:pt x="1105" y="534"/>
                    <a:pt x="1102" y="535"/>
                    <a:pt x="1098" y="537"/>
                  </a:cubicBezTo>
                  <a:cubicBezTo>
                    <a:pt x="1097" y="538"/>
                    <a:pt x="1095" y="539"/>
                    <a:pt x="1093" y="540"/>
                  </a:cubicBezTo>
                  <a:cubicBezTo>
                    <a:pt x="1092" y="540"/>
                    <a:pt x="1092" y="540"/>
                    <a:pt x="1091" y="540"/>
                  </a:cubicBezTo>
                  <a:cubicBezTo>
                    <a:pt x="1093" y="539"/>
                    <a:pt x="1094" y="538"/>
                    <a:pt x="1095" y="537"/>
                  </a:cubicBezTo>
                  <a:cubicBezTo>
                    <a:pt x="1099" y="533"/>
                    <a:pt x="1104" y="530"/>
                    <a:pt x="1108" y="526"/>
                  </a:cubicBezTo>
                  <a:cubicBezTo>
                    <a:pt x="1112" y="523"/>
                    <a:pt x="1119" y="521"/>
                    <a:pt x="1121" y="515"/>
                  </a:cubicBezTo>
                  <a:cubicBezTo>
                    <a:pt x="1122" y="515"/>
                    <a:pt x="1121" y="514"/>
                    <a:pt x="1121" y="515"/>
                  </a:cubicBezTo>
                  <a:cubicBezTo>
                    <a:pt x="1116" y="518"/>
                    <a:pt x="1111" y="523"/>
                    <a:pt x="1105" y="527"/>
                  </a:cubicBezTo>
                  <a:cubicBezTo>
                    <a:pt x="1105" y="527"/>
                    <a:pt x="1104" y="527"/>
                    <a:pt x="1104" y="527"/>
                  </a:cubicBezTo>
                  <a:cubicBezTo>
                    <a:pt x="1105" y="526"/>
                    <a:pt x="1107" y="524"/>
                    <a:pt x="1108" y="523"/>
                  </a:cubicBezTo>
                  <a:cubicBezTo>
                    <a:pt x="1113" y="518"/>
                    <a:pt x="1117" y="512"/>
                    <a:pt x="1121" y="506"/>
                  </a:cubicBezTo>
                  <a:cubicBezTo>
                    <a:pt x="1126" y="506"/>
                    <a:pt x="1134" y="509"/>
                    <a:pt x="1136" y="513"/>
                  </a:cubicBezTo>
                  <a:cubicBezTo>
                    <a:pt x="1138" y="514"/>
                    <a:pt x="1139" y="517"/>
                    <a:pt x="1141" y="518"/>
                  </a:cubicBezTo>
                  <a:cubicBezTo>
                    <a:pt x="1143" y="519"/>
                    <a:pt x="1145" y="520"/>
                    <a:pt x="1147" y="521"/>
                  </a:cubicBezTo>
                  <a:cubicBezTo>
                    <a:pt x="1150" y="524"/>
                    <a:pt x="1150" y="527"/>
                    <a:pt x="1152" y="530"/>
                  </a:cubicBezTo>
                  <a:cubicBezTo>
                    <a:pt x="1152" y="531"/>
                    <a:pt x="1153" y="532"/>
                    <a:pt x="1155" y="534"/>
                  </a:cubicBezTo>
                  <a:cubicBezTo>
                    <a:pt x="1159" y="539"/>
                    <a:pt x="1158" y="545"/>
                    <a:pt x="1156" y="551"/>
                  </a:cubicBezTo>
                  <a:close/>
                </a:path>
              </a:pathLst>
            </a:custGeom>
            <a:solidFill>
              <a:srgbClr val="574F1F">
                <a:alpha val="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5" name="组合 1337"/>
            <p:cNvPicPr>
              <a:picLocks noChangeArrowheads="1"/>
            </p:cNvPicPr>
            <p:nvPr/>
          </p:nvPicPr>
          <p:blipFill>
            <a:blip r:embed="rId1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" y="3577805"/>
              <a:ext cx="4864118" cy="34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组合 521"/>
            <p:cNvPicPr>
              <a:picLocks noChangeArrowheads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114" y="267478"/>
              <a:ext cx="4413060" cy="3566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071" y="3115998"/>
            <a:ext cx="5897859" cy="31269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矩形: 圆角 19"/>
          <p:cNvSpPr/>
          <p:nvPr/>
        </p:nvSpPr>
        <p:spPr>
          <a:xfrm>
            <a:off x="542849" y="2585962"/>
            <a:ext cx="11106302" cy="1843864"/>
          </a:xfrm>
          <a:prstGeom prst="roundRect">
            <a:avLst>
              <a:gd name="adj" fmla="val 22878"/>
            </a:avLst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523999" y="2951287"/>
            <a:ext cx="9144002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坚定理想信念，涵养教育情怀</a:t>
            </a:r>
            <a:endParaRPr kumimoji="0" lang="en-US" altLang="zh-CN" sz="4800" b="1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矩形: 圆角 20"/>
          <p:cNvSpPr/>
          <p:nvPr/>
        </p:nvSpPr>
        <p:spPr>
          <a:xfrm>
            <a:off x="682905" y="2690699"/>
            <a:ext cx="10826190" cy="1642314"/>
          </a:xfrm>
          <a:prstGeom prst="roundRect">
            <a:avLst>
              <a:gd name="adj" fmla="val 22878"/>
            </a:avLst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672590" y="929005"/>
            <a:ext cx="95688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/>
              <a:t>宏观上，承担着为党育人为国育才的使命</a:t>
            </a:r>
            <a:endParaRPr lang="zh-CN" altLang="en-US" sz="4000"/>
          </a:p>
        </p:txBody>
      </p:sp>
      <p:sp>
        <p:nvSpPr>
          <p:cNvPr id="3" name="文本框 2"/>
          <p:cNvSpPr txBox="1"/>
          <p:nvPr/>
        </p:nvSpPr>
        <p:spPr>
          <a:xfrm>
            <a:off x="1657985" y="2722245"/>
            <a:ext cx="90328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/>
              <a:t>中观上，学校发展的主力军与建设者</a:t>
            </a:r>
            <a:endParaRPr lang="zh-CN" altLang="en-US" sz="4000"/>
          </a:p>
        </p:txBody>
      </p:sp>
      <p:sp>
        <p:nvSpPr>
          <p:cNvPr id="4" name="文本框 3"/>
          <p:cNvSpPr txBox="1"/>
          <p:nvPr/>
        </p:nvSpPr>
        <p:spPr>
          <a:xfrm>
            <a:off x="1672590" y="4515485"/>
            <a:ext cx="98590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/>
              <a:t>微观上，承载着数百家庭的幸福和未来</a:t>
            </a:r>
            <a:endParaRPr lang="zh-CN" altLang="en-US" sz="4000"/>
          </a:p>
        </p:txBody>
      </p:sp>
      <p:sp>
        <p:nvSpPr>
          <p:cNvPr id="5" name="文本框 4"/>
          <p:cNvSpPr txBox="1"/>
          <p:nvPr/>
        </p:nvSpPr>
        <p:spPr>
          <a:xfrm>
            <a:off x="1995805" y="1782445"/>
            <a:ext cx="96412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（育</a:t>
            </a:r>
            <a:r>
              <a:rPr lang="en-US" altLang="zh-CN"/>
              <a:t>“</a:t>
            </a:r>
            <a:r>
              <a:rPr lang="zh-CN" altLang="zh-CN"/>
              <a:t>三有</a:t>
            </a:r>
            <a:r>
              <a:rPr lang="en-US" altLang="zh-CN"/>
              <a:t>”</a:t>
            </a:r>
            <a:r>
              <a:rPr lang="zh-CN" altLang="en-US"/>
              <a:t>新人，做</a:t>
            </a:r>
            <a:r>
              <a:rPr lang="en-US" altLang="zh-CN"/>
              <a:t>“</a:t>
            </a:r>
            <a:r>
              <a:rPr lang="zh-CN" altLang="en-US"/>
              <a:t>四有</a:t>
            </a:r>
            <a:r>
              <a:rPr lang="en-US" altLang="zh-CN"/>
              <a:t>”</a:t>
            </a:r>
            <a:r>
              <a:rPr lang="zh-CN" altLang="en-US"/>
              <a:t>好教师，做新时代大先生，做具有教育家精神的教师）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781175" y="5461635"/>
            <a:ext cx="96412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（</a:t>
            </a:r>
            <a:r>
              <a:rPr lang="zh-CN"/>
              <a:t>你的百分之一就是一个家庭的百分之百</a:t>
            </a:r>
            <a:r>
              <a:rPr lang="zh-CN" altLang="en-US"/>
              <a:t>）</a:t>
            </a:r>
            <a:endParaRPr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3498850" y="437509"/>
            <a:ext cx="5194300" cy="3770263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3900" b="1" i="0" u="none" strike="noStrike" kern="1200" cap="none" spc="0" normalizeH="0" baseline="0" noProof="0" dirty="0">
                <a:ln w="9525">
                  <a:solidFill>
                    <a:srgbClr val="1096AF">
                      <a:lumMod val="50000"/>
                      <a:alpha val="20000"/>
                    </a:srgbClr>
                  </a:solidFill>
                </a:ln>
                <a:gradFill>
                  <a:gsLst>
                    <a:gs pos="0">
                      <a:srgbClr val="0070C0"/>
                    </a:gs>
                    <a:gs pos="59000">
                      <a:srgbClr val="0070C0">
                        <a:alpha val="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02</a:t>
            </a:r>
            <a:endParaRPr kumimoji="0" lang="zh-CN" altLang="en-US" sz="23900" b="1" i="0" u="none" strike="noStrike" kern="1200" cap="none" spc="0" normalizeH="0" baseline="0" noProof="0" dirty="0">
              <a:ln w="9525">
                <a:solidFill>
                  <a:srgbClr val="1096AF">
                    <a:lumMod val="50000"/>
                    <a:alpha val="20000"/>
                  </a:srgbClr>
                </a:solidFill>
              </a:ln>
              <a:gradFill>
                <a:gsLst>
                  <a:gs pos="0">
                    <a:srgbClr val="0070C0"/>
                  </a:gs>
                  <a:gs pos="59000">
                    <a:srgbClr val="0070C0">
                      <a:alpha val="0"/>
                    </a:srgbClr>
                  </a:gs>
                </a:gsLst>
                <a:lin ang="5400000" scaled="1"/>
              </a:gra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08670" y="158261"/>
            <a:ext cx="11774659" cy="654147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3" name="组合 5"/>
          <p:cNvGrpSpPr/>
          <p:nvPr/>
        </p:nvGrpSpPr>
        <p:grpSpPr bwMode="auto">
          <a:xfrm>
            <a:off x="567269" y="347599"/>
            <a:ext cx="11152188" cy="6983413"/>
            <a:chOff x="0" y="0"/>
            <a:chExt cx="11151065" cy="6983832"/>
          </a:xfrm>
        </p:grpSpPr>
        <p:sp>
          <p:nvSpPr>
            <p:cNvPr id="4" name="Freeform 1224"/>
            <p:cNvSpPr>
              <a:spLocks noEditPoints="1"/>
            </p:cNvSpPr>
            <p:nvPr/>
          </p:nvSpPr>
          <p:spPr bwMode="auto">
            <a:xfrm>
              <a:off x="6285147" y="0"/>
              <a:ext cx="4865918" cy="3419055"/>
            </a:xfrm>
            <a:custGeom>
              <a:avLst/>
              <a:gdLst>
                <a:gd name="T0" fmla="*/ 2918713 w 1162"/>
                <a:gd name="T1" fmla="*/ 516005 h 815"/>
                <a:gd name="T2" fmla="*/ 653256 w 1162"/>
                <a:gd name="T3" fmla="*/ 205563 h 815"/>
                <a:gd name="T4" fmla="*/ 242877 w 1162"/>
                <a:gd name="T5" fmla="*/ 1522843 h 815"/>
                <a:gd name="T6" fmla="*/ 1695952 w 1162"/>
                <a:gd name="T7" fmla="*/ 3070857 h 815"/>
                <a:gd name="T8" fmla="*/ 3969785 w 1162"/>
                <a:gd name="T9" fmla="*/ 3058271 h 815"/>
                <a:gd name="T10" fmla="*/ 4120536 w 1162"/>
                <a:gd name="T11" fmla="*/ 2277972 h 815"/>
                <a:gd name="T12" fmla="*/ 3957222 w 1162"/>
                <a:gd name="T13" fmla="*/ 2152117 h 815"/>
                <a:gd name="T14" fmla="*/ 3655720 w 1162"/>
                <a:gd name="T15" fmla="*/ 1690649 h 815"/>
                <a:gd name="T16" fmla="*/ 3726908 w 1162"/>
                <a:gd name="T17" fmla="*/ 2244410 h 815"/>
                <a:gd name="T18" fmla="*/ 2491585 w 1162"/>
                <a:gd name="T19" fmla="*/ 1527038 h 815"/>
                <a:gd name="T20" fmla="*/ 2625586 w 1162"/>
                <a:gd name="T21" fmla="*/ 1657088 h 815"/>
                <a:gd name="T22" fmla="*/ 2721899 w 1162"/>
                <a:gd name="T23" fmla="*/ 1581575 h 815"/>
                <a:gd name="T24" fmla="*/ 2185894 w 1162"/>
                <a:gd name="T25" fmla="*/ 2580023 h 815"/>
                <a:gd name="T26" fmla="*/ 1993268 w 1162"/>
                <a:gd name="T27" fmla="*/ 2651341 h 815"/>
                <a:gd name="T28" fmla="*/ 1453075 w 1162"/>
                <a:gd name="T29" fmla="*/ 2378655 h 815"/>
                <a:gd name="T30" fmla="*/ 695131 w 1162"/>
                <a:gd name="T31" fmla="*/ 931325 h 815"/>
                <a:gd name="T32" fmla="*/ 728631 w 1162"/>
                <a:gd name="T33" fmla="*/ 658640 h 815"/>
                <a:gd name="T34" fmla="*/ 770507 w 1162"/>
                <a:gd name="T35" fmla="*/ 1308890 h 815"/>
                <a:gd name="T36" fmla="*/ 1620577 w 1162"/>
                <a:gd name="T37" fmla="*/ 1367622 h 815"/>
                <a:gd name="T38" fmla="*/ 1453075 w 1162"/>
                <a:gd name="T39" fmla="*/ 1564794 h 815"/>
                <a:gd name="T40" fmla="*/ 1453075 w 1162"/>
                <a:gd name="T41" fmla="*/ 2005286 h 815"/>
                <a:gd name="T42" fmla="*/ 2437147 w 1162"/>
                <a:gd name="T43" fmla="*/ 1493477 h 815"/>
                <a:gd name="T44" fmla="*/ 2257082 w 1162"/>
                <a:gd name="T45" fmla="*/ 1824894 h 815"/>
                <a:gd name="T46" fmla="*/ 2206832 w 1162"/>
                <a:gd name="T47" fmla="*/ 1929773 h 815"/>
                <a:gd name="T48" fmla="*/ 1947205 w 1162"/>
                <a:gd name="T49" fmla="*/ 2382851 h 815"/>
                <a:gd name="T50" fmla="*/ 1423763 w 1162"/>
                <a:gd name="T51" fmla="*/ 2395436 h 815"/>
                <a:gd name="T52" fmla="*/ 1867642 w 1162"/>
                <a:gd name="T53" fmla="*/ 2575828 h 815"/>
                <a:gd name="T54" fmla="*/ 4325726 w 1162"/>
                <a:gd name="T55" fmla="*/ 1564794 h 815"/>
                <a:gd name="T56" fmla="*/ 4154037 w 1162"/>
                <a:gd name="T57" fmla="*/ 1073961 h 815"/>
                <a:gd name="T58" fmla="*/ 3538469 w 1162"/>
                <a:gd name="T59" fmla="*/ 1170450 h 815"/>
                <a:gd name="T60" fmla="*/ 3207653 w 1162"/>
                <a:gd name="T61" fmla="*/ 1136888 h 815"/>
                <a:gd name="T62" fmla="*/ 3266279 w 1162"/>
                <a:gd name="T63" fmla="*/ 767714 h 815"/>
                <a:gd name="T64" fmla="*/ 2742837 w 1162"/>
                <a:gd name="T65" fmla="*/ 1413769 h 815"/>
                <a:gd name="T66" fmla="*/ 2734462 w 1162"/>
                <a:gd name="T67" fmla="*/ 1237572 h 815"/>
                <a:gd name="T68" fmla="*/ 2537647 w 1162"/>
                <a:gd name="T69" fmla="*/ 784495 h 815"/>
                <a:gd name="T70" fmla="*/ 2491585 w 1162"/>
                <a:gd name="T71" fmla="*/ 599908 h 815"/>
                <a:gd name="T72" fmla="*/ 2504147 w 1162"/>
                <a:gd name="T73" fmla="*/ 1296304 h 815"/>
                <a:gd name="T74" fmla="*/ 1922079 w 1162"/>
                <a:gd name="T75" fmla="*/ 1157864 h 815"/>
                <a:gd name="T76" fmla="*/ 1846704 w 1162"/>
                <a:gd name="T77" fmla="*/ 1191425 h 815"/>
                <a:gd name="T78" fmla="*/ 1545201 w 1162"/>
                <a:gd name="T79" fmla="*/ 906154 h 815"/>
                <a:gd name="T80" fmla="*/ 1264636 w 1162"/>
                <a:gd name="T81" fmla="*/ 306247 h 815"/>
                <a:gd name="T82" fmla="*/ 1109697 w 1162"/>
                <a:gd name="T83" fmla="*/ 167806 h 815"/>
                <a:gd name="T84" fmla="*/ 938008 w 1162"/>
                <a:gd name="T85" fmla="*/ 121660 h 815"/>
                <a:gd name="T86" fmla="*/ 1708515 w 1162"/>
                <a:gd name="T87" fmla="*/ 1275328 h 815"/>
                <a:gd name="T88" fmla="*/ 1666640 w 1162"/>
                <a:gd name="T89" fmla="*/ 1308890 h 815"/>
                <a:gd name="T90" fmla="*/ 933821 w 1162"/>
                <a:gd name="T91" fmla="*/ 771909 h 815"/>
                <a:gd name="T92" fmla="*/ 753757 w 1162"/>
                <a:gd name="T93" fmla="*/ 339808 h 815"/>
                <a:gd name="T94" fmla="*/ 397816 w 1162"/>
                <a:gd name="T95" fmla="*/ 918740 h 815"/>
                <a:gd name="T96" fmla="*/ 799820 w 1162"/>
                <a:gd name="T97" fmla="*/ 1451525 h 815"/>
                <a:gd name="T98" fmla="*/ 523442 w 1162"/>
                <a:gd name="T99" fmla="*/ 1610941 h 815"/>
                <a:gd name="T100" fmla="*/ 314065 w 1162"/>
                <a:gd name="T101" fmla="*/ 1560599 h 815"/>
                <a:gd name="T102" fmla="*/ 841695 w 1162"/>
                <a:gd name="T103" fmla="*/ 2248605 h 815"/>
                <a:gd name="T104" fmla="*/ 1189261 w 1162"/>
                <a:gd name="T105" fmla="*/ 2366070 h 815"/>
                <a:gd name="T106" fmla="*/ 1440513 w 1162"/>
                <a:gd name="T107" fmla="*/ 2722659 h 815"/>
                <a:gd name="T108" fmla="*/ 1478201 w 1162"/>
                <a:gd name="T109" fmla="*/ 2521291 h 815"/>
                <a:gd name="T110" fmla="*/ 1917892 w 1162"/>
                <a:gd name="T111" fmla="*/ 3402274 h 815"/>
                <a:gd name="T112" fmla="*/ 2918713 w 1162"/>
                <a:gd name="T113" fmla="*/ 2894660 h 815"/>
                <a:gd name="T114" fmla="*/ 3316529 w 1162"/>
                <a:gd name="T115" fmla="*/ 2504510 h 815"/>
                <a:gd name="T116" fmla="*/ 3056902 w 1162"/>
                <a:gd name="T117" fmla="*/ 2231825 h 815"/>
                <a:gd name="T118" fmla="*/ 3664095 w 1162"/>
                <a:gd name="T119" fmla="*/ 2340899 h 815"/>
                <a:gd name="T120" fmla="*/ 3760408 w 1162"/>
                <a:gd name="T121" fmla="*/ 2496120 h 815"/>
                <a:gd name="T122" fmla="*/ 3697595 w 1162"/>
                <a:gd name="T123" fmla="*/ 2387046 h 815"/>
                <a:gd name="T124" fmla="*/ 3948847 w 1162"/>
                <a:gd name="T125" fmla="*/ 2332509 h 81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62" h="815">
                  <a:moveTo>
                    <a:pt x="1160" y="552"/>
                  </a:moveTo>
                  <a:cubicBezTo>
                    <a:pt x="1159" y="552"/>
                    <a:pt x="1159" y="552"/>
                    <a:pt x="1158" y="551"/>
                  </a:cubicBezTo>
                  <a:cubicBezTo>
                    <a:pt x="1161" y="547"/>
                    <a:pt x="1162" y="542"/>
                    <a:pt x="1160" y="537"/>
                  </a:cubicBezTo>
                  <a:cubicBezTo>
                    <a:pt x="1159" y="534"/>
                    <a:pt x="1156" y="532"/>
                    <a:pt x="1155" y="530"/>
                  </a:cubicBezTo>
                  <a:cubicBezTo>
                    <a:pt x="1153" y="527"/>
                    <a:pt x="1153" y="523"/>
                    <a:pt x="1151" y="521"/>
                  </a:cubicBezTo>
                  <a:cubicBezTo>
                    <a:pt x="1148" y="518"/>
                    <a:pt x="1144" y="517"/>
                    <a:pt x="1142" y="514"/>
                  </a:cubicBezTo>
                  <a:cubicBezTo>
                    <a:pt x="1139" y="512"/>
                    <a:pt x="1138" y="509"/>
                    <a:pt x="1134" y="507"/>
                  </a:cubicBezTo>
                  <a:cubicBezTo>
                    <a:pt x="1131" y="505"/>
                    <a:pt x="1127" y="503"/>
                    <a:pt x="1123" y="503"/>
                  </a:cubicBezTo>
                  <a:cubicBezTo>
                    <a:pt x="1127" y="498"/>
                    <a:pt x="1130" y="492"/>
                    <a:pt x="1132" y="486"/>
                  </a:cubicBezTo>
                  <a:cubicBezTo>
                    <a:pt x="1137" y="477"/>
                    <a:pt x="1140" y="466"/>
                    <a:pt x="1136" y="456"/>
                  </a:cubicBezTo>
                  <a:cubicBezTo>
                    <a:pt x="1135" y="452"/>
                    <a:pt x="1132" y="448"/>
                    <a:pt x="1128" y="446"/>
                  </a:cubicBezTo>
                  <a:cubicBezTo>
                    <a:pt x="1126" y="445"/>
                    <a:pt x="1122" y="445"/>
                    <a:pt x="1121" y="442"/>
                  </a:cubicBezTo>
                  <a:cubicBezTo>
                    <a:pt x="1121" y="439"/>
                    <a:pt x="1121" y="437"/>
                    <a:pt x="1120" y="434"/>
                  </a:cubicBezTo>
                  <a:cubicBezTo>
                    <a:pt x="1118" y="423"/>
                    <a:pt x="1109" y="413"/>
                    <a:pt x="1098" y="410"/>
                  </a:cubicBezTo>
                  <a:cubicBezTo>
                    <a:pt x="1086" y="406"/>
                    <a:pt x="1072" y="408"/>
                    <a:pt x="1060" y="410"/>
                  </a:cubicBezTo>
                  <a:cubicBezTo>
                    <a:pt x="1045" y="413"/>
                    <a:pt x="1030" y="417"/>
                    <a:pt x="1015" y="421"/>
                  </a:cubicBezTo>
                  <a:cubicBezTo>
                    <a:pt x="1006" y="423"/>
                    <a:pt x="996" y="426"/>
                    <a:pt x="987" y="429"/>
                  </a:cubicBezTo>
                  <a:cubicBezTo>
                    <a:pt x="988" y="428"/>
                    <a:pt x="989" y="425"/>
                    <a:pt x="989" y="423"/>
                  </a:cubicBezTo>
                  <a:cubicBezTo>
                    <a:pt x="992" y="419"/>
                    <a:pt x="995" y="414"/>
                    <a:pt x="998" y="410"/>
                  </a:cubicBezTo>
                  <a:cubicBezTo>
                    <a:pt x="1006" y="400"/>
                    <a:pt x="1016" y="393"/>
                    <a:pt x="1026" y="384"/>
                  </a:cubicBezTo>
                  <a:cubicBezTo>
                    <a:pt x="1041" y="371"/>
                    <a:pt x="1052" y="354"/>
                    <a:pt x="1050" y="332"/>
                  </a:cubicBezTo>
                  <a:cubicBezTo>
                    <a:pt x="1048" y="314"/>
                    <a:pt x="1035" y="295"/>
                    <a:pt x="1017" y="290"/>
                  </a:cubicBezTo>
                  <a:cubicBezTo>
                    <a:pt x="1007" y="288"/>
                    <a:pt x="998" y="287"/>
                    <a:pt x="988" y="289"/>
                  </a:cubicBezTo>
                  <a:cubicBezTo>
                    <a:pt x="987" y="289"/>
                    <a:pt x="984" y="289"/>
                    <a:pt x="982" y="290"/>
                  </a:cubicBezTo>
                  <a:cubicBezTo>
                    <a:pt x="988" y="286"/>
                    <a:pt x="993" y="280"/>
                    <a:pt x="997" y="275"/>
                  </a:cubicBezTo>
                  <a:cubicBezTo>
                    <a:pt x="1002" y="269"/>
                    <a:pt x="1006" y="261"/>
                    <a:pt x="1003" y="253"/>
                  </a:cubicBezTo>
                  <a:cubicBezTo>
                    <a:pt x="1003" y="252"/>
                    <a:pt x="1002" y="252"/>
                    <a:pt x="1001" y="252"/>
                  </a:cubicBezTo>
                  <a:cubicBezTo>
                    <a:pt x="1000" y="252"/>
                    <a:pt x="998" y="252"/>
                    <a:pt x="997" y="253"/>
                  </a:cubicBezTo>
                  <a:cubicBezTo>
                    <a:pt x="994" y="253"/>
                    <a:pt x="994" y="252"/>
                    <a:pt x="995" y="249"/>
                  </a:cubicBezTo>
                  <a:cubicBezTo>
                    <a:pt x="996" y="248"/>
                    <a:pt x="994" y="246"/>
                    <a:pt x="993" y="246"/>
                  </a:cubicBezTo>
                  <a:cubicBezTo>
                    <a:pt x="994" y="243"/>
                    <a:pt x="993" y="240"/>
                    <a:pt x="991" y="238"/>
                  </a:cubicBezTo>
                  <a:cubicBezTo>
                    <a:pt x="988" y="234"/>
                    <a:pt x="984" y="233"/>
                    <a:pt x="980" y="232"/>
                  </a:cubicBezTo>
                  <a:cubicBezTo>
                    <a:pt x="975" y="231"/>
                    <a:pt x="972" y="225"/>
                    <a:pt x="966" y="225"/>
                  </a:cubicBezTo>
                  <a:cubicBezTo>
                    <a:pt x="961" y="224"/>
                    <a:pt x="955" y="224"/>
                    <a:pt x="949" y="225"/>
                  </a:cubicBezTo>
                  <a:cubicBezTo>
                    <a:pt x="934" y="227"/>
                    <a:pt x="920" y="232"/>
                    <a:pt x="905" y="234"/>
                  </a:cubicBezTo>
                  <a:cubicBezTo>
                    <a:pt x="898" y="235"/>
                    <a:pt x="891" y="235"/>
                    <a:pt x="884" y="237"/>
                  </a:cubicBezTo>
                  <a:cubicBezTo>
                    <a:pt x="879" y="238"/>
                    <a:pt x="874" y="240"/>
                    <a:pt x="870" y="242"/>
                  </a:cubicBezTo>
                  <a:cubicBezTo>
                    <a:pt x="870" y="241"/>
                    <a:pt x="871" y="240"/>
                    <a:pt x="872" y="239"/>
                  </a:cubicBezTo>
                  <a:cubicBezTo>
                    <a:pt x="874" y="236"/>
                    <a:pt x="875" y="234"/>
                    <a:pt x="877" y="232"/>
                  </a:cubicBezTo>
                  <a:cubicBezTo>
                    <a:pt x="894" y="206"/>
                    <a:pt x="903" y="178"/>
                    <a:pt x="899" y="148"/>
                  </a:cubicBezTo>
                  <a:cubicBezTo>
                    <a:pt x="895" y="121"/>
                    <a:pt x="885" y="86"/>
                    <a:pt x="857" y="76"/>
                  </a:cubicBezTo>
                  <a:cubicBezTo>
                    <a:pt x="851" y="73"/>
                    <a:pt x="844" y="69"/>
                    <a:pt x="838" y="70"/>
                  </a:cubicBezTo>
                  <a:cubicBezTo>
                    <a:pt x="833" y="70"/>
                    <a:pt x="827" y="73"/>
                    <a:pt x="824" y="77"/>
                  </a:cubicBezTo>
                  <a:cubicBezTo>
                    <a:pt x="822" y="78"/>
                    <a:pt x="819" y="81"/>
                    <a:pt x="816" y="82"/>
                  </a:cubicBezTo>
                  <a:cubicBezTo>
                    <a:pt x="813" y="82"/>
                    <a:pt x="810" y="81"/>
                    <a:pt x="806" y="80"/>
                  </a:cubicBezTo>
                  <a:cubicBezTo>
                    <a:pt x="800" y="79"/>
                    <a:pt x="794" y="79"/>
                    <a:pt x="788" y="82"/>
                  </a:cubicBezTo>
                  <a:cubicBezTo>
                    <a:pt x="775" y="87"/>
                    <a:pt x="763" y="95"/>
                    <a:pt x="752" y="105"/>
                  </a:cubicBezTo>
                  <a:cubicBezTo>
                    <a:pt x="747" y="110"/>
                    <a:pt x="743" y="116"/>
                    <a:pt x="738" y="121"/>
                  </a:cubicBezTo>
                  <a:cubicBezTo>
                    <a:pt x="736" y="124"/>
                    <a:pt x="733" y="127"/>
                    <a:pt x="733" y="131"/>
                  </a:cubicBezTo>
                  <a:cubicBezTo>
                    <a:pt x="732" y="131"/>
                    <a:pt x="732" y="131"/>
                    <a:pt x="732" y="131"/>
                  </a:cubicBezTo>
                  <a:cubicBezTo>
                    <a:pt x="729" y="130"/>
                    <a:pt x="729" y="126"/>
                    <a:pt x="727" y="125"/>
                  </a:cubicBezTo>
                  <a:cubicBezTo>
                    <a:pt x="724" y="123"/>
                    <a:pt x="722" y="123"/>
                    <a:pt x="719" y="123"/>
                  </a:cubicBezTo>
                  <a:cubicBezTo>
                    <a:pt x="712" y="122"/>
                    <a:pt x="704" y="122"/>
                    <a:pt x="697" y="123"/>
                  </a:cubicBezTo>
                  <a:cubicBezTo>
                    <a:pt x="689" y="124"/>
                    <a:pt x="681" y="125"/>
                    <a:pt x="673" y="126"/>
                  </a:cubicBezTo>
                  <a:cubicBezTo>
                    <a:pt x="670" y="127"/>
                    <a:pt x="668" y="127"/>
                    <a:pt x="665" y="128"/>
                  </a:cubicBezTo>
                  <a:cubicBezTo>
                    <a:pt x="662" y="127"/>
                    <a:pt x="658" y="124"/>
                    <a:pt x="655" y="122"/>
                  </a:cubicBezTo>
                  <a:cubicBezTo>
                    <a:pt x="652" y="121"/>
                    <a:pt x="648" y="119"/>
                    <a:pt x="645" y="117"/>
                  </a:cubicBezTo>
                  <a:cubicBezTo>
                    <a:pt x="638" y="114"/>
                    <a:pt x="630" y="111"/>
                    <a:pt x="623" y="109"/>
                  </a:cubicBezTo>
                  <a:cubicBezTo>
                    <a:pt x="610" y="106"/>
                    <a:pt x="595" y="105"/>
                    <a:pt x="581" y="106"/>
                  </a:cubicBezTo>
                  <a:cubicBezTo>
                    <a:pt x="567" y="107"/>
                    <a:pt x="554" y="112"/>
                    <a:pt x="543" y="121"/>
                  </a:cubicBezTo>
                  <a:cubicBezTo>
                    <a:pt x="540" y="124"/>
                    <a:pt x="535" y="128"/>
                    <a:pt x="533" y="132"/>
                  </a:cubicBezTo>
                  <a:cubicBezTo>
                    <a:pt x="533" y="132"/>
                    <a:pt x="533" y="132"/>
                    <a:pt x="533" y="132"/>
                  </a:cubicBezTo>
                  <a:cubicBezTo>
                    <a:pt x="530" y="131"/>
                    <a:pt x="528" y="131"/>
                    <a:pt x="525" y="130"/>
                  </a:cubicBezTo>
                  <a:cubicBezTo>
                    <a:pt x="520" y="116"/>
                    <a:pt x="514" y="101"/>
                    <a:pt x="505" y="89"/>
                  </a:cubicBezTo>
                  <a:cubicBezTo>
                    <a:pt x="499" y="81"/>
                    <a:pt x="488" y="68"/>
                    <a:pt x="477" y="74"/>
                  </a:cubicBezTo>
                  <a:cubicBezTo>
                    <a:pt x="474" y="75"/>
                    <a:pt x="472" y="78"/>
                    <a:pt x="469" y="79"/>
                  </a:cubicBezTo>
                  <a:cubicBezTo>
                    <a:pt x="465" y="81"/>
                    <a:pt x="463" y="78"/>
                    <a:pt x="460" y="76"/>
                  </a:cubicBezTo>
                  <a:cubicBezTo>
                    <a:pt x="457" y="74"/>
                    <a:pt x="454" y="74"/>
                    <a:pt x="451" y="77"/>
                  </a:cubicBezTo>
                  <a:cubicBezTo>
                    <a:pt x="450" y="79"/>
                    <a:pt x="449" y="76"/>
                    <a:pt x="447" y="75"/>
                  </a:cubicBezTo>
                  <a:cubicBezTo>
                    <a:pt x="445" y="73"/>
                    <a:pt x="443" y="72"/>
                    <a:pt x="440" y="71"/>
                  </a:cubicBezTo>
                  <a:cubicBezTo>
                    <a:pt x="436" y="69"/>
                    <a:pt x="433" y="69"/>
                    <a:pt x="429" y="72"/>
                  </a:cubicBezTo>
                  <a:cubicBezTo>
                    <a:pt x="424" y="75"/>
                    <a:pt x="419" y="82"/>
                    <a:pt x="415" y="87"/>
                  </a:cubicBezTo>
                  <a:cubicBezTo>
                    <a:pt x="410" y="92"/>
                    <a:pt x="407" y="99"/>
                    <a:pt x="402" y="105"/>
                  </a:cubicBezTo>
                  <a:cubicBezTo>
                    <a:pt x="397" y="112"/>
                    <a:pt x="390" y="118"/>
                    <a:pt x="386" y="126"/>
                  </a:cubicBezTo>
                  <a:cubicBezTo>
                    <a:pt x="383" y="133"/>
                    <a:pt x="381" y="139"/>
                    <a:pt x="380" y="147"/>
                  </a:cubicBezTo>
                  <a:cubicBezTo>
                    <a:pt x="377" y="162"/>
                    <a:pt x="373" y="177"/>
                    <a:pt x="371" y="192"/>
                  </a:cubicBezTo>
                  <a:cubicBezTo>
                    <a:pt x="369" y="183"/>
                    <a:pt x="366" y="173"/>
                    <a:pt x="362" y="164"/>
                  </a:cubicBezTo>
                  <a:cubicBezTo>
                    <a:pt x="357" y="153"/>
                    <a:pt x="351" y="143"/>
                    <a:pt x="344" y="133"/>
                  </a:cubicBezTo>
                  <a:cubicBezTo>
                    <a:pt x="342" y="129"/>
                    <a:pt x="341" y="125"/>
                    <a:pt x="338" y="122"/>
                  </a:cubicBezTo>
                  <a:cubicBezTo>
                    <a:pt x="337" y="121"/>
                    <a:pt x="333" y="120"/>
                    <a:pt x="333" y="119"/>
                  </a:cubicBezTo>
                  <a:cubicBezTo>
                    <a:pt x="332" y="118"/>
                    <a:pt x="331" y="117"/>
                    <a:pt x="330" y="116"/>
                  </a:cubicBezTo>
                  <a:cubicBezTo>
                    <a:pt x="329" y="114"/>
                    <a:pt x="328" y="113"/>
                    <a:pt x="327" y="111"/>
                  </a:cubicBezTo>
                  <a:cubicBezTo>
                    <a:pt x="325" y="109"/>
                    <a:pt x="322" y="106"/>
                    <a:pt x="319" y="104"/>
                  </a:cubicBezTo>
                  <a:cubicBezTo>
                    <a:pt x="319" y="103"/>
                    <a:pt x="319" y="103"/>
                    <a:pt x="319" y="103"/>
                  </a:cubicBezTo>
                  <a:cubicBezTo>
                    <a:pt x="314" y="98"/>
                    <a:pt x="313" y="88"/>
                    <a:pt x="310" y="82"/>
                  </a:cubicBezTo>
                  <a:cubicBezTo>
                    <a:pt x="307" y="74"/>
                    <a:pt x="304" y="67"/>
                    <a:pt x="300" y="60"/>
                  </a:cubicBezTo>
                  <a:cubicBezTo>
                    <a:pt x="296" y="53"/>
                    <a:pt x="291" y="46"/>
                    <a:pt x="286" y="40"/>
                  </a:cubicBezTo>
                  <a:cubicBezTo>
                    <a:pt x="280" y="33"/>
                    <a:pt x="274" y="26"/>
                    <a:pt x="267" y="20"/>
                  </a:cubicBezTo>
                  <a:cubicBezTo>
                    <a:pt x="261" y="15"/>
                    <a:pt x="254" y="10"/>
                    <a:pt x="246" y="6"/>
                  </a:cubicBezTo>
                  <a:cubicBezTo>
                    <a:pt x="244" y="5"/>
                    <a:pt x="238" y="2"/>
                    <a:pt x="236" y="4"/>
                  </a:cubicBezTo>
                  <a:cubicBezTo>
                    <a:pt x="229" y="0"/>
                    <a:pt x="223" y="18"/>
                    <a:pt x="222" y="23"/>
                  </a:cubicBezTo>
                  <a:cubicBezTo>
                    <a:pt x="217" y="41"/>
                    <a:pt x="218" y="59"/>
                    <a:pt x="222" y="77"/>
                  </a:cubicBezTo>
                  <a:cubicBezTo>
                    <a:pt x="227" y="99"/>
                    <a:pt x="234" y="120"/>
                    <a:pt x="245" y="140"/>
                  </a:cubicBezTo>
                  <a:cubicBezTo>
                    <a:pt x="251" y="150"/>
                    <a:pt x="259" y="158"/>
                    <a:pt x="267" y="167"/>
                  </a:cubicBezTo>
                  <a:cubicBezTo>
                    <a:pt x="271" y="172"/>
                    <a:pt x="276" y="177"/>
                    <a:pt x="281" y="182"/>
                  </a:cubicBezTo>
                  <a:cubicBezTo>
                    <a:pt x="269" y="179"/>
                    <a:pt x="256" y="178"/>
                    <a:pt x="244" y="180"/>
                  </a:cubicBezTo>
                  <a:cubicBezTo>
                    <a:pt x="244" y="176"/>
                    <a:pt x="243" y="172"/>
                    <a:pt x="243" y="168"/>
                  </a:cubicBezTo>
                  <a:cubicBezTo>
                    <a:pt x="242" y="163"/>
                    <a:pt x="242" y="159"/>
                    <a:pt x="241" y="154"/>
                  </a:cubicBezTo>
                  <a:cubicBezTo>
                    <a:pt x="239" y="146"/>
                    <a:pt x="237" y="138"/>
                    <a:pt x="233" y="130"/>
                  </a:cubicBezTo>
                  <a:cubicBezTo>
                    <a:pt x="229" y="122"/>
                    <a:pt x="222" y="115"/>
                    <a:pt x="217" y="107"/>
                  </a:cubicBezTo>
                  <a:cubicBezTo>
                    <a:pt x="213" y="99"/>
                    <a:pt x="210" y="90"/>
                    <a:pt x="204" y="84"/>
                  </a:cubicBezTo>
                  <a:cubicBezTo>
                    <a:pt x="199" y="80"/>
                    <a:pt x="196" y="76"/>
                    <a:pt x="193" y="71"/>
                  </a:cubicBezTo>
                  <a:cubicBezTo>
                    <a:pt x="191" y="68"/>
                    <a:pt x="189" y="65"/>
                    <a:pt x="186" y="63"/>
                  </a:cubicBezTo>
                  <a:cubicBezTo>
                    <a:pt x="183" y="59"/>
                    <a:pt x="179" y="56"/>
                    <a:pt x="176" y="52"/>
                  </a:cubicBezTo>
                  <a:cubicBezTo>
                    <a:pt x="170" y="47"/>
                    <a:pt x="162" y="42"/>
                    <a:pt x="156" y="49"/>
                  </a:cubicBezTo>
                  <a:cubicBezTo>
                    <a:pt x="156" y="49"/>
                    <a:pt x="156" y="49"/>
                    <a:pt x="156" y="49"/>
                  </a:cubicBezTo>
                  <a:cubicBezTo>
                    <a:pt x="153" y="45"/>
                    <a:pt x="149" y="42"/>
                    <a:pt x="145" y="42"/>
                  </a:cubicBezTo>
                  <a:cubicBezTo>
                    <a:pt x="138" y="42"/>
                    <a:pt x="131" y="41"/>
                    <a:pt x="126" y="45"/>
                  </a:cubicBezTo>
                  <a:cubicBezTo>
                    <a:pt x="119" y="50"/>
                    <a:pt x="114" y="58"/>
                    <a:pt x="108" y="65"/>
                  </a:cubicBezTo>
                  <a:cubicBezTo>
                    <a:pt x="103" y="72"/>
                    <a:pt x="98" y="79"/>
                    <a:pt x="94" y="87"/>
                  </a:cubicBezTo>
                  <a:cubicBezTo>
                    <a:pt x="87" y="103"/>
                    <a:pt x="77" y="119"/>
                    <a:pt x="74" y="137"/>
                  </a:cubicBezTo>
                  <a:cubicBezTo>
                    <a:pt x="72" y="145"/>
                    <a:pt x="71" y="154"/>
                    <a:pt x="71" y="163"/>
                  </a:cubicBezTo>
                  <a:cubicBezTo>
                    <a:pt x="71" y="168"/>
                    <a:pt x="71" y="172"/>
                    <a:pt x="72" y="177"/>
                  </a:cubicBezTo>
                  <a:cubicBezTo>
                    <a:pt x="72" y="178"/>
                    <a:pt x="72" y="179"/>
                    <a:pt x="72" y="181"/>
                  </a:cubicBezTo>
                  <a:cubicBezTo>
                    <a:pt x="69" y="178"/>
                    <a:pt x="65" y="177"/>
                    <a:pt x="63" y="173"/>
                  </a:cubicBezTo>
                  <a:cubicBezTo>
                    <a:pt x="58" y="164"/>
                    <a:pt x="47" y="163"/>
                    <a:pt x="38" y="160"/>
                  </a:cubicBezTo>
                  <a:cubicBezTo>
                    <a:pt x="35" y="159"/>
                    <a:pt x="32" y="159"/>
                    <a:pt x="30" y="158"/>
                  </a:cubicBezTo>
                  <a:cubicBezTo>
                    <a:pt x="26" y="152"/>
                    <a:pt x="23" y="145"/>
                    <a:pt x="19" y="139"/>
                  </a:cubicBezTo>
                  <a:cubicBezTo>
                    <a:pt x="13" y="133"/>
                    <a:pt x="6" y="127"/>
                    <a:pt x="0" y="122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1" y="127"/>
                    <a:pt x="2" y="128"/>
                    <a:pt x="3" y="129"/>
                  </a:cubicBezTo>
                  <a:cubicBezTo>
                    <a:pt x="9" y="134"/>
                    <a:pt x="15" y="139"/>
                    <a:pt x="19" y="145"/>
                  </a:cubicBezTo>
                  <a:cubicBezTo>
                    <a:pt x="22" y="149"/>
                    <a:pt x="24" y="154"/>
                    <a:pt x="27" y="158"/>
                  </a:cubicBezTo>
                  <a:cubicBezTo>
                    <a:pt x="20" y="157"/>
                    <a:pt x="13" y="158"/>
                    <a:pt x="5" y="160"/>
                  </a:cubicBezTo>
                  <a:cubicBezTo>
                    <a:pt x="4" y="160"/>
                    <a:pt x="2" y="161"/>
                    <a:pt x="0" y="162"/>
                  </a:cubicBezTo>
                  <a:cubicBezTo>
                    <a:pt x="1" y="160"/>
                    <a:pt x="0" y="159"/>
                    <a:pt x="0" y="157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5" y="163"/>
                    <a:pt x="10" y="162"/>
                    <a:pt x="15" y="162"/>
                  </a:cubicBezTo>
                  <a:cubicBezTo>
                    <a:pt x="27" y="159"/>
                    <a:pt x="38" y="163"/>
                    <a:pt x="49" y="167"/>
                  </a:cubicBezTo>
                  <a:cubicBezTo>
                    <a:pt x="52" y="168"/>
                    <a:pt x="57" y="169"/>
                    <a:pt x="59" y="173"/>
                  </a:cubicBezTo>
                  <a:cubicBezTo>
                    <a:pt x="60" y="174"/>
                    <a:pt x="61" y="176"/>
                    <a:pt x="62" y="178"/>
                  </a:cubicBezTo>
                  <a:cubicBezTo>
                    <a:pt x="65" y="182"/>
                    <a:pt x="70" y="183"/>
                    <a:pt x="73" y="188"/>
                  </a:cubicBezTo>
                  <a:cubicBezTo>
                    <a:pt x="79" y="197"/>
                    <a:pt x="80" y="209"/>
                    <a:pt x="81" y="220"/>
                  </a:cubicBezTo>
                  <a:cubicBezTo>
                    <a:pt x="81" y="231"/>
                    <a:pt x="82" y="242"/>
                    <a:pt x="84" y="253"/>
                  </a:cubicBezTo>
                  <a:cubicBezTo>
                    <a:pt x="86" y="264"/>
                    <a:pt x="87" y="275"/>
                    <a:pt x="90" y="285"/>
                  </a:cubicBezTo>
                  <a:cubicBezTo>
                    <a:pt x="97" y="304"/>
                    <a:pt x="108" y="320"/>
                    <a:pt x="114" y="338"/>
                  </a:cubicBezTo>
                  <a:cubicBezTo>
                    <a:pt x="114" y="339"/>
                    <a:pt x="114" y="339"/>
                    <a:pt x="115" y="339"/>
                  </a:cubicBezTo>
                  <a:cubicBezTo>
                    <a:pt x="115" y="339"/>
                    <a:pt x="115" y="340"/>
                    <a:pt x="115" y="340"/>
                  </a:cubicBezTo>
                  <a:cubicBezTo>
                    <a:pt x="114" y="343"/>
                    <a:pt x="115" y="346"/>
                    <a:pt x="118" y="348"/>
                  </a:cubicBezTo>
                  <a:cubicBezTo>
                    <a:pt x="122" y="353"/>
                    <a:pt x="124" y="359"/>
                    <a:pt x="127" y="365"/>
                  </a:cubicBezTo>
                  <a:cubicBezTo>
                    <a:pt x="128" y="366"/>
                    <a:pt x="131" y="374"/>
                    <a:pt x="129" y="374"/>
                  </a:cubicBezTo>
                  <a:cubicBezTo>
                    <a:pt x="128" y="374"/>
                    <a:pt x="126" y="374"/>
                    <a:pt x="125" y="374"/>
                  </a:cubicBezTo>
                  <a:cubicBezTo>
                    <a:pt x="124" y="376"/>
                    <a:pt x="123" y="377"/>
                    <a:pt x="124" y="378"/>
                  </a:cubicBezTo>
                  <a:cubicBezTo>
                    <a:pt x="118" y="374"/>
                    <a:pt x="115" y="366"/>
                    <a:pt x="109" y="361"/>
                  </a:cubicBezTo>
                  <a:cubicBezTo>
                    <a:pt x="108" y="360"/>
                    <a:pt x="106" y="360"/>
                    <a:pt x="106" y="362"/>
                  </a:cubicBezTo>
                  <a:cubicBezTo>
                    <a:pt x="105" y="367"/>
                    <a:pt x="108" y="371"/>
                    <a:pt x="110" y="375"/>
                  </a:cubicBezTo>
                  <a:cubicBezTo>
                    <a:pt x="110" y="375"/>
                    <a:pt x="114" y="383"/>
                    <a:pt x="112" y="382"/>
                  </a:cubicBezTo>
                  <a:cubicBezTo>
                    <a:pt x="110" y="382"/>
                    <a:pt x="107" y="380"/>
                    <a:pt x="105" y="379"/>
                  </a:cubicBezTo>
                  <a:cubicBezTo>
                    <a:pt x="102" y="378"/>
                    <a:pt x="98" y="378"/>
                    <a:pt x="97" y="381"/>
                  </a:cubicBezTo>
                  <a:cubicBezTo>
                    <a:pt x="96" y="382"/>
                    <a:pt x="96" y="382"/>
                    <a:pt x="96" y="382"/>
                  </a:cubicBezTo>
                  <a:cubicBezTo>
                    <a:pt x="90" y="377"/>
                    <a:pt x="82" y="372"/>
                    <a:pt x="75" y="368"/>
                  </a:cubicBezTo>
                  <a:cubicBezTo>
                    <a:pt x="66" y="363"/>
                    <a:pt x="57" y="357"/>
                    <a:pt x="47" y="352"/>
                  </a:cubicBezTo>
                  <a:cubicBezTo>
                    <a:pt x="38" y="348"/>
                    <a:pt x="29" y="342"/>
                    <a:pt x="20" y="337"/>
                  </a:cubicBezTo>
                  <a:cubicBezTo>
                    <a:pt x="13" y="333"/>
                    <a:pt x="7" y="329"/>
                    <a:pt x="0" y="326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7" y="333"/>
                    <a:pt x="13" y="337"/>
                    <a:pt x="20" y="341"/>
                  </a:cubicBezTo>
                  <a:cubicBezTo>
                    <a:pt x="29" y="346"/>
                    <a:pt x="38" y="351"/>
                    <a:pt x="47" y="356"/>
                  </a:cubicBezTo>
                  <a:cubicBezTo>
                    <a:pt x="52" y="359"/>
                    <a:pt x="56" y="361"/>
                    <a:pt x="61" y="363"/>
                  </a:cubicBezTo>
                  <a:cubicBezTo>
                    <a:pt x="60" y="363"/>
                    <a:pt x="59" y="363"/>
                    <a:pt x="58" y="363"/>
                  </a:cubicBezTo>
                  <a:cubicBezTo>
                    <a:pt x="56" y="362"/>
                    <a:pt x="54" y="360"/>
                    <a:pt x="51" y="359"/>
                  </a:cubicBezTo>
                  <a:cubicBezTo>
                    <a:pt x="51" y="359"/>
                    <a:pt x="50" y="359"/>
                    <a:pt x="50" y="359"/>
                  </a:cubicBezTo>
                  <a:cubicBezTo>
                    <a:pt x="48" y="357"/>
                    <a:pt x="45" y="356"/>
                    <a:pt x="43" y="356"/>
                  </a:cubicBezTo>
                  <a:cubicBezTo>
                    <a:pt x="32" y="352"/>
                    <a:pt x="20" y="349"/>
                    <a:pt x="9" y="348"/>
                  </a:cubicBezTo>
                  <a:cubicBezTo>
                    <a:pt x="6" y="348"/>
                    <a:pt x="3" y="348"/>
                    <a:pt x="0" y="347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12" y="352"/>
                    <a:pt x="25" y="353"/>
                    <a:pt x="37" y="356"/>
                  </a:cubicBezTo>
                  <a:cubicBezTo>
                    <a:pt x="41" y="357"/>
                    <a:pt x="45" y="359"/>
                    <a:pt x="48" y="360"/>
                  </a:cubicBezTo>
                  <a:cubicBezTo>
                    <a:pt x="48" y="360"/>
                    <a:pt x="48" y="361"/>
                    <a:pt x="48" y="361"/>
                  </a:cubicBezTo>
                  <a:cubicBezTo>
                    <a:pt x="51" y="366"/>
                    <a:pt x="54" y="370"/>
                    <a:pt x="56" y="374"/>
                  </a:cubicBezTo>
                  <a:cubicBezTo>
                    <a:pt x="59" y="380"/>
                    <a:pt x="61" y="386"/>
                    <a:pt x="64" y="392"/>
                  </a:cubicBezTo>
                  <a:cubicBezTo>
                    <a:pt x="70" y="403"/>
                    <a:pt x="78" y="412"/>
                    <a:pt x="87" y="421"/>
                  </a:cubicBezTo>
                  <a:cubicBezTo>
                    <a:pt x="91" y="425"/>
                    <a:pt x="96" y="428"/>
                    <a:pt x="101" y="432"/>
                  </a:cubicBezTo>
                  <a:cubicBezTo>
                    <a:pt x="107" y="436"/>
                    <a:pt x="111" y="442"/>
                    <a:pt x="115" y="448"/>
                  </a:cubicBezTo>
                  <a:cubicBezTo>
                    <a:pt x="122" y="460"/>
                    <a:pt x="126" y="473"/>
                    <a:pt x="131" y="485"/>
                  </a:cubicBezTo>
                  <a:cubicBezTo>
                    <a:pt x="131" y="485"/>
                    <a:pt x="131" y="486"/>
                    <a:pt x="131" y="486"/>
                  </a:cubicBezTo>
                  <a:cubicBezTo>
                    <a:pt x="130" y="489"/>
                    <a:pt x="131" y="492"/>
                    <a:pt x="132" y="495"/>
                  </a:cubicBezTo>
                  <a:cubicBezTo>
                    <a:pt x="134" y="499"/>
                    <a:pt x="135" y="503"/>
                    <a:pt x="135" y="507"/>
                  </a:cubicBezTo>
                  <a:cubicBezTo>
                    <a:pt x="136" y="515"/>
                    <a:pt x="137" y="524"/>
                    <a:pt x="142" y="531"/>
                  </a:cubicBezTo>
                  <a:cubicBezTo>
                    <a:pt x="146" y="535"/>
                    <a:pt x="151" y="538"/>
                    <a:pt x="154" y="542"/>
                  </a:cubicBezTo>
                  <a:cubicBezTo>
                    <a:pt x="158" y="545"/>
                    <a:pt x="162" y="549"/>
                    <a:pt x="166" y="553"/>
                  </a:cubicBezTo>
                  <a:cubicBezTo>
                    <a:pt x="175" y="561"/>
                    <a:pt x="184" y="569"/>
                    <a:pt x="194" y="575"/>
                  </a:cubicBezTo>
                  <a:cubicBezTo>
                    <a:pt x="204" y="582"/>
                    <a:pt x="213" y="588"/>
                    <a:pt x="224" y="594"/>
                  </a:cubicBezTo>
                  <a:cubicBezTo>
                    <a:pt x="228" y="596"/>
                    <a:pt x="232" y="598"/>
                    <a:pt x="237" y="599"/>
                  </a:cubicBezTo>
                  <a:cubicBezTo>
                    <a:pt x="243" y="600"/>
                    <a:pt x="248" y="602"/>
                    <a:pt x="253" y="606"/>
                  </a:cubicBezTo>
                  <a:cubicBezTo>
                    <a:pt x="257" y="609"/>
                    <a:pt x="261" y="612"/>
                    <a:pt x="265" y="615"/>
                  </a:cubicBezTo>
                  <a:cubicBezTo>
                    <a:pt x="270" y="618"/>
                    <a:pt x="272" y="621"/>
                    <a:pt x="275" y="626"/>
                  </a:cubicBezTo>
                  <a:cubicBezTo>
                    <a:pt x="270" y="632"/>
                    <a:pt x="277" y="639"/>
                    <a:pt x="281" y="643"/>
                  </a:cubicBezTo>
                  <a:cubicBezTo>
                    <a:pt x="291" y="651"/>
                    <a:pt x="296" y="663"/>
                    <a:pt x="303" y="673"/>
                  </a:cubicBezTo>
                  <a:cubicBezTo>
                    <a:pt x="312" y="684"/>
                    <a:pt x="322" y="694"/>
                    <a:pt x="329" y="706"/>
                  </a:cubicBezTo>
                  <a:cubicBezTo>
                    <a:pt x="334" y="716"/>
                    <a:pt x="340" y="726"/>
                    <a:pt x="345" y="736"/>
                  </a:cubicBezTo>
                  <a:cubicBezTo>
                    <a:pt x="348" y="741"/>
                    <a:pt x="351" y="747"/>
                    <a:pt x="353" y="753"/>
                  </a:cubicBezTo>
                  <a:cubicBezTo>
                    <a:pt x="354" y="758"/>
                    <a:pt x="352" y="762"/>
                    <a:pt x="352" y="766"/>
                  </a:cubicBezTo>
                  <a:cubicBezTo>
                    <a:pt x="352" y="768"/>
                    <a:pt x="353" y="770"/>
                    <a:pt x="353" y="771"/>
                  </a:cubicBezTo>
                  <a:cubicBezTo>
                    <a:pt x="353" y="771"/>
                    <a:pt x="353" y="772"/>
                    <a:pt x="353" y="772"/>
                  </a:cubicBezTo>
                  <a:cubicBezTo>
                    <a:pt x="352" y="777"/>
                    <a:pt x="353" y="783"/>
                    <a:pt x="353" y="789"/>
                  </a:cubicBezTo>
                  <a:cubicBezTo>
                    <a:pt x="354" y="795"/>
                    <a:pt x="354" y="800"/>
                    <a:pt x="354" y="806"/>
                  </a:cubicBezTo>
                  <a:cubicBezTo>
                    <a:pt x="353" y="809"/>
                    <a:pt x="353" y="812"/>
                    <a:pt x="352" y="815"/>
                  </a:cubicBezTo>
                  <a:cubicBezTo>
                    <a:pt x="356" y="815"/>
                    <a:pt x="356" y="815"/>
                    <a:pt x="356" y="815"/>
                  </a:cubicBezTo>
                  <a:cubicBezTo>
                    <a:pt x="357" y="810"/>
                    <a:pt x="357" y="805"/>
                    <a:pt x="357" y="800"/>
                  </a:cubicBezTo>
                  <a:cubicBezTo>
                    <a:pt x="357" y="791"/>
                    <a:pt x="357" y="782"/>
                    <a:pt x="356" y="774"/>
                  </a:cubicBezTo>
                  <a:cubicBezTo>
                    <a:pt x="358" y="775"/>
                    <a:pt x="362" y="775"/>
                    <a:pt x="366" y="773"/>
                  </a:cubicBezTo>
                  <a:cubicBezTo>
                    <a:pt x="373" y="770"/>
                    <a:pt x="385" y="768"/>
                    <a:pt x="389" y="760"/>
                  </a:cubicBezTo>
                  <a:cubicBezTo>
                    <a:pt x="393" y="752"/>
                    <a:pt x="394" y="744"/>
                    <a:pt x="392" y="735"/>
                  </a:cubicBezTo>
                  <a:cubicBezTo>
                    <a:pt x="392" y="735"/>
                    <a:pt x="393" y="735"/>
                    <a:pt x="393" y="735"/>
                  </a:cubicBezTo>
                  <a:cubicBezTo>
                    <a:pt x="393" y="735"/>
                    <a:pt x="394" y="734"/>
                    <a:pt x="393" y="734"/>
                  </a:cubicBezTo>
                  <a:cubicBezTo>
                    <a:pt x="392" y="731"/>
                    <a:pt x="391" y="729"/>
                    <a:pt x="390" y="726"/>
                  </a:cubicBezTo>
                  <a:cubicBezTo>
                    <a:pt x="391" y="727"/>
                    <a:pt x="393" y="728"/>
                    <a:pt x="394" y="729"/>
                  </a:cubicBezTo>
                  <a:cubicBezTo>
                    <a:pt x="397" y="730"/>
                    <a:pt x="399" y="731"/>
                    <a:pt x="402" y="732"/>
                  </a:cubicBezTo>
                  <a:cubicBezTo>
                    <a:pt x="398" y="732"/>
                    <a:pt x="396" y="739"/>
                    <a:pt x="397" y="743"/>
                  </a:cubicBezTo>
                  <a:cubicBezTo>
                    <a:pt x="397" y="743"/>
                    <a:pt x="398" y="743"/>
                    <a:pt x="398" y="743"/>
                  </a:cubicBezTo>
                  <a:cubicBezTo>
                    <a:pt x="399" y="740"/>
                    <a:pt x="400" y="732"/>
                    <a:pt x="404" y="733"/>
                  </a:cubicBezTo>
                  <a:cubicBezTo>
                    <a:pt x="405" y="733"/>
                    <a:pt x="405" y="732"/>
                    <a:pt x="405" y="732"/>
                  </a:cubicBezTo>
                  <a:cubicBezTo>
                    <a:pt x="411" y="732"/>
                    <a:pt x="417" y="731"/>
                    <a:pt x="421" y="726"/>
                  </a:cubicBezTo>
                  <a:cubicBezTo>
                    <a:pt x="420" y="728"/>
                    <a:pt x="421" y="730"/>
                    <a:pt x="421" y="732"/>
                  </a:cubicBezTo>
                  <a:cubicBezTo>
                    <a:pt x="427" y="752"/>
                    <a:pt x="465" y="751"/>
                    <a:pt x="469" y="732"/>
                  </a:cubicBezTo>
                  <a:cubicBezTo>
                    <a:pt x="469" y="732"/>
                    <a:pt x="470" y="731"/>
                    <a:pt x="470" y="731"/>
                  </a:cubicBezTo>
                  <a:cubicBezTo>
                    <a:pt x="469" y="734"/>
                    <a:pt x="468" y="736"/>
                    <a:pt x="467" y="738"/>
                  </a:cubicBezTo>
                  <a:cubicBezTo>
                    <a:pt x="463" y="745"/>
                    <a:pt x="455" y="749"/>
                    <a:pt x="447" y="750"/>
                  </a:cubicBezTo>
                  <a:cubicBezTo>
                    <a:pt x="439" y="751"/>
                    <a:pt x="431" y="750"/>
                    <a:pt x="425" y="746"/>
                  </a:cubicBezTo>
                  <a:cubicBezTo>
                    <a:pt x="419" y="743"/>
                    <a:pt x="415" y="738"/>
                    <a:pt x="411" y="732"/>
                  </a:cubicBezTo>
                  <a:cubicBezTo>
                    <a:pt x="411" y="732"/>
                    <a:pt x="410" y="732"/>
                    <a:pt x="410" y="733"/>
                  </a:cubicBezTo>
                  <a:cubicBezTo>
                    <a:pt x="412" y="749"/>
                    <a:pt x="433" y="756"/>
                    <a:pt x="447" y="753"/>
                  </a:cubicBezTo>
                  <a:cubicBezTo>
                    <a:pt x="453" y="752"/>
                    <a:pt x="459" y="751"/>
                    <a:pt x="463" y="748"/>
                  </a:cubicBezTo>
                  <a:cubicBezTo>
                    <a:pt x="461" y="759"/>
                    <a:pt x="460" y="772"/>
                    <a:pt x="458" y="784"/>
                  </a:cubicBezTo>
                  <a:cubicBezTo>
                    <a:pt x="456" y="793"/>
                    <a:pt x="454" y="803"/>
                    <a:pt x="454" y="812"/>
                  </a:cubicBezTo>
                  <a:cubicBezTo>
                    <a:pt x="454" y="813"/>
                    <a:pt x="454" y="813"/>
                    <a:pt x="454" y="813"/>
                  </a:cubicBezTo>
                  <a:cubicBezTo>
                    <a:pt x="453" y="805"/>
                    <a:pt x="453" y="798"/>
                    <a:pt x="455" y="791"/>
                  </a:cubicBezTo>
                  <a:cubicBezTo>
                    <a:pt x="455" y="790"/>
                    <a:pt x="454" y="790"/>
                    <a:pt x="454" y="790"/>
                  </a:cubicBezTo>
                  <a:cubicBezTo>
                    <a:pt x="450" y="797"/>
                    <a:pt x="450" y="806"/>
                    <a:pt x="451" y="814"/>
                  </a:cubicBezTo>
                  <a:cubicBezTo>
                    <a:pt x="451" y="814"/>
                    <a:pt x="451" y="815"/>
                    <a:pt x="451" y="815"/>
                  </a:cubicBezTo>
                  <a:cubicBezTo>
                    <a:pt x="459" y="815"/>
                    <a:pt x="459" y="815"/>
                    <a:pt x="459" y="815"/>
                  </a:cubicBezTo>
                  <a:cubicBezTo>
                    <a:pt x="476" y="808"/>
                    <a:pt x="492" y="798"/>
                    <a:pt x="507" y="788"/>
                  </a:cubicBezTo>
                  <a:cubicBezTo>
                    <a:pt x="525" y="776"/>
                    <a:pt x="543" y="763"/>
                    <a:pt x="561" y="752"/>
                  </a:cubicBezTo>
                  <a:cubicBezTo>
                    <a:pt x="579" y="740"/>
                    <a:pt x="597" y="727"/>
                    <a:pt x="616" y="716"/>
                  </a:cubicBezTo>
                  <a:cubicBezTo>
                    <a:pt x="631" y="707"/>
                    <a:pt x="645" y="697"/>
                    <a:pt x="658" y="686"/>
                  </a:cubicBezTo>
                  <a:cubicBezTo>
                    <a:pt x="653" y="695"/>
                    <a:pt x="653" y="705"/>
                    <a:pt x="660" y="713"/>
                  </a:cubicBezTo>
                  <a:cubicBezTo>
                    <a:pt x="662" y="716"/>
                    <a:pt x="665" y="718"/>
                    <a:pt x="668" y="720"/>
                  </a:cubicBezTo>
                  <a:cubicBezTo>
                    <a:pt x="664" y="721"/>
                    <a:pt x="661" y="724"/>
                    <a:pt x="658" y="726"/>
                  </a:cubicBezTo>
                  <a:cubicBezTo>
                    <a:pt x="651" y="731"/>
                    <a:pt x="645" y="736"/>
                    <a:pt x="638" y="741"/>
                  </a:cubicBezTo>
                  <a:cubicBezTo>
                    <a:pt x="628" y="749"/>
                    <a:pt x="617" y="756"/>
                    <a:pt x="606" y="762"/>
                  </a:cubicBezTo>
                  <a:cubicBezTo>
                    <a:pt x="596" y="767"/>
                    <a:pt x="586" y="774"/>
                    <a:pt x="577" y="781"/>
                  </a:cubicBezTo>
                  <a:cubicBezTo>
                    <a:pt x="560" y="794"/>
                    <a:pt x="541" y="804"/>
                    <a:pt x="523" y="815"/>
                  </a:cubicBezTo>
                  <a:cubicBezTo>
                    <a:pt x="530" y="815"/>
                    <a:pt x="530" y="815"/>
                    <a:pt x="530" y="815"/>
                  </a:cubicBezTo>
                  <a:cubicBezTo>
                    <a:pt x="546" y="805"/>
                    <a:pt x="563" y="795"/>
                    <a:pt x="578" y="784"/>
                  </a:cubicBezTo>
                  <a:cubicBezTo>
                    <a:pt x="597" y="771"/>
                    <a:pt x="617" y="760"/>
                    <a:pt x="636" y="747"/>
                  </a:cubicBezTo>
                  <a:cubicBezTo>
                    <a:pt x="643" y="742"/>
                    <a:pt x="649" y="738"/>
                    <a:pt x="656" y="732"/>
                  </a:cubicBezTo>
                  <a:cubicBezTo>
                    <a:pt x="660" y="729"/>
                    <a:pt x="666" y="721"/>
                    <a:pt x="672" y="721"/>
                  </a:cubicBezTo>
                  <a:cubicBezTo>
                    <a:pt x="676" y="721"/>
                    <a:pt x="680" y="721"/>
                    <a:pt x="684" y="720"/>
                  </a:cubicBezTo>
                  <a:cubicBezTo>
                    <a:pt x="689" y="718"/>
                    <a:pt x="693" y="716"/>
                    <a:pt x="698" y="714"/>
                  </a:cubicBezTo>
                  <a:cubicBezTo>
                    <a:pt x="702" y="713"/>
                    <a:pt x="706" y="713"/>
                    <a:pt x="710" y="712"/>
                  </a:cubicBezTo>
                  <a:cubicBezTo>
                    <a:pt x="712" y="713"/>
                    <a:pt x="715" y="714"/>
                    <a:pt x="719" y="714"/>
                  </a:cubicBezTo>
                  <a:cubicBezTo>
                    <a:pt x="727" y="715"/>
                    <a:pt x="736" y="713"/>
                    <a:pt x="741" y="706"/>
                  </a:cubicBezTo>
                  <a:cubicBezTo>
                    <a:pt x="744" y="702"/>
                    <a:pt x="747" y="698"/>
                    <a:pt x="747" y="693"/>
                  </a:cubicBezTo>
                  <a:cubicBezTo>
                    <a:pt x="747" y="692"/>
                    <a:pt x="748" y="691"/>
                    <a:pt x="748" y="690"/>
                  </a:cubicBezTo>
                  <a:cubicBezTo>
                    <a:pt x="751" y="688"/>
                    <a:pt x="754" y="686"/>
                    <a:pt x="757" y="683"/>
                  </a:cubicBezTo>
                  <a:cubicBezTo>
                    <a:pt x="769" y="675"/>
                    <a:pt x="780" y="665"/>
                    <a:pt x="792" y="656"/>
                  </a:cubicBezTo>
                  <a:cubicBezTo>
                    <a:pt x="802" y="647"/>
                    <a:pt x="813" y="639"/>
                    <a:pt x="821" y="628"/>
                  </a:cubicBezTo>
                  <a:cubicBezTo>
                    <a:pt x="821" y="628"/>
                    <a:pt x="821" y="628"/>
                    <a:pt x="821" y="629"/>
                  </a:cubicBezTo>
                  <a:cubicBezTo>
                    <a:pt x="822" y="644"/>
                    <a:pt x="825" y="659"/>
                    <a:pt x="830" y="673"/>
                  </a:cubicBezTo>
                  <a:cubicBezTo>
                    <a:pt x="833" y="681"/>
                    <a:pt x="836" y="688"/>
                    <a:pt x="840" y="695"/>
                  </a:cubicBezTo>
                  <a:cubicBezTo>
                    <a:pt x="843" y="702"/>
                    <a:pt x="846" y="709"/>
                    <a:pt x="850" y="715"/>
                  </a:cubicBezTo>
                  <a:cubicBezTo>
                    <a:pt x="858" y="725"/>
                    <a:pt x="868" y="734"/>
                    <a:pt x="881" y="735"/>
                  </a:cubicBezTo>
                  <a:cubicBezTo>
                    <a:pt x="888" y="736"/>
                    <a:pt x="895" y="735"/>
                    <a:pt x="902" y="735"/>
                  </a:cubicBezTo>
                  <a:cubicBezTo>
                    <a:pt x="910" y="735"/>
                    <a:pt x="917" y="735"/>
                    <a:pt x="924" y="734"/>
                  </a:cubicBezTo>
                  <a:cubicBezTo>
                    <a:pt x="932" y="733"/>
                    <a:pt x="940" y="732"/>
                    <a:pt x="948" y="729"/>
                  </a:cubicBezTo>
                  <a:cubicBezTo>
                    <a:pt x="953" y="727"/>
                    <a:pt x="960" y="725"/>
                    <a:pt x="965" y="721"/>
                  </a:cubicBezTo>
                  <a:cubicBezTo>
                    <a:pt x="973" y="712"/>
                    <a:pt x="980" y="697"/>
                    <a:pt x="980" y="684"/>
                  </a:cubicBezTo>
                  <a:cubicBezTo>
                    <a:pt x="980" y="670"/>
                    <a:pt x="973" y="658"/>
                    <a:pt x="967" y="646"/>
                  </a:cubicBezTo>
                  <a:cubicBezTo>
                    <a:pt x="960" y="631"/>
                    <a:pt x="953" y="616"/>
                    <a:pt x="943" y="603"/>
                  </a:cubicBezTo>
                  <a:cubicBezTo>
                    <a:pt x="940" y="599"/>
                    <a:pt x="936" y="593"/>
                    <a:pt x="931" y="588"/>
                  </a:cubicBezTo>
                  <a:cubicBezTo>
                    <a:pt x="935" y="588"/>
                    <a:pt x="939" y="588"/>
                    <a:pt x="942" y="588"/>
                  </a:cubicBezTo>
                  <a:cubicBezTo>
                    <a:pt x="943" y="589"/>
                    <a:pt x="943" y="589"/>
                    <a:pt x="944" y="589"/>
                  </a:cubicBezTo>
                  <a:cubicBezTo>
                    <a:pt x="947" y="588"/>
                    <a:pt x="954" y="592"/>
                    <a:pt x="957" y="593"/>
                  </a:cubicBezTo>
                  <a:cubicBezTo>
                    <a:pt x="961" y="594"/>
                    <a:pt x="966" y="596"/>
                    <a:pt x="970" y="598"/>
                  </a:cubicBezTo>
                  <a:cubicBezTo>
                    <a:pt x="977" y="600"/>
                    <a:pt x="984" y="600"/>
                    <a:pt x="991" y="600"/>
                  </a:cubicBezTo>
                  <a:cubicBezTo>
                    <a:pt x="997" y="601"/>
                    <a:pt x="1003" y="601"/>
                    <a:pt x="1009" y="600"/>
                  </a:cubicBezTo>
                  <a:cubicBezTo>
                    <a:pt x="1023" y="598"/>
                    <a:pt x="1036" y="595"/>
                    <a:pt x="1050" y="593"/>
                  </a:cubicBezTo>
                  <a:cubicBezTo>
                    <a:pt x="1057" y="592"/>
                    <a:pt x="1064" y="590"/>
                    <a:pt x="1071" y="589"/>
                  </a:cubicBezTo>
                  <a:cubicBezTo>
                    <a:pt x="1078" y="589"/>
                    <a:pt x="1084" y="588"/>
                    <a:pt x="1091" y="588"/>
                  </a:cubicBezTo>
                  <a:cubicBezTo>
                    <a:pt x="1098" y="587"/>
                    <a:pt x="1105" y="585"/>
                    <a:pt x="1112" y="582"/>
                  </a:cubicBezTo>
                  <a:cubicBezTo>
                    <a:pt x="1119" y="579"/>
                    <a:pt x="1127" y="576"/>
                    <a:pt x="1135" y="574"/>
                  </a:cubicBezTo>
                  <a:cubicBezTo>
                    <a:pt x="1143" y="571"/>
                    <a:pt x="1155" y="567"/>
                    <a:pt x="1159" y="560"/>
                  </a:cubicBezTo>
                  <a:cubicBezTo>
                    <a:pt x="1161" y="558"/>
                    <a:pt x="1162" y="554"/>
                    <a:pt x="1160" y="552"/>
                  </a:cubicBezTo>
                  <a:close/>
                  <a:moveTo>
                    <a:pt x="1016" y="424"/>
                  </a:moveTo>
                  <a:cubicBezTo>
                    <a:pt x="1028" y="421"/>
                    <a:pt x="1041" y="418"/>
                    <a:pt x="1054" y="415"/>
                  </a:cubicBezTo>
                  <a:cubicBezTo>
                    <a:pt x="1065" y="413"/>
                    <a:pt x="1078" y="410"/>
                    <a:pt x="1090" y="412"/>
                  </a:cubicBezTo>
                  <a:cubicBezTo>
                    <a:pt x="1103" y="414"/>
                    <a:pt x="1115" y="423"/>
                    <a:pt x="1117" y="436"/>
                  </a:cubicBezTo>
                  <a:cubicBezTo>
                    <a:pt x="1118" y="439"/>
                    <a:pt x="1117" y="445"/>
                    <a:pt x="1120" y="447"/>
                  </a:cubicBezTo>
                  <a:cubicBezTo>
                    <a:pt x="1125" y="449"/>
                    <a:pt x="1129" y="449"/>
                    <a:pt x="1132" y="454"/>
                  </a:cubicBezTo>
                  <a:cubicBezTo>
                    <a:pt x="1137" y="464"/>
                    <a:pt x="1134" y="477"/>
                    <a:pt x="1129" y="486"/>
                  </a:cubicBezTo>
                  <a:cubicBezTo>
                    <a:pt x="1123" y="498"/>
                    <a:pt x="1116" y="510"/>
                    <a:pt x="1108" y="519"/>
                  </a:cubicBezTo>
                  <a:cubicBezTo>
                    <a:pt x="1103" y="524"/>
                    <a:pt x="1099" y="528"/>
                    <a:pt x="1095" y="533"/>
                  </a:cubicBezTo>
                  <a:cubicBezTo>
                    <a:pt x="1092" y="536"/>
                    <a:pt x="1089" y="540"/>
                    <a:pt x="1084" y="541"/>
                  </a:cubicBezTo>
                  <a:cubicBezTo>
                    <a:pt x="1084" y="541"/>
                    <a:pt x="1084" y="541"/>
                    <a:pt x="1084" y="541"/>
                  </a:cubicBezTo>
                  <a:cubicBezTo>
                    <a:pt x="1078" y="541"/>
                    <a:pt x="1072" y="542"/>
                    <a:pt x="1066" y="542"/>
                  </a:cubicBezTo>
                  <a:cubicBezTo>
                    <a:pt x="1049" y="544"/>
                    <a:pt x="1033" y="545"/>
                    <a:pt x="1016" y="545"/>
                  </a:cubicBezTo>
                  <a:cubicBezTo>
                    <a:pt x="1007" y="545"/>
                    <a:pt x="998" y="545"/>
                    <a:pt x="989" y="545"/>
                  </a:cubicBezTo>
                  <a:cubicBezTo>
                    <a:pt x="991" y="544"/>
                    <a:pt x="992" y="544"/>
                    <a:pt x="994" y="544"/>
                  </a:cubicBezTo>
                  <a:cubicBezTo>
                    <a:pt x="996" y="544"/>
                    <a:pt x="999" y="544"/>
                    <a:pt x="1002" y="544"/>
                  </a:cubicBezTo>
                  <a:cubicBezTo>
                    <a:pt x="1001" y="544"/>
                    <a:pt x="1001" y="544"/>
                    <a:pt x="1001" y="544"/>
                  </a:cubicBezTo>
                  <a:cubicBezTo>
                    <a:pt x="1001" y="544"/>
                    <a:pt x="1001" y="545"/>
                    <a:pt x="1001" y="545"/>
                  </a:cubicBezTo>
                  <a:cubicBezTo>
                    <a:pt x="1005" y="545"/>
                    <a:pt x="1008" y="544"/>
                    <a:pt x="1012" y="544"/>
                  </a:cubicBezTo>
                  <a:cubicBezTo>
                    <a:pt x="1013" y="544"/>
                    <a:pt x="1014" y="544"/>
                    <a:pt x="1015" y="544"/>
                  </a:cubicBezTo>
                  <a:cubicBezTo>
                    <a:pt x="1021" y="544"/>
                    <a:pt x="1027" y="544"/>
                    <a:pt x="1033" y="543"/>
                  </a:cubicBezTo>
                  <a:cubicBezTo>
                    <a:pt x="1040" y="541"/>
                    <a:pt x="1045" y="539"/>
                    <a:pt x="1051" y="537"/>
                  </a:cubicBezTo>
                  <a:cubicBezTo>
                    <a:pt x="1052" y="537"/>
                    <a:pt x="1051" y="536"/>
                    <a:pt x="1051" y="536"/>
                  </a:cubicBezTo>
                  <a:cubicBezTo>
                    <a:pt x="1045" y="538"/>
                    <a:pt x="1038" y="540"/>
                    <a:pt x="1031" y="541"/>
                  </a:cubicBezTo>
                  <a:cubicBezTo>
                    <a:pt x="1030" y="541"/>
                    <a:pt x="1028" y="541"/>
                    <a:pt x="1026" y="541"/>
                  </a:cubicBezTo>
                  <a:cubicBezTo>
                    <a:pt x="1033" y="540"/>
                    <a:pt x="1038" y="537"/>
                    <a:pt x="1044" y="536"/>
                  </a:cubicBezTo>
                  <a:cubicBezTo>
                    <a:pt x="1045" y="535"/>
                    <a:pt x="1045" y="535"/>
                    <a:pt x="1044" y="535"/>
                  </a:cubicBezTo>
                  <a:cubicBezTo>
                    <a:pt x="1037" y="536"/>
                    <a:pt x="1029" y="539"/>
                    <a:pt x="1022" y="540"/>
                  </a:cubicBezTo>
                  <a:cubicBezTo>
                    <a:pt x="1018" y="541"/>
                    <a:pt x="1015" y="541"/>
                    <a:pt x="1011" y="541"/>
                  </a:cubicBezTo>
                  <a:cubicBezTo>
                    <a:pt x="1011" y="541"/>
                    <a:pt x="1010" y="541"/>
                    <a:pt x="1010" y="541"/>
                  </a:cubicBezTo>
                  <a:cubicBezTo>
                    <a:pt x="1007" y="541"/>
                    <a:pt x="1003" y="541"/>
                    <a:pt x="1000" y="541"/>
                  </a:cubicBezTo>
                  <a:cubicBezTo>
                    <a:pt x="1007" y="539"/>
                    <a:pt x="1014" y="536"/>
                    <a:pt x="1020" y="534"/>
                  </a:cubicBezTo>
                  <a:cubicBezTo>
                    <a:pt x="1021" y="534"/>
                    <a:pt x="1020" y="533"/>
                    <a:pt x="1020" y="533"/>
                  </a:cubicBezTo>
                  <a:cubicBezTo>
                    <a:pt x="1008" y="537"/>
                    <a:pt x="996" y="540"/>
                    <a:pt x="984" y="543"/>
                  </a:cubicBezTo>
                  <a:cubicBezTo>
                    <a:pt x="984" y="543"/>
                    <a:pt x="984" y="543"/>
                    <a:pt x="984" y="543"/>
                  </a:cubicBezTo>
                  <a:cubicBezTo>
                    <a:pt x="982" y="543"/>
                    <a:pt x="981" y="543"/>
                    <a:pt x="979" y="544"/>
                  </a:cubicBezTo>
                  <a:cubicBezTo>
                    <a:pt x="978" y="544"/>
                    <a:pt x="977" y="544"/>
                    <a:pt x="977" y="544"/>
                  </a:cubicBezTo>
                  <a:cubicBezTo>
                    <a:pt x="981" y="542"/>
                    <a:pt x="985" y="539"/>
                    <a:pt x="989" y="537"/>
                  </a:cubicBezTo>
                  <a:cubicBezTo>
                    <a:pt x="996" y="533"/>
                    <a:pt x="1004" y="529"/>
                    <a:pt x="1012" y="527"/>
                  </a:cubicBezTo>
                  <a:cubicBezTo>
                    <a:pt x="1012" y="527"/>
                    <a:pt x="1012" y="526"/>
                    <a:pt x="1012" y="526"/>
                  </a:cubicBezTo>
                  <a:cubicBezTo>
                    <a:pt x="1003" y="528"/>
                    <a:pt x="997" y="531"/>
                    <a:pt x="989" y="535"/>
                  </a:cubicBezTo>
                  <a:cubicBezTo>
                    <a:pt x="985" y="536"/>
                    <a:pt x="982" y="538"/>
                    <a:pt x="978" y="540"/>
                  </a:cubicBezTo>
                  <a:cubicBezTo>
                    <a:pt x="976" y="541"/>
                    <a:pt x="973" y="542"/>
                    <a:pt x="971" y="543"/>
                  </a:cubicBezTo>
                  <a:cubicBezTo>
                    <a:pt x="970" y="543"/>
                    <a:pt x="969" y="543"/>
                    <a:pt x="968" y="543"/>
                  </a:cubicBezTo>
                  <a:cubicBezTo>
                    <a:pt x="962" y="542"/>
                    <a:pt x="955" y="541"/>
                    <a:pt x="950" y="544"/>
                  </a:cubicBezTo>
                  <a:cubicBezTo>
                    <a:pt x="946" y="546"/>
                    <a:pt x="943" y="548"/>
                    <a:pt x="941" y="552"/>
                  </a:cubicBezTo>
                  <a:cubicBezTo>
                    <a:pt x="938" y="550"/>
                    <a:pt x="933" y="551"/>
                    <a:pt x="930" y="551"/>
                  </a:cubicBezTo>
                  <a:cubicBezTo>
                    <a:pt x="929" y="551"/>
                    <a:pt x="928" y="551"/>
                    <a:pt x="927" y="551"/>
                  </a:cubicBezTo>
                  <a:cubicBezTo>
                    <a:pt x="937" y="549"/>
                    <a:pt x="947" y="544"/>
                    <a:pt x="956" y="541"/>
                  </a:cubicBezTo>
                  <a:cubicBezTo>
                    <a:pt x="964" y="538"/>
                    <a:pt x="971" y="535"/>
                    <a:pt x="978" y="532"/>
                  </a:cubicBezTo>
                  <a:cubicBezTo>
                    <a:pt x="985" y="528"/>
                    <a:pt x="993" y="524"/>
                    <a:pt x="1001" y="521"/>
                  </a:cubicBezTo>
                  <a:cubicBezTo>
                    <a:pt x="1001" y="520"/>
                    <a:pt x="1001" y="519"/>
                    <a:pt x="1000" y="520"/>
                  </a:cubicBezTo>
                  <a:cubicBezTo>
                    <a:pt x="992" y="523"/>
                    <a:pt x="985" y="527"/>
                    <a:pt x="977" y="530"/>
                  </a:cubicBezTo>
                  <a:cubicBezTo>
                    <a:pt x="970" y="533"/>
                    <a:pt x="963" y="535"/>
                    <a:pt x="955" y="538"/>
                  </a:cubicBezTo>
                  <a:cubicBezTo>
                    <a:pt x="942" y="543"/>
                    <a:pt x="928" y="548"/>
                    <a:pt x="914" y="549"/>
                  </a:cubicBezTo>
                  <a:cubicBezTo>
                    <a:pt x="913" y="549"/>
                    <a:pt x="913" y="550"/>
                    <a:pt x="912" y="550"/>
                  </a:cubicBezTo>
                  <a:cubicBezTo>
                    <a:pt x="912" y="550"/>
                    <a:pt x="911" y="550"/>
                    <a:pt x="911" y="550"/>
                  </a:cubicBezTo>
                  <a:cubicBezTo>
                    <a:pt x="909" y="550"/>
                    <a:pt x="907" y="550"/>
                    <a:pt x="905" y="550"/>
                  </a:cubicBezTo>
                  <a:cubicBezTo>
                    <a:pt x="905" y="550"/>
                    <a:pt x="906" y="549"/>
                    <a:pt x="906" y="549"/>
                  </a:cubicBezTo>
                  <a:cubicBezTo>
                    <a:pt x="906" y="549"/>
                    <a:pt x="907" y="549"/>
                    <a:pt x="907" y="549"/>
                  </a:cubicBezTo>
                  <a:cubicBezTo>
                    <a:pt x="911" y="549"/>
                    <a:pt x="915" y="547"/>
                    <a:pt x="919" y="545"/>
                  </a:cubicBezTo>
                  <a:cubicBezTo>
                    <a:pt x="924" y="543"/>
                    <a:pt x="929" y="540"/>
                    <a:pt x="934" y="538"/>
                  </a:cubicBezTo>
                  <a:cubicBezTo>
                    <a:pt x="944" y="532"/>
                    <a:pt x="954" y="526"/>
                    <a:pt x="965" y="523"/>
                  </a:cubicBezTo>
                  <a:cubicBezTo>
                    <a:pt x="966" y="522"/>
                    <a:pt x="966" y="521"/>
                    <a:pt x="965" y="521"/>
                  </a:cubicBezTo>
                  <a:cubicBezTo>
                    <a:pt x="954" y="525"/>
                    <a:pt x="944" y="529"/>
                    <a:pt x="934" y="534"/>
                  </a:cubicBezTo>
                  <a:cubicBezTo>
                    <a:pt x="929" y="536"/>
                    <a:pt x="924" y="539"/>
                    <a:pt x="919" y="541"/>
                  </a:cubicBezTo>
                  <a:cubicBezTo>
                    <a:pt x="916" y="543"/>
                    <a:pt x="912" y="544"/>
                    <a:pt x="909" y="545"/>
                  </a:cubicBezTo>
                  <a:cubicBezTo>
                    <a:pt x="910" y="545"/>
                    <a:pt x="910" y="544"/>
                    <a:pt x="910" y="544"/>
                  </a:cubicBezTo>
                  <a:cubicBezTo>
                    <a:pt x="911" y="543"/>
                    <a:pt x="912" y="543"/>
                    <a:pt x="913" y="542"/>
                  </a:cubicBezTo>
                  <a:cubicBezTo>
                    <a:pt x="916" y="541"/>
                    <a:pt x="919" y="539"/>
                    <a:pt x="921" y="538"/>
                  </a:cubicBezTo>
                  <a:cubicBezTo>
                    <a:pt x="928" y="534"/>
                    <a:pt x="934" y="529"/>
                    <a:pt x="940" y="525"/>
                  </a:cubicBezTo>
                  <a:cubicBezTo>
                    <a:pt x="947" y="521"/>
                    <a:pt x="954" y="517"/>
                    <a:pt x="960" y="513"/>
                  </a:cubicBezTo>
                  <a:cubicBezTo>
                    <a:pt x="967" y="508"/>
                    <a:pt x="974" y="504"/>
                    <a:pt x="980" y="500"/>
                  </a:cubicBezTo>
                  <a:cubicBezTo>
                    <a:pt x="981" y="500"/>
                    <a:pt x="980" y="500"/>
                    <a:pt x="980" y="500"/>
                  </a:cubicBezTo>
                  <a:cubicBezTo>
                    <a:pt x="964" y="508"/>
                    <a:pt x="950" y="518"/>
                    <a:pt x="934" y="527"/>
                  </a:cubicBezTo>
                  <a:cubicBezTo>
                    <a:pt x="928" y="531"/>
                    <a:pt x="923" y="534"/>
                    <a:pt x="917" y="537"/>
                  </a:cubicBezTo>
                  <a:cubicBezTo>
                    <a:pt x="918" y="535"/>
                    <a:pt x="920" y="534"/>
                    <a:pt x="921" y="532"/>
                  </a:cubicBezTo>
                  <a:cubicBezTo>
                    <a:pt x="921" y="532"/>
                    <a:pt x="921" y="532"/>
                    <a:pt x="921" y="532"/>
                  </a:cubicBezTo>
                  <a:cubicBezTo>
                    <a:pt x="926" y="532"/>
                    <a:pt x="930" y="529"/>
                    <a:pt x="934" y="526"/>
                  </a:cubicBezTo>
                  <a:cubicBezTo>
                    <a:pt x="939" y="523"/>
                    <a:pt x="943" y="520"/>
                    <a:pt x="948" y="517"/>
                  </a:cubicBezTo>
                  <a:cubicBezTo>
                    <a:pt x="957" y="510"/>
                    <a:pt x="965" y="503"/>
                    <a:pt x="972" y="495"/>
                  </a:cubicBezTo>
                  <a:cubicBezTo>
                    <a:pt x="973" y="494"/>
                    <a:pt x="972" y="494"/>
                    <a:pt x="972" y="494"/>
                  </a:cubicBezTo>
                  <a:cubicBezTo>
                    <a:pt x="964" y="503"/>
                    <a:pt x="955" y="510"/>
                    <a:pt x="945" y="516"/>
                  </a:cubicBezTo>
                  <a:cubicBezTo>
                    <a:pt x="940" y="519"/>
                    <a:pt x="936" y="522"/>
                    <a:pt x="931" y="524"/>
                  </a:cubicBezTo>
                  <a:cubicBezTo>
                    <a:pt x="930" y="525"/>
                    <a:pt x="929" y="525"/>
                    <a:pt x="928" y="526"/>
                  </a:cubicBezTo>
                  <a:cubicBezTo>
                    <a:pt x="928" y="526"/>
                    <a:pt x="928" y="526"/>
                    <a:pt x="928" y="525"/>
                  </a:cubicBezTo>
                  <a:cubicBezTo>
                    <a:pt x="928" y="525"/>
                    <a:pt x="928" y="525"/>
                    <a:pt x="928" y="525"/>
                  </a:cubicBezTo>
                  <a:cubicBezTo>
                    <a:pt x="934" y="521"/>
                    <a:pt x="939" y="517"/>
                    <a:pt x="945" y="513"/>
                  </a:cubicBezTo>
                  <a:cubicBezTo>
                    <a:pt x="950" y="510"/>
                    <a:pt x="953" y="508"/>
                    <a:pt x="957" y="502"/>
                  </a:cubicBezTo>
                  <a:cubicBezTo>
                    <a:pt x="957" y="502"/>
                    <a:pt x="957" y="502"/>
                    <a:pt x="957" y="502"/>
                  </a:cubicBezTo>
                  <a:cubicBezTo>
                    <a:pt x="960" y="499"/>
                    <a:pt x="963" y="496"/>
                    <a:pt x="965" y="494"/>
                  </a:cubicBezTo>
                  <a:cubicBezTo>
                    <a:pt x="974" y="485"/>
                    <a:pt x="983" y="476"/>
                    <a:pt x="994" y="469"/>
                  </a:cubicBezTo>
                  <a:cubicBezTo>
                    <a:pt x="994" y="469"/>
                    <a:pt x="994" y="468"/>
                    <a:pt x="993" y="469"/>
                  </a:cubicBezTo>
                  <a:cubicBezTo>
                    <a:pt x="983" y="474"/>
                    <a:pt x="975" y="483"/>
                    <a:pt x="966" y="491"/>
                  </a:cubicBezTo>
                  <a:cubicBezTo>
                    <a:pt x="964" y="492"/>
                    <a:pt x="962" y="494"/>
                    <a:pt x="960" y="496"/>
                  </a:cubicBezTo>
                  <a:cubicBezTo>
                    <a:pt x="957" y="497"/>
                    <a:pt x="954" y="499"/>
                    <a:pt x="951" y="501"/>
                  </a:cubicBezTo>
                  <a:cubicBezTo>
                    <a:pt x="953" y="499"/>
                    <a:pt x="955" y="497"/>
                    <a:pt x="957" y="495"/>
                  </a:cubicBezTo>
                  <a:cubicBezTo>
                    <a:pt x="964" y="488"/>
                    <a:pt x="972" y="481"/>
                    <a:pt x="979" y="475"/>
                  </a:cubicBezTo>
                  <a:cubicBezTo>
                    <a:pt x="982" y="471"/>
                    <a:pt x="986" y="468"/>
                    <a:pt x="989" y="465"/>
                  </a:cubicBezTo>
                  <a:cubicBezTo>
                    <a:pt x="993" y="461"/>
                    <a:pt x="997" y="459"/>
                    <a:pt x="1001" y="457"/>
                  </a:cubicBezTo>
                  <a:cubicBezTo>
                    <a:pt x="1006" y="453"/>
                    <a:pt x="1012" y="448"/>
                    <a:pt x="1019" y="447"/>
                  </a:cubicBezTo>
                  <a:cubicBezTo>
                    <a:pt x="1019" y="447"/>
                    <a:pt x="1019" y="446"/>
                    <a:pt x="1019" y="446"/>
                  </a:cubicBezTo>
                  <a:cubicBezTo>
                    <a:pt x="1013" y="446"/>
                    <a:pt x="1008" y="449"/>
                    <a:pt x="1003" y="453"/>
                  </a:cubicBezTo>
                  <a:cubicBezTo>
                    <a:pt x="997" y="458"/>
                    <a:pt x="990" y="462"/>
                    <a:pt x="984" y="468"/>
                  </a:cubicBezTo>
                  <a:cubicBezTo>
                    <a:pt x="975" y="474"/>
                    <a:pt x="967" y="481"/>
                    <a:pt x="959" y="489"/>
                  </a:cubicBezTo>
                  <a:cubicBezTo>
                    <a:pt x="955" y="492"/>
                    <a:pt x="951" y="497"/>
                    <a:pt x="947" y="501"/>
                  </a:cubicBezTo>
                  <a:cubicBezTo>
                    <a:pt x="955" y="492"/>
                    <a:pt x="964" y="484"/>
                    <a:pt x="972" y="476"/>
                  </a:cubicBezTo>
                  <a:cubicBezTo>
                    <a:pt x="977" y="471"/>
                    <a:pt x="982" y="465"/>
                    <a:pt x="987" y="462"/>
                  </a:cubicBezTo>
                  <a:cubicBezTo>
                    <a:pt x="992" y="459"/>
                    <a:pt x="996" y="457"/>
                    <a:pt x="1000" y="452"/>
                  </a:cubicBezTo>
                  <a:cubicBezTo>
                    <a:pt x="1001" y="452"/>
                    <a:pt x="1000" y="451"/>
                    <a:pt x="999" y="451"/>
                  </a:cubicBezTo>
                  <a:cubicBezTo>
                    <a:pt x="990" y="461"/>
                    <a:pt x="978" y="467"/>
                    <a:pt x="969" y="476"/>
                  </a:cubicBezTo>
                  <a:cubicBezTo>
                    <a:pt x="962" y="483"/>
                    <a:pt x="954" y="489"/>
                    <a:pt x="948" y="496"/>
                  </a:cubicBezTo>
                  <a:cubicBezTo>
                    <a:pt x="949" y="494"/>
                    <a:pt x="950" y="492"/>
                    <a:pt x="951" y="490"/>
                  </a:cubicBezTo>
                  <a:cubicBezTo>
                    <a:pt x="952" y="491"/>
                    <a:pt x="952" y="491"/>
                    <a:pt x="953" y="491"/>
                  </a:cubicBezTo>
                  <a:cubicBezTo>
                    <a:pt x="958" y="487"/>
                    <a:pt x="962" y="481"/>
                    <a:pt x="966" y="476"/>
                  </a:cubicBezTo>
                  <a:cubicBezTo>
                    <a:pt x="970" y="471"/>
                    <a:pt x="974" y="467"/>
                    <a:pt x="979" y="463"/>
                  </a:cubicBezTo>
                  <a:cubicBezTo>
                    <a:pt x="988" y="454"/>
                    <a:pt x="999" y="447"/>
                    <a:pt x="1008" y="439"/>
                  </a:cubicBezTo>
                  <a:cubicBezTo>
                    <a:pt x="1009" y="439"/>
                    <a:pt x="1008" y="439"/>
                    <a:pt x="1008" y="439"/>
                  </a:cubicBezTo>
                  <a:cubicBezTo>
                    <a:pt x="996" y="444"/>
                    <a:pt x="987" y="453"/>
                    <a:pt x="977" y="461"/>
                  </a:cubicBezTo>
                  <a:cubicBezTo>
                    <a:pt x="972" y="466"/>
                    <a:pt x="968" y="471"/>
                    <a:pt x="963" y="475"/>
                  </a:cubicBezTo>
                  <a:cubicBezTo>
                    <a:pt x="961" y="478"/>
                    <a:pt x="959" y="480"/>
                    <a:pt x="957" y="482"/>
                  </a:cubicBezTo>
                  <a:cubicBezTo>
                    <a:pt x="965" y="470"/>
                    <a:pt x="972" y="457"/>
                    <a:pt x="976" y="443"/>
                  </a:cubicBezTo>
                  <a:cubicBezTo>
                    <a:pt x="977" y="441"/>
                    <a:pt x="977" y="439"/>
                    <a:pt x="978" y="438"/>
                  </a:cubicBezTo>
                  <a:cubicBezTo>
                    <a:pt x="978" y="438"/>
                    <a:pt x="979" y="437"/>
                    <a:pt x="979" y="437"/>
                  </a:cubicBezTo>
                  <a:cubicBezTo>
                    <a:pt x="990" y="431"/>
                    <a:pt x="1004" y="428"/>
                    <a:pt x="1016" y="424"/>
                  </a:cubicBezTo>
                  <a:close/>
                  <a:moveTo>
                    <a:pt x="893" y="481"/>
                  </a:moveTo>
                  <a:cubicBezTo>
                    <a:pt x="893" y="481"/>
                    <a:pt x="893" y="481"/>
                    <a:pt x="893" y="481"/>
                  </a:cubicBezTo>
                  <a:cubicBezTo>
                    <a:pt x="893" y="481"/>
                    <a:pt x="893" y="481"/>
                    <a:pt x="894" y="481"/>
                  </a:cubicBezTo>
                  <a:cubicBezTo>
                    <a:pt x="895" y="480"/>
                    <a:pt x="894" y="478"/>
                    <a:pt x="894" y="477"/>
                  </a:cubicBezTo>
                  <a:cubicBezTo>
                    <a:pt x="895" y="474"/>
                    <a:pt x="895" y="471"/>
                    <a:pt x="896" y="469"/>
                  </a:cubicBezTo>
                  <a:cubicBezTo>
                    <a:pt x="896" y="466"/>
                    <a:pt x="896" y="462"/>
                    <a:pt x="895" y="459"/>
                  </a:cubicBezTo>
                  <a:cubicBezTo>
                    <a:pt x="895" y="456"/>
                    <a:pt x="896" y="452"/>
                    <a:pt x="895" y="448"/>
                  </a:cubicBezTo>
                  <a:cubicBezTo>
                    <a:pt x="895" y="448"/>
                    <a:pt x="894" y="448"/>
                    <a:pt x="894" y="448"/>
                  </a:cubicBezTo>
                  <a:cubicBezTo>
                    <a:pt x="893" y="452"/>
                    <a:pt x="894" y="455"/>
                    <a:pt x="894" y="459"/>
                  </a:cubicBezTo>
                  <a:cubicBezTo>
                    <a:pt x="894" y="462"/>
                    <a:pt x="893" y="466"/>
                    <a:pt x="894" y="469"/>
                  </a:cubicBezTo>
                  <a:cubicBezTo>
                    <a:pt x="894" y="471"/>
                    <a:pt x="893" y="474"/>
                    <a:pt x="892" y="477"/>
                  </a:cubicBezTo>
                  <a:cubicBezTo>
                    <a:pt x="892" y="476"/>
                    <a:pt x="892" y="475"/>
                    <a:pt x="892" y="475"/>
                  </a:cubicBezTo>
                  <a:cubicBezTo>
                    <a:pt x="890" y="465"/>
                    <a:pt x="889" y="455"/>
                    <a:pt x="885" y="446"/>
                  </a:cubicBezTo>
                  <a:cubicBezTo>
                    <a:pt x="883" y="441"/>
                    <a:pt x="880" y="437"/>
                    <a:pt x="877" y="432"/>
                  </a:cubicBezTo>
                  <a:cubicBezTo>
                    <a:pt x="877" y="428"/>
                    <a:pt x="875" y="424"/>
                    <a:pt x="874" y="420"/>
                  </a:cubicBezTo>
                  <a:cubicBezTo>
                    <a:pt x="873" y="414"/>
                    <a:pt x="872" y="408"/>
                    <a:pt x="873" y="403"/>
                  </a:cubicBezTo>
                  <a:cubicBezTo>
                    <a:pt x="873" y="402"/>
                    <a:pt x="871" y="401"/>
                    <a:pt x="871" y="402"/>
                  </a:cubicBezTo>
                  <a:cubicBezTo>
                    <a:pt x="871" y="408"/>
                    <a:pt x="871" y="413"/>
                    <a:pt x="872" y="419"/>
                  </a:cubicBezTo>
                  <a:cubicBezTo>
                    <a:pt x="872" y="422"/>
                    <a:pt x="873" y="425"/>
                    <a:pt x="874" y="427"/>
                  </a:cubicBezTo>
                  <a:cubicBezTo>
                    <a:pt x="870" y="422"/>
                    <a:pt x="865" y="417"/>
                    <a:pt x="859" y="412"/>
                  </a:cubicBezTo>
                  <a:cubicBezTo>
                    <a:pt x="859" y="408"/>
                    <a:pt x="858" y="405"/>
                    <a:pt x="857" y="402"/>
                  </a:cubicBezTo>
                  <a:cubicBezTo>
                    <a:pt x="856" y="397"/>
                    <a:pt x="856" y="390"/>
                    <a:pt x="857" y="385"/>
                  </a:cubicBezTo>
                  <a:cubicBezTo>
                    <a:pt x="857" y="384"/>
                    <a:pt x="855" y="383"/>
                    <a:pt x="855" y="385"/>
                  </a:cubicBezTo>
                  <a:cubicBezTo>
                    <a:pt x="855" y="391"/>
                    <a:pt x="855" y="396"/>
                    <a:pt x="856" y="402"/>
                  </a:cubicBezTo>
                  <a:cubicBezTo>
                    <a:pt x="856" y="404"/>
                    <a:pt x="856" y="407"/>
                    <a:pt x="857" y="410"/>
                  </a:cubicBezTo>
                  <a:cubicBezTo>
                    <a:pt x="855" y="408"/>
                    <a:pt x="853" y="407"/>
                    <a:pt x="851" y="405"/>
                  </a:cubicBezTo>
                  <a:cubicBezTo>
                    <a:pt x="851" y="404"/>
                    <a:pt x="851" y="403"/>
                    <a:pt x="851" y="402"/>
                  </a:cubicBezTo>
                  <a:cubicBezTo>
                    <a:pt x="851" y="401"/>
                    <a:pt x="850" y="400"/>
                    <a:pt x="850" y="399"/>
                  </a:cubicBezTo>
                  <a:cubicBezTo>
                    <a:pt x="850" y="398"/>
                    <a:pt x="848" y="398"/>
                    <a:pt x="848" y="399"/>
                  </a:cubicBezTo>
                  <a:cubicBezTo>
                    <a:pt x="848" y="400"/>
                    <a:pt x="848" y="402"/>
                    <a:pt x="849" y="403"/>
                  </a:cubicBezTo>
                  <a:cubicBezTo>
                    <a:pt x="849" y="403"/>
                    <a:pt x="849" y="403"/>
                    <a:pt x="849" y="404"/>
                  </a:cubicBezTo>
                  <a:cubicBezTo>
                    <a:pt x="841" y="399"/>
                    <a:pt x="833" y="396"/>
                    <a:pt x="824" y="394"/>
                  </a:cubicBezTo>
                  <a:cubicBezTo>
                    <a:pt x="821" y="394"/>
                    <a:pt x="816" y="391"/>
                    <a:pt x="812" y="391"/>
                  </a:cubicBezTo>
                  <a:cubicBezTo>
                    <a:pt x="813" y="390"/>
                    <a:pt x="814" y="390"/>
                    <a:pt x="815" y="389"/>
                  </a:cubicBezTo>
                  <a:cubicBezTo>
                    <a:pt x="820" y="385"/>
                    <a:pt x="824" y="382"/>
                    <a:pt x="828" y="378"/>
                  </a:cubicBezTo>
                  <a:cubicBezTo>
                    <a:pt x="836" y="372"/>
                    <a:pt x="851" y="362"/>
                    <a:pt x="854" y="350"/>
                  </a:cubicBezTo>
                  <a:cubicBezTo>
                    <a:pt x="854" y="350"/>
                    <a:pt x="855" y="350"/>
                    <a:pt x="855" y="349"/>
                  </a:cubicBezTo>
                  <a:cubicBezTo>
                    <a:pt x="855" y="335"/>
                    <a:pt x="848" y="321"/>
                    <a:pt x="838" y="310"/>
                  </a:cubicBezTo>
                  <a:cubicBezTo>
                    <a:pt x="838" y="310"/>
                    <a:pt x="838" y="309"/>
                    <a:pt x="838" y="309"/>
                  </a:cubicBezTo>
                  <a:cubicBezTo>
                    <a:pt x="839" y="309"/>
                    <a:pt x="839" y="308"/>
                    <a:pt x="839" y="308"/>
                  </a:cubicBezTo>
                  <a:cubicBezTo>
                    <a:pt x="840" y="305"/>
                    <a:pt x="845" y="302"/>
                    <a:pt x="847" y="300"/>
                  </a:cubicBezTo>
                  <a:cubicBezTo>
                    <a:pt x="851" y="295"/>
                    <a:pt x="856" y="290"/>
                    <a:pt x="860" y="285"/>
                  </a:cubicBezTo>
                  <a:cubicBezTo>
                    <a:pt x="864" y="280"/>
                    <a:pt x="868" y="274"/>
                    <a:pt x="874" y="272"/>
                  </a:cubicBezTo>
                  <a:cubicBezTo>
                    <a:pt x="879" y="270"/>
                    <a:pt x="883" y="269"/>
                    <a:pt x="886" y="266"/>
                  </a:cubicBezTo>
                  <a:cubicBezTo>
                    <a:pt x="899" y="257"/>
                    <a:pt x="911" y="251"/>
                    <a:pt x="927" y="252"/>
                  </a:cubicBezTo>
                  <a:cubicBezTo>
                    <a:pt x="945" y="254"/>
                    <a:pt x="957" y="264"/>
                    <a:pt x="966" y="280"/>
                  </a:cubicBezTo>
                  <a:cubicBezTo>
                    <a:pt x="980" y="306"/>
                    <a:pt x="988" y="337"/>
                    <a:pt x="988" y="367"/>
                  </a:cubicBezTo>
                  <a:cubicBezTo>
                    <a:pt x="986" y="382"/>
                    <a:pt x="984" y="397"/>
                    <a:pt x="978" y="411"/>
                  </a:cubicBezTo>
                  <a:cubicBezTo>
                    <a:pt x="972" y="429"/>
                    <a:pt x="962" y="446"/>
                    <a:pt x="953" y="463"/>
                  </a:cubicBezTo>
                  <a:cubicBezTo>
                    <a:pt x="945" y="478"/>
                    <a:pt x="935" y="492"/>
                    <a:pt x="924" y="505"/>
                  </a:cubicBezTo>
                  <a:cubicBezTo>
                    <a:pt x="926" y="501"/>
                    <a:pt x="929" y="496"/>
                    <a:pt x="931" y="492"/>
                  </a:cubicBezTo>
                  <a:cubicBezTo>
                    <a:pt x="933" y="487"/>
                    <a:pt x="935" y="482"/>
                    <a:pt x="938" y="478"/>
                  </a:cubicBezTo>
                  <a:cubicBezTo>
                    <a:pt x="939" y="478"/>
                    <a:pt x="938" y="477"/>
                    <a:pt x="938" y="477"/>
                  </a:cubicBezTo>
                  <a:cubicBezTo>
                    <a:pt x="933" y="480"/>
                    <a:pt x="932" y="486"/>
                    <a:pt x="929" y="491"/>
                  </a:cubicBezTo>
                  <a:cubicBezTo>
                    <a:pt x="926" y="497"/>
                    <a:pt x="921" y="503"/>
                    <a:pt x="920" y="510"/>
                  </a:cubicBezTo>
                  <a:cubicBezTo>
                    <a:pt x="920" y="510"/>
                    <a:pt x="919" y="510"/>
                    <a:pt x="919" y="511"/>
                  </a:cubicBezTo>
                  <a:cubicBezTo>
                    <a:pt x="913" y="517"/>
                    <a:pt x="907" y="524"/>
                    <a:pt x="901" y="530"/>
                  </a:cubicBezTo>
                  <a:cubicBezTo>
                    <a:pt x="901" y="529"/>
                    <a:pt x="902" y="527"/>
                    <a:pt x="902" y="526"/>
                  </a:cubicBezTo>
                  <a:cubicBezTo>
                    <a:pt x="904" y="522"/>
                    <a:pt x="907" y="517"/>
                    <a:pt x="909" y="513"/>
                  </a:cubicBezTo>
                  <a:cubicBezTo>
                    <a:pt x="910" y="513"/>
                    <a:pt x="909" y="513"/>
                    <a:pt x="909" y="513"/>
                  </a:cubicBezTo>
                  <a:cubicBezTo>
                    <a:pt x="908" y="514"/>
                    <a:pt x="906" y="516"/>
                    <a:pt x="905" y="517"/>
                  </a:cubicBezTo>
                  <a:cubicBezTo>
                    <a:pt x="906" y="517"/>
                    <a:pt x="906" y="516"/>
                    <a:pt x="906" y="516"/>
                  </a:cubicBezTo>
                  <a:cubicBezTo>
                    <a:pt x="909" y="507"/>
                    <a:pt x="912" y="498"/>
                    <a:pt x="913" y="488"/>
                  </a:cubicBezTo>
                  <a:cubicBezTo>
                    <a:pt x="913" y="488"/>
                    <a:pt x="912" y="488"/>
                    <a:pt x="912" y="488"/>
                  </a:cubicBezTo>
                  <a:cubicBezTo>
                    <a:pt x="909" y="497"/>
                    <a:pt x="908" y="506"/>
                    <a:pt x="904" y="515"/>
                  </a:cubicBezTo>
                  <a:cubicBezTo>
                    <a:pt x="901" y="522"/>
                    <a:pt x="898" y="529"/>
                    <a:pt x="894" y="535"/>
                  </a:cubicBezTo>
                  <a:cubicBezTo>
                    <a:pt x="894" y="535"/>
                    <a:pt x="894" y="535"/>
                    <a:pt x="894" y="535"/>
                  </a:cubicBezTo>
                  <a:cubicBezTo>
                    <a:pt x="893" y="537"/>
                    <a:pt x="891" y="538"/>
                    <a:pt x="890" y="540"/>
                  </a:cubicBezTo>
                  <a:cubicBezTo>
                    <a:pt x="890" y="538"/>
                    <a:pt x="890" y="537"/>
                    <a:pt x="890" y="535"/>
                  </a:cubicBezTo>
                  <a:cubicBezTo>
                    <a:pt x="891" y="526"/>
                    <a:pt x="894" y="516"/>
                    <a:pt x="894" y="507"/>
                  </a:cubicBezTo>
                  <a:cubicBezTo>
                    <a:pt x="894" y="498"/>
                    <a:pt x="894" y="490"/>
                    <a:pt x="893" y="481"/>
                  </a:cubicBezTo>
                  <a:close/>
                  <a:moveTo>
                    <a:pt x="713" y="477"/>
                  </a:moveTo>
                  <a:cubicBezTo>
                    <a:pt x="712" y="474"/>
                    <a:pt x="712" y="471"/>
                    <a:pt x="711" y="468"/>
                  </a:cubicBezTo>
                  <a:cubicBezTo>
                    <a:pt x="710" y="459"/>
                    <a:pt x="714" y="450"/>
                    <a:pt x="715" y="441"/>
                  </a:cubicBezTo>
                  <a:cubicBezTo>
                    <a:pt x="716" y="435"/>
                    <a:pt x="717" y="429"/>
                    <a:pt x="721" y="424"/>
                  </a:cubicBezTo>
                  <a:cubicBezTo>
                    <a:pt x="724" y="421"/>
                    <a:pt x="728" y="418"/>
                    <a:pt x="731" y="416"/>
                  </a:cubicBezTo>
                  <a:cubicBezTo>
                    <a:pt x="735" y="415"/>
                    <a:pt x="739" y="414"/>
                    <a:pt x="742" y="414"/>
                  </a:cubicBezTo>
                  <a:cubicBezTo>
                    <a:pt x="740" y="414"/>
                    <a:pt x="738" y="415"/>
                    <a:pt x="737" y="416"/>
                  </a:cubicBezTo>
                  <a:cubicBezTo>
                    <a:pt x="733" y="418"/>
                    <a:pt x="729" y="421"/>
                    <a:pt x="726" y="424"/>
                  </a:cubicBezTo>
                  <a:cubicBezTo>
                    <a:pt x="720" y="433"/>
                    <a:pt x="716" y="443"/>
                    <a:pt x="714" y="454"/>
                  </a:cubicBezTo>
                  <a:cubicBezTo>
                    <a:pt x="713" y="461"/>
                    <a:pt x="712" y="469"/>
                    <a:pt x="713" y="477"/>
                  </a:cubicBezTo>
                  <a:close/>
                  <a:moveTo>
                    <a:pt x="712" y="421"/>
                  </a:moveTo>
                  <a:cubicBezTo>
                    <a:pt x="712" y="420"/>
                    <a:pt x="711" y="418"/>
                    <a:pt x="709" y="416"/>
                  </a:cubicBezTo>
                  <a:cubicBezTo>
                    <a:pt x="712" y="417"/>
                    <a:pt x="715" y="417"/>
                    <a:pt x="717" y="417"/>
                  </a:cubicBezTo>
                  <a:cubicBezTo>
                    <a:pt x="720" y="417"/>
                    <a:pt x="723" y="417"/>
                    <a:pt x="726" y="416"/>
                  </a:cubicBezTo>
                  <a:cubicBezTo>
                    <a:pt x="721" y="419"/>
                    <a:pt x="718" y="423"/>
                    <a:pt x="715" y="428"/>
                  </a:cubicBezTo>
                  <a:cubicBezTo>
                    <a:pt x="714" y="425"/>
                    <a:pt x="713" y="421"/>
                    <a:pt x="712" y="421"/>
                  </a:cubicBezTo>
                  <a:close/>
                  <a:moveTo>
                    <a:pt x="741" y="410"/>
                  </a:moveTo>
                  <a:cubicBezTo>
                    <a:pt x="728" y="413"/>
                    <a:pt x="715" y="413"/>
                    <a:pt x="702" y="412"/>
                  </a:cubicBezTo>
                  <a:cubicBezTo>
                    <a:pt x="695" y="411"/>
                    <a:pt x="689" y="411"/>
                    <a:pt x="682" y="410"/>
                  </a:cubicBezTo>
                  <a:cubicBezTo>
                    <a:pt x="676" y="409"/>
                    <a:pt x="670" y="409"/>
                    <a:pt x="664" y="407"/>
                  </a:cubicBezTo>
                  <a:cubicBezTo>
                    <a:pt x="653" y="404"/>
                    <a:pt x="644" y="398"/>
                    <a:pt x="636" y="390"/>
                  </a:cubicBezTo>
                  <a:cubicBezTo>
                    <a:pt x="632" y="386"/>
                    <a:pt x="626" y="379"/>
                    <a:pt x="620" y="383"/>
                  </a:cubicBezTo>
                  <a:cubicBezTo>
                    <a:pt x="619" y="383"/>
                    <a:pt x="619" y="384"/>
                    <a:pt x="620" y="384"/>
                  </a:cubicBezTo>
                  <a:cubicBezTo>
                    <a:pt x="628" y="385"/>
                    <a:pt x="633" y="393"/>
                    <a:pt x="639" y="399"/>
                  </a:cubicBezTo>
                  <a:cubicBezTo>
                    <a:pt x="638" y="398"/>
                    <a:pt x="637" y="398"/>
                    <a:pt x="635" y="397"/>
                  </a:cubicBezTo>
                  <a:cubicBezTo>
                    <a:pt x="634" y="396"/>
                    <a:pt x="633" y="396"/>
                    <a:pt x="632" y="396"/>
                  </a:cubicBezTo>
                  <a:cubicBezTo>
                    <a:pt x="631" y="396"/>
                    <a:pt x="631" y="396"/>
                    <a:pt x="631" y="396"/>
                  </a:cubicBezTo>
                  <a:cubicBezTo>
                    <a:pt x="630" y="399"/>
                    <a:pt x="636" y="399"/>
                    <a:pt x="637" y="400"/>
                  </a:cubicBezTo>
                  <a:cubicBezTo>
                    <a:pt x="640" y="402"/>
                    <a:pt x="643" y="404"/>
                    <a:pt x="646" y="406"/>
                  </a:cubicBezTo>
                  <a:cubicBezTo>
                    <a:pt x="647" y="406"/>
                    <a:pt x="647" y="405"/>
                    <a:pt x="647" y="405"/>
                  </a:cubicBezTo>
                  <a:cubicBezTo>
                    <a:pt x="647" y="405"/>
                    <a:pt x="647" y="404"/>
                    <a:pt x="646" y="404"/>
                  </a:cubicBezTo>
                  <a:cubicBezTo>
                    <a:pt x="656" y="409"/>
                    <a:pt x="665" y="412"/>
                    <a:pt x="676" y="413"/>
                  </a:cubicBezTo>
                  <a:cubicBezTo>
                    <a:pt x="685" y="414"/>
                    <a:pt x="695" y="415"/>
                    <a:pt x="704" y="416"/>
                  </a:cubicBezTo>
                  <a:cubicBezTo>
                    <a:pt x="705" y="417"/>
                    <a:pt x="706" y="417"/>
                    <a:pt x="707" y="418"/>
                  </a:cubicBezTo>
                  <a:cubicBezTo>
                    <a:pt x="709" y="420"/>
                    <a:pt x="710" y="422"/>
                    <a:pt x="711" y="424"/>
                  </a:cubicBezTo>
                  <a:cubicBezTo>
                    <a:pt x="712" y="425"/>
                    <a:pt x="713" y="429"/>
                    <a:pt x="714" y="430"/>
                  </a:cubicBezTo>
                  <a:cubicBezTo>
                    <a:pt x="714" y="431"/>
                    <a:pt x="713" y="432"/>
                    <a:pt x="713" y="433"/>
                  </a:cubicBezTo>
                  <a:cubicBezTo>
                    <a:pt x="712" y="439"/>
                    <a:pt x="712" y="444"/>
                    <a:pt x="710" y="450"/>
                  </a:cubicBezTo>
                  <a:cubicBezTo>
                    <a:pt x="709" y="454"/>
                    <a:pt x="708" y="459"/>
                    <a:pt x="707" y="463"/>
                  </a:cubicBezTo>
                  <a:cubicBezTo>
                    <a:pt x="702" y="472"/>
                    <a:pt x="691" y="476"/>
                    <a:pt x="683" y="480"/>
                  </a:cubicBezTo>
                  <a:cubicBezTo>
                    <a:pt x="671" y="485"/>
                    <a:pt x="660" y="489"/>
                    <a:pt x="648" y="494"/>
                  </a:cubicBezTo>
                  <a:cubicBezTo>
                    <a:pt x="642" y="496"/>
                    <a:pt x="636" y="499"/>
                    <a:pt x="630" y="500"/>
                  </a:cubicBezTo>
                  <a:cubicBezTo>
                    <a:pt x="624" y="501"/>
                    <a:pt x="619" y="501"/>
                    <a:pt x="613" y="502"/>
                  </a:cubicBezTo>
                  <a:cubicBezTo>
                    <a:pt x="601" y="503"/>
                    <a:pt x="590" y="500"/>
                    <a:pt x="581" y="493"/>
                  </a:cubicBezTo>
                  <a:cubicBezTo>
                    <a:pt x="572" y="487"/>
                    <a:pt x="563" y="477"/>
                    <a:pt x="557" y="468"/>
                  </a:cubicBezTo>
                  <a:cubicBezTo>
                    <a:pt x="550" y="457"/>
                    <a:pt x="547" y="445"/>
                    <a:pt x="543" y="434"/>
                  </a:cubicBezTo>
                  <a:cubicBezTo>
                    <a:pt x="539" y="423"/>
                    <a:pt x="536" y="412"/>
                    <a:pt x="540" y="401"/>
                  </a:cubicBezTo>
                  <a:cubicBezTo>
                    <a:pt x="542" y="395"/>
                    <a:pt x="543" y="389"/>
                    <a:pt x="545" y="383"/>
                  </a:cubicBezTo>
                  <a:cubicBezTo>
                    <a:pt x="547" y="378"/>
                    <a:pt x="550" y="375"/>
                    <a:pt x="553" y="371"/>
                  </a:cubicBezTo>
                  <a:cubicBezTo>
                    <a:pt x="560" y="366"/>
                    <a:pt x="567" y="360"/>
                    <a:pt x="576" y="360"/>
                  </a:cubicBezTo>
                  <a:cubicBezTo>
                    <a:pt x="583" y="360"/>
                    <a:pt x="589" y="361"/>
                    <a:pt x="595" y="364"/>
                  </a:cubicBezTo>
                  <a:cubicBezTo>
                    <a:pt x="598" y="365"/>
                    <a:pt x="601" y="367"/>
                    <a:pt x="604" y="368"/>
                  </a:cubicBezTo>
                  <a:cubicBezTo>
                    <a:pt x="606" y="369"/>
                    <a:pt x="607" y="370"/>
                    <a:pt x="609" y="370"/>
                  </a:cubicBezTo>
                  <a:cubicBezTo>
                    <a:pt x="609" y="370"/>
                    <a:pt x="609" y="370"/>
                    <a:pt x="609" y="370"/>
                  </a:cubicBezTo>
                  <a:cubicBezTo>
                    <a:pt x="608" y="371"/>
                    <a:pt x="607" y="372"/>
                    <a:pt x="607" y="373"/>
                  </a:cubicBezTo>
                  <a:cubicBezTo>
                    <a:pt x="606" y="375"/>
                    <a:pt x="605" y="378"/>
                    <a:pt x="605" y="380"/>
                  </a:cubicBezTo>
                  <a:cubicBezTo>
                    <a:pt x="593" y="374"/>
                    <a:pt x="579" y="385"/>
                    <a:pt x="567" y="386"/>
                  </a:cubicBezTo>
                  <a:cubicBezTo>
                    <a:pt x="566" y="386"/>
                    <a:pt x="566" y="388"/>
                    <a:pt x="567" y="388"/>
                  </a:cubicBezTo>
                  <a:cubicBezTo>
                    <a:pt x="573" y="387"/>
                    <a:pt x="579" y="384"/>
                    <a:pt x="584" y="383"/>
                  </a:cubicBezTo>
                  <a:cubicBezTo>
                    <a:pt x="591" y="381"/>
                    <a:pt x="598" y="380"/>
                    <a:pt x="604" y="381"/>
                  </a:cubicBezTo>
                  <a:cubicBezTo>
                    <a:pt x="605" y="381"/>
                    <a:pt x="605" y="381"/>
                    <a:pt x="605" y="381"/>
                  </a:cubicBezTo>
                  <a:cubicBezTo>
                    <a:pt x="605" y="381"/>
                    <a:pt x="605" y="382"/>
                    <a:pt x="605" y="383"/>
                  </a:cubicBezTo>
                  <a:cubicBezTo>
                    <a:pt x="604" y="383"/>
                    <a:pt x="604" y="383"/>
                    <a:pt x="603" y="384"/>
                  </a:cubicBezTo>
                  <a:cubicBezTo>
                    <a:pt x="602" y="386"/>
                    <a:pt x="601" y="389"/>
                    <a:pt x="601" y="391"/>
                  </a:cubicBezTo>
                  <a:cubicBezTo>
                    <a:pt x="595" y="392"/>
                    <a:pt x="592" y="397"/>
                    <a:pt x="587" y="400"/>
                  </a:cubicBezTo>
                  <a:cubicBezTo>
                    <a:pt x="583" y="402"/>
                    <a:pt x="581" y="404"/>
                    <a:pt x="578" y="407"/>
                  </a:cubicBezTo>
                  <a:cubicBezTo>
                    <a:pt x="576" y="409"/>
                    <a:pt x="574" y="410"/>
                    <a:pt x="571" y="412"/>
                  </a:cubicBezTo>
                  <a:cubicBezTo>
                    <a:pt x="571" y="412"/>
                    <a:pt x="571" y="412"/>
                    <a:pt x="570" y="412"/>
                  </a:cubicBezTo>
                  <a:cubicBezTo>
                    <a:pt x="570" y="413"/>
                    <a:pt x="569" y="414"/>
                    <a:pt x="568" y="414"/>
                  </a:cubicBezTo>
                  <a:cubicBezTo>
                    <a:pt x="567" y="415"/>
                    <a:pt x="569" y="418"/>
                    <a:pt x="571" y="416"/>
                  </a:cubicBezTo>
                  <a:cubicBezTo>
                    <a:pt x="574" y="413"/>
                    <a:pt x="577" y="410"/>
                    <a:pt x="581" y="407"/>
                  </a:cubicBezTo>
                  <a:cubicBezTo>
                    <a:pt x="583" y="406"/>
                    <a:pt x="585" y="404"/>
                    <a:pt x="587" y="402"/>
                  </a:cubicBezTo>
                  <a:cubicBezTo>
                    <a:pt x="590" y="398"/>
                    <a:pt x="596" y="393"/>
                    <a:pt x="601" y="391"/>
                  </a:cubicBezTo>
                  <a:cubicBezTo>
                    <a:pt x="602" y="392"/>
                    <a:pt x="602" y="392"/>
                    <a:pt x="602" y="393"/>
                  </a:cubicBezTo>
                  <a:cubicBezTo>
                    <a:pt x="599" y="395"/>
                    <a:pt x="597" y="398"/>
                    <a:pt x="595" y="401"/>
                  </a:cubicBezTo>
                  <a:cubicBezTo>
                    <a:pt x="595" y="401"/>
                    <a:pt x="595" y="401"/>
                    <a:pt x="596" y="401"/>
                  </a:cubicBezTo>
                  <a:cubicBezTo>
                    <a:pt x="598" y="399"/>
                    <a:pt x="600" y="396"/>
                    <a:pt x="602" y="394"/>
                  </a:cubicBezTo>
                  <a:cubicBezTo>
                    <a:pt x="603" y="394"/>
                    <a:pt x="603" y="395"/>
                    <a:pt x="604" y="395"/>
                  </a:cubicBezTo>
                  <a:cubicBezTo>
                    <a:pt x="602" y="397"/>
                    <a:pt x="601" y="400"/>
                    <a:pt x="600" y="403"/>
                  </a:cubicBezTo>
                  <a:cubicBezTo>
                    <a:pt x="600" y="403"/>
                    <a:pt x="600" y="403"/>
                    <a:pt x="600" y="403"/>
                  </a:cubicBezTo>
                  <a:cubicBezTo>
                    <a:pt x="601" y="400"/>
                    <a:pt x="603" y="398"/>
                    <a:pt x="605" y="396"/>
                  </a:cubicBezTo>
                  <a:cubicBezTo>
                    <a:pt x="606" y="397"/>
                    <a:pt x="608" y="397"/>
                    <a:pt x="610" y="397"/>
                  </a:cubicBezTo>
                  <a:cubicBezTo>
                    <a:pt x="612" y="397"/>
                    <a:pt x="614" y="397"/>
                    <a:pt x="617" y="397"/>
                  </a:cubicBezTo>
                  <a:cubicBezTo>
                    <a:pt x="617" y="397"/>
                    <a:pt x="617" y="397"/>
                    <a:pt x="617" y="397"/>
                  </a:cubicBezTo>
                  <a:cubicBezTo>
                    <a:pt x="617" y="404"/>
                    <a:pt x="621" y="410"/>
                    <a:pt x="625" y="414"/>
                  </a:cubicBezTo>
                  <a:cubicBezTo>
                    <a:pt x="631" y="421"/>
                    <a:pt x="637" y="428"/>
                    <a:pt x="644" y="433"/>
                  </a:cubicBezTo>
                  <a:cubicBezTo>
                    <a:pt x="644" y="434"/>
                    <a:pt x="645" y="433"/>
                    <a:pt x="644" y="433"/>
                  </a:cubicBezTo>
                  <a:cubicBezTo>
                    <a:pt x="638" y="428"/>
                    <a:pt x="633" y="421"/>
                    <a:pt x="628" y="415"/>
                  </a:cubicBezTo>
                  <a:cubicBezTo>
                    <a:pt x="626" y="412"/>
                    <a:pt x="623" y="410"/>
                    <a:pt x="622" y="407"/>
                  </a:cubicBezTo>
                  <a:cubicBezTo>
                    <a:pt x="620" y="404"/>
                    <a:pt x="620" y="401"/>
                    <a:pt x="619" y="398"/>
                  </a:cubicBezTo>
                  <a:cubicBezTo>
                    <a:pt x="619" y="398"/>
                    <a:pt x="619" y="398"/>
                    <a:pt x="619" y="398"/>
                  </a:cubicBezTo>
                  <a:cubicBezTo>
                    <a:pt x="619" y="398"/>
                    <a:pt x="619" y="397"/>
                    <a:pt x="619" y="397"/>
                  </a:cubicBezTo>
                  <a:cubicBezTo>
                    <a:pt x="619" y="397"/>
                    <a:pt x="618" y="397"/>
                    <a:pt x="618" y="397"/>
                  </a:cubicBezTo>
                  <a:cubicBezTo>
                    <a:pt x="619" y="396"/>
                    <a:pt x="620" y="396"/>
                    <a:pt x="622" y="396"/>
                  </a:cubicBezTo>
                  <a:cubicBezTo>
                    <a:pt x="622" y="398"/>
                    <a:pt x="623" y="400"/>
                    <a:pt x="625" y="401"/>
                  </a:cubicBezTo>
                  <a:cubicBezTo>
                    <a:pt x="626" y="404"/>
                    <a:pt x="629" y="405"/>
                    <a:pt x="630" y="406"/>
                  </a:cubicBezTo>
                  <a:cubicBezTo>
                    <a:pt x="630" y="407"/>
                    <a:pt x="631" y="406"/>
                    <a:pt x="631" y="406"/>
                  </a:cubicBezTo>
                  <a:cubicBezTo>
                    <a:pt x="629" y="405"/>
                    <a:pt x="628" y="403"/>
                    <a:pt x="627" y="401"/>
                  </a:cubicBezTo>
                  <a:cubicBezTo>
                    <a:pt x="625" y="399"/>
                    <a:pt x="624" y="398"/>
                    <a:pt x="623" y="396"/>
                  </a:cubicBezTo>
                  <a:cubicBezTo>
                    <a:pt x="624" y="396"/>
                    <a:pt x="625" y="395"/>
                    <a:pt x="625" y="395"/>
                  </a:cubicBezTo>
                  <a:cubicBezTo>
                    <a:pt x="625" y="396"/>
                    <a:pt x="625" y="396"/>
                    <a:pt x="626" y="397"/>
                  </a:cubicBezTo>
                  <a:cubicBezTo>
                    <a:pt x="632" y="405"/>
                    <a:pt x="641" y="409"/>
                    <a:pt x="651" y="412"/>
                  </a:cubicBezTo>
                  <a:cubicBezTo>
                    <a:pt x="651" y="412"/>
                    <a:pt x="651" y="412"/>
                    <a:pt x="651" y="412"/>
                  </a:cubicBezTo>
                  <a:cubicBezTo>
                    <a:pt x="641" y="409"/>
                    <a:pt x="634" y="402"/>
                    <a:pt x="627" y="395"/>
                  </a:cubicBezTo>
                  <a:cubicBezTo>
                    <a:pt x="627" y="395"/>
                    <a:pt x="627" y="395"/>
                    <a:pt x="627" y="395"/>
                  </a:cubicBezTo>
                  <a:cubicBezTo>
                    <a:pt x="628" y="394"/>
                    <a:pt x="629" y="394"/>
                    <a:pt x="630" y="394"/>
                  </a:cubicBezTo>
                  <a:cubicBezTo>
                    <a:pt x="631" y="393"/>
                    <a:pt x="631" y="392"/>
                    <a:pt x="630" y="392"/>
                  </a:cubicBezTo>
                  <a:cubicBezTo>
                    <a:pt x="626" y="392"/>
                    <a:pt x="622" y="392"/>
                    <a:pt x="619" y="393"/>
                  </a:cubicBezTo>
                  <a:cubicBezTo>
                    <a:pt x="615" y="393"/>
                    <a:pt x="612" y="393"/>
                    <a:pt x="610" y="390"/>
                  </a:cubicBezTo>
                  <a:cubicBezTo>
                    <a:pt x="608" y="387"/>
                    <a:pt x="607" y="383"/>
                    <a:pt x="608" y="380"/>
                  </a:cubicBezTo>
                  <a:cubicBezTo>
                    <a:pt x="610" y="372"/>
                    <a:pt x="619" y="365"/>
                    <a:pt x="627" y="371"/>
                  </a:cubicBezTo>
                  <a:cubicBezTo>
                    <a:pt x="631" y="374"/>
                    <a:pt x="634" y="378"/>
                    <a:pt x="639" y="380"/>
                  </a:cubicBezTo>
                  <a:cubicBezTo>
                    <a:pt x="643" y="382"/>
                    <a:pt x="648" y="382"/>
                    <a:pt x="652" y="383"/>
                  </a:cubicBezTo>
                  <a:cubicBezTo>
                    <a:pt x="665" y="384"/>
                    <a:pt x="677" y="388"/>
                    <a:pt x="689" y="392"/>
                  </a:cubicBezTo>
                  <a:cubicBezTo>
                    <a:pt x="700" y="394"/>
                    <a:pt x="711" y="398"/>
                    <a:pt x="722" y="400"/>
                  </a:cubicBezTo>
                  <a:cubicBezTo>
                    <a:pt x="731" y="401"/>
                    <a:pt x="741" y="399"/>
                    <a:pt x="750" y="398"/>
                  </a:cubicBezTo>
                  <a:cubicBezTo>
                    <a:pt x="758" y="397"/>
                    <a:pt x="766" y="395"/>
                    <a:pt x="774" y="394"/>
                  </a:cubicBezTo>
                  <a:cubicBezTo>
                    <a:pt x="778" y="393"/>
                    <a:pt x="785" y="392"/>
                    <a:pt x="787" y="388"/>
                  </a:cubicBezTo>
                  <a:cubicBezTo>
                    <a:pt x="787" y="387"/>
                    <a:pt x="786" y="386"/>
                    <a:pt x="786" y="387"/>
                  </a:cubicBezTo>
                  <a:cubicBezTo>
                    <a:pt x="784" y="390"/>
                    <a:pt x="778" y="390"/>
                    <a:pt x="775" y="391"/>
                  </a:cubicBezTo>
                  <a:cubicBezTo>
                    <a:pt x="771" y="392"/>
                    <a:pt x="767" y="392"/>
                    <a:pt x="764" y="393"/>
                  </a:cubicBezTo>
                  <a:cubicBezTo>
                    <a:pt x="758" y="394"/>
                    <a:pt x="752" y="395"/>
                    <a:pt x="746" y="395"/>
                  </a:cubicBezTo>
                  <a:cubicBezTo>
                    <a:pt x="740" y="396"/>
                    <a:pt x="733" y="397"/>
                    <a:pt x="727" y="396"/>
                  </a:cubicBezTo>
                  <a:cubicBezTo>
                    <a:pt x="720" y="396"/>
                    <a:pt x="712" y="394"/>
                    <a:pt x="705" y="392"/>
                  </a:cubicBezTo>
                  <a:cubicBezTo>
                    <a:pt x="709" y="392"/>
                    <a:pt x="712" y="391"/>
                    <a:pt x="715" y="390"/>
                  </a:cubicBezTo>
                  <a:cubicBezTo>
                    <a:pt x="723" y="388"/>
                    <a:pt x="731" y="387"/>
                    <a:pt x="740" y="387"/>
                  </a:cubicBezTo>
                  <a:cubicBezTo>
                    <a:pt x="740" y="387"/>
                    <a:pt x="740" y="386"/>
                    <a:pt x="740" y="386"/>
                  </a:cubicBezTo>
                  <a:cubicBezTo>
                    <a:pt x="733" y="385"/>
                    <a:pt x="727" y="386"/>
                    <a:pt x="721" y="388"/>
                  </a:cubicBezTo>
                  <a:cubicBezTo>
                    <a:pt x="717" y="389"/>
                    <a:pt x="712" y="390"/>
                    <a:pt x="707" y="390"/>
                  </a:cubicBezTo>
                  <a:cubicBezTo>
                    <a:pt x="704" y="390"/>
                    <a:pt x="700" y="389"/>
                    <a:pt x="697" y="390"/>
                  </a:cubicBezTo>
                  <a:cubicBezTo>
                    <a:pt x="694" y="389"/>
                    <a:pt x="691" y="388"/>
                    <a:pt x="688" y="387"/>
                  </a:cubicBezTo>
                  <a:cubicBezTo>
                    <a:pt x="688" y="387"/>
                    <a:pt x="688" y="387"/>
                    <a:pt x="688" y="387"/>
                  </a:cubicBezTo>
                  <a:cubicBezTo>
                    <a:pt x="690" y="387"/>
                    <a:pt x="693" y="386"/>
                    <a:pt x="695" y="386"/>
                  </a:cubicBezTo>
                  <a:cubicBezTo>
                    <a:pt x="706" y="385"/>
                    <a:pt x="716" y="383"/>
                    <a:pt x="726" y="381"/>
                  </a:cubicBezTo>
                  <a:cubicBezTo>
                    <a:pt x="727" y="381"/>
                    <a:pt x="727" y="380"/>
                    <a:pt x="726" y="380"/>
                  </a:cubicBezTo>
                  <a:cubicBezTo>
                    <a:pt x="717" y="382"/>
                    <a:pt x="708" y="384"/>
                    <a:pt x="698" y="384"/>
                  </a:cubicBezTo>
                  <a:cubicBezTo>
                    <a:pt x="694" y="384"/>
                    <a:pt x="690" y="385"/>
                    <a:pt x="686" y="385"/>
                  </a:cubicBezTo>
                  <a:cubicBezTo>
                    <a:pt x="683" y="385"/>
                    <a:pt x="680" y="384"/>
                    <a:pt x="678" y="383"/>
                  </a:cubicBezTo>
                  <a:cubicBezTo>
                    <a:pt x="678" y="383"/>
                    <a:pt x="679" y="383"/>
                    <a:pt x="680" y="383"/>
                  </a:cubicBezTo>
                  <a:cubicBezTo>
                    <a:pt x="687" y="382"/>
                    <a:pt x="694" y="380"/>
                    <a:pt x="701" y="378"/>
                  </a:cubicBezTo>
                  <a:cubicBezTo>
                    <a:pt x="717" y="375"/>
                    <a:pt x="732" y="370"/>
                    <a:pt x="748" y="367"/>
                  </a:cubicBezTo>
                  <a:cubicBezTo>
                    <a:pt x="749" y="366"/>
                    <a:pt x="748" y="366"/>
                    <a:pt x="748" y="366"/>
                  </a:cubicBezTo>
                  <a:cubicBezTo>
                    <a:pt x="740" y="366"/>
                    <a:pt x="734" y="369"/>
                    <a:pt x="726" y="371"/>
                  </a:cubicBezTo>
                  <a:cubicBezTo>
                    <a:pt x="718" y="372"/>
                    <a:pt x="711" y="375"/>
                    <a:pt x="703" y="376"/>
                  </a:cubicBezTo>
                  <a:cubicBezTo>
                    <a:pt x="695" y="377"/>
                    <a:pt x="688" y="379"/>
                    <a:pt x="681" y="380"/>
                  </a:cubicBezTo>
                  <a:cubicBezTo>
                    <a:pt x="675" y="381"/>
                    <a:pt x="669" y="380"/>
                    <a:pt x="664" y="379"/>
                  </a:cubicBezTo>
                  <a:cubicBezTo>
                    <a:pt x="667" y="378"/>
                    <a:pt x="670" y="378"/>
                    <a:pt x="673" y="377"/>
                  </a:cubicBezTo>
                  <a:cubicBezTo>
                    <a:pt x="678" y="376"/>
                    <a:pt x="684" y="377"/>
                    <a:pt x="689" y="375"/>
                  </a:cubicBezTo>
                  <a:cubicBezTo>
                    <a:pt x="694" y="374"/>
                    <a:pt x="699" y="372"/>
                    <a:pt x="704" y="371"/>
                  </a:cubicBezTo>
                  <a:cubicBezTo>
                    <a:pt x="705" y="371"/>
                    <a:pt x="704" y="370"/>
                    <a:pt x="704" y="370"/>
                  </a:cubicBezTo>
                  <a:cubicBezTo>
                    <a:pt x="694" y="372"/>
                    <a:pt x="684" y="374"/>
                    <a:pt x="674" y="375"/>
                  </a:cubicBezTo>
                  <a:cubicBezTo>
                    <a:pt x="675" y="375"/>
                    <a:pt x="676" y="374"/>
                    <a:pt x="677" y="374"/>
                  </a:cubicBezTo>
                  <a:cubicBezTo>
                    <a:pt x="687" y="369"/>
                    <a:pt x="698" y="363"/>
                    <a:pt x="709" y="359"/>
                  </a:cubicBezTo>
                  <a:cubicBezTo>
                    <a:pt x="710" y="359"/>
                    <a:pt x="710" y="359"/>
                    <a:pt x="709" y="359"/>
                  </a:cubicBezTo>
                  <a:cubicBezTo>
                    <a:pt x="690" y="363"/>
                    <a:pt x="674" y="378"/>
                    <a:pt x="654" y="376"/>
                  </a:cubicBezTo>
                  <a:cubicBezTo>
                    <a:pt x="654" y="376"/>
                    <a:pt x="654" y="377"/>
                    <a:pt x="653" y="377"/>
                  </a:cubicBezTo>
                  <a:cubicBezTo>
                    <a:pt x="652" y="377"/>
                    <a:pt x="651" y="377"/>
                    <a:pt x="650" y="377"/>
                  </a:cubicBezTo>
                  <a:cubicBezTo>
                    <a:pt x="657" y="376"/>
                    <a:pt x="664" y="374"/>
                    <a:pt x="670" y="371"/>
                  </a:cubicBezTo>
                  <a:cubicBezTo>
                    <a:pt x="680" y="368"/>
                    <a:pt x="689" y="364"/>
                    <a:pt x="698" y="360"/>
                  </a:cubicBezTo>
                  <a:cubicBezTo>
                    <a:pt x="718" y="351"/>
                    <a:pt x="738" y="342"/>
                    <a:pt x="760" y="338"/>
                  </a:cubicBezTo>
                  <a:cubicBezTo>
                    <a:pt x="761" y="337"/>
                    <a:pt x="760" y="336"/>
                    <a:pt x="760" y="336"/>
                  </a:cubicBezTo>
                  <a:cubicBezTo>
                    <a:pt x="739" y="340"/>
                    <a:pt x="720" y="349"/>
                    <a:pt x="701" y="357"/>
                  </a:cubicBezTo>
                  <a:cubicBezTo>
                    <a:pt x="691" y="361"/>
                    <a:pt x="681" y="365"/>
                    <a:pt x="671" y="369"/>
                  </a:cubicBezTo>
                  <a:cubicBezTo>
                    <a:pt x="663" y="371"/>
                    <a:pt x="655" y="373"/>
                    <a:pt x="647" y="375"/>
                  </a:cubicBezTo>
                  <a:cubicBezTo>
                    <a:pt x="647" y="374"/>
                    <a:pt x="647" y="374"/>
                    <a:pt x="647" y="374"/>
                  </a:cubicBezTo>
                  <a:cubicBezTo>
                    <a:pt x="654" y="373"/>
                    <a:pt x="661" y="370"/>
                    <a:pt x="667" y="367"/>
                  </a:cubicBezTo>
                  <a:cubicBezTo>
                    <a:pt x="680" y="362"/>
                    <a:pt x="691" y="352"/>
                    <a:pt x="705" y="349"/>
                  </a:cubicBezTo>
                  <a:cubicBezTo>
                    <a:pt x="705" y="349"/>
                    <a:pt x="705" y="349"/>
                    <a:pt x="705" y="349"/>
                  </a:cubicBezTo>
                  <a:cubicBezTo>
                    <a:pt x="698" y="350"/>
                    <a:pt x="693" y="352"/>
                    <a:pt x="687" y="356"/>
                  </a:cubicBezTo>
                  <a:cubicBezTo>
                    <a:pt x="679" y="360"/>
                    <a:pt x="671" y="364"/>
                    <a:pt x="663" y="367"/>
                  </a:cubicBezTo>
                  <a:cubicBezTo>
                    <a:pt x="661" y="368"/>
                    <a:pt x="658" y="369"/>
                    <a:pt x="656" y="369"/>
                  </a:cubicBezTo>
                  <a:cubicBezTo>
                    <a:pt x="658" y="368"/>
                    <a:pt x="661" y="366"/>
                    <a:pt x="663" y="365"/>
                  </a:cubicBezTo>
                  <a:cubicBezTo>
                    <a:pt x="663" y="365"/>
                    <a:pt x="663" y="365"/>
                    <a:pt x="663" y="365"/>
                  </a:cubicBezTo>
                  <a:cubicBezTo>
                    <a:pt x="660" y="366"/>
                    <a:pt x="657" y="366"/>
                    <a:pt x="654" y="367"/>
                  </a:cubicBezTo>
                  <a:cubicBezTo>
                    <a:pt x="651" y="369"/>
                    <a:pt x="648" y="370"/>
                    <a:pt x="644" y="371"/>
                  </a:cubicBezTo>
                  <a:cubicBezTo>
                    <a:pt x="644" y="371"/>
                    <a:pt x="644" y="371"/>
                    <a:pt x="643" y="371"/>
                  </a:cubicBezTo>
                  <a:cubicBezTo>
                    <a:pt x="647" y="369"/>
                    <a:pt x="650" y="367"/>
                    <a:pt x="654" y="365"/>
                  </a:cubicBezTo>
                  <a:cubicBezTo>
                    <a:pt x="659" y="362"/>
                    <a:pt x="664" y="359"/>
                    <a:pt x="668" y="355"/>
                  </a:cubicBezTo>
                  <a:cubicBezTo>
                    <a:pt x="677" y="349"/>
                    <a:pt x="687" y="343"/>
                    <a:pt x="697" y="338"/>
                  </a:cubicBezTo>
                  <a:cubicBezTo>
                    <a:pt x="698" y="338"/>
                    <a:pt x="697" y="337"/>
                    <a:pt x="696" y="337"/>
                  </a:cubicBezTo>
                  <a:cubicBezTo>
                    <a:pt x="686" y="342"/>
                    <a:pt x="675" y="347"/>
                    <a:pt x="665" y="354"/>
                  </a:cubicBezTo>
                  <a:cubicBezTo>
                    <a:pt x="660" y="358"/>
                    <a:pt x="655" y="361"/>
                    <a:pt x="649" y="364"/>
                  </a:cubicBezTo>
                  <a:cubicBezTo>
                    <a:pt x="648" y="365"/>
                    <a:pt x="647" y="366"/>
                    <a:pt x="646" y="366"/>
                  </a:cubicBezTo>
                  <a:cubicBezTo>
                    <a:pt x="646" y="366"/>
                    <a:pt x="646" y="366"/>
                    <a:pt x="647" y="365"/>
                  </a:cubicBezTo>
                  <a:cubicBezTo>
                    <a:pt x="649" y="364"/>
                    <a:pt x="651" y="362"/>
                    <a:pt x="653" y="361"/>
                  </a:cubicBezTo>
                  <a:cubicBezTo>
                    <a:pt x="658" y="358"/>
                    <a:pt x="663" y="355"/>
                    <a:pt x="668" y="351"/>
                  </a:cubicBezTo>
                  <a:cubicBezTo>
                    <a:pt x="677" y="344"/>
                    <a:pt x="685" y="335"/>
                    <a:pt x="696" y="330"/>
                  </a:cubicBezTo>
                  <a:cubicBezTo>
                    <a:pt x="697" y="329"/>
                    <a:pt x="696" y="328"/>
                    <a:pt x="696" y="329"/>
                  </a:cubicBezTo>
                  <a:cubicBezTo>
                    <a:pt x="683" y="334"/>
                    <a:pt x="674" y="344"/>
                    <a:pt x="663" y="351"/>
                  </a:cubicBezTo>
                  <a:cubicBezTo>
                    <a:pt x="659" y="354"/>
                    <a:pt x="654" y="356"/>
                    <a:pt x="650" y="359"/>
                  </a:cubicBezTo>
                  <a:cubicBezTo>
                    <a:pt x="650" y="359"/>
                    <a:pt x="650" y="359"/>
                    <a:pt x="650" y="359"/>
                  </a:cubicBezTo>
                  <a:cubicBezTo>
                    <a:pt x="655" y="355"/>
                    <a:pt x="660" y="351"/>
                    <a:pt x="666" y="347"/>
                  </a:cubicBezTo>
                  <a:cubicBezTo>
                    <a:pt x="676" y="340"/>
                    <a:pt x="685" y="332"/>
                    <a:pt x="695" y="324"/>
                  </a:cubicBezTo>
                  <a:cubicBezTo>
                    <a:pt x="705" y="316"/>
                    <a:pt x="716" y="308"/>
                    <a:pt x="725" y="298"/>
                  </a:cubicBezTo>
                  <a:cubicBezTo>
                    <a:pt x="729" y="293"/>
                    <a:pt x="733" y="287"/>
                    <a:pt x="738" y="283"/>
                  </a:cubicBezTo>
                  <a:cubicBezTo>
                    <a:pt x="741" y="282"/>
                    <a:pt x="743" y="280"/>
                    <a:pt x="745" y="278"/>
                  </a:cubicBezTo>
                  <a:cubicBezTo>
                    <a:pt x="745" y="278"/>
                    <a:pt x="746" y="278"/>
                    <a:pt x="746" y="278"/>
                  </a:cubicBezTo>
                  <a:cubicBezTo>
                    <a:pt x="758" y="276"/>
                    <a:pt x="768" y="279"/>
                    <a:pt x="779" y="281"/>
                  </a:cubicBezTo>
                  <a:cubicBezTo>
                    <a:pt x="788" y="284"/>
                    <a:pt x="796" y="285"/>
                    <a:pt x="804" y="289"/>
                  </a:cubicBezTo>
                  <a:cubicBezTo>
                    <a:pt x="804" y="289"/>
                    <a:pt x="805" y="289"/>
                    <a:pt x="805" y="289"/>
                  </a:cubicBezTo>
                  <a:cubicBezTo>
                    <a:pt x="807" y="290"/>
                    <a:pt x="808" y="291"/>
                    <a:pt x="810" y="292"/>
                  </a:cubicBezTo>
                  <a:cubicBezTo>
                    <a:pt x="828" y="302"/>
                    <a:pt x="847" y="320"/>
                    <a:pt x="852" y="341"/>
                  </a:cubicBezTo>
                  <a:cubicBezTo>
                    <a:pt x="852" y="342"/>
                    <a:pt x="852" y="342"/>
                    <a:pt x="852" y="342"/>
                  </a:cubicBezTo>
                  <a:cubicBezTo>
                    <a:pt x="854" y="351"/>
                    <a:pt x="846" y="359"/>
                    <a:pt x="839" y="365"/>
                  </a:cubicBezTo>
                  <a:cubicBezTo>
                    <a:pt x="832" y="371"/>
                    <a:pt x="825" y="377"/>
                    <a:pt x="817" y="382"/>
                  </a:cubicBezTo>
                  <a:cubicBezTo>
                    <a:pt x="806" y="391"/>
                    <a:pt x="792" y="397"/>
                    <a:pt x="778" y="402"/>
                  </a:cubicBezTo>
                  <a:cubicBezTo>
                    <a:pt x="766" y="406"/>
                    <a:pt x="754" y="407"/>
                    <a:pt x="741" y="410"/>
                  </a:cubicBezTo>
                  <a:close/>
                  <a:moveTo>
                    <a:pt x="521" y="621"/>
                  </a:moveTo>
                  <a:cubicBezTo>
                    <a:pt x="520" y="621"/>
                    <a:pt x="520" y="621"/>
                    <a:pt x="519" y="621"/>
                  </a:cubicBezTo>
                  <a:cubicBezTo>
                    <a:pt x="521" y="620"/>
                    <a:pt x="522" y="617"/>
                    <a:pt x="522" y="615"/>
                  </a:cubicBezTo>
                  <a:cubicBezTo>
                    <a:pt x="523" y="613"/>
                    <a:pt x="520" y="613"/>
                    <a:pt x="520" y="614"/>
                  </a:cubicBezTo>
                  <a:cubicBezTo>
                    <a:pt x="520" y="616"/>
                    <a:pt x="519" y="617"/>
                    <a:pt x="519" y="618"/>
                  </a:cubicBezTo>
                  <a:cubicBezTo>
                    <a:pt x="518" y="618"/>
                    <a:pt x="517" y="619"/>
                    <a:pt x="516" y="619"/>
                  </a:cubicBezTo>
                  <a:cubicBezTo>
                    <a:pt x="515" y="619"/>
                    <a:pt x="515" y="620"/>
                    <a:pt x="516" y="621"/>
                  </a:cubicBezTo>
                  <a:cubicBezTo>
                    <a:pt x="514" y="621"/>
                    <a:pt x="513" y="621"/>
                    <a:pt x="512" y="621"/>
                  </a:cubicBezTo>
                  <a:cubicBezTo>
                    <a:pt x="509" y="622"/>
                    <a:pt x="506" y="623"/>
                    <a:pt x="504" y="624"/>
                  </a:cubicBezTo>
                  <a:cubicBezTo>
                    <a:pt x="501" y="625"/>
                    <a:pt x="499" y="625"/>
                    <a:pt x="497" y="624"/>
                  </a:cubicBezTo>
                  <a:cubicBezTo>
                    <a:pt x="497" y="623"/>
                    <a:pt x="497" y="623"/>
                    <a:pt x="496" y="622"/>
                  </a:cubicBezTo>
                  <a:cubicBezTo>
                    <a:pt x="495" y="621"/>
                    <a:pt x="495" y="620"/>
                    <a:pt x="493" y="619"/>
                  </a:cubicBezTo>
                  <a:cubicBezTo>
                    <a:pt x="493" y="619"/>
                    <a:pt x="492" y="619"/>
                    <a:pt x="492" y="619"/>
                  </a:cubicBezTo>
                  <a:cubicBezTo>
                    <a:pt x="492" y="619"/>
                    <a:pt x="492" y="619"/>
                    <a:pt x="491" y="619"/>
                  </a:cubicBezTo>
                  <a:cubicBezTo>
                    <a:pt x="491" y="619"/>
                    <a:pt x="490" y="618"/>
                    <a:pt x="490" y="618"/>
                  </a:cubicBezTo>
                  <a:cubicBezTo>
                    <a:pt x="491" y="616"/>
                    <a:pt x="492" y="615"/>
                    <a:pt x="494" y="613"/>
                  </a:cubicBezTo>
                  <a:cubicBezTo>
                    <a:pt x="495" y="611"/>
                    <a:pt x="498" y="609"/>
                    <a:pt x="499" y="606"/>
                  </a:cubicBezTo>
                  <a:cubicBezTo>
                    <a:pt x="503" y="600"/>
                    <a:pt x="506" y="592"/>
                    <a:pt x="513" y="588"/>
                  </a:cubicBezTo>
                  <a:cubicBezTo>
                    <a:pt x="518" y="585"/>
                    <a:pt x="522" y="583"/>
                    <a:pt x="525" y="578"/>
                  </a:cubicBezTo>
                  <a:cubicBezTo>
                    <a:pt x="528" y="571"/>
                    <a:pt x="532" y="566"/>
                    <a:pt x="536" y="560"/>
                  </a:cubicBezTo>
                  <a:cubicBezTo>
                    <a:pt x="547" y="548"/>
                    <a:pt x="558" y="537"/>
                    <a:pt x="570" y="526"/>
                  </a:cubicBezTo>
                  <a:cubicBezTo>
                    <a:pt x="573" y="523"/>
                    <a:pt x="577" y="519"/>
                    <a:pt x="580" y="515"/>
                  </a:cubicBezTo>
                  <a:cubicBezTo>
                    <a:pt x="582" y="512"/>
                    <a:pt x="585" y="507"/>
                    <a:pt x="589" y="505"/>
                  </a:cubicBezTo>
                  <a:cubicBezTo>
                    <a:pt x="590" y="504"/>
                    <a:pt x="590" y="502"/>
                    <a:pt x="588" y="503"/>
                  </a:cubicBezTo>
                  <a:cubicBezTo>
                    <a:pt x="585" y="504"/>
                    <a:pt x="582" y="508"/>
                    <a:pt x="579" y="511"/>
                  </a:cubicBezTo>
                  <a:cubicBezTo>
                    <a:pt x="576" y="515"/>
                    <a:pt x="573" y="519"/>
                    <a:pt x="569" y="523"/>
                  </a:cubicBezTo>
                  <a:cubicBezTo>
                    <a:pt x="565" y="526"/>
                    <a:pt x="562" y="529"/>
                    <a:pt x="559" y="532"/>
                  </a:cubicBezTo>
                  <a:cubicBezTo>
                    <a:pt x="559" y="531"/>
                    <a:pt x="560" y="530"/>
                    <a:pt x="561" y="529"/>
                  </a:cubicBezTo>
                  <a:cubicBezTo>
                    <a:pt x="563" y="526"/>
                    <a:pt x="566" y="522"/>
                    <a:pt x="569" y="519"/>
                  </a:cubicBezTo>
                  <a:cubicBezTo>
                    <a:pt x="574" y="513"/>
                    <a:pt x="580" y="507"/>
                    <a:pt x="584" y="500"/>
                  </a:cubicBezTo>
                  <a:cubicBezTo>
                    <a:pt x="584" y="500"/>
                    <a:pt x="584" y="500"/>
                    <a:pt x="584" y="500"/>
                  </a:cubicBezTo>
                  <a:cubicBezTo>
                    <a:pt x="592" y="504"/>
                    <a:pt x="601" y="507"/>
                    <a:pt x="610" y="506"/>
                  </a:cubicBezTo>
                  <a:cubicBezTo>
                    <a:pt x="614" y="505"/>
                    <a:pt x="618" y="505"/>
                    <a:pt x="623" y="505"/>
                  </a:cubicBezTo>
                  <a:cubicBezTo>
                    <a:pt x="617" y="510"/>
                    <a:pt x="609" y="520"/>
                    <a:pt x="608" y="521"/>
                  </a:cubicBezTo>
                  <a:cubicBezTo>
                    <a:pt x="594" y="537"/>
                    <a:pt x="577" y="551"/>
                    <a:pt x="563" y="567"/>
                  </a:cubicBezTo>
                  <a:cubicBezTo>
                    <a:pt x="555" y="575"/>
                    <a:pt x="547" y="582"/>
                    <a:pt x="540" y="590"/>
                  </a:cubicBezTo>
                  <a:cubicBezTo>
                    <a:pt x="533" y="596"/>
                    <a:pt x="529" y="602"/>
                    <a:pt x="527" y="610"/>
                  </a:cubicBezTo>
                  <a:cubicBezTo>
                    <a:pt x="526" y="611"/>
                    <a:pt x="526" y="613"/>
                    <a:pt x="525" y="616"/>
                  </a:cubicBezTo>
                  <a:cubicBezTo>
                    <a:pt x="525" y="616"/>
                    <a:pt x="525" y="616"/>
                    <a:pt x="524" y="616"/>
                  </a:cubicBezTo>
                  <a:cubicBezTo>
                    <a:pt x="524" y="616"/>
                    <a:pt x="523" y="617"/>
                    <a:pt x="523" y="617"/>
                  </a:cubicBezTo>
                  <a:cubicBezTo>
                    <a:pt x="522" y="618"/>
                    <a:pt x="521" y="619"/>
                    <a:pt x="521" y="621"/>
                  </a:cubicBezTo>
                  <a:cubicBezTo>
                    <a:pt x="521" y="621"/>
                    <a:pt x="521" y="621"/>
                    <a:pt x="521" y="621"/>
                  </a:cubicBezTo>
                  <a:close/>
                  <a:moveTo>
                    <a:pt x="453" y="616"/>
                  </a:moveTo>
                  <a:cubicBezTo>
                    <a:pt x="451" y="615"/>
                    <a:pt x="449" y="613"/>
                    <a:pt x="448" y="612"/>
                  </a:cubicBezTo>
                  <a:cubicBezTo>
                    <a:pt x="448" y="611"/>
                    <a:pt x="448" y="610"/>
                    <a:pt x="447" y="610"/>
                  </a:cubicBezTo>
                  <a:cubicBezTo>
                    <a:pt x="450" y="612"/>
                    <a:pt x="453" y="613"/>
                    <a:pt x="457" y="614"/>
                  </a:cubicBezTo>
                  <a:cubicBezTo>
                    <a:pt x="458" y="615"/>
                    <a:pt x="459" y="616"/>
                    <a:pt x="460" y="617"/>
                  </a:cubicBezTo>
                  <a:cubicBezTo>
                    <a:pt x="465" y="619"/>
                    <a:pt x="471" y="620"/>
                    <a:pt x="476" y="622"/>
                  </a:cubicBezTo>
                  <a:cubicBezTo>
                    <a:pt x="482" y="624"/>
                    <a:pt x="486" y="624"/>
                    <a:pt x="492" y="622"/>
                  </a:cubicBezTo>
                  <a:cubicBezTo>
                    <a:pt x="492" y="622"/>
                    <a:pt x="492" y="622"/>
                    <a:pt x="492" y="622"/>
                  </a:cubicBezTo>
                  <a:cubicBezTo>
                    <a:pt x="492" y="623"/>
                    <a:pt x="493" y="623"/>
                    <a:pt x="493" y="624"/>
                  </a:cubicBezTo>
                  <a:cubicBezTo>
                    <a:pt x="494" y="628"/>
                    <a:pt x="498" y="630"/>
                    <a:pt x="503" y="629"/>
                  </a:cubicBezTo>
                  <a:cubicBezTo>
                    <a:pt x="506" y="628"/>
                    <a:pt x="508" y="627"/>
                    <a:pt x="511" y="625"/>
                  </a:cubicBezTo>
                  <a:cubicBezTo>
                    <a:pt x="513" y="625"/>
                    <a:pt x="515" y="625"/>
                    <a:pt x="517" y="625"/>
                  </a:cubicBezTo>
                  <a:cubicBezTo>
                    <a:pt x="518" y="634"/>
                    <a:pt x="509" y="640"/>
                    <a:pt x="501" y="639"/>
                  </a:cubicBezTo>
                  <a:cubicBezTo>
                    <a:pt x="492" y="639"/>
                    <a:pt x="484" y="635"/>
                    <a:pt x="476" y="632"/>
                  </a:cubicBezTo>
                  <a:cubicBezTo>
                    <a:pt x="472" y="630"/>
                    <a:pt x="468" y="628"/>
                    <a:pt x="464" y="626"/>
                  </a:cubicBezTo>
                  <a:cubicBezTo>
                    <a:pt x="461" y="624"/>
                    <a:pt x="458" y="621"/>
                    <a:pt x="454" y="619"/>
                  </a:cubicBezTo>
                  <a:cubicBezTo>
                    <a:pt x="454" y="619"/>
                    <a:pt x="453" y="619"/>
                    <a:pt x="453" y="619"/>
                  </a:cubicBezTo>
                  <a:cubicBezTo>
                    <a:pt x="454" y="618"/>
                    <a:pt x="454" y="617"/>
                    <a:pt x="453" y="616"/>
                  </a:cubicBezTo>
                  <a:close/>
                  <a:moveTo>
                    <a:pt x="360" y="549"/>
                  </a:moveTo>
                  <a:cubicBezTo>
                    <a:pt x="361" y="525"/>
                    <a:pt x="362" y="499"/>
                    <a:pt x="367" y="475"/>
                  </a:cubicBezTo>
                  <a:cubicBezTo>
                    <a:pt x="367" y="474"/>
                    <a:pt x="367" y="474"/>
                    <a:pt x="366" y="473"/>
                  </a:cubicBezTo>
                  <a:cubicBezTo>
                    <a:pt x="366" y="473"/>
                    <a:pt x="366" y="473"/>
                    <a:pt x="367" y="473"/>
                  </a:cubicBezTo>
                  <a:cubicBezTo>
                    <a:pt x="368" y="472"/>
                    <a:pt x="370" y="471"/>
                    <a:pt x="372" y="471"/>
                  </a:cubicBezTo>
                  <a:cubicBezTo>
                    <a:pt x="372" y="471"/>
                    <a:pt x="372" y="471"/>
                    <a:pt x="372" y="471"/>
                  </a:cubicBezTo>
                  <a:cubicBezTo>
                    <a:pt x="372" y="471"/>
                    <a:pt x="372" y="471"/>
                    <a:pt x="372" y="472"/>
                  </a:cubicBezTo>
                  <a:cubicBezTo>
                    <a:pt x="371" y="472"/>
                    <a:pt x="371" y="473"/>
                    <a:pt x="371" y="474"/>
                  </a:cubicBezTo>
                  <a:cubicBezTo>
                    <a:pt x="371" y="476"/>
                    <a:pt x="370" y="478"/>
                    <a:pt x="370" y="479"/>
                  </a:cubicBezTo>
                  <a:cubicBezTo>
                    <a:pt x="370" y="480"/>
                    <a:pt x="371" y="480"/>
                    <a:pt x="371" y="480"/>
                  </a:cubicBezTo>
                  <a:cubicBezTo>
                    <a:pt x="372" y="478"/>
                    <a:pt x="373" y="475"/>
                    <a:pt x="373" y="473"/>
                  </a:cubicBezTo>
                  <a:cubicBezTo>
                    <a:pt x="373" y="472"/>
                    <a:pt x="374" y="471"/>
                    <a:pt x="373" y="470"/>
                  </a:cubicBezTo>
                  <a:cubicBezTo>
                    <a:pt x="376" y="469"/>
                    <a:pt x="378" y="468"/>
                    <a:pt x="380" y="466"/>
                  </a:cubicBezTo>
                  <a:cubicBezTo>
                    <a:pt x="380" y="467"/>
                    <a:pt x="380" y="467"/>
                    <a:pt x="380" y="468"/>
                  </a:cubicBezTo>
                  <a:cubicBezTo>
                    <a:pt x="380" y="468"/>
                    <a:pt x="380" y="469"/>
                    <a:pt x="380" y="469"/>
                  </a:cubicBezTo>
                  <a:cubicBezTo>
                    <a:pt x="377" y="475"/>
                    <a:pt x="377" y="484"/>
                    <a:pt x="376" y="490"/>
                  </a:cubicBezTo>
                  <a:cubicBezTo>
                    <a:pt x="374" y="499"/>
                    <a:pt x="375" y="507"/>
                    <a:pt x="375" y="516"/>
                  </a:cubicBezTo>
                  <a:cubicBezTo>
                    <a:pt x="375" y="526"/>
                    <a:pt x="375" y="535"/>
                    <a:pt x="374" y="545"/>
                  </a:cubicBezTo>
                  <a:cubicBezTo>
                    <a:pt x="373" y="550"/>
                    <a:pt x="372" y="556"/>
                    <a:pt x="371" y="561"/>
                  </a:cubicBezTo>
                  <a:cubicBezTo>
                    <a:pt x="370" y="565"/>
                    <a:pt x="369" y="568"/>
                    <a:pt x="369" y="571"/>
                  </a:cubicBezTo>
                  <a:cubicBezTo>
                    <a:pt x="369" y="571"/>
                    <a:pt x="369" y="571"/>
                    <a:pt x="368" y="571"/>
                  </a:cubicBezTo>
                  <a:cubicBezTo>
                    <a:pt x="366" y="575"/>
                    <a:pt x="368" y="580"/>
                    <a:pt x="365" y="584"/>
                  </a:cubicBezTo>
                  <a:cubicBezTo>
                    <a:pt x="364" y="585"/>
                    <a:pt x="364" y="586"/>
                    <a:pt x="363" y="587"/>
                  </a:cubicBezTo>
                  <a:cubicBezTo>
                    <a:pt x="363" y="586"/>
                    <a:pt x="363" y="585"/>
                    <a:pt x="363" y="584"/>
                  </a:cubicBezTo>
                  <a:cubicBezTo>
                    <a:pt x="363" y="572"/>
                    <a:pt x="360" y="561"/>
                    <a:pt x="360" y="549"/>
                  </a:cubicBezTo>
                  <a:close/>
                  <a:moveTo>
                    <a:pt x="359" y="574"/>
                  </a:moveTo>
                  <a:cubicBezTo>
                    <a:pt x="360" y="581"/>
                    <a:pt x="361" y="587"/>
                    <a:pt x="357" y="593"/>
                  </a:cubicBezTo>
                  <a:cubicBezTo>
                    <a:pt x="356" y="594"/>
                    <a:pt x="355" y="595"/>
                    <a:pt x="355" y="596"/>
                  </a:cubicBezTo>
                  <a:cubicBezTo>
                    <a:pt x="354" y="596"/>
                    <a:pt x="353" y="597"/>
                    <a:pt x="352" y="598"/>
                  </a:cubicBezTo>
                  <a:cubicBezTo>
                    <a:pt x="351" y="598"/>
                    <a:pt x="351" y="599"/>
                    <a:pt x="350" y="599"/>
                  </a:cubicBezTo>
                  <a:cubicBezTo>
                    <a:pt x="350" y="599"/>
                    <a:pt x="349" y="599"/>
                    <a:pt x="349" y="599"/>
                  </a:cubicBezTo>
                  <a:cubicBezTo>
                    <a:pt x="349" y="598"/>
                    <a:pt x="349" y="596"/>
                    <a:pt x="349" y="595"/>
                  </a:cubicBezTo>
                  <a:cubicBezTo>
                    <a:pt x="350" y="595"/>
                    <a:pt x="350" y="596"/>
                    <a:pt x="350" y="596"/>
                  </a:cubicBezTo>
                  <a:cubicBezTo>
                    <a:pt x="350" y="596"/>
                    <a:pt x="351" y="596"/>
                    <a:pt x="351" y="595"/>
                  </a:cubicBezTo>
                  <a:cubicBezTo>
                    <a:pt x="351" y="591"/>
                    <a:pt x="352" y="587"/>
                    <a:pt x="352" y="582"/>
                  </a:cubicBezTo>
                  <a:cubicBezTo>
                    <a:pt x="351" y="579"/>
                    <a:pt x="351" y="576"/>
                    <a:pt x="350" y="573"/>
                  </a:cubicBezTo>
                  <a:cubicBezTo>
                    <a:pt x="351" y="575"/>
                    <a:pt x="352" y="577"/>
                    <a:pt x="352" y="580"/>
                  </a:cubicBezTo>
                  <a:cubicBezTo>
                    <a:pt x="352" y="583"/>
                    <a:pt x="352" y="587"/>
                    <a:pt x="352" y="590"/>
                  </a:cubicBezTo>
                  <a:cubicBezTo>
                    <a:pt x="352" y="591"/>
                    <a:pt x="353" y="591"/>
                    <a:pt x="353" y="590"/>
                  </a:cubicBezTo>
                  <a:cubicBezTo>
                    <a:pt x="353" y="586"/>
                    <a:pt x="353" y="582"/>
                    <a:pt x="353" y="578"/>
                  </a:cubicBezTo>
                  <a:cubicBezTo>
                    <a:pt x="352" y="574"/>
                    <a:pt x="352" y="571"/>
                    <a:pt x="350" y="568"/>
                  </a:cubicBezTo>
                  <a:cubicBezTo>
                    <a:pt x="350" y="568"/>
                    <a:pt x="349" y="568"/>
                    <a:pt x="349" y="568"/>
                  </a:cubicBezTo>
                  <a:cubicBezTo>
                    <a:pt x="349" y="567"/>
                    <a:pt x="349" y="566"/>
                    <a:pt x="349" y="565"/>
                  </a:cubicBezTo>
                  <a:cubicBezTo>
                    <a:pt x="348" y="562"/>
                    <a:pt x="348" y="558"/>
                    <a:pt x="348" y="554"/>
                  </a:cubicBezTo>
                  <a:cubicBezTo>
                    <a:pt x="347" y="551"/>
                    <a:pt x="348" y="548"/>
                    <a:pt x="347" y="544"/>
                  </a:cubicBezTo>
                  <a:cubicBezTo>
                    <a:pt x="347" y="538"/>
                    <a:pt x="347" y="532"/>
                    <a:pt x="346" y="526"/>
                  </a:cubicBezTo>
                  <a:cubicBezTo>
                    <a:pt x="346" y="525"/>
                    <a:pt x="345" y="525"/>
                    <a:pt x="345" y="526"/>
                  </a:cubicBezTo>
                  <a:cubicBezTo>
                    <a:pt x="345" y="533"/>
                    <a:pt x="344" y="540"/>
                    <a:pt x="346" y="547"/>
                  </a:cubicBezTo>
                  <a:cubicBezTo>
                    <a:pt x="347" y="553"/>
                    <a:pt x="346" y="561"/>
                    <a:pt x="347" y="567"/>
                  </a:cubicBezTo>
                  <a:cubicBezTo>
                    <a:pt x="347" y="574"/>
                    <a:pt x="350" y="580"/>
                    <a:pt x="349" y="586"/>
                  </a:cubicBezTo>
                  <a:cubicBezTo>
                    <a:pt x="349" y="587"/>
                    <a:pt x="349" y="588"/>
                    <a:pt x="349" y="590"/>
                  </a:cubicBezTo>
                  <a:cubicBezTo>
                    <a:pt x="349" y="589"/>
                    <a:pt x="349" y="589"/>
                    <a:pt x="349" y="588"/>
                  </a:cubicBezTo>
                  <a:cubicBezTo>
                    <a:pt x="347" y="584"/>
                    <a:pt x="345" y="579"/>
                    <a:pt x="344" y="575"/>
                  </a:cubicBezTo>
                  <a:cubicBezTo>
                    <a:pt x="342" y="564"/>
                    <a:pt x="340" y="552"/>
                    <a:pt x="340" y="541"/>
                  </a:cubicBezTo>
                  <a:cubicBezTo>
                    <a:pt x="340" y="522"/>
                    <a:pt x="344" y="504"/>
                    <a:pt x="340" y="485"/>
                  </a:cubicBezTo>
                  <a:cubicBezTo>
                    <a:pt x="340" y="485"/>
                    <a:pt x="341" y="485"/>
                    <a:pt x="341" y="485"/>
                  </a:cubicBezTo>
                  <a:cubicBezTo>
                    <a:pt x="349" y="482"/>
                    <a:pt x="356" y="478"/>
                    <a:pt x="364" y="474"/>
                  </a:cubicBezTo>
                  <a:cubicBezTo>
                    <a:pt x="361" y="484"/>
                    <a:pt x="360" y="496"/>
                    <a:pt x="359" y="506"/>
                  </a:cubicBezTo>
                  <a:cubicBezTo>
                    <a:pt x="359" y="518"/>
                    <a:pt x="358" y="530"/>
                    <a:pt x="357" y="542"/>
                  </a:cubicBezTo>
                  <a:cubicBezTo>
                    <a:pt x="357" y="553"/>
                    <a:pt x="358" y="563"/>
                    <a:pt x="359" y="574"/>
                  </a:cubicBezTo>
                  <a:close/>
                  <a:moveTo>
                    <a:pt x="323" y="576"/>
                  </a:moveTo>
                  <a:cubicBezTo>
                    <a:pt x="323" y="576"/>
                    <a:pt x="323" y="576"/>
                    <a:pt x="323" y="576"/>
                  </a:cubicBezTo>
                  <a:cubicBezTo>
                    <a:pt x="322" y="577"/>
                    <a:pt x="322" y="577"/>
                    <a:pt x="321" y="578"/>
                  </a:cubicBezTo>
                  <a:cubicBezTo>
                    <a:pt x="320" y="578"/>
                    <a:pt x="320" y="579"/>
                    <a:pt x="319" y="579"/>
                  </a:cubicBezTo>
                  <a:cubicBezTo>
                    <a:pt x="319" y="579"/>
                    <a:pt x="319" y="579"/>
                    <a:pt x="319" y="579"/>
                  </a:cubicBezTo>
                  <a:cubicBezTo>
                    <a:pt x="311" y="566"/>
                    <a:pt x="307" y="551"/>
                    <a:pt x="302" y="537"/>
                  </a:cubicBezTo>
                  <a:cubicBezTo>
                    <a:pt x="297" y="523"/>
                    <a:pt x="291" y="509"/>
                    <a:pt x="286" y="495"/>
                  </a:cubicBezTo>
                  <a:cubicBezTo>
                    <a:pt x="282" y="486"/>
                    <a:pt x="277" y="478"/>
                    <a:pt x="272" y="469"/>
                  </a:cubicBezTo>
                  <a:cubicBezTo>
                    <a:pt x="274" y="471"/>
                    <a:pt x="276" y="473"/>
                    <a:pt x="279" y="475"/>
                  </a:cubicBezTo>
                  <a:cubicBezTo>
                    <a:pt x="286" y="480"/>
                    <a:pt x="294" y="484"/>
                    <a:pt x="303" y="487"/>
                  </a:cubicBezTo>
                  <a:cubicBezTo>
                    <a:pt x="303" y="487"/>
                    <a:pt x="303" y="487"/>
                    <a:pt x="303" y="487"/>
                  </a:cubicBezTo>
                  <a:cubicBezTo>
                    <a:pt x="303" y="491"/>
                    <a:pt x="304" y="495"/>
                    <a:pt x="305" y="499"/>
                  </a:cubicBezTo>
                  <a:cubicBezTo>
                    <a:pt x="305" y="503"/>
                    <a:pt x="306" y="506"/>
                    <a:pt x="307" y="510"/>
                  </a:cubicBezTo>
                  <a:cubicBezTo>
                    <a:pt x="309" y="517"/>
                    <a:pt x="313" y="524"/>
                    <a:pt x="316" y="531"/>
                  </a:cubicBezTo>
                  <a:cubicBezTo>
                    <a:pt x="321" y="545"/>
                    <a:pt x="326" y="560"/>
                    <a:pt x="336" y="571"/>
                  </a:cubicBezTo>
                  <a:cubicBezTo>
                    <a:pt x="335" y="571"/>
                    <a:pt x="334" y="570"/>
                    <a:pt x="333" y="570"/>
                  </a:cubicBezTo>
                  <a:cubicBezTo>
                    <a:pt x="330" y="570"/>
                    <a:pt x="327" y="571"/>
                    <a:pt x="325" y="573"/>
                  </a:cubicBezTo>
                  <a:cubicBezTo>
                    <a:pt x="325" y="574"/>
                    <a:pt x="324" y="574"/>
                    <a:pt x="324" y="575"/>
                  </a:cubicBezTo>
                  <a:cubicBezTo>
                    <a:pt x="323" y="574"/>
                    <a:pt x="323" y="574"/>
                    <a:pt x="322" y="574"/>
                  </a:cubicBezTo>
                  <a:cubicBezTo>
                    <a:pt x="322" y="574"/>
                    <a:pt x="321" y="574"/>
                    <a:pt x="322" y="574"/>
                  </a:cubicBezTo>
                  <a:cubicBezTo>
                    <a:pt x="322" y="575"/>
                    <a:pt x="322" y="575"/>
                    <a:pt x="323" y="576"/>
                  </a:cubicBezTo>
                  <a:close/>
                  <a:moveTo>
                    <a:pt x="176" y="253"/>
                  </a:moveTo>
                  <a:cubicBezTo>
                    <a:pt x="172" y="261"/>
                    <a:pt x="166" y="272"/>
                    <a:pt x="168" y="281"/>
                  </a:cubicBezTo>
                  <a:cubicBezTo>
                    <a:pt x="167" y="278"/>
                    <a:pt x="166" y="274"/>
                    <a:pt x="165" y="270"/>
                  </a:cubicBezTo>
                  <a:cubicBezTo>
                    <a:pt x="165" y="271"/>
                    <a:pt x="166" y="271"/>
                    <a:pt x="167" y="271"/>
                  </a:cubicBezTo>
                  <a:cubicBezTo>
                    <a:pt x="167" y="272"/>
                    <a:pt x="167" y="271"/>
                    <a:pt x="167" y="271"/>
                  </a:cubicBezTo>
                  <a:cubicBezTo>
                    <a:pt x="167" y="269"/>
                    <a:pt x="165" y="267"/>
                    <a:pt x="165" y="265"/>
                  </a:cubicBezTo>
                  <a:cubicBezTo>
                    <a:pt x="166" y="262"/>
                    <a:pt x="166" y="259"/>
                    <a:pt x="167" y="256"/>
                  </a:cubicBezTo>
                  <a:cubicBezTo>
                    <a:pt x="168" y="251"/>
                    <a:pt x="170" y="245"/>
                    <a:pt x="173" y="241"/>
                  </a:cubicBezTo>
                  <a:cubicBezTo>
                    <a:pt x="174" y="241"/>
                    <a:pt x="173" y="241"/>
                    <a:pt x="173" y="241"/>
                  </a:cubicBezTo>
                  <a:cubicBezTo>
                    <a:pt x="169" y="246"/>
                    <a:pt x="167" y="252"/>
                    <a:pt x="165" y="258"/>
                  </a:cubicBezTo>
                  <a:cubicBezTo>
                    <a:pt x="165" y="258"/>
                    <a:pt x="165" y="258"/>
                    <a:pt x="165" y="259"/>
                  </a:cubicBezTo>
                  <a:cubicBezTo>
                    <a:pt x="164" y="257"/>
                    <a:pt x="164" y="256"/>
                    <a:pt x="164" y="255"/>
                  </a:cubicBezTo>
                  <a:cubicBezTo>
                    <a:pt x="164" y="252"/>
                    <a:pt x="164" y="249"/>
                    <a:pt x="165" y="246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4"/>
                    <a:pt x="165" y="244"/>
                    <a:pt x="165" y="244"/>
                  </a:cubicBezTo>
                  <a:cubicBezTo>
                    <a:pt x="167" y="237"/>
                    <a:pt x="170" y="232"/>
                    <a:pt x="174" y="226"/>
                  </a:cubicBezTo>
                  <a:cubicBezTo>
                    <a:pt x="174" y="226"/>
                    <a:pt x="173" y="226"/>
                    <a:pt x="173" y="226"/>
                  </a:cubicBezTo>
                  <a:cubicBezTo>
                    <a:pt x="170" y="229"/>
                    <a:pt x="167" y="234"/>
                    <a:pt x="165" y="239"/>
                  </a:cubicBezTo>
                  <a:cubicBezTo>
                    <a:pt x="165" y="237"/>
                    <a:pt x="165" y="236"/>
                    <a:pt x="165" y="234"/>
                  </a:cubicBezTo>
                  <a:cubicBezTo>
                    <a:pt x="165" y="230"/>
                    <a:pt x="166" y="226"/>
                    <a:pt x="166" y="222"/>
                  </a:cubicBezTo>
                  <a:cubicBezTo>
                    <a:pt x="166" y="221"/>
                    <a:pt x="164" y="221"/>
                    <a:pt x="164" y="222"/>
                  </a:cubicBezTo>
                  <a:cubicBezTo>
                    <a:pt x="164" y="224"/>
                    <a:pt x="164" y="227"/>
                    <a:pt x="164" y="229"/>
                  </a:cubicBezTo>
                  <a:cubicBezTo>
                    <a:pt x="164" y="231"/>
                    <a:pt x="163" y="233"/>
                    <a:pt x="163" y="235"/>
                  </a:cubicBezTo>
                  <a:cubicBezTo>
                    <a:pt x="163" y="238"/>
                    <a:pt x="163" y="241"/>
                    <a:pt x="164" y="244"/>
                  </a:cubicBezTo>
                  <a:cubicBezTo>
                    <a:pt x="164" y="245"/>
                    <a:pt x="163" y="247"/>
                    <a:pt x="163" y="248"/>
                  </a:cubicBezTo>
                  <a:cubicBezTo>
                    <a:pt x="163" y="250"/>
                    <a:pt x="162" y="253"/>
                    <a:pt x="162" y="257"/>
                  </a:cubicBezTo>
                  <a:cubicBezTo>
                    <a:pt x="161" y="250"/>
                    <a:pt x="160" y="244"/>
                    <a:pt x="160" y="237"/>
                  </a:cubicBezTo>
                  <a:cubicBezTo>
                    <a:pt x="161" y="233"/>
                    <a:pt x="161" y="229"/>
                    <a:pt x="159" y="226"/>
                  </a:cubicBezTo>
                  <a:cubicBezTo>
                    <a:pt x="156" y="222"/>
                    <a:pt x="152" y="218"/>
                    <a:pt x="151" y="212"/>
                  </a:cubicBezTo>
                  <a:cubicBezTo>
                    <a:pt x="151" y="204"/>
                    <a:pt x="151" y="198"/>
                    <a:pt x="146" y="190"/>
                  </a:cubicBezTo>
                  <a:cubicBezTo>
                    <a:pt x="144" y="187"/>
                    <a:pt x="141" y="183"/>
                    <a:pt x="140" y="179"/>
                  </a:cubicBezTo>
                  <a:cubicBezTo>
                    <a:pt x="139" y="178"/>
                    <a:pt x="138" y="170"/>
                    <a:pt x="141" y="171"/>
                  </a:cubicBezTo>
                  <a:cubicBezTo>
                    <a:pt x="143" y="171"/>
                    <a:pt x="144" y="172"/>
                    <a:pt x="146" y="173"/>
                  </a:cubicBezTo>
                  <a:cubicBezTo>
                    <a:pt x="151" y="175"/>
                    <a:pt x="158" y="178"/>
                    <a:pt x="160" y="184"/>
                  </a:cubicBezTo>
                  <a:cubicBezTo>
                    <a:pt x="161" y="186"/>
                    <a:pt x="162" y="189"/>
                    <a:pt x="164" y="190"/>
                  </a:cubicBezTo>
                  <a:cubicBezTo>
                    <a:pt x="164" y="192"/>
                    <a:pt x="166" y="194"/>
                    <a:pt x="166" y="195"/>
                  </a:cubicBezTo>
                  <a:cubicBezTo>
                    <a:pt x="167" y="197"/>
                    <a:pt x="168" y="199"/>
                    <a:pt x="169" y="200"/>
                  </a:cubicBezTo>
                  <a:cubicBezTo>
                    <a:pt x="170" y="202"/>
                    <a:pt x="170" y="203"/>
                    <a:pt x="171" y="205"/>
                  </a:cubicBezTo>
                  <a:cubicBezTo>
                    <a:pt x="172" y="213"/>
                    <a:pt x="178" y="221"/>
                    <a:pt x="180" y="229"/>
                  </a:cubicBezTo>
                  <a:cubicBezTo>
                    <a:pt x="181" y="233"/>
                    <a:pt x="182" y="238"/>
                    <a:pt x="183" y="242"/>
                  </a:cubicBezTo>
                  <a:cubicBezTo>
                    <a:pt x="184" y="247"/>
                    <a:pt x="184" y="251"/>
                    <a:pt x="185" y="256"/>
                  </a:cubicBezTo>
                  <a:cubicBezTo>
                    <a:pt x="185" y="256"/>
                    <a:pt x="185" y="256"/>
                    <a:pt x="185" y="256"/>
                  </a:cubicBezTo>
                  <a:cubicBezTo>
                    <a:pt x="184" y="258"/>
                    <a:pt x="182" y="260"/>
                    <a:pt x="181" y="263"/>
                  </a:cubicBezTo>
                  <a:cubicBezTo>
                    <a:pt x="179" y="267"/>
                    <a:pt x="179" y="271"/>
                    <a:pt x="179" y="275"/>
                  </a:cubicBezTo>
                  <a:cubicBezTo>
                    <a:pt x="177" y="287"/>
                    <a:pt x="178" y="301"/>
                    <a:pt x="180" y="312"/>
                  </a:cubicBezTo>
                  <a:cubicBezTo>
                    <a:pt x="181" y="318"/>
                    <a:pt x="182" y="325"/>
                    <a:pt x="184" y="331"/>
                  </a:cubicBezTo>
                  <a:cubicBezTo>
                    <a:pt x="179" y="322"/>
                    <a:pt x="178" y="312"/>
                    <a:pt x="174" y="303"/>
                  </a:cubicBezTo>
                  <a:cubicBezTo>
                    <a:pt x="173" y="297"/>
                    <a:pt x="171" y="291"/>
                    <a:pt x="169" y="286"/>
                  </a:cubicBezTo>
                  <a:cubicBezTo>
                    <a:pt x="169" y="286"/>
                    <a:pt x="170" y="286"/>
                    <a:pt x="170" y="285"/>
                  </a:cubicBezTo>
                  <a:cubicBezTo>
                    <a:pt x="170" y="280"/>
                    <a:pt x="170" y="275"/>
                    <a:pt x="171" y="270"/>
                  </a:cubicBezTo>
                  <a:cubicBezTo>
                    <a:pt x="172" y="264"/>
                    <a:pt x="174" y="258"/>
                    <a:pt x="176" y="253"/>
                  </a:cubicBezTo>
                  <a:cubicBezTo>
                    <a:pt x="176" y="253"/>
                    <a:pt x="176" y="253"/>
                    <a:pt x="176" y="253"/>
                  </a:cubicBezTo>
                  <a:close/>
                  <a:moveTo>
                    <a:pt x="157" y="248"/>
                  </a:moveTo>
                  <a:cubicBezTo>
                    <a:pt x="158" y="254"/>
                    <a:pt x="159" y="260"/>
                    <a:pt x="160" y="266"/>
                  </a:cubicBezTo>
                  <a:cubicBezTo>
                    <a:pt x="162" y="271"/>
                    <a:pt x="163" y="276"/>
                    <a:pt x="165" y="281"/>
                  </a:cubicBezTo>
                  <a:cubicBezTo>
                    <a:pt x="163" y="278"/>
                    <a:pt x="162" y="275"/>
                    <a:pt x="161" y="273"/>
                  </a:cubicBezTo>
                  <a:cubicBezTo>
                    <a:pt x="157" y="261"/>
                    <a:pt x="152" y="250"/>
                    <a:pt x="148" y="238"/>
                  </a:cubicBezTo>
                  <a:cubicBezTo>
                    <a:pt x="140" y="219"/>
                    <a:pt x="131" y="197"/>
                    <a:pt x="136" y="176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7" y="186"/>
                    <a:pt x="145" y="191"/>
                    <a:pt x="147" y="200"/>
                  </a:cubicBezTo>
                  <a:cubicBezTo>
                    <a:pt x="148" y="205"/>
                    <a:pt x="147" y="211"/>
                    <a:pt x="149" y="216"/>
                  </a:cubicBezTo>
                  <a:cubicBezTo>
                    <a:pt x="150" y="221"/>
                    <a:pt x="156" y="225"/>
                    <a:pt x="157" y="230"/>
                  </a:cubicBezTo>
                  <a:cubicBezTo>
                    <a:pt x="158" y="236"/>
                    <a:pt x="157" y="242"/>
                    <a:pt x="157" y="248"/>
                  </a:cubicBezTo>
                  <a:close/>
                  <a:moveTo>
                    <a:pt x="163" y="261"/>
                  </a:moveTo>
                  <a:cubicBezTo>
                    <a:pt x="163" y="261"/>
                    <a:pt x="163" y="262"/>
                    <a:pt x="164" y="263"/>
                  </a:cubicBezTo>
                  <a:cubicBezTo>
                    <a:pt x="164" y="264"/>
                    <a:pt x="164" y="265"/>
                    <a:pt x="164" y="266"/>
                  </a:cubicBezTo>
                  <a:cubicBezTo>
                    <a:pt x="163" y="264"/>
                    <a:pt x="163" y="262"/>
                    <a:pt x="163" y="261"/>
                  </a:cubicBezTo>
                  <a:close/>
                  <a:moveTo>
                    <a:pt x="213" y="192"/>
                  </a:moveTo>
                  <a:cubicBezTo>
                    <a:pt x="206" y="196"/>
                    <a:pt x="200" y="201"/>
                    <a:pt x="196" y="208"/>
                  </a:cubicBezTo>
                  <a:cubicBezTo>
                    <a:pt x="194" y="213"/>
                    <a:pt x="192" y="218"/>
                    <a:pt x="192" y="223"/>
                  </a:cubicBezTo>
                  <a:cubicBezTo>
                    <a:pt x="190" y="220"/>
                    <a:pt x="189" y="218"/>
                    <a:pt x="187" y="215"/>
                  </a:cubicBezTo>
                  <a:cubicBezTo>
                    <a:pt x="184" y="210"/>
                    <a:pt x="183" y="204"/>
                    <a:pt x="182" y="197"/>
                  </a:cubicBezTo>
                  <a:cubicBezTo>
                    <a:pt x="179" y="184"/>
                    <a:pt x="177" y="170"/>
                    <a:pt x="174" y="157"/>
                  </a:cubicBezTo>
                  <a:cubicBezTo>
                    <a:pt x="172" y="143"/>
                    <a:pt x="169" y="130"/>
                    <a:pt x="164" y="117"/>
                  </a:cubicBezTo>
                  <a:cubicBezTo>
                    <a:pt x="164" y="115"/>
                    <a:pt x="162" y="111"/>
                    <a:pt x="160" y="110"/>
                  </a:cubicBezTo>
                  <a:cubicBezTo>
                    <a:pt x="160" y="102"/>
                    <a:pt x="160" y="95"/>
                    <a:pt x="161" y="87"/>
                  </a:cubicBezTo>
                  <a:cubicBezTo>
                    <a:pt x="161" y="81"/>
                    <a:pt x="161" y="74"/>
                    <a:pt x="164" y="68"/>
                  </a:cubicBezTo>
                  <a:cubicBezTo>
                    <a:pt x="167" y="63"/>
                    <a:pt x="169" y="72"/>
                    <a:pt x="170" y="74"/>
                  </a:cubicBezTo>
                  <a:cubicBezTo>
                    <a:pt x="171" y="78"/>
                    <a:pt x="173" y="80"/>
                    <a:pt x="176" y="82"/>
                  </a:cubicBezTo>
                  <a:cubicBezTo>
                    <a:pt x="183" y="89"/>
                    <a:pt x="187" y="98"/>
                    <a:pt x="189" y="107"/>
                  </a:cubicBezTo>
                  <a:cubicBezTo>
                    <a:pt x="191" y="112"/>
                    <a:pt x="191" y="116"/>
                    <a:pt x="191" y="121"/>
                  </a:cubicBezTo>
                  <a:cubicBezTo>
                    <a:pt x="191" y="123"/>
                    <a:pt x="192" y="125"/>
                    <a:pt x="193" y="127"/>
                  </a:cubicBezTo>
                  <a:cubicBezTo>
                    <a:pt x="194" y="128"/>
                    <a:pt x="196" y="129"/>
                    <a:pt x="197" y="129"/>
                  </a:cubicBezTo>
                  <a:cubicBezTo>
                    <a:pt x="200" y="131"/>
                    <a:pt x="202" y="132"/>
                    <a:pt x="203" y="135"/>
                  </a:cubicBezTo>
                  <a:cubicBezTo>
                    <a:pt x="205" y="139"/>
                    <a:pt x="207" y="143"/>
                    <a:pt x="208" y="146"/>
                  </a:cubicBezTo>
                  <a:cubicBezTo>
                    <a:pt x="212" y="155"/>
                    <a:pt x="214" y="164"/>
                    <a:pt x="213" y="174"/>
                  </a:cubicBezTo>
                  <a:cubicBezTo>
                    <a:pt x="213" y="180"/>
                    <a:pt x="212" y="186"/>
                    <a:pt x="213" y="192"/>
                  </a:cubicBezTo>
                  <a:close/>
                  <a:moveTo>
                    <a:pt x="193" y="242"/>
                  </a:moveTo>
                  <a:cubicBezTo>
                    <a:pt x="193" y="240"/>
                    <a:pt x="192" y="239"/>
                    <a:pt x="192" y="238"/>
                  </a:cubicBezTo>
                  <a:cubicBezTo>
                    <a:pt x="192" y="236"/>
                    <a:pt x="191" y="234"/>
                    <a:pt x="191" y="233"/>
                  </a:cubicBezTo>
                  <a:cubicBezTo>
                    <a:pt x="191" y="232"/>
                    <a:pt x="191" y="232"/>
                    <a:pt x="191" y="232"/>
                  </a:cubicBezTo>
                  <a:cubicBezTo>
                    <a:pt x="192" y="232"/>
                    <a:pt x="192" y="233"/>
                    <a:pt x="193" y="234"/>
                  </a:cubicBezTo>
                  <a:cubicBezTo>
                    <a:pt x="194" y="237"/>
                    <a:pt x="194" y="239"/>
                    <a:pt x="193" y="242"/>
                  </a:cubicBezTo>
                  <a:close/>
                  <a:moveTo>
                    <a:pt x="189" y="237"/>
                  </a:moveTo>
                  <a:cubicBezTo>
                    <a:pt x="189" y="239"/>
                    <a:pt x="190" y="241"/>
                    <a:pt x="190" y="243"/>
                  </a:cubicBezTo>
                  <a:cubicBezTo>
                    <a:pt x="190" y="244"/>
                    <a:pt x="190" y="245"/>
                    <a:pt x="191" y="246"/>
                  </a:cubicBezTo>
                  <a:cubicBezTo>
                    <a:pt x="189" y="248"/>
                    <a:pt x="188" y="251"/>
                    <a:pt x="186" y="254"/>
                  </a:cubicBezTo>
                  <a:cubicBezTo>
                    <a:pt x="186" y="246"/>
                    <a:pt x="183" y="237"/>
                    <a:pt x="181" y="228"/>
                  </a:cubicBezTo>
                  <a:cubicBezTo>
                    <a:pt x="180" y="224"/>
                    <a:pt x="179" y="219"/>
                    <a:pt x="177" y="214"/>
                  </a:cubicBezTo>
                  <a:cubicBezTo>
                    <a:pt x="177" y="214"/>
                    <a:pt x="177" y="215"/>
                    <a:pt x="177" y="215"/>
                  </a:cubicBezTo>
                  <a:cubicBezTo>
                    <a:pt x="181" y="220"/>
                    <a:pt x="185" y="225"/>
                    <a:pt x="190" y="230"/>
                  </a:cubicBezTo>
                  <a:cubicBezTo>
                    <a:pt x="188" y="231"/>
                    <a:pt x="188" y="235"/>
                    <a:pt x="189" y="237"/>
                  </a:cubicBezTo>
                  <a:close/>
                  <a:moveTo>
                    <a:pt x="161" y="121"/>
                  </a:moveTo>
                  <a:cubicBezTo>
                    <a:pt x="162" y="124"/>
                    <a:pt x="163" y="128"/>
                    <a:pt x="165" y="131"/>
                  </a:cubicBezTo>
                  <a:cubicBezTo>
                    <a:pt x="165" y="132"/>
                    <a:pt x="166" y="134"/>
                    <a:pt x="167" y="135"/>
                  </a:cubicBezTo>
                  <a:cubicBezTo>
                    <a:pt x="167" y="136"/>
                    <a:pt x="167" y="137"/>
                    <a:pt x="167" y="138"/>
                  </a:cubicBezTo>
                  <a:cubicBezTo>
                    <a:pt x="170" y="150"/>
                    <a:pt x="172" y="162"/>
                    <a:pt x="174" y="173"/>
                  </a:cubicBezTo>
                  <a:cubicBezTo>
                    <a:pt x="176" y="184"/>
                    <a:pt x="177" y="196"/>
                    <a:pt x="180" y="207"/>
                  </a:cubicBezTo>
                  <a:cubicBezTo>
                    <a:pt x="182" y="213"/>
                    <a:pt x="185" y="218"/>
                    <a:pt x="188" y="223"/>
                  </a:cubicBezTo>
                  <a:cubicBezTo>
                    <a:pt x="186" y="221"/>
                    <a:pt x="184" y="218"/>
                    <a:pt x="182" y="216"/>
                  </a:cubicBezTo>
                  <a:cubicBezTo>
                    <a:pt x="175" y="206"/>
                    <a:pt x="169" y="195"/>
                    <a:pt x="167" y="183"/>
                  </a:cubicBezTo>
                  <a:cubicBezTo>
                    <a:pt x="164" y="171"/>
                    <a:pt x="162" y="159"/>
                    <a:pt x="161" y="148"/>
                  </a:cubicBezTo>
                  <a:cubicBezTo>
                    <a:pt x="160" y="142"/>
                    <a:pt x="160" y="137"/>
                    <a:pt x="159" y="132"/>
                  </a:cubicBezTo>
                  <a:cubicBezTo>
                    <a:pt x="159" y="127"/>
                    <a:pt x="158" y="123"/>
                    <a:pt x="158" y="118"/>
                  </a:cubicBezTo>
                  <a:cubicBezTo>
                    <a:pt x="158" y="118"/>
                    <a:pt x="158" y="118"/>
                    <a:pt x="158" y="117"/>
                  </a:cubicBezTo>
                  <a:cubicBezTo>
                    <a:pt x="159" y="119"/>
                    <a:pt x="160" y="120"/>
                    <a:pt x="161" y="121"/>
                  </a:cubicBezTo>
                  <a:close/>
                  <a:moveTo>
                    <a:pt x="184" y="312"/>
                  </a:moveTo>
                  <a:cubicBezTo>
                    <a:pt x="182" y="304"/>
                    <a:pt x="181" y="297"/>
                    <a:pt x="181" y="290"/>
                  </a:cubicBezTo>
                  <a:cubicBezTo>
                    <a:pt x="181" y="288"/>
                    <a:pt x="181" y="286"/>
                    <a:pt x="182" y="284"/>
                  </a:cubicBezTo>
                  <a:cubicBezTo>
                    <a:pt x="185" y="294"/>
                    <a:pt x="191" y="303"/>
                    <a:pt x="198" y="311"/>
                  </a:cubicBezTo>
                  <a:cubicBezTo>
                    <a:pt x="202" y="315"/>
                    <a:pt x="206" y="320"/>
                    <a:pt x="211" y="324"/>
                  </a:cubicBezTo>
                  <a:cubicBezTo>
                    <a:pt x="210" y="328"/>
                    <a:pt x="211" y="332"/>
                    <a:pt x="209" y="336"/>
                  </a:cubicBezTo>
                  <a:cubicBezTo>
                    <a:pt x="208" y="338"/>
                    <a:pt x="207" y="344"/>
                    <a:pt x="204" y="345"/>
                  </a:cubicBezTo>
                  <a:cubicBezTo>
                    <a:pt x="202" y="347"/>
                    <a:pt x="197" y="345"/>
                    <a:pt x="194" y="344"/>
                  </a:cubicBezTo>
                  <a:cubicBezTo>
                    <a:pt x="192" y="339"/>
                    <a:pt x="189" y="335"/>
                    <a:pt x="188" y="329"/>
                  </a:cubicBezTo>
                  <a:cubicBezTo>
                    <a:pt x="186" y="324"/>
                    <a:pt x="185" y="318"/>
                    <a:pt x="184" y="312"/>
                  </a:cubicBezTo>
                  <a:close/>
                  <a:moveTo>
                    <a:pt x="208" y="347"/>
                  </a:moveTo>
                  <a:cubicBezTo>
                    <a:pt x="210" y="344"/>
                    <a:pt x="211" y="340"/>
                    <a:pt x="212" y="336"/>
                  </a:cubicBezTo>
                  <a:cubicBezTo>
                    <a:pt x="213" y="333"/>
                    <a:pt x="213" y="330"/>
                    <a:pt x="213" y="327"/>
                  </a:cubicBezTo>
                  <a:cubicBezTo>
                    <a:pt x="218" y="331"/>
                    <a:pt x="223" y="335"/>
                    <a:pt x="229" y="338"/>
                  </a:cubicBezTo>
                  <a:cubicBezTo>
                    <a:pt x="230" y="338"/>
                    <a:pt x="230" y="338"/>
                    <a:pt x="231" y="338"/>
                  </a:cubicBezTo>
                  <a:cubicBezTo>
                    <a:pt x="229" y="341"/>
                    <a:pt x="229" y="345"/>
                    <a:pt x="228" y="348"/>
                  </a:cubicBezTo>
                  <a:cubicBezTo>
                    <a:pt x="228" y="354"/>
                    <a:pt x="228" y="359"/>
                    <a:pt x="229" y="364"/>
                  </a:cubicBezTo>
                  <a:cubicBezTo>
                    <a:pt x="230" y="370"/>
                    <a:pt x="234" y="376"/>
                    <a:pt x="235" y="382"/>
                  </a:cubicBezTo>
                  <a:cubicBezTo>
                    <a:pt x="236" y="386"/>
                    <a:pt x="235" y="390"/>
                    <a:pt x="235" y="395"/>
                  </a:cubicBezTo>
                  <a:cubicBezTo>
                    <a:pt x="235" y="400"/>
                    <a:pt x="235" y="405"/>
                    <a:pt x="236" y="410"/>
                  </a:cubicBezTo>
                  <a:cubicBezTo>
                    <a:pt x="236" y="412"/>
                    <a:pt x="236" y="413"/>
                    <a:pt x="236" y="415"/>
                  </a:cubicBezTo>
                  <a:cubicBezTo>
                    <a:pt x="235" y="414"/>
                    <a:pt x="234" y="413"/>
                    <a:pt x="232" y="412"/>
                  </a:cubicBezTo>
                  <a:cubicBezTo>
                    <a:pt x="227" y="411"/>
                    <a:pt x="224" y="414"/>
                    <a:pt x="219" y="414"/>
                  </a:cubicBezTo>
                  <a:cubicBezTo>
                    <a:pt x="217" y="414"/>
                    <a:pt x="215" y="414"/>
                    <a:pt x="214" y="415"/>
                  </a:cubicBezTo>
                  <a:cubicBezTo>
                    <a:pt x="213" y="408"/>
                    <a:pt x="211" y="402"/>
                    <a:pt x="211" y="396"/>
                  </a:cubicBezTo>
                  <a:cubicBezTo>
                    <a:pt x="210" y="390"/>
                    <a:pt x="209" y="384"/>
                    <a:pt x="208" y="377"/>
                  </a:cubicBezTo>
                  <a:cubicBezTo>
                    <a:pt x="207" y="372"/>
                    <a:pt x="206" y="367"/>
                    <a:pt x="203" y="362"/>
                  </a:cubicBezTo>
                  <a:cubicBezTo>
                    <a:pt x="200" y="358"/>
                    <a:pt x="198" y="353"/>
                    <a:pt x="195" y="347"/>
                  </a:cubicBezTo>
                  <a:cubicBezTo>
                    <a:pt x="195" y="347"/>
                    <a:pt x="195" y="347"/>
                    <a:pt x="195" y="347"/>
                  </a:cubicBezTo>
                  <a:cubicBezTo>
                    <a:pt x="200" y="348"/>
                    <a:pt x="204" y="350"/>
                    <a:pt x="208" y="347"/>
                  </a:cubicBezTo>
                  <a:close/>
                  <a:moveTo>
                    <a:pt x="233" y="367"/>
                  </a:moveTo>
                  <a:cubicBezTo>
                    <a:pt x="232" y="361"/>
                    <a:pt x="231" y="355"/>
                    <a:pt x="232" y="348"/>
                  </a:cubicBezTo>
                  <a:cubicBezTo>
                    <a:pt x="232" y="346"/>
                    <a:pt x="233" y="342"/>
                    <a:pt x="233" y="339"/>
                  </a:cubicBezTo>
                  <a:cubicBezTo>
                    <a:pt x="240" y="343"/>
                    <a:pt x="248" y="347"/>
                    <a:pt x="255" y="346"/>
                  </a:cubicBezTo>
                  <a:cubicBezTo>
                    <a:pt x="250" y="353"/>
                    <a:pt x="246" y="361"/>
                    <a:pt x="242" y="368"/>
                  </a:cubicBezTo>
                  <a:cubicBezTo>
                    <a:pt x="240" y="372"/>
                    <a:pt x="239" y="376"/>
                    <a:pt x="238" y="380"/>
                  </a:cubicBezTo>
                  <a:cubicBezTo>
                    <a:pt x="237" y="375"/>
                    <a:pt x="235" y="371"/>
                    <a:pt x="233" y="367"/>
                  </a:cubicBezTo>
                  <a:close/>
                  <a:moveTo>
                    <a:pt x="246" y="367"/>
                  </a:moveTo>
                  <a:cubicBezTo>
                    <a:pt x="252" y="355"/>
                    <a:pt x="260" y="342"/>
                    <a:pt x="271" y="334"/>
                  </a:cubicBezTo>
                  <a:cubicBezTo>
                    <a:pt x="281" y="327"/>
                    <a:pt x="291" y="320"/>
                    <a:pt x="303" y="315"/>
                  </a:cubicBezTo>
                  <a:cubicBezTo>
                    <a:pt x="308" y="314"/>
                    <a:pt x="313" y="312"/>
                    <a:pt x="318" y="311"/>
                  </a:cubicBezTo>
                  <a:cubicBezTo>
                    <a:pt x="325" y="310"/>
                    <a:pt x="331" y="309"/>
                    <a:pt x="338" y="309"/>
                  </a:cubicBezTo>
                  <a:cubicBezTo>
                    <a:pt x="348" y="308"/>
                    <a:pt x="358" y="309"/>
                    <a:pt x="368" y="311"/>
                  </a:cubicBezTo>
                  <a:cubicBezTo>
                    <a:pt x="371" y="311"/>
                    <a:pt x="410" y="317"/>
                    <a:pt x="409" y="321"/>
                  </a:cubicBezTo>
                  <a:cubicBezTo>
                    <a:pt x="409" y="321"/>
                    <a:pt x="409" y="321"/>
                    <a:pt x="409" y="322"/>
                  </a:cubicBezTo>
                  <a:cubicBezTo>
                    <a:pt x="409" y="322"/>
                    <a:pt x="409" y="322"/>
                    <a:pt x="409" y="322"/>
                  </a:cubicBezTo>
                  <a:cubicBezTo>
                    <a:pt x="409" y="322"/>
                    <a:pt x="408" y="323"/>
                    <a:pt x="408" y="324"/>
                  </a:cubicBezTo>
                  <a:cubicBezTo>
                    <a:pt x="408" y="323"/>
                    <a:pt x="408" y="323"/>
                    <a:pt x="408" y="323"/>
                  </a:cubicBezTo>
                  <a:cubicBezTo>
                    <a:pt x="394" y="317"/>
                    <a:pt x="378" y="315"/>
                    <a:pt x="363" y="314"/>
                  </a:cubicBezTo>
                  <a:cubicBezTo>
                    <a:pt x="355" y="314"/>
                    <a:pt x="348" y="315"/>
                    <a:pt x="340" y="314"/>
                  </a:cubicBezTo>
                  <a:cubicBezTo>
                    <a:pt x="333" y="314"/>
                    <a:pt x="327" y="314"/>
                    <a:pt x="320" y="314"/>
                  </a:cubicBezTo>
                  <a:cubicBezTo>
                    <a:pt x="306" y="316"/>
                    <a:pt x="291" y="323"/>
                    <a:pt x="280" y="330"/>
                  </a:cubicBezTo>
                  <a:cubicBezTo>
                    <a:pt x="267" y="338"/>
                    <a:pt x="257" y="349"/>
                    <a:pt x="253" y="363"/>
                  </a:cubicBezTo>
                  <a:cubicBezTo>
                    <a:pt x="252" y="363"/>
                    <a:pt x="254" y="364"/>
                    <a:pt x="254" y="363"/>
                  </a:cubicBezTo>
                  <a:cubicBezTo>
                    <a:pt x="261" y="349"/>
                    <a:pt x="272" y="338"/>
                    <a:pt x="286" y="330"/>
                  </a:cubicBezTo>
                  <a:cubicBezTo>
                    <a:pt x="299" y="324"/>
                    <a:pt x="312" y="317"/>
                    <a:pt x="327" y="317"/>
                  </a:cubicBezTo>
                  <a:cubicBezTo>
                    <a:pt x="333" y="317"/>
                    <a:pt x="340" y="318"/>
                    <a:pt x="347" y="318"/>
                  </a:cubicBezTo>
                  <a:cubicBezTo>
                    <a:pt x="353" y="317"/>
                    <a:pt x="360" y="317"/>
                    <a:pt x="367" y="318"/>
                  </a:cubicBezTo>
                  <a:cubicBezTo>
                    <a:pt x="374" y="319"/>
                    <a:pt x="382" y="320"/>
                    <a:pt x="389" y="321"/>
                  </a:cubicBezTo>
                  <a:cubicBezTo>
                    <a:pt x="395" y="322"/>
                    <a:pt x="402" y="325"/>
                    <a:pt x="408" y="324"/>
                  </a:cubicBezTo>
                  <a:cubicBezTo>
                    <a:pt x="408" y="324"/>
                    <a:pt x="408" y="324"/>
                    <a:pt x="408" y="324"/>
                  </a:cubicBezTo>
                  <a:cubicBezTo>
                    <a:pt x="408" y="325"/>
                    <a:pt x="407" y="327"/>
                    <a:pt x="407" y="328"/>
                  </a:cubicBezTo>
                  <a:cubicBezTo>
                    <a:pt x="401" y="325"/>
                    <a:pt x="394" y="326"/>
                    <a:pt x="387" y="326"/>
                  </a:cubicBezTo>
                  <a:cubicBezTo>
                    <a:pt x="379" y="325"/>
                    <a:pt x="371" y="323"/>
                    <a:pt x="363" y="322"/>
                  </a:cubicBezTo>
                  <a:cubicBezTo>
                    <a:pt x="363" y="322"/>
                    <a:pt x="363" y="323"/>
                    <a:pt x="363" y="323"/>
                  </a:cubicBezTo>
                  <a:cubicBezTo>
                    <a:pt x="369" y="325"/>
                    <a:pt x="377" y="326"/>
                    <a:pt x="384" y="327"/>
                  </a:cubicBezTo>
                  <a:cubicBezTo>
                    <a:pt x="392" y="327"/>
                    <a:pt x="399" y="327"/>
                    <a:pt x="407" y="330"/>
                  </a:cubicBezTo>
                  <a:cubicBezTo>
                    <a:pt x="407" y="330"/>
                    <a:pt x="407" y="331"/>
                    <a:pt x="406" y="331"/>
                  </a:cubicBezTo>
                  <a:cubicBezTo>
                    <a:pt x="402" y="332"/>
                    <a:pt x="399" y="331"/>
                    <a:pt x="395" y="331"/>
                  </a:cubicBezTo>
                  <a:cubicBezTo>
                    <a:pt x="391" y="331"/>
                    <a:pt x="388" y="331"/>
                    <a:pt x="385" y="330"/>
                  </a:cubicBezTo>
                  <a:cubicBezTo>
                    <a:pt x="384" y="330"/>
                    <a:pt x="383" y="331"/>
                    <a:pt x="384" y="331"/>
                  </a:cubicBezTo>
                  <a:cubicBezTo>
                    <a:pt x="387" y="334"/>
                    <a:pt x="390" y="333"/>
                    <a:pt x="394" y="333"/>
                  </a:cubicBezTo>
                  <a:cubicBezTo>
                    <a:pt x="398" y="333"/>
                    <a:pt x="402" y="334"/>
                    <a:pt x="406" y="334"/>
                  </a:cubicBezTo>
                  <a:cubicBezTo>
                    <a:pt x="406" y="335"/>
                    <a:pt x="406" y="336"/>
                    <a:pt x="406" y="337"/>
                  </a:cubicBezTo>
                  <a:cubicBezTo>
                    <a:pt x="406" y="337"/>
                    <a:pt x="406" y="337"/>
                    <a:pt x="405" y="336"/>
                  </a:cubicBezTo>
                  <a:cubicBezTo>
                    <a:pt x="405" y="336"/>
                    <a:pt x="405" y="335"/>
                    <a:pt x="405" y="335"/>
                  </a:cubicBezTo>
                  <a:cubicBezTo>
                    <a:pt x="398" y="336"/>
                    <a:pt x="392" y="337"/>
                    <a:pt x="386" y="338"/>
                  </a:cubicBezTo>
                  <a:cubicBezTo>
                    <a:pt x="381" y="338"/>
                    <a:pt x="375" y="338"/>
                    <a:pt x="370" y="338"/>
                  </a:cubicBezTo>
                  <a:cubicBezTo>
                    <a:pt x="369" y="339"/>
                    <a:pt x="369" y="339"/>
                    <a:pt x="370" y="339"/>
                  </a:cubicBezTo>
                  <a:cubicBezTo>
                    <a:pt x="376" y="340"/>
                    <a:pt x="382" y="339"/>
                    <a:pt x="388" y="338"/>
                  </a:cubicBezTo>
                  <a:cubicBezTo>
                    <a:pt x="393" y="338"/>
                    <a:pt x="398" y="338"/>
                    <a:pt x="403" y="337"/>
                  </a:cubicBezTo>
                  <a:cubicBezTo>
                    <a:pt x="399" y="339"/>
                    <a:pt x="396" y="341"/>
                    <a:pt x="391" y="341"/>
                  </a:cubicBezTo>
                  <a:cubicBezTo>
                    <a:pt x="388" y="342"/>
                    <a:pt x="384" y="342"/>
                    <a:pt x="380" y="343"/>
                  </a:cubicBezTo>
                  <a:cubicBezTo>
                    <a:pt x="372" y="343"/>
                    <a:pt x="365" y="343"/>
                    <a:pt x="357" y="344"/>
                  </a:cubicBezTo>
                  <a:cubicBezTo>
                    <a:pt x="357" y="345"/>
                    <a:pt x="357" y="345"/>
                    <a:pt x="357" y="345"/>
                  </a:cubicBezTo>
                  <a:cubicBezTo>
                    <a:pt x="366" y="345"/>
                    <a:pt x="375" y="345"/>
                    <a:pt x="383" y="344"/>
                  </a:cubicBezTo>
                  <a:cubicBezTo>
                    <a:pt x="387" y="344"/>
                    <a:pt x="391" y="343"/>
                    <a:pt x="395" y="342"/>
                  </a:cubicBezTo>
                  <a:cubicBezTo>
                    <a:pt x="399" y="341"/>
                    <a:pt x="402" y="341"/>
                    <a:pt x="405" y="338"/>
                  </a:cubicBezTo>
                  <a:cubicBezTo>
                    <a:pt x="406" y="338"/>
                    <a:pt x="406" y="338"/>
                    <a:pt x="406" y="338"/>
                  </a:cubicBezTo>
                  <a:cubicBezTo>
                    <a:pt x="406" y="338"/>
                    <a:pt x="406" y="339"/>
                    <a:pt x="406" y="340"/>
                  </a:cubicBezTo>
                  <a:cubicBezTo>
                    <a:pt x="406" y="340"/>
                    <a:pt x="406" y="340"/>
                    <a:pt x="406" y="340"/>
                  </a:cubicBezTo>
                  <a:cubicBezTo>
                    <a:pt x="401" y="339"/>
                    <a:pt x="397" y="343"/>
                    <a:pt x="392" y="344"/>
                  </a:cubicBezTo>
                  <a:cubicBezTo>
                    <a:pt x="389" y="345"/>
                    <a:pt x="385" y="345"/>
                    <a:pt x="382" y="346"/>
                  </a:cubicBezTo>
                  <a:cubicBezTo>
                    <a:pt x="378" y="347"/>
                    <a:pt x="374" y="348"/>
                    <a:pt x="370" y="348"/>
                  </a:cubicBezTo>
                  <a:cubicBezTo>
                    <a:pt x="363" y="348"/>
                    <a:pt x="354" y="348"/>
                    <a:pt x="347" y="347"/>
                  </a:cubicBezTo>
                  <a:cubicBezTo>
                    <a:pt x="339" y="346"/>
                    <a:pt x="331" y="344"/>
                    <a:pt x="324" y="344"/>
                  </a:cubicBezTo>
                  <a:cubicBezTo>
                    <a:pt x="323" y="344"/>
                    <a:pt x="323" y="345"/>
                    <a:pt x="324" y="346"/>
                  </a:cubicBezTo>
                  <a:cubicBezTo>
                    <a:pt x="332" y="348"/>
                    <a:pt x="340" y="348"/>
                    <a:pt x="349" y="349"/>
                  </a:cubicBezTo>
                  <a:cubicBezTo>
                    <a:pt x="355" y="351"/>
                    <a:pt x="362" y="351"/>
                    <a:pt x="368" y="350"/>
                  </a:cubicBezTo>
                  <a:cubicBezTo>
                    <a:pt x="376" y="349"/>
                    <a:pt x="382" y="347"/>
                    <a:pt x="389" y="346"/>
                  </a:cubicBezTo>
                  <a:cubicBezTo>
                    <a:pt x="390" y="346"/>
                    <a:pt x="391" y="345"/>
                    <a:pt x="392" y="345"/>
                  </a:cubicBezTo>
                  <a:cubicBezTo>
                    <a:pt x="390" y="346"/>
                    <a:pt x="388" y="347"/>
                    <a:pt x="386" y="347"/>
                  </a:cubicBezTo>
                  <a:cubicBezTo>
                    <a:pt x="379" y="349"/>
                    <a:pt x="371" y="350"/>
                    <a:pt x="365" y="353"/>
                  </a:cubicBezTo>
                  <a:cubicBezTo>
                    <a:pt x="364" y="353"/>
                    <a:pt x="364" y="353"/>
                    <a:pt x="365" y="353"/>
                  </a:cubicBezTo>
                  <a:cubicBezTo>
                    <a:pt x="368" y="354"/>
                    <a:pt x="372" y="352"/>
                    <a:pt x="375" y="352"/>
                  </a:cubicBezTo>
                  <a:cubicBezTo>
                    <a:pt x="381" y="350"/>
                    <a:pt x="386" y="349"/>
                    <a:pt x="392" y="347"/>
                  </a:cubicBezTo>
                  <a:cubicBezTo>
                    <a:pt x="393" y="347"/>
                    <a:pt x="406" y="343"/>
                    <a:pt x="406" y="341"/>
                  </a:cubicBezTo>
                  <a:cubicBezTo>
                    <a:pt x="406" y="341"/>
                    <a:pt x="406" y="341"/>
                    <a:pt x="406" y="341"/>
                  </a:cubicBezTo>
                  <a:cubicBezTo>
                    <a:pt x="406" y="342"/>
                    <a:pt x="406" y="343"/>
                    <a:pt x="406" y="344"/>
                  </a:cubicBezTo>
                  <a:cubicBezTo>
                    <a:pt x="405" y="344"/>
                    <a:pt x="403" y="345"/>
                    <a:pt x="401" y="346"/>
                  </a:cubicBezTo>
                  <a:cubicBezTo>
                    <a:pt x="400" y="347"/>
                    <a:pt x="398" y="348"/>
                    <a:pt x="397" y="350"/>
                  </a:cubicBezTo>
                  <a:cubicBezTo>
                    <a:pt x="396" y="350"/>
                    <a:pt x="397" y="350"/>
                    <a:pt x="397" y="350"/>
                  </a:cubicBezTo>
                  <a:cubicBezTo>
                    <a:pt x="395" y="350"/>
                    <a:pt x="393" y="351"/>
                    <a:pt x="392" y="352"/>
                  </a:cubicBezTo>
                  <a:cubicBezTo>
                    <a:pt x="387" y="353"/>
                    <a:pt x="382" y="356"/>
                    <a:pt x="378" y="359"/>
                  </a:cubicBezTo>
                  <a:cubicBezTo>
                    <a:pt x="368" y="365"/>
                    <a:pt x="358" y="370"/>
                    <a:pt x="347" y="372"/>
                  </a:cubicBezTo>
                  <a:cubicBezTo>
                    <a:pt x="346" y="372"/>
                    <a:pt x="346" y="373"/>
                    <a:pt x="347" y="373"/>
                  </a:cubicBezTo>
                  <a:cubicBezTo>
                    <a:pt x="352" y="373"/>
                    <a:pt x="357" y="372"/>
                    <a:pt x="362" y="370"/>
                  </a:cubicBezTo>
                  <a:cubicBezTo>
                    <a:pt x="367" y="368"/>
                    <a:pt x="373" y="365"/>
                    <a:pt x="377" y="362"/>
                  </a:cubicBezTo>
                  <a:cubicBezTo>
                    <a:pt x="383" y="358"/>
                    <a:pt x="389" y="355"/>
                    <a:pt x="396" y="353"/>
                  </a:cubicBezTo>
                  <a:cubicBezTo>
                    <a:pt x="399" y="352"/>
                    <a:pt x="404" y="352"/>
                    <a:pt x="407" y="350"/>
                  </a:cubicBezTo>
                  <a:cubicBezTo>
                    <a:pt x="407" y="350"/>
                    <a:pt x="407" y="351"/>
                    <a:pt x="407" y="352"/>
                  </a:cubicBezTo>
                  <a:cubicBezTo>
                    <a:pt x="406" y="352"/>
                    <a:pt x="404" y="352"/>
                    <a:pt x="403" y="353"/>
                  </a:cubicBezTo>
                  <a:cubicBezTo>
                    <a:pt x="403" y="353"/>
                    <a:pt x="403" y="353"/>
                    <a:pt x="403" y="353"/>
                  </a:cubicBezTo>
                  <a:cubicBezTo>
                    <a:pt x="404" y="353"/>
                    <a:pt x="406" y="353"/>
                    <a:pt x="407" y="352"/>
                  </a:cubicBezTo>
                  <a:cubicBezTo>
                    <a:pt x="407" y="352"/>
                    <a:pt x="407" y="352"/>
                    <a:pt x="408" y="352"/>
                  </a:cubicBezTo>
                  <a:cubicBezTo>
                    <a:pt x="408" y="353"/>
                    <a:pt x="408" y="353"/>
                    <a:pt x="408" y="354"/>
                  </a:cubicBezTo>
                  <a:cubicBezTo>
                    <a:pt x="408" y="354"/>
                    <a:pt x="408" y="354"/>
                    <a:pt x="408" y="354"/>
                  </a:cubicBezTo>
                  <a:cubicBezTo>
                    <a:pt x="405" y="354"/>
                    <a:pt x="402" y="356"/>
                    <a:pt x="400" y="357"/>
                  </a:cubicBezTo>
                  <a:cubicBezTo>
                    <a:pt x="399" y="358"/>
                    <a:pt x="400" y="358"/>
                    <a:pt x="400" y="358"/>
                  </a:cubicBezTo>
                  <a:cubicBezTo>
                    <a:pt x="403" y="357"/>
                    <a:pt x="406" y="357"/>
                    <a:pt x="408" y="355"/>
                  </a:cubicBezTo>
                  <a:cubicBezTo>
                    <a:pt x="408" y="355"/>
                    <a:pt x="408" y="355"/>
                    <a:pt x="408" y="355"/>
                  </a:cubicBezTo>
                  <a:cubicBezTo>
                    <a:pt x="409" y="360"/>
                    <a:pt x="411" y="365"/>
                    <a:pt x="412" y="370"/>
                  </a:cubicBezTo>
                  <a:cubicBezTo>
                    <a:pt x="403" y="375"/>
                    <a:pt x="397" y="386"/>
                    <a:pt x="391" y="394"/>
                  </a:cubicBezTo>
                  <a:cubicBezTo>
                    <a:pt x="391" y="394"/>
                    <a:pt x="391" y="395"/>
                    <a:pt x="391" y="395"/>
                  </a:cubicBezTo>
                  <a:cubicBezTo>
                    <a:pt x="395" y="391"/>
                    <a:pt x="398" y="386"/>
                    <a:pt x="402" y="382"/>
                  </a:cubicBezTo>
                  <a:cubicBezTo>
                    <a:pt x="405" y="379"/>
                    <a:pt x="409" y="375"/>
                    <a:pt x="413" y="371"/>
                  </a:cubicBezTo>
                  <a:cubicBezTo>
                    <a:pt x="414" y="375"/>
                    <a:pt x="415" y="378"/>
                    <a:pt x="416" y="381"/>
                  </a:cubicBezTo>
                  <a:cubicBezTo>
                    <a:pt x="412" y="382"/>
                    <a:pt x="406" y="387"/>
                    <a:pt x="403" y="389"/>
                  </a:cubicBezTo>
                  <a:cubicBezTo>
                    <a:pt x="398" y="393"/>
                    <a:pt x="392" y="399"/>
                    <a:pt x="389" y="405"/>
                  </a:cubicBezTo>
                  <a:cubicBezTo>
                    <a:pt x="389" y="406"/>
                    <a:pt x="390" y="407"/>
                    <a:pt x="390" y="406"/>
                  </a:cubicBezTo>
                  <a:cubicBezTo>
                    <a:pt x="394" y="400"/>
                    <a:pt x="398" y="396"/>
                    <a:pt x="404" y="391"/>
                  </a:cubicBezTo>
                  <a:cubicBezTo>
                    <a:pt x="406" y="389"/>
                    <a:pt x="410" y="386"/>
                    <a:pt x="413" y="385"/>
                  </a:cubicBezTo>
                  <a:cubicBezTo>
                    <a:pt x="414" y="384"/>
                    <a:pt x="416" y="384"/>
                    <a:pt x="417" y="383"/>
                  </a:cubicBezTo>
                  <a:cubicBezTo>
                    <a:pt x="417" y="384"/>
                    <a:pt x="417" y="385"/>
                    <a:pt x="418" y="386"/>
                  </a:cubicBezTo>
                  <a:cubicBezTo>
                    <a:pt x="413" y="387"/>
                    <a:pt x="407" y="395"/>
                    <a:pt x="404" y="398"/>
                  </a:cubicBezTo>
                  <a:cubicBezTo>
                    <a:pt x="402" y="401"/>
                    <a:pt x="399" y="404"/>
                    <a:pt x="396" y="407"/>
                  </a:cubicBezTo>
                  <a:cubicBezTo>
                    <a:pt x="393" y="412"/>
                    <a:pt x="389" y="417"/>
                    <a:pt x="387" y="422"/>
                  </a:cubicBezTo>
                  <a:cubicBezTo>
                    <a:pt x="387" y="423"/>
                    <a:pt x="388" y="423"/>
                    <a:pt x="388" y="422"/>
                  </a:cubicBezTo>
                  <a:cubicBezTo>
                    <a:pt x="392" y="419"/>
                    <a:pt x="393" y="414"/>
                    <a:pt x="396" y="410"/>
                  </a:cubicBezTo>
                  <a:cubicBezTo>
                    <a:pt x="399" y="406"/>
                    <a:pt x="401" y="403"/>
                    <a:pt x="404" y="400"/>
                  </a:cubicBezTo>
                  <a:cubicBezTo>
                    <a:pt x="407" y="397"/>
                    <a:pt x="410" y="394"/>
                    <a:pt x="412" y="392"/>
                  </a:cubicBezTo>
                  <a:cubicBezTo>
                    <a:pt x="414" y="390"/>
                    <a:pt x="416" y="388"/>
                    <a:pt x="418" y="387"/>
                  </a:cubicBezTo>
                  <a:cubicBezTo>
                    <a:pt x="419" y="389"/>
                    <a:pt x="419" y="390"/>
                    <a:pt x="420" y="392"/>
                  </a:cubicBezTo>
                  <a:cubicBezTo>
                    <a:pt x="415" y="394"/>
                    <a:pt x="413" y="399"/>
                    <a:pt x="409" y="402"/>
                  </a:cubicBezTo>
                  <a:cubicBezTo>
                    <a:pt x="407" y="404"/>
                    <a:pt x="402" y="409"/>
                    <a:pt x="404" y="412"/>
                  </a:cubicBezTo>
                  <a:cubicBezTo>
                    <a:pt x="404" y="413"/>
                    <a:pt x="404" y="413"/>
                    <a:pt x="404" y="412"/>
                  </a:cubicBezTo>
                  <a:cubicBezTo>
                    <a:pt x="407" y="408"/>
                    <a:pt x="408" y="404"/>
                    <a:pt x="412" y="400"/>
                  </a:cubicBezTo>
                  <a:cubicBezTo>
                    <a:pt x="415" y="398"/>
                    <a:pt x="418" y="395"/>
                    <a:pt x="420" y="393"/>
                  </a:cubicBezTo>
                  <a:cubicBezTo>
                    <a:pt x="421" y="394"/>
                    <a:pt x="422" y="396"/>
                    <a:pt x="423" y="397"/>
                  </a:cubicBezTo>
                  <a:cubicBezTo>
                    <a:pt x="421" y="399"/>
                    <a:pt x="419" y="403"/>
                    <a:pt x="418" y="405"/>
                  </a:cubicBezTo>
                  <a:cubicBezTo>
                    <a:pt x="418" y="406"/>
                    <a:pt x="419" y="406"/>
                    <a:pt x="419" y="406"/>
                  </a:cubicBezTo>
                  <a:cubicBezTo>
                    <a:pt x="421" y="404"/>
                    <a:pt x="422" y="401"/>
                    <a:pt x="424" y="398"/>
                  </a:cubicBezTo>
                  <a:cubicBezTo>
                    <a:pt x="424" y="399"/>
                    <a:pt x="424" y="400"/>
                    <a:pt x="425" y="400"/>
                  </a:cubicBezTo>
                  <a:cubicBezTo>
                    <a:pt x="426" y="402"/>
                    <a:pt x="428" y="404"/>
                    <a:pt x="429" y="405"/>
                  </a:cubicBezTo>
                  <a:cubicBezTo>
                    <a:pt x="428" y="407"/>
                    <a:pt x="427" y="409"/>
                    <a:pt x="426" y="410"/>
                  </a:cubicBezTo>
                  <a:cubicBezTo>
                    <a:pt x="424" y="414"/>
                    <a:pt x="421" y="417"/>
                    <a:pt x="419" y="421"/>
                  </a:cubicBezTo>
                  <a:cubicBezTo>
                    <a:pt x="413" y="430"/>
                    <a:pt x="407" y="439"/>
                    <a:pt x="399" y="447"/>
                  </a:cubicBezTo>
                  <a:cubicBezTo>
                    <a:pt x="384" y="462"/>
                    <a:pt x="366" y="470"/>
                    <a:pt x="347" y="478"/>
                  </a:cubicBezTo>
                  <a:cubicBezTo>
                    <a:pt x="347" y="478"/>
                    <a:pt x="347" y="478"/>
                    <a:pt x="347" y="478"/>
                  </a:cubicBezTo>
                  <a:cubicBezTo>
                    <a:pt x="342" y="480"/>
                    <a:pt x="337" y="482"/>
                    <a:pt x="331" y="483"/>
                  </a:cubicBezTo>
                  <a:cubicBezTo>
                    <a:pt x="330" y="483"/>
                    <a:pt x="329" y="484"/>
                    <a:pt x="328" y="484"/>
                  </a:cubicBezTo>
                  <a:cubicBezTo>
                    <a:pt x="313" y="486"/>
                    <a:pt x="298" y="483"/>
                    <a:pt x="285" y="475"/>
                  </a:cubicBezTo>
                  <a:cubicBezTo>
                    <a:pt x="281" y="472"/>
                    <a:pt x="275" y="468"/>
                    <a:pt x="272" y="464"/>
                  </a:cubicBezTo>
                  <a:cubicBezTo>
                    <a:pt x="270" y="461"/>
                    <a:pt x="268" y="456"/>
                    <a:pt x="264" y="454"/>
                  </a:cubicBezTo>
                  <a:cubicBezTo>
                    <a:pt x="254" y="449"/>
                    <a:pt x="253" y="437"/>
                    <a:pt x="250" y="427"/>
                  </a:cubicBezTo>
                  <a:cubicBezTo>
                    <a:pt x="249" y="426"/>
                    <a:pt x="248" y="426"/>
                    <a:pt x="248" y="427"/>
                  </a:cubicBezTo>
                  <a:cubicBezTo>
                    <a:pt x="248" y="432"/>
                    <a:pt x="249" y="438"/>
                    <a:pt x="250" y="444"/>
                  </a:cubicBezTo>
                  <a:cubicBezTo>
                    <a:pt x="250" y="443"/>
                    <a:pt x="249" y="443"/>
                    <a:pt x="249" y="442"/>
                  </a:cubicBezTo>
                  <a:cubicBezTo>
                    <a:pt x="247" y="439"/>
                    <a:pt x="245" y="436"/>
                    <a:pt x="244" y="432"/>
                  </a:cubicBezTo>
                  <a:cubicBezTo>
                    <a:pt x="242" y="425"/>
                    <a:pt x="240" y="417"/>
                    <a:pt x="239" y="410"/>
                  </a:cubicBezTo>
                  <a:cubicBezTo>
                    <a:pt x="237" y="395"/>
                    <a:pt x="240" y="381"/>
                    <a:pt x="246" y="367"/>
                  </a:cubicBezTo>
                  <a:close/>
                  <a:moveTo>
                    <a:pt x="407" y="347"/>
                  </a:moveTo>
                  <a:cubicBezTo>
                    <a:pt x="406" y="347"/>
                    <a:pt x="406" y="348"/>
                    <a:pt x="406" y="348"/>
                  </a:cubicBezTo>
                  <a:cubicBezTo>
                    <a:pt x="406" y="347"/>
                    <a:pt x="402" y="348"/>
                    <a:pt x="401" y="349"/>
                  </a:cubicBezTo>
                  <a:cubicBezTo>
                    <a:pt x="400" y="349"/>
                    <a:pt x="399" y="349"/>
                    <a:pt x="398" y="350"/>
                  </a:cubicBezTo>
                  <a:cubicBezTo>
                    <a:pt x="399" y="349"/>
                    <a:pt x="401" y="348"/>
                    <a:pt x="402" y="347"/>
                  </a:cubicBezTo>
                  <a:cubicBezTo>
                    <a:pt x="404" y="346"/>
                    <a:pt x="405" y="346"/>
                    <a:pt x="406" y="345"/>
                  </a:cubicBezTo>
                  <a:cubicBezTo>
                    <a:pt x="406" y="346"/>
                    <a:pt x="407" y="347"/>
                    <a:pt x="407" y="347"/>
                  </a:cubicBezTo>
                  <a:close/>
                  <a:moveTo>
                    <a:pt x="449" y="263"/>
                  </a:moveTo>
                  <a:cubicBezTo>
                    <a:pt x="449" y="261"/>
                    <a:pt x="449" y="258"/>
                    <a:pt x="450" y="256"/>
                  </a:cubicBezTo>
                  <a:cubicBezTo>
                    <a:pt x="450" y="256"/>
                    <a:pt x="450" y="256"/>
                    <a:pt x="450" y="256"/>
                  </a:cubicBezTo>
                  <a:cubicBezTo>
                    <a:pt x="451" y="257"/>
                    <a:pt x="452" y="259"/>
                    <a:pt x="452" y="261"/>
                  </a:cubicBezTo>
                  <a:cubicBezTo>
                    <a:pt x="452" y="261"/>
                    <a:pt x="451" y="262"/>
                    <a:pt x="451" y="263"/>
                  </a:cubicBezTo>
                  <a:cubicBezTo>
                    <a:pt x="450" y="266"/>
                    <a:pt x="451" y="268"/>
                    <a:pt x="451" y="271"/>
                  </a:cubicBezTo>
                  <a:cubicBezTo>
                    <a:pt x="451" y="273"/>
                    <a:pt x="451" y="276"/>
                    <a:pt x="452" y="278"/>
                  </a:cubicBezTo>
                  <a:cubicBezTo>
                    <a:pt x="451" y="278"/>
                    <a:pt x="451" y="278"/>
                    <a:pt x="451" y="279"/>
                  </a:cubicBezTo>
                  <a:cubicBezTo>
                    <a:pt x="451" y="278"/>
                    <a:pt x="451" y="278"/>
                    <a:pt x="451" y="278"/>
                  </a:cubicBezTo>
                  <a:cubicBezTo>
                    <a:pt x="449" y="273"/>
                    <a:pt x="449" y="268"/>
                    <a:pt x="449" y="263"/>
                  </a:cubicBezTo>
                  <a:close/>
                  <a:moveTo>
                    <a:pt x="448" y="255"/>
                  </a:moveTo>
                  <a:cubicBezTo>
                    <a:pt x="448" y="252"/>
                    <a:pt x="448" y="248"/>
                    <a:pt x="448" y="245"/>
                  </a:cubicBezTo>
                  <a:cubicBezTo>
                    <a:pt x="448" y="246"/>
                    <a:pt x="448" y="248"/>
                    <a:pt x="449" y="249"/>
                  </a:cubicBezTo>
                  <a:cubicBezTo>
                    <a:pt x="449" y="250"/>
                    <a:pt x="449" y="252"/>
                    <a:pt x="450" y="253"/>
                  </a:cubicBezTo>
                  <a:cubicBezTo>
                    <a:pt x="449" y="253"/>
                    <a:pt x="448" y="254"/>
                    <a:pt x="448" y="255"/>
                  </a:cubicBezTo>
                  <a:close/>
                  <a:moveTo>
                    <a:pt x="450" y="283"/>
                  </a:moveTo>
                  <a:cubicBezTo>
                    <a:pt x="456" y="280"/>
                    <a:pt x="463" y="279"/>
                    <a:pt x="469" y="277"/>
                  </a:cubicBezTo>
                  <a:cubicBezTo>
                    <a:pt x="477" y="274"/>
                    <a:pt x="485" y="272"/>
                    <a:pt x="493" y="271"/>
                  </a:cubicBezTo>
                  <a:cubicBezTo>
                    <a:pt x="501" y="270"/>
                    <a:pt x="509" y="271"/>
                    <a:pt x="517" y="274"/>
                  </a:cubicBezTo>
                  <a:cubicBezTo>
                    <a:pt x="526" y="276"/>
                    <a:pt x="535" y="277"/>
                    <a:pt x="542" y="281"/>
                  </a:cubicBezTo>
                  <a:cubicBezTo>
                    <a:pt x="549" y="284"/>
                    <a:pt x="556" y="289"/>
                    <a:pt x="562" y="293"/>
                  </a:cubicBezTo>
                  <a:cubicBezTo>
                    <a:pt x="570" y="298"/>
                    <a:pt x="577" y="303"/>
                    <a:pt x="582" y="312"/>
                  </a:cubicBezTo>
                  <a:cubicBezTo>
                    <a:pt x="586" y="318"/>
                    <a:pt x="589" y="323"/>
                    <a:pt x="594" y="328"/>
                  </a:cubicBezTo>
                  <a:cubicBezTo>
                    <a:pt x="594" y="329"/>
                    <a:pt x="594" y="329"/>
                    <a:pt x="594" y="329"/>
                  </a:cubicBezTo>
                  <a:cubicBezTo>
                    <a:pt x="594" y="329"/>
                    <a:pt x="594" y="329"/>
                    <a:pt x="595" y="330"/>
                  </a:cubicBezTo>
                  <a:cubicBezTo>
                    <a:pt x="595" y="330"/>
                    <a:pt x="596" y="330"/>
                    <a:pt x="596" y="330"/>
                  </a:cubicBezTo>
                  <a:cubicBezTo>
                    <a:pt x="596" y="336"/>
                    <a:pt x="597" y="343"/>
                    <a:pt x="598" y="349"/>
                  </a:cubicBezTo>
                  <a:cubicBezTo>
                    <a:pt x="599" y="353"/>
                    <a:pt x="600" y="358"/>
                    <a:pt x="602" y="363"/>
                  </a:cubicBezTo>
                  <a:cubicBezTo>
                    <a:pt x="600" y="362"/>
                    <a:pt x="598" y="361"/>
                    <a:pt x="596" y="360"/>
                  </a:cubicBezTo>
                  <a:cubicBezTo>
                    <a:pt x="593" y="359"/>
                    <a:pt x="590" y="358"/>
                    <a:pt x="587" y="358"/>
                  </a:cubicBezTo>
                  <a:cubicBezTo>
                    <a:pt x="586" y="357"/>
                    <a:pt x="585" y="356"/>
                    <a:pt x="584" y="356"/>
                  </a:cubicBezTo>
                  <a:cubicBezTo>
                    <a:pt x="582" y="355"/>
                    <a:pt x="579" y="354"/>
                    <a:pt x="577" y="354"/>
                  </a:cubicBezTo>
                  <a:cubicBezTo>
                    <a:pt x="577" y="354"/>
                    <a:pt x="576" y="354"/>
                    <a:pt x="577" y="354"/>
                  </a:cubicBezTo>
                  <a:cubicBezTo>
                    <a:pt x="578" y="355"/>
                    <a:pt x="580" y="356"/>
                    <a:pt x="582" y="356"/>
                  </a:cubicBezTo>
                  <a:cubicBezTo>
                    <a:pt x="582" y="356"/>
                    <a:pt x="584" y="357"/>
                    <a:pt x="586" y="357"/>
                  </a:cubicBezTo>
                  <a:cubicBezTo>
                    <a:pt x="582" y="356"/>
                    <a:pt x="579" y="356"/>
                    <a:pt x="575" y="356"/>
                  </a:cubicBezTo>
                  <a:cubicBezTo>
                    <a:pt x="568" y="357"/>
                    <a:pt x="560" y="361"/>
                    <a:pt x="553" y="366"/>
                  </a:cubicBezTo>
                  <a:cubicBezTo>
                    <a:pt x="544" y="369"/>
                    <a:pt x="536" y="371"/>
                    <a:pt x="526" y="374"/>
                  </a:cubicBezTo>
                  <a:cubicBezTo>
                    <a:pt x="521" y="375"/>
                    <a:pt x="516" y="376"/>
                    <a:pt x="510" y="378"/>
                  </a:cubicBezTo>
                  <a:cubicBezTo>
                    <a:pt x="508" y="379"/>
                    <a:pt x="505" y="380"/>
                    <a:pt x="502" y="381"/>
                  </a:cubicBezTo>
                  <a:cubicBezTo>
                    <a:pt x="501" y="381"/>
                    <a:pt x="501" y="382"/>
                    <a:pt x="500" y="382"/>
                  </a:cubicBezTo>
                  <a:cubicBezTo>
                    <a:pt x="500" y="382"/>
                    <a:pt x="500" y="382"/>
                    <a:pt x="500" y="382"/>
                  </a:cubicBezTo>
                  <a:cubicBezTo>
                    <a:pt x="500" y="383"/>
                    <a:pt x="500" y="383"/>
                    <a:pt x="500" y="383"/>
                  </a:cubicBezTo>
                  <a:cubicBezTo>
                    <a:pt x="504" y="385"/>
                    <a:pt x="510" y="380"/>
                    <a:pt x="513" y="379"/>
                  </a:cubicBezTo>
                  <a:cubicBezTo>
                    <a:pt x="518" y="378"/>
                    <a:pt x="523" y="377"/>
                    <a:pt x="529" y="375"/>
                  </a:cubicBezTo>
                  <a:cubicBezTo>
                    <a:pt x="534" y="374"/>
                    <a:pt x="540" y="372"/>
                    <a:pt x="546" y="370"/>
                  </a:cubicBezTo>
                  <a:cubicBezTo>
                    <a:pt x="547" y="370"/>
                    <a:pt x="548" y="370"/>
                    <a:pt x="550" y="369"/>
                  </a:cubicBezTo>
                  <a:cubicBezTo>
                    <a:pt x="549" y="370"/>
                    <a:pt x="548" y="371"/>
                    <a:pt x="547" y="372"/>
                  </a:cubicBezTo>
                  <a:cubicBezTo>
                    <a:pt x="543" y="374"/>
                    <a:pt x="539" y="377"/>
                    <a:pt x="535" y="379"/>
                  </a:cubicBezTo>
                  <a:cubicBezTo>
                    <a:pt x="531" y="381"/>
                    <a:pt x="526" y="382"/>
                    <a:pt x="521" y="384"/>
                  </a:cubicBezTo>
                  <a:cubicBezTo>
                    <a:pt x="517" y="386"/>
                    <a:pt x="513" y="388"/>
                    <a:pt x="508" y="389"/>
                  </a:cubicBezTo>
                  <a:cubicBezTo>
                    <a:pt x="507" y="390"/>
                    <a:pt x="505" y="391"/>
                    <a:pt x="503" y="392"/>
                  </a:cubicBezTo>
                  <a:cubicBezTo>
                    <a:pt x="502" y="392"/>
                    <a:pt x="499" y="394"/>
                    <a:pt x="498" y="394"/>
                  </a:cubicBezTo>
                  <a:cubicBezTo>
                    <a:pt x="498" y="394"/>
                    <a:pt x="498" y="394"/>
                    <a:pt x="498" y="394"/>
                  </a:cubicBezTo>
                  <a:cubicBezTo>
                    <a:pt x="497" y="394"/>
                    <a:pt x="496" y="395"/>
                    <a:pt x="497" y="396"/>
                  </a:cubicBezTo>
                  <a:cubicBezTo>
                    <a:pt x="497" y="396"/>
                    <a:pt x="497" y="396"/>
                    <a:pt x="497" y="396"/>
                  </a:cubicBezTo>
                  <a:cubicBezTo>
                    <a:pt x="497" y="396"/>
                    <a:pt x="498" y="396"/>
                    <a:pt x="499" y="396"/>
                  </a:cubicBezTo>
                  <a:cubicBezTo>
                    <a:pt x="507" y="392"/>
                    <a:pt x="516" y="388"/>
                    <a:pt x="525" y="384"/>
                  </a:cubicBezTo>
                  <a:cubicBezTo>
                    <a:pt x="532" y="381"/>
                    <a:pt x="540" y="378"/>
                    <a:pt x="546" y="374"/>
                  </a:cubicBezTo>
                  <a:cubicBezTo>
                    <a:pt x="546" y="374"/>
                    <a:pt x="546" y="374"/>
                    <a:pt x="546" y="374"/>
                  </a:cubicBezTo>
                  <a:cubicBezTo>
                    <a:pt x="544" y="376"/>
                    <a:pt x="543" y="379"/>
                    <a:pt x="542" y="381"/>
                  </a:cubicBezTo>
                  <a:cubicBezTo>
                    <a:pt x="542" y="381"/>
                    <a:pt x="542" y="381"/>
                    <a:pt x="542" y="382"/>
                  </a:cubicBezTo>
                  <a:cubicBezTo>
                    <a:pt x="535" y="386"/>
                    <a:pt x="529" y="392"/>
                    <a:pt x="523" y="397"/>
                  </a:cubicBezTo>
                  <a:cubicBezTo>
                    <a:pt x="519" y="401"/>
                    <a:pt x="515" y="406"/>
                    <a:pt x="510" y="408"/>
                  </a:cubicBezTo>
                  <a:cubicBezTo>
                    <a:pt x="507" y="409"/>
                    <a:pt x="505" y="409"/>
                    <a:pt x="504" y="411"/>
                  </a:cubicBezTo>
                  <a:cubicBezTo>
                    <a:pt x="504" y="412"/>
                    <a:pt x="504" y="413"/>
                    <a:pt x="505" y="412"/>
                  </a:cubicBezTo>
                  <a:cubicBezTo>
                    <a:pt x="512" y="408"/>
                    <a:pt x="518" y="403"/>
                    <a:pt x="524" y="398"/>
                  </a:cubicBezTo>
                  <a:cubicBezTo>
                    <a:pt x="528" y="395"/>
                    <a:pt x="532" y="393"/>
                    <a:pt x="535" y="390"/>
                  </a:cubicBezTo>
                  <a:cubicBezTo>
                    <a:pt x="536" y="389"/>
                    <a:pt x="539" y="387"/>
                    <a:pt x="541" y="385"/>
                  </a:cubicBezTo>
                  <a:cubicBezTo>
                    <a:pt x="540" y="387"/>
                    <a:pt x="540" y="389"/>
                    <a:pt x="539" y="391"/>
                  </a:cubicBezTo>
                  <a:cubicBezTo>
                    <a:pt x="539" y="391"/>
                    <a:pt x="539" y="391"/>
                    <a:pt x="539" y="391"/>
                  </a:cubicBezTo>
                  <a:cubicBezTo>
                    <a:pt x="536" y="392"/>
                    <a:pt x="534" y="394"/>
                    <a:pt x="532" y="397"/>
                  </a:cubicBezTo>
                  <a:cubicBezTo>
                    <a:pt x="529" y="400"/>
                    <a:pt x="526" y="403"/>
                    <a:pt x="524" y="407"/>
                  </a:cubicBezTo>
                  <a:cubicBezTo>
                    <a:pt x="522" y="409"/>
                    <a:pt x="521" y="413"/>
                    <a:pt x="519" y="415"/>
                  </a:cubicBezTo>
                  <a:cubicBezTo>
                    <a:pt x="517" y="417"/>
                    <a:pt x="515" y="418"/>
                    <a:pt x="512" y="420"/>
                  </a:cubicBezTo>
                  <a:cubicBezTo>
                    <a:pt x="510" y="422"/>
                    <a:pt x="507" y="424"/>
                    <a:pt x="507" y="428"/>
                  </a:cubicBezTo>
                  <a:cubicBezTo>
                    <a:pt x="507" y="428"/>
                    <a:pt x="508" y="428"/>
                    <a:pt x="508" y="428"/>
                  </a:cubicBezTo>
                  <a:cubicBezTo>
                    <a:pt x="510" y="422"/>
                    <a:pt x="515" y="421"/>
                    <a:pt x="518" y="417"/>
                  </a:cubicBezTo>
                  <a:cubicBezTo>
                    <a:pt x="521" y="414"/>
                    <a:pt x="523" y="411"/>
                    <a:pt x="525" y="408"/>
                  </a:cubicBezTo>
                  <a:cubicBezTo>
                    <a:pt x="529" y="402"/>
                    <a:pt x="534" y="397"/>
                    <a:pt x="539" y="392"/>
                  </a:cubicBezTo>
                  <a:cubicBezTo>
                    <a:pt x="538" y="395"/>
                    <a:pt x="537" y="397"/>
                    <a:pt x="536" y="400"/>
                  </a:cubicBezTo>
                  <a:cubicBezTo>
                    <a:pt x="536" y="401"/>
                    <a:pt x="535" y="403"/>
                    <a:pt x="535" y="404"/>
                  </a:cubicBezTo>
                  <a:cubicBezTo>
                    <a:pt x="535" y="404"/>
                    <a:pt x="535" y="404"/>
                    <a:pt x="535" y="404"/>
                  </a:cubicBezTo>
                  <a:cubicBezTo>
                    <a:pt x="533" y="406"/>
                    <a:pt x="530" y="408"/>
                    <a:pt x="529" y="411"/>
                  </a:cubicBezTo>
                  <a:cubicBezTo>
                    <a:pt x="529" y="411"/>
                    <a:pt x="530" y="411"/>
                    <a:pt x="530" y="411"/>
                  </a:cubicBezTo>
                  <a:cubicBezTo>
                    <a:pt x="532" y="409"/>
                    <a:pt x="533" y="407"/>
                    <a:pt x="535" y="405"/>
                  </a:cubicBezTo>
                  <a:cubicBezTo>
                    <a:pt x="533" y="415"/>
                    <a:pt x="535" y="424"/>
                    <a:pt x="539" y="435"/>
                  </a:cubicBezTo>
                  <a:cubicBezTo>
                    <a:pt x="541" y="440"/>
                    <a:pt x="542" y="445"/>
                    <a:pt x="544" y="450"/>
                  </a:cubicBezTo>
                  <a:cubicBezTo>
                    <a:pt x="538" y="455"/>
                    <a:pt x="528" y="454"/>
                    <a:pt x="521" y="453"/>
                  </a:cubicBezTo>
                  <a:cubicBezTo>
                    <a:pt x="512" y="452"/>
                    <a:pt x="503" y="450"/>
                    <a:pt x="494" y="448"/>
                  </a:cubicBezTo>
                  <a:cubicBezTo>
                    <a:pt x="486" y="445"/>
                    <a:pt x="478" y="440"/>
                    <a:pt x="470" y="436"/>
                  </a:cubicBezTo>
                  <a:cubicBezTo>
                    <a:pt x="463" y="433"/>
                    <a:pt x="456" y="429"/>
                    <a:pt x="451" y="422"/>
                  </a:cubicBezTo>
                  <a:cubicBezTo>
                    <a:pt x="445" y="416"/>
                    <a:pt x="439" y="411"/>
                    <a:pt x="434" y="405"/>
                  </a:cubicBezTo>
                  <a:cubicBezTo>
                    <a:pt x="433" y="405"/>
                    <a:pt x="433" y="405"/>
                    <a:pt x="433" y="404"/>
                  </a:cubicBezTo>
                  <a:cubicBezTo>
                    <a:pt x="433" y="404"/>
                    <a:pt x="433" y="404"/>
                    <a:pt x="432" y="403"/>
                  </a:cubicBezTo>
                  <a:cubicBezTo>
                    <a:pt x="427" y="398"/>
                    <a:pt x="424" y="392"/>
                    <a:pt x="421" y="384"/>
                  </a:cubicBezTo>
                  <a:cubicBezTo>
                    <a:pt x="419" y="377"/>
                    <a:pt x="417" y="369"/>
                    <a:pt x="414" y="362"/>
                  </a:cubicBezTo>
                  <a:cubicBezTo>
                    <a:pt x="412" y="355"/>
                    <a:pt x="410" y="347"/>
                    <a:pt x="410" y="340"/>
                  </a:cubicBezTo>
                  <a:cubicBezTo>
                    <a:pt x="410" y="332"/>
                    <a:pt x="411" y="325"/>
                    <a:pt x="415" y="318"/>
                  </a:cubicBezTo>
                  <a:cubicBezTo>
                    <a:pt x="419" y="311"/>
                    <a:pt x="425" y="305"/>
                    <a:pt x="430" y="299"/>
                  </a:cubicBezTo>
                  <a:cubicBezTo>
                    <a:pt x="436" y="293"/>
                    <a:pt x="442" y="287"/>
                    <a:pt x="450" y="283"/>
                  </a:cubicBezTo>
                  <a:close/>
                  <a:moveTo>
                    <a:pt x="455" y="277"/>
                  </a:moveTo>
                  <a:cubicBezTo>
                    <a:pt x="455" y="276"/>
                    <a:pt x="456" y="275"/>
                    <a:pt x="456" y="274"/>
                  </a:cubicBezTo>
                  <a:cubicBezTo>
                    <a:pt x="456" y="275"/>
                    <a:pt x="456" y="276"/>
                    <a:pt x="456" y="276"/>
                  </a:cubicBezTo>
                  <a:cubicBezTo>
                    <a:pt x="456" y="277"/>
                    <a:pt x="455" y="277"/>
                    <a:pt x="455" y="277"/>
                  </a:cubicBezTo>
                  <a:close/>
                  <a:moveTo>
                    <a:pt x="528" y="466"/>
                  </a:moveTo>
                  <a:cubicBezTo>
                    <a:pt x="532" y="466"/>
                    <a:pt x="536" y="464"/>
                    <a:pt x="539" y="462"/>
                  </a:cubicBezTo>
                  <a:cubicBezTo>
                    <a:pt x="542" y="460"/>
                    <a:pt x="544" y="459"/>
                    <a:pt x="547" y="457"/>
                  </a:cubicBezTo>
                  <a:cubicBezTo>
                    <a:pt x="547" y="457"/>
                    <a:pt x="547" y="457"/>
                    <a:pt x="547" y="457"/>
                  </a:cubicBezTo>
                  <a:cubicBezTo>
                    <a:pt x="544" y="460"/>
                    <a:pt x="542" y="463"/>
                    <a:pt x="540" y="465"/>
                  </a:cubicBezTo>
                  <a:cubicBezTo>
                    <a:pt x="537" y="469"/>
                    <a:pt x="533" y="469"/>
                    <a:pt x="529" y="472"/>
                  </a:cubicBezTo>
                  <a:cubicBezTo>
                    <a:pt x="529" y="472"/>
                    <a:pt x="529" y="473"/>
                    <a:pt x="529" y="473"/>
                  </a:cubicBezTo>
                  <a:cubicBezTo>
                    <a:pt x="533" y="474"/>
                    <a:pt x="537" y="470"/>
                    <a:pt x="539" y="468"/>
                  </a:cubicBezTo>
                  <a:cubicBezTo>
                    <a:pt x="542" y="465"/>
                    <a:pt x="545" y="462"/>
                    <a:pt x="548" y="458"/>
                  </a:cubicBezTo>
                  <a:cubicBezTo>
                    <a:pt x="550" y="463"/>
                    <a:pt x="552" y="467"/>
                    <a:pt x="555" y="471"/>
                  </a:cubicBezTo>
                  <a:cubicBezTo>
                    <a:pt x="558" y="476"/>
                    <a:pt x="562" y="480"/>
                    <a:pt x="566" y="485"/>
                  </a:cubicBezTo>
                  <a:cubicBezTo>
                    <a:pt x="560" y="486"/>
                    <a:pt x="555" y="490"/>
                    <a:pt x="549" y="491"/>
                  </a:cubicBezTo>
                  <a:cubicBezTo>
                    <a:pt x="542" y="492"/>
                    <a:pt x="535" y="491"/>
                    <a:pt x="528" y="489"/>
                  </a:cubicBezTo>
                  <a:cubicBezTo>
                    <a:pt x="514" y="484"/>
                    <a:pt x="500" y="479"/>
                    <a:pt x="488" y="471"/>
                  </a:cubicBezTo>
                  <a:cubicBezTo>
                    <a:pt x="481" y="467"/>
                    <a:pt x="475" y="463"/>
                    <a:pt x="470" y="458"/>
                  </a:cubicBezTo>
                  <a:cubicBezTo>
                    <a:pt x="470" y="457"/>
                    <a:pt x="469" y="456"/>
                    <a:pt x="469" y="456"/>
                  </a:cubicBezTo>
                  <a:cubicBezTo>
                    <a:pt x="463" y="451"/>
                    <a:pt x="459" y="445"/>
                    <a:pt x="454" y="438"/>
                  </a:cubicBezTo>
                  <a:cubicBezTo>
                    <a:pt x="451" y="433"/>
                    <a:pt x="446" y="427"/>
                    <a:pt x="443" y="421"/>
                  </a:cubicBezTo>
                  <a:cubicBezTo>
                    <a:pt x="443" y="420"/>
                    <a:pt x="443" y="419"/>
                    <a:pt x="442" y="418"/>
                  </a:cubicBezTo>
                  <a:cubicBezTo>
                    <a:pt x="447" y="423"/>
                    <a:pt x="451" y="429"/>
                    <a:pt x="457" y="433"/>
                  </a:cubicBezTo>
                  <a:cubicBezTo>
                    <a:pt x="463" y="437"/>
                    <a:pt x="471" y="440"/>
                    <a:pt x="477" y="443"/>
                  </a:cubicBezTo>
                  <a:cubicBezTo>
                    <a:pt x="480" y="445"/>
                    <a:pt x="483" y="446"/>
                    <a:pt x="485" y="447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504" y="463"/>
                    <a:pt x="522" y="480"/>
                    <a:pt x="546" y="486"/>
                  </a:cubicBezTo>
                  <a:cubicBezTo>
                    <a:pt x="547" y="486"/>
                    <a:pt x="548" y="485"/>
                    <a:pt x="547" y="485"/>
                  </a:cubicBezTo>
                  <a:cubicBezTo>
                    <a:pt x="536" y="478"/>
                    <a:pt x="523" y="474"/>
                    <a:pt x="513" y="466"/>
                  </a:cubicBezTo>
                  <a:cubicBezTo>
                    <a:pt x="507" y="462"/>
                    <a:pt x="502" y="456"/>
                    <a:pt x="496" y="451"/>
                  </a:cubicBezTo>
                  <a:cubicBezTo>
                    <a:pt x="502" y="453"/>
                    <a:pt x="508" y="454"/>
                    <a:pt x="514" y="456"/>
                  </a:cubicBezTo>
                  <a:cubicBezTo>
                    <a:pt x="513" y="456"/>
                    <a:pt x="512" y="456"/>
                    <a:pt x="511" y="456"/>
                  </a:cubicBezTo>
                  <a:cubicBezTo>
                    <a:pt x="509" y="456"/>
                    <a:pt x="508" y="457"/>
                    <a:pt x="507" y="457"/>
                  </a:cubicBezTo>
                  <a:cubicBezTo>
                    <a:pt x="507" y="458"/>
                    <a:pt x="507" y="459"/>
                    <a:pt x="507" y="459"/>
                  </a:cubicBezTo>
                  <a:cubicBezTo>
                    <a:pt x="510" y="460"/>
                    <a:pt x="513" y="458"/>
                    <a:pt x="515" y="457"/>
                  </a:cubicBezTo>
                  <a:cubicBezTo>
                    <a:pt x="517" y="457"/>
                    <a:pt x="518" y="457"/>
                    <a:pt x="520" y="456"/>
                  </a:cubicBezTo>
                  <a:cubicBezTo>
                    <a:pt x="525" y="457"/>
                    <a:pt x="532" y="458"/>
                    <a:pt x="538" y="457"/>
                  </a:cubicBezTo>
                  <a:cubicBezTo>
                    <a:pt x="534" y="458"/>
                    <a:pt x="531" y="460"/>
                    <a:pt x="527" y="460"/>
                  </a:cubicBezTo>
                  <a:cubicBezTo>
                    <a:pt x="523" y="460"/>
                    <a:pt x="519" y="460"/>
                    <a:pt x="515" y="462"/>
                  </a:cubicBezTo>
                  <a:cubicBezTo>
                    <a:pt x="514" y="462"/>
                    <a:pt x="514" y="464"/>
                    <a:pt x="516" y="464"/>
                  </a:cubicBezTo>
                  <a:cubicBezTo>
                    <a:pt x="522" y="463"/>
                    <a:pt x="528" y="461"/>
                    <a:pt x="535" y="459"/>
                  </a:cubicBezTo>
                  <a:cubicBezTo>
                    <a:pt x="538" y="459"/>
                    <a:pt x="542" y="457"/>
                    <a:pt x="545" y="454"/>
                  </a:cubicBezTo>
                  <a:cubicBezTo>
                    <a:pt x="545" y="454"/>
                    <a:pt x="545" y="453"/>
                    <a:pt x="545" y="453"/>
                  </a:cubicBezTo>
                  <a:cubicBezTo>
                    <a:pt x="546" y="454"/>
                    <a:pt x="546" y="455"/>
                    <a:pt x="547" y="456"/>
                  </a:cubicBezTo>
                  <a:cubicBezTo>
                    <a:pt x="544" y="457"/>
                    <a:pt x="541" y="459"/>
                    <a:pt x="538" y="460"/>
                  </a:cubicBezTo>
                  <a:cubicBezTo>
                    <a:pt x="534" y="462"/>
                    <a:pt x="531" y="463"/>
                    <a:pt x="528" y="465"/>
                  </a:cubicBezTo>
                  <a:cubicBezTo>
                    <a:pt x="528" y="466"/>
                    <a:pt x="528" y="467"/>
                    <a:pt x="528" y="466"/>
                  </a:cubicBezTo>
                  <a:close/>
                  <a:moveTo>
                    <a:pt x="527" y="554"/>
                  </a:moveTo>
                  <a:cubicBezTo>
                    <a:pt x="521" y="565"/>
                    <a:pt x="511" y="574"/>
                    <a:pt x="508" y="586"/>
                  </a:cubicBezTo>
                  <a:cubicBezTo>
                    <a:pt x="508" y="587"/>
                    <a:pt x="508" y="587"/>
                    <a:pt x="509" y="587"/>
                  </a:cubicBezTo>
                  <a:cubicBezTo>
                    <a:pt x="508" y="587"/>
                    <a:pt x="508" y="587"/>
                    <a:pt x="508" y="587"/>
                  </a:cubicBezTo>
                  <a:cubicBezTo>
                    <a:pt x="503" y="592"/>
                    <a:pt x="500" y="599"/>
                    <a:pt x="496" y="605"/>
                  </a:cubicBezTo>
                  <a:cubicBezTo>
                    <a:pt x="494" y="608"/>
                    <a:pt x="490" y="612"/>
                    <a:pt x="487" y="615"/>
                  </a:cubicBezTo>
                  <a:cubicBezTo>
                    <a:pt x="487" y="615"/>
                    <a:pt x="487" y="615"/>
                    <a:pt x="487" y="614"/>
                  </a:cubicBezTo>
                  <a:cubicBezTo>
                    <a:pt x="488" y="614"/>
                    <a:pt x="488" y="614"/>
                    <a:pt x="489" y="613"/>
                  </a:cubicBezTo>
                  <a:cubicBezTo>
                    <a:pt x="490" y="607"/>
                    <a:pt x="492" y="600"/>
                    <a:pt x="495" y="595"/>
                  </a:cubicBezTo>
                  <a:cubicBezTo>
                    <a:pt x="498" y="588"/>
                    <a:pt x="503" y="584"/>
                    <a:pt x="507" y="578"/>
                  </a:cubicBezTo>
                  <a:cubicBezTo>
                    <a:pt x="515" y="569"/>
                    <a:pt x="521" y="558"/>
                    <a:pt x="526" y="547"/>
                  </a:cubicBezTo>
                  <a:cubicBezTo>
                    <a:pt x="532" y="536"/>
                    <a:pt x="537" y="524"/>
                    <a:pt x="544" y="513"/>
                  </a:cubicBezTo>
                  <a:cubicBezTo>
                    <a:pt x="548" y="507"/>
                    <a:pt x="554" y="500"/>
                    <a:pt x="554" y="493"/>
                  </a:cubicBezTo>
                  <a:cubicBezTo>
                    <a:pt x="558" y="491"/>
                    <a:pt x="562" y="489"/>
                    <a:pt x="567" y="487"/>
                  </a:cubicBezTo>
                  <a:cubicBezTo>
                    <a:pt x="567" y="487"/>
                    <a:pt x="567" y="487"/>
                    <a:pt x="567" y="487"/>
                  </a:cubicBezTo>
                  <a:cubicBezTo>
                    <a:pt x="571" y="490"/>
                    <a:pt x="575" y="494"/>
                    <a:pt x="579" y="497"/>
                  </a:cubicBezTo>
                  <a:cubicBezTo>
                    <a:pt x="580" y="497"/>
                    <a:pt x="581" y="498"/>
                    <a:pt x="582" y="499"/>
                  </a:cubicBezTo>
                  <a:cubicBezTo>
                    <a:pt x="582" y="499"/>
                    <a:pt x="582" y="499"/>
                    <a:pt x="582" y="499"/>
                  </a:cubicBezTo>
                  <a:cubicBezTo>
                    <a:pt x="575" y="507"/>
                    <a:pt x="568" y="514"/>
                    <a:pt x="562" y="522"/>
                  </a:cubicBezTo>
                  <a:cubicBezTo>
                    <a:pt x="558" y="527"/>
                    <a:pt x="553" y="532"/>
                    <a:pt x="552" y="538"/>
                  </a:cubicBezTo>
                  <a:cubicBezTo>
                    <a:pt x="546" y="544"/>
                    <a:pt x="540" y="551"/>
                    <a:pt x="534" y="558"/>
                  </a:cubicBezTo>
                  <a:cubicBezTo>
                    <a:pt x="530" y="563"/>
                    <a:pt x="526" y="567"/>
                    <a:pt x="523" y="573"/>
                  </a:cubicBezTo>
                  <a:cubicBezTo>
                    <a:pt x="521" y="578"/>
                    <a:pt x="520" y="581"/>
                    <a:pt x="515" y="583"/>
                  </a:cubicBezTo>
                  <a:cubicBezTo>
                    <a:pt x="513" y="584"/>
                    <a:pt x="511" y="585"/>
                    <a:pt x="509" y="587"/>
                  </a:cubicBezTo>
                  <a:cubicBezTo>
                    <a:pt x="513" y="581"/>
                    <a:pt x="515" y="575"/>
                    <a:pt x="519" y="570"/>
                  </a:cubicBezTo>
                  <a:cubicBezTo>
                    <a:pt x="522" y="565"/>
                    <a:pt x="525" y="560"/>
                    <a:pt x="528" y="555"/>
                  </a:cubicBezTo>
                  <a:cubicBezTo>
                    <a:pt x="528" y="554"/>
                    <a:pt x="528" y="554"/>
                    <a:pt x="527" y="554"/>
                  </a:cubicBezTo>
                  <a:close/>
                  <a:moveTo>
                    <a:pt x="486" y="620"/>
                  </a:moveTo>
                  <a:cubicBezTo>
                    <a:pt x="486" y="620"/>
                    <a:pt x="486" y="620"/>
                    <a:pt x="486" y="620"/>
                  </a:cubicBezTo>
                  <a:cubicBezTo>
                    <a:pt x="481" y="620"/>
                    <a:pt x="477" y="618"/>
                    <a:pt x="472" y="617"/>
                  </a:cubicBezTo>
                  <a:cubicBezTo>
                    <a:pt x="469" y="616"/>
                    <a:pt x="460" y="615"/>
                    <a:pt x="461" y="611"/>
                  </a:cubicBezTo>
                  <a:cubicBezTo>
                    <a:pt x="464" y="600"/>
                    <a:pt x="470" y="589"/>
                    <a:pt x="475" y="578"/>
                  </a:cubicBezTo>
                  <a:cubicBezTo>
                    <a:pt x="482" y="563"/>
                    <a:pt x="488" y="547"/>
                    <a:pt x="493" y="532"/>
                  </a:cubicBezTo>
                  <a:cubicBezTo>
                    <a:pt x="499" y="517"/>
                    <a:pt x="505" y="501"/>
                    <a:pt x="509" y="486"/>
                  </a:cubicBezTo>
                  <a:cubicBezTo>
                    <a:pt x="516" y="489"/>
                    <a:pt x="523" y="491"/>
                    <a:pt x="531" y="493"/>
                  </a:cubicBezTo>
                  <a:cubicBezTo>
                    <a:pt x="530" y="493"/>
                    <a:pt x="530" y="494"/>
                    <a:pt x="530" y="494"/>
                  </a:cubicBezTo>
                  <a:cubicBezTo>
                    <a:pt x="531" y="498"/>
                    <a:pt x="525" y="505"/>
                    <a:pt x="522" y="508"/>
                  </a:cubicBezTo>
                  <a:cubicBezTo>
                    <a:pt x="518" y="513"/>
                    <a:pt x="516" y="520"/>
                    <a:pt x="514" y="526"/>
                  </a:cubicBezTo>
                  <a:cubicBezTo>
                    <a:pt x="511" y="534"/>
                    <a:pt x="508" y="542"/>
                    <a:pt x="505" y="550"/>
                  </a:cubicBezTo>
                  <a:cubicBezTo>
                    <a:pt x="502" y="556"/>
                    <a:pt x="498" y="563"/>
                    <a:pt x="496" y="569"/>
                  </a:cubicBezTo>
                  <a:cubicBezTo>
                    <a:pt x="491" y="580"/>
                    <a:pt x="487" y="591"/>
                    <a:pt x="484" y="602"/>
                  </a:cubicBezTo>
                  <a:cubicBezTo>
                    <a:pt x="482" y="609"/>
                    <a:pt x="481" y="615"/>
                    <a:pt x="486" y="620"/>
                  </a:cubicBezTo>
                  <a:close/>
                  <a:moveTo>
                    <a:pt x="466" y="585"/>
                  </a:moveTo>
                  <a:cubicBezTo>
                    <a:pt x="466" y="579"/>
                    <a:pt x="466" y="573"/>
                    <a:pt x="465" y="568"/>
                  </a:cubicBezTo>
                  <a:cubicBezTo>
                    <a:pt x="464" y="560"/>
                    <a:pt x="462" y="553"/>
                    <a:pt x="462" y="546"/>
                  </a:cubicBezTo>
                  <a:cubicBezTo>
                    <a:pt x="461" y="539"/>
                    <a:pt x="462" y="533"/>
                    <a:pt x="462" y="526"/>
                  </a:cubicBezTo>
                  <a:cubicBezTo>
                    <a:pt x="462" y="513"/>
                    <a:pt x="462" y="499"/>
                    <a:pt x="466" y="486"/>
                  </a:cubicBezTo>
                  <a:cubicBezTo>
                    <a:pt x="468" y="479"/>
                    <a:pt x="471" y="471"/>
                    <a:pt x="471" y="463"/>
                  </a:cubicBezTo>
                  <a:cubicBezTo>
                    <a:pt x="477" y="469"/>
                    <a:pt x="484" y="473"/>
                    <a:pt x="491" y="477"/>
                  </a:cubicBezTo>
                  <a:cubicBezTo>
                    <a:pt x="496" y="480"/>
                    <a:pt x="500" y="482"/>
                    <a:pt x="505" y="484"/>
                  </a:cubicBezTo>
                  <a:cubicBezTo>
                    <a:pt x="503" y="494"/>
                    <a:pt x="499" y="503"/>
                    <a:pt x="496" y="513"/>
                  </a:cubicBezTo>
                  <a:cubicBezTo>
                    <a:pt x="493" y="522"/>
                    <a:pt x="490" y="531"/>
                    <a:pt x="486" y="540"/>
                  </a:cubicBezTo>
                  <a:cubicBezTo>
                    <a:pt x="480" y="557"/>
                    <a:pt x="473" y="573"/>
                    <a:pt x="466" y="590"/>
                  </a:cubicBezTo>
                  <a:cubicBezTo>
                    <a:pt x="466" y="588"/>
                    <a:pt x="466" y="586"/>
                    <a:pt x="466" y="585"/>
                  </a:cubicBezTo>
                  <a:close/>
                  <a:moveTo>
                    <a:pt x="492" y="588"/>
                  </a:moveTo>
                  <a:cubicBezTo>
                    <a:pt x="497" y="576"/>
                    <a:pt x="502" y="564"/>
                    <a:pt x="508" y="552"/>
                  </a:cubicBezTo>
                  <a:cubicBezTo>
                    <a:pt x="511" y="546"/>
                    <a:pt x="513" y="539"/>
                    <a:pt x="515" y="533"/>
                  </a:cubicBezTo>
                  <a:cubicBezTo>
                    <a:pt x="518" y="526"/>
                    <a:pt x="520" y="518"/>
                    <a:pt x="524" y="511"/>
                  </a:cubicBezTo>
                  <a:cubicBezTo>
                    <a:pt x="527" y="507"/>
                    <a:pt x="535" y="499"/>
                    <a:pt x="532" y="493"/>
                  </a:cubicBezTo>
                  <a:cubicBezTo>
                    <a:pt x="533" y="493"/>
                    <a:pt x="533" y="494"/>
                    <a:pt x="534" y="494"/>
                  </a:cubicBezTo>
                  <a:cubicBezTo>
                    <a:pt x="539" y="495"/>
                    <a:pt x="546" y="495"/>
                    <a:pt x="551" y="494"/>
                  </a:cubicBezTo>
                  <a:cubicBezTo>
                    <a:pt x="548" y="503"/>
                    <a:pt x="541" y="510"/>
                    <a:pt x="537" y="519"/>
                  </a:cubicBezTo>
                  <a:cubicBezTo>
                    <a:pt x="531" y="530"/>
                    <a:pt x="525" y="541"/>
                    <a:pt x="519" y="553"/>
                  </a:cubicBezTo>
                  <a:cubicBezTo>
                    <a:pt x="516" y="559"/>
                    <a:pt x="513" y="565"/>
                    <a:pt x="509" y="570"/>
                  </a:cubicBezTo>
                  <a:cubicBezTo>
                    <a:pt x="506" y="575"/>
                    <a:pt x="501" y="579"/>
                    <a:pt x="498" y="583"/>
                  </a:cubicBezTo>
                  <a:cubicBezTo>
                    <a:pt x="492" y="590"/>
                    <a:pt x="489" y="597"/>
                    <a:pt x="487" y="605"/>
                  </a:cubicBezTo>
                  <a:cubicBezTo>
                    <a:pt x="488" y="599"/>
                    <a:pt x="491" y="592"/>
                    <a:pt x="492" y="588"/>
                  </a:cubicBezTo>
                  <a:close/>
                  <a:moveTo>
                    <a:pt x="244" y="441"/>
                  </a:moveTo>
                  <a:cubicBezTo>
                    <a:pt x="246" y="444"/>
                    <a:pt x="249" y="447"/>
                    <a:pt x="252" y="449"/>
                  </a:cubicBezTo>
                  <a:cubicBezTo>
                    <a:pt x="253" y="451"/>
                    <a:pt x="255" y="453"/>
                    <a:pt x="257" y="455"/>
                  </a:cubicBezTo>
                  <a:cubicBezTo>
                    <a:pt x="257" y="455"/>
                    <a:pt x="258" y="456"/>
                    <a:pt x="259" y="456"/>
                  </a:cubicBezTo>
                  <a:cubicBezTo>
                    <a:pt x="260" y="458"/>
                    <a:pt x="263" y="462"/>
                    <a:pt x="263" y="462"/>
                  </a:cubicBezTo>
                  <a:cubicBezTo>
                    <a:pt x="264" y="463"/>
                    <a:pt x="264" y="463"/>
                    <a:pt x="264" y="463"/>
                  </a:cubicBezTo>
                  <a:cubicBezTo>
                    <a:pt x="262" y="468"/>
                    <a:pt x="259" y="473"/>
                    <a:pt x="258" y="479"/>
                  </a:cubicBezTo>
                  <a:cubicBezTo>
                    <a:pt x="256" y="474"/>
                    <a:pt x="253" y="470"/>
                    <a:pt x="248" y="473"/>
                  </a:cubicBezTo>
                  <a:cubicBezTo>
                    <a:pt x="245" y="475"/>
                    <a:pt x="242" y="478"/>
                    <a:pt x="239" y="481"/>
                  </a:cubicBezTo>
                  <a:cubicBezTo>
                    <a:pt x="239" y="480"/>
                    <a:pt x="239" y="479"/>
                    <a:pt x="239" y="478"/>
                  </a:cubicBezTo>
                  <a:cubicBezTo>
                    <a:pt x="239" y="472"/>
                    <a:pt x="238" y="466"/>
                    <a:pt x="240" y="460"/>
                  </a:cubicBezTo>
                  <a:cubicBezTo>
                    <a:pt x="241" y="454"/>
                    <a:pt x="242" y="449"/>
                    <a:pt x="243" y="444"/>
                  </a:cubicBezTo>
                  <a:cubicBezTo>
                    <a:pt x="244" y="443"/>
                    <a:pt x="244" y="442"/>
                    <a:pt x="244" y="441"/>
                  </a:cubicBezTo>
                  <a:close/>
                  <a:moveTo>
                    <a:pt x="262" y="474"/>
                  </a:moveTo>
                  <a:cubicBezTo>
                    <a:pt x="263" y="471"/>
                    <a:pt x="265" y="468"/>
                    <a:pt x="266" y="466"/>
                  </a:cubicBezTo>
                  <a:cubicBezTo>
                    <a:pt x="267" y="468"/>
                    <a:pt x="269" y="470"/>
                    <a:pt x="270" y="472"/>
                  </a:cubicBezTo>
                  <a:cubicBezTo>
                    <a:pt x="277" y="483"/>
                    <a:pt x="282" y="494"/>
                    <a:pt x="287" y="506"/>
                  </a:cubicBezTo>
                  <a:cubicBezTo>
                    <a:pt x="292" y="519"/>
                    <a:pt x="297" y="532"/>
                    <a:pt x="301" y="545"/>
                  </a:cubicBezTo>
                  <a:cubicBezTo>
                    <a:pt x="297" y="539"/>
                    <a:pt x="294" y="533"/>
                    <a:pt x="290" y="527"/>
                  </a:cubicBezTo>
                  <a:cubicBezTo>
                    <a:pt x="282" y="515"/>
                    <a:pt x="272" y="505"/>
                    <a:pt x="265" y="493"/>
                  </a:cubicBezTo>
                  <a:cubicBezTo>
                    <a:pt x="263" y="490"/>
                    <a:pt x="262" y="488"/>
                    <a:pt x="262" y="485"/>
                  </a:cubicBezTo>
                  <a:cubicBezTo>
                    <a:pt x="261" y="482"/>
                    <a:pt x="261" y="477"/>
                    <a:pt x="262" y="474"/>
                  </a:cubicBezTo>
                  <a:close/>
                  <a:moveTo>
                    <a:pt x="319" y="530"/>
                  </a:moveTo>
                  <a:cubicBezTo>
                    <a:pt x="316" y="522"/>
                    <a:pt x="312" y="515"/>
                    <a:pt x="310" y="507"/>
                  </a:cubicBezTo>
                  <a:cubicBezTo>
                    <a:pt x="309" y="501"/>
                    <a:pt x="308" y="493"/>
                    <a:pt x="305" y="487"/>
                  </a:cubicBezTo>
                  <a:cubicBezTo>
                    <a:pt x="315" y="490"/>
                    <a:pt x="325" y="490"/>
                    <a:pt x="336" y="487"/>
                  </a:cubicBezTo>
                  <a:cubicBezTo>
                    <a:pt x="336" y="486"/>
                    <a:pt x="336" y="486"/>
                    <a:pt x="337" y="486"/>
                  </a:cubicBezTo>
                  <a:cubicBezTo>
                    <a:pt x="340" y="505"/>
                    <a:pt x="335" y="524"/>
                    <a:pt x="337" y="543"/>
                  </a:cubicBezTo>
                  <a:cubicBezTo>
                    <a:pt x="337" y="552"/>
                    <a:pt x="338" y="562"/>
                    <a:pt x="340" y="571"/>
                  </a:cubicBezTo>
                  <a:cubicBezTo>
                    <a:pt x="340" y="571"/>
                    <a:pt x="340" y="571"/>
                    <a:pt x="340" y="571"/>
                  </a:cubicBezTo>
                  <a:cubicBezTo>
                    <a:pt x="340" y="571"/>
                    <a:pt x="340" y="570"/>
                    <a:pt x="339" y="570"/>
                  </a:cubicBezTo>
                  <a:cubicBezTo>
                    <a:pt x="329" y="558"/>
                    <a:pt x="325" y="544"/>
                    <a:pt x="319" y="530"/>
                  </a:cubicBezTo>
                  <a:close/>
                  <a:moveTo>
                    <a:pt x="370" y="572"/>
                  </a:moveTo>
                  <a:cubicBezTo>
                    <a:pt x="370" y="571"/>
                    <a:pt x="370" y="571"/>
                    <a:pt x="370" y="571"/>
                  </a:cubicBezTo>
                  <a:cubicBezTo>
                    <a:pt x="374" y="565"/>
                    <a:pt x="375" y="556"/>
                    <a:pt x="376" y="549"/>
                  </a:cubicBezTo>
                  <a:cubicBezTo>
                    <a:pt x="377" y="539"/>
                    <a:pt x="378" y="530"/>
                    <a:pt x="378" y="520"/>
                  </a:cubicBezTo>
                  <a:cubicBezTo>
                    <a:pt x="378" y="510"/>
                    <a:pt x="377" y="501"/>
                    <a:pt x="379" y="491"/>
                  </a:cubicBezTo>
                  <a:cubicBezTo>
                    <a:pt x="381" y="484"/>
                    <a:pt x="381" y="477"/>
                    <a:pt x="382" y="470"/>
                  </a:cubicBezTo>
                  <a:cubicBezTo>
                    <a:pt x="382" y="470"/>
                    <a:pt x="382" y="470"/>
                    <a:pt x="382" y="469"/>
                  </a:cubicBezTo>
                  <a:cubicBezTo>
                    <a:pt x="382" y="469"/>
                    <a:pt x="383" y="468"/>
                    <a:pt x="383" y="467"/>
                  </a:cubicBezTo>
                  <a:cubicBezTo>
                    <a:pt x="383" y="466"/>
                    <a:pt x="384" y="465"/>
                    <a:pt x="384" y="464"/>
                  </a:cubicBezTo>
                  <a:cubicBezTo>
                    <a:pt x="387" y="462"/>
                    <a:pt x="391" y="459"/>
                    <a:pt x="394" y="456"/>
                  </a:cubicBezTo>
                  <a:cubicBezTo>
                    <a:pt x="403" y="449"/>
                    <a:pt x="410" y="441"/>
                    <a:pt x="417" y="431"/>
                  </a:cubicBezTo>
                  <a:cubicBezTo>
                    <a:pt x="420" y="426"/>
                    <a:pt x="423" y="421"/>
                    <a:pt x="426" y="416"/>
                  </a:cubicBezTo>
                  <a:cubicBezTo>
                    <a:pt x="428" y="413"/>
                    <a:pt x="429" y="409"/>
                    <a:pt x="431" y="407"/>
                  </a:cubicBezTo>
                  <a:cubicBezTo>
                    <a:pt x="432" y="408"/>
                    <a:pt x="432" y="408"/>
                    <a:pt x="433" y="409"/>
                  </a:cubicBezTo>
                  <a:cubicBezTo>
                    <a:pt x="433" y="409"/>
                    <a:pt x="433" y="409"/>
                    <a:pt x="433" y="410"/>
                  </a:cubicBezTo>
                  <a:cubicBezTo>
                    <a:pt x="438" y="415"/>
                    <a:pt x="439" y="423"/>
                    <a:pt x="443" y="429"/>
                  </a:cubicBezTo>
                  <a:cubicBezTo>
                    <a:pt x="444" y="430"/>
                    <a:pt x="445" y="432"/>
                    <a:pt x="446" y="433"/>
                  </a:cubicBezTo>
                  <a:cubicBezTo>
                    <a:pt x="443" y="440"/>
                    <a:pt x="440" y="448"/>
                    <a:pt x="439" y="455"/>
                  </a:cubicBezTo>
                  <a:cubicBezTo>
                    <a:pt x="438" y="464"/>
                    <a:pt x="440" y="472"/>
                    <a:pt x="438" y="481"/>
                  </a:cubicBezTo>
                  <a:cubicBezTo>
                    <a:pt x="436" y="489"/>
                    <a:pt x="434" y="498"/>
                    <a:pt x="434" y="507"/>
                  </a:cubicBezTo>
                  <a:cubicBezTo>
                    <a:pt x="434" y="516"/>
                    <a:pt x="435" y="525"/>
                    <a:pt x="436" y="534"/>
                  </a:cubicBezTo>
                  <a:cubicBezTo>
                    <a:pt x="437" y="543"/>
                    <a:pt x="437" y="552"/>
                    <a:pt x="437" y="562"/>
                  </a:cubicBezTo>
                  <a:cubicBezTo>
                    <a:pt x="437" y="570"/>
                    <a:pt x="438" y="579"/>
                    <a:pt x="438" y="587"/>
                  </a:cubicBezTo>
                  <a:cubicBezTo>
                    <a:pt x="439" y="593"/>
                    <a:pt x="440" y="599"/>
                    <a:pt x="443" y="604"/>
                  </a:cubicBezTo>
                  <a:cubicBezTo>
                    <a:pt x="442" y="604"/>
                    <a:pt x="442" y="604"/>
                    <a:pt x="442" y="604"/>
                  </a:cubicBezTo>
                  <a:cubicBezTo>
                    <a:pt x="442" y="604"/>
                    <a:pt x="441" y="604"/>
                    <a:pt x="441" y="604"/>
                  </a:cubicBezTo>
                  <a:cubicBezTo>
                    <a:pt x="441" y="604"/>
                    <a:pt x="441" y="604"/>
                    <a:pt x="441" y="604"/>
                  </a:cubicBezTo>
                  <a:cubicBezTo>
                    <a:pt x="442" y="604"/>
                    <a:pt x="441" y="604"/>
                    <a:pt x="442" y="605"/>
                  </a:cubicBezTo>
                  <a:cubicBezTo>
                    <a:pt x="442" y="605"/>
                    <a:pt x="442" y="606"/>
                    <a:pt x="442" y="606"/>
                  </a:cubicBezTo>
                  <a:cubicBezTo>
                    <a:pt x="442" y="606"/>
                    <a:pt x="442" y="607"/>
                    <a:pt x="442" y="607"/>
                  </a:cubicBezTo>
                  <a:cubicBezTo>
                    <a:pt x="442" y="608"/>
                    <a:pt x="442" y="608"/>
                    <a:pt x="442" y="608"/>
                  </a:cubicBezTo>
                  <a:cubicBezTo>
                    <a:pt x="441" y="607"/>
                    <a:pt x="441" y="607"/>
                    <a:pt x="440" y="608"/>
                  </a:cubicBezTo>
                  <a:cubicBezTo>
                    <a:pt x="439" y="609"/>
                    <a:pt x="439" y="613"/>
                    <a:pt x="440" y="615"/>
                  </a:cubicBezTo>
                  <a:cubicBezTo>
                    <a:pt x="441" y="617"/>
                    <a:pt x="442" y="618"/>
                    <a:pt x="444" y="619"/>
                  </a:cubicBezTo>
                  <a:cubicBezTo>
                    <a:pt x="443" y="622"/>
                    <a:pt x="444" y="625"/>
                    <a:pt x="444" y="628"/>
                  </a:cubicBezTo>
                  <a:cubicBezTo>
                    <a:pt x="445" y="634"/>
                    <a:pt x="445" y="640"/>
                    <a:pt x="444" y="646"/>
                  </a:cubicBezTo>
                  <a:cubicBezTo>
                    <a:pt x="443" y="658"/>
                    <a:pt x="439" y="670"/>
                    <a:pt x="435" y="682"/>
                  </a:cubicBezTo>
                  <a:cubicBezTo>
                    <a:pt x="433" y="688"/>
                    <a:pt x="431" y="694"/>
                    <a:pt x="428" y="700"/>
                  </a:cubicBezTo>
                  <a:cubicBezTo>
                    <a:pt x="428" y="694"/>
                    <a:pt x="422" y="688"/>
                    <a:pt x="419" y="684"/>
                  </a:cubicBezTo>
                  <a:cubicBezTo>
                    <a:pt x="412" y="672"/>
                    <a:pt x="406" y="659"/>
                    <a:pt x="400" y="647"/>
                  </a:cubicBezTo>
                  <a:cubicBezTo>
                    <a:pt x="394" y="633"/>
                    <a:pt x="390" y="620"/>
                    <a:pt x="382" y="607"/>
                  </a:cubicBezTo>
                  <a:cubicBezTo>
                    <a:pt x="381" y="604"/>
                    <a:pt x="378" y="602"/>
                    <a:pt x="377" y="598"/>
                  </a:cubicBezTo>
                  <a:cubicBezTo>
                    <a:pt x="376" y="596"/>
                    <a:pt x="376" y="593"/>
                    <a:pt x="375" y="590"/>
                  </a:cubicBezTo>
                  <a:cubicBezTo>
                    <a:pt x="374" y="586"/>
                    <a:pt x="373" y="583"/>
                    <a:pt x="369" y="581"/>
                  </a:cubicBezTo>
                  <a:cubicBezTo>
                    <a:pt x="370" y="578"/>
                    <a:pt x="370" y="575"/>
                    <a:pt x="370" y="572"/>
                  </a:cubicBezTo>
                  <a:close/>
                  <a:moveTo>
                    <a:pt x="444" y="615"/>
                  </a:moveTo>
                  <a:cubicBezTo>
                    <a:pt x="444" y="615"/>
                    <a:pt x="444" y="614"/>
                    <a:pt x="443" y="614"/>
                  </a:cubicBezTo>
                  <a:cubicBezTo>
                    <a:pt x="443" y="613"/>
                    <a:pt x="443" y="612"/>
                    <a:pt x="443" y="611"/>
                  </a:cubicBezTo>
                  <a:cubicBezTo>
                    <a:pt x="443" y="611"/>
                    <a:pt x="444" y="611"/>
                    <a:pt x="444" y="611"/>
                  </a:cubicBezTo>
                  <a:cubicBezTo>
                    <a:pt x="445" y="612"/>
                    <a:pt x="445" y="613"/>
                    <a:pt x="446" y="614"/>
                  </a:cubicBezTo>
                  <a:cubicBezTo>
                    <a:pt x="446" y="614"/>
                    <a:pt x="446" y="614"/>
                    <a:pt x="446" y="614"/>
                  </a:cubicBezTo>
                  <a:cubicBezTo>
                    <a:pt x="445" y="614"/>
                    <a:pt x="445" y="614"/>
                    <a:pt x="445" y="615"/>
                  </a:cubicBezTo>
                  <a:cubicBezTo>
                    <a:pt x="445" y="615"/>
                    <a:pt x="444" y="615"/>
                    <a:pt x="444" y="615"/>
                  </a:cubicBezTo>
                  <a:close/>
                  <a:moveTo>
                    <a:pt x="443" y="595"/>
                  </a:moveTo>
                  <a:cubicBezTo>
                    <a:pt x="442" y="589"/>
                    <a:pt x="442" y="583"/>
                    <a:pt x="441" y="577"/>
                  </a:cubicBezTo>
                  <a:cubicBezTo>
                    <a:pt x="439" y="560"/>
                    <a:pt x="441" y="543"/>
                    <a:pt x="439" y="526"/>
                  </a:cubicBezTo>
                  <a:cubicBezTo>
                    <a:pt x="438" y="517"/>
                    <a:pt x="437" y="508"/>
                    <a:pt x="438" y="500"/>
                  </a:cubicBezTo>
                  <a:cubicBezTo>
                    <a:pt x="439" y="492"/>
                    <a:pt x="442" y="484"/>
                    <a:pt x="443" y="476"/>
                  </a:cubicBezTo>
                  <a:cubicBezTo>
                    <a:pt x="443" y="468"/>
                    <a:pt x="441" y="461"/>
                    <a:pt x="443" y="454"/>
                  </a:cubicBezTo>
                  <a:cubicBezTo>
                    <a:pt x="444" y="448"/>
                    <a:pt x="446" y="442"/>
                    <a:pt x="448" y="436"/>
                  </a:cubicBezTo>
                  <a:cubicBezTo>
                    <a:pt x="451" y="440"/>
                    <a:pt x="454" y="444"/>
                    <a:pt x="457" y="448"/>
                  </a:cubicBezTo>
                  <a:cubicBezTo>
                    <a:pt x="460" y="453"/>
                    <a:pt x="463" y="457"/>
                    <a:pt x="467" y="460"/>
                  </a:cubicBezTo>
                  <a:cubicBezTo>
                    <a:pt x="468" y="471"/>
                    <a:pt x="463" y="482"/>
                    <a:pt x="461" y="492"/>
                  </a:cubicBezTo>
                  <a:cubicBezTo>
                    <a:pt x="459" y="503"/>
                    <a:pt x="459" y="515"/>
                    <a:pt x="459" y="526"/>
                  </a:cubicBezTo>
                  <a:cubicBezTo>
                    <a:pt x="458" y="539"/>
                    <a:pt x="459" y="551"/>
                    <a:pt x="461" y="564"/>
                  </a:cubicBezTo>
                  <a:cubicBezTo>
                    <a:pt x="463" y="571"/>
                    <a:pt x="463" y="578"/>
                    <a:pt x="463" y="585"/>
                  </a:cubicBezTo>
                  <a:cubicBezTo>
                    <a:pt x="463" y="586"/>
                    <a:pt x="463" y="593"/>
                    <a:pt x="463" y="596"/>
                  </a:cubicBezTo>
                  <a:cubicBezTo>
                    <a:pt x="461" y="599"/>
                    <a:pt x="459" y="603"/>
                    <a:pt x="458" y="607"/>
                  </a:cubicBezTo>
                  <a:cubicBezTo>
                    <a:pt x="456" y="607"/>
                    <a:pt x="455" y="608"/>
                    <a:pt x="454" y="608"/>
                  </a:cubicBezTo>
                  <a:cubicBezTo>
                    <a:pt x="452" y="608"/>
                    <a:pt x="451" y="607"/>
                    <a:pt x="449" y="607"/>
                  </a:cubicBezTo>
                  <a:cubicBezTo>
                    <a:pt x="449" y="606"/>
                    <a:pt x="448" y="606"/>
                    <a:pt x="448" y="606"/>
                  </a:cubicBezTo>
                  <a:cubicBezTo>
                    <a:pt x="445" y="603"/>
                    <a:pt x="444" y="599"/>
                    <a:pt x="443" y="595"/>
                  </a:cubicBezTo>
                  <a:close/>
                  <a:moveTo>
                    <a:pt x="908" y="527"/>
                  </a:moveTo>
                  <a:cubicBezTo>
                    <a:pt x="916" y="520"/>
                    <a:pt x="922" y="512"/>
                    <a:pt x="928" y="505"/>
                  </a:cubicBezTo>
                  <a:cubicBezTo>
                    <a:pt x="940" y="490"/>
                    <a:pt x="950" y="475"/>
                    <a:pt x="959" y="459"/>
                  </a:cubicBezTo>
                  <a:cubicBezTo>
                    <a:pt x="967" y="443"/>
                    <a:pt x="976" y="427"/>
                    <a:pt x="981" y="410"/>
                  </a:cubicBezTo>
                  <a:cubicBezTo>
                    <a:pt x="985" y="398"/>
                    <a:pt x="986" y="385"/>
                    <a:pt x="988" y="372"/>
                  </a:cubicBezTo>
                  <a:cubicBezTo>
                    <a:pt x="988" y="388"/>
                    <a:pt x="985" y="403"/>
                    <a:pt x="980" y="418"/>
                  </a:cubicBezTo>
                  <a:cubicBezTo>
                    <a:pt x="974" y="435"/>
                    <a:pt x="971" y="452"/>
                    <a:pt x="962" y="467"/>
                  </a:cubicBezTo>
                  <a:cubicBezTo>
                    <a:pt x="957" y="475"/>
                    <a:pt x="952" y="482"/>
                    <a:pt x="947" y="490"/>
                  </a:cubicBezTo>
                  <a:cubicBezTo>
                    <a:pt x="943" y="497"/>
                    <a:pt x="939" y="504"/>
                    <a:pt x="934" y="510"/>
                  </a:cubicBezTo>
                  <a:cubicBezTo>
                    <a:pt x="927" y="521"/>
                    <a:pt x="917" y="531"/>
                    <a:pt x="909" y="541"/>
                  </a:cubicBezTo>
                  <a:cubicBezTo>
                    <a:pt x="907" y="542"/>
                    <a:pt x="906" y="544"/>
                    <a:pt x="905" y="546"/>
                  </a:cubicBezTo>
                  <a:cubicBezTo>
                    <a:pt x="904" y="547"/>
                    <a:pt x="904" y="548"/>
                    <a:pt x="903" y="549"/>
                  </a:cubicBezTo>
                  <a:cubicBezTo>
                    <a:pt x="902" y="549"/>
                    <a:pt x="902" y="549"/>
                    <a:pt x="902" y="549"/>
                  </a:cubicBezTo>
                  <a:cubicBezTo>
                    <a:pt x="901" y="549"/>
                    <a:pt x="901" y="550"/>
                    <a:pt x="901" y="550"/>
                  </a:cubicBezTo>
                  <a:cubicBezTo>
                    <a:pt x="898" y="550"/>
                    <a:pt x="896" y="550"/>
                    <a:pt x="893" y="551"/>
                  </a:cubicBezTo>
                  <a:cubicBezTo>
                    <a:pt x="892" y="551"/>
                    <a:pt x="890" y="551"/>
                    <a:pt x="888" y="551"/>
                  </a:cubicBezTo>
                  <a:cubicBezTo>
                    <a:pt x="889" y="550"/>
                    <a:pt x="889" y="548"/>
                    <a:pt x="890" y="546"/>
                  </a:cubicBezTo>
                  <a:cubicBezTo>
                    <a:pt x="893" y="538"/>
                    <a:pt x="902" y="533"/>
                    <a:pt x="908" y="527"/>
                  </a:cubicBezTo>
                  <a:close/>
                  <a:moveTo>
                    <a:pt x="988" y="406"/>
                  </a:moveTo>
                  <a:cubicBezTo>
                    <a:pt x="988" y="406"/>
                    <a:pt x="988" y="406"/>
                    <a:pt x="988" y="406"/>
                  </a:cubicBezTo>
                  <a:cubicBezTo>
                    <a:pt x="988" y="406"/>
                    <a:pt x="988" y="406"/>
                    <a:pt x="989" y="406"/>
                  </a:cubicBezTo>
                  <a:cubicBezTo>
                    <a:pt x="988" y="407"/>
                    <a:pt x="987" y="408"/>
                    <a:pt x="987" y="409"/>
                  </a:cubicBezTo>
                  <a:cubicBezTo>
                    <a:pt x="987" y="408"/>
                    <a:pt x="987" y="407"/>
                    <a:pt x="987" y="407"/>
                  </a:cubicBezTo>
                  <a:cubicBezTo>
                    <a:pt x="988" y="406"/>
                    <a:pt x="988" y="406"/>
                    <a:pt x="988" y="406"/>
                  </a:cubicBezTo>
                  <a:close/>
                  <a:moveTo>
                    <a:pt x="949" y="508"/>
                  </a:moveTo>
                  <a:cubicBezTo>
                    <a:pt x="952" y="506"/>
                    <a:pt x="954" y="504"/>
                    <a:pt x="956" y="502"/>
                  </a:cubicBezTo>
                  <a:cubicBezTo>
                    <a:pt x="954" y="505"/>
                    <a:pt x="952" y="506"/>
                    <a:pt x="949" y="508"/>
                  </a:cubicBezTo>
                  <a:close/>
                  <a:moveTo>
                    <a:pt x="986" y="292"/>
                  </a:moveTo>
                  <a:cubicBezTo>
                    <a:pt x="990" y="292"/>
                    <a:pt x="993" y="291"/>
                    <a:pt x="997" y="291"/>
                  </a:cubicBezTo>
                  <a:cubicBezTo>
                    <a:pt x="1007" y="292"/>
                    <a:pt x="1018" y="293"/>
                    <a:pt x="1026" y="299"/>
                  </a:cubicBezTo>
                  <a:cubicBezTo>
                    <a:pt x="1041" y="309"/>
                    <a:pt x="1048" y="326"/>
                    <a:pt x="1046" y="344"/>
                  </a:cubicBezTo>
                  <a:cubicBezTo>
                    <a:pt x="1044" y="355"/>
                    <a:pt x="1040" y="365"/>
                    <a:pt x="1033" y="373"/>
                  </a:cubicBezTo>
                  <a:cubicBezTo>
                    <a:pt x="1027" y="379"/>
                    <a:pt x="1020" y="384"/>
                    <a:pt x="1013" y="390"/>
                  </a:cubicBezTo>
                  <a:cubicBezTo>
                    <a:pt x="1012" y="390"/>
                    <a:pt x="1012" y="391"/>
                    <a:pt x="1012" y="391"/>
                  </a:cubicBezTo>
                  <a:cubicBezTo>
                    <a:pt x="1016" y="387"/>
                    <a:pt x="1019" y="383"/>
                    <a:pt x="1023" y="379"/>
                  </a:cubicBezTo>
                  <a:cubicBezTo>
                    <a:pt x="1023" y="378"/>
                    <a:pt x="1023" y="377"/>
                    <a:pt x="1022" y="378"/>
                  </a:cubicBezTo>
                  <a:cubicBezTo>
                    <a:pt x="1016" y="382"/>
                    <a:pt x="1013" y="387"/>
                    <a:pt x="1008" y="392"/>
                  </a:cubicBezTo>
                  <a:cubicBezTo>
                    <a:pt x="1004" y="397"/>
                    <a:pt x="998" y="401"/>
                    <a:pt x="994" y="407"/>
                  </a:cubicBezTo>
                  <a:cubicBezTo>
                    <a:pt x="990" y="411"/>
                    <a:pt x="985" y="418"/>
                    <a:pt x="983" y="424"/>
                  </a:cubicBezTo>
                  <a:cubicBezTo>
                    <a:pt x="985" y="416"/>
                    <a:pt x="989" y="410"/>
                    <a:pt x="994" y="403"/>
                  </a:cubicBezTo>
                  <a:cubicBezTo>
                    <a:pt x="998" y="397"/>
                    <a:pt x="1002" y="393"/>
                    <a:pt x="1007" y="388"/>
                  </a:cubicBezTo>
                  <a:cubicBezTo>
                    <a:pt x="1010" y="385"/>
                    <a:pt x="1014" y="382"/>
                    <a:pt x="1016" y="377"/>
                  </a:cubicBezTo>
                  <a:cubicBezTo>
                    <a:pt x="1016" y="377"/>
                    <a:pt x="1016" y="377"/>
                    <a:pt x="1015" y="377"/>
                  </a:cubicBezTo>
                  <a:cubicBezTo>
                    <a:pt x="1007" y="385"/>
                    <a:pt x="999" y="391"/>
                    <a:pt x="992" y="400"/>
                  </a:cubicBezTo>
                  <a:cubicBezTo>
                    <a:pt x="994" y="396"/>
                    <a:pt x="996" y="393"/>
                    <a:pt x="999" y="389"/>
                  </a:cubicBezTo>
                  <a:cubicBezTo>
                    <a:pt x="1003" y="386"/>
                    <a:pt x="1006" y="382"/>
                    <a:pt x="1010" y="378"/>
                  </a:cubicBezTo>
                  <a:cubicBezTo>
                    <a:pt x="1011" y="378"/>
                    <a:pt x="1010" y="377"/>
                    <a:pt x="1009" y="377"/>
                  </a:cubicBezTo>
                  <a:cubicBezTo>
                    <a:pt x="1005" y="381"/>
                    <a:pt x="1000" y="385"/>
                    <a:pt x="995" y="390"/>
                  </a:cubicBezTo>
                  <a:cubicBezTo>
                    <a:pt x="999" y="385"/>
                    <a:pt x="1002" y="381"/>
                    <a:pt x="1005" y="376"/>
                  </a:cubicBezTo>
                  <a:cubicBezTo>
                    <a:pt x="1009" y="372"/>
                    <a:pt x="1013" y="368"/>
                    <a:pt x="1017" y="364"/>
                  </a:cubicBezTo>
                  <a:cubicBezTo>
                    <a:pt x="1022" y="359"/>
                    <a:pt x="1030" y="350"/>
                    <a:pt x="1027" y="342"/>
                  </a:cubicBezTo>
                  <a:cubicBezTo>
                    <a:pt x="1027" y="342"/>
                    <a:pt x="1027" y="342"/>
                    <a:pt x="1027" y="342"/>
                  </a:cubicBezTo>
                  <a:cubicBezTo>
                    <a:pt x="1020" y="363"/>
                    <a:pt x="998" y="373"/>
                    <a:pt x="990" y="393"/>
                  </a:cubicBezTo>
                  <a:cubicBezTo>
                    <a:pt x="991" y="388"/>
                    <a:pt x="992" y="383"/>
                    <a:pt x="992" y="378"/>
                  </a:cubicBezTo>
                  <a:cubicBezTo>
                    <a:pt x="993" y="373"/>
                    <a:pt x="997" y="368"/>
                    <a:pt x="1000" y="365"/>
                  </a:cubicBezTo>
                  <a:cubicBezTo>
                    <a:pt x="1005" y="359"/>
                    <a:pt x="1012" y="354"/>
                    <a:pt x="1017" y="348"/>
                  </a:cubicBezTo>
                  <a:cubicBezTo>
                    <a:pt x="1017" y="348"/>
                    <a:pt x="1017" y="347"/>
                    <a:pt x="1017" y="347"/>
                  </a:cubicBezTo>
                  <a:cubicBezTo>
                    <a:pt x="1009" y="353"/>
                    <a:pt x="1003" y="360"/>
                    <a:pt x="997" y="367"/>
                  </a:cubicBezTo>
                  <a:cubicBezTo>
                    <a:pt x="996" y="369"/>
                    <a:pt x="994" y="371"/>
                    <a:pt x="992" y="374"/>
                  </a:cubicBezTo>
                  <a:cubicBezTo>
                    <a:pt x="992" y="372"/>
                    <a:pt x="992" y="371"/>
                    <a:pt x="992" y="369"/>
                  </a:cubicBezTo>
                  <a:cubicBezTo>
                    <a:pt x="994" y="366"/>
                    <a:pt x="995" y="363"/>
                    <a:pt x="996" y="359"/>
                  </a:cubicBezTo>
                  <a:cubicBezTo>
                    <a:pt x="998" y="356"/>
                    <a:pt x="1000" y="353"/>
                    <a:pt x="1002" y="349"/>
                  </a:cubicBezTo>
                  <a:cubicBezTo>
                    <a:pt x="1009" y="341"/>
                    <a:pt x="1017" y="334"/>
                    <a:pt x="1027" y="330"/>
                  </a:cubicBezTo>
                  <a:cubicBezTo>
                    <a:pt x="1027" y="330"/>
                    <a:pt x="1027" y="330"/>
                    <a:pt x="1026" y="330"/>
                  </a:cubicBezTo>
                  <a:cubicBezTo>
                    <a:pt x="1020" y="331"/>
                    <a:pt x="1015" y="335"/>
                    <a:pt x="1011" y="339"/>
                  </a:cubicBezTo>
                  <a:cubicBezTo>
                    <a:pt x="1007" y="342"/>
                    <a:pt x="1003" y="346"/>
                    <a:pt x="1000" y="350"/>
                  </a:cubicBezTo>
                  <a:cubicBezTo>
                    <a:pt x="999" y="352"/>
                    <a:pt x="995" y="357"/>
                    <a:pt x="992" y="362"/>
                  </a:cubicBezTo>
                  <a:cubicBezTo>
                    <a:pt x="992" y="361"/>
                    <a:pt x="992" y="360"/>
                    <a:pt x="992" y="359"/>
                  </a:cubicBezTo>
                  <a:cubicBezTo>
                    <a:pt x="992" y="359"/>
                    <a:pt x="992" y="359"/>
                    <a:pt x="992" y="359"/>
                  </a:cubicBezTo>
                  <a:cubicBezTo>
                    <a:pt x="993" y="356"/>
                    <a:pt x="993" y="354"/>
                    <a:pt x="994" y="351"/>
                  </a:cubicBezTo>
                  <a:cubicBezTo>
                    <a:pt x="996" y="349"/>
                    <a:pt x="997" y="346"/>
                    <a:pt x="998" y="344"/>
                  </a:cubicBezTo>
                  <a:cubicBezTo>
                    <a:pt x="999" y="343"/>
                    <a:pt x="997" y="342"/>
                    <a:pt x="997" y="343"/>
                  </a:cubicBezTo>
                  <a:cubicBezTo>
                    <a:pt x="995" y="346"/>
                    <a:pt x="993" y="349"/>
                    <a:pt x="992" y="352"/>
                  </a:cubicBezTo>
                  <a:cubicBezTo>
                    <a:pt x="992" y="352"/>
                    <a:pt x="992" y="353"/>
                    <a:pt x="991" y="353"/>
                  </a:cubicBezTo>
                  <a:cubicBezTo>
                    <a:pt x="991" y="352"/>
                    <a:pt x="991" y="351"/>
                    <a:pt x="991" y="350"/>
                  </a:cubicBezTo>
                  <a:cubicBezTo>
                    <a:pt x="991" y="346"/>
                    <a:pt x="990" y="342"/>
                    <a:pt x="990" y="338"/>
                  </a:cubicBezTo>
                  <a:cubicBezTo>
                    <a:pt x="990" y="336"/>
                    <a:pt x="991" y="333"/>
                    <a:pt x="992" y="331"/>
                  </a:cubicBezTo>
                  <a:cubicBezTo>
                    <a:pt x="993" y="328"/>
                    <a:pt x="995" y="326"/>
                    <a:pt x="996" y="324"/>
                  </a:cubicBezTo>
                  <a:cubicBezTo>
                    <a:pt x="997" y="323"/>
                    <a:pt x="996" y="322"/>
                    <a:pt x="995" y="323"/>
                  </a:cubicBezTo>
                  <a:cubicBezTo>
                    <a:pt x="993" y="326"/>
                    <a:pt x="990" y="330"/>
                    <a:pt x="989" y="334"/>
                  </a:cubicBezTo>
                  <a:cubicBezTo>
                    <a:pt x="987" y="325"/>
                    <a:pt x="985" y="316"/>
                    <a:pt x="982" y="308"/>
                  </a:cubicBezTo>
                  <a:cubicBezTo>
                    <a:pt x="980" y="303"/>
                    <a:pt x="979" y="298"/>
                    <a:pt x="977" y="294"/>
                  </a:cubicBezTo>
                  <a:cubicBezTo>
                    <a:pt x="979" y="293"/>
                    <a:pt x="984" y="292"/>
                    <a:pt x="986" y="292"/>
                  </a:cubicBezTo>
                  <a:close/>
                  <a:moveTo>
                    <a:pt x="992" y="256"/>
                  </a:moveTo>
                  <a:cubicBezTo>
                    <a:pt x="992" y="256"/>
                    <a:pt x="992" y="256"/>
                    <a:pt x="992" y="256"/>
                  </a:cubicBezTo>
                  <a:cubicBezTo>
                    <a:pt x="995" y="257"/>
                    <a:pt x="998" y="256"/>
                    <a:pt x="1000" y="255"/>
                  </a:cubicBezTo>
                  <a:cubicBezTo>
                    <a:pt x="1003" y="263"/>
                    <a:pt x="996" y="271"/>
                    <a:pt x="992" y="276"/>
                  </a:cubicBezTo>
                  <a:cubicBezTo>
                    <a:pt x="987" y="281"/>
                    <a:pt x="980" y="285"/>
                    <a:pt x="975" y="290"/>
                  </a:cubicBezTo>
                  <a:cubicBezTo>
                    <a:pt x="973" y="285"/>
                    <a:pt x="971" y="280"/>
                    <a:pt x="968" y="276"/>
                  </a:cubicBezTo>
                  <a:cubicBezTo>
                    <a:pt x="972" y="275"/>
                    <a:pt x="977" y="271"/>
                    <a:pt x="980" y="269"/>
                  </a:cubicBezTo>
                  <a:cubicBezTo>
                    <a:pt x="985" y="266"/>
                    <a:pt x="989" y="261"/>
                    <a:pt x="992" y="256"/>
                  </a:cubicBezTo>
                  <a:close/>
                  <a:moveTo>
                    <a:pt x="880" y="242"/>
                  </a:moveTo>
                  <a:cubicBezTo>
                    <a:pt x="885" y="240"/>
                    <a:pt x="891" y="239"/>
                    <a:pt x="896" y="239"/>
                  </a:cubicBezTo>
                  <a:cubicBezTo>
                    <a:pt x="908" y="237"/>
                    <a:pt x="920" y="234"/>
                    <a:pt x="932" y="231"/>
                  </a:cubicBezTo>
                  <a:cubicBezTo>
                    <a:pt x="939" y="230"/>
                    <a:pt x="946" y="229"/>
                    <a:pt x="953" y="228"/>
                  </a:cubicBezTo>
                  <a:cubicBezTo>
                    <a:pt x="957" y="228"/>
                    <a:pt x="965" y="226"/>
                    <a:pt x="969" y="229"/>
                  </a:cubicBezTo>
                  <a:cubicBezTo>
                    <a:pt x="973" y="231"/>
                    <a:pt x="975" y="235"/>
                    <a:pt x="980" y="236"/>
                  </a:cubicBezTo>
                  <a:cubicBezTo>
                    <a:pt x="988" y="237"/>
                    <a:pt x="992" y="241"/>
                    <a:pt x="991" y="249"/>
                  </a:cubicBezTo>
                  <a:cubicBezTo>
                    <a:pt x="991" y="250"/>
                    <a:pt x="991" y="250"/>
                    <a:pt x="991" y="250"/>
                  </a:cubicBezTo>
                  <a:cubicBezTo>
                    <a:pt x="988" y="257"/>
                    <a:pt x="984" y="263"/>
                    <a:pt x="977" y="267"/>
                  </a:cubicBezTo>
                  <a:cubicBezTo>
                    <a:pt x="974" y="269"/>
                    <a:pt x="969" y="270"/>
                    <a:pt x="966" y="273"/>
                  </a:cubicBezTo>
                  <a:cubicBezTo>
                    <a:pt x="965" y="271"/>
                    <a:pt x="964" y="270"/>
                    <a:pt x="963" y="268"/>
                  </a:cubicBezTo>
                  <a:cubicBezTo>
                    <a:pt x="954" y="257"/>
                    <a:pt x="943" y="250"/>
                    <a:pt x="929" y="249"/>
                  </a:cubicBezTo>
                  <a:cubicBezTo>
                    <a:pt x="915" y="248"/>
                    <a:pt x="902" y="250"/>
                    <a:pt x="891" y="258"/>
                  </a:cubicBezTo>
                  <a:cubicBezTo>
                    <a:pt x="888" y="260"/>
                    <a:pt x="885" y="263"/>
                    <a:pt x="882" y="264"/>
                  </a:cubicBezTo>
                  <a:cubicBezTo>
                    <a:pt x="879" y="266"/>
                    <a:pt x="877" y="267"/>
                    <a:pt x="874" y="268"/>
                  </a:cubicBezTo>
                  <a:cubicBezTo>
                    <a:pt x="871" y="269"/>
                    <a:pt x="869" y="271"/>
                    <a:pt x="867" y="273"/>
                  </a:cubicBezTo>
                  <a:cubicBezTo>
                    <a:pt x="867" y="272"/>
                    <a:pt x="867" y="272"/>
                    <a:pt x="866" y="272"/>
                  </a:cubicBezTo>
                  <a:cubicBezTo>
                    <a:pt x="866" y="272"/>
                    <a:pt x="865" y="272"/>
                    <a:pt x="864" y="272"/>
                  </a:cubicBezTo>
                  <a:cubicBezTo>
                    <a:pt x="864" y="272"/>
                    <a:pt x="863" y="272"/>
                    <a:pt x="863" y="272"/>
                  </a:cubicBezTo>
                  <a:cubicBezTo>
                    <a:pt x="861" y="272"/>
                    <a:pt x="860" y="273"/>
                    <a:pt x="859" y="274"/>
                  </a:cubicBezTo>
                  <a:cubicBezTo>
                    <a:pt x="859" y="274"/>
                    <a:pt x="859" y="275"/>
                    <a:pt x="860" y="275"/>
                  </a:cubicBezTo>
                  <a:cubicBezTo>
                    <a:pt x="861" y="275"/>
                    <a:pt x="862" y="274"/>
                    <a:pt x="863" y="274"/>
                  </a:cubicBezTo>
                  <a:cubicBezTo>
                    <a:pt x="863" y="274"/>
                    <a:pt x="864" y="274"/>
                    <a:pt x="865" y="273"/>
                  </a:cubicBezTo>
                  <a:cubicBezTo>
                    <a:pt x="865" y="273"/>
                    <a:pt x="866" y="273"/>
                    <a:pt x="866" y="273"/>
                  </a:cubicBezTo>
                  <a:cubicBezTo>
                    <a:pt x="864" y="275"/>
                    <a:pt x="861" y="278"/>
                    <a:pt x="859" y="281"/>
                  </a:cubicBezTo>
                  <a:cubicBezTo>
                    <a:pt x="856" y="284"/>
                    <a:pt x="853" y="288"/>
                    <a:pt x="849" y="291"/>
                  </a:cubicBezTo>
                  <a:cubicBezTo>
                    <a:pt x="847" y="294"/>
                    <a:pt x="845" y="297"/>
                    <a:pt x="842" y="300"/>
                  </a:cubicBezTo>
                  <a:cubicBezTo>
                    <a:pt x="840" y="302"/>
                    <a:pt x="836" y="304"/>
                    <a:pt x="836" y="307"/>
                  </a:cubicBezTo>
                  <a:cubicBezTo>
                    <a:pt x="835" y="307"/>
                    <a:pt x="835" y="307"/>
                    <a:pt x="835" y="307"/>
                  </a:cubicBezTo>
                  <a:cubicBezTo>
                    <a:pt x="833" y="304"/>
                    <a:pt x="830" y="302"/>
                    <a:pt x="827" y="299"/>
                  </a:cubicBezTo>
                  <a:cubicBezTo>
                    <a:pt x="830" y="298"/>
                    <a:pt x="833" y="296"/>
                    <a:pt x="836" y="295"/>
                  </a:cubicBezTo>
                  <a:cubicBezTo>
                    <a:pt x="839" y="294"/>
                    <a:pt x="843" y="294"/>
                    <a:pt x="846" y="292"/>
                  </a:cubicBezTo>
                  <a:cubicBezTo>
                    <a:pt x="846" y="292"/>
                    <a:pt x="846" y="292"/>
                    <a:pt x="846" y="292"/>
                  </a:cubicBezTo>
                  <a:cubicBezTo>
                    <a:pt x="843" y="291"/>
                    <a:pt x="839" y="292"/>
                    <a:pt x="836" y="293"/>
                  </a:cubicBezTo>
                  <a:cubicBezTo>
                    <a:pt x="832" y="294"/>
                    <a:pt x="828" y="295"/>
                    <a:pt x="825" y="297"/>
                  </a:cubicBezTo>
                  <a:cubicBezTo>
                    <a:pt x="825" y="297"/>
                    <a:pt x="825" y="297"/>
                    <a:pt x="824" y="298"/>
                  </a:cubicBezTo>
                  <a:cubicBezTo>
                    <a:pt x="824" y="297"/>
                    <a:pt x="823" y="297"/>
                    <a:pt x="823" y="296"/>
                  </a:cubicBezTo>
                  <a:cubicBezTo>
                    <a:pt x="824" y="295"/>
                    <a:pt x="826" y="294"/>
                    <a:pt x="827" y="294"/>
                  </a:cubicBezTo>
                  <a:cubicBezTo>
                    <a:pt x="829" y="293"/>
                    <a:pt x="832" y="292"/>
                    <a:pt x="834" y="291"/>
                  </a:cubicBezTo>
                  <a:cubicBezTo>
                    <a:pt x="839" y="290"/>
                    <a:pt x="843" y="286"/>
                    <a:pt x="848" y="285"/>
                  </a:cubicBezTo>
                  <a:cubicBezTo>
                    <a:pt x="849" y="285"/>
                    <a:pt x="849" y="285"/>
                    <a:pt x="848" y="285"/>
                  </a:cubicBezTo>
                  <a:cubicBezTo>
                    <a:pt x="843" y="283"/>
                    <a:pt x="837" y="287"/>
                    <a:pt x="832" y="290"/>
                  </a:cubicBezTo>
                  <a:cubicBezTo>
                    <a:pt x="830" y="291"/>
                    <a:pt x="823" y="292"/>
                    <a:pt x="820" y="294"/>
                  </a:cubicBezTo>
                  <a:cubicBezTo>
                    <a:pt x="819" y="294"/>
                    <a:pt x="818" y="293"/>
                    <a:pt x="818" y="293"/>
                  </a:cubicBezTo>
                  <a:cubicBezTo>
                    <a:pt x="820" y="292"/>
                    <a:pt x="823" y="290"/>
                    <a:pt x="825" y="289"/>
                  </a:cubicBezTo>
                  <a:cubicBezTo>
                    <a:pt x="832" y="286"/>
                    <a:pt x="838" y="284"/>
                    <a:pt x="845" y="282"/>
                  </a:cubicBezTo>
                  <a:cubicBezTo>
                    <a:pt x="847" y="281"/>
                    <a:pt x="846" y="278"/>
                    <a:pt x="845" y="279"/>
                  </a:cubicBezTo>
                  <a:cubicBezTo>
                    <a:pt x="837" y="282"/>
                    <a:pt x="830" y="285"/>
                    <a:pt x="822" y="287"/>
                  </a:cubicBezTo>
                  <a:cubicBezTo>
                    <a:pt x="820" y="288"/>
                    <a:pt x="816" y="289"/>
                    <a:pt x="815" y="291"/>
                  </a:cubicBezTo>
                  <a:cubicBezTo>
                    <a:pt x="814" y="291"/>
                    <a:pt x="814" y="290"/>
                    <a:pt x="813" y="290"/>
                  </a:cubicBezTo>
                  <a:cubicBezTo>
                    <a:pt x="813" y="290"/>
                    <a:pt x="813" y="290"/>
                    <a:pt x="813" y="290"/>
                  </a:cubicBezTo>
                  <a:cubicBezTo>
                    <a:pt x="813" y="289"/>
                    <a:pt x="813" y="289"/>
                    <a:pt x="813" y="289"/>
                  </a:cubicBezTo>
                  <a:cubicBezTo>
                    <a:pt x="815" y="287"/>
                    <a:pt x="817" y="285"/>
                    <a:pt x="819" y="284"/>
                  </a:cubicBezTo>
                  <a:cubicBezTo>
                    <a:pt x="822" y="282"/>
                    <a:pt x="825" y="281"/>
                    <a:pt x="828" y="279"/>
                  </a:cubicBezTo>
                  <a:cubicBezTo>
                    <a:pt x="836" y="276"/>
                    <a:pt x="843" y="273"/>
                    <a:pt x="850" y="270"/>
                  </a:cubicBezTo>
                  <a:cubicBezTo>
                    <a:pt x="864" y="265"/>
                    <a:pt x="877" y="262"/>
                    <a:pt x="891" y="257"/>
                  </a:cubicBezTo>
                  <a:cubicBezTo>
                    <a:pt x="891" y="257"/>
                    <a:pt x="891" y="256"/>
                    <a:pt x="891" y="256"/>
                  </a:cubicBezTo>
                  <a:cubicBezTo>
                    <a:pt x="876" y="258"/>
                    <a:pt x="862" y="264"/>
                    <a:pt x="848" y="269"/>
                  </a:cubicBezTo>
                  <a:cubicBezTo>
                    <a:pt x="842" y="271"/>
                    <a:pt x="835" y="274"/>
                    <a:pt x="829" y="276"/>
                  </a:cubicBezTo>
                  <a:cubicBezTo>
                    <a:pt x="834" y="273"/>
                    <a:pt x="838" y="270"/>
                    <a:pt x="843" y="267"/>
                  </a:cubicBezTo>
                  <a:cubicBezTo>
                    <a:pt x="846" y="266"/>
                    <a:pt x="849" y="264"/>
                    <a:pt x="853" y="263"/>
                  </a:cubicBezTo>
                  <a:cubicBezTo>
                    <a:pt x="858" y="261"/>
                    <a:pt x="863" y="260"/>
                    <a:pt x="869" y="257"/>
                  </a:cubicBezTo>
                  <a:cubicBezTo>
                    <a:pt x="878" y="253"/>
                    <a:pt x="888" y="248"/>
                    <a:pt x="899" y="247"/>
                  </a:cubicBezTo>
                  <a:cubicBezTo>
                    <a:pt x="899" y="246"/>
                    <a:pt x="899" y="245"/>
                    <a:pt x="898" y="245"/>
                  </a:cubicBezTo>
                  <a:cubicBezTo>
                    <a:pt x="888" y="246"/>
                    <a:pt x="879" y="251"/>
                    <a:pt x="869" y="255"/>
                  </a:cubicBezTo>
                  <a:cubicBezTo>
                    <a:pt x="863" y="257"/>
                    <a:pt x="856" y="259"/>
                    <a:pt x="850" y="262"/>
                  </a:cubicBezTo>
                  <a:cubicBezTo>
                    <a:pt x="850" y="262"/>
                    <a:pt x="849" y="262"/>
                    <a:pt x="849" y="262"/>
                  </a:cubicBezTo>
                  <a:cubicBezTo>
                    <a:pt x="855" y="257"/>
                    <a:pt x="861" y="252"/>
                    <a:pt x="866" y="246"/>
                  </a:cubicBezTo>
                  <a:cubicBezTo>
                    <a:pt x="871" y="246"/>
                    <a:pt x="875" y="244"/>
                    <a:pt x="880" y="242"/>
                  </a:cubicBezTo>
                  <a:close/>
                  <a:moveTo>
                    <a:pt x="743" y="122"/>
                  </a:moveTo>
                  <a:cubicBezTo>
                    <a:pt x="745" y="119"/>
                    <a:pt x="747" y="116"/>
                    <a:pt x="750" y="113"/>
                  </a:cubicBezTo>
                  <a:cubicBezTo>
                    <a:pt x="760" y="102"/>
                    <a:pt x="773" y="91"/>
                    <a:pt x="788" y="86"/>
                  </a:cubicBezTo>
                  <a:cubicBezTo>
                    <a:pt x="793" y="84"/>
                    <a:pt x="797" y="82"/>
                    <a:pt x="802" y="83"/>
                  </a:cubicBezTo>
                  <a:cubicBezTo>
                    <a:pt x="806" y="83"/>
                    <a:pt x="809" y="85"/>
                    <a:pt x="812" y="85"/>
                  </a:cubicBezTo>
                  <a:cubicBezTo>
                    <a:pt x="816" y="86"/>
                    <a:pt x="819" y="85"/>
                    <a:pt x="822" y="83"/>
                  </a:cubicBezTo>
                  <a:cubicBezTo>
                    <a:pt x="828" y="78"/>
                    <a:pt x="835" y="71"/>
                    <a:pt x="843" y="74"/>
                  </a:cubicBezTo>
                  <a:cubicBezTo>
                    <a:pt x="850" y="77"/>
                    <a:pt x="858" y="79"/>
                    <a:pt x="864" y="83"/>
                  </a:cubicBezTo>
                  <a:cubicBezTo>
                    <a:pt x="879" y="92"/>
                    <a:pt x="886" y="110"/>
                    <a:pt x="891" y="126"/>
                  </a:cubicBezTo>
                  <a:cubicBezTo>
                    <a:pt x="895" y="141"/>
                    <a:pt x="898" y="156"/>
                    <a:pt x="897" y="171"/>
                  </a:cubicBezTo>
                  <a:cubicBezTo>
                    <a:pt x="895" y="188"/>
                    <a:pt x="890" y="204"/>
                    <a:pt x="881" y="218"/>
                  </a:cubicBezTo>
                  <a:cubicBezTo>
                    <a:pt x="876" y="227"/>
                    <a:pt x="870" y="235"/>
                    <a:pt x="864" y="243"/>
                  </a:cubicBezTo>
                  <a:cubicBezTo>
                    <a:pt x="863" y="244"/>
                    <a:pt x="862" y="245"/>
                    <a:pt x="860" y="246"/>
                  </a:cubicBezTo>
                  <a:cubicBezTo>
                    <a:pt x="854" y="251"/>
                    <a:pt x="848" y="256"/>
                    <a:pt x="842" y="260"/>
                  </a:cubicBezTo>
                  <a:cubicBezTo>
                    <a:pt x="835" y="265"/>
                    <a:pt x="828" y="269"/>
                    <a:pt x="821" y="274"/>
                  </a:cubicBezTo>
                  <a:cubicBezTo>
                    <a:pt x="816" y="278"/>
                    <a:pt x="811" y="282"/>
                    <a:pt x="805" y="286"/>
                  </a:cubicBezTo>
                  <a:cubicBezTo>
                    <a:pt x="803" y="285"/>
                    <a:pt x="801" y="284"/>
                    <a:pt x="798" y="283"/>
                  </a:cubicBezTo>
                  <a:cubicBezTo>
                    <a:pt x="801" y="282"/>
                    <a:pt x="803" y="280"/>
                    <a:pt x="805" y="278"/>
                  </a:cubicBezTo>
                  <a:cubicBezTo>
                    <a:pt x="811" y="274"/>
                    <a:pt x="817" y="270"/>
                    <a:pt x="823" y="265"/>
                  </a:cubicBezTo>
                  <a:cubicBezTo>
                    <a:pt x="836" y="255"/>
                    <a:pt x="848" y="243"/>
                    <a:pt x="859" y="230"/>
                  </a:cubicBezTo>
                  <a:cubicBezTo>
                    <a:pt x="868" y="218"/>
                    <a:pt x="878" y="205"/>
                    <a:pt x="884" y="191"/>
                  </a:cubicBezTo>
                  <a:cubicBezTo>
                    <a:pt x="888" y="182"/>
                    <a:pt x="893" y="171"/>
                    <a:pt x="890" y="161"/>
                  </a:cubicBezTo>
                  <a:cubicBezTo>
                    <a:pt x="890" y="161"/>
                    <a:pt x="889" y="161"/>
                    <a:pt x="889" y="162"/>
                  </a:cubicBezTo>
                  <a:cubicBezTo>
                    <a:pt x="890" y="172"/>
                    <a:pt x="885" y="183"/>
                    <a:pt x="880" y="193"/>
                  </a:cubicBezTo>
                  <a:cubicBezTo>
                    <a:pt x="873" y="206"/>
                    <a:pt x="864" y="220"/>
                    <a:pt x="854" y="231"/>
                  </a:cubicBezTo>
                  <a:cubicBezTo>
                    <a:pt x="844" y="242"/>
                    <a:pt x="833" y="252"/>
                    <a:pt x="822" y="261"/>
                  </a:cubicBezTo>
                  <a:cubicBezTo>
                    <a:pt x="816" y="265"/>
                    <a:pt x="810" y="270"/>
                    <a:pt x="804" y="274"/>
                  </a:cubicBezTo>
                  <a:cubicBezTo>
                    <a:pt x="801" y="277"/>
                    <a:pt x="798" y="280"/>
                    <a:pt x="793" y="282"/>
                  </a:cubicBezTo>
                  <a:cubicBezTo>
                    <a:pt x="789" y="280"/>
                    <a:pt x="784" y="279"/>
                    <a:pt x="779" y="278"/>
                  </a:cubicBezTo>
                  <a:cubicBezTo>
                    <a:pt x="773" y="276"/>
                    <a:pt x="767" y="275"/>
                    <a:pt x="761" y="274"/>
                  </a:cubicBezTo>
                  <a:cubicBezTo>
                    <a:pt x="763" y="273"/>
                    <a:pt x="765" y="272"/>
                    <a:pt x="766" y="271"/>
                  </a:cubicBezTo>
                  <a:cubicBezTo>
                    <a:pt x="772" y="267"/>
                    <a:pt x="777" y="262"/>
                    <a:pt x="781" y="257"/>
                  </a:cubicBezTo>
                  <a:cubicBezTo>
                    <a:pt x="786" y="252"/>
                    <a:pt x="790" y="247"/>
                    <a:pt x="794" y="241"/>
                  </a:cubicBezTo>
                  <a:cubicBezTo>
                    <a:pt x="797" y="236"/>
                    <a:pt x="801" y="231"/>
                    <a:pt x="804" y="226"/>
                  </a:cubicBezTo>
                  <a:cubicBezTo>
                    <a:pt x="807" y="221"/>
                    <a:pt x="810" y="215"/>
                    <a:pt x="814" y="210"/>
                  </a:cubicBezTo>
                  <a:cubicBezTo>
                    <a:pt x="814" y="209"/>
                    <a:pt x="813" y="208"/>
                    <a:pt x="812" y="209"/>
                  </a:cubicBezTo>
                  <a:cubicBezTo>
                    <a:pt x="809" y="213"/>
                    <a:pt x="805" y="218"/>
                    <a:pt x="802" y="222"/>
                  </a:cubicBezTo>
                  <a:cubicBezTo>
                    <a:pt x="800" y="227"/>
                    <a:pt x="798" y="232"/>
                    <a:pt x="795" y="237"/>
                  </a:cubicBezTo>
                  <a:cubicBezTo>
                    <a:pt x="791" y="243"/>
                    <a:pt x="786" y="248"/>
                    <a:pt x="782" y="253"/>
                  </a:cubicBezTo>
                  <a:cubicBezTo>
                    <a:pt x="776" y="259"/>
                    <a:pt x="767" y="270"/>
                    <a:pt x="758" y="272"/>
                  </a:cubicBezTo>
                  <a:cubicBezTo>
                    <a:pt x="760" y="270"/>
                    <a:pt x="761" y="268"/>
                    <a:pt x="762" y="267"/>
                  </a:cubicBezTo>
                  <a:cubicBezTo>
                    <a:pt x="767" y="261"/>
                    <a:pt x="771" y="255"/>
                    <a:pt x="774" y="249"/>
                  </a:cubicBezTo>
                  <a:cubicBezTo>
                    <a:pt x="777" y="245"/>
                    <a:pt x="779" y="242"/>
                    <a:pt x="782" y="238"/>
                  </a:cubicBezTo>
                  <a:cubicBezTo>
                    <a:pt x="785" y="235"/>
                    <a:pt x="787" y="231"/>
                    <a:pt x="789" y="227"/>
                  </a:cubicBezTo>
                  <a:cubicBezTo>
                    <a:pt x="790" y="224"/>
                    <a:pt x="793" y="221"/>
                    <a:pt x="794" y="217"/>
                  </a:cubicBezTo>
                  <a:cubicBezTo>
                    <a:pt x="797" y="213"/>
                    <a:pt x="798" y="209"/>
                    <a:pt x="801" y="205"/>
                  </a:cubicBezTo>
                  <a:cubicBezTo>
                    <a:pt x="802" y="205"/>
                    <a:pt x="801" y="204"/>
                    <a:pt x="800" y="204"/>
                  </a:cubicBezTo>
                  <a:cubicBezTo>
                    <a:pt x="798" y="207"/>
                    <a:pt x="796" y="209"/>
                    <a:pt x="795" y="212"/>
                  </a:cubicBezTo>
                  <a:cubicBezTo>
                    <a:pt x="793" y="216"/>
                    <a:pt x="792" y="220"/>
                    <a:pt x="790" y="223"/>
                  </a:cubicBezTo>
                  <a:cubicBezTo>
                    <a:pt x="787" y="227"/>
                    <a:pt x="785" y="230"/>
                    <a:pt x="783" y="233"/>
                  </a:cubicBezTo>
                  <a:cubicBezTo>
                    <a:pt x="781" y="236"/>
                    <a:pt x="779" y="239"/>
                    <a:pt x="778" y="242"/>
                  </a:cubicBezTo>
                  <a:cubicBezTo>
                    <a:pt x="773" y="248"/>
                    <a:pt x="768" y="254"/>
                    <a:pt x="763" y="260"/>
                  </a:cubicBezTo>
                  <a:cubicBezTo>
                    <a:pt x="760" y="264"/>
                    <a:pt x="758" y="267"/>
                    <a:pt x="754" y="270"/>
                  </a:cubicBezTo>
                  <a:cubicBezTo>
                    <a:pt x="753" y="270"/>
                    <a:pt x="753" y="270"/>
                    <a:pt x="753" y="270"/>
                  </a:cubicBezTo>
                  <a:cubicBezTo>
                    <a:pt x="756" y="266"/>
                    <a:pt x="758" y="261"/>
                    <a:pt x="761" y="256"/>
                  </a:cubicBezTo>
                  <a:cubicBezTo>
                    <a:pt x="761" y="256"/>
                    <a:pt x="760" y="256"/>
                    <a:pt x="760" y="256"/>
                  </a:cubicBezTo>
                  <a:cubicBezTo>
                    <a:pt x="758" y="258"/>
                    <a:pt x="757" y="260"/>
                    <a:pt x="756" y="262"/>
                  </a:cubicBezTo>
                  <a:cubicBezTo>
                    <a:pt x="756" y="260"/>
                    <a:pt x="757" y="259"/>
                    <a:pt x="757" y="258"/>
                  </a:cubicBezTo>
                  <a:cubicBezTo>
                    <a:pt x="758" y="257"/>
                    <a:pt x="758" y="255"/>
                    <a:pt x="759" y="253"/>
                  </a:cubicBezTo>
                  <a:cubicBezTo>
                    <a:pt x="759" y="253"/>
                    <a:pt x="760" y="253"/>
                    <a:pt x="760" y="253"/>
                  </a:cubicBezTo>
                  <a:cubicBezTo>
                    <a:pt x="765" y="242"/>
                    <a:pt x="771" y="232"/>
                    <a:pt x="777" y="223"/>
                  </a:cubicBezTo>
                  <a:cubicBezTo>
                    <a:pt x="782" y="217"/>
                    <a:pt x="786" y="210"/>
                    <a:pt x="789" y="203"/>
                  </a:cubicBezTo>
                  <a:cubicBezTo>
                    <a:pt x="791" y="199"/>
                    <a:pt x="793" y="195"/>
                    <a:pt x="795" y="192"/>
                  </a:cubicBezTo>
                  <a:cubicBezTo>
                    <a:pt x="797" y="188"/>
                    <a:pt x="798" y="185"/>
                    <a:pt x="800" y="182"/>
                  </a:cubicBezTo>
                  <a:cubicBezTo>
                    <a:pt x="800" y="180"/>
                    <a:pt x="798" y="179"/>
                    <a:pt x="798" y="181"/>
                  </a:cubicBezTo>
                  <a:cubicBezTo>
                    <a:pt x="794" y="188"/>
                    <a:pt x="791" y="196"/>
                    <a:pt x="786" y="204"/>
                  </a:cubicBezTo>
                  <a:cubicBezTo>
                    <a:pt x="782" y="211"/>
                    <a:pt x="777" y="218"/>
                    <a:pt x="773" y="225"/>
                  </a:cubicBezTo>
                  <a:cubicBezTo>
                    <a:pt x="770" y="229"/>
                    <a:pt x="767" y="234"/>
                    <a:pt x="764" y="238"/>
                  </a:cubicBezTo>
                  <a:cubicBezTo>
                    <a:pt x="766" y="234"/>
                    <a:pt x="767" y="230"/>
                    <a:pt x="768" y="226"/>
                  </a:cubicBezTo>
                  <a:cubicBezTo>
                    <a:pt x="769" y="222"/>
                    <a:pt x="771" y="219"/>
                    <a:pt x="773" y="215"/>
                  </a:cubicBezTo>
                  <a:cubicBezTo>
                    <a:pt x="775" y="211"/>
                    <a:pt x="776" y="206"/>
                    <a:pt x="779" y="201"/>
                  </a:cubicBezTo>
                  <a:cubicBezTo>
                    <a:pt x="779" y="201"/>
                    <a:pt x="779" y="200"/>
                    <a:pt x="779" y="201"/>
                  </a:cubicBezTo>
                  <a:cubicBezTo>
                    <a:pt x="775" y="205"/>
                    <a:pt x="774" y="211"/>
                    <a:pt x="771" y="216"/>
                  </a:cubicBezTo>
                  <a:cubicBezTo>
                    <a:pt x="770" y="218"/>
                    <a:pt x="769" y="220"/>
                    <a:pt x="769" y="221"/>
                  </a:cubicBezTo>
                  <a:cubicBezTo>
                    <a:pt x="769" y="220"/>
                    <a:pt x="769" y="219"/>
                    <a:pt x="769" y="219"/>
                  </a:cubicBezTo>
                  <a:cubicBezTo>
                    <a:pt x="769" y="217"/>
                    <a:pt x="769" y="215"/>
                    <a:pt x="770" y="213"/>
                  </a:cubicBezTo>
                  <a:cubicBezTo>
                    <a:pt x="772" y="209"/>
                    <a:pt x="773" y="204"/>
                    <a:pt x="775" y="200"/>
                  </a:cubicBezTo>
                  <a:cubicBezTo>
                    <a:pt x="777" y="194"/>
                    <a:pt x="779" y="187"/>
                    <a:pt x="782" y="182"/>
                  </a:cubicBezTo>
                  <a:cubicBezTo>
                    <a:pt x="785" y="177"/>
                    <a:pt x="788" y="173"/>
                    <a:pt x="790" y="167"/>
                  </a:cubicBezTo>
                  <a:cubicBezTo>
                    <a:pt x="791" y="162"/>
                    <a:pt x="793" y="157"/>
                    <a:pt x="796" y="151"/>
                  </a:cubicBezTo>
                  <a:cubicBezTo>
                    <a:pt x="796" y="151"/>
                    <a:pt x="795" y="151"/>
                    <a:pt x="795" y="151"/>
                  </a:cubicBezTo>
                  <a:cubicBezTo>
                    <a:pt x="792" y="156"/>
                    <a:pt x="791" y="161"/>
                    <a:pt x="788" y="166"/>
                  </a:cubicBezTo>
                  <a:cubicBezTo>
                    <a:pt x="786" y="169"/>
                    <a:pt x="785" y="172"/>
                    <a:pt x="783" y="175"/>
                  </a:cubicBezTo>
                  <a:cubicBezTo>
                    <a:pt x="782" y="178"/>
                    <a:pt x="782" y="181"/>
                    <a:pt x="780" y="183"/>
                  </a:cubicBezTo>
                  <a:cubicBezTo>
                    <a:pt x="777" y="188"/>
                    <a:pt x="775" y="194"/>
                    <a:pt x="772" y="199"/>
                  </a:cubicBezTo>
                  <a:cubicBezTo>
                    <a:pt x="772" y="201"/>
                    <a:pt x="771" y="204"/>
                    <a:pt x="770" y="206"/>
                  </a:cubicBezTo>
                  <a:cubicBezTo>
                    <a:pt x="770" y="203"/>
                    <a:pt x="769" y="200"/>
                    <a:pt x="769" y="198"/>
                  </a:cubicBezTo>
                  <a:cubicBezTo>
                    <a:pt x="770" y="192"/>
                    <a:pt x="774" y="186"/>
                    <a:pt x="775" y="181"/>
                  </a:cubicBezTo>
                  <a:cubicBezTo>
                    <a:pt x="777" y="172"/>
                    <a:pt x="780" y="165"/>
                    <a:pt x="785" y="157"/>
                  </a:cubicBezTo>
                  <a:cubicBezTo>
                    <a:pt x="785" y="157"/>
                    <a:pt x="784" y="156"/>
                    <a:pt x="784" y="157"/>
                  </a:cubicBezTo>
                  <a:cubicBezTo>
                    <a:pt x="777" y="162"/>
                    <a:pt x="774" y="172"/>
                    <a:pt x="773" y="180"/>
                  </a:cubicBezTo>
                  <a:cubicBezTo>
                    <a:pt x="772" y="184"/>
                    <a:pt x="772" y="187"/>
                    <a:pt x="770" y="191"/>
                  </a:cubicBezTo>
                  <a:cubicBezTo>
                    <a:pt x="769" y="192"/>
                    <a:pt x="769" y="192"/>
                    <a:pt x="769" y="193"/>
                  </a:cubicBezTo>
                  <a:cubicBezTo>
                    <a:pt x="768" y="191"/>
                    <a:pt x="768" y="188"/>
                    <a:pt x="768" y="186"/>
                  </a:cubicBezTo>
                  <a:cubicBezTo>
                    <a:pt x="768" y="186"/>
                    <a:pt x="768" y="185"/>
                    <a:pt x="768" y="185"/>
                  </a:cubicBezTo>
                  <a:cubicBezTo>
                    <a:pt x="769" y="183"/>
                    <a:pt x="769" y="180"/>
                    <a:pt x="770" y="178"/>
                  </a:cubicBezTo>
                  <a:cubicBezTo>
                    <a:pt x="772" y="172"/>
                    <a:pt x="774" y="166"/>
                    <a:pt x="776" y="160"/>
                  </a:cubicBezTo>
                  <a:cubicBezTo>
                    <a:pt x="777" y="159"/>
                    <a:pt x="775" y="158"/>
                    <a:pt x="775" y="159"/>
                  </a:cubicBezTo>
                  <a:cubicBezTo>
                    <a:pt x="772" y="166"/>
                    <a:pt x="770" y="173"/>
                    <a:pt x="767" y="180"/>
                  </a:cubicBezTo>
                  <a:cubicBezTo>
                    <a:pt x="767" y="180"/>
                    <a:pt x="767" y="180"/>
                    <a:pt x="766" y="181"/>
                  </a:cubicBezTo>
                  <a:cubicBezTo>
                    <a:pt x="766" y="178"/>
                    <a:pt x="765" y="176"/>
                    <a:pt x="764" y="173"/>
                  </a:cubicBezTo>
                  <a:cubicBezTo>
                    <a:pt x="764" y="173"/>
                    <a:pt x="764" y="173"/>
                    <a:pt x="764" y="173"/>
                  </a:cubicBezTo>
                  <a:cubicBezTo>
                    <a:pt x="764" y="171"/>
                    <a:pt x="764" y="170"/>
                    <a:pt x="764" y="169"/>
                  </a:cubicBezTo>
                  <a:cubicBezTo>
                    <a:pt x="765" y="166"/>
                    <a:pt x="765" y="163"/>
                    <a:pt x="765" y="160"/>
                  </a:cubicBezTo>
                  <a:cubicBezTo>
                    <a:pt x="766" y="153"/>
                    <a:pt x="767" y="148"/>
                    <a:pt x="769" y="142"/>
                  </a:cubicBezTo>
                  <a:cubicBezTo>
                    <a:pt x="770" y="141"/>
                    <a:pt x="769" y="141"/>
                    <a:pt x="768" y="141"/>
                  </a:cubicBezTo>
                  <a:cubicBezTo>
                    <a:pt x="764" y="148"/>
                    <a:pt x="765" y="154"/>
                    <a:pt x="763" y="161"/>
                  </a:cubicBezTo>
                  <a:cubicBezTo>
                    <a:pt x="763" y="162"/>
                    <a:pt x="762" y="164"/>
                    <a:pt x="762" y="165"/>
                  </a:cubicBezTo>
                  <a:cubicBezTo>
                    <a:pt x="759" y="158"/>
                    <a:pt x="756" y="149"/>
                    <a:pt x="749" y="145"/>
                  </a:cubicBezTo>
                  <a:cubicBezTo>
                    <a:pt x="747" y="143"/>
                    <a:pt x="746" y="143"/>
                    <a:pt x="743" y="143"/>
                  </a:cubicBezTo>
                  <a:cubicBezTo>
                    <a:pt x="741" y="142"/>
                    <a:pt x="742" y="137"/>
                    <a:pt x="741" y="136"/>
                  </a:cubicBezTo>
                  <a:cubicBezTo>
                    <a:pt x="739" y="133"/>
                    <a:pt x="738" y="132"/>
                    <a:pt x="736" y="132"/>
                  </a:cubicBezTo>
                  <a:cubicBezTo>
                    <a:pt x="736" y="128"/>
                    <a:pt x="740" y="124"/>
                    <a:pt x="743" y="122"/>
                  </a:cubicBezTo>
                  <a:close/>
                  <a:moveTo>
                    <a:pt x="684" y="129"/>
                  </a:moveTo>
                  <a:cubicBezTo>
                    <a:pt x="692" y="127"/>
                    <a:pt x="700" y="126"/>
                    <a:pt x="708" y="126"/>
                  </a:cubicBezTo>
                  <a:cubicBezTo>
                    <a:pt x="712" y="126"/>
                    <a:pt x="716" y="126"/>
                    <a:pt x="719" y="126"/>
                  </a:cubicBezTo>
                  <a:cubicBezTo>
                    <a:pt x="722" y="127"/>
                    <a:pt x="725" y="128"/>
                    <a:pt x="726" y="130"/>
                  </a:cubicBezTo>
                  <a:cubicBezTo>
                    <a:pt x="726" y="131"/>
                    <a:pt x="727" y="132"/>
                    <a:pt x="727" y="132"/>
                  </a:cubicBezTo>
                  <a:cubicBezTo>
                    <a:pt x="730" y="135"/>
                    <a:pt x="737" y="133"/>
                    <a:pt x="738" y="139"/>
                  </a:cubicBezTo>
                  <a:cubicBezTo>
                    <a:pt x="738" y="142"/>
                    <a:pt x="739" y="146"/>
                    <a:pt x="743" y="146"/>
                  </a:cubicBezTo>
                  <a:cubicBezTo>
                    <a:pt x="750" y="146"/>
                    <a:pt x="753" y="155"/>
                    <a:pt x="756" y="160"/>
                  </a:cubicBezTo>
                  <a:cubicBezTo>
                    <a:pt x="761" y="172"/>
                    <a:pt x="765" y="186"/>
                    <a:pt x="766" y="199"/>
                  </a:cubicBezTo>
                  <a:cubicBezTo>
                    <a:pt x="767" y="216"/>
                    <a:pt x="763" y="230"/>
                    <a:pt x="758" y="245"/>
                  </a:cubicBezTo>
                  <a:cubicBezTo>
                    <a:pt x="755" y="254"/>
                    <a:pt x="752" y="266"/>
                    <a:pt x="745" y="273"/>
                  </a:cubicBezTo>
                  <a:cubicBezTo>
                    <a:pt x="745" y="273"/>
                    <a:pt x="745" y="273"/>
                    <a:pt x="745" y="273"/>
                  </a:cubicBezTo>
                  <a:cubicBezTo>
                    <a:pt x="742" y="275"/>
                    <a:pt x="740" y="278"/>
                    <a:pt x="737" y="280"/>
                  </a:cubicBezTo>
                  <a:cubicBezTo>
                    <a:pt x="734" y="282"/>
                    <a:pt x="732" y="284"/>
                    <a:pt x="730" y="286"/>
                  </a:cubicBezTo>
                  <a:cubicBezTo>
                    <a:pt x="726" y="291"/>
                    <a:pt x="722" y="296"/>
                    <a:pt x="718" y="300"/>
                  </a:cubicBezTo>
                  <a:cubicBezTo>
                    <a:pt x="709" y="309"/>
                    <a:pt x="699" y="316"/>
                    <a:pt x="689" y="324"/>
                  </a:cubicBezTo>
                  <a:cubicBezTo>
                    <a:pt x="684" y="329"/>
                    <a:pt x="679" y="334"/>
                    <a:pt x="673" y="338"/>
                  </a:cubicBezTo>
                  <a:cubicBezTo>
                    <a:pt x="668" y="342"/>
                    <a:pt x="663" y="345"/>
                    <a:pt x="657" y="349"/>
                  </a:cubicBezTo>
                  <a:cubicBezTo>
                    <a:pt x="649" y="355"/>
                    <a:pt x="642" y="363"/>
                    <a:pt x="635" y="372"/>
                  </a:cubicBezTo>
                  <a:cubicBezTo>
                    <a:pt x="635" y="372"/>
                    <a:pt x="635" y="372"/>
                    <a:pt x="635" y="372"/>
                  </a:cubicBezTo>
                  <a:cubicBezTo>
                    <a:pt x="635" y="372"/>
                    <a:pt x="634" y="371"/>
                    <a:pt x="633" y="371"/>
                  </a:cubicBezTo>
                  <a:cubicBezTo>
                    <a:pt x="630" y="368"/>
                    <a:pt x="627" y="365"/>
                    <a:pt x="623" y="365"/>
                  </a:cubicBezTo>
                  <a:cubicBezTo>
                    <a:pt x="628" y="357"/>
                    <a:pt x="634" y="350"/>
                    <a:pt x="642" y="345"/>
                  </a:cubicBezTo>
                  <a:cubicBezTo>
                    <a:pt x="646" y="342"/>
                    <a:pt x="650" y="339"/>
                    <a:pt x="655" y="337"/>
                  </a:cubicBezTo>
                  <a:cubicBezTo>
                    <a:pt x="659" y="335"/>
                    <a:pt x="664" y="334"/>
                    <a:pt x="668" y="332"/>
                  </a:cubicBezTo>
                  <a:cubicBezTo>
                    <a:pt x="674" y="327"/>
                    <a:pt x="679" y="319"/>
                    <a:pt x="684" y="313"/>
                  </a:cubicBezTo>
                  <a:cubicBezTo>
                    <a:pt x="689" y="305"/>
                    <a:pt x="695" y="296"/>
                    <a:pt x="704" y="291"/>
                  </a:cubicBezTo>
                  <a:cubicBezTo>
                    <a:pt x="711" y="288"/>
                    <a:pt x="719" y="286"/>
                    <a:pt x="726" y="283"/>
                  </a:cubicBezTo>
                  <a:cubicBezTo>
                    <a:pt x="732" y="280"/>
                    <a:pt x="737" y="274"/>
                    <a:pt x="741" y="268"/>
                  </a:cubicBezTo>
                  <a:cubicBezTo>
                    <a:pt x="745" y="263"/>
                    <a:pt x="748" y="258"/>
                    <a:pt x="750" y="252"/>
                  </a:cubicBezTo>
                  <a:cubicBezTo>
                    <a:pt x="751" y="248"/>
                    <a:pt x="754" y="243"/>
                    <a:pt x="752" y="240"/>
                  </a:cubicBezTo>
                  <a:cubicBezTo>
                    <a:pt x="752" y="239"/>
                    <a:pt x="751" y="240"/>
                    <a:pt x="751" y="241"/>
                  </a:cubicBezTo>
                  <a:cubicBezTo>
                    <a:pt x="752" y="245"/>
                    <a:pt x="747" y="253"/>
                    <a:pt x="746" y="256"/>
                  </a:cubicBezTo>
                  <a:cubicBezTo>
                    <a:pt x="741" y="263"/>
                    <a:pt x="737" y="270"/>
                    <a:pt x="731" y="275"/>
                  </a:cubicBezTo>
                  <a:cubicBezTo>
                    <a:pt x="725" y="281"/>
                    <a:pt x="717" y="282"/>
                    <a:pt x="710" y="285"/>
                  </a:cubicBezTo>
                  <a:cubicBezTo>
                    <a:pt x="703" y="287"/>
                    <a:pt x="697" y="291"/>
                    <a:pt x="692" y="296"/>
                  </a:cubicBezTo>
                  <a:cubicBezTo>
                    <a:pt x="686" y="303"/>
                    <a:pt x="681" y="310"/>
                    <a:pt x="675" y="317"/>
                  </a:cubicBezTo>
                  <a:cubicBezTo>
                    <a:pt x="673" y="321"/>
                    <a:pt x="670" y="326"/>
                    <a:pt x="666" y="328"/>
                  </a:cubicBezTo>
                  <a:cubicBezTo>
                    <a:pt x="664" y="329"/>
                    <a:pt x="662" y="330"/>
                    <a:pt x="661" y="331"/>
                  </a:cubicBezTo>
                  <a:cubicBezTo>
                    <a:pt x="666" y="325"/>
                    <a:pt x="669" y="319"/>
                    <a:pt x="674" y="314"/>
                  </a:cubicBezTo>
                  <a:cubicBezTo>
                    <a:pt x="679" y="310"/>
                    <a:pt x="682" y="304"/>
                    <a:pt x="687" y="300"/>
                  </a:cubicBezTo>
                  <a:cubicBezTo>
                    <a:pt x="690" y="296"/>
                    <a:pt x="694" y="291"/>
                    <a:pt x="698" y="287"/>
                  </a:cubicBezTo>
                  <a:cubicBezTo>
                    <a:pt x="698" y="287"/>
                    <a:pt x="697" y="286"/>
                    <a:pt x="697" y="287"/>
                  </a:cubicBezTo>
                  <a:cubicBezTo>
                    <a:pt x="692" y="291"/>
                    <a:pt x="689" y="296"/>
                    <a:pt x="685" y="301"/>
                  </a:cubicBezTo>
                  <a:cubicBezTo>
                    <a:pt x="681" y="305"/>
                    <a:pt x="677" y="309"/>
                    <a:pt x="673" y="313"/>
                  </a:cubicBezTo>
                  <a:cubicBezTo>
                    <a:pt x="666" y="319"/>
                    <a:pt x="662" y="328"/>
                    <a:pt x="654" y="333"/>
                  </a:cubicBezTo>
                  <a:cubicBezTo>
                    <a:pt x="654" y="333"/>
                    <a:pt x="654" y="333"/>
                    <a:pt x="654" y="333"/>
                  </a:cubicBezTo>
                  <a:cubicBezTo>
                    <a:pt x="656" y="331"/>
                    <a:pt x="657" y="329"/>
                    <a:pt x="659" y="327"/>
                  </a:cubicBezTo>
                  <a:cubicBezTo>
                    <a:pt x="663" y="322"/>
                    <a:pt x="667" y="317"/>
                    <a:pt x="671" y="312"/>
                  </a:cubicBezTo>
                  <a:cubicBezTo>
                    <a:pt x="671" y="312"/>
                    <a:pt x="670" y="311"/>
                    <a:pt x="670" y="312"/>
                  </a:cubicBezTo>
                  <a:cubicBezTo>
                    <a:pt x="667" y="317"/>
                    <a:pt x="662" y="321"/>
                    <a:pt x="658" y="326"/>
                  </a:cubicBezTo>
                  <a:cubicBezTo>
                    <a:pt x="655" y="329"/>
                    <a:pt x="653" y="333"/>
                    <a:pt x="649" y="335"/>
                  </a:cubicBezTo>
                  <a:cubicBezTo>
                    <a:pt x="648" y="336"/>
                    <a:pt x="648" y="336"/>
                    <a:pt x="648" y="336"/>
                  </a:cubicBezTo>
                  <a:cubicBezTo>
                    <a:pt x="646" y="337"/>
                    <a:pt x="643" y="339"/>
                    <a:pt x="641" y="340"/>
                  </a:cubicBezTo>
                  <a:cubicBezTo>
                    <a:pt x="642" y="339"/>
                    <a:pt x="644" y="337"/>
                    <a:pt x="645" y="335"/>
                  </a:cubicBezTo>
                  <a:cubicBezTo>
                    <a:pt x="645" y="335"/>
                    <a:pt x="645" y="335"/>
                    <a:pt x="645" y="335"/>
                  </a:cubicBezTo>
                  <a:cubicBezTo>
                    <a:pt x="641" y="339"/>
                    <a:pt x="637" y="342"/>
                    <a:pt x="633" y="346"/>
                  </a:cubicBezTo>
                  <a:cubicBezTo>
                    <a:pt x="630" y="349"/>
                    <a:pt x="626" y="352"/>
                    <a:pt x="623" y="356"/>
                  </a:cubicBezTo>
                  <a:cubicBezTo>
                    <a:pt x="623" y="356"/>
                    <a:pt x="623" y="355"/>
                    <a:pt x="623" y="354"/>
                  </a:cubicBezTo>
                  <a:cubicBezTo>
                    <a:pt x="624" y="354"/>
                    <a:pt x="624" y="353"/>
                    <a:pt x="625" y="352"/>
                  </a:cubicBezTo>
                  <a:cubicBezTo>
                    <a:pt x="627" y="350"/>
                    <a:pt x="629" y="347"/>
                    <a:pt x="631" y="345"/>
                  </a:cubicBezTo>
                  <a:cubicBezTo>
                    <a:pt x="632" y="343"/>
                    <a:pt x="633" y="341"/>
                    <a:pt x="634" y="339"/>
                  </a:cubicBezTo>
                  <a:cubicBezTo>
                    <a:pt x="635" y="339"/>
                    <a:pt x="635" y="339"/>
                    <a:pt x="635" y="338"/>
                  </a:cubicBezTo>
                  <a:cubicBezTo>
                    <a:pt x="636" y="337"/>
                    <a:pt x="636" y="336"/>
                    <a:pt x="637" y="335"/>
                  </a:cubicBezTo>
                  <a:cubicBezTo>
                    <a:pt x="641" y="330"/>
                    <a:pt x="644" y="325"/>
                    <a:pt x="648" y="320"/>
                  </a:cubicBezTo>
                  <a:cubicBezTo>
                    <a:pt x="648" y="320"/>
                    <a:pt x="648" y="320"/>
                    <a:pt x="647" y="320"/>
                  </a:cubicBezTo>
                  <a:cubicBezTo>
                    <a:pt x="644" y="323"/>
                    <a:pt x="642" y="326"/>
                    <a:pt x="640" y="330"/>
                  </a:cubicBezTo>
                  <a:cubicBezTo>
                    <a:pt x="643" y="324"/>
                    <a:pt x="646" y="319"/>
                    <a:pt x="649" y="313"/>
                  </a:cubicBezTo>
                  <a:cubicBezTo>
                    <a:pt x="654" y="306"/>
                    <a:pt x="659" y="299"/>
                    <a:pt x="664" y="291"/>
                  </a:cubicBezTo>
                  <a:cubicBezTo>
                    <a:pt x="664" y="291"/>
                    <a:pt x="663" y="290"/>
                    <a:pt x="663" y="290"/>
                  </a:cubicBezTo>
                  <a:cubicBezTo>
                    <a:pt x="657" y="298"/>
                    <a:pt x="652" y="306"/>
                    <a:pt x="647" y="314"/>
                  </a:cubicBezTo>
                  <a:cubicBezTo>
                    <a:pt x="642" y="322"/>
                    <a:pt x="637" y="329"/>
                    <a:pt x="634" y="337"/>
                  </a:cubicBezTo>
                  <a:cubicBezTo>
                    <a:pt x="632" y="340"/>
                    <a:pt x="630" y="342"/>
                    <a:pt x="628" y="345"/>
                  </a:cubicBezTo>
                  <a:cubicBezTo>
                    <a:pt x="627" y="346"/>
                    <a:pt x="626" y="348"/>
                    <a:pt x="624" y="349"/>
                  </a:cubicBezTo>
                  <a:cubicBezTo>
                    <a:pt x="629" y="340"/>
                    <a:pt x="633" y="331"/>
                    <a:pt x="638" y="322"/>
                  </a:cubicBezTo>
                  <a:cubicBezTo>
                    <a:pt x="641" y="317"/>
                    <a:pt x="643" y="312"/>
                    <a:pt x="646" y="308"/>
                  </a:cubicBezTo>
                  <a:cubicBezTo>
                    <a:pt x="648" y="303"/>
                    <a:pt x="651" y="299"/>
                    <a:pt x="653" y="295"/>
                  </a:cubicBezTo>
                  <a:cubicBezTo>
                    <a:pt x="653" y="294"/>
                    <a:pt x="653" y="294"/>
                    <a:pt x="653" y="294"/>
                  </a:cubicBezTo>
                  <a:cubicBezTo>
                    <a:pt x="645" y="303"/>
                    <a:pt x="642" y="315"/>
                    <a:pt x="635" y="325"/>
                  </a:cubicBezTo>
                  <a:cubicBezTo>
                    <a:pt x="631" y="331"/>
                    <a:pt x="626" y="337"/>
                    <a:pt x="624" y="345"/>
                  </a:cubicBezTo>
                  <a:cubicBezTo>
                    <a:pt x="625" y="341"/>
                    <a:pt x="626" y="337"/>
                    <a:pt x="627" y="334"/>
                  </a:cubicBezTo>
                  <a:cubicBezTo>
                    <a:pt x="632" y="323"/>
                    <a:pt x="638" y="314"/>
                    <a:pt x="642" y="303"/>
                  </a:cubicBezTo>
                  <a:cubicBezTo>
                    <a:pt x="643" y="302"/>
                    <a:pt x="641" y="302"/>
                    <a:pt x="640" y="303"/>
                  </a:cubicBezTo>
                  <a:cubicBezTo>
                    <a:pt x="636" y="314"/>
                    <a:pt x="628" y="324"/>
                    <a:pt x="624" y="335"/>
                  </a:cubicBezTo>
                  <a:cubicBezTo>
                    <a:pt x="622" y="340"/>
                    <a:pt x="621" y="346"/>
                    <a:pt x="620" y="351"/>
                  </a:cubicBezTo>
                  <a:cubicBezTo>
                    <a:pt x="620" y="351"/>
                    <a:pt x="619" y="350"/>
                    <a:pt x="619" y="350"/>
                  </a:cubicBezTo>
                  <a:cubicBezTo>
                    <a:pt x="619" y="350"/>
                    <a:pt x="619" y="349"/>
                    <a:pt x="619" y="349"/>
                  </a:cubicBezTo>
                  <a:cubicBezTo>
                    <a:pt x="620" y="347"/>
                    <a:pt x="620" y="344"/>
                    <a:pt x="620" y="341"/>
                  </a:cubicBezTo>
                  <a:cubicBezTo>
                    <a:pt x="621" y="335"/>
                    <a:pt x="624" y="329"/>
                    <a:pt x="626" y="324"/>
                  </a:cubicBezTo>
                  <a:cubicBezTo>
                    <a:pt x="631" y="313"/>
                    <a:pt x="637" y="302"/>
                    <a:pt x="640" y="290"/>
                  </a:cubicBezTo>
                  <a:cubicBezTo>
                    <a:pt x="640" y="290"/>
                    <a:pt x="640" y="290"/>
                    <a:pt x="640" y="290"/>
                  </a:cubicBezTo>
                  <a:cubicBezTo>
                    <a:pt x="634" y="303"/>
                    <a:pt x="628" y="315"/>
                    <a:pt x="622" y="328"/>
                  </a:cubicBezTo>
                  <a:cubicBezTo>
                    <a:pt x="622" y="329"/>
                    <a:pt x="622" y="330"/>
                    <a:pt x="621" y="330"/>
                  </a:cubicBezTo>
                  <a:cubicBezTo>
                    <a:pt x="622" y="324"/>
                    <a:pt x="625" y="319"/>
                    <a:pt x="627" y="313"/>
                  </a:cubicBezTo>
                  <a:cubicBezTo>
                    <a:pt x="629" y="310"/>
                    <a:pt x="629" y="307"/>
                    <a:pt x="630" y="304"/>
                  </a:cubicBezTo>
                  <a:cubicBezTo>
                    <a:pt x="632" y="300"/>
                    <a:pt x="634" y="296"/>
                    <a:pt x="635" y="292"/>
                  </a:cubicBezTo>
                  <a:cubicBezTo>
                    <a:pt x="636" y="291"/>
                    <a:pt x="635" y="291"/>
                    <a:pt x="635" y="291"/>
                  </a:cubicBezTo>
                  <a:cubicBezTo>
                    <a:pt x="632" y="296"/>
                    <a:pt x="631" y="301"/>
                    <a:pt x="629" y="306"/>
                  </a:cubicBezTo>
                  <a:cubicBezTo>
                    <a:pt x="627" y="309"/>
                    <a:pt x="625" y="312"/>
                    <a:pt x="624" y="315"/>
                  </a:cubicBezTo>
                  <a:cubicBezTo>
                    <a:pt x="623" y="318"/>
                    <a:pt x="622" y="320"/>
                    <a:pt x="621" y="323"/>
                  </a:cubicBezTo>
                  <a:cubicBezTo>
                    <a:pt x="621" y="321"/>
                    <a:pt x="621" y="319"/>
                    <a:pt x="621" y="317"/>
                  </a:cubicBezTo>
                  <a:cubicBezTo>
                    <a:pt x="623" y="313"/>
                    <a:pt x="624" y="309"/>
                    <a:pt x="625" y="305"/>
                  </a:cubicBezTo>
                  <a:cubicBezTo>
                    <a:pt x="625" y="305"/>
                    <a:pt x="625" y="305"/>
                    <a:pt x="624" y="305"/>
                  </a:cubicBezTo>
                  <a:cubicBezTo>
                    <a:pt x="623" y="307"/>
                    <a:pt x="622" y="310"/>
                    <a:pt x="621" y="313"/>
                  </a:cubicBezTo>
                  <a:cubicBezTo>
                    <a:pt x="622" y="308"/>
                    <a:pt x="622" y="303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4" y="297"/>
                    <a:pt x="624" y="295"/>
                    <a:pt x="625" y="293"/>
                  </a:cubicBezTo>
                  <a:cubicBezTo>
                    <a:pt x="626" y="291"/>
                    <a:pt x="627" y="289"/>
                    <a:pt x="628" y="287"/>
                  </a:cubicBezTo>
                  <a:cubicBezTo>
                    <a:pt x="630" y="283"/>
                    <a:pt x="631" y="280"/>
                    <a:pt x="631" y="277"/>
                  </a:cubicBezTo>
                  <a:cubicBezTo>
                    <a:pt x="631" y="276"/>
                    <a:pt x="631" y="276"/>
                    <a:pt x="630" y="277"/>
                  </a:cubicBezTo>
                  <a:cubicBezTo>
                    <a:pt x="629" y="281"/>
                    <a:pt x="627" y="285"/>
                    <a:pt x="625" y="289"/>
                  </a:cubicBezTo>
                  <a:cubicBezTo>
                    <a:pt x="624" y="291"/>
                    <a:pt x="623" y="292"/>
                    <a:pt x="623" y="294"/>
                  </a:cubicBezTo>
                  <a:cubicBezTo>
                    <a:pt x="623" y="292"/>
                    <a:pt x="623" y="289"/>
                    <a:pt x="623" y="286"/>
                  </a:cubicBezTo>
                  <a:cubicBezTo>
                    <a:pt x="624" y="286"/>
                    <a:pt x="624" y="286"/>
                    <a:pt x="624" y="286"/>
                  </a:cubicBezTo>
                  <a:cubicBezTo>
                    <a:pt x="625" y="282"/>
                    <a:pt x="627" y="279"/>
                    <a:pt x="628" y="276"/>
                  </a:cubicBezTo>
                  <a:cubicBezTo>
                    <a:pt x="628" y="275"/>
                    <a:pt x="628" y="275"/>
                    <a:pt x="627" y="275"/>
                  </a:cubicBezTo>
                  <a:cubicBezTo>
                    <a:pt x="626" y="277"/>
                    <a:pt x="625" y="280"/>
                    <a:pt x="624" y="282"/>
                  </a:cubicBezTo>
                  <a:cubicBezTo>
                    <a:pt x="624" y="280"/>
                    <a:pt x="624" y="278"/>
                    <a:pt x="624" y="276"/>
                  </a:cubicBezTo>
                  <a:cubicBezTo>
                    <a:pt x="624" y="267"/>
                    <a:pt x="624" y="257"/>
                    <a:pt x="622" y="247"/>
                  </a:cubicBezTo>
                  <a:cubicBezTo>
                    <a:pt x="624" y="245"/>
                    <a:pt x="622" y="243"/>
                    <a:pt x="623" y="241"/>
                  </a:cubicBezTo>
                  <a:cubicBezTo>
                    <a:pt x="623" y="239"/>
                    <a:pt x="623" y="238"/>
                    <a:pt x="623" y="237"/>
                  </a:cubicBezTo>
                  <a:cubicBezTo>
                    <a:pt x="623" y="235"/>
                    <a:pt x="623" y="234"/>
                    <a:pt x="623" y="233"/>
                  </a:cubicBezTo>
                  <a:cubicBezTo>
                    <a:pt x="623" y="232"/>
                    <a:pt x="622" y="232"/>
                    <a:pt x="622" y="233"/>
                  </a:cubicBezTo>
                  <a:cubicBezTo>
                    <a:pt x="622" y="234"/>
                    <a:pt x="621" y="236"/>
                    <a:pt x="621" y="237"/>
                  </a:cubicBezTo>
                  <a:cubicBezTo>
                    <a:pt x="621" y="238"/>
                    <a:pt x="622" y="239"/>
                    <a:pt x="622" y="241"/>
                  </a:cubicBezTo>
                  <a:cubicBezTo>
                    <a:pt x="622" y="242"/>
                    <a:pt x="622" y="243"/>
                    <a:pt x="621" y="244"/>
                  </a:cubicBezTo>
                  <a:cubicBezTo>
                    <a:pt x="620" y="239"/>
                    <a:pt x="619" y="234"/>
                    <a:pt x="617" y="229"/>
                  </a:cubicBezTo>
                  <a:cubicBezTo>
                    <a:pt x="613" y="218"/>
                    <a:pt x="607" y="206"/>
                    <a:pt x="601" y="196"/>
                  </a:cubicBezTo>
                  <a:cubicBezTo>
                    <a:pt x="601" y="193"/>
                    <a:pt x="605" y="190"/>
                    <a:pt x="606" y="187"/>
                  </a:cubicBezTo>
                  <a:cubicBezTo>
                    <a:pt x="609" y="184"/>
                    <a:pt x="611" y="180"/>
                    <a:pt x="614" y="177"/>
                  </a:cubicBezTo>
                  <a:cubicBezTo>
                    <a:pt x="619" y="170"/>
                    <a:pt x="624" y="163"/>
                    <a:pt x="631" y="157"/>
                  </a:cubicBezTo>
                  <a:cubicBezTo>
                    <a:pt x="636" y="152"/>
                    <a:pt x="641" y="147"/>
                    <a:pt x="648" y="144"/>
                  </a:cubicBezTo>
                  <a:cubicBezTo>
                    <a:pt x="653" y="141"/>
                    <a:pt x="657" y="139"/>
                    <a:pt x="662" y="136"/>
                  </a:cubicBezTo>
                  <a:cubicBezTo>
                    <a:pt x="668" y="130"/>
                    <a:pt x="676" y="130"/>
                    <a:pt x="684" y="129"/>
                  </a:cubicBezTo>
                  <a:close/>
                  <a:moveTo>
                    <a:pt x="538" y="132"/>
                  </a:moveTo>
                  <a:cubicBezTo>
                    <a:pt x="540" y="130"/>
                    <a:pt x="541" y="129"/>
                    <a:pt x="542" y="128"/>
                  </a:cubicBezTo>
                  <a:cubicBezTo>
                    <a:pt x="547" y="123"/>
                    <a:pt x="552" y="119"/>
                    <a:pt x="558" y="116"/>
                  </a:cubicBezTo>
                  <a:cubicBezTo>
                    <a:pt x="570" y="111"/>
                    <a:pt x="582" y="109"/>
                    <a:pt x="595" y="110"/>
                  </a:cubicBezTo>
                  <a:cubicBezTo>
                    <a:pt x="596" y="110"/>
                    <a:pt x="597" y="110"/>
                    <a:pt x="598" y="110"/>
                  </a:cubicBezTo>
                  <a:cubicBezTo>
                    <a:pt x="598" y="110"/>
                    <a:pt x="598" y="110"/>
                    <a:pt x="598" y="110"/>
                  </a:cubicBezTo>
                  <a:cubicBezTo>
                    <a:pt x="585" y="110"/>
                    <a:pt x="570" y="113"/>
                    <a:pt x="560" y="121"/>
                  </a:cubicBezTo>
                  <a:cubicBezTo>
                    <a:pt x="559" y="122"/>
                    <a:pt x="560" y="123"/>
                    <a:pt x="561" y="122"/>
                  </a:cubicBezTo>
                  <a:cubicBezTo>
                    <a:pt x="574" y="118"/>
                    <a:pt x="586" y="112"/>
                    <a:pt x="601" y="113"/>
                  </a:cubicBezTo>
                  <a:cubicBezTo>
                    <a:pt x="608" y="113"/>
                    <a:pt x="615" y="115"/>
                    <a:pt x="622" y="117"/>
                  </a:cubicBezTo>
                  <a:cubicBezTo>
                    <a:pt x="628" y="119"/>
                    <a:pt x="633" y="124"/>
                    <a:pt x="639" y="124"/>
                  </a:cubicBezTo>
                  <a:cubicBezTo>
                    <a:pt x="639" y="124"/>
                    <a:pt x="639" y="124"/>
                    <a:pt x="639" y="124"/>
                  </a:cubicBezTo>
                  <a:cubicBezTo>
                    <a:pt x="635" y="122"/>
                    <a:pt x="632" y="119"/>
                    <a:pt x="628" y="117"/>
                  </a:cubicBezTo>
                  <a:cubicBezTo>
                    <a:pt x="625" y="115"/>
                    <a:pt x="621" y="114"/>
                    <a:pt x="618" y="113"/>
                  </a:cubicBezTo>
                  <a:cubicBezTo>
                    <a:pt x="613" y="112"/>
                    <a:pt x="609" y="111"/>
                    <a:pt x="604" y="110"/>
                  </a:cubicBezTo>
                  <a:cubicBezTo>
                    <a:pt x="614" y="111"/>
                    <a:pt x="623" y="113"/>
                    <a:pt x="633" y="116"/>
                  </a:cubicBezTo>
                  <a:cubicBezTo>
                    <a:pt x="640" y="119"/>
                    <a:pt x="647" y="122"/>
                    <a:pt x="653" y="125"/>
                  </a:cubicBezTo>
                  <a:cubicBezTo>
                    <a:pt x="656" y="127"/>
                    <a:pt x="659" y="129"/>
                    <a:pt x="662" y="130"/>
                  </a:cubicBezTo>
                  <a:cubicBezTo>
                    <a:pt x="661" y="131"/>
                    <a:pt x="659" y="132"/>
                    <a:pt x="658" y="134"/>
                  </a:cubicBezTo>
                  <a:cubicBezTo>
                    <a:pt x="653" y="138"/>
                    <a:pt x="646" y="140"/>
                    <a:pt x="640" y="144"/>
                  </a:cubicBezTo>
                  <a:cubicBezTo>
                    <a:pt x="635" y="148"/>
                    <a:pt x="630" y="152"/>
                    <a:pt x="625" y="157"/>
                  </a:cubicBezTo>
                  <a:cubicBezTo>
                    <a:pt x="622" y="160"/>
                    <a:pt x="619" y="164"/>
                    <a:pt x="616" y="168"/>
                  </a:cubicBezTo>
                  <a:cubicBezTo>
                    <a:pt x="616" y="166"/>
                    <a:pt x="616" y="164"/>
                    <a:pt x="616" y="163"/>
                  </a:cubicBezTo>
                  <a:cubicBezTo>
                    <a:pt x="616" y="160"/>
                    <a:pt x="616" y="156"/>
                    <a:pt x="617" y="153"/>
                  </a:cubicBezTo>
                  <a:cubicBezTo>
                    <a:pt x="617" y="153"/>
                    <a:pt x="616" y="152"/>
                    <a:pt x="616" y="153"/>
                  </a:cubicBezTo>
                  <a:cubicBezTo>
                    <a:pt x="615" y="156"/>
                    <a:pt x="614" y="159"/>
                    <a:pt x="613" y="163"/>
                  </a:cubicBezTo>
                  <a:cubicBezTo>
                    <a:pt x="613" y="165"/>
                    <a:pt x="613" y="168"/>
                    <a:pt x="614" y="170"/>
                  </a:cubicBezTo>
                  <a:cubicBezTo>
                    <a:pt x="612" y="172"/>
                    <a:pt x="611" y="174"/>
                    <a:pt x="609" y="177"/>
                  </a:cubicBezTo>
                  <a:cubicBezTo>
                    <a:pt x="609" y="178"/>
                    <a:pt x="608" y="178"/>
                    <a:pt x="607" y="179"/>
                  </a:cubicBezTo>
                  <a:cubicBezTo>
                    <a:pt x="607" y="178"/>
                    <a:pt x="607" y="176"/>
                    <a:pt x="607" y="175"/>
                  </a:cubicBezTo>
                  <a:cubicBezTo>
                    <a:pt x="607" y="171"/>
                    <a:pt x="606" y="167"/>
                    <a:pt x="607" y="163"/>
                  </a:cubicBezTo>
                  <a:cubicBezTo>
                    <a:pt x="607" y="162"/>
                    <a:pt x="606" y="162"/>
                    <a:pt x="605" y="163"/>
                  </a:cubicBezTo>
                  <a:cubicBezTo>
                    <a:pt x="605" y="166"/>
                    <a:pt x="604" y="170"/>
                    <a:pt x="604" y="173"/>
                  </a:cubicBezTo>
                  <a:cubicBezTo>
                    <a:pt x="604" y="175"/>
                    <a:pt x="605" y="177"/>
                    <a:pt x="604" y="179"/>
                  </a:cubicBezTo>
                  <a:cubicBezTo>
                    <a:pt x="604" y="181"/>
                    <a:pt x="604" y="182"/>
                    <a:pt x="604" y="184"/>
                  </a:cubicBezTo>
                  <a:cubicBezTo>
                    <a:pt x="604" y="184"/>
                    <a:pt x="604" y="184"/>
                    <a:pt x="604" y="184"/>
                  </a:cubicBezTo>
                  <a:cubicBezTo>
                    <a:pt x="603" y="185"/>
                    <a:pt x="603" y="186"/>
                    <a:pt x="602" y="186"/>
                  </a:cubicBezTo>
                  <a:cubicBezTo>
                    <a:pt x="602" y="182"/>
                    <a:pt x="601" y="178"/>
                    <a:pt x="600" y="174"/>
                  </a:cubicBezTo>
                  <a:cubicBezTo>
                    <a:pt x="600" y="170"/>
                    <a:pt x="600" y="166"/>
                    <a:pt x="600" y="162"/>
                  </a:cubicBezTo>
                  <a:cubicBezTo>
                    <a:pt x="600" y="157"/>
                    <a:pt x="599" y="153"/>
                    <a:pt x="600" y="148"/>
                  </a:cubicBezTo>
                  <a:cubicBezTo>
                    <a:pt x="600" y="144"/>
                    <a:pt x="601" y="140"/>
                    <a:pt x="602" y="136"/>
                  </a:cubicBezTo>
                  <a:cubicBezTo>
                    <a:pt x="602" y="135"/>
                    <a:pt x="601" y="135"/>
                    <a:pt x="601" y="135"/>
                  </a:cubicBezTo>
                  <a:cubicBezTo>
                    <a:pt x="599" y="139"/>
                    <a:pt x="598" y="143"/>
                    <a:pt x="598" y="148"/>
                  </a:cubicBezTo>
                  <a:cubicBezTo>
                    <a:pt x="599" y="153"/>
                    <a:pt x="598" y="158"/>
                    <a:pt x="598" y="164"/>
                  </a:cubicBezTo>
                  <a:cubicBezTo>
                    <a:pt x="599" y="170"/>
                    <a:pt x="598" y="176"/>
                    <a:pt x="599" y="182"/>
                  </a:cubicBezTo>
                  <a:cubicBezTo>
                    <a:pt x="599" y="180"/>
                    <a:pt x="598" y="179"/>
                    <a:pt x="598" y="177"/>
                  </a:cubicBezTo>
                  <a:cubicBezTo>
                    <a:pt x="597" y="171"/>
                    <a:pt x="596" y="165"/>
                    <a:pt x="595" y="159"/>
                  </a:cubicBezTo>
                  <a:cubicBezTo>
                    <a:pt x="595" y="154"/>
                    <a:pt x="595" y="149"/>
                    <a:pt x="595" y="143"/>
                  </a:cubicBezTo>
                  <a:cubicBezTo>
                    <a:pt x="595" y="138"/>
                    <a:pt x="594" y="133"/>
                    <a:pt x="596" y="128"/>
                  </a:cubicBezTo>
                  <a:cubicBezTo>
                    <a:pt x="596" y="127"/>
                    <a:pt x="595" y="127"/>
                    <a:pt x="594" y="128"/>
                  </a:cubicBezTo>
                  <a:cubicBezTo>
                    <a:pt x="593" y="132"/>
                    <a:pt x="593" y="137"/>
                    <a:pt x="593" y="142"/>
                  </a:cubicBezTo>
                  <a:cubicBezTo>
                    <a:pt x="594" y="148"/>
                    <a:pt x="593" y="154"/>
                    <a:pt x="593" y="161"/>
                  </a:cubicBezTo>
                  <a:cubicBezTo>
                    <a:pt x="594" y="167"/>
                    <a:pt x="595" y="173"/>
                    <a:pt x="596" y="180"/>
                  </a:cubicBezTo>
                  <a:cubicBezTo>
                    <a:pt x="597" y="182"/>
                    <a:pt x="597" y="184"/>
                    <a:pt x="597" y="187"/>
                  </a:cubicBezTo>
                  <a:cubicBezTo>
                    <a:pt x="597" y="185"/>
                    <a:pt x="596" y="183"/>
                    <a:pt x="596" y="182"/>
                  </a:cubicBezTo>
                  <a:cubicBezTo>
                    <a:pt x="595" y="181"/>
                    <a:pt x="595" y="181"/>
                    <a:pt x="595" y="182"/>
                  </a:cubicBezTo>
                  <a:cubicBezTo>
                    <a:pt x="595" y="184"/>
                    <a:pt x="595" y="186"/>
                    <a:pt x="595" y="187"/>
                  </a:cubicBezTo>
                  <a:cubicBezTo>
                    <a:pt x="595" y="187"/>
                    <a:pt x="594" y="186"/>
                    <a:pt x="594" y="186"/>
                  </a:cubicBezTo>
                  <a:cubicBezTo>
                    <a:pt x="594" y="186"/>
                    <a:pt x="594" y="185"/>
                    <a:pt x="593" y="185"/>
                  </a:cubicBezTo>
                  <a:cubicBezTo>
                    <a:pt x="592" y="183"/>
                    <a:pt x="590" y="180"/>
                    <a:pt x="589" y="177"/>
                  </a:cubicBezTo>
                  <a:cubicBezTo>
                    <a:pt x="586" y="168"/>
                    <a:pt x="583" y="160"/>
                    <a:pt x="580" y="152"/>
                  </a:cubicBezTo>
                  <a:cubicBezTo>
                    <a:pt x="578" y="144"/>
                    <a:pt x="576" y="137"/>
                    <a:pt x="578" y="129"/>
                  </a:cubicBezTo>
                  <a:cubicBezTo>
                    <a:pt x="578" y="129"/>
                    <a:pt x="577" y="129"/>
                    <a:pt x="577" y="129"/>
                  </a:cubicBezTo>
                  <a:cubicBezTo>
                    <a:pt x="572" y="134"/>
                    <a:pt x="575" y="144"/>
                    <a:pt x="577" y="150"/>
                  </a:cubicBezTo>
                  <a:cubicBezTo>
                    <a:pt x="579" y="155"/>
                    <a:pt x="581" y="160"/>
                    <a:pt x="583" y="165"/>
                  </a:cubicBezTo>
                  <a:cubicBezTo>
                    <a:pt x="584" y="167"/>
                    <a:pt x="585" y="170"/>
                    <a:pt x="586" y="172"/>
                  </a:cubicBezTo>
                  <a:cubicBezTo>
                    <a:pt x="585" y="172"/>
                    <a:pt x="585" y="171"/>
                    <a:pt x="585" y="171"/>
                  </a:cubicBezTo>
                  <a:cubicBezTo>
                    <a:pt x="582" y="168"/>
                    <a:pt x="580" y="165"/>
                    <a:pt x="578" y="162"/>
                  </a:cubicBezTo>
                  <a:cubicBezTo>
                    <a:pt x="578" y="162"/>
                    <a:pt x="578" y="162"/>
                    <a:pt x="578" y="162"/>
                  </a:cubicBezTo>
                  <a:cubicBezTo>
                    <a:pt x="577" y="161"/>
                    <a:pt x="577" y="160"/>
                    <a:pt x="577" y="159"/>
                  </a:cubicBezTo>
                  <a:cubicBezTo>
                    <a:pt x="576" y="158"/>
                    <a:pt x="576" y="157"/>
                    <a:pt x="576" y="156"/>
                  </a:cubicBezTo>
                  <a:cubicBezTo>
                    <a:pt x="575" y="155"/>
                    <a:pt x="575" y="154"/>
                    <a:pt x="574" y="152"/>
                  </a:cubicBezTo>
                  <a:cubicBezTo>
                    <a:pt x="573" y="152"/>
                    <a:pt x="573" y="152"/>
                    <a:pt x="573" y="153"/>
                  </a:cubicBezTo>
                  <a:cubicBezTo>
                    <a:pt x="573" y="155"/>
                    <a:pt x="574" y="157"/>
                    <a:pt x="574" y="158"/>
                  </a:cubicBezTo>
                  <a:cubicBezTo>
                    <a:pt x="574" y="158"/>
                    <a:pt x="573" y="157"/>
                    <a:pt x="572" y="156"/>
                  </a:cubicBezTo>
                  <a:cubicBezTo>
                    <a:pt x="563" y="147"/>
                    <a:pt x="554" y="139"/>
                    <a:pt x="541" y="135"/>
                  </a:cubicBezTo>
                  <a:cubicBezTo>
                    <a:pt x="540" y="134"/>
                    <a:pt x="538" y="134"/>
                    <a:pt x="537" y="133"/>
                  </a:cubicBezTo>
                  <a:cubicBezTo>
                    <a:pt x="537" y="133"/>
                    <a:pt x="538" y="132"/>
                    <a:pt x="538" y="132"/>
                  </a:cubicBezTo>
                  <a:close/>
                  <a:moveTo>
                    <a:pt x="525" y="135"/>
                  </a:moveTo>
                  <a:cubicBezTo>
                    <a:pt x="531" y="136"/>
                    <a:pt x="538" y="137"/>
                    <a:pt x="544" y="139"/>
                  </a:cubicBezTo>
                  <a:cubicBezTo>
                    <a:pt x="556" y="144"/>
                    <a:pt x="566" y="154"/>
                    <a:pt x="574" y="163"/>
                  </a:cubicBezTo>
                  <a:cubicBezTo>
                    <a:pt x="579" y="168"/>
                    <a:pt x="583" y="173"/>
                    <a:pt x="586" y="179"/>
                  </a:cubicBezTo>
                  <a:cubicBezTo>
                    <a:pt x="589" y="183"/>
                    <a:pt x="591" y="187"/>
                    <a:pt x="594" y="190"/>
                  </a:cubicBezTo>
                  <a:cubicBezTo>
                    <a:pt x="601" y="206"/>
                    <a:pt x="611" y="220"/>
                    <a:pt x="616" y="238"/>
                  </a:cubicBezTo>
                  <a:cubicBezTo>
                    <a:pt x="621" y="254"/>
                    <a:pt x="621" y="270"/>
                    <a:pt x="620" y="287"/>
                  </a:cubicBezTo>
                  <a:cubicBezTo>
                    <a:pt x="619" y="304"/>
                    <a:pt x="617" y="321"/>
                    <a:pt x="616" y="339"/>
                  </a:cubicBezTo>
                  <a:cubicBezTo>
                    <a:pt x="616" y="345"/>
                    <a:pt x="616" y="351"/>
                    <a:pt x="616" y="357"/>
                  </a:cubicBezTo>
                  <a:cubicBezTo>
                    <a:pt x="616" y="359"/>
                    <a:pt x="616" y="363"/>
                    <a:pt x="617" y="365"/>
                  </a:cubicBezTo>
                  <a:cubicBezTo>
                    <a:pt x="615" y="366"/>
                    <a:pt x="613" y="367"/>
                    <a:pt x="611" y="368"/>
                  </a:cubicBezTo>
                  <a:cubicBezTo>
                    <a:pt x="611" y="368"/>
                    <a:pt x="611" y="368"/>
                    <a:pt x="610" y="367"/>
                  </a:cubicBezTo>
                  <a:cubicBezTo>
                    <a:pt x="607" y="365"/>
                    <a:pt x="605" y="362"/>
                    <a:pt x="603" y="358"/>
                  </a:cubicBezTo>
                  <a:cubicBezTo>
                    <a:pt x="601" y="351"/>
                    <a:pt x="600" y="344"/>
                    <a:pt x="600" y="338"/>
                  </a:cubicBezTo>
                  <a:cubicBezTo>
                    <a:pt x="599" y="324"/>
                    <a:pt x="601" y="311"/>
                    <a:pt x="605" y="297"/>
                  </a:cubicBezTo>
                  <a:cubicBezTo>
                    <a:pt x="608" y="284"/>
                    <a:pt x="610" y="270"/>
                    <a:pt x="609" y="256"/>
                  </a:cubicBezTo>
                  <a:cubicBezTo>
                    <a:pt x="609" y="250"/>
                    <a:pt x="609" y="243"/>
                    <a:pt x="607" y="237"/>
                  </a:cubicBezTo>
                  <a:cubicBezTo>
                    <a:pt x="605" y="232"/>
                    <a:pt x="603" y="227"/>
                    <a:pt x="601" y="222"/>
                  </a:cubicBezTo>
                  <a:cubicBezTo>
                    <a:pt x="600" y="221"/>
                    <a:pt x="599" y="222"/>
                    <a:pt x="599" y="223"/>
                  </a:cubicBezTo>
                  <a:cubicBezTo>
                    <a:pt x="601" y="230"/>
                    <a:pt x="604" y="236"/>
                    <a:pt x="605" y="243"/>
                  </a:cubicBezTo>
                  <a:cubicBezTo>
                    <a:pt x="606" y="251"/>
                    <a:pt x="606" y="258"/>
                    <a:pt x="606" y="266"/>
                  </a:cubicBezTo>
                  <a:cubicBezTo>
                    <a:pt x="605" y="274"/>
                    <a:pt x="605" y="281"/>
                    <a:pt x="603" y="289"/>
                  </a:cubicBezTo>
                  <a:cubicBezTo>
                    <a:pt x="602" y="296"/>
                    <a:pt x="599" y="303"/>
                    <a:pt x="598" y="309"/>
                  </a:cubicBezTo>
                  <a:cubicBezTo>
                    <a:pt x="597" y="315"/>
                    <a:pt x="597" y="321"/>
                    <a:pt x="596" y="327"/>
                  </a:cubicBezTo>
                  <a:cubicBezTo>
                    <a:pt x="596" y="326"/>
                    <a:pt x="596" y="326"/>
                    <a:pt x="596" y="326"/>
                  </a:cubicBezTo>
                  <a:cubicBezTo>
                    <a:pt x="596" y="326"/>
                    <a:pt x="597" y="325"/>
                    <a:pt x="596" y="325"/>
                  </a:cubicBezTo>
                  <a:cubicBezTo>
                    <a:pt x="595" y="323"/>
                    <a:pt x="595" y="320"/>
                    <a:pt x="595" y="318"/>
                  </a:cubicBezTo>
                  <a:cubicBezTo>
                    <a:pt x="595" y="318"/>
                    <a:pt x="595" y="318"/>
                    <a:pt x="595" y="318"/>
                  </a:cubicBezTo>
                  <a:cubicBezTo>
                    <a:pt x="595" y="317"/>
                    <a:pt x="595" y="317"/>
                    <a:pt x="596" y="316"/>
                  </a:cubicBezTo>
                  <a:cubicBezTo>
                    <a:pt x="596" y="316"/>
                    <a:pt x="596" y="315"/>
                    <a:pt x="596" y="315"/>
                  </a:cubicBezTo>
                  <a:cubicBezTo>
                    <a:pt x="596" y="314"/>
                    <a:pt x="595" y="313"/>
                    <a:pt x="595" y="312"/>
                  </a:cubicBezTo>
                  <a:cubicBezTo>
                    <a:pt x="595" y="312"/>
                    <a:pt x="594" y="312"/>
                    <a:pt x="594" y="313"/>
                  </a:cubicBezTo>
                  <a:cubicBezTo>
                    <a:pt x="594" y="313"/>
                    <a:pt x="594" y="314"/>
                    <a:pt x="594" y="315"/>
                  </a:cubicBezTo>
                  <a:cubicBezTo>
                    <a:pt x="594" y="316"/>
                    <a:pt x="594" y="316"/>
                    <a:pt x="594" y="316"/>
                  </a:cubicBezTo>
                  <a:cubicBezTo>
                    <a:pt x="594" y="317"/>
                    <a:pt x="594" y="317"/>
                    <a:pt x="594" y="317"/>
                  </a:cubicBezTo>
                  <a:cubicBezTo>
                    <a:pt x="594" y="317"/>
                    <a:pt x="594" y="316"/>
                    <a:pt x="593" y="316"/>
                  </a:cubicBezTo>
                  <a:cubicBezTo>
                    <a:pt x="593" y="316"/>
                    <a:pt x="593" y="316"/>
                    <a:pt x="593" y="316"/>
                  </a:cubicBezTo>
                  <a:cubicBezTo>
                    <a:pt x="593" y="314"/>
                    <a:pt x="593" y="313"/>
                    <a:pt x="592" y="312"/>
                  </a:cubicBezTo>
                  <a:cubicBezTo>
                    <a:pt x="592" y="312"/>
                    <a:pt x="592" y="312"/>
                    <a:pt x="592" y="311"/>
                  </a:cubicBezTo>
                  <a:cubicBezTo>
                    <a:pt x="592" y="311"/>
                    <a:pt x="592" y="311"/>
                    <a:pt x="591" y="310"/>
                  </a:cubicBezTo>
                  <a:cubicBezTo>
                    <a:pt x="591" y="310"/>
                    <a:pt x="591" y="310"/>
                    <a:pt x="591" y="310"/>
                  </a:cubicBezTo>
                  <a:cubicBezTo>
                    <a:pt x="591" y="311"/>
                    <a:pt x="591" y="311"/>
                    <a:pt x="591" y="311"/>
                  </a:cubicBezTo>
                  <a:cubicBezTo>
                    <a:pt x="590" y="311"/>
                    <a:pt x="590" y="312"/>
                    <a:pt x="590" y="312"/>
                  </a:cubicBezTo>
                  <a:cubicBezTo>
                    <a:pt x="590" y="313"/>
                    <a:pt x="590" y="315"/>
                    <a:pt x="591" y="316"/>
                  </a:cubicBezTo>
                  <a:cubicBezTo>
                    <a:pt x="587" y="306"/>
                    <a:pt x="584" y="295"/>
                    <a:pt x="582" y="285"/>
                  </a:cubicBezTo>
                  <a:cubicBezTo>
                    <a:pt x="582" y="284"/>
                    <a:pt x="581" y="284"/>
                    <a:pt x="581" y="285"/>
                  </a:cubicBezTo>
                  <a:cubicBezTo>
                    <a:pt x="581" y="291"/>
                    <a:pt x="583" y="297"/>
                    <a:pt x="585" y="303"/>
                  </a:cubicBezTo>
                  <a:cubicBezTo>
                    <a:pt x="586" y="306"/>
                    <a:pt x="587" y="310"/>
                    <a:pt x="588" y="313"/>
                  </a:cubicBezTo>
                  <a:cubicBezTo>
                    <a:pt x="589" y="315"/>
                    <a:pt x="589" y="316"/>
                    <a:pt x="590" y="318"/>
                  </a:cubicBezTo>
                  <a:cubicBezTo>
                    <a:pt x="591" y="319"/>
                    <a:pt x="592" y="318"/>
                    <a:pt x="591" y="318"/>
                  </a:cubicBezTo>
                  <a:cubicBezTo>
                    <a:pt x="592" y="318"/>
                    <a:pt x="592" y="319"/>
                    <a:pt x="592" y="319"/>
                  </a:cubicBezTo>
                  <a:cubicBezTo>
                    <a:pt x="592" y="319"/>
                    <a:pt x="592" y="319"/>
                    <a:pt x="592" y="319"/>
                  </a:cubicBezTo>
                  <a:cubicBezTo>
                    <a:pt x="592" y="320"/>
                    <a:pt x="592" y="321"/>
                    <a:pt x="593" y="322"/>
                  </a:cubicBezTo>
                  <a:cubicBezTo>
                    <a:pt x="588" y="315"/>
                    <a:pt x="584" y="306"/>
                    <a:pt x="578" y="300"/>
                  </a:cubicBezTo>
                  <a:cubicBezTo>
                    <a:pt x="571" y="293"/>
                    <a:pt x="561" y="288"/>
                    <a:pt x="553" y="282"/>
                  </a:cubicBezTo>
                  <a:cubicBezTo>
                    <a:pt x="552" y="282"/>
                    <a:pt x="551" y="281"/>
                    <a:pt x="550" y="281"/>
                  </a:cubicBezTo>
                  <a:cubicBezTo>
                    <a:pt x="550" y="281"/>
                    <a:pt x="550" y="281"/>
                    <a:pt x="550" y="281"/>
                  </a:cubicBezTo>
                  <a:cubicBezTo>
                    <a:pt x="546" y="278"/>
                    <a:pt x="543" y="276"/>
                    <a:pt x="539" y="274"/>
                  </a:cubicBezTo>
                  <a:cubicBezTo>
                    <a:pt x="539" y="274"/>
                    <a:pt x="539" y="274"/>
                    <a:pt x="539" y="274"/>
                  </a:cubicBezTo>
                  <a:cubicBezTo>
                    <a:pt x="540" y="275"/>
                    <a:pt x="542" y="276"/>
                    <a:pt x="543" y="278"/>
                  </a:cubicBezTo>
                  <a:cubicBezTo>
                    <a:pt x="540" y="276"/>
                    <a:pt x="537" y="275"/>
                    <a:pt x="535" y="274"/>
                  </a:cubicBezTo>
                  <a:cubicBezTo>
                    <a:pt x="536" y="275"/>
                    <a:pt x="536" y="275"/>
                    <a:pt x="537" y="275"/>
                  </a:cubicBezTo>
                  <a:cubicBezTo>
                    <a:pt x="538" y="275"/>
                    <a:pt x="538" y="275"/>
                    <a:pt x="538" y="275"/>
                  </a:cubicBezTo>
                  <a:cubicBezTo>
                    <a:pt x="533" y="270"/>
                    <a:pt x="525" y="267"/>
                    <a:pt x="519" y="264"/>
                  </a:cubicBezTo>
                  <a:cubicBezTo>
                    <a:pt x="515" y="262"/>
                    <a:pt x="512" y="260"/>
                    <a:pt x="508" y="259"/>
                  </a:cubicBezTo>
                  <a:cubicBezTo>
                    <a:pt x="504" y="258"/>
                    <a:pt x="500" y="256"/>
                    <a:pt x="496" y="256"/>
                  </a:cubicBezTo>
                  <a:cubicBezTo>
                    <a:pt x="495" y="255"/>
                    <a:pt x="493" y="255"/>
                    <a:pt x="491" y="256"/>
                  </a:cubicBezTo>
                  <a:cubicBezTo>
                    <a:pt x="491" y="256"/>
                    <a:pt x="491" y="257"/>
                    <a:pt x="492" y="257"/>
                  </a:cubicBezTo>
                  <a:cubicBezTo>
                    <a:pt x="494" y="256"/>
                    <a:pt x="499" y="258"/>
                    <a:pt x="501" y="258"/>
                  </a:cubicBezTo>
                  <a:cubicBezTo>
                    <a:pt x="504" y="259"/>
                    <a:pt x="507" y="260"/>
                    <a:pt x="510" y="261"/>
                  </a:cubicBezTo>
                  <a:cubicBezTo>
                    <a:pt x="516" y="263"/>
                    <a:pt x="520" y="266"/>
                    <a:pt x="525" y="269"/>
                  </a:cubicBezTo>
                  <a:cubicBezTo>
                    <a:pt x="528" y="271"/>
                    <a:pt x="531" y="273"/>
                    <a:pt x="534" y="274"/>
                  </a:cubicBezTo>
                  <a:cubicBezTo>
                    <a:pt x="531" y="273"/>
                    <a:pt x="527" y="272"/>
                    <a:pt x="524" y="271"/>
                  </a:cubicBezTo>
                  <a:cubicBezTo>
                    <a:pt x="514" y="269"/>
                    <a:pt x="504" y="266"/>
                    <a:pt x="494" y="267"/>
                  </a:cubicBezTo>
                  <a:cubicBezTo>
                    <a:pt x="487" y="267"/>
                    <a:pt x="479" y="270"/>
                    <a:pt x="472" y="272"/>
                  </a:cubicBezTo>
                  <a:cubicBezTo>
                    <a:pt x="468" y="273"/>
                    <a:pt x="464" y="274"/>
                    <a:pt x="459" y="276"/>
                  </a:cubicBezTo>
                  <a:cubicBezTo>
                    <a:pt x="458" y="271"/>
                    <a:pt x="458" y="266"/>
                    <a:pt x="456" y="261"/>
                  </a:cubicBezTo>
                  <a:cubicBezTo>
                    <a:pt x="454" y="256"/>
                    <a:pt x="452" y="251"/>
                    <a:pt x="452" y="245"/>
                  </a:cubicBezTo>
                  <a:cubicBezTo>
                    <a:pt x="452" y="240"/>
                    <a:pt x="452" y="235"/>
                    <a:pt x="453" y="230"/>
                  </a:cubicBezTo>
                  <a:cubicBezTo>
                    <a:pt x="453" y="225"/>
                    <a:pt x="453" y="219"/>
                    <a:pt x="455" y="214"/>
                  </a:cubicBezTo>
                  <a:cubicBezTo>
                    <a:pt x="456" y="209"/>
                    <a:pt x="459" y="204"/>
                    <a:pt x="461" y="199"/>
                  </a:cubicBezTo>
                  <a:cubicBezTo>
                    <a:pt x="463" y="194"/>
                    <a:pt x="464" y="188"/>
                    <a:pt x="465" y="183"/>
                  </a:cubicBezTo>
                  <a:cubicBezTo>
                    <a:pt x="466" y="178"/>
                    <a:pt x="467" y="172"/>
                    <a:pt x="471" y="167"/>
                  </a:cubicBezTo>
                  <a:cubicBezTo>
                    <a:pt x="474" y="163"/>
                    <a:pt x="478" y="158"/>
                    <a:pt x="482" y="154"/>
                  </a:cubicBezTo>
                  <a:cubicBezTo>
                    <a:pt x="486" y="150"/>
                    <a:pt x="490" y="146"/>
                    <a:pt x="494" y="143"/>
                  </a:cubicBezTo>
                  <a:cubicBezTo>
                    <a:pt x="498" y="139"/>
                    <a:pt x="502" y="135"/>
                    <a:pt x="508" y="134"/>
                  </a:cubicBezTo>
                  <a:cubicBezTo>
                    <a:pt x="513" y="133"/>
                    <a:pt x="519" y="134"/>
                    <a:pt x="525" y="135"/>
                  </a:cubicBezTo>
                  <a:close/>
                  <a:moveTo>
                    <a:pt x="373" y="210"/>
                  </a:moveTo>
                  <a:cubicBezTo>
                    <a:pt x="375" y="203"/>
                    <a:pt x="375" y="197"/>
                    <a:pt x="376" y="190"/>
                  </a:cubicBezTo>
                  <a:cubicBezTo>
                    <a:pt x="378" y="176"/>
                    <a:pt x="381" y="162"/>
                    <a:pt x="384" y="148"/>
                  </a:cubicBezTo>
                  <a:cubicBezTo>
                    <a:pt x="385" y="140"/>
                    <a:pt x="387" y="133"/>
                    <a:pt x="391" y="126"/>
                  </a:cubicBezTo>
                  <a:cubicBezTo>
                    <a:pt x="394" y="120"/>
                    <a:pt x="400" y="115"/>
                    <a:pt x="404" y="109"/>
                  </a:cubicBezTo>
                  <a:cubicBezTo>
                    <a:pt x="412" y="98"/>
                    <a:pt x="419" y="86"/>
                    <a:pt x="429" y="77"/>
                  </a:cubicBezTo>
                  <a:cubicBezTo>
                    <a:pt x="435" y="72"/>
                    <a:pt x="440" y="74"/>
                    <a:pt x="445" y="78"/>
                  </a:cubicBezTo>
                  <a:cubicBezTo>
                    <a:pt x="448" y="80"/>
                    <a:pt x="448" y="84"/>
                    <a:pt x="452" y="82"/>
                  </a:cubicBezTo>
                  <a:cubicBezTo>
                    <a:pt x="455" y="80"/>
                    <a:pt x="455" y="76"/>
                    <a:pt x="459" y="80"/>
                  </a:cubicBezTo>
                  <a:cubicBezTo>
                    <a:pt x="460" y="81"/>
                    <a:pt x="461" y="82"/>
                    <a:pt x="463" y="83"/>
                  </a:cubicBezTo>
                  <a:cubicBezTo>
                    <a:pt x="466" y="85"/>
                    <a:pt x="469" y="83"/>
                    <a:pt x="472" y="82"/>
                  </a:cubicBezTo>
                  <a:cubicBezTo>
                    <a:pt x="477" y="77"/>
                    <a:pt x="483" y="74"/>
                    <a:pt x="490" y="78"/>
                  </a:cubicBezTo>
                  <a:cubicBezTo>
                    <a:pt x="496" y="81"/>
                    <a:pt x="501" y="88"/>
                    <a:pt x="504" y="94"/>
                  </a:cubicBezTo>
                  <a:cubicBezTo>
                    <a:pt x="512" y="105"/>
                    <a:pt x="517" y="117"/>
                    <a:pt x="522" y="130"/>
                  </a:cubicBezTo>
                  <a:cubicBezTo>
                    <a:pt x="516" y="129"/>
                    <a:pt x="510" y="129"/>
                    <a:pt x="505" y="131"/>
                  </a:cubicBezTo>
                  <a:cubicBezTo>
                    <a:pt x="496" y="134"/>
                    <a:pt x="487" y="143"/>
                    <a:pt x="481" y="150"/>
                  </a:cubicBezTo>
                  <a:cubicBezTo>
                    <a:pt x="472" y="159"/>
                    <a:pt x="464" y="168"/>
                    <a:pt x="462" y="180"/>
                  </a:cubicBezTo>
                  <a:cubicBezTo>
                    <a:pt x="460" y="187"/>
                    <a:pt x="459" y="194"/>
                    <a:pt x="456" y="201"/>
                  </a:cubicBezTo>
                  <a:cubicBezTo>
                    <a:pt x="456" y="202"/>
                    <a:pt x="455" y="202"/>
                    <a:pt x="455" y="203"/>
                  </a:cubicBezTo>
                  <a:cubicBezTo>
                    <a:pt x="456" y="198"/>
                    <a:pt x="457" y="194"/>
                    <a:pt x="458" y="189"/>
                  </a:cubicBezTo>
                  <a:cubicBezTo>
                    <a:pt x="459" y="183"/>
                    <a:pt x="460" y="178"/>
                    <a:pt x="462" y="172"/>
                  </a:cubicBezTo>
                  <a:cubicBezTo>
                    <a:pt x="462" y="172"/>
                    <a:pt x="461" y="171"/>
                    <a:pt x="461" y="172"/>
                  </a:cubicBezTo>
                  <a:cubicBezTo>
                    <a:pt x="458" y="177"/>
                    <a:pt x="456" y="182"/>
                    <a:pt x="456" y="187"/>
                  </a:cubicBezTo>
                  <a:cubicBezTo>
                    <a:pt x="455" y="195"/>
                    <a:pt x="452" y="202"/>
                    <a:pt x="450" y="209"/>
                  </a:cubicBezTo>
                  <a:cubicBezTo>
                    <a:pt x="447" y="220"/>
                    <a:pt x="447" y="231"/>
                    <a:pt x="447" y="242"/>
                  </a:cubicBezTo>
                  <a:cubicBezTo>
                    <a:pt x="447" y="246"/>
                    <a:pt x="447" y="249"/>
                    <a:pt x="446" y="253"/>
                  </a:cubicBezTo>
                  <a:cubicBezTo>
                    <a:pt x="445" y="258"/>
                    <a:pt x="446" y="263"/>
                    <a:pt x="445" y="267"/>
                  </a:cubicBezTo>
                  <a:cubicBezTo>
                    <a:pt x="445" y="270"/>
                    <a:pt x="443" y="278"/>
                    <a:pt x="446" y="280"/>
                  </a:cubicBezTo>
                  <a:cubicBezTo>
                    <a:pt x="447" y="280"/>
                    <a:pt x="448" y="280"/>
                    <a:pt x="447" y="279"/>
                  </a:cubicBezTo>
                  <a:cubicBezTo>
                    <a:pt x="447" y="278"/>
                    <a:pt x="447" y="275"/>
                    <a:pt x="447" y="273"/>
                  </a:cubicBezTo>
                  <a:cubicBezTo>
                    <a:pt x="447" y="276"/>
                    <a:pt x="448" y="278"/>
                    <a:pt x="448" y="279"/>
                  </a:cubicBezTo>
                  <a:cubicBezTo>
                    <a:pt x="448" y="279"/>
                    <a:pt x="448" y="279"/>
                    <a:pt x="449" y="279"/>
                  </a:cubicBezTo>
                  <a:cubicBezTo>
                    <a:pt x="447" y="280"/>
                    <a:pt x="445" y="281"/>
                    <a:pt x="443" y="283"/>
                  </a:cubicBezTo>
                  <a:cubicBezTo>
                    <a:pt x="443" y="283"/>
                    <a:pt x="443" y="282"/>
                    <a:pt x="443" y="282"/>
                  </a:cubicBezTo>
                  <a:cubicBezTo>
                    <a:pt x="442" y="277"/>
                    <a:pt x="443" y="271"/>
                    <a:pt x="443" y="266"/>
                  </a:cubicBezTo>
                  <a:cubicBezTo>
                    <a:pt x="443" y="258"/>
                    <a:pt x="443" y="250"/>
                    <a:pt x="444" y="242"/>
                  </a:cubicBezTo>
                  <a:cubicBezTo>
                    <a:pt x="445" y="224"/>
                    <a:pt x="447" y="206"/>
                    <a:pt x="453" y="189"/>
                  </a:cubicBezTo>
                  <a:cubicBezTo>
                    <a:pt x="453" y="189"/>
                    <a:pt x="452" y="189"/>
                    <a:pt x="452" y="189"/>
                  </a:cubicBezTo>
                  <a:cubicBezTo>
                    <a:pt x="446" y="206"/>
                    <a:pt x="441" y="224"/>
                    <a:pt x="440" y="241"/>
                  </a:cubicBezTo>
                  <a:cubicBezTo>
                    <a:pt x="440" y="251"/>
                    <a:pt x="440" y="260"/>
                    <a:pt x="440" y="269"/>
                  </a:cubicBezTo>
                  <a:cubicBezTo>
                    <a:pt x="440" y="273"/>
                    <a:pt x="439" y="280"/>
                    <a:pt x="440" y="284"/>
                  </a:cubicBezTo>
                  <a:cubicBezTo>
                    <a:pt x="440" y="284"/>
                    <a:pt x="441" y="284"/>
                    <a:pt x="441" y="284"/>
                  </a:cubicBezTo>
                  <a:cubicBezTo>
                    <a:pt x="439" y="286"/>
                    <a:pt x="437" y="287"/>
                    <a:pt x="435" y="289"/>
                  </a:cubicBezTo>
                  <a:cubicBezTo>
                    <a:pt x="436" y="287"/>
                    <a:pt x="436" y="285"/>
                    <a:pt x="436" y="283"/>
                  </a:cubicBezTo>
                  <a:cubicBezTo>
                    <a:pt x="436" y="281"/>
                    <a:pt x="436" y="278"/>
                    <a:pt x="436" y="276"/>
                  </a:cubicBezTo>
                  <a:cubicBezTo>
                    <a:pt x="436" y="275"/>
                    <a:pt x="435" y="275"/>
                    <a:pt x="435" y="275"/>
                  </a:cubicBezTo>
                  <a:cubicBezTo>
                    <a:pt x="433" y="280"/>
                    <a:pt x="434" y="285"/>
                    <a:pt x="433" y="289"/>
                  </a:cubicBezTo>
                  <a:cubicBezTo>
                    <a:pt x="433" y="290"/>
                    <a:pt x="433" y="290"/>
                    <a:pt x="433" y="290"/>
                  </a:cubicBezTo>
                  <a:cubicBezTo>
                    <a:pt x="433" y="291"/>
                    <a:pt x="432" y="291"/>
                    <a:pt x="432" y="292"/>
                  </a:cubicBezTo>
                  <a:cubicBezTo>
                    <a:pt x="432" y="284"/>
                    <a:pt x="430" y="276"/>
                    <a:pt x="430" y="268"/>
                  </a:cubicBezTo>
                  <a:cubicBezTo>
                    <a:pt x="430" y="264"/>
                    <a:pt x="431" y="259"/>
                    <a:pt x="431" y="255"/>
                  </a:cubicBezTo>
                  <a:cubicBezTo>
                    <a:pt x="431" y="252"/>
                    <a:pt x="430" y="248"/>
                    <a:pt x="430" y="245"/>
                  </a:cubicBezTo>
                  <a:cubicBezTo>
                    <a:pt x="430" y="244"/>
                    <a:pt x="429" y="243"/>
                    <a:pt x="429" y="244"/>
                  </a:cubicBezTo>
                  <a:cubicBezTo>
                    <a:pt x="428" y="252"/>
                    <a:pt x="428" y="260"/>
                    <a:pt x="427" y="268"/>
                  </a:cubicBezTo>
                  <a:cubicBezTo>
                    <a:pt x="427" y="276"/>
                    <a:pt x="429" y="284"/>
                    <a:pt x="429" y="292"/>
                  </a:cubicBezTo>
                  <a:cubicBezTo>
                    <a:pt x="429" y="293"/>
                    <a:pt x="430" y="293"/>
                    <a:pt x="430" y="293"/>
                  </a:cubicBezTo>
                  <a:cubicBezTo>
                    <a:pt x="428" y="295"/>
                    <a:pt x="427" y="297"/>
                    <a:pt x="425" y="299"/>
                  </a:cubicBezTo>
                  <a:cubicBezTo>
                    <a:pt x="425" y="298"/>
                    <a:pt x="425" y="297"/>
                    <a:pt x="426" y="296"/>
                  </a:cubicBezTo>
                  <a:cubicBezTo>
                    <a:pt x="426" y="294"/>
                    <a:pt x="426" y="292"/>
                    <a:pt x="426" y="290"/>
                  </a:cubicBezTo>
                  <a:cubicBezTo>
                    <a:pt x="426" y="290"/>
                    <a:pt x="426" y="289"/>
                    <a:pt x="426" y="290"/>
                  </a:cubicBezTo>
                  <a:cubicBezTo>
                    <a:pt x="425" y="291"/>
                    <a:pt x="424" y="293"/>
                    <a:pt x="424" y="295"/>
                  </a:cubicBezTo>
                  <a:cubicBezTo>
                    <a:pt x="423" y="293"/>
                    <a:pt x="422" y="291"/>
                    <a:pt x="422" y="289"/>
                  </a:cubicBezTo>
                  <a:cubicBezTo>
                    <a:pt x="422" y="289"/>
                    <a:pt x="422" y="289"/>
                    <a:pt x="423" y="289"/>
                  </a:cubicBezTo>
                  <a:cubicBezTo>
                    <a:pt x="423" y="289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7"/>
                    <a:pt x="423" y="287"/>
                  </a:cubicBezTo>
                  <a:cubicBezTo>
                    <a:pt x="424" y="286"/>
                    <a:pt x="424" y="285"/>
                    <a:pt x="424" y="284"/>
                  </a:cubicBezTo>
                  <a:cubicBezTo>
                    <a:pt x="423" y="282"/>
                    <a:pt x="423" y="280"/>
                    <a:pt x="423" y="278"/>
                  </a:cubicBezTo>
                  <a:cubicBezTo>
                    <a:pt x="422" y="277"/>
                    <a:pt x="422" y="277"/>
                    <a:pt x="422" y="278"/>
                  </a:cubicBezTo>
                  <a:cubicBezTo>
                    <a:pt x="421" y="279"/>
                    <a:pt x="421" y="281"/>
                    <a:pt x="421" y="283"/>
                  </a:cubicBezTo>
                  <a:cubicBezTo>
                    <a:pt x="421" y="285"/>
                    <a:pt x="421" y="286"/>
                    <a:pt x="421" y="288"/>
                  </a:cubicBezTo>
                  <a:cubicBezTo>
                    <a:pt x="421" y="287"/>
                    <a:pt x="420" y="285"/>
                    <a:pt x="420" y="284"/>
                  </a:cubicBezTo>
                  <a:cubicBezTo>
                    <a:pt x="418" y="279"/>
                    <a:pt x="417" y="275"/>
                    <a:pt x="416" y="271"/>
                  </a:cubicBezTo>
                  <a:cubicBezTo>
                    <a:pt x="414" y="262"/>
                    <a:pt x="413" y="254"/>
                    <a:pt x="413" y="245"/>
                  </a:cubicBezTo>
                  <a:cubicBezTo>
                    <a:pt x="413" y="244"/>
                    <a:pt x="412" y="244"/>
                    <a:pt x="412" y="245"/>
                  </a:cubicBezTo>
                  <a:cubicBezTo>
                    <a:pt x="411" y="254"/>
                    <a:pt x="413" y="263"/>
                    <a:pt x="414" y="271"/>
                  </a:cubicBezTo>
                  <a:cubicBezTo>
                    <a:pt x="415" y="278"/>
                    <a:pt x="417" y="285"/>
                    <a:pt x="419" y="292"/>
                  </a:cubicBezTo>
                  <a:cubicBezTo>
                    <a:pt x="417" y="287"/>
                    <a:pt x="414" y="282"/>
                    <a:pt x="410" y="277"/>
                  </a:cubicBezTo>
                  <a:cubicBezTo>
                    <a:pt x="410" y="277"/>
                    <a:pt x="410" y="276"/>
                    <a:pt x="410" y="276"/>
                  </a:cubicBezTo>
                  <a:cubicBezTo>
                    <a:pt x="410" y="276"/>
                    <a:pt x="410" y="275"/>
                    <a:pt x="410" y="274"/>
                  </a:cubicBezTo>
                  <a:cubicBezTo>
                    <a:pt x="410" y="274"/>
                    <a:pt x="410" y="273"/>
                    <a:pt x="409" y="273"/>
                  </a:cubicBezTo>
                  <a:cubicBezTo>
                    <a:pt x="409" y="273"/>
                    <a:pt x="409" y="273"/>
                    <a:pt x="409" y="273"/>
                  </a:cubicBezTo>
                  <a:cubicBezTo>
                    <a:pt x="408" y="273"/>
                    <a:pt x="408" y="274"/>
                    <a:pt x="408" y="274"/>
                  </a:cubicBezTo>
                  <a:cubicBezTo>
                    <a:pt x="407" y="272"/>
                    <a:pt x="406" y="270"/>
                    <a:pt x="405" y="268"/>
                  </a:cubicBezTo>
                  <a:cubicBezTo>
                    <a:pt x="401" y="262"/>
                    <a:pt x="397" y="255"/>
                    <a:pt x="393" y="249"/>
                  </a:cubicBezTo>
                  <a:cubicBezTo>
                    <a:pt x="389" y="244"/>
                    <a:pt x="384" y="239"/>
                    <a:pt x="379" y="234"/>
                  </a:cubicBezTo>
                  <a:cubicBezTo>
                    <a:pt x="377" y="232"/>
                    <a:pt x="375" y="229"/>
                    <a:pt x="373" y="227"/>
                  </a:cubicBezTo>
                  <a:cubicBezTo>
                    <a:pt x="372" y="221"/>
                    <a:pt x="373" y="215"/>
                    <a:pt x="373" y="210"/>
                  </a:cubicBezTo>
                  <a:close/>
                  <a:moveTo>
                    <a:pt x="343" y="137"/>
                  </a:moveTo>
                  <a:cubicBezTo>
                    <a:pt x="349" y="146"/>
                    <a:pt x="355" y="156"/>
                    <a:pt x="359" y="166"/>
                  </a:cubicBezTo>
                  <a:cubicBezTo>
                    <a:pt x="363" y="175"/>
                    <a:pt x="368" y="185"/>
                    <a:pt x="369" y="196"/>
                  </a:cubicBezTo>
                  <a:cubicBezTo>
                    <a:pt x="370" y="199"/>
                    <a:pt x="370" y="203"/>
                    <a:pt x="370" y="207"/>
                  </a:cubicBezTo>
                  <a:cubicBezTo>
                    <a:pt x="370" y="210"/>
                    <a:pt x="369" y="213"/>
                    <a:pt x="369" y="216"/>
                  </a:cubicBezTo>
                  <a:cubicBezTo>
                    <a:pt x="369" y="218"/>
                    <a:pt x="369" y="221"/>
                    <a:pt x="370" y="223"/>
                  </a:cubicBezTo>
                  <a:cubicBezTo>
                    <a:pt x="368" y="221"/>
                    <a:pt x="365" y="219"/>
                    <a:pt x="363" y="216"/>
                  </a:cubicBezTo>
                  <a:cubicBezTo>
                    <a:pt x="363" y="216"/>
                    <a:pt x="363" y="216"/>
                    <a:pt x="363" y="216"/>
                  </a:cubicBezTo>
                  <a:cubicBezTo>
                    <a:pt x="363" y="216"/>
                    <a:pt x="363" y="216"/>
                    <a:pt x="363" y="215"/>
                  </a:cubicBezTo>
                  <a:cubicBezTo>
                    <a:pt x="364" y="200"/>
                    <a:pt x="357" y="185"/>
                    <a:pt x="352" y="170"/>
                  </a:cubicBezTo>
                  <a:cubicBezTo>
                    <a:pt x="348" y="157"/>
                    <a:pt x="346" y="144"/>
                    <a:pt x="340" y="132"/>
                  </a:cubicBezTo>
                  <a:cubicBezTo>
                    <a:pt x="341" y="134"/>
                    <a:pt x="342" y="136"/>
                    <a:pt x="343" y="137"/>
                  </a:cubicBezTo>
                  <a:close/>
                  <a:moveTo>
                    <a:pt x="321" y="108"/>
                  </a:moveTo>
                  <a:cubicBezTo>
                    <a:pt x="322" y="110"/>
                    <a:pt x="325" y="112"/>
                    <a:pt x="326" y="114"/>
                  </a:cubicBezTo>
                  <a:cubicBezTo>
                    <a:pt x="326" y="115"/>
                    <a:pt x="326" y="116"/>
                    <a:pt x="326" y="116"/>
                  </a:cubicBezTo>
                  <a:cubicBezTo>
                    <a:pt x="328" y="118"/>
                    <a:pt x="329" y="119"/>
                    <a:pt x="330" y="121"/>
                  </a:cubicBezTo>
                  <a:cubicBezTo>
                    <a:pt x="330" y="121"/>
                    <a:pt x="330" y="121"/>
                    <a:pt x="330" y="121"/>
                  </a:cubicBezTo>
                  <a:cubicBezTo>
                    <a:pt x="331" y="124"/>
                    <a:pt x="331" y="127"/>
                    <a:pt x="334" y="129"/>
                  </a:cubicBezTo>
                  <a:cubicBezTo>
                    <a:pt x="334" y="130"/>
                    <a:pt x="335" y="130"/>
                    <a:pt x="336" y="129"/>
                  </a:cubicBezTo>
                  <a:cubicBezTo>
                    <a:pt x="343" y="143"/>
                    <a:pt x="344" y="158"/>
                    <a:pt x="349" y="172"/>
                  </a:cubicBezTo>
                  <a:cubicBezTo>
                    <a:pt x="354" y="186"/>
                    <a:pt x="360" y="200"/>
                    <a:pt x="361" y="215"/>
                  </a:cubicBezTo>
                  <a:cubicBezTo>
                    <a:pt x="356" y="211"/>
                    <a:pt x="351" y="208"/>
                    <a:pt x="345" y="205"/>
                  </a:cubicBezTo>
                  <a:cubicBezTo>
                    <a:pt x="339" y="201"/>
                    <a:pt x="333" y="198"/>
                    <a:pt x="327" y="195"/>
                  </a:cubicBezTo>
                  <a:cubicBezTo>
                    <a:pt x="328" y="184"/>
                    <a:pt x="322" y="174"/>
                    <a:pt x="317" y="164"/>
                  </a:cubicBezTo>
                  <a:cubicBezTo>
                    <a:pt x="314" y="157"/>
                    <a:pt x="311" y="150"/>
                    <a:pt x="310" y="143"/>
                  </a:cubicBezTo>
                  <a:cubicBezTo>
                    <a:pt x="308" y="135"/>
                    <a:pt x="308" y="129"/>
                    <a:pt x="309" y="121"/>
                  </a:cubicBezTo>
                  <a:cubicBezTo>
                    <a:pt x="309" y="121"/>
                    <a:pt x="308" y="121"/>
                    <a:pt x="308" y="121"/>
                  </a:cubicBezTo>
                  <a:cubicBezTo>
                    <a:pt x="305" y="126"/>
                    <a:pt x="306" y="132"/>
                    <a:pt x="307" y="137"/>
                  </a:cubicBezTo>
                  <a:cubicBezTo>
                    <a:pt x="308" y="145"/>
                    <a:pt x="310" y="152"/>
                    <a:pt x="313" y="159"/>
                  </a:cubicBezTo>
                  <a:cubicBezTo>
                    <a:pt x="318" y="171"/>
                    <a:pt x="324" y="182"/>
                    <a:pt x="325" y="194"/>
                  </a:cubicBezTo>
                  <a:cubicBezTo>
                    <a:pt x="319" y="191"/>
                    <a:pt x="312" y="188"/>
                    <a:pt x="305" y="187"/>
                  </a:cubicBezTo>
                  <a:cubicBezTo>
                    <a:pt x="304" y="187"/>
                    <a:pt x="304" y="186"/>
                    <a:pt x="303" y="186"/>
                  </a:cubicBezTo>
                  <a:cubicBezTo>
                    <a:pt x="303" y="186"/>
                    <a:pt x="303" y="185"/>
                    <a:pt x="303" y="185"/>
                  </a:cubicBezTo>
                  <a:cubicBezTo>
                    <a:pt x="300" y="180"/>
                    <a:pt x="301" y="175"/>
                    <a:pt x="300" y="170"/>
                  </a:cubicBezTo>
                  <a:cubicBezTo>
                    <a:pt x="300" y="164"/>
                    <a:pt x="300" y="158"/>
                    <a:pt x="300" y="153"/>
                  </a:cubicBezTo>
                  <a:cubicBezTo>
                    <a:pt x="300" y="142"/>
                    <a:pt x="302" y="133"/>
                    <a:pt x="306" y="123"/>
                  </a:cubicBezTo>
                  <a:cubicBezTo>
                    <a:pt x="308" y="118"/>
                    <a:pt x="309" y="113"/>
                    <a:pt x="312" y="108"/>
                  </a:cubicBezTo>
                  <a:cubicBezTo>
                    <a:pt x="312" y="108"/>
                    <a:pt x="312" y="108"/>
                    <a:pt x="312" y="107"/>
                  </a:cubicBezTo>
                  <a:cubicBezTo>
                    <a:pt x="312" y="107"/>
                    <a:pt x="312" y="107"/>
                    <a:pt x="312" y="107"/>
                  </a:cubicBezTo>
                  <a:cubicBezTo>
                    <a:pt x="313" y="106"/>
                    <a:pt x="314" y="105"/>
                    <a:pt x="314" y="104"/>
                  </a:cubicBezTo>
                  <a:cubicBezTo>
                    <a:pt x="315" y="103"/>
                    <a:pt x="320" y="107"/>
                    <a:pt x="321" y="108"/>
                  </a:cubicBezTo>
                  <a:close/>
                  <a:moveTo>
                    <a:pt x="297" y="173"/>
                  </a:moveTo>
                  <a:cubicBezTo>
                    <a:pt x="297" y="177"/>
                    <a:pt x="297" y="181"/>
                    <a:pt x="299" y="185"/>
                  </a:cubicBezTo>
                  <a:cubicBezTo>
                    <a:pt x="297" y="185"/>
                    <a:pt x="295" y="184"/>
                    <a:pt x="293" y="184"/>
                  </a:cubicBezTo>
                  <a:cubicBezTo>
                    <a:pt x="293" y="184"/>
                    <a:pt x="293" y="183"/>
                    <a:pt x="293" y="183"/>
                  </a:cubicBezTo>
                  <a:cubicBezTo>
                    <a:pt x="293" y="183"/>
                    <a:pt x="293" y="182"/>
                    <a:pt x="293" y="182"/>
                  </a:cubicBezTo>
                  <a:cubicBezTo>
                    <a:pt x="288" y="170"/>
                    <a:pt x="292" y="155"/>
                    <a:pt x="295" y="142"/>
                  </a:cubicBezTo>
                  <a:cubicBezTo>
                    <a:pt x="297" y="136"/>
                    <a:pt x="298" y="129"/>
                    <a:pt x="300" y="122"/>
                  </a:cubicBezTo>
                  <a:cubicBezTo>
                    <a:pt x="302" y="118"/>
                    <a:pt x="303" y="114"/>
                    <a:pt x="307" y="112"/>
                  </a:cubicBezTo>
                  <a:cubicBezTo>
                    <a:pt x="306" y="114"/>
                    <a:pt x="305" y="116"/>
                    <a:pt x="305" y="117"/>
                  </a:cubicBezTo>
                  <a:cubicBezTo>
                    <a:pt x="303" y="123"/>
                    <a:pt x="300" y="129"/>
                    <a:pt x="299" y="136"/>
                  </a:cubicBezTo>
                  <a:cubicBezTo>
                    <a:pt x="298" y="141"/>
                    <a:pt x="297" y="147"/>
                    <a:pt x="297" y="152"/>
                  </a:cubicBezTo>
                  <a:cubicBezTo>
                    <a:pt x="297" y="159"/>
                    <a:pt x="297" y="166"/>
                    <a:pt x="297" y="173"/>
                  </a:cubicBezTo>
                  <a:close/>
                  <a:moveTo>
                    <a:pt x="239" y="8"/>
                  </a:moveTo>
                  <a:cubicBezTo>
                    <a:pt x="238" y="6"/>
                    <a:pt x="245" y="10"/>
                    <a:pt x="246" y="10"/>
                  </a:cubicBezTo>
                  <a:cubicBezTo>
                    <a:pt x="249" y="12"/>
                    <a:pt x="252" y="14"/>
                    <a:pt x="256" y="16"/>
                  </a:cubicBezTo>
                  <a:cubicBezTo>
                    <a:pt x="264" y="22"/>
                    <a:pt x="272" y="30"/>
                    <a:pt x="279" y="38"/>
                  </a:cubicBezTo>
                  <a:cubicBezTo>
                    <a:pt x="288" y="49"/>
                    <a:pt x="296" y="60"/>
                    <a:pt x="302" y="73"/>
                  </a:cubicBezTo>
                  <a:cubicBezTo>
                    <a:pt x="305" y="80"/>
                    <a:pt x="309" y="86"/>
                    <a:pt x="311" y="93"/>
                  </a:cubicBezTo>
                  <a:cubicBezTo>
                    <a:pt x="312" y="96"/>
                    <a:pt x="313" y="99"/>
                    <a:pt x="315" y="102"/>
                  </a:cubicBezTo>
                  <a:cubicBezTo>
                    <a:pt x="312" y="102"/>
                    <a:pt x="310" y="104"/>
                    <a:pt x="309" y="107"/>
                  </a:cubicBezTo>
                  <a:cubicBezTo>
                    <a:pt x="306" y="108"/>
                    <a:pt x="304" y="110"/>
                    <a:pt x="302" y="112"/>
                  </a:cubicBezTo>
                  <a:cubicBezTo>
                    <a:pt x="302" y="108"/>
                    <a:pt x="300" y="104"/>
                    <a:pt x="299" y="101"/>
                  </a:cubicBezTo>
                  <a:cubicBezTo>
                    <a:pt x="298" y="99"/>
                    <a:pt x="297" y="97"/>
                    <a:pt x="297" y="96"/>
                  </a:cubicBezTo>
                  <a:cubicBezTo>
                    <a:pt x="297" y="96"/>
                    <a:pt x="297" y="96"/>
                    <a:pt x="297" y="95"/>
                  </a:cubicBezTo>
                  <a:cubicBezTo>
                    <a:pt x="298" y="93"/>
                    <a:pt x="297" y="90"/>
                    <a:pt x="297" y="88"/>
                  </a:cubicBezTo>
                  <a:cubicBezTo>
                    <a:pt x="297" y="85"/>
                    <a:pt x="297" y="82"/>
                    <a:pt x="298" y="79"/>
                  </a:cubicBezTo>
                  <a:cubicBezTo>
                    <a:pt x="298" y="79"/>
                    <a:pt x="297" y="79"/>
                    <a:pt x="297" y="79"/>
                  </a:cubicBezTo>
                  <a:cubicBezTo>
                    <a:pt x="296" y="82"/>
                    <a:pt x="296" y="85"/>
                    <a:pt x="296" y="88"/>
                  </a:cubicBezTo>
                  <a:cubicBezTo>
                    <a:pt x="296" y="89"/>
                    <a:pt x="295" y="91"/>
                    <a:pt x="295" y="93"/>
                  </a:cubicBezTo>
                  <a:cubicBezTo>
                    <a:pt x="294" y="91"/>
                    <a:pt x="293" y="89"/>
                    <a:pt x="292" y="87"/>
                  </a:cubicBezTo>
                  <a:cubicBezTo>
                    <a:pt x="293" y="86"/>
                    <a:pt x="293" y="83"/>
                    <a:pt x="293" y="82"/>
                  </a:cubicBezTo>
                  <a:cubicBezTo>
                    <a:pt x="293" y="80"/>
                    <a:pt x="293" y="77"/>
                    <a:pt x="293" y="75"/>
                  </a:cubicBezTo>
                  <a:cubicBezTo>
                    <a:pt x="293" y="74"/>
                    <a:pt x="292" y="74"/>
                    <a:pt x="292" y="75"/>
                  </a:cubicBezTo>
                  <a:cubicBezTo>
                    <a:pt x="291" y="77"/>
                    <a:pt x="291" y="80"/>
                    <a:pt x="291" y="82"/>
                  </a:cubicBezTo>
                  <a:cubicBezTo>
                    <a:pt x="291" y="83"/>
                    <a:pt x="291" y="84"/>
                    <a:pt x="291" y="84"/>
                  </a:cubicBezTo>
                  <a:cubicBezTo>
                    <a:pt x="290" y="83"/>
                    <a:pt x="289" y="82"/>
                    <a:pt x="289" y="81"/>
                  </a:cubicBezTo>
                  <a:cubicBezTo>
                    <a:pt x="289" y="80"/>
                    <a:pt x="288" y="78"/>
                    <a:pt x="288" y="77"/>
                  </a:cubicBezTo>
                  <a:cubicBezTo>
                    <a:pt x="288" y="75"/>
                    <a:pt x="288" y="74"/>
                    <a:pt x="288" y="72"/>
                  </a:cubicBezTo>
                  <a:cubicBezTo>
                    <a:pt x="288" y="71"/>
                    <a:pt x="287" y="71"/>
                    <a:pt x="287" y="72"/>
                  </a:cubicBezTo>
                  <a:cubicBezTo>
                    <a:pt x="287" y="74"/>
                    <a:pt x="287" y="76"/>
                    <a:pt x="287" y="78"/>
                  </a:cubicBezTo>
                  <a:cubicBezTo>
                    <a:pt x="287" y="78"/>
                    <a:pt x="287" y="78"/>
                    <a:pt x="287" y="78"/>
                  </a:cubicBezTo>
                  <a:cubicBezTo>
                    <a:pt x="287" y="78"/>
                    <a:pt x="286" y="77"/>
                    <a:pt x="286" y="76"/>
                  </a:cubicBezTo>
                  <a:cubicBezTo>
                    <a:pt x="285" y="76"/>
                    <a:pt x="284" y="75"/>
                    <a:pt x="284" y="73"/>
                  </a:cubicBezTo>
                  <a:cubicBezTo>
                    <a:pt x="284" y="71"/>
                    <a:pt x="284" y="69"/>
                    <a:pt x="284" y="67"/>
                  </a:cubicBezTo>
                  <a:cubicBezTo>
                    <a:pt x="284" y="64"/>
                    <a:pt x="284" y="62"/>
                    <a:pt x="284" y="59"/>
                  </a:cubicBezTo>
                  <a:cubicBezTo>
                    <a:pt x="284" y="58"/>
                    <a:pt x="284" y="58"/>
                    <a:pt x="284" y="59"/>
                  </a:cubicBezTo>
                  <a:cubicBezTo>
                    <a:pt x="283" y="61"/>
                    <a:pt x="283" y="64"/>
                    <a:pt x="283" y="67"/>
                  </a:cubicBezTo>
                  <a:cubicBezTo>
                    <a:pt x="283" y="68"/>
                    <a:pt x="282" y="70"/>
                    <a:pt x="282" y="71"/>
                  </a:cubicBezTo>
                  <a:cubicBezTo>
                    <a:pt x="281" y="69"/>
                    <a:pt x="279" y="67"/>
                    <a:pt x="277" y="65"/>
                  </a:cubicBezTo>
                  <a:cubicBezTo>
                    <a:pt x="278" y="63"/>
                    <a:pt x="278" y="62"/>
                    <a:pt x="278" y="60"/>
                  </a:cubicBezTo>
                  <a:cubicBezTo>
                    <a:pt x="278" y="58"/>
                    <a:pt x="278" y="56"/>
                    <a:pt x="278" y="55"/>
                  </a:cubicBezTo>
                  <a:cubicBezTo>
                    <a:pt x="278" y="54"/>
                    <a:pt x="277" y="53"/>
                    <a:pt x="277" y="54"/>
                  </a:cubicBezTo>
                  <a:cubicBezTo>
                    <a:pt x="277" y="57"/>
                    <a:pt x="276" y="61"/>
                    <a:pt x="276" y="64"/>
                  </a:cubicBezTo>
                  <a:cubicBezTo>
                    <a:pt x="275" y="63"/>
                    <a:pt x="274" y="61"/>
                    <a:pt x="273" y="60"/>
                  </a:cubicBezTo>
                  <a:cubicBezTo>
                    <a:pt x="273" y="59"/>
                    <a:pt x="273" y="58"/>
                    <a:pt x="273" y="56"/>
                  </a:cubicBezTo>
                  <a:cubicBezTo>
                    <a:pt x="273" y="55"/>
                    <a:pt x="273" y="53"/>
                    <a:pt x="273" y="51"/>
                  </a:cubicBezTo>
                  <a:cubicBezTo>
                    <a:pt x="273" y="50"/>
                    <a:pt x="272" y="50"/>
                    <a:pt x="272" y="51"/>
                  </a:cubicBezTo>
                  <a:cubicBezTo>
                    <a:pt x="272" y="53"/>
                    <a:pt x="272" y="55"/>
                    <a:pt x="272" y="56"/>
                  </a:cubicBezTo>
                  <a:cubicBezTo>
                    <a:pt x="272" y="57"/>
                    <a:pt x="271" y="58"/>
                    <a:pt x="271" y="59"/>
                  </a:cubicBezTo>
                  <a:cubicBezTo>
                    <a:pt x="270" y="58"/>
                    <a:pt x="269" y="57"/>
                    <a:pt x="268" y="56"/>
                  </a:cubicBezTo>
                  <a:cubicBezTo>
                    <a:pt x="268" y="56"/>
                    <a:pt x="268" y="56"/>
                    <a:pt x="268" y="56"/>
                  </a:cubicBezTo>
                  <a:cubicBezTo>
                    <a:pt x="270" y="55"/>
                    <a:pt x="270" y="52"/>
                    <a:pt x="270" y="50"/>
                  </a:cubicBezTo>
                  <a:cubicBezTo>
                    <a:pt x="271" y="48"/>
                    <a:pt x="271" y="46"/>
                    <a:pt x="271" y="44"/>
                  </a:cubicBezTo>
                  <a:cubicBezTo>
                    <a:pt x="271" y="43"/>
                    <a:pt x="270" y="43"/>
                    <a:pt x="270" y="44"/>
                  </a:cubicBezTo>
                  <a:cubicBezTo>
                    <a:pt x="269" y="46"/>
                    <a:pt x="269" y="48"/>
                    <a:pt x="269" y="50"/>
                  </a:cubicBezTo>
                  <a:cubicBezTo>
                    <a:pt x="268" y="52"/>
                    <a:pt x="267" y="54"/>
                    <a:pt x="267" y="56"/>
                  </a:cubicBezTo>
                  <a:cubicBezTo>
                    <a:pt x="267" y="56"/>
                    <a:pt x="267" y="56"/>
                    <a:pt x="267" y="56"/>
                  </a:cubicBezTo>
                  <a:cubicBezTo>
                    <a:pt x="266" y="55"/>
                    <a:pt x="264" y="54"/>
                    <a:pt x="262" y="54"/>
                  </a:cubicBezTo>
                  <a:cubicBezTo>
                    <a:pt x="263" y="52"/>
                    <a:pt x="264" y="49"/>
                    <a:pt x="264" y="47"/>
                  </a:cubicBezTo>
                  <a:cubicBezTo>
                    <a:pt x="265" y="45"/>
                    <a:pt x="265" y="43"/>
                    <a:pt x="265" y="40"/>
                  </a:cubicBezTo>
                  <a:cubicBezTo>
                    <a:pt x="265" y="40"/>
                    <a:pt x="263" y="40"/>
                    <a:pt x="263" y="40"/>
                  </a:cubicBezTo>
                  <a:cubicBezTo>
                    <a:pt x="264" y="43"/>
                    <a:pt x="263" y="45"/>
                    <a:pt x="262" y="47"/>
                  </a:cubicBezTo>
                  <a:cubicBezTo>
                    <a:pt x="262" y="49"/>
                    <a:pt x="261" y="51"/>
                    <a:pt x="261" y="53"/>
                  </a:cubicBezTo>
                  <a:cubicBezTo>
                    <a:pt x="261" y="53"/>
                    <a:pt x="261" y="54"/>
                    <a:pt x="261" y="54"/>
                  </a:cubicBezTo>
                  <a:cubicBezTo>
                    <a:pt x="260" y="54"/>
                    <a:pt x="259" y="54"/>
                    <a:pt x="257" y="54"/>
                  </a:cubicBezTo>
                  <a:cubicBezTo>
                    <a:pt x="257" y="54"/>
                    <a:pt x="257" y="53"/>
                    <a:pt x="257" y="53"/>
                  </a:cubicBezTo>
                  <a:cubicBezTo>
                    <a:pt x="257" y="53"/>
                    <a:pt x="257" y="53"/>
                    <a:pt x="257" y="53"/>
                  </a:cubicBezTo>
                  <a:cubicBezTo>
                    <a:pt x="257" y="51"/>
                    <a:pt x="258" y="49"/>
                    <a:pt x="258" y="48"/>
                  </a:cubicBezTo>
                  <a:cubicBezTo>
                    <a:pt x="258" y="47"/>
                    <a:pt x="258" y="47"/>
                    <a:pt x="257" y="47"/>
                  </a:cubicBezTo>
                  <a:cubicBezTo>
                    <a:pt x="257" y="49"/>
                    <a:pt x="256" y="50"/>
                    <a:pt x="256" y="51"/>
                  </a:cubicBezTo>
                  <a:cubicBezTo>
                    <a:pt x="255" y="49"/>
                    <a:pt x="255" y="48"/>
                    <a:pt x="254" y="46"/>
                  </a:cubicBezTo>
                  <a:cubicBezTo>
                    <a:pt x="254" y="46"/>
                    <a:pt x="254" y="46"/>
                    <a:pt x="254" y="46"/>
                  </a:cubicBezTo>
                  <a:cubicBezTo>
                    <a:pt x="255" y="44"/>
                    <a:pt x="255" y="40"/>
                    <a:pt x="256" y="38"/>
                  </a:cubicBezTo>
                  <a:cubicBezTo>
                    <a:pt x="256" y="35"/>
                    <a:pt x="256" y="32"/>
                    <a:pt x="256" y="28"/>
                  </a:cubicBezTo>
                  <a:cubicBezTo>
                    <a:pt x="256" y="28"/>
                    <a:pt x="255" y="28"/>
                    <a:pt x="255" y="28"/>
                  </a:cubicBezTo>
                  <a:cubicBezTo>
                    <a:pt x="255" y="32"/>
                    <a:pt x="254" y="35"/>
                    <a:pt x="254" y="38"/>
                  </a:cubicBezTo>
                  <a:cubicBezTo>
                    <a:pt x="253" y="40"/>
                    <a:pt x="253" y="42"/>
                    <a:pt x="253" y="43"/>
                  </a:cubicBezTo>
                  <a:cubicBezTo>
                    <a:pt x="248" y="32"/>
                    <a:pt x="243" y="20"/>
                    <a:pt x="238" y="9"/>
                  </a:cubicBezTo>
                  <a:cubicBezTo>
                    <a:pt x="238" y="9"/>
                    <a:pt x="239" y="8"/>
                    <a:pt x="239" y="8"/>
                  </a:cubicBezTo>
                  <a:close/>
                  <a:moveTo>
                    <a:pt x="235" y="9"/>
                  </a:moveTo>
                  <a:cubicBezTo>
                    <a:pt x="236" y="9"/>
                    <a:pt x="236" y="9"/>
                    <a:pt x="237" y="9"/>
                  </a:cubicBezTo>
                  <a:cubicBezTo>
                    <a:pt x="237" y="17"/>
                    <a:pt x="242" y="24"/>
                    <a:pt x="245" y="31"/>
                  </a:cubicBezTo>
                  <a:cubicBezTo>
                    <a:pt x="248" y="40"/>
                    <a:pt x="251" y="48"/>
                    <a:pt x="255" y="56"/>
                  </a:cubicBezTo>
                  <a:cubicBezTo>
                    <a:pt x="255" y="57"/>
                    <a:pt x="255" y="57"/>
                    <a:pt x="255" y="58"/>
                  </a:cubicBezTo>
                  <a:cubicBezTo>
                    <a:pt x="255" y="58"/>
                    <a:pt x="255" y="58"/>
                    <a:pt x="256" y="58"/>
                  </a:cubicBezTo>
                  <a:cubicBezTo>
                    <a:pt x="256" y="58"/>
                    <a:pt x="256" y="58"/>
                    <a:pt x="256" y="58"/>
                  </a:cubicBezTo>
                  <a:cubicBezTo>
                    <a:pt x="256" y="58"/>
                    <a:pt x="257" y="58"/>
                    <a:pt x="258" y="58"/>
                  </a:cubicBezTo>
                  <a:cubicBezTo>
                    <a:pt x="262" y="55"/>
                    <a:pt x="267" y="60"/>
                    <a:pt x="270" y="63"/>
                  </a:cubicBezTo>
                  <a:cubicBezTo>
                    <a:pt x="276" y="68"/>
                    <a:pt x="280" y="75"/>
                    <a:pt x="284" y="81"/>
                  </a:cubicBezTo>
                  <a:cubicBezTo>
                    <a:pt x="291" y="91"/>
                    <a:pt x="300" y="105"/>
                    <a:pt x="298" y="117"/>
                  </a:cubicBezTo>
                  <a:cubicBezTo>
                    <a:pt x="298" y="117"/>
                    <a:pt x="298" y="118"/>
                    <a:pt x="298" y="118"/>
                  </a:cubicBezTo>
                  <a:cubicBezTo>
                    <a:pt x="298" y="120"/>
                    <a:pt x="297" y="122"/>
                    <a:pt x="296" y="123"/>
                  </a:cubicBezTo>
                  <a:cubicBezTo>
                    <a:pt x="294" y="131"/>
                    <a:pt x="293" y="138"/>
                    <a:pt x="291" y="146"/>
                  </a:cubicBezTo>
                  <a:cubicBezTo>
                    <a:pt x="289" y="154"/>
                    <a:pt x="286" y="164"/>
                    <a:pt x="287" y="174"/>
                  </a:cubicBezTo>
                  <a:cubicBezTo>
                    <a:pt x="284" y="170"/>
                    <a:pt x="281" y="166"/>
                    <a:pt x="278" y="162"/>
                  </a:cubicBezTo>
                  <a:cubicBezTo>
                    <a:pt x="270" y="150"/>
                    <a:pt x="262" y="137"/>
                    <a:pt x="255" y="124"/>
                  </a:cubicBezTo>
                  <a:cubicBezTo>
                    <a:pt x="251" y="117"/>
                    <a:pt x="248" y="110"/>
                    <a:pt x="245" y="102"/>
                  </a:cubicBezTo>
                  <a:cubicBezTo>
                    <a:pt x="245" y="102"/>
                    <a:pt x="245" y="102"/>
                    <a:pt x="245" y="102"/>
                  </a:cubicBezTo>
                  <a:cubicBezTo>
                    <a:pt x="245" y="100"/>
                    <a:pt x="245" y="97"/>
                    <a:pt x="244" y="95"/>
                  </a:cubicBezTo>
                  <a:cubicBezTo>
                    <a:pt x="244" y="93"/>
                    <a:pt x="244" y="91"/>
                    <a:pt x="244" y="89"/>
                  </a:cubicBezTo>
                  <a:cubicBezTo>
                    <a:pt x="244" y="87"/>
                    <a:pt x="242" y="87"/>
                    <a:pt x="242" y="89"/>
                  </a:cubicBezTo>
                  <a:cubicBezTo>
                    <a:pt x="242" y="91"/>
                    <a:pt x="242" y="93"/>
                    <a:pt x="242" y="95"/>
                  </a:cubicBezTo>
                  <a:cubicBezTo>
                    <a:pt x="241" y="92"/>
                    <a:pt x="241" y="88"/>
                    <a:pt x="240" y="85"/>
                  </a:cubicBezTo>
                  <a:cubicBezTo>
                    <a:pt x="239" y="72"/>
                    <a:pt x="239" y="60"/>
                    <a:pt x="236" y="47"/>
                  </a:cubicBezTo>
                  <a:cubicBezTo>
                    <a:pt x="235" y="47"/>
                    <a:pt x="235" y="46"/>
                    <a:pt x="234" y="46"/>
                  </a:cubicBezTo>
                  <a:cubicBezTo>
                    <a:pt x="232" y="46"/>
                    <a:pt x="233" y="34"/>
                    <a:pt x="232" y="32"/>
                  </a:cubicBezTo>
                  <a:cubicBezTo>
                    <a:pt x="231" y="26"/>
                    <a:pt x="229" y="21"/>
                    <a:pt x="229" y="16"/>
                  </a:cubicBezTo>
                  <a:cubicBezTo>
                    <a:pt x="229" y="15"/>
                    <a:pt x="229" y="15"/>
                    <a:pt x="228" y="15"/>
                  </a:cubicBezTo>
                  <a:cubicBezTo>
                    <a:pt x="230" y="11"/>
                    <a:pt x="232" y="5"/>
                    <a:pt x="235" y="9"/>
                  </a:cubicBezTo>
                  <a:close/>
                  <a:moveTo>
                    <a:pt x="269" y="165"/>
                  </a:moveTo>
                  <a:cubicBezTo>
                    <a:pt x="262" y="157"/>
                    <a:pt x="255" y="149"/>
                    <a:pt x="250" y="140"/>
                  </a:cubicBezTo>
                  <a:cubicBezTo>
                    <a:pt x="240" y="123"/>
                    <a:pt x="233" y="106"/>
                    <a:pt x="228" y="87"/>
                  </a:cubicBezTo>
                  <a:cubicBezTo>
                    <a:pt x="223" y="68"/>
                    <a:pt x="220" y="49"/>
                    <a:pt x="224" y="29"/>
                  </a:cubicBezTo>
                  <a:cubicBezTo>
                    <a:pt x="225" y="27"/>
                    <a:pt x="225" y="25"/>
                    <a:pt x="226" y="23"/>
                  </a:cubicBezTo>
                  <a:cubicBezTo>
                    <a:pt x="226" y="28"/>
                    <a:pt x="229" y="32"/>
                    <a:pt x="229" y="37"/>
                  </a:cubicBezTo>
                  <a:cubicBezTo>
                    <a:pt x="229" y="41"/>
                    <a:pt x="227" y="48"/>
                    <a:pt x="232" y="50"/>
                  </a:cubicBezTo>
                  <a:cubicBezTo>
                    <a:pt x="235" y="61"/>
                    <a:pt x="234" y="74"/>
                    <a:pt x="236" y="86"/>
                  </a:cubicBezTo>
                  <a:cubicBezTo>
                    <a:pt x="238" y="98"/>
                    <a:pt x="243" y="110"/>
                    <a:pt x="249" y="121"/>
                  </a:cubicBezTo>
                  <a:cubicBezTo>
                    <a:pt x="255" y="134"/>
                    <a:pt x="263" y="146"/>
                    <a:pt x="271" y="158"/>
                  </a:cubicBezTo>
                  <a:cubicBezTo>
                    <a:pt x="274" y="163"/>
                    <a:pt x="277" y="168"/>
                    <a:pt x="281" y="172"/>
                  </a:cubicBezTo>
                  <a:cubicBezTo>
                    <a:pt x="282" y="174"/>
                    <a:pt x="285" y="176"/>
                    <a:pt x="288" y="178"/>
                  </a:cubicBezTo>
                  <a:cubicBezTo>
                    <a:pt x="288" y="179"/>
                    <a:pt x="288" y="181"/>
                    <a:pt x="289" y="182"/>
                  </a:cubicBezTo>
                  <a:cubicBezTo>
                    <a:pt x="281" y="178"/>
                    <a:pt x="275" y="171"/>
                    <a:pt x="269" y="165"/>
                  </a:cubicBezTo>
                  <a:close/>
                  <a:moveTo>
                    <a:pt x="275" y="184"/>
                  </a:moveTo>
                  <a:cubicBezTo>
                    <a:pt x="279" y="184"/>
                    <a:pt x="284" y="185"/>
                    <a:pt x="289" y="186"/>
                  </a:cubicBezTo>
                  <a:cubicBezTo>
                    <a:pt x="289" y="187"/>
                    <a:pt x="290" y="187"/>
                    <a:pt x="290" y="187"/>
                  </a:cubicBezTo>
                  <a:cubicBezTo>
                    <a:pt x="291" y="187"/>
                    <a:pt x="291" y="187"/>
                    <a:pt x="292" y="187"/>
                  </a:cubicBezTo>
                  <a:cubicBezTo>
                    <a:pt x="294" y="188"/>
                    <a:pt x="296" y="188"/>
                    <a:pt x="298" y="188"/>
                  </a:cubicBezTo>
                  <a:cubicBezTo>
                    <a:pt x="306" y="190"/>
                    <a:pt x="314" y="192"/>
                    <a:pt x="321" y="196"/>
                  </a:cubicBezTo>
                  <a:cubicBezTo>
                    <a:pt x="337" y="205"/>
                    <a:pt x="354" y="211"/>
                    <a:pt x="366" y="224"/>
                  </a:cubicBezTo>
                  <a:cubicBezTo>
                    <a:pt x="372" y="231"/>
                    <a:pt x="378" y="237"/>
                    <a:pt x="384" y="244"/>
                  </a:cubicBezTo>
                  <a:cubicBezTo>
                    <a:pt x="390" y="250"/>
                    <a:pt x="394" y="257"/>
                    <a:pt x="398" y="264"/>
                  </a:cubicBezTo>
                  <a:cubicBezTo>
                    <a:pt x="406" y="276"/>
                    <a:pt x="416" y="289"/>
                    <a:pt x="422" y="303"/>
                  </a:cubicBezTo>
                  <a:cubicBezTo>
                    <a:pt x="421" y="303"/>
                    <a:pt x="421" y="304"/>
                    <a:pt x="421" y="304"/>
                  </a:cubicBezTo>
                  <a:cubicBezTo>
                    <a:pt x="420" y="305"/>
                    <a:pt x="419" y="307"/>
                    <a:pt x="418" y="308"/>
                  </a:cubicBezTo>
                  <a:cubicBezTo>
                    <a:pt x="418" y="307"/>
                    <a:pt x="418" y="307"/>
                    <a:pt x="418" y="307"/>
                  </a:cubicBezTo>
                  <a:cubicBezTo>
                    <a:pt x="406" y="285"/>
                    <a:pt x="397" y="261"/>
                    <a:pt x="378" y="244"/>
                  </a:cubicBezTo>
                  <a:cubicBezTo>
                    <a:pt x="369" y="235"/>
                    <a:pt x="359" y="228"/>
                    <a:pt x="349" y="220"/>
                  </a:cubicBezTo>
                  <a:cubicBezTo>
                    <a:pt x="339" y="212"/>
                    <a:pt x="330" y="203"/>
                    <a:pt x="319" y="197"/>
                  </a:cubicBezTo>
                  <a:cubicBezTo>
                    <a:pt x="308" y="192"/>
                    <a:pt x="295" y="189"/>
                    <a:pt x="283" y="187"/>
                  </a:cubicBezTo>
                  <a:cubicBezTo>
                    <a:pt x="272" y="186"/>
                    <a:pt x="261" y="184"/>
                    <a:pt x="250" y="186"/>
                  </a:cubicBezTo>
                  <a:cubicBezTo>
                    <a:pt x="239" y="187"/>
                    <a:pt x="229" y="191"/>
                    <a:pt x="219" y="198"/>
                  </a:cubicBezTo>
                  <a:cubicBezTo>
                    <a:pt x="209" y="205"/>
                    <a:pt x="206" y="214"/>
                    <a:pt x="201" y="225"/>
                  </a:cubicBezTo>
                  <a:cubicBezTo>
                    <a:pt x="200" y="226"/>
                    <a:pt x="202" y="227"/>
                    <a:pt x="202" y="226"/>
                  </a:cubicBezTo>
                  <a:cubicBezTo>
                    <a:pt x="206" y="221"/>
                    <a:pt x="208" y="216"/>
                    <a:pt x="211" y="211"/>
                  </a:cubicBezTo>
                  <a:cubicBezTo>
                    <a:pt x="215" y="206"/>
                    <a:pt x="220" y="202"/>
                    <a:pt x="226" y="198"/>
                  </a:cubicBezTo>
                  <a:cubicBezTo>
                    <a:pt x="236" y="192"/>
                    <a:pt x="246" y="189"/>
                    <a:pt x="258" y="189"/>
                  </a:cubicBezTo>
                  <a:cubicBezTo>
                    <a:pt x="270" y="189"/>
                    <a:pt x="282" y="190"/>
                    <a:pt x="294" y="193"/>
                  </a:cubicBezTo>
                  <a:cubicBezTo>
                    <a:pt x="305" y="195"/>
                    <a:pt x="316" y="198"/>
                    <a:pt x="325" y="205"/>
                  </a:cubicBezTo>
                  <a:cubicBezTo>
                    <a:pt x="334" y="212"/>
                    <a:pt x="343" y="219"/>
                    <a:pt x="352" y="226"/>
                  </a:cubicBezTo>
                  <a:cubicBezTo>
                    <a:pt x="361" y="233"/>
                    <a:pt x="371" y="240"/>
                    <a:pt x="379" y="249"/>
                  </a:cubicBezTo>
                  <a:cubicBezTo>
                    <a:pt x="388" y="258"/>
                    <a:pt x="394" y="269"/>
                    <a:pt x="401" y="281"/>
                  </a:cubicBezTo>
                  <a:cubicBezTo>
                    <a:pt x="403" y="285"/>
                    <a:pt x="405" y="289"/>
                    <a:pt x="407" y="293"/>
                  </a:cubicBezTo>
                  <a:cubicBezTo>
                    <a:pt x="400" y="284"/>
                    <a:pt x="391" y="275"/>
                    <a:pt x="383" y="266"/>
                  </a:cubicBezTo>
                  <a:cubicBezTo>
                    <a:pt x="376" y="260"/>
                    <a:pt x="370" y="253"/>
                    <a:pt x="362" y="247"/>
                  </a:cubicBezTo>
                  <a:cubicBezTo>
                    <a:pt x="357" y="242"/>
                    <a:pt x="351" y="238"/>
                    <a:pt x="344" y="236"/>
                  </a:cubicBezTo>
                  <a:cubicBezTo>
                    <a:pt x="343" y="236"/>
                    <a:pt x="343" y="237"/>
                    <a:pt x="344" y="237"/>
                  </a:cubicBezTo>
                  <a:cubicBezTo>
                    <a:pt x="360" y="243"/>
                    <a:pt x="372" y="258"/>
                    <a:pt x="384" y="270"/>
                  </a:cubicBezTo>
                  <a:cubicBezTo>
                    <a:pt x="395" y="281"/>
                    <a:pt x="406" y="293"/>
                    <a:pt x="413" y="306"/>
                  </a:cubicBezTo>
                  <a:cubicBezTo>
                    <a:pt x="413" y="306"/>
                    <a:pt x="413" y="306"/>
                    <a:pt x="413" y="306"/>
                  </a:cubicBezTo>
                  <a:cubicBezTo>
                    <a:pt x="412" y="305"/>
                    <a:pt x="411" y="304"/>
                    <a:pt x="409" y="303"/>
                  </a:cubicBezTo>
                  <a:cubicBezTo>
                    <a:pt x="405" y="298"/>
                    <a:pt x="402" y="294"/>
                    <a:pt x="398" y="289"/>
                  </a:cubicBezTo>
                  <a:cubicBezTo>
                    <a:pt x="389" y="280"/>
                    <a:pt x="378" y="273"/>
                    <a:pt x="368" y="265"/>
                  </a:cubicBezTo>
                  <a:cubicBezTo>
                    <a:pt x="368" y="264"/>
                    <a:pt x="367" y="265"/>
                    <a:pt x="368" y="265"/>
                  </a:cubicBezTo>
                  <a:cubicBezTo>
                    <a:pt x="377" y="274"/>
                    <a:pt x="388" y="281"/>
                    <a:pt x="396" y="291"/>
                  </a:cubicBezTo>
                  <a:cubicBezTo>
                    <a:pt x="400" y="295"/>
                    <a:pt x="404" y="300"/>
                    <a:pt x="408" y="304"/>
                  </a:cubicBezTo>
                  <a:cubicBezTo>
                    <a:pt x="408" y="305"/>
                    <a:pt x="408" y="305"/>
                    <a:pt x="409" y="306"/>
                  </a:cubicBezTo>
                  <a:cubicBezTo>
                    <a:pt x="404" y="302"/>
                    <a:pt x="398" y="299"/>
                    <a:pt x="393" y="295"/>
                  </a:cubicBezTo>
                  <a:cubicBezTo>
                    <a:pt x="388" y="290"/>
                    <a:pt x="383" y="285"/>
                    <a:pt x="376" y="282"/>
                  </a:cubicBezTo>
                  <a:cubicBezTo>
                    <a:pt x="376" y="282"/>
                    <a:pt x="376" y="282"/>
                    <a:pt x="376" y="283"/>
                  </a:cubicBezTo>
                  <a:cubicBezTo>
                    <a:pt x="388" y="292"/>
                    <a:pt x="401" y="301"/>
                    <a:pt x="412" y="311"/>
                  </a:cubicBezTo>
                  <a:cubicBezTo>
                    <a:pt x="412" y="311"/>
                    <a:pt x="412" y="311"/>
                    <a:pt x="412" y="311"/>
                  </a:cubicBezTo>
                  <a:cubicBezTo>
                    <a:pt x="399" y="301"/>
                    <a:pt x="384" y="291"/>
                    <a:pt x="368" y="285"/>
                  </a:cubicBezTo>
                  <a:cubicBezTo>
                    <a:pt x="359" y="282"/>
                    <a:pt x="349" y="280"/>
                    <a:pt x="341" y="276"/>
                  </a:cubicBezTo>
                  <a:cubicBezTo>
                    <a:pt x="334" y="272"/>
                    <a:pt x="327" y="268"/>
                    <a:pt x="319" y="266"/>
                  </a:cubicBezTo>
                  <a:cubicBezTo>
                    <a:pt x="319" y="266"/>
                    <a:pt x="319" y="266"/>
                    <a:pt x="319" y="266"/>
                  </a:cubicBezTo>
                  <a:cubicBezTo>
                    <a:pt x="321" y="269"/>
                    <a:pt x="324" y="270"/>
                    <a:pt x="328" y="271"/>
                  </a:cubicBezTo>
                  <a:cubicBezTo>
                    <a:pt x="332" y="273"/>
                    <a:pt x="337" y="276"/>
                    <a:pt x="341" y="278"/>
                  </a:cubicBezTo>
                  <a:cubicBezTo>
                    <a:pt x="349" y="281"/>
                    <a:pt x="357" y="284"/>
                    <a:pt x="364" y="286"/>
                  </a:cubicBezTo>
                  <a:cubicBezTo>
                    <a:pt x="373" y="290"/>
                    <a:pt x="383" y="293"/>
                    <a:pt x="391" y="299"/>
                  </a:cubicBezTo>
                  <a:cubicBezTo>
                    <a:pt x="397" y="304"/>
                    <a:pt x="403" y="308"/>
                    <a:pt x="409" y="313"/>
                  </a:cubicBezTo>
                  <a:cubicBezTo>
                    <a:pt x="409" y="313"/>
                    <a:pt x="408" y="313"/>
                    <a:pt x="408" y="312"/>
                  </a:cubicBezTo>
                  <a:cubicBezTo>
                    <a:pt x="407" y="312"/>
                    <a:pt x="407" y="311"/>
                    <a:pt x="406" y="311"/>
                  </a:cubicBezTo>
                  <a:cubicBezTo>
                    <a:pt x="405" y="310"/>
                    <a:pt x="404" y="310"/>
                    <a:pt x="404" y="309"/>
                  </a:cubicBezTo>
                  <a:cubicBezTo>
                    <a:pt x="403" y="308"/>
                    <a:pt x="402" y="307"/>
                    <a:pt x="400" y="307"/>
                  </a:cubicBezTo>
                  <a:cubicBezTo>
                    <a:pt x="396" y="304"/>
                    <a:pt x="392" y="301"/>
                    <a:pt x="388" y="299"/>
                  </a:cubicBezTo>
                  <a:cubicBezTo>
                    <a:pt x="379" y="294"/>
                    <a:pt x="369" y="292"/>
                    <a:pt x="360" y="288"/>
                  </a:cubicBezTo>
                  <a:cubicBezTo>
                    <a:pt x="350" y="284"/>
                    <a:pt x="340" y="281"/>
                    <a:pt x="331" y="277"/>
                  </a:cubicBezTo>
                  <a:cubicBezTo>
                    <a:pt x="321" y="273"/>
                    <a:pt x="311" y="271"/>
                    <a:pt x="302" y="265"/>
                  </a:cubicBezTo>
                  <a:cubicBezTo>
                    <a:pt x="302" y="265"/>
                    <a:pt x="301" y="266"/>
                    <a:pt x="302" y="266"/>
                  </a:cubicBezTo>
                  <a:cubicBezTo>
                    <a:pt x="308" y="273"/>
                    <a:pt x="318" y="274"/>
                    <a:pt x="327" y="277"/>
                  </a:cubicBezTo>
                  <a:cubicBezTo>
                    <a:pt x="337" y="281"/>
                    <a:pt x="347" y="285"/>
                    <a:pt x="358" y="289"/>
                  </a:cubicBezTo>
                  <a:cubicBezTo>
                    <a:pt x="368" y="294"/>
                    <a:pt x="379" y="295"/>
                    <a:pt x="389" y="301"/>
                  </a:cubicBezTo>
                  <a:cubicBezTo>
                    <a:pt x="391" y="302"/>
                    <a:pt x="394" y="303"/>
                    <a:pt x="396" y="305"/>
                  </a:cubicBezTo>
                  <a:cubicBezTo>
                    <a:pt x="391" y="303"/>
                    <a:pt x="385" y="301"/>
                    <a:pt x="380" y="299"/>
                  </a:cubicBezTo>
                  <a:cubicBezTo>
                    <a:pt x="372" y="296"/>
                    <a:pt x="365" y="293"/>
                    <a:pt x="358" y="291"/>
                  </a:cubicBezTo>
                  <a:cubicBezTo>
                    <a:pt x="351" y="289"/>
                    <a:pt x="344" y="287"/>
                    <a:pt x="338" y="285"/>
                  </a:cubicBezTo>
                  <a:cubicBezTo>
                    <a:pt x="323" y="281"/>
                    <a:pt x="310" y="276"/>
                    <a:pt x="295" y="273"/>
                  </a:cubicBezTo>
                  <a:cubicBezTo>
                    <a:pt x="282" y="270"/>
                    <a:pt x="268" y="268"/>
                    <a:pt x="254" y="266"/>
                  </a:cubicBezTo>
                  <a:cubicBezTo>
                    <a:pt x="253" y="266"/>
                    <a:pt x="252" y="267"/>
                    <a:pt x="253" y="268"/>
                  </a:cubicBezTo>
                  <a:cubicBezTo>
                    <a:pt x="258" y="270"/>
                    <a:pt x="264" y="270"/>
                    <a:pt x="269" y="271"/>
                  </a:cubicBezTo>
                  <a:cubicBezTo>
                    <a:pt x="277" y="271"/>
                    <a:pt x="285" y="273"/>
                    <a:pt x="293" y="274"/>
                  </a:cubicBezTo>
                  <a:cubicBezTo>
                    <a:pt x="307" y="278"/>
                    <a:pt x="321" y="281"/>
                    <a:pt x="335" y="285"/>
                  </a:cubicBezTo>
                  <a:cubicBezTo>
                    <a:pt x="351" y="290"/>
                    <a:pt x="366" y="296"/>
                    <a:pt x="381" y="301"/>
                  </a:cubicBezTo>
                  <a:cubicBezTo>
                    <a:pt x="388" y="304"/>
                    <a:pt x="395" y="307"/>
                    <a:pt x="402" y="311"/>
                  </a:cubicBezTo>
                  <a:cubicBezTo>
                    <a:pt x="402" y="311"/>
                    <a:pt x="403" y="311"/>
                    <a:pt x="403" y="312"/>
                  </a:cubicBezTo>
                  <a:cubicBezTo>
                    <a:pt x="398" y="309"/>
                    <a:pt x="392" y="308"/>
                    <a:pt x="388" y="307"/>
                  </a:cubicBezTo>
                  <a:cubicBezTo>
                    <a:pt x="383" y="305"/>
                    <a:pt x="379" y="302"/>
                    <a:pt x="374" y="301"/>
                  </a:cubicBezTo>
                  <a:cubicBezTo>
                    <a:pt x="370" y="300"/>
                    <a:pt x="365" y="299"/>
                    <a:pt x="361" y="298"/>
                  </a:cubicBezTo>
                  <a:cubicBezTo>
                    <a:pt x="361" y="298"/>
                    <a:pt x="360" y="299"/>
                    <a:pt x="361" y="299"/>
                  </a:cubicBezTo>
                  <a:cubicBezTo>
                    <a:pt x="365" y="301"/>
                    <a:pt x="369" y="302"/>
                    <a:pt x="374" y="303"/>
                  </a:cubicBezTo>
                  <a:cubicBezTo>
                    <a:pt x="375" y="303"/>
                    <a:pt x="377" y="304"/>
                    <a:pt x="378" y="304"/>
                  </a:cubicBezTo>
                  <a:cubicBezTo>
                    <a:pt x="377" y="304"/>
                    <a:pt x="376" y="304"/>
                    <a:pt x="375" y="304"/>
                  </a:cubicBezTo>
                  <a:cubicBezTo>
                    <a:pt x="374" y="304"/>
                    <a:pt x="374" y="304"/>
                    <a:pt x="374" y="304"/>
                  </a:cubicBezTo>
                  <a:cubicBezTo>
                    <a:pt x="378" y="306"/>
                    <a:pt x="383" y="306"/>
                    <a:pt x="386" y="309"/>
                  </a:cubicBezTo>
                  <a:cubicBezTo>
                    <a:pt x="386" y="309"/>
                    <a:pt x="386" y="309"/>
                    <a:pt x="386" y="309"/>
                  </a:cubicBezTo>
                  <a:cubicBezTo>
                    <a:pt x="385" y="308"/>
                    <a:pt x="384" y="307"/>
                    <a:pt x="384" y="307"/>
                  </a:cubicBezTo>
                  <a:cubicBezTo>
                    <a:pt x="384" y="307"/>
                    <a:pt x="385" y="307"/>
                    <a:pt x="386" y="307"/>
                  </a:cubicBezTo>
                  <a:cubicBezTo>
                    <a:pt x="390" y="309"/>
                    <a:pt x="394" y="310"/>
                    <a:pt x="398" y="312"/>
                  </a:cubicBezTo>
                  <a:cubicBezTo>
                    <a:pt x="400" y="313"/>
                    <a:pt x="401" y="313"/>
                    <a:pt x="403" y="314"/>
                  </a:cubicBezTo>
                  <a:cubicBezTo>
                    <a:pt x="392" y="310"/>
                    <a:pt x="374" y="308"/>
                    <a:pt x="371" y="308"/>
                  </a:cubicBezTo>
                  <a:cubicBezTo>
                    <a:pt x="361" y="306"/>
                    <a:pt x="351" y="305"/>
                    <a:pt x="340" y="305"/>
                  </a:cubicBezTo>
                  <a:cubicBezTo>
                    <a:pt x="328" y="306"/>
                    <a:pt x="314" y="307"/>
                    <a:pt x="302" y="312"/>
                  </a:cubicBezTo>
                  <a:cubicBezTo>
                    <a:pt x="298" y="313"/>
                    <a:pt x="293" y="316"/>
                    <a:pt x="289" y="318"/>
                  </a:cubicBezTo>
                  <a:cubicBezTo>
                    <a:pt x="282" y="322"/>
                    <a:pt x="275" y="326"/>
                    <a:pt x="269" y="331"/>
                  </a:cubicBezTo>
                  <a:cubicBezTo>
                    <a:pt x="265" y="334"/>
                    <a:pt x="262" y="338"/>
                    <a:pt x="259" y="341"/>
                  </a:cubicBezTo>
                  <a:cubicBezTo>
                    <a:pt x="258" y="341"/>
                    <a:pt x="258" y="341"/>
                    <a:pt x="258" y="341"/>
                  </a:cubicBezTo>
                  <a:cubicBezTo>
                    <a:pt x="252" y="344"/>
                    <a:pt x="242" y="339"/>
                    <a:pt x="237" y="337"/>
                  </a:cubicBezTo>
                  <a:cubicBezTo>
                    <a:pt x="229" y="333"/>
                    <a:pt x="221" y="329"/>
                    <a:pt x="215" y="323"/>
                  </a:cubicBezTo>
                  <a:cubicBezTo>
                    <a:pt x="205" y="313"/>
                    <a:pt x="194" y="302"/>
                    <a:pt x="188" y="289"/>
                  </a:cubicBezTo>
                  <a:cubicBezTo>
                    <a:pt x="185" y="283"/>
                    <a:pt x="181" y="273"/>
                    <a:pt x="183" y="266"/>
                  </a:cubicBezTo>
                  <a:cubicBezTo>
                    <a:pt x="185" y="263"/>
                    <a:pt x="187" y="260"/>
                    <a:pt x="189" y="257"/>
                  </a:cubicBezTo>
                  <a:cubicBezTo>
                    <a:pt x="189" y="256"/>
                    <a:pt x="190" y="255"/>
                    <a:pt x="190" y="254"/>
                  </a:cubicBezTo>
                  <a:cubicBezTo>
                    <a:pt x="196" y="251"/>
                    <a:pt x="199" y="241"/>
                    <a:pt x="199" y="234"/>
                  </a:cubicBezTo>
                  <a:cubicBezTo>
                    <a:pt x="200" y="228"/>
                    <a:pt x="197" y="220"/>
                    <a:pt x="198" y="213"/>
                  </a:cubicBezTo>
                  <a:cubicBezTo>
                    <a:pt x="198" y="213"/>
                    <a:pt x="198" y="212"/>
                    <a:pt x="199" y="212"/>
                  </a:cubicBezTo>
                  <a:cubicBezTo>
                    <a:pt x="205" y="199"/>
                    <a:pt x="219" y="191"/>
                    <a:pt x="232" y="187"/>
                  </a:cubicBezTo>
                  <a:cubicBezTo>
                    <a:pt x="246" y="182"/>
                    <a:pt x="260" y="182"/>
                    <a:pt x="275" y="184"/>
                  </a:cubicBezTo>
                  <a:close/>
                  <a:moveTo>
                    <a:pt x="155" y="52"/>
                  </a:moveTo>
                  <a:cubicBezTo>
                    <a:pt x="155" y="52"/>
                    <a:pt x="155" y="52"/>
                    <a:pt x="155" y="52"/>
                  </a:cubicBezTo>
                  <a:cubicBezTo>
                    <a:pt x="155" y="52"/>
                    <a:pt x="155" y="52"/>
                    <a:pt x="156" y="53"/>
                  </a:cubicBezTo>
                  <a:cubicBezTo>
                    <a:pt x="157" y="53"/>
                    <a:pt x="157" y="53"/>
                    <a:pt x="158" y="52"/>
                  </a:cubicBezTo>
                  <a:cubicBezTo>
                    <a:pt x="165" y="43"/>
                    <a:pt x="176" y="58"/>
                    <a:pt x="181" y="63"/>
                  </a:cubicBezTo>
                  <a:cubicBezTo>
                    <a:pt x="182" y="64"/>
                    <a:pt x="184" y="66"/>
                    <a:pt x="186" y="67"/>
                  </a:cubicBezTo>
                  <a:cubicBezTo>
                    <a:pt x="188" y="70"/>
                    <a:pt x="190" y="74"/>
                    <a:pt x="192" y="78"/>
                  </a:cubicBezTo>
                  <a:cubicBezTo>
                    <a:pt x="193" y="79"/>
                    <a:pt x="194" y="80"/>
                    <a:pt x="195" y="80"/>
                  </a:cubicBezTo>
                  <a:cubicBezTo>
                    <a:pt x="195" y="80"/>
                    <a:pt x="194" y="81"/>
                    <a:pt x="194" y="81"/>
                  </a:cubicBezTo>
                  <a:cubicBezTo>
                    <a:pt x="194" y="84"/>
                    <a:pt x="196" y="88"/>
                    <a:pt x="196" y="91"/>
                  </a:cubicBezTo>
                  <a:cubicBezTo>
                    <a:pt x="197" y="95"/>
                    <a:pt x="197" y="99"/>
                    <a:pt x="200" y="101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01" y="98"/>
                    <a:pt x="199" y="94"/>
                    <a:pt x="199" y="91"/>
                  </a:cubicBezTo>
                  <a:cubicBezTo>
                    <a:pt x="198" y="88"/>
                    <a:pt x="198" y="85"/>
                    <a:pt x="197" y="83"/>
                  </a:cubicBezTo>
                  <a:cubicBezTo>
                    <a:pt x="201" y="87"/>
                    <a:pt x="205" y="91"/>
                    <a:pt x="208" y="96"/>
                  </a:cubicBezTo>
                  <a:cubicBezTo>
                    <a:pt x="212" y="103"/>
                    <a:pt x="215" y="110"/>
                    <a:pt x="220" y="117"/>
                  </a:cubicBezTo>
                  <a:cubicBezTo>
                    <a:pt x="225" y="123"/>
                    <a:pt x="230" y="130"/>
                    <a:pt x="233" y="139"/>
                  </a:cubicBezTo>
                  <a:cubicBezTo>
                    <a:pt x="235" y="146"/>
                    <a:pt x="237" y="153"/>
                    <a:pt x="238" y="161"/>
                  </a:cubicBezTo>
                  <a:cubicBezTo>
                    <a:pt x="239" y="165"/>
                    <a:pt x="239" y="168"/>
                    <a:pt x="240" y="172"/>
                  </a:cubicBezTo>
                  <a:cubicBezTo>
                    <a:pt x="240" y="175"/>
                    <a:pt x="240" y="178"/>
                    <a:pt x="241" y="180"/>
                  </a:cubicBezTo>
                  <a:cubicBezTo>
                    <a:pt x="238" y="181"/>
                    <a:pt x="235" y="182"/>
                    <a:pt x="232" y="183"/>
                  </a:cubicBezTo>
                  <a:cubicBezTo>
                    <a:pt x="233" y="179"/>
                    <a:pt x="234" y="174"/>
                    <a:pt x="235" y="170"/>
                  </a:cubicBezTo>
                  <a:cubicBezTo>
                    <a:pt x="236" y="168"/>
                    <a:pt x="238" y="163"/>
                    <a:pt x="237" y="161"/>
                  </a:cubicBezTo>
                  <a:cubicBezTo>
                    <a:pt x="236" y="160"/>
                    <a:pt x="234" y="166"/>
                    <a:pt x="234" y="166"/>
                  </a:cubicBezTo>
                  <a:cubicBezTo>
                    <a:pt x="232" y="172"/>
                    <a:pt x="231" y="177"/>
                    <a:pt x="229" y="183"/>
                  </a:cubicBezTo>
                  <a:cubicBezTo>
                    <a:pt x="229" y="183"/>
                    <a:pt x="229" y="183"/>
                    <a:pt x="229" y="184"/>
                  </a:cubicBezTo>
                  <a:cubicBezTo>
                    <a:pt x="228" y="184"/>
                    <a:pt x="227" y="185"/>
                    <a:pt x="225" y="185"/>
                  </a:cubicBezTo>
                  <a:cubicBezTo>
                    <a:pt x="225" y="185"/>
                    <a:pt x="225" y="185"/>
                    <a:pt x="225" y="185"/>
                  </a:cubicBezTo>
                  <a:cubicBezTo>
                    <a:pt x="226" y="184"/>
                    <a:pt x="227" y="183"/>
                    <a:pt x="227" y="181"/>
                  </a:cubicBezTo>
                  <a:cubicBezTo>
                    <a:pt x="232" y="170"/>
                    <a:pt x="234" y="159"/>
                    <a:pt x="234" y="147"/>
                  </a:cubicBezTo>
                  <a:cubicBezTo>
                    <a:pt x="234" y="147"/>
                    <a:pt x="233" y="146"/>
                    <a:pt x="233" y="147"/>
                  </a:cubicBezTo>
                  <a:cubicBezTo>
                    <a:pt x="232" y="155"/>
                    <a:pt x="232" y="164"/>
                    <a:pt x="229" y="171"/>
                  </a:cubicBezTo>
                  <a:cubicBezTo>
                    <a:pt x="227" y="174"/>
                    <a:pt x="225" y="178"/>
                    <a:pt x="224" y="182"/>
                  </a:cubicBezTo>
                  <a:cubicBezTo>
                    <a:pt x="224" y="183"/>
                    <a:pt x="223" y="183"/>
                    <a:pt x="223" y="184"/>
                  </a:cubicBezTo>
                  <a:cubicBezTo>
                    <a:pt x="222" y="185"/>
                    <a:pt x="223" y="186"/>
                    <a:pt x="224" y="186"/>
                  </a:cubicBezTo>
                  <a:cubicBezTo>
                    <a:pt x="223" y="187"/>
                    <a:pt x="221" y="187"/>
                    <a:pt x="220" y="188"/>
                  </a:cubicBezTo>
                  <a:cubicBezTo>
                    <a:pt x="224" y="182"/>
                    <a:pt x="226" y="175"/>
                    <a:pt x="228" y="168"/>
                  </a:cubicBezTo>
                  <a:cubicBezTo>
                    <a:pt x="229" y="159"/>
                    <a:pt x="233" y="149"/>
                    <a:pt x="232" y="140"/>
                  </a:cubicBezTo>
                  <a:cubicBezTo>
                    <a:pt x="232" y="139"/>
                    <a:pt x="231" y="139"/>
                    <a:pt x="231" y="139"/>
                  </a:cubicBezTo>
                  <a:cubicBezTo>
                    <a:pt x="230" y="145"/>
                    <a:pt x="229" y="150"/>
                    <a:pt x="228" y="155"/>
                  </a:cubicBezTo>
                  <a:cubicBezTo>
                    <a:pt x="227" y="159"/>
                    <a:pt x="226" y="163"/>
                    <a:pt x="225" y="167"/>
                  </a:cubicBezTo>
                  <a:cubicBezTo>
                    <a:pt x="224" y="173"/>
                    <a:pt x="222" y="179"/>
                    <a:pt x="219" y="184"/>
                  </a:cubicBezTo>
                  <a:cubicBezTo>
                    <a:pt x="220" y="181"/>
                    <a:pt x="220" y="178"/>
                    <a:pt x="221" y="175"/>
                  </a:cubicBezTo>
                  <a:cubicBezTo>
                    <a:pt x="222" y="169"/>
                    <a:pt x="224" y="164"/>
                    <a:pt x="226" y="159"/>
                  </a:cubicBezTo>
                  <a:cubicBezTo>
                    <a:pt x="227" y="151"/>
                    <a:pt x="232" y="140"/>
                    <a:pt x="228" y="133"/>
                  </a:cubicBezTo>
                  <a:cubicBezTo>
                    <a:pt x="228" y="133"/>
                    <a:pt x="228" y="133"/>
                    <a:pt x="228" y="133"/>
                  </a:cubicBezTo>
                  <a:cubicBezTo>
                    <a:pt x="227" y="138"/>
                    <a:pt x="227" y="142"/>
                    <a:pt x="226" y="147"/>
                  </a:cubicBezTo>
                  <a:cubicBezTo>
                    <a:pt x="226" y="152"/>
                    <a:pt x="224" y="157"/>
                    <a:pt x="222" y="162"/>
                  </a:cubicBezTo>
                  <a:cubicBezTo>
                    <a:pt x="221" y="166"/>
                    <a:pt x="219" y="171"/>
                    <a:pt x="218" y="176"/>
                  </a:cubicBezTo>
                  <a:cubicBezTo>
                    <a:pt x="217" y="180"/>
                    <a:pt x="217" y="185"/>
                    <a:pt x="216" y="190"/>
                  </a:cubicBezTo>
                  <a:cubicBezTo>
                    <a:pt x="216" y="190"/>
                    <a:pt x="216" y="190"/>
                    <a:pt x="216" y="190"/>
                  </a:cubicBezTo>
                  <a:cubicBezTo>
                    <a:pt x="216" y="190"/>
                    <a:pt x="216" y="190"/>
                    <a:pt x="215" y="190"/>
                  </a:cubicBezTo>
                  <a:cubicBezTo>
                    <a:pt x="216" y="185"/>
                    <a:pt x="217" y="180"/>
                    <a:pt x="217" y="175"/>
                  </a:cubicBezTo>
                  <a:cubicBezTo>
                    <a:pt x="219" y="171"/>
                    <a:pt x="218" y="166"/>
                    <a:pt x="220" y="161"/>
                  </a:cubicBezTo>
                  <a:cubicBezTo>
                    <a:pt x="221" y="156"/>
                    <a:pt x="223" y="151"/>
                    <a:pt x="225" y="146"/>
                  </a:cubicBezTo>
                  <a:cubicBezTo>
                    <a:pt x="225" y="144"/>
                    <a:pt x="224" y="144"/>
                    <a:pt x="223" y="145"/>
                  </a:cubicBezTo>
                  <a:cubicBezTo>
                    <a:pt x="222" y="150"/>
                    <a:pt x="220" y="154"/>
                    <a:pt x="218" y="158"/>
                  </a:cubicBezTo>
                  <a:cubicBezTo>
                    <a:pt x="218" y="158"/>
                    <a:pt x="218" y="158"/>
                    <a:pt x="218" y="158"/>
                  </a:cubicBezTo>
                  <a:cubicBezTo>
                    <a:pt x="220" y="153"/>
                    <a:pt x="222" y="148"/>
                    <a:pt x="222" y="143"/>
                  </a:cubicBezTo>
                  <a:cubicBezTo>
                    <a:pt x="222" y="138"/>
                    <a:pt x="222" y="133"/>
                    <a:pt x="223" y="128"/>
                  </a:cubicBezTo>
                  <a:cubicBezTo>
                    <a:pt x="223" y="127"/>
                    <a:pt x="223" y="127"/>
                    <a:pt x="223" y="127"/>
                  </a:cubicBezTo>
                  <a:cubicBezTo>
                    <a:pt x="220" y="130"/>
                    <a:pt x="220" y="135"/>
                    <a:pt x="220" y="139"/>
                  </a:cubicBezTo>
                  <a:cubicBezTo>
                    <a:pt x="220" y="146"/>
                    <a:pt x="218" y="152"/>
                    <a:pt x="217" y="159"/>
                  </a:cubicBezTo>
                  <a:cubicBezTo>
                    <a:pt x="216" y="159"/>
                    <a:pt x="216" y="159"/>
                    <a:pt x="216" y="159"/>
                  </a:cubicBezTo>
                  <a:cubicBezTo>
                    <a:pt x="216" y="160"/>
                    <a:pt x="216" y="160"/>
                    <a:pt x="216" y="160"/>
                  </a:cubicBezTo>
                  <a:cubicBezTo>
                    <a:pt x="216" y="159"/>
                    <a:pt x="216" y="157"/>
                    <a:pt x="215" y="156"/>
                  </a:cubicBezTo>
                  <a:cubicBezTo>
                    <a:pt x="216" y="156"/>
                    <a:pt x="216" y="156"/>
                    <a:pt x="216" y="156"/>
                  </a:cubicBezTo>
                  <a:cubicBezTo>
                    <a:pt x="216" y="147"/>
                    <a:pt x="215" y="139"/>
                    <a:pt x="218" y="131"/>
                  </a:cubicBezTo>
                  <a:cubicBezTo>
                    <a:pt x="218" y="130"/>
                    <a:pt x="217" y="130"/>
                    <a:pt x="217" y="130"/>
                  </a:cubicBezTo>
                  <a:cubicBezTo>
                    <a:pt x="216" y="135"/>
                    <a:pt x="214" y="139"/>
                    <a:pt x="214" y="144"/>
                  </a:cubicBezTo>
                  <a:cubicBezTo>
                    <a:pt x="213" y="145"/>
                    <a:pt x="213" y="147"/>
                    <a:pt x="213" y="148"/>
                  </a:cubicBezTo>
                  <a:cubicBezTo>
                    <a:pt x="212" y="145"/>
                    <a:pt x="210" y="142"/>
                    <a:pt x="209" y="138"/>
                  </a:cubicBezTo>
                  <a:cubicBezTo>
                    <a:pt x="207" y="135"/>
                    <a:pt x="205" y="129"/>
                    <a:pt x="202" y="127"/>
                  </a:cubicBezTo>
                  <a:cubicBezTo>
                    <a:pt x="198" y="126"/>
                    <a:pt x="195" y="125"/>
                    <a:pt x="195" y="120"/>
                  </a:cubicBezTo>
                  <a:cubicBezTo>
                    <a:pt x="195" y="118"/>
                    <a:pt x="195" y="115"/>
                    <a:pt x="195" y="113"/>
                  </a:cubicBezTo>
                  <a:cubicBezTo>
                    <a:pt x="194" y="109"/>
                    <a:pt x="193" y="104"/>
                    <a:pt x="191" y="100"/>
                  </a:cubicBezTo>
                  <a:cubicBezTo>
                    <a:pt x="192" y="98"/>
                    <a:pt x="192" y="97"/>
                    <a:pt x="192" y="95"/>
                  </a:cubicBezTo>
                  <a:cubicBezTo>
                    <a:pt x="192" y="92"/>
                    <a:pt x="192" y="89"/>
                    <a:pt x="192" y="86"/>
                  </a:cubicBezTo>
                  <a:cubicBezTo>
                    <a:pt x="192" y="81"/>
                    <a:pt x="190" y="76"/>
                    <a:pt x="187" y="72"/>
                  </a:cubicBezTo>
                  <a:cubicBezTo>
                    <a:pt x="187" y="71"/>
                    <a:pt x="185" y="72"/>
                    <a:pt x="186" y="73"/>
                  </a:cubicBezTo>
                  <a:cubicBezTo>
                    <a:pt x="188" y="78"/>
                    <a:pt x="189" y="83"/>
                    <a:pt x="190" y="88"/>
                  </a:cubicBezTo>
                  <a:cubicBezTo>
                    <a:pt x="191" y="91"/>
                    <a:pt x="191" y="93"/>
                    <a:pt x="190" y="96"/>
                  </a:cubicBezTo>
                  <a:cubicBezTo>
                    <a:pt x="190" y="97"/>
                    <a:pt x="190" y="97"/>
                    <a:pt x="190" y="97"/>
                  </a:cubicBezTo>
                  <a:cubicBezTo>
                    <a:pt x="189" y="93"/>
                    <a:pt x="187" y="90"/>
                    <a:pt x="185" y="87"/>
                  </a:cubicBezTo>
                  <a:cubicBezTo>
                    <a:pt x="184" y="87"/>
                    <a:pt x="184" y="86"/>
                    <a:pt x="183" y="85"/>
                  </a:cubicBezTo>
                  <a:cubicBezTo>
                    <a:pt x="183" y="85"/>
                    <a:pt x="183" y="84"/>
                    <a:pt x="183" y="84"/>
                  </a:cubicBezTo>
                  <a:cubicBezTo>
                    <a:pt x="182" y="83"/>
                    <a:pt x="181" y="82"/>
                    <a:pt x="180" y="81"/>
                  </a:cubicBezTo>
                  <a:cubicBezTo>
                    <a:pt x="178" y="79"/>
                    <a:pt x="175" y="77"/>
                    <a:pt x="174" y="73"/>
                  </a:cubicBezTo>
                  <a:cubicBezTo>
                    <a:pt x="173" y="70"/>
                    <a:pt x="172" y="67"/>
                    <a:pt x="169" y="64"/>
                  </a:cubicBezTo>
                  <a:cubicBezTo>
                    <a:pt x="166" y="61"/>
                    <a:pt x="162" y="63"/>
                    <a:pt x="160" y="66"/>
                  </a:cubicBezTo>
                  <a:cubicBezTo>
                    <a:pt x="157" y="73"/>
                    <a:pt x="158" y="80"/>
                    <a:pt x="157" y="87"/>
                  </a:cubicBezTo>
                  <a:cubicBezTo>
                    <a:pt x="157" y="90"/>
                    <a:pt x="157" y="93"/>
                    <a:pt x="156" y="96"/>
                  </a:cubicBezTo>
                  <a:cubicBezTo>
                    <a:pt x="156" y="91"/>
                    <a:pt x="155" y="85"/>
                    <a:pt x="154" y="80"/>
                  </a:cubicBezTo>
                  <a:cubicBezTo>
                    <a:pt x="154" y="73"/>
                    <a:pt x="153" y="67"/>
                    <a:pt x="153" y="60"/>
                  </a:cubicBezTo>
                  <a:cubicBezTo>
                    <a:pt x="153" y="58"/>
                    <a:pt x="152" y="55"/>
                    <a:pt x="152" y="53"/>
                  </a:cubicBezTo>
                  <a:cubicBezTo>
                    <a:pt x="152" y="50"/>
                    <a:pt x="154" y="51"/>
                    <a:pt x="155" y="52"/>
                  </a:cubicBezTo>
                  <a:close/>
                  <a:moveTo>
                    <a:pt x="82" y="200"/>
                  </a:moveTo>
                  <a:cubicBezTo>
                    <a:pt x="80" y="194"/>
                    <a:pt x="79" y="189"/>
                    <a:pt x="75" y="185"/>
                  </a:cubicBezTo>
                  <a:cubicBezTo>
                    <a:pt x="77" y="179"/>
                    <a:pt x="75" y="171"/>
                    <a:pt x="75" y="165"/>
                  </a:cubicBezTo>
                  <a:cubicBezTo>
                    <a:pt x="75" y="157"/>
                    <a:pt x="75" y="149"/>
                    <a:pt x="77" y="141"/>
                  </a:cubicBezTo>
                  <a:cubicBezTo>
                    <a:pt x="80" y="126"/>
                    <a:pt x="87" y="113"/>
                    <a:pt x="93" y="99"/>
                  </a:cubicBezTo>
                  <a:cubicBezTo>
                    <a:pt x="97" y="91"/>
                    <a:pt x="100" y="83"/>
                    <a:pt x="104" y="77"/>
                  </a:cubicBezTo>
                  <a:cubicBezTo>
                    <a:pt x="108" y="70"/>
                    <a:pt x="114" y="64"/>
                    <a:pt x="118" y="58"/>
                  </a:cubicBezTo>
                  <a:cubicBezTo>
                    <a:pt x="123" y="52"/>
                    <a:pt x="128" y="45"/>
                    <a:pt x="137" y="45"/>
                  </a:cubicBezTo>
                  <a:cubicBezTo>
                    <a:pt x="142" y="45"/>
                    <a:pt x="148" y="45"/>
                    <a:pt x="151" y="48"/>
                  </a:cubicBezTo>
                  <a:cubicBezTo>
                    <a:pt x="151" y="48"/>
                    <a:pt x="150" y="49"/>
                    <a:pt x="150" y="50"/>
                  </a:cubicBezTo>
                  <a:cubicBezTo>
                    <a:pt x="148" y="56"/>
                    <a:pt x="149" y="64"/>
                    <a:pt x="150" y="70"/>
                  </a:cubicBezTo>
                  <a:cubicBezTo>
                    <a:pt x="151" y="84"/>
                    <a:pt x="153" y="97"/>
                    <a:pt x="156" y="111"/>
                  </a:cubicBezTo>
                  <a:cubicBezTo>
                    <a:pt x="156" y="111"/>
                    <a:pt x="156" y="112"/>
                    <a:pt x="155" y="113"/>
                  </a:cubicBezTo>
                  <a:cubicBezTo>
                    <a:pt x="152" y="121"/>
                    <a:pt x="156" y="132"/>
                    <a:pt x="157" y="140"/>
                  </a:cubicBezTo>
                  <a:cubicBezTo>
                    <a:pt x="158" y="153"/>
                    <a:pt x="160" y="167"/>
                    <a:pt x="163" y="180"/>
                  </a:cubicBezTo>
                  <a:cubicBezTo>
                    <a:pt x="163" y="182"/>
                    <a:pt x="164" y="185"/>
                    <a:pt x="165" y="187"/>
                  </a:cubicBezTo>
                  <a:cubicBezTo>
                    <a:pt x="163" y="184"/>
                    <a:pt x="162" y="180"/>
                    <a:pt x="159" y="177"/>
                  </a:cubicBezTo>
                  <a:cubicBezTo>
                    <a:pt x="155" y="173"/>
                    <a:pt x="150" y="171"/>
                    <a:pt x="146" y="169"/>
                  </a:cubicBezTo>
                  <a:cubicBezTo>
                    <a:pt x="145" y="169"/>
                    <a:pt x="144" y="169"/>
                    <a:pt x="143" y="168"/>
                  </a:cubicBezTo>
                  <a:cubicBezTo>
                    <a:pt x="144" y="162"/>
                    <a:pt x="141" y="156"/>
                    <a:pt x="141" y="150"/>
                  </a:cubicBezTo>
                  <a:cubicBezTo>
                    <a:pt x="140" y="142"/>
                    <a:pt x="139" y="135"/>
                    <a:pt x="139" y="128"/>
                  </a:cubicBezTo>
                  <a:cubicBezTo>
                    <a:pt x="140" y="127"/>
                    <a:pt x="138" y="127"/>
                    <a:pt x="138" y="128"/>
                  </a:cubicBezTo>
                  <a:cubicBezTo>
                    <a:pt x="137" y="135"/>
                    <a:pt x="138" y="143"/>
                    <a:pt x="139" y="150"/>
                  </a:cubicBezTo>
                  <a:cubicBezTo>
                    <a:pt x="139" y="156"/>
                    <a:pt x="139" y="163"/>
                    <a:pt x="141" y="168"/>
                  </a:cubicBezTo>
                  <a:cubicBezTo>
                    <a:pt x="140" y="168"/>
                    <a:pt x="138" y="168"/>
                    <a:pt x="137" y="169"/>
                  </a:cubicBezTo>
                  <a:cubicBezTo>
                    <a:pt x="137" y="169"/>
                    <a:pt x="137" y="169"/>
                    <a:pt x="136" y="169"/>
                  </a:cubicBezTo>
                  <a:cubicBezTo>
                    <a:pt x="134" y="171"/>
                    <a:pt x="133" y="174"/>
                    <a:pt x="132" y="177"/>
                  </a:cubicBezTo>
                  <a:cubicBezTo>
                    <a:pt x="132" y="176"/>
                    <a:pt x="131" y="174"/>
                    <a:pt x="131" y="173"/>
                  </a:cubicBezTo>
                  <a:cubicBezTo>
                    <a:pt x="130" y="170"/>
                    <a:pt x="130" y="166"/>
                    <a:pt x="130" y="163"/>
                  </a:cubicBezTo>
                  <a:cubicBezTo>
                    <a:pt x="130" y="156"/>
                    <a:pt x="129" y="149"/>
                    <a:pt x="129" y="142"/>
                  </a:cubicBezTo>
                  <a:cubicBezTo>
                    <a:pt x="128" y="137"/>
                    <a:pt x="128" y="132"/>
                    <a:pt x="128" y="127"/>
                  </a:cubicBezTo>
                  <a:cubicBezTo>
                    <a:pt x="128" y="124"/>
                    <a:pt x="128" y="120"/>
                    <a:pt x="128" y="117"/>
                  </a:cubicBezTo>
                  <a:cubicBezTo>
                    <a:pt x="127" y="113"/>
                    <a:pt x="127" y="108"/>
                    <a:pt x="126" y="104"/>
                  </a:cubicBezTo>
                  <a:cubicBezTo>
                    <a:pt x="126" y="100"/>
                    <a:pt x="126" y="96"/>
                    <a:pt x="126" y="93"/>
                  </a:cubicBezTo>
                  <a:cubicBezTo>
                    <a:pt x="126" y="92"/>
                    <a:pt x="126" y="92"/>
                    <a:pt x="126" y="93"/>
                  </a:cubicBezTo>
                  <a:cubicBezTo>
                    <a:pt x="123" y="101"/>
                    <a:pt x="128" y="109"/>
                    <a:pt x="126" y="117"/>
                  </a:cubicBezTo>
                  <a:cubicBezTo>
                    <a:pt x="124" y="122"/>
                    <a:pt x="126" y="127"/>
                    <a:pt x="126" y="131"/>
                  </a:cubicBezTo>
                  <a:cubicBezTo>
                    <a:pt x="126" y="136"/>
                    <a:pt x="126" y="141"/>
                    <a:pt x="127" y="146"/>
                  </a:cubicBezTo>
                  <a:cubicBezTo>
                    <a:pt x="127" y="153"/>
                    <a:pt x="127" y="161"/>
                    <a:pt x="128" y="169"/>
                  </a:cubicBezTo>
                  <a:cubicBezTo>
                    <a:pt x="128" y="172"/>
                    <a:pt x="128" y="178"/>
                    <a:pt x="132" y="180"/>
                  </a:cubicBezTo>
                  <a:cubicBezTo>
                    <a:pt x="130" y="187"/>
                    <a:pt x="131" y="194"/>
                    <a:pt x="132" y="200"/>
                  </a:cubicBezTo>
                  <a:cubicBezTo>
                    <a:pt x="132" y="202"/>
                    <a:pt x="133" y="204"/>
                    <a:pt x="133" y="206"/>
                  </a:cubicBezTo>
                  <a:cubicBezTo>
                    <a:pt x="127" y="204"/>
                    <a:pt x="119" y="207"/>
                    <a:pt x="114" y="210"/>
                  </a:cubicBezTo>
                  <a:cubicBezTo>
                    <a:pt x="107" y="213"/>
                    <a:pt x="101" y="216"/>
                    <a:pt x="95" y="219"/>
                  </a:cubicBezTo>
                  <a:cubicBezTo>
                    <a:pt x="91" y="220"/>
                    <a:pt x="88" y="220"/>
                    <a:pt x="85" y="220"/>
                  </a:cubicBezTo>
                  <a:cubicBezTo>
                    <a:pt x="84" y="213"/>
                    <a:pt x="84" y="206"/>
                    <a:pt x="82" y="200"/>
                  </a:cubicBezTo>
                  <a:close/>
                  <a:moveTo>
                    <a:pt x="85" y="234"/>
                  </a:moveTo>
                  <a:cubicBezTo>
                    <a:pt x="85" y="231"/>
                    <a:pt x="85" y="227"/>
                    <a:pt x="85" y="224"/>
                  </a:cubicBezTo>
                  <a:cubicBezTo>
                    <a:pt x="92" y="225"/>
                    <a:pt x="99" y="221"/>
                    <a:pt x="106" y="218"/>
                  </a:cubicBezTo>
                  <a:cubicBezTo>
                    <a:pt x="114" y="214"/>
                    <a:pt x="125" y="206"/>
                    <a:pt x="134" y="210"/>
                  </a:cubicBezTo>
                  <a:cubicBezTo>
                    <a:pt x="134" y="211"/>
                    <a:pt x="135" y="212"/>
                    <a:pt x="135" y="213"/>
                  </a:cubicBezTo>
                  <a:cubicBezTo>
                    <a:pt x="130" y="211"/>
                    <a:pt x="121" y="217"/>
                    <a:pt x="118" y="220"/>
                  </a:cubicBezTo>
                  <a:cubicBezTo>
                    <a:pt x="113" y="224"/>
                    <a:pt x="108" y="230"/>
                    <a:pt x="103" y="235"/>
                  </a:cubicBezTo>
                  <a:cubicBezTo>
                    <a:pt x="99" y="238"/>
                    <a:pt x="96" y="241"/>
                    <a:pt x="91" y="242"/>
                  </a:cubicBezTo>
                  <a:cubicBezTo>
                    <a:pt x="89" y="243"/>
                    <a:pt x="88" y="243"/>
                    <a:pt x="87" y="244"/>
                  </a:cubicBezTo>
                  <a:cubicBezTo>
                    <a:pt x="86" y="241"/>
                    <a:pt x="86" y="237"/>
                    <a:pt x="85" y="234"/>
                  </a:cubicBezTo>
                  <a:close/>
                  <a:moveTo>
                    <a:pt x="106" y="312"/>
                  </a:moveTo>
                  <a:cubicBezTo>
                    <a:pt x="106" y="311"/>
                    <a:pt x="105" y="311"/>
                    <a:pt x="105" y="310"/>
                  </a:cubicBezTo>
                  <a:cubicBezTo>
                    <a:pt x="105" y="310"/>
                    <a:pt x="106" y="310"/>
                    <a:pt x="106" y="310"/>
                  </a:cubicBezTo>
                  <a:cubicBezTo>
                    <a:pt x="107" y="311"/>
                    <a:pt x="108" y="311"/>
                    <a:pt x="108" y="311"/>
                  </a:cubicBezTo>
                  <a:cubicBezTo>
                    <a:pt x="108" y="311"/>
                    <a:pt x="108" y="311"/>
                    <a:pt x="107" y="311"/>
                  </a:cubicBezTo>
                  <a:cubicBezTo>
                    <a:pt x="107" y="311"/>
                    <a:pt x="106" y="311"/>
                    <a:pt x="106" y="312"/>
                  </a:cubicBezTo>
                  <a:close/>
                  <a:moveTo>
                    <a:pt x="117" y="337"/>
                  </a:moveTo>
                  <a:cubicBezTo>
                    <a:pt x="114" y="329"/>
                    <a:pt x="111" y="322"/>
                    <a:pt x="107" y="315"/>
                  </a:cubicBezTo>
                  <a:cubicBezTo>
                    <a:pt x="107" y="315"/>
                    <a:pt x="107" y="315"/>
                    <a:pt x="107" y="315"/>
                  </a:cubicBezTo>
                  <a:cubicBezTo>
                    <a:pt x="111" y="315"/>
                    <a:pt x="114" y="317"/>
                    <a:pt x="118" y="318"/>
                  </a:cubicBezTo>
                  <a:cubicBezTo>
                    <a:pt x="121" y="319"/>
                    <a:pt x="124" y="320"/>
                    <a:pt x="128" y="321"/>
                  </a:cubicBezTo>
                  <a:cubicBezTo>
                    <a:pt x="136" y="324"/>
                    <a:pt x="144" y="328"/>
                    <a:pt x="152" y="333"/>
                  </a:cubicBezTo>
                  <a:cubicBezTo>
                    <a:pt x="160" y="337"/>
                    <a:pt x="168" y="343"/>
                    <a:pt x="175" y="349"/>
                  </a:cubicBezTo>
                  <a:cubicBezTo>
                    <a:pt x="181" y="355"/>
                    <a:pt x="187" y="362"/>
                    <a:pt x="194" y="367"/>
                  </a:cubicBezTo>
                  <a:cubicBezTo>
                    <a:pt x="194" y="367"/>
                    <a:pt x="195" y="367"/>
                    <a:pt x="195" y="367"/>
                  </a:cubicBezTo>
                  <a:cubicBezTo>
                    <a:pt x="189" y="359"/>
                    <a:pt x="182" y="353"/>
                    <a:pt x="174" y="347"/>
                  </a:cubicBezTo>
                  <a:cubicBezTo>
                    <a:pt x="172" y="344"/>
                    <a:pt x="169" y="342"/>
                    <a:pt x="167" y="340"/>
                  </a:cubicBezTo>
                  <a:cubicBezTo>
                    <a:pt x="171" y="343"/>
                    <a:pt x="176" y="347"/>
                    <a:pt x="181" y="350"/>
                  </a:cubicBezTo>
                  <a:cubicBezTo>
                    <a:pt x="181" y="350"/>
                    <a:pt x="181" y="349"/>
                    <a:pt x="181" y="349"/>
                  </a:cubicBezTo>
                  <a:cubicBezTo>
                    <a:pt x="176" y="343"/>
                    <a:pt x="169" y="339"/>
                    <a:pt x="162" y="335"/>
                  </a:cubicBezTo>
                  <a:cubicBezTo>
                    <a:pt x="155" y="331"/>
                    <a:pt x="148" y="326"/>
                    <a:pt x="140" y="322"/>
                  </a:cubicBezTo>
                  <a:cubicBezTo>
                    <a:pt x="132" y="318"/>
                    <a:pt x="123" y="317"/>
                    <a:pt x="115" y="312"/>
                  </a:cubicBezTo>
                  <a:cubicBezTo>
                    <a:pt x="113" y="311"/>
                    <a:pt x="106" y="306"/>
                    <a:pt x="104" y="307"/>
                  </a:cubicBezTo>
                  <a:cubicBezTo>
                    <a:pt x="103" y="305"/>
                    <a:pt x="102" y="303"/>
                    <a:pt x="101" y="301"/>
                  </a:cubicBezTo>
                  <a:cubicBezTo>
                    <a:pt x="107" y="303"/>
                    <a:pt x="114" y="306"/>
                    <a:pt x="120" y="309"/>
                  </a:cubicBezTo>
                  <a:cubicBezTo>
                    <a:pt x="128" y="312"/>
                    <a:pt x="136" y="315"/>
                    <a:pt x="144" y="320"/>
                  </a:cubicBezTo>
                  <a:cubicBezTo>
                    <a:pt x="146" y="321"/>
                    <a:pt x="147" y="318"/>
                    <a:pt x="146" y="317"/>
                  </a:cubicBezTo>
                  <a:cubicBezTo>
                    <a:pt x="138" y="313"/>
                    <a:pt x="131" y="310"/>
                    <a:pt x="123" y="307"/>
                  </a:cubicBezTo>
                  <a:cubicBezTo>
                    <a:pt x="115" y="304"/>
                    <a:pt x="107" y="300"/>
                    <a:pt x="99" y="297"/>
                  </a:cubicBezTo>
                  <a:cubicBezTo>
                    <a:pt x="96" y="290"/>
                    <a:pt x="93" y="283"/>
                    <a:pt x="92" y="276"/>
                  </a:cubicBezTo>
                  <a:cubicBezTo>
                    <a:pt x="90" y="266"/>
                    <a:pt x="88" y="257"/>
                    <a:pt x="87" y="247"/>
                  </a:cubicBezTo>
                  <a:cubicBezTo>
                    <a:pt x="91" y="246"/>
                    <a:pt x="98" y="244"/>
                    <a:pt x="101" y="241"/>
                  </a:cubicBezTo>
                  <a:cubicBezTo>
                    <a:pt x="106" y="237"/>
                    <a:pt x="111" y="231"/>
                    <a:pt x="115" y="226"/>
                  </a:cubicBezTo>
                  <a:cubicBezTo>
                    <a:pt x="118" y="223"/>
                    <a:pt x="122" y="219"/>
                    <a:pt x="126" y="217"/>
                  </a:cubicBezTo>
                  <a:cubicBezTo>
                    <a:pt x="130" y="215"/>
                    <a:pt x="133" y="216"/>
                    <a:pt x="136" y="217"/>
                  </a:cubicBezTo>
                  <a:cubicBezTo>
                    <a:pt x="138" y="222"/>
                    <a:pt x="139" y="227"/>
                    <a:pt x="141" y="232"/>
                  </a:cubicBezTo>
                  <a:cubicBezTo>
                    <a:pt x="147" y="245"/>
                    <a:pt x="152" y="258"/>
                    <a:pt x="157" y="272"/>
                  </a:cubicBezTo>
                  <a:cubicBezTo>
                    <a:pt x="162" y="283"/>
                    <a:pt x="169" y="294"/>
                    <a:pt x="172" y="306"/>
                  </a:cubicBezTo>
                  <a:cubicBezTo>
                    <a:pt x="172" y="306"/>
                    <a:pt x="172" y="306"/>
                    <a:pt x="173" y="306"/>
                  </a:cubicBezTo>
                  <a:cubicBezTo>
                    <a:pt x="175" y="316"/>
                    <a:pt x="178" y="326"/>
                    <a:pt x="184" y="335"/>
                  </a:cubicBezTo>
                  <a:cubicBezTo>
                    <a:pt x="185" y="337"/>
                    <a:pt x="188" y="344"/>
                    <a:pt x="191" y="346"/>
                  </a:cubicBezTo>
                  <a:cubicBezTo>
                    <a:pt x="191" y="346"/>
                    <a:pt x="191" y="346"/>
                    <a:pt x="191" y="346"/>
                  </a:cubicBezTo>
                  <a:cubicBezTo>
                    <a:pt x="193" y="352"/>
                    <a:pt x="195" y="357"/>
                    <a:pt x="198" y="362"/>
                  </a:cubicBezTo>
                  <a:cubicBezTo>
                    <a:pt x="203" y="367"/>
                    <a:pt x="204" y="373"/>
                    <a:pt x="205" y="380"/>
                  </a:cubicBezTo>
                  <a:cubicBezTo>
                    <a:pt x="205" y="380"/>
                    <a:pt x="205" y="380"/>
                    <a:pt x="205" y="380"/>
                  </a:cubicBezTo>
                  <a:cubicBezTo>
                    <a:pt x="205" y="380"/>
                    <a:pt x="205" y="379"/>
                    <a:pt x="204" y="379"/>
                  </a:cubicBezTo>
                  <a:cubicBezTo>
                    <a:pt x="204" y="379"/>
                    <a:pt x="204" y="379"/>
                    <a:pt x="204" y="379"/>
                  </a:cubicBezTo>
                  <a:cubicBezTo>
                    <a:pt x="205" y="381"/>
                    <a:pt x="205" y="380"/>
                    <a:pt x="203" y="379"/>
                  </a:cubicBezTo>
                  <a:cubicBezTo>
                    <a:pt x="203" y="378"/>
                    <a:pt x="202" y="377"/>
                    <a:pt x="201" y="377"/>
                  </a:cubicBezTo>
                  <a:cubicBezTo>
                    <a:pt x="200" y="375"/>
                    <a:pt x="198" y="373"/>
                    <a:pt x="197" y="371"/>
                  </a:cubicBezTo>
                  <a:cubicBezTo>
                    <a:pt x="194" y="368"/>
                    <a:pt x="191" y="367"/>
                    <a:pt x="187" y="366"/>
                  </a:cubicBezTo>
                  <a:cubicBezTo>
                    <a:pt x="187" y="365"/>
                    <a:pt x="187" y="366"/>
                    <a:pt x="187" y="366"/>
                  </a:cubicBezTo>
                  <a:cubicBezTo>
                    <a:pt x="191" y="368"/>
                    <a:pt x="194" y="371"/>
                    <a:pt x="197" y="374"/>
                  </a:cubicBezTo>
                  <a:cubicBezTo>
                    <a:pt x="200" y="377"/>
                    <a:pt x="202" y="380"/>
                    <a:pt x="205" y="382"/>
                  </a:cubicBezTo>
                  <a:cubicBezTo>
                    <a:pt x="205" y="382"/>
                    <a:pt x="205" y="382"/>
                    <a:pt x="205" y="381"/>
                  </a:cubicBezTo>
                  <a:cubicBezTo>
                    <a:pt x="206" y="385"/>
                    <a:pt x="207" y="388"/>
                    <a:pt x="207" y="392"/>
                  </a:cubicBezTo>
                  <a:cubicBezTo>
                    <a:pt x="195" y="375"/>
                    <a:pt x="179" y="363"/>
                    <a:pt x="162" y="352"/>
                  </a:cubicBezTo>
                  <a:cubicBezTo>
                    <a:pt x="154" y="348"/>
                    <a:pt x="145" y="343"/>
                    <a:pt x="136" y="340"/>
                  </a:cubicBezTo>
                  <a:cubicBezTo>
                    <a:pt x="132" y="339"/>
                    <a:pt x="128" y="337"/>
                    <a:pt x="123" y="337"/>
                  </a:cubicBezTo>
                  <a:cubicBezTo>
                    <a:pt x="121" y="337"/>
                    <a:pt x="119" y="336"/>
                    <a:pt x="117" y="337"/>
                  </a:cubicBezTo>
                  <a:close/>
                  <a:moveTo>
                    <a:pt x="124" y="341"/>
                  </a:moveTo>
                  <a:cubicBezTo>
                    <a:pt x="129" y="342"/>
                    <a:pt x="133" y="343"/>
                    <a:pt x="137" y="344"/>
                  </a:cubicBezTo>
                  <a:cubicBezTo>
                    <a:pt x="146" y="348"/>
                    <a:pt x="154" y="352"/>
                    <a:pt x="161" y="356"/>
                  </a:cubicBezTo>
                  <a:cubicBezTo>
                    <a:pt x="170" y="361"/>
                    <a:pt x="179" y="366"/>
                    <a:pt x="186" y="373"/>
                  </a:cubicBezTo>
                  <a:cubicBezTo>
                    <a:pt x="194" y="380"/>
                    <a:pt x="200" y="388"/>
                    <a:pt x="207" y="395"/>
                  </a:cubicBezTo>
                  <a:cubicBezTo>
                    <a:pt x="207" y="397"/>
                    <a:pt x="208" y="399"/>
                    <a:pt x="208" y="400"/>
                  </a:cubicBezTo>
                  <a:cubicBezTo>
                    <a:pt x="209" y="405"/>
                    <a:pt x="210" y="410"/>
                    <a:pt x="210" y="416"/>
                  </a:cubicBezTo>
                  <a:cubicBezTo>
                    <a:pt x="208" y="416"/>
                    <a:pt x="207" y="418"/>
                    <a:pt x="206" y="421"/>
                  </a:cubicBezTo>
                  <a:cubicBezTo>
                    <a:pt x="201" y="434"/>
                    <a:pt x="207" y="451"/>
                    <a:pt x="211" y="463"/>
                  </a:cubicBezTo>
                  <a:cubicBezTo>
                    <a:pt x="213" y="469"/>
                    <a:pt x="215" y="474"/>
                    <a:pt x="217" y="480"/>
                  </a:cubicBezTo>
                  <a:cubicBezTo>
                    <a:pt x="218" y="485"/>
                    <a:pt x="219" y="489"/>
                    <a:pt x="221" y="493"/>
                  </a:cubicBezTo>
                  <a:cubicBezTo>
                    <a:pt x="225" y="502"/>
                    <a:pt x="232" y="510"/>
                    <a:pt x="236" y="519"/>
                  </a:cubicBezTo>
                  <a:cubicBezTo>
                    <a:pt x="241" y="528"/>
                    <a:pt x="243" y="538"/>
                    <a:pt x="248" y="547"/>
                  </a:cubicBezTo>
                  <a:cubicBezTo>
                    <a:pt x="249" y="549"/>
                    <a:pt x="251" y="551"/>
                    <a:pt x="252" y="553"/>
                  </a:cubicBezTo>
                  <a:cubicBezTo>
                    <a:pt x="251" y="552"/>
                    <a:pt x="251" y="552"/>
                    <a:pt x="250" y="551"/>
                  </a:cubicBezTo>
                  <a:cubicBezTo>
                    <a:pt x="244" y="545"/>
                    <a:pt x="239" y="541"/>
                    <a:pt x="233" y="535"/>
                  </a:cubicBezTo>
                  <a:cubicBezTo>
                    <a:pt x="223" y="525"/>
                    <a:pt x="213" y="515"/>
                    <a:pt x="206" y="502"/>
                  </a:cubicBezTo>
                  <a:cubicBezTo>
                    <a:pt x="200" y="489"/>
                    <a:pt x="196" y="476"/>
                    <a:pt x="192" y="462"/>
                  </a:cubicBezTo>
                  <a:cubicBezTo>
                    <a:pt x="189" y="450"/>
                    <a:pt x="186" y="438"/>
                    <a:pt x="178" y="429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77" y="425"/>
                    <a:pt x="177" y="421"/>
                    <a:pt x="176" y="417"/>
                  </a:cubicBezTo>
                  <a:cubicBezTo>
                    <a:pt x="174" y="413"/>
                    <a:pt x="172" y="409"/>
                    <a:pt x="170" y="405"/>
                  </a:cubicBezTo>
                  <a:cubicBezTo>
                    <a:pt x="164" y="397"/>
                    <a:pt x="157" y="389"/>
                    <a:pt x="151" y="381"/>
                  </a:cubicBezTo>
                  <a:cubicBezTo>
                    <a:pt x="148" y="377"/>
                    <a:pt x="145" y="372"/>
                    <a:pt x="142" y="368"/>
                  </a:cubicBezTo>
                  <a:cubicBezTo>
                    <a:pt x="139" y="363"/>
                    <a:pt x="137" y="359"/>
                    <a:pt x="134" y="355"/>
                  </a:cubicBezTo>
                  <a:cubicBezTo>
                    <a:pt x="129" y="350"/>
                    <a:pt x="124" y="346"/>
                    <a:pt x="119" y="341"/>
                  </a:cubicBezTo>
                  <a:cubicBezTo>
                    <a:pt x="121" y="341"/>
                    <a:pt x="123" y="341"/>
                    <a:pt x="124" y="341"/>
                  </a:cubicBezTo>
                  <a:close/>
                  <a:moveTo>
                    <a:pt x="103" y="382"/>
                  </a:moveTo>
                  <a:cubicBezTo>
                    <a:pt x="103" y="382"/>
                    <a:pt x="104" y="383"/>
                    <a:pt x="105" y="383"/>
                  </a:cubicBezTo>
                  <a:cubicBezTo>
                    <a:pt x="105" y="383"/>
                    <a:pt x="106" y="384"/>
                    <a:pt x="107" y="384"/>
                  </a:cubicBezTo>
                  <a:cubicBezTo>
                    <a:pt x="108" y="385"/>
                    <a:pt x="109" y="385"/>
                    <a:pt x="110" y="385"/>
                  </a:cubicBezTo>
                  <a:cubicBezTo>
                    <a:pt x="112" y="386"/>
                    <a:pt x="116" y="386"/>
                    <a:pt x="117" y="384"/>
                  </a:cubicBezTo>
                  <a:cubicBezTo>
                    <a:pt x="118" y="377"/>
                    <a:pt x="110" y="372"/>
                    <a:pt x="109" y="366"/>
                  </a:cubicBezTo>
                  <a:cubicBezTo>
                    <a:pt x="115" y="372"/>
                    <a:pt x="118" y="380"/>
                    <a:pt x="125" y="384"/>
                  </a:cubicBezTo>
                  <a:cubicBezTo>
                    <a:pt x="127" y="385"/>
                    <a:pt x="128" y="384"/>
                    <a:pt x="128" y="382"/>
                  </a:cubicBezTo>
                  <a:cubicBezTo>
                    <a:pt x="127" y="379"/>
                    <a:pt x="126" y="377"/>
                    <a:pt x="130" y="377"/>
                  </a:cubicBezTo>
                  <a:cubicBezTo>
                    <a:pt x="130" y="377"/>
                    <a:pt x="132" y="377"/>
                    <a:pt x="132" y="376"/>
                  </a:cubicBezTo>
                  <a:cubicBezTo>
                    <a:pt x="134" y="373"/>
                    <a:pt x="133" y="370"/>
                    <a:pt x="132" y="367"/>
                  </a:cubicBezTo>
                  <a:cubicBezTo>
                    <a:pt x="130" y="363"/>
                    <a:pt x="128" y="357"/>
                    <a:pt x="125" y="353"/>
                  </a:cubicBezTo>
                  <a:cubicBezTo>
                    <a:pt x="125" y="352"/>
                    <a:pt x="123" y="350"/>
                    <a:pt x="121" y="348"/>
                  </a:cubicBezTo>
                  <a:cubicBezTo>
                    <a:pt x="125" y="351"/>
                    <a:pt x="128" y="354"/>
                    <a:pt x="131" y="358"/>
                  </a:cubicBezTo>
                  <a:cubicBezTo>
                    <a:pt x="138" y="366"/>
                    <a:pt x="143" y="376"/>
                    <a:pt x="149" y="385"/>
                  </a:cubicBezTo>
                  <a:cubicBezTo>
                    <a:pt x="155" y="393"/>
                    <a:pt x="162" y="400"/>
                    <a:pt x="168" y="408"/>
                  </a:cubicBezTo>
                  <a:cubicBezTo>
                    <a:pt x="171" y="413"/>
                    <a:pt x="172" y="417"/>
                    <a:pt x="174" y="422"/>
                  </a:cubicBezTo>
                  <a:cubicBezTo>
                    <a:pt x="174" y="425"/>
                    <a:pt x="175" y="427"/>
                    <a:pt x="176" y="429"/>
                  </a:cubicBezTo>
                  <a:cubicBezTo>
                    <a:pt x="176" y="429"/>
                    <a:pt x="176" y="429"/>
                    <a:pt x="176" y="429"/>
                  </a:cubicBezTo>
                  <a:cubicBezTo>
                    <a:pt x="172" y="435"/>
                    <a:pt x="176" y="442"/>
                    <a:pt x="176" y="448"/>
                  </a:cubicBezTo>
                  <a:cubicBezTo>
                    <a:pt x="175" y="448"/>
                    <a:pt x="174" y="447"/>
                    <a:pt x="173" y="446"/>
                  </a:cubicBezTo>
                  <a:cubicBezTo>
                    <a:pt x="172" y="446"/>
                    <a:pt x="171" y="446"/>
                    <a:pt x="171" y="447"/>
                  </a:cubicBezTo>
                  <a:cubicBezTo>
                    <a:pt x="170" y="449"/>
                    <a:pt x="170" y="451"/>
                    <a:pt x="170" y="452"/>
                  </a:cubicBezTo>
                  <a:cubicBezTo>
                    <a:pt x="169" y="455"/>
                    <a:pt x="168" y="456"/>
                    <a:pt x="165" y="455"/>
                  </a:cubicBezTo>
                  <a:cubicBezTo>
                    <a:pt x="163" y="453"/>
                    <a:pt x="160" y="451"/>
                    <a:pt x="157" y="451"/>
                  </a:cubicBezTo>
                  <a:cubicBezTo>
                    <a:pt x="157" y="451"/>
                    <a:pt x="157" y="451"/>
                    <a:pt x="156" y="451"/>
                  </a:cubicBezTo>
                  <a:cubicBezTo>
                    <a:pt x="158" y="445"/>
                    <a:pt x="156" y="438"/>
                    <a:pt x="154" y="433"/>
                  </a:cubicBezTo>
                  <a:cubicBezTo>
                    <a:pt x="152" y="427"/>
                    <a:pt x="148" y="420"/>
                    <a:pt x="144" y="415"/>
                  </a:cubicBezTo>
                  <a:cubicBezTo>
                    <a:pt x="139" y="408"/>
                    <a:pt x="131" y="403"/>
                    <a:pt x="123" y="400"/>
                  </a:cubicBezTo>
                  <a:cubicBezTo>
                    <a:pt x="119" y="399"/>
                    <a:pt x="116" y="398"/>
                    <a:pt x="113" y="396"/>
                  </a:cubicBezTo>
                  <a:cubicBezTo>
                    <a:pt x="111" y="394"/>
                    <a:pt x="110" y="392"/>
                    <a:pt x="109" y="391"/>
                  </a:cubicBezTo>
                  <a:cubicBezTo>
                    <a:pt x="107" y="388"/>
                    <a:pt x="104" y="386"/>
                    <a:pt x="101" y="384"/>
                  </a:cubicBezTo>
                  <a:cubicBezTo>
                    <a:pt x="101" y="384"/>
                    <a:pt x="101" y="384"/>
                    <a:pt x="101" y="384"/>
                  </a:cubicBezTo>
                  <a:cubicBezTo>
                    <a:pt x="100" y="382"/>
                    <a:pt x="101" y="381"/>
                    <a:pt x="103" y="382"/>
                  </a:cubicBezTo>
                  <a:close/>
                  <a:moveTo>
                    <a:pt x="153" y="452"/>
                  </a:moveTo>
                  <a:cubicBezTo>
                    <a:pt x="152" y="453"/>
                    <a:pt x="152" y="453"/>
                    <a:pt x="151" y="454"/>
                  </a:cubicBezTo>
                  <a:cubicBezTo>
                    <a:pt x="150" y="449"/>
                    <a:pt x="148" y="445"/>
                    <a:pt x="146" y="441"/>
                  </a:cubicBezTo>
                  <a:cubicBezTo>
                    <a:pt x="144" y="436"/>
                    <a:pt x="142" y="432"/>
                    <a:pt x="140" y="428"/>
                  </a:cubicBezTo>
                  <a:cubicBezTo>
                    <a:pt x="138" y="424"/>
                    <a:pt x="136" y="419"/>
                    <a:pt x="134" y="415"/>
                  </a:cubicBezTo>
                  <a:cubicBezTo>
                    <a:pt x="134" y="413"/>
                    <a:pt x="133" y="411"/>
                    <a:pt x="132" y="409"/>
                  </a:cubicBezTo>
                  <a:cubicBezTo>
                    <a:pt x="135" y="411"/>
                    <a:pt x="138" y="413"/>
                    <a:pt x="140" y="416"/>
                  </a:cubicBezTo>
                  <a:cubicBezTo>
                    <a:pt x="148" y="425"/>
                    <a:pt x="156" y="439"/>
                    <a:pt x="153" y="452"/>
                  </a:cubicBezTo>
                  <a:close/>
                  <a:moveTo>
                    <a:pt x="101" y="389"/>
                  </a:moveTo>
                  <a:cubicBezTo>
                    <a:pt x="101" y="389"/>
                    <a:pt x="101" y="389"/>
                    <a:pt x="101" y="389"/>
                  </a:cubicBezTo>
                  <a:cubicBezTo>
                    <a:pt x="106" y="393"/>
                    <a:pt x="110" y="400"/>
                    <a:pt x="116" y="402"/>
                  </a:cubicBezTo>
                  <a:cubicBezTo>
                    <a:pt x="118" y="409"/>
                    <a:pt x="119" y="414"/>
                    <a:pt x="116" y="421"/>
                  </a:cubicBezTo>
                  <a:cubicBezTo>
                    <a:pt x="115" y="424"/>
                    <a:pt x="114" y="427"/>
                    <a:pt x="112" y="429"/>
                  </a:cubicBezTo>
                  <a:cubicBezTo>
                    <a:pt x="112" y="430"/>
                    <a:pt x="111" y="430"/>
                    <a:pt x="111" y="430"/>
                  </a:cubicBezTo>
                  <a:cubicBezTo>
                    <a:pt x="110" y="425"/>
                    <a:pt x="103" y="419"/>
                    <a:pt x="101" y="414"/>
                  </a:cubicBezTo>
                  <a:cubicBezTo>
                    <a:pt x="94" y="405"/>
                    <a:pt x="96" y="393"/>
                    <a:pt x="92" y="383"/>
                  </a:cubicBezTo>
                  <a:cubicBezTo>
                    <a:pt x="95" y="385"/>
                    <a:pt x="98" y="387"/>
                    <a:pt x="101" y="389"/>
                  </a:cubicBezTo>
                  <a:close/>
                  <a:moveTo>
                    <a:pt x="108" y="433"/>
                  </a:moveTo>
                  <a:cubicBezTo>
                    <a:pt x="108" y="433"/>
                    <a:pt x="108" y="433"/>
                    <a:pt x="108" y="434"/>
                  </a:cubicBezTo>
                  <a:cubicBezTo>
                    <a:pt x="107" y="433"/>
                    <a:pt x="107" y="433"/>
                    <a:pt x="107" y="433"/>
                  </a:cubicBezTo>
                  <a:cubicBezTo>
                    <a:pt x="102" y="428"/>
                    <a:pt x="96" y="426"/>
                    <a:pt x="92" y="421"/>
                  </a:cubicBezTo>
                  <a:cubicBezTo>
                    <a:pt x="82" y="411"/>
                    <a:pt x="73" y="401"/>
                    <a:pt x="67" y="388"/>
                  </a:cubicBezTo>
                  <a:cubicBezTo>
                    <a:pt x="63" y="379"/>
                    <a:pt x="58" y="370"/>
                    <a:pt x="53" y="362"/>
                  </a:cubicBezTo>
                  <a:cubicBezTo>
                    <a:pt x="54" y="362"/>
                    <a:pt x="54" y="362"/>
                    <a:pt x="55" y="363"/>
                  </a:cubicBezTo>
                  <a:cubicBezTo>
                    <a:pt x="59" y="364"/>
                    <a:pt x="63" y="365"/>
                    <a:pt x="66" y="367"/>
                  </a:cubicBezTo>
                  <a:cubicBezTo>
                    <a:pt x="69" y="368"/>
                    <a:pt x="72" y="370"/>
                    <a:pt x="75" y="372"/>
                  </a:cubicBezTo>
                  <a:cubicBezTo>
                    <a:pt x="80" y="375"/>
                    <a:pt x="84" y="377"/>
                    <a:pt x="88" y="380"/>
                  </a:cubicBezTo>
                  <a:cubicBezTo>
                    <a:pt x="87" y="381"/>
                    <a:pt x="87" y="381"/>
                    <a:pt x="88" y="382"/>
                  </a:cubicBezTo>
                  <a:cubicBezTo>
                    <a:pt x="92" y="391"/>
                    <a:pt x="90" y="402"/>
                    <a:pt x="95" y="411"/>
                  </a:cubicBezTo>
                  <a:cubicBezTo>
                    <a:pt x="97" y="415"/>
                    <a:pt x="100" y="418"/>
                    <a:pt x="102" y="421"/>
                  </a:cubicBezTo>
                  <a:cubicBezTo>
                    <a:pt x="103" y="422"/>
                    <a:pt x="104" y="424"/>
                    <a:pt x="105" y="425"/>
                  </a:cubicBezTo>
                  <a:cubicBezTo>
                    <a:pt x="105" y="425"/>
                    <a:pt x="105" y="425"/>
                    <a:pt x="105" y="425"/>
                  </a:cubicBezTo>
                  <a:cubicBezTo>
                    <a:pt x="105" y="426"/>
                    <a:pt x="106" y="427"/>
                    <a:pt x="106" y="428"/>
                  </a:cubicBezTo>
                  <a:cubicBezTo>
                    <a:pt x="106" y="429"/>
                    <a:pt x="106" y="430"/>
                    <a:pt x="107" y="431"/>
                  </a:cubicBezTo>
                  <a:cubicBezTo>
                    <a:pt x="107" y="431"/>
                    <a:pt x="107" y="431"/>
                    <a:pt x="107" y="431"/>
                  </a:cubicBezTo>
                  <a:cubicBezTo>
                    <a:pt x="108" y="430"/>
                    <a:pt x="108" y="429"/>
                    <a:pt x="107" y="428"/>
                  </a:cubicBezTo>
                  <a:cubicBezTo>
                    <a:pt x="108" y="430"/>
                    <a:pt x="109" y="432"/>
                    <a:pt x="108" y="433"/>
                  </a:cubicBezTo>
                  <a:close/>
                  <a:moveTo>
                    <a:pt x="132" y="482"/>
                  </a:moveTo>
                  <a:cubicBezTo>
                    <a:pt x="131" y="477"/>
                    <a:pt x="129" y="472"/>
                    <a:pt x="127" y="468"/>
                  </a:cubicBezTo>
                  <a:cubicBezTo>
                    <a:pt x="125" y="462"/>
                    <a:pt x="123" y="456"/>
                    <a:pt x="120" y="450"/>
                  </a:cubicBezTo>
                  <a:cubicBezTo>
                    <a:pt x="117" y="446"/>
                    <a:pt x="114" y="440"/>
                    <a:pt x="110" y="436"/>
                  </a:cubicBezTo>
                  <a:cubicBezTo>
                    <a:pt x="115" y="434"/>
                    <a:pt x="118" y="425"/>
                    <a:pt x="120" y="421"/>
                  </a:cubicBezTo>
                  <a:cubicBezTo>
                    <a:pt x="122" y="414"/>
                    <a:pt x="121" y="408"/>
                    <a:pt x="118" y="403"/>
                  </a:cubicBezTo>
                  <a:cubicBezTo>
                    <a:pt x="122" y="404"/>
                    <a:pt x="125" y="405"/>
                    <a:pt x="128" y="407"/>
                  </a:cubicBezTo>
                  <a:cubicBezTo>
                    <a:pt x="128" y="407"/>
                    <a:pt x="128" y="407"/>
                    <a:pt x="128" y="407"/>
                  </a:cubicBezTo>
                  <a:cubicBezTo>
                    <a:pt x="128" y="410"/>
                    <a:pt x="130" y="414"/>
                    <a:pt x="131" y="416"/>
                  </a:cubicBezTo>
                  <a:cubicBezTo>
                    <a:pt x="133" y="421"/>
                    <a:pt x="136" y="426"/>
                    <a:pt x="138" y="430"/>
                  </a:cubicBezTo>
                  <a:cubicBezTo>
                    <a:pt x="140" y="436"/>
                    <a:pt x="143" y="441"/>
                    <a:pt x="145" y="446"/>
                  </a:cubicBezTo>
                  <a:cubicBezTo>
                    <a:pt x="147" y="450"/>
                    <a:pt x="148" y="454"/>
                    <a:pt x="150" y="459"/>
                  </a:cubicBezTo>
                  <a:cubicBezTo>
                    <a:pt x="150" y="459"/>
                    <a:pt x="150" y="459"/>
                    <a:pt x="150" y="459"/>
                  </a:cubicBezTo>
                  <a:cubicBezTo>
                    <a:pt x="150" y="459"/>
                    <a:pt x="150" y="459"/>
                    <a:pt x="150" y="460"/>
                  </a:cubicBezTo>
                  <a:cubicBezTo>
                    <a:pt x="150" y="463"/>
                    <a:pt x="151" y="466"/>
                    <a:pt x="152" y="470"/>
                  </a:cubicBezTo>
                  <a:cubicBezTo>
                    <a:pt x="152" y="470"/>
                    <a:pt x="152" y="470"/>
                    <a:pt x="152" y="470"/>
                  </a:cubicBezTo>
                  <a:cubicBezTo>
                    <a:pt x="147" y="472"/>
                    <a:pt x="142" y="474"/>
                    <a:pt x="138" y="477"/>
                  </a:cubicBezTo>
                  <a:cubicBezTo>
                    <a:pt x="136" y="479"/>
                    <a:pt x="134" y="480"/>
                    <a:pt x="132" y="482"/>
                  </a:cubicBezTo>
                  <a:close/>
                  <a:moveTo>
                    <a:pt x="263" y="609"/>
                  </a:moveTo>
                  <a:cubicBezTo>
                    <a:pt x="258" y="606"/>
                    <a:pt x="255" y="602"/>
                    <a:pt x="250" y="599"/>
                  </a:cubicBezTo>
                  <a:cubicBezTo>
                    <a:pt x="246" y="597"/>
                    <a:pt x="242" y="597"/>
                    <a:pt x="238" y="596"/>
                  </a:cubicBezTo>
                  <a:cubicBezTo>
                    <a:pt x="228" y="593"/>
                    <a:pt x="219" y="587"/>
                    <a:pt x="210" y="581"/>
                  </a:cubicBezTo>
                  <a:cubicBezTo>
                    <a:pt x="200" y="575"/>
                    <a:pt x="190" y="569"/>
                    <a:pt x="181" y="561"/>
                  </a:cubicBezTo>
                  <a:cubicBezTo>
                    <a:pt x="173" y="554"/>
                    <a:pt x="165" y="547"/>
                    <a:pt x="157" y="539"/>
                  </a:cubicBezTo>
                  <a:cubicBezTo>
                    <a:pt x="154" y="535"/>
                    <a:pt x="149" y="533"/>
                    <a:pt x="146" y="529"/>
                  </a:cubicBezTo>
                  <a:cubicBezTo>
                    <a:pt x="143" y="526"/>
                    <a:pt x="141" y="521"/>
                    <a:pt x="140" y="516"/>
                  </a:cubicBezTo>
                  <a:cubicBezTo>
                    <a:pt x="139" y="508"/>
                    <a:pt x="139" y="500"/>
                    <a:pt x="136" y="493"/>
                  </a:cubicBezTo>
                  <a:cubicBezTo>
                    <a:pt x="132" y="486"/>
                    <a:pt x="137" y="482"/>
                    <a:pt x="143" y="479"/>
                  </a:cubicBezTo>
                  <a:cubicBezTo>
                    <a:pt x="146" y="477"/>
                    <a:pt x="150" y="475"/>
                    <a:pt x="154" y="473"/>
                  </a:cubicBezTo>
                  <a:cubicBezTo>
                    <a:pt x="154" y="475"/>
                    <a:pt x="155" y="476"/>
                    <a:pt x="155" y="477"/>
                  </a:cubicBezTo>
                  <a:cubicBezTo>
                    <a:pt x="159" y="484"/>
                    <a:pt x="162" y="492"/>
                    <a:pt x="165" y="499"/>
                  </a:cubicBezTo>
                  <a:cubicBezTo>
                    <a:pt x="170" y="509"/>
                    <a:pt x="176" y="519"/>
                    <a:pt x="183" y="527"/>
                  </a:cubicBezTo>
                  <a:cubicBezTo>
                    <a:pt x="190" y="536"/>
                    <a:pt x="199" y="543"/>
                    <a:pt x="208" y="551"/>
                  </a:cubicBezTo>
                  <a:cubicBezTo>
                    <a:pt x="216" y="560"/>
                    <a:pt x="225" y="568"/>
                    <a:pt x="233" y="577"/>
                  </a:cubicBezTo>
                  <a:cubicBezTo>
                    <a:pt x="238" y="584"/>
                    <a:pt x="244" y="592"/>
                    <a:pt x="253" y="594"/>
                  </a:cubicBezTo>
                  <a:cubicBezTo>
                    <a:pt x="255" y="594"/>
                    <a:pt x="256" y="591"/>
                    <a:pt x="254" y="590"/>
                  </a:cubicBezTo>
                  <a:cubicBezTo>
                    <a:pt x="244" y="587"/>
                    <a:pt x="238" y="577"/>
                    <a:pt x="231" y="570"/>
                  </a:cubicBezTo>
                  <a:cubicBezTo>
                    <a:pt x="224" y="562"/>
                    <a:pt x="216" y="553"/>
                    <a:pt x="207" y="546"/>
                  </a:cubicBezTo>
                  <a:cubicBezTo>
                    <a:pt x="199" y="538"/>
                    <a:pt x="191" y="531"/>
                    <a:pt x="184" y="523"/>
                  </a:cubicBezTo>
                  <a:cubicBezTo>
                    <a:pt x="184" y="522"/>
                    <a:pt x="183" y="521"/>
                    <a:pt x="183" y="520"/>
                  </a:cubicBezTo>
                  <a:cubicBezTo>
                    <a:pt x="185" y="523"/>
                    <a:pt x="187" y="524"/>
                    <a:pt x="189" y="527"/>
                  </a:cubicBezTo>
                  <a:cubicBezTo>
                    <a:pt x="193" y="530"/>
                    <a:pt x="197" y="534"/>
                    <a:pt x="201" y="536"/>
                  </a:cubicBezTo>
                  <a:cubicBezTo>
                    <a:pt x="202" y="537"/>
                    <a:pt x="202" y="536"/>
                    <a:pt x="202" y="536"/>
                  </a:cubicBezTo>
                  <a:cubicBezTo>
                    <a:pt x="194" y="530"/>
                    <a:pt x="188" y="522"/>
                    <a:pt x="181" y="515"/>
                  </a:cubicBezTo>
                  <a:cubicBezTo>
                    <a:pt x="180" y="515"/>
                    <a:pt x="180" y="515"/>
                    <a:pt x="180" y="516"/>
                  </a:cubicBezTo>
                  <a:cubicBezTo>
                    <a:pt x="180" y="517"/>
                    <a:pt x="181" y="518"/>
                    <a:pt x="181" y="518"/>
                  </a:cubicBezTo>
                  <a:cubicBezTo>
                    <a:pt x="176" y="512"/>
                    <a:pt x="172" y="505"/>
                    <a:pt x="169" y="497"/>
                  </a:cubicBezTo>
                  <a:cubicBezTo>
                    <a:pt x="165" y="490"/>
                    <a:pt x="162" y="483"/>
                    <a:pt x="159" y="476"/>
                  </a:cubicBezTo>
                  <a:cubicBezTo>
                    <a:pt x="157" y="471"/>
                    <a:pt x="152" y="463"/>
                    <a:pt x="154" y="457"/>
                  </a:cubicBezTo>
                  <a:cubicBezTo>
                    <a:pt x="155" y="452"/>
                    <a:pt x="160" y="456"/>
                    <a:pt x="163" y="458"/>
                  </a:cubicBezTo>
                  <a:cubicBezTo>
                    <a:pt x="165" y="459"/>
                    <a:pt x="167" y="459"/>
                    <a:pt x="170" y="459"/>
                  </a:cubicBezTo>
                  <a:cubicBezTo>
                    <a:pt x="173" y="459"/>
                    <a:pt x="173" y="454"/>
                    <a:pt x="174" y="451"/>
                  </a:cubicBezTo>
                  <a:cubicBezTo>
                    <a:pt x="174" y="451"/>
                    <a:pt x="175" y="452"/>
                    <a:pt x="176" y="452"/>
                  </a:cubicBezTo>
                  <a:cubicBezTo>
                    <a:pt x="177" y="453"/>
                    <a:pt x="179" y="453"/>
                    <a:pt x="179" y="451"/>
                  </a:cubicBezTo>
                  <a:cubicBezTo>
                    <a:pt x="181" y="446"/>
                    <a:pt x="176" y="439"/>
                    <a:pt x="177" y="433"/>
                  </a:cubicBezTo>
                  <a:cubicBezTo>
                    <a:pt x="185" y="445"/>
                    <a:pt x="187" y="459"/>
                    <a:pt x="191" y="471"/>
                  </a:cubicBezTo>
                  <a:cubicBezTo>
                    <a:pt x="194" y="484"/>
                    <a:pt x="198" y="496"/>
                    <a:pt x="204" y="507"/>
                  </a:cubicBezTo>
                  <a:cubicBezTo>
                    <a:pt x="212" y="520"/>
                    <a:pt x="222" y="529"/>
                    <a:pt x="232" y="539"/>
                  </a:cubicBezTo>
                  <a:cubicBezTo>
                    <a:pt x="238" y="544"/>
                    <a:pt x="244" y="549"/>
                    <a:pt x="249" y="554"/>
                  </a:cubicBezTo>
                  <a:cubicBezTo>
                    <a:pt x="254" y="560"/>
                    <a:pt x="259" y="566"/>
                    <a:pt x="265" y="571"/>
                  </a:cubicBezTo>
                  <a:cubicBezTo>
                    <a:pt x="265" y="571"/>
                    <a:pt x="266" y="571"/>
                    <a:pt x="266" y="571"/>
                  </a:cubicBezTo>
                  <a:cubicBezTo>
                    <a:pt x="266" y="572"/>
                    <a:pt x="267" y="572"/>
                    <a:pt x="267" y="573"/>
                  </a:cubicBezTo>
                  <a:cubicBezTo>
                    <a:pt x="268" y="574"/>
                    <a:pt x="269" y="573"/>
                    <a:pt x="269" y="572"/>
                  </a:cubicBezTo>
                  <a:cubicBezTo>
                    <a:pt x="267" y="568"/>
                    <a:pt x="264" y="564"/>
                    <a:pt x="262" y="561"/>
                  </a:cubicBezTo>
                  <a:cubicBezTo>
                    <a:pt x="262" y="560"/>
                    <a:pt x="262" y="560"/>
                    <a:pt x="262" y="560"/>
                  </a:cubicBezTo>
                  <a:cubicBezTo>
                    <a:pt x="258" y="547"/>
                    <a:pt x="250" y="537"/>
                    <a:pt x="244" y="525"/>
                  </a:cubicBezTo>
                  <a:cubicBezTo>
                    <a:pt x="244" y="525"/>
                    <a:pt x="243" y="525"/>
                    <a:pt x="243" y="526"/>
                  </a:cubicBezTo>
                  <a:cubicBezTo>
                    <a:pt x="246" y="532"/>
                    <a:pt x="248" y="538"/>
                    <a:pt x="252" y="543"/>
                  </a:cubicBezTo>
                  <a:cubicBezTo>
                    <a:pt x="255" y="548"/>
                    <a:pt x="257" y="553"/>
                    <a:pt x="260" y="558"/>
                  </a:cubicBezTo>
                  <a:cubicBezTo>
                    <a:pt x="257" y="555"/>
                    <a:pt x="255" y="552"/>
                    <a:pt x="252" y="548"/>
                  </a:cubicBezTo>
                  <a:cubicBezTo>
                    <a:pt x="247" y="541"/>
                    <a:pt x="245" y="533"/>
                    <a:pt x="242" y="525"/>
                  </a:cubicBezTo>
                  <a:cubicBezTo>
                    <a:pt x="240" y="519"/>
                    <a:pt x="237" y="513"/>
                    <a:pt x="233" y="508"/>
                  </a:cubicBezTo>
                  <a:cubicBezTo>
                    <a:pt x="234" y="509"/>
                    <a:pt x="235" y="510"/>
                    <a:pt x="236" y="511"/>
                  </a:cubicBezTo>
                  <a:cubicBezTo>
                    <a:pt x="236" y="511"/>
                    <a:pt x="237" y="511"/>
                    <a:pt x="236" y="510"/>
                  </a:cubicBezTo>
                  <a:cubicBezTo>
                    <a:pt x="235" y="509"/>
                    <a:pt x="235" y="506"/>
                    <a:pt x="234" y="504"/>
                  </a:cubicBezTo>
                  <a:cubicBezTo>
                    <a:pt x="233" y="503"/>
                    <a:pt x="233" y="501"/>
                    <a:pt x="231" y="501"/>
                  </a:cubicBezTo>
                  <a:cubicBezTo>
                    <a:pt x="231" y="501"/>
                    <a:pt x="231" y="502"/>
                    <a:pt x="231" y="502"/>
                  </a:cubicBezTo>
                  <a:cubicBezTo>
                    <a:pt x="230" y="503"/>
                    <a:pt x="232" y="505"/>
                    <a:pt x="232" y="507"/>
                  </a:cubicBezTo>
                  <a:cubicBezTo>
                    <a:pt x="233" y="507"/>
                    <a:pt x="233" y="507"/>
                    <a:pt x="233" y="508"/>
                  </a:cubicBezTo>
                  <a:cubicBezTo>
                    <a:pt x="232" y="506"/>
                    <a:pt x="231" y="504"/>
                    <a:pt x="230" y="502"/>
                  </a:cubicBezTo>
                  <a:cubicBezTo>
                    <a:pt x="228" y="499"/>
                    <a:pt x="225" y="495"/>
                    <a:pt x="224" y="491"/>
                  </a:cubicBezTo>
                  <a:cubicBezTo>
                    <a:pt x="222" y="487"/>
                    <a:pt x="221" y="482"/>
                    <a:pt x="220" y="477"/>
                  </a:cubicBezTo>
                  <a:cubicBezTo>
                    <a:pt x="216" y="463"/>
                    <a:pt x="208" y="449"/>
                    <a:pt x="208" y="433"/>
                  </a:cubicBezTo>
                  <a:cubicBezTo>
                    <a:pt x="208" y="427"/>
                    <a:pt x="208" y="418"/>
                    <a:pt x="216" y="418"/>
                  </a:cubicBezTo>
                  <a:cubicBezTo>
                    <a:pt x="220" y="418"/>
                    <a:pt x="222" y="418"/>
                    <a:pt x="226" y="416"/>
                  </a:cubicBezTo>
                  <a:cubicBezTo>
                    <a:pt x="231" y="415"/>
                    <a:pt x="234" y="418"/>
                    <a:pt x="237" y="420"/>
                  </a:cubicBezTo>
                  <a:cubicBezTo>
                    <a:pt x="237" y="420"/>
                    <a:pt x="237" y="420"/>
                    <a:pt x="237" y="420"/>
                  </a:cubicBezTo>
                  <a:cubicBezTo>
                    <a:pt x="238" y="426"/>
                    <a:pt x="240" y="431"/>
                    <a:pt x="242" y="437"/>
                  </a:cubicBezTo>
                  <a:cubicBezTo>
                    <a:pt x="240" y="438"/>
                    <a:pt x="240" y="442"/>
                    <a:pt x="240" y="444"/>
                  </a:cubicBezTo>
                  <a:cubicBezTo>
                    <a:pt x="239" y="450"/>
                    <a:pt x="237" y="455"/>
                    <a:pt x="236" y="461"/>
                  </a:cubicBezTo>
                  <a:cubicBezTo>
                    <a:pt x="235" y="466"/>
                    <a:pt x="235" y="471"/>
                    <a:pt x="236" y="477"/>
                  </a:cubicBezTo>
                  <a:cubicBezTo>
                    <a:pt x="236" y="480"/>
                    <a:pt x="236" y="484"/>
                    <a:pt x="236" y="487"/>
                  </a:cubicBezTo>
                  <a:cubicBezTo>
                    <a:pt x="235" y="490"/>
                    <a:pt x="235" y="493"/>
                    <a:pt x="235" y="495"/>
                  </a:cubicBezTo>
                  <a:cubicBezTo>
                    <a:pt x="238" y="509"/>
                    <a:pt x="250" y="516"/>
                    <a:pt x="258" y="526"/>
                  </a:cubicBezTo>
                  <a:cubicBezTo>
                    <a:pt x="268" y="538"/>
                    <a:pt x="277" y="551"/>
                    <a:pt x="284" y="564"/>
                  </a:cubicBezTo>
                  <a:cubicBezTo>
                    <a:pt x="287" y="570"/>
                    <a:pt x="290" y="576"/>
                    <a:pt x="295" y="580"/>
                  </a:cubicBezTo>
                  <a:cubicBezTo>
                    <a:pt x="296" y="581"/>
                    <a:pt x="296" y="582"/>
                    <a:pt x="297" y="583"/>
                  </a:cubicBezTo>
                  <a:cubicBezTo>
                    <a:pt x="297" y="583"/>
                    <a:pt x="296" y="584"/>
                    <a:pt x="296" y="585"/>
                  </a:cubicBezTo>
                  <a:cubicBezTo>
                    <a:pt x="298" y="593"/>
                    <a:pt x="297" y="603"/>
                    <a:pt x="290" y="609"/>
                  </a:cubicBezTo>
                  <a:cubicBezTo>
                    <a:pt x="287" y="612"/>
                    <a:pt x="284" y="614"/>
                    <a:pt x="281" y="616"/>
                  </a:cubicBezTo>
                  <a:cubicBezTo>
                    <a:pt x="279" y="618"/>
                    <a:pt x="277" y="619"/>
                    <a:pt x="275" y="621"/>
                  </a:cubicBezTo>
                  <a:cubicBezTo>
                    <a:pt x="272" y="616"/>
                    <a:pt x="268" y="613"/>
                    <a:pt x="263" y="609"/>
                  </a:cubicBezTo>
                  <a:close/>
                  <a:moveTo>
                    <a:pt x="300" y="586"/>
                  </a:moveTo>
                  <a:cubicBezTo>
                    <a:pt x="300" y="586"/>
                    <a:pt x="300" y="587"/>
                    <a:pt x="301" y="587"/>
                  </a:cubicBezTo>
                  <a:cubicBezTo>
                    <a:pt x="303" y="592"/>
                    <a:pt x="304" y="598"/>
                    <a:pt x="301" y="604"/>
                  </a:cubicBezTo>
                  <a:cubicBezTo>
                    <a:pt x="299" y="610"/>
                    <a:pt x="295" y="614"/>
                    <a:pt x="290" y="618"/>
                  </a:cubicBezTo>
                  <a:cubicBezTo>
                    <a:pt x="289" y="619"/>
                    <a:pt x="290" y="620"/>
                    <a:pt x="290" y="619"/>
                  </a:cubicBezTo>
                  <a:cubicBezTo>
                    <a:pt x="300" y="617"/>
                    <a:pt x="306" y="602"/>
                    <a:pt x="305" y="591"/>
                  </a:cubicBezTo>
                  <a:cubicBezTo>
                    <a:pt x="306" y="593"/>
                    <a:pt x="308" y="595"/>
                    <a:pt x="309" y="598"/>
                  </a:cubicBezTo>
                  <a:cubicBezTo>
                    <a:pt x="311" y="600"/>
                    <a:pt x="313" y="602"/>
                    <a:pt x="315" y="605"/>
                  </a:cubicBezTo>
                  <a:cubicBezTo>
                    <a:pt x="314" y="614"/>
                    <a:pt x="307" y="621"/>
                    <a:pt x="299" y="623"/>
                  </a:cubicBezTo>
                  <a:cubicBezTo>
                    <a:pt x="293" y="624"/>
                    <a:pt x="284" y="624"/>
                    <a:pt x="279" y="622"/>
                  </a:cubicBezTo>
                  <a:cubicBezTo>
                    <a:pt x="282" y="620"/>
                    <a:pt x="285" y="619"/>
                    <a:pt x="288" y="616"/>
                  </a:cubicBezTo>
                  <a:cubicBezTo>
                    <a:pt x="291" y="614"/>
                    <a:pt x="295" y="610"/>
                    <a:pt x="297" y="606"/>
                  </a:cubicBezTo>
                  <a:cubicBezTo>
                    <a:pt x="300" y="600"/>
                    <a:pt x="301" y="593"/>
                    <a:pt x="300" y="586"/>
                  </a:cubicBezTo>
                  <a:close/>
                  <a:moveTo>
                    <a:pt x="390" y="734"/>
                  </a:moveTo>
                  <a:cubicBezTo>
                    <a:pt x="390" y="743"/>
                    <a:pt x="391" y="756"/>
                    <a:pt x="383" y="761"/>
                  </a:cubicBezTo>
                  <a:cubicBezTo>
                    <a:pt x="380" y="764"/>
                    <a:pt x="375" y="765"/>
                    <a:pt x="371" y="767"/>
                  </a:cubicBezTo>
                  <a:cubicBezTo>
                    <a:pt x="368" y="768"/>
                    <a:pt x="359" y="774"/>
                    <a:pt x="357" y="769"/>
                  </a:cubicBezTo>
                  <a:cubicBezTo>
                    <a:pt x="355" y="765"/>
                    <a:pt x="357" y="761"/>
                    <a:pt x="357" y="757"/>
                  </a:cubicBezTo>
                  <a:cubicBezTo>
                    <a:pt x="357" y="753"/>
                    <a:pt x="356" y="750"/>
                    <a:pt x="355" y="746"/>
                  </a:cubicBezTo>
                  <a:cubicBezTo>
                    <a:pt x="352" y="739"/>
                    <a:pt x="347" y="732"/>
                    <a:pt x="343" y="725"/>
                  </a:cubicBezTo>
                  <a:cubicBezTo>
                    <a:pt x="338" y="716"/>
                    <a:pt x="334" y="706"/>
                    <a:pt x="328" y="698"/>
                  </a:cubicBezTo>
                  <a:cubicBezTo>
                    <a:pt x="321" y="689"/>
                    <a:pt x="314" y="681"/>
                    <a:pt x="307" y="672"/>
                  </a:cubicBezTo>
                  <a:cubicBezTo>
                    <a:pt x="301" y="663"/>
                    <a:pt x="296" y="653"/>
                    <a:pt x="288" y="644"/>
                  </a:cubicBezTo>
                  <a:cubicBezTo>
                    <a:pt x="284" y="639"/>
                    <a:pt x="277" y="635"/>
                    <a:pt x="277" y="628"/>
                  </a:cubicBezTo>
                  <a:cubicBezTo>
                    <a:pt x="277" y="628"/>
                    <a:pt x="278" y="627"/>
                    <a:pt x="278" y="627"/>
                  </a:cubicBezTo>
                  <a:cubicBezTo>
                    <a:pt x="277" y="626"/>
                    <a:pt x="277" y="625"/>
                    <a:pt x="277" y="624"/>
                  </a:cubicBezTo>
                  <a:cubicBezTo>
                    <a:pt x="280" y="626"/>
                    <a:pt x="284" y="626"/>
                    <a:pt x="288" y="626"/>
                  </a:cubicBezTo>
                  <a:cubicBezTo>
                    <a:pt x="293" y="626"/>
                    <a:pt x="298" y="626"/>
                    <a:pt x="302" y="625"/>
                  </a:cubicBezTo>
                  <a:cubicBezTo>
                    <a:pt x="308" y="622"/>
                    <a:pt x="317" y="615"/>
                    <a:pt x="317" y="608"/>
                  </a:cubicBezTo>
                  <a:cubicBezTo>
                    <a:pt x="318" y="610"/>
                    <a:pt x="320" y="612"/>
                    <a:pt x="321" y="612"/>
                  </a:cubicBezTo>
                  <a:cubicBezTo>
                    <a:pt x="320" y="614"/>
                    <a:pt x="319" y="617"/>
                    <a:pt x="318" y="619"/>
                  </a:cubicBezTo>
                  <a:cubicBezTo>
                    <a:pt x="318" y="619"/>
                    <a:pt x="317" y="618"/>
                    <a:pt x="317" y="618"/>
                  </a:cubicBezTo>
                  <a:cubicBezTo>
                    <a:pt x="317" y="618"/>
                    <a:pt x="316" y="618"/>
                    <a:pt x="316" y="619"/>
                  </a:cubicBezTo>
                  <a:cubicBezTo>
                    <a:pt x="316" y="619"/>
                    <a:pt x="317" y="620"/>
                    <a:pt x="317" y="621"/>
                  </a:cubicBezTo>
                  <a:cubicBezTo>
                    <a:pt x="315" y="625"/>
                    <a:pt x="312" y="628"/>
                    <a:pt x="308" y="629"/>
                  </a:cubicBezTo>
                  <a:cubicBezTo>
                    <a:pt x="303" y="631"/>
                    <a:pt x="298" y="629"/>
                    <a:pt x="292" y="630"/>
                  </a:cubicBezTo>
                  <a:cubicBezTo>
                    <a:pt x="292" y="630"/>
                    <a:pt x="292" y="630"/>
                    <a:pt x="292" y="630"/>
                  </a:cubicBezTo>
                  <a:cubicBezTo>
                    <a:pt x="297" y="633"/>
                    <a:pt x="306" y="633"/>
                    <a:pt x="311" y="630"/>
                  </a:cubicBezTo>
                  <a:cubicBezTo>
                    <a:pt x="314" y="628"/>
                    <a:pt x="316" y="625"/>
                    <a:pt x="318" y="622"/>
                  </a:cubicBezTo>
                  <a:cubicBezTo>
                    <a:pt x="319" y="624"/>
                    <a:pt x="320" y="625"/>
                    <a:pt x="321" y="625"/>
                  </a:cubicBezTo>
                  <a:cubicBezTo>
                    <a:pt x="322" y="626"/>
                    <a:pt x="323" y="625"/>
                    <a:pt x="323" y="625"/>
                  </a:cubicBezTo>
                  <a:cubicBezTo>
                    <a:pt x="322" y="623"/>
                    <a:pt x="321" y="622"/>
                    <a:pt x="320" y="621"/>
                  </a:cubicBezTo>
                  <a:cubicBezTo>
                    <a:pt x="320" y="621"/>
                    <a:pt x="320" y="620"/>
                    <a:pt x="319" y="620"/>
                  </a:cubicBezTo>
                  <a:cubicBezTo>
                    <a:pt x="320" y="618"/>
                    <a:pt x="321" y="615"/>
                    <a:pt x="322" y="613"/>
                  </a:cubicBezTo>
                  <a:cubicBezTo>
                    <a:pt x="322" y="613"/>
                    <a:pt x="322" y="613"/>
                    <a:pt x="322" y="613"/>
                  </a:cubicBezTo>
                  <a:cubicBezTo>
                    <a:pt x="325" y="626"/>
                    <a:pt x="337" y="638"/>
                    <a:pt x="344" y="649"/>
                  </a:cubicBezTo>
                  <a:cubicBezTo>
                    <a:pt x="347" y="653"/>
                    <a:pt x="350" y="657"/>
                    <a:pt x="352" y="660"/>
                  </a:cubicBezTo>
                  <a:cubicBezTo>
                    <a:pt x="353" y="662"/>
                    <a:pt x="354" y="663"/>
                    <a:pt x="354" y="664"/>
                  </a:cubicBezTo>
                  <a:cubicBezTo>
                    <a:pt x="357" y="669"/>
                    <a:pt x="358" y="675"/>
                    <a:pt x="360" y="680"/>
                  </a:cubicBezTo>
                  <a:cubicBezTo>
                    <a:pt x="362" y="685"/>
                    <a:pt x="365" y="688"/>
                    <a:pt x="367" y="693"/>
                  </a:cubicBezTo>
                  <a:cubicBezTo>
                    <a:pt x="370" y="697"/>
                    <a:pt x="372" y="702"/>
                    <a:pt x="375" y="707"/>
                  </a:cubicBezTo>
                  <a:cubicBezTo>
                    <a:pt x="377" y="710"/>
                    <a:pt x="380" y="714"/>
                    <a:pt x="383" y="718"/>
                  </a:cubicBezTo>
                  <a:cubicBezTo>
                    <a:pt x="385" y="722"/>
                    <a:pt x="386" y="726"/>
                    <a:pt x="388" y="731"/>
                  </a:cubicBezTo>
                  <a:cubicBezTo>
                    <a:pt x="389" y="732"/>
                    <a:pt x="389" y="733"/>
                    <a:pt x="390" y="734"/>
                  </a:cubicBezTo>
                  <a:close/>
                  <a:moveTo>
                    <a:pt x="421" y="721"/>
                  </a:moveTo>
                  <a:cubicBezTo>
                    <a:pt x="421" y="721"/>
                    <a:pt x="421" y="721"/>
                    <a:pt x="421" y="721"/>
                  </a:cubicBezTo>
                  <a:cubicBezTo>
                    <a:pt x="416" y="728"/>
                    <a:pt x="406" y="731"/>
                    <a:pt x="398" y="727"/>
                  </a:cubicBezTo>
                  <a:cubicBezTo>
                    <a:pt x="392" y="723"/>
                    <a:pt x="388" y="718"/>
                    <a:pt x="385" y="712"/>
                  </a:cubicBezTo>
                  <a:cubicBezTo>
                    <a:pt x="380" y="702"/>
                    <a:pt x="376" y="693"/>
                    <a:pt x="371" y="683"/>
                  </a:cubicBezTo>
                  <a:cubicBezTo>
                    <a:pt x="371" y="685"/>
                    <a:pt x="372" y="686"/>
                    <a:pt x="373" y="686"/>
                  </a:cubicBezTo>
                  <a:cubicBezTo>
                    <a:pt x="374" y="686"/>
                    <a:pt x="374" y="686"/>
                    <a:pt x="374" y="686"/>
                  </a:cubicBezTo>
                  <a:cubicBezTo>
                    <a:pt x="373" y="682"/>
                    <a:pt x="372" y="678"/>
                    <a:pt x="369" y="676"/>
                  </a:cubicBezTo>
                  <a:cubicBezTo>
                    <a:pt x="368" y="675"/>
                    <a:pt x="368" y="676"/>
                    <a:pt x="368" y="676"/>
                  </a:cubicBezTo>
                  <a:cubicBezTo>
                    <a:pt x="368" y="677"/>
                    <a:pt x="368" y="679"/>
                    <a:pt x="369" y="680"/>
                  </a:cubicBezTo>
                  <a:cubicBezTo>
                    <a:pt x="368" y="679"/>
                    <a:pt x="367" y="678"/>
                    <a:pt x="367" y="676"/>
                  </a:cubicBezTo>
                  <a:cubicBezTo>
                    <a:pt x="360" y="665"/>
                    <a:pt x="353" y="653"/>
                    <a:pt x="344" y="642"/>
                  </a:cubicBezTo>
                  <a:cubicBezTo>
                    <a:pt x="337" y="632"/>
                    <a:pt x="330" y="621"/>
                    <a:pt x="323" y="610"/>
                  </a:cubicBezTo>
                  <a:cubicBezTo>
                    <a:pt x="323" y="609"/>
                    <a:pt x="323" y="609"/>
                    <a:pt x="322" y="610"/>
                  </a:cubicBezTo>
                  <a:cubicBezTo>
                    <a:pt x="320" y="608"/>
                    <a:pt x="317" y="603"/>
                    <a:pt x="316" y="601"/>
                  </a:cubicBezTo>
                  <a:cubicBezTo>
                    <a:pt x="314" y="598"/>
                    <a:pt x="312" y="594"/>
                    <a:pt x="309" y="591"/>
                  </a:cubicBezTo>
                  <a:cubicBezTo>
                    <a:pt x="306" y="587"/>
                    <a:pt x="302" y="583"/>
                    <a:pt x="298" y="579"/>
                  </a:cubicBezTo>
                  <a:cubicBezTo>
                    <a:pt x="294" y="575"/>
                    <a:pt x="291" y="570"/>
                    <a:pt x="288" y="564"/>
                  </a:cubicBezTo>
                  <a:cubicBezTo>
                    <a:pt x="282" y="554"/>
                    <a:pt x="275" y="544"/>
                    <a:pt x="268" y="534"/>
                  </a:cubicBezTo>
                  <a:cubicBezTo>
                    <a:pt x="265" y="529"/>
                    <a:pt x="262" y="525"/>
                    <a:pt x="258" y="520"/>
                  </a:cubicBezTo>
                  <a:cubicBezTo>
                    <a:pt x="254" y="516"/>
                    <a:pt x="249" y="513"/>
                    <a:pt x="246" y="508"/>
                  </a:cubicBezTo>
                  <a:cubicBezTo>
                    <a:pt x="242" y="503"/>
                    <a:pt x="237" y="496"/>
                    <a:pt x="239" y="490"/>
                  </a:cubicBezTo>
                  <a:cubicBezTo>
                    <a:pt x="241" y="485"/>
                    <a:pt x="244" y="479"/>
                    <a:pt x="249" y="477"/>
                  </a:cubicBezTo>
                  <a:cubicBezTo>
                    <a:pt x="254" y="474"/>
                    <a:pt x="256" y="485"/>
                    <a:pt x="258" y="488"/>
                  </a:cubicBezTo>
                  <a:cubicBezTo>
                    <a:pt x="260" y="493"/>
                    <a:pt x="264" y="499"/>
                    <a:pt x="267" y="503"/>
                  </a:cubicBezTo>
                  <a:cubicBezTo>
                    <a:pt x="275" y="514"/>
                    <a:pt x="283" y="523"/>
                    <a:pt x="290" y="534"/>
                  </a:cubicBezTo>
                  <a:cubicBezTo>
                    <a:pt x="294" y="539"/>
                    <a:pt x="298" y="544"/>
                    <a:pt x="300" y="549"/>
                  </a:cubicBezTo>
                  <a:cubicBezTo>
                    <a:pt x="303" y="554"/>
                    <a:pt x="304" y="560"/>
                    <a:pt x="307" y="564"/>
                  </a:cubicBezTo>
                  <a:cubicBezTo>
                    <a:pt x="307" y="565"/>
                    <a:pt x="308" y="565"/>
                    <a:pt x="308" y="564"/>
                  </a:cubicBezTo>
                  <a:cubicBezTo>
                    <a:pt x="310" y="570"/>
                    <a:pt x="313" y="575"/>
                    <a:pt x="316" y="580"/>
                  </a:cubicBezTo>
                  <a:cubicBezTo>
                    <a:pt x="313" y="583"/>
                    <a:pt x="318" y="586"/>
                    <a:pt x="319" y="589"/>
                  </a:cubicBezTo>
                  <a:cubicBezTo>
                    <a:pt x="322" y="596"/>
                    <a:pt x="324" y="603"/>
                    <a:pt x="331" y="607"/>
                  </a:cubicBezTo>
                  <a:cubicBezTo>
                    <a:pt x="332" y="608"/>
                    <a:pt x="333" y="606"/>
                    <a:pt x="332" y="605"/>
                  </a:cubicBezTo>
                  <a:cubicBezTo>
                    <a:pt x="327" y="600"/>
                    <a:pt x="325" y="595"/>
                    <a:pt x="322" y="589"/>
                  </a:cubicBezTo>
                  <a:cubicBezTo>
                    <a:pt x="322" y="588"/>
                    <a:pt x="321" y="586"/>
                    <a:pt x="320" y="585"/>
                  </a:cubicBezTo>
                  <a:cubicBezTo>
                    <a:pt x="320" y="585"/>
                    <a:pt x="318" y="582"/>
                    <a:pt x="318" y="582"/>
                  </a:cubicBezTo>
                  <a:cubicBezTo>
                    <a:pt x="322" y="582"/>
                    <a:pt x="325" y="578"/>
                    <a:pt x="328" y="576"/>
                  </a:cubicBezTo>
                  <a:cubicBezTo>
                    <a:pt x="333" y="571"/>
                    <a:pt x="338" y="577"/>
                    <a:pt x="341" y="580"/>
                  </a:cubicBezTo>
                  <a:cubicBezTo>
                    <a:pt x="342" y="580"/>
                    <a:pt x="342" y="580"/>
                    <a:pt x="343" y="580"/>
                  </a:cubicBezTo>
                  <a:cubicBezTo>
                    <a:pt x="343" y="583"/>
                    <a:pt x="344" y="585"/>
                    <a:pt x="345" y="587"/>
                  </a:cubicBezTo>
                  <a:cubicBezTo>
                    <a:pt x="346" y="592"/>
                    <a:pt x="346" y="598"/>
                    <a:pt x="346" y="603"/>
                  </a:cubicBezTo>
                  <a:cubicBezTo>
                    <a:pt x="346" y="603"/>
                    <a:pt x="346" y="603"/>
                    <a:pt x="346" y="604"/>
                  </a:cubicBezTo>
                  <a:cubicBezTo>
                    <a:pt x="344" y="606"/>
                    <a:pt x="343" y="608"/>
                    <a:pt x="343" y="611"/>
                  </a:cubicBezTo>
                  <a:cubicBezTo>
                    <a:pt x="343" y="611"/>
                    <a:pt x="343" y="611"/>
                    <a:pt x="343" y="611"/>
                  </a:cubicBezTo>
                  <a:cubicBezTo>
                    <a:pt x="346" y="607"/>
                    <a:pt x="350" y="604"/>
                    <a:pt x="353" y="601"/>
                  </a:cubicBezTo>
                  <a:cubicBezTo>
                    <a:pt x="355" y="600"/>
                    <a:pt x="357" y="598"/>
                    <a:pt x="359" y="596"/>
                  </a:cubicBezTo>
                  <a:cubicBezTo>
                    <a:pt x="358" y="597"/>
                    <a:pt x="357" y="599"/>
                    <a:pt x="356" y="600"/>
                  </a:cubicBezTo>
                  <a:cubicBezTo>
                    <a:pt x="354" y="602"/>
                    <a:pt x="351" y="604"/>
                    <a:pt x="350" y="606"/>
                  </a:cubicBezTo>
                  <a:cubicBezTo>
                    <a:pt x="350" y="607"/>
                    <a:pt x="351" y="607"/>
                    <a:pt x="351" y="607"/>
                  </a:cubicBezTo>
                  <a:cubicBezTo>
                    <a:pt x="355" y="606"/>
                    <a:pt x="358" y="602"/>
                    <a:pt x="360" y="599"/>
                  </a:cubicBezTo>
                  <a:cubicBezTo>
                    <a:pt x="362" y="597"/>
                    <a:pt x="363" y="594"/>
                    <a:pt x="363" y="592"/>
                  </a:cubicBezTo>
                  <a:cubicBezTo>
                    <a:pt x="363" y="592"/>
                    <a:pt x="363" y="591"/>
                    <a:pt x="363" y="591"/>
                  </a:cubicBezTo>
                  <a:cubicBezTo>
                    <a:pt x="365" y="589"/>
                    <a:pt x="367" y="587"/>
                    <a:pt x="368" y="585"/>
                  </a:cubicBezTo>
                  <a:cubicBezTo>
                    <a:pt x="375" y="593"/>
                    <a:pt x="370" y="602"/>
                    <a:pt x="361" y="606"/>
                  </a:cubicBezTo>
                  <a:cubicBezTo>
                    <a:pt x="360" y="607"/>
                    <a:pt x="359" y="607"/>
                    <a:pt x="358" y="608"/>
                  </a:cubicBezTo>
                  <a:cubicBezTo>
                    <a:pt x="360" y="607"/>
                    <a:pt x="361" y="605"/>
                    <a:pt x="363" y="604"/>
                  </a:cubicBezTo>
                  <a:cubicBezTo>
                    <a:pt x="363" y="603"/>
                    <a:pt x="362" y="602"/>
                    <a:pt x="362" y="603"/>
                  </a:cubicBezTo>
                  <a:cubicBezTo>
                    <a:pt x="359" y="605"/>
                    <a:pt x="355" y="606"/>
                    <a:pt x="353" y="609"/>
                  </a:cubicBezTo>
                  <a:cubicBezTo>
                    <a:pt x="353" y="610"/>
                    <a:pt x="353" y="610"/>
                    <a:pt x="354" y="610"/>
                  </a:cubicBezTo>
                  <a:cubicBezTo>
                    <a:pt x="349" y="612"/>
                    <a:pt x="345" y="613"/>
                    <a:pt x="340" y="610"/>
                  </a:cubicBezTo>
                  <a:cubicBezTo>
                    <a:pt x="339" y="609"/>
                    <a:pt x="337" y="611"/>
                    <a:pt x="338" y="613"/>
                  </a:cubicBezTo>
                  <a:cubicBezTo>
                    <a:pt x="346" y="620"/>
                    <a:pt x="360" y="612"/>
                    <a:pt x="367" y="607"/>
                  </a:cubicBezTo>
                  <a:cubicBezTo>
                    <a:pt x="370" y="605"/>
                    <a:pt x="372" y="603"/>
                    <a:pt x="373" y="600"/>
                  </a:cubicBezTo>
                  <a:cubicBezTo>
                    <a:pt x="376" y="604"/>
                    <a:pt x="379" y="608"/>
                    <a:pt x="381" y="612"/>
                  </a:cubicBezTo>
                  <a:cubicBezTo>
                    <a:pt x="387" y="624"/>
                    <a:pt x="391" y="635"/>
                    <a:pt x="396" y="647"/>
                  </a:cubicBezTo>
                  <a:cubicBezTo>
                    <a:pt x="401" y="658"/>
                    <a:pt x="406" y="670"/>
                    <a:pt x="413" y="681"/>
                  </a:cubicBezTo>
                  <a:cubicBezTo>
                    <a:pt x="415" y="684"/>
                    <a:pt x="417" y="687"/>
                    <a:pt x="420" y="691"/>
                  </a:cubicBezTo>
                  <a:cubicBezTo>
                    <a:pt x="420" y="691"/>
                    <a:pt x="420" y="691"/>
                    <a:pt x="420" y="691"/>
                  </a:cubicBezTo>
                  <a:cubicBezTo>
                    <a:pt x="420" y="693"/>
                    <a:pt x="421" y="695"/>
                    <a:pt x="422" y="697"/>
                  </a:cubicBezTo>
                  <a:cubicBezTo>
                    <a:pt x="423" y="698"/>
                    <a:pt x="424" y="701"/>
                    <a:pt x="423" y="703"/>
                  </a:cubicBezTo>
                  <a:cubicBezTo>
                    <a:pt x="423" y="703"/>
                    <a:pt x="423" y="703"/>
                    <a:pt x="424" y="703"/>
                  </a:cubicBezTo>
                  <a:cubicBezTo>
                    <a:pt x="425" y="703"/>
                    <a:pt x="426" y="701"/>
                    <a:pt x="425" y="699"/>
                  </a:cubicBezTo>
                  <a:cubicBezTo>
                    <a:pt x="426" y="700"/>
                    <a:pt x="426" y="701"/>
                    <a:pt x="426" y="702"/>
                  </a:cubicBezTo>
                  <a:cubicBezTo>
                    <a:pt x="426" y="703"/>
                    <a:pt x="426" y="704"/>
                    <a:pt x="427" y="704"/>
                  </a:cubicBezTo>
                  <a:cubicBezTo>
                    <a:pt x="426" y="706"/>
                    <a:pt x="425" y="707"/>
                    <a:pt x="425" y="709"/>
                  </a:cubicBezTo>
                  <a:cubicBezTo>
                    <a:pt x="423" y="713"/>
                    <a:pt x="422" y="717"/>
                    <a:pt x="421" y="721"/>
                  </a:cubicBezTo>
                  <a:close/>
                  <a:moveTo>
                    <a:pt x="468" y="722"/>
                  </a:moveTo>
                  <a:cubicBezTo>
                    <a:pt x="467" y="726"/>
                    <a:pt x="465" y="730"/>
                    <a:pt x="464" y="734"/>
                  </a:cubicBezTo>
                  <a:cubicBezTo>
                    <a:pt x="459" y="741"/>
                    <a:pt x="449" y="744"/>
                    <a:pt x="441" y="742"/>
                  </a:cubicBezTo>
                  <a:cubicBezTo>
                    <a:pt x="435" y="742"/>
                    <a:pt x="429" y="739"/>
                    <a:pt x="426" y="734"/>
                  </a:cubicBezTo>
                  <a:cubicBezTo>
                    <a:pt x="423" y="728"/>
                    <a:pt x="425" y="720"/>
                    <a:pt x="427" y="713"/>
                  </a:cubicBezTo>
                  <a:cubicBezTo>
                    <a:pt x="430" y="706"/>
                    <a:pt x="434" y="699"/>
                    <a:pt x="436" y="691"/>
                  </a:cubicBezTo>
                  <a:cubicBezTo>
                    <a:pt x="439" y="683"/>
                    <a:pt x="442" y="674"/>
                    <a:pt x="444" y="666"/>
                  </a:cubicBezTo>
                  <a:cubicBezTo>
                    <a:pt x="446" y="657"/>
                    <a:pt x="449" y="649"/>
                    <a:pt x="449" y="640"/>
                  </a:cubicBezTo>
                  <a:cubicBezTo>
                    <a:pt x="449" y="634"/>
                    <a:pt x="448" y="627"/>
                    <a:pt x="447" y="621"/>
                  </a:cubicBezTo>
                  <a:cubicBezTo>
                    <a:pt x="448" y="621"/>
                    <a:pt x="448" y="621"/>
                    <a:pt x="448" y="621"/>
                  </a:cubicBezTo>
                  <a:cubicBezTo>
                    <a:pt x="455" y="622"/>
                    <a:pt x="459" y="627"/>
                    <a:pt x="465" y="631"/>
                  </a:cubicBezTo>
                  <a:cubicBezTo>
                    <a:pt x="470" y="633"/>
                    <a:pt x="475" y="635"/>
                    <a:pt x="480" y="637"/>
                  </a:cubicBezTo>
                  <a:cubicBezTo>
                    <a:pt x="485" y="639"/>
                    <a:pt x="490" y="641"/>
                    <a:pt x="496" y="642"/>
                  </a:cubicBezTo>
                  <a:cubicBezTo>
                    <a:pt x="493" y="644"/>
                    <a:pt x="491" y="648"/>
                    <a:pt x="490" y="650"/>
                  </a:cubicBezTo>
                  <a:cubicBezTo>
                    <a:pt x="486" y="657"/>
                    <a:pt x="484" y="664"/>
                    <a:pt x="482" y="672"/>
                  </a:cubicBezTo>
                  <a:cubicBezTo>
                    <a:pt x="479" y="684"/>
                    <a:pt x="476" y="695"/>
                    <a:pt x="472" y="707"/>
                  </a:cubicBezTo>
                  <a:cubicBezTo>
                    <a:pt x="470" y="712"/>
                    <a:pt x="469" y="716"/>
                    <a:pt x="468" y="722"/>
                  </a:cubicBezTo>
                  <a:close/>
                  <a:moveTo>
                    <a:pt x="641" y="696"/>
                  </a:moveTo>
                  <a:cubicBezTo>
                    <a:pt x="632" y="703"/>
                    <a:pt x="622" y="708"/>
                    <a:pt x="613" y="714"/>
                  </a:cubicBezTo>
                  <a:cubicBezTo>
                    <a:pt x="594" y="725"/>
                    <a:pt x="577" y="737"/>
                    <a:pt x="559" y="748"/>
                  </a:cubicBezTo>
                  <a:cubicBezTo>
                    <a:pt x="541" y="760"/>
                    <a:pt x="523" y="773"/>
                    <a:pt x="505" y="785"/>
                  </a:cubicBezTo>
                  <a:cubicBezTo>
                    <a:pt x="490" y="795"/>
                    <a:pt x="474" y="803"/>
                    <a:pt x="458" y="811"/>
                  </a:cubicBezTo>
                  <a:cubicBezTo>
                    <a:pt x="459" y="789"/>
                    <a:pt x="468" y="767"/>
                    <a:pt x="466" y="745"/>
                  </a:cubicBezTo>
                  <a:cubicBezTo>
                    <a:pt x="467" y="744"/>
                    <a:pt x="469" y="742"/>
                    <a:pt x="470" y="740"/>
                  </a:cubicBezTo>
                  <a:cubicBezTo>
                    <a:pt x="474" y="733"/>
                    <a:pt x="475" y="722"/>
                    <a:pt x="473" y="714"/>
                  </a:cubicBezTo>
                  <a:cubicBezTo>
                    <a:pt x="476" y="703"/>
                    <a:pt x="481" y="691"/>
                    <a:pt x="484" y="680"/>
                  </a:cubicBezTo>
                  <a:cubicBezTo>
                    <a:pt x="486" y="673"/>
                    <a:pt x="487" y="666"/>
                    <a:pt x="489" y="659"/>
                  </a:cubicBezTo>
                  <a:cubicBezTo>
                    <a:pt x="491" y="655"/>
                    <a:pt x="492" y="651"/>
                    <a:pt x="495" y="648"/>
                  </a:cubicBezTo>
                  <a:cubicBezTo>
                    <a:pt x="497" y="645"/>
                    <a:pt x="498" y="644"/>
                    <a:pt x="501" y="643"/>
                  </a:cubicBezTo>
                  <a:cubicBezTo>
                    <a:pt x="504" y="643"/>
                    <a:pt x="508" y="642"/>
                    <a:pt x="511" y="640"/>
                  </a:cubicBezTo>
                  <a:cubicBezTo>
                    <a:pt x="516" y="638"/>
                    <a:pt x="521" y="631"/>
                    <a:pt x="519" y="625"/>
                  </a:cubicBezTo>
                  <a:cubicBezTo>
                    <a:pt x="520" y="625"/>
                    <a:pt x="521" y="625"/>
                    <a:pt x="522" y="625"/>
                  </a:cubicBezTo>
                  <a:cubicBezTo>
                    <a:pt x="527" y="624"/>
                    <a:pt x="529" y="615"/>
                    <a:pt x="530" y="611"/>
                  </a:cubicBezTo>
                  <a:cubicBezTo>
                    <a:pt x="534" y="600"/>
                    <a:pt x="541" y="593"/>
                    <a:pt x="550" y="586"/>
                  </a:cubicBezTo>
                  <a:cubicBezTo>
                    <a:pt x="558" y="578"/>
                    <a:pt x="566" y="569"/>
                    <a:pt x="574" y="560"/>
                  </a:cubicBezTo>
                  <a:cubicBezTo>
                    <a:pt x="581" y="552"/>
                    <a:pt x="590" y="545"/>
                    <a:pt x="598" y="537"/>
                  </a:cubicBezTo>
                  <a:cubicBezTo>
                    <a:pt x="605" y="530"/>
                    <a:pt x="612" y="523"/>
                    <a:pt x="618" y="515"/>
                  </a:cubicBezTo>
                  <a:cubicBezTo>
                    <a:pt x="619" y="514"/>
                    <a:pt x="623" y="508"/>
                    <a:pt x="625" y="505"/>
                  </a:cubicBezTo>
                  <a:cubicBezTo>
                    <a:pt x="628" y="504"/>
                    <a:pt x="630" y="504"/>
                    <a:pt x="633" y="503"/>
                  </a:cubicBezTo>
                  <a:cubicBezTo>
                    <a:pt x="640" y="501"/>
                    <a:pt x="646" y="498"/>
                    <a:pt x="653" y="496"/>
                  </a:cubicBezTo>
                  <a:cubicBezTo>
                    <a:pt x="665" y="491"/>
                    <a:pt x="678" y="486"/>
                    <a:pt x="690" y="480"/>
                  </a:cubicBezTo>
                  <a:cubicBezTo>
                    <a:pt x="696" y="477"/>
                    <a:pt x="703" y="473"/>
                    <a:pt x="708" y="467"/>
                  </a:cubicBezTo>
                  <a:cubicBezTo>
                    <a:pt x="708" y="472"/>
                    <a:pt x="709" y="476"/>
                    <a:pt x="710" y="480"/>
                  </a:cubicBezTo>
                  <a:cubicBezTo>
                    <a:pt x="712" y="487"/>
                    <a:pt x="713" y="493"/>
                    <a:pt x="715" y="500"/>
                  </a:cubicBezTo>
                  <a:cubicBezTo>
                    <a:pt x="718" y="512"/>
                    <a:pt x="722" y="524"/>
                    <a:pt x="727" y="536"/>
                  </a:cubicBezTo>
                  <a:cubicBezTo>
                    <a:pt x="729" y="540"/>
                    <a:pt x="731" y="544"/>
                    <a:pt x="734" y="548"/>
                  </a:cubicBezTo>
                  <a:cubicBezTo>
                    <a:pt x="727" y="552"/>
                    <a:pt x="723" y="566"/>
                    <a:pt x="721" y="572"/>
                  </a:cubicBezTo>
                  <a:cubicBezTo>
                    <a:pt x="715" y="588"/>
                    <a:pt x="708" y="604"/>
                    <a:pt x="704" y="621"/>
                  </a:cubicBezTo>
                  <a:cubicBezTo>
                    <a:pt x="702" y="628"/>
                    <a:pt x="701" y="635"/>
                    <a:pt x="699" y="641"/>
                  </a:cubicBezTo>
                  <a:cubicBezTo>
                    <a:pt x="699" y="641"/>
                    <a:pt x="698" y="641"/>
                    <a:pt x="698" y="641"/>
                  </a:cubicBezTo>
                  <a:cubicBezTo>
                    <a:pt x="686" y="644"/>
                    <a:pt x="678" y="657"/>
                    <a:pt x="678" y="669"/>
                  </a:cubicBezTo>
                  <a:cubicBezTo>
                    <a:pt x="678" y="669"/>
                    <a:pt x="677" y="669"/>
                    <a:pt x="677" y="669"/>
                  </a:cubicBezTo>
                  <a:cubicBezTo>
                    <a:pt x="672" y="671"/>
                    <a:pt x="666" y="675"/>
                    <a:pt x="662" y="680"/>
                  </a:cubicBezTo>
                  <a:cubicBezTo>
                    <a:pt x="654" y="684"/>
                    <a:pt x="648" y="691"/>
                    <a:pt x="641" y="696"/>
                  </a:cubicBezTo>
                  <a:close/>
                  <a:moveTo>
                    <a:pt x="695" y="680"/>
                  </a:moveTo>
                  <a:cubicBezTo>
                    <a:pt x="690" y="676"/>
                    <a:pt x="687" y="671"/>
                    <a:pt x="688" y="664"/>
                  </a:cubicBezTo>
                  <a:cubicBezTo>
                    <a:pt x="688" y="657"/>
                    <a:pt x="692" y="652"/>
                    <a:pt x="697" y="648"/>
                  </a:cubicBezTo>
                  <a:cubicBezTo>
                    <a:pt x="695" y="652"/>
                    <a:pt x="694" y="657"/>
                    <a:pt x="693" y="662"/>
                  </a:cubicBezTo>
                  <a:cubicBezTo>
                    <a:pt x="692" y="668"/>
                    <a:pt x="692" y="674"/>
                    <a:pt x="695" y="680"/>
                  </a:cubicBezTo>
                  <a:close/>
                  <a:moveTo>
                    <a:pt x="698" y="685"/>
                  </a:moveTo>
                  <a:cubicBezTo>
                    <a:pt x="698" y="685"/>
                    <a:pt x="698" y="685"/>
                    <a:pt x="698" y="685"/>
                  </a:cubicBezTo>
                  <a:cubicBezTo>
                    <a:pt x="698" y="685"/>
                    <a:pt x="698" y="685"/>
                    <a:pt x="698" y="685"/>
                  </a:cubicBezTo>
                  <a:cubicBezTo>
                    <a:pt x="698" y="686"/>
                    <a:pt x="698" y="686"/>
                    <a:pt x="697" y="687"/>
                  </a:cubicBezTo>
                  <a:cubicBezTo>
                    <a:pt x="697" y="687"/>
                    <a:pt x="697" y="687"/>
                    <a:pt x="697" y="687"/>
                  </a:cubicBezTo>
                  <a:cubicBezTo>
                    <a:pt x="686" y="688"/>
                    <a:pt x="681" y="677"/>
                    <a:pt x="681" y="668"/>
                  </a:cubicBezTo>
                  <a:cubicBezTo>
                    <a:pt x="681" y="663"/>
                    <a:pt x="683" y="658"/>
                    <a:pt x="685" y="654"/>
                  </a:cubicBezTo>
                  <a:cubicBezTo>
                    <a:pt x="687" y="652"/>
                    <a:pt x="689" y="649"/>
                    <a:pt x="691" y="648"/>
                  </a:cubicBezTo>
                  <a:cubicBezTo>
                    <a:pt x="693" y="646"/>
                    <a:pt x="696" y="644"/>
                    <a:pt x="698" y="643"/>
                  </a:cubicBezTo>
                  <a:cubicBezTo>
                    <a:pt x="698" y="643"/>
                    <a:pt x="698" y="644"/>
                    <a:pt x="698" y="644"/>
                  </a:cubicBezTo>
                  <a:cubicBezTo>
                    <a:pt x="698" y="644"/>
                    <a:pt x="698" y="644"/>
                    <a:pt x="697" y="644"/>
                  </a:cubicBezTo>
                  <a:cubicBezTo>
                    <a:pt x="682" y="651"/>
                    <a:pt x="679" y="679"/>
                    <a:pt x="698" y="685"/>
                  </a:cubicBezTo>
                  <a:close/>
                  <a:moveTo>
                    <a:pt x="692" y="713"/>
                  </a:moveTo>
                  <a:cubicBezTo>
                    <a:pt x="685" y="716"/>
                    <a:pt x="675" y="721"/>
                    <a:pt x="668" y="716"/>
                  </a:cubicBezTo>
                  <a:cubicBezTo>
                    <a:pt x="650" y="704"/>
                    <a:pt x="661" y="679"/>
                    <a:pt x="678" y="673"/>
                  </a:cubicBezTo>
                  <a:cubicBezTo>
                    <a:pt x="679" y="683"/>
                    <a:pt x="686" y="692"/>
                    <a:pt x="697" y="690"/>
                  </a:cubicBezTo>
                  <a:cubicBezTo>
                    <a:pt x="697" y="695"/>
                    <a:pt x="699" y="701"/>
                    <a:pt x="701" y="704"/>
                  </a:cubicBezTo>
                  <a:cubicBezTo>
                    <a:pt x="703" y="706"/>
                    <a:pt x="704" y="708"/>
                    <a:pt x="706" y="709"/>
                  </a:cubicBezTo>
                  <a:cubicBezTo>
                    <a:pt x="701" y="709"/>
                    <a:pt x="695" y="712"/>
                    <a:pt x="692" y="713"/>
                  </a:cubicBezTo>
                  <a:close/>
                  <a:moveTo>
                    <a:pt x="704" y="702"/>
                  </a:moveTo>
                  <a:cubicBezTo>
                    <a:pt x="704" y="702"/>
                    <a:pt x="704" y="702"/>
                    <a:pt x="704" y="701"/>
                  </a:cubicBezTo>
                  <a:cubicBezTo>
                    <a:pt x="702" y="698"/>
                    <a:pt x="701" y="695"/>
                    <a:pt x="701" y="691"/>
                  </a:cubicBezTo>
                  <a:cubicBezTo>
                    <a:pt x="701" y="690"/>
                    <a:pt x="701" y="689"/>
                    <a:pt x="701" y="687"/>
                  </a:cubicBezTo>
                  <a:cubicBezTo>
                    <a:pt x="702" y="688"/>
                    <a:pt x="702" y="688"/>
                    <a:pt x="703" y="689"/>
                  </a:cubicBezTo>
                  <a:cubicBezTo>
                    <a:pt x="702" y="693"/>
                    <a:pt x="702" y="699"/>
                    <a:pt x="704" y="702"/>
                  </a:cubicBezTo>
                  <a:close/>
                  <a:moveTo>
                    <a:pt x="706" y="685"/>
                  </a:moveTo>
                  <a:cubicBezTo>
                    <a:pt x="700" y="687"/>
                    <a:pt x="696" y="674"/>
                    <a:pt x="696" y="669"/>
                  </a:cubicBezTo>
                  <a:cubicBezTo>
                    <a:pt x="696" y="664"/>
                    <a:pt x="697" y="659"/>
                    <a:pt x="698" y="654"/>
                  </a:cubicBezTo>
                  <a:cubicBezTo>
                    <a:pt x="702" y="642"/>
                    <a:pt x="705" y="629"/>
                    <a:pt x="708" y="616"/>
                  </a:cubicBezTo>
                  <a:cubicBezTo>
                    <a:pt x="712" y="602"/>
                    <a:pt x="718" y="588"/>
                    <a:pt x="723" y="574"/>
                  </a:cubicBezTo>
                  <a:cubicBezTo>
                    <a:pt x="725" y="569"/>
                    <a:pt x="727" y="564"/>
                    <a:pt x="729" y="559"/>
                  </a:cubicBezTo>
                  <a:cubicBezTo>
                    <a:pt x="731" y="556"/>
                    <a:pt x="733" y="553"/>
                    <a:pt x="735" y="551"/>
                  </a:cubicBezTo>
                  <a:cubicBezTo>
                    <a:pt x="736" y="551"/>
                    <a:pt x="736" y="552"/>
                    <a:pt x="737" y="553"/>
                  </a:cubicBezTo>
                  <a:cubicBezTo>
                    <a:pt x="731" y="556"/>
                    <a:pt x="731" y="564"/>
                    <a:pt x="728" y="569"/>
                  </a:cubicBezTo>
                  <a:cubicBezTo>
                    <a:pt x="726" y="574"/>
                    <a:pt x="724" y="580"/>
                    <a:pt x="724" y="586"/>
                  </a:cubicBezTo>
                  <a:cubicBezTo>
                    <a:pt x="724" y="586"/>
                    <a:pt x="724" y="587"/>
                    <a:pt x="724" y="586"/>
                  </a:cubicBezTo>
                  <a:cubicBezTo>
                    <a:pt x="726" y="581"/>
                    <a:pt x="728" y="576"/>
                    <a:pt x="729" y="570"/>
                  </a:cubicBezTo>
                  <a:cubicBezTo>
                    <a:pt x="730" y="566"/>
                    <a:pt x="732" y="563"/>
                    <a:pt x="734" y="559"/>
                  </a:cubicBezTo>
                  <a:cubicBezTo>
                    <a:pt x="735" y="558"/>
                    <a:pt x="736" y="555"/>
                    <a:pt x="737" y="554"/>
                  </a:cubicBezTo>
                  <a:cubicBezTo>
                    <a:pt x="741" y="559"/>
                    <a:pt x="745" y="565"/>
                    <a:pt x="750" y="570"/>
                  </a:cubicBezTo>
                  <a:cubicBezTo>
                    <a:pt x="748" y="571"/>
                    <a:pt x="746" y="578"/>
                    <a:pt x="746" y="579"/>
                  </a:cubicBezTo>
                  <a:cubicBezTo>
                    <a:pt x="743" y="585"/>
                    <a:pt x="740" y="591"/>
                    <a:pt x="736" y="598"/>
                  </a:cubicBezTo>
                  <a:cubicBezTo>
                    <a:pt x="733" y="605"/>
                    <a:pt x="729" y="612"/>
                    <a:pt x="726" y="619"/>
                  </a:cubicBezTo>
                  <a:cubicBezTo>
                    <a:pt x="722" y="627"/>
                    <a:pt x="717" y="634"/>
                    <a:pt x="712" y="642"/>
                  </a:cubicBezTo>
                  <a:cubicBezTo>
                    <a:pt x="711" y="642"/>
                    <a:pt x="712" y="643"/>
                    <a:pt x="712" y="643"/>
                  </a:cubicBezTo>
                  <a:cubicBezTo>
                    <a:pt x="708" y="648"/>
                    <a:pt x="707" y="654"/>
                    <a:pt x="708" y="660"/>
                  </a:cubicBezTo>
                  <a:cubicBezTo>
                    <a:pt x="709" y="663"/>
                    <a:pt x="711" y="666"/>
                    <a:pt x="714" y="668"/>
                  </a:cubicBezTo>
                  <a:cubicBezTo>
                    <a:pt x="716" y="670"/>
                    <a:pt x="720" y="671"/>
                    <a:pt x="722" y="671"/>
                  </a:cubicBezTo>
                  <a:cubicBezTo>
                    <a:pt x="723" y="671"/>
                    <a:pt x="723" y="671"/>
                    <a:pt x="723" y="670"/>
                  </a:cubicBezTo>
                  <a:cubicBezTo>
                    <a:pt x="720" y="673"/>
                    <a:pt x="717" y="677"/>
                    <a:pt x="714" y="680"/>
                  </a:cubicBezTo>
                  <a:cubicBezTo>
                    <a:pt x="713" y="681"/>
                    <a:pt x="712" y="682"/>
                    <a:pt x="711" y="683"/>
                  </a:cubicBezTo>
                  <a:cubicBezTo>
                    <a:pt x="711" y="683"/>
                    <a:pt x="711" y="683"/>
                    <a:pt x="710" y="683"/>
                  </a:cubicBezTo>
                  <a:cubicBezTo>
                    <a:pt x="705" y="682"/>
                    <a:pt x="702" y="673"/>
                    <a:pt x="702" y="668"/>
                  </a:cubicBezTo>
                  <a:cubicBezTo>
                    <a:pt x="702" y="667"/>
                    <a:pt x="701" y="667"/>
                    <a:pt x="701" y="668"/>
                  </a:cubicBezTo>
                  <a:cubicBezTo>
                    <a:pt x="700" y="674"/>
                    <a:pt x="701" y="681"/>
                    <a:pt x="706" y="685"/>
                  </a:cubicBezTo>
                  <a:close/>
                  <a:moveTo>
                    <a:pt x="789" y="596"/>
                  </a:moveTo>
                  <a:cubicBezTo>
                    <a:pt x="778" y="622"/>
                    <a:pt x="756" y="644"/>
                    <a:pt x="733" y="660"/>
                  </a:cubicBezTo>
                  <a:cubicBezTo>
                    <a:pt x="734" y="658"/>
                    <a:pt x="734" y="655"/>
                    <a:pt x="736" y="653"/>
                  </a:cubicBezTo>
                  <a:cubicBezTo>
                    <a:pt x="738" y="649"/>
                    <a:pt x="741" y="646"/>
                    <a:pt x="744" y="643"/>
                  </a:cubicBezTo>
                  <a:cubicBezTo>
                    <a:pt x="749" y="637"/>
                    <a:pt x="753" y="631"/>
                    <a:pt x="758" y="625"/>
                  </a:cubicBezTo>
                  <a:cubicBezTo>
                    <a:pt x="762" y="618"/>
                    <a:pt x="767" y="610"/>
                    <a:pt x="772" y="604"/>
                  </a:cubicBezTo>
                  <a:cubicBezTo>
                    <a:pt x="775" y="600"/>
                    <a:pt x="779" y="596"/>
                    <a:pt x="779" y="591"/>
                  </a:cubicBezTo>
                  <a:cubicBezTo>
                    <a:pt x="782" y="593"/>
                    <a:pt x="786" y="595"/>
                    <a:pt x="789" y="596"/>
                  </a:cubicBezTo>
                  <a:cubicBezTo>
                    <a:pt x="789" y="596"/>
                    <a:pt x="789" y="596"/>
                    <a:pt x="789" y="596"/>
                  </a:cubicBezTo>
                  <a:close/>
                  <a:moveTo>
                    <a:pt x="792" y="597"/>
                  </a:moveTo>
                  <a:cubicBezTo>
                    <a:pt x="794" y="598"/>
                    <a:pt x="795" y="598"/>
                    <a:pt x="797" y="599"/>
                  </a:cubicBezTo>
                  <a:cubicBezTo>
                    <a:pt x="794" y="610"/>
                    <a:pt x="784" y="618"/>
                    <a:pt x="776" y="625"/>
                  </a:cubicBezTo>
                  <a:cubicBezTo>
                    <a:pt x="775" y="626"/>
                    <a:pt x="775" y="626"/>
                    <a:pt x="774" y="627"/>
                  </a:cubicBezTo>
                  <a:cubicBezTo>
                    <a:pt x="781" y="618"/>
                    <a:pt x="788" y="608"/>
                    <a:pt x="792" y="597"/>
                  </a:cubicBezTo>
                  <a:close/>
                  <a:moveTo>
                    <a:pt x="777" y="590"/>
                  </a:moveTo>
                  <a:cubicBezTo>
                    <a:pt x="776" y="596"/>
                    <a:pt x="769" y="603"/>
                    <a:pt x="765" y="608"/>
                  </a:cubicBezTo>
                  <a:cubicBezTo>
                    <a:pt x="761" y="615"/>
                    <a:pt x="756" y="621"/>
                    <a:pt x="751" y="628"/>
                  </a:cubicBezTo>
                  <a:cubicBezTo>
                    <a:pt x="746" y="634"/>
                    <a:pt x="741" y="640"/>
                    <a:pt x="736" y="647"/>
                  </a:cubicBezTo>
                  <a:cubicBezTo>
                    <a:pt x="732" y="652"/>
                    <a:pt x="730" y="658"/>
                    <a:pt x="727" y="664"/>
                  </a:cubicBezTo>
                  <a:cubicBezTo>
                    <a:pt x="727" y="664"/>
                    <a:pt x="727" y="664"/>
                    <a:pt x="727" y="664"/>
                  </a:cubicBezTo>
                  <a:cubicBezTo>
                    <a:pt x="726" y="665"/>
                    <a:pt x="724" y="667"/>
                    <a:pt x="722" y="667"/>
                  </a:cubicBezTo>
                  <a:cubicBezTo>
                    <a:pt x="720" y="666"/>
                    <a:pt x="717" y="666"/>
                    <a:pt x="715" y="665"/>
                  </a:cubicBezTo>
                  <a:cubicBezTo>
                    <a:pt x="713" y="663"/>
                    <a:pt x="712" y="660"/>
                    <a:pt x="712" y="657"/>
                  </a:cubicBezTo>
                  <a:cubicBezTo>
                    <a:pt x="711" y="653"/>
                    <a:pt x="713" y="648"/>
                    <a:pt x="714" y="644"/>
                  </a:cubicBezTo>
                  <a:cubicBezTo>
                    <a:pt x="724" y="634"/>
                    <a:pt x="732" y="623"/>
                    <a:pt x="740" y="611"/>
                  </a:cubicBezTo>
                  <a:cubicBezTo>
                    <a:pt x="744" y="605"/>
                    <a:pt x="748" y="599"/>
                    <a:pt x="752" y="593"/>
                  </a:cubicBezTo>
                  <a:cubicBezTo>
                    <a:pt x="756" y="589"/>
                    <a:pt x="760" y="585"/>
                    <a:pt x="762" y="580"/>
                  </a:cubicBezTo>
                  <a:cubicBezTo>
                    <a:pt x="765" y="582"/>
                    <a:pt x="768" y="584"/>
                    <a:pt x="772" y="586"/>
                  </a:cubicBezTo>
                  <a:cubicBezTo>
                    <a:pt x="773" y="587"/>
                    <a:pt x="775" y="588"/>
                    <a:pt x="777" y="589"/>
                  </a:cubicBezTo>
                  <a:cubicBezTo>
                    <a:pt x="777" y="589"/>
                    <a:pt x="777" y="589"/>
                    <a:pt x="777" y="590"/>
                  </a:cubicBezTo>
                  <a:close/>
                  <a:moveTo>
                    <a:pt x="749" y="591"/>
                  </a:moveTo>
                  <a:cubicBezTo>
                    <a:pt x="745" y="597"/>
                    <a:pt x="741" y="603"/>
                    <a:pt x="737" y="610"/>
                  </a:cubicBezTo>
                  <a:cubicBezTo>
                    <a:pt x="734" y="614"/>
                    <a:pt x="731" y="619"/>
                    <a:pt x="728" y="623"/>
                  </a:cubicBezTo>
                  <a:cubicBezTo>
                    <a:pt x="728" y="622"/>
                    <a:pt x="729" y="621"/>
                    <a:pt x="729" y="621"/>
                  </a:cubicBezTo>
                  <a:cubicBezTo>
                    <a:pt x="732" y="614"/>
                    <a:pt x="735" y="606"/>
                    <a:pt x="739" y="600"/>
                  </a:cubicBezTo>
                  <a:cubicBezTo>
                    <a:pt x="742" y="593"/>
                    <a:pt x="746" y="587"/>
                    <a:pt x="749" y="580"/>
                  </a:cubicBezTo>
                  <a:cubicBezTo>
                    <a:pt x="750" y="579"/>
                    <a:pt x="752" y="574"/>
                    <a:pt x="752" y="571"/>
                  </a:cubicBezTo>
                  <a:cubicBezTo>
                    <a:pt x="754" y="574"/>
                    <a:pt x="757" y="576"/>
                    <a:pt x="760" y="578"/>
                  </a:cubicBezTo>
                  <a:cubicBezTo>
                    <a:pt x="756" y="582"/>
                    <a:pt x="753" y="587"/>
                    <a:pt x="749" y="591"/>
                  </a:cubicBezTo>
                  <a:close/>
                  <a:moveTo>
                    <a:pt x="744" y="695"/>
                  </a:moveTo>
                  <a:cubicBezTo>
                    <a:pt x="743" y="697"/>
                    <a:pt x="741" y="699"/>
                    <a:pt x="740" y="701"/>
                  </a:cubicBezTo>
                  <a:cubicBezTo>
                    <a:pt x="735" y="706"/>
                    <a:pt x="729" y="709"/>
                    <a:pt x="722" y="708"/>
                  </a:cubicBezTo>
                  <a:cubicBezTo>
                    <a:pt x="717" y="708"/>
                    <a:pt x="713" y="707"/>
                    <a:pt x="709" y="704"/>
                  </a:cubicBezTo>
                  <a:cubicBezTo>
                    <a:pt x="714" y="706"/>
                    <a:pt x="720" y="705"/>
                    <a:pt x="724" y="704"/>
                  </a:cubicBezTo>
                  <a:cubicBezTo>
                    <a:pt x="731" y="701"/>
                    <a:pt x="738" y="697"/>
                    <a:pt x="744" y="693"/>
                  </a:cubicBezTo>
                  <a:cubicBezTo>
                    <a:pt x="744" y="694"/>
                    <a:pt x="744" y="694"/>
                    <a:pt x="744" y="695"/>
                  </a:cubicBezTo>
                  <a:close/>
                  <a:moveTo>
                    <a:pt x="821" y="625"/>
                  </a:moveTo>
                  <a:cubicBezTo>
                    <a:pt x="821" y="625"/>
                    <a:pt x="821" y="625"/>
                    <a:pt x="820" y="625"/>
                  </a:cubicBezTo>
                  <a:cubicBezTo>
                    <a:pt x="811" y="635"/>
                    <a:pt x="800" y="644"/>
                    <a:pt x="789" y="653"/>
                  </a:cubicBezTo>
                  <a:cubicBezTo>
                    <a:pt x="779" y="662"/>
                    <a:pt x="768" y="671"/>
                    <a:pt x="757" y="679"/>
                  </a:cubicBezTo>
                  <a:cubicBezTo>
                    <a:pt x="748" y="686"/>
                    <a:pt x="738" y="694"/>
                    <a:pt x="727" y="699"/>
                  </a:cubicBezTo>
                  <a:cubicBezTo>
                    <a:pt x="722" y="701"/>
                    <a:pt x="718" y="702"/>
                    <a:pt x="713" y="702"/>
                  </a:cubicBezTo>
                  <a:cubicBezTo>
                    <a:pt x="709" y="701"/>
                    <a:pt x="706" y="699"/>
                    <a:pt x="708" y="694"/>
                  </a:cubicBezTo>
                  <a:cubicBezTo>
                    <a:pt x="710" y="688"/>
                    <a:pt x="716" y="683"/>
                    <a:pt x="720" y="678"/>
                  </a:cubicBezTo>
                  <a:cubicBezTo>
                    <a:pt x="725" y="673"/>
                    <a:pt x="730" y="669"/>
                    <a:pt x="735" y="664"/>
                  </a:cubicBezTo>
                  <a:cubicBezTo>
                    <a:pt x="745" y="656"/>
                    <a:pt x="755" y="648"/>
                    <a:pt x="765" y="640"/>
                  </a:cubicBezTo>
                  <a:cubicBezTo>
                    <a:pt x="772" y="633"/>
                    <a:pt x="780" y="627"/>
                    <a:pt x="787" y="620"/>
                  </a:cubicBezTo>
                  <a:cubicBezTo>
                    <a:pt x="792" y="614"/>
                    <a:pt x="798" y="608"/>
                    <a:pt x="800" y="599"/>
                  </a:cubicBezTo>
                  <a:cubicBezTo>
                    <a:pt x="801" y="599"/>
                    <a:pt x="802" y="599"/>
                    <a:pt x="803" y="599"/>
                  </a:cubicBezTo>
                  <a:cubicBezTo>
                    <a:pt x="807" y="600"/>
                    <a:pt x="812" y="599"/>
                    <a:pt x="817" y="599"/>
                  </a:cubicBezTo>
                  <a:cubicBezTo>
                    <a:pt x="820" y="599"/>
                    <a:pt x="822" y="599"/>
                    <a:pt x="824" y="598"/>
                  </a:cubicBezTo>
                  <a:cubicBezTo>
                    <a:pt x="822" y="607"/>
                    <a:pt x="821" y="615"/>
                    <a:pt x="821" y="625"/>
                  </a:cubicBezTo>
                  <a:close/>
                  <a:moveTo>
                    <a:pt x="824" y="594"/>
                  </a:moveTo>
                  <a:cubicBezTo>
                    <a:pt x="820" y="597"/>
                    <a:pt x="814" y="595"/>
                    <a:pt x="810" y="596"/>
                  </a:cubicBezTo>
                  <a:cubicBezTo>
                    <a:pt x="806" y="596"/>
                    <a:pt x="802" y="596"/>
                    <a:pt x="797" y="595"/>
                  </a:cubicBezTo>
                  <a:cubicBezTo>
                    <a:pt x="787" y="592"/>
                    <a:pt x="776" y="586"/>
                    <a:pt x="767" y="580"/>
                  </a:cubicBezTo>
                  <a:cubicBezTo>
                    <a:pt x="750" y="569"/>
                    <a:pt x="737" y="550"/>
                    <a:pt x="730" y="532"/>
                  </a:cubicBezTo>
                  <a:cubicBezTo>
                    <a:pt x="727" y="527"/>
                    <a:pt x="725" y="522"/>
                    <a:pt x="724" y="516"/>
                  </a:cubicBezTo>
                  <a:cubicBezTo>
                    <a:pt x="724" y="516"/>
                    <a:pt x="724" y="516"/>
                    <a:pt x="724" y="516"/>
                  </a:cubicBezTo>
                  <a:cubicBezTo>
                    <a:pt x="717" y="496"/>
                    <a:pt x="713" y="474"/>
                    <a:pt x="718" y="453"/>
                  </a:cubicBezTo>
                  <a:cubicBezTo>
                    <a:pt x="720" y="442"/>
                    <a:pt x="724" y="430"/>
                    <a:pt x="732" y="422"/>
                  </a:cubicBezTo>
                  <a:cubicBezTo>
                    <a:pt x="736" y="419"/>
                    <a:pt x="740" y="418"/>
                    <a:pt x="744" y="415"/>
                  </a:cubicBezTo>
                  <a:cubicBezTo>
                    <a:pt x="745" y="414"/>
                    <a:pt x="746" y="414"/>
                    <a:pt x="747" y="413"/>
                  </a:cubicBezTo>
                  <a:cubicBezTo>
                    <a:pt x="750" y="412"/>
                    <a:pt x="753" y="412"/>
                    <a:pt x="755" y="411"/>
                  </a:cubicBezTo>
                  <a:cubicBezTo>
                    <a:pt x="769" y="409"/>
                    <a:pt x="782" y="405"/>
                    <a:pt x="795" y="399"/>
                  </a:cubicBezTo>
                  <a:cubicBezTo>
                    <a:pt x="796" y="399"/>
                    <a:pt x="796" y="399"/>
                    <a:pt x="797" y="398"/>
                  </a:cubicBezTo>
                  <a:cubicBezTo>
                    <a:pt x="803" y="397"/>
                    <a:pt x="808" y="394"/>
                    <a:pt x="815" y="395"/>
                  </a:cubicBezTo>
                  <a:cubicBezTo>
                    <a:pt x="816" y="396"/>
                    <a:pt x="817" y="396"/>
                    <a:pt x="817" y="396"/>
                  </a:cubicBezTo>
                  <a:cubicBezTo>
                    <a:pt x="822" y="397"/>
                    <a:pt x="827" y="398"/>
                    <a:pt x="831" y="399"/>
                  </a:cubicBezTo>
                  <a:cubicBezTo>
                    <a:pt x="840" y="402"/>
                    <a:pt x="848" y="406"/>
                    <a:pt x="854" y="412"/>
                  </a:cubicBezTo>
                  <a:cubicBezTo>
                    <a:pt x="866" y="423"/>
                    <a:pt x="879" y="437"/>
                    <a:pt x="884" y="452"/>
                  </a:cubicBezTo>
                  <a:cubicBezTo>
                    <a:pt x="889" y="470"/>
                    <a:pt x="892" y="490"/>
                    <a:pt x="890" y="509"/>
                  </a:cubicBezTo>
                  <a:cubicBezTo>
                    <a:pt x="890" y="517"/>
                    <a:pt x="888" y="525"/>
                    <a:pt x="887" y="534"/>
                  </a:cubicBezTo>
                  <a:cubicBezTo>
                    <a:pt x="887" y="540"/>
                    <a:pt x="887" y="547"/>
                    <a:pt x="885" y="553"/>
                  </a:cubicBezTo>
                  <a:cubicBezTo>
                    <a:pt x="879" y="543"/>
                    <a:pt x="866" y="539"/>
                    <a:pt x="857" y="548"/>
                  </a:cubicBezTo>
                  <a:cubicBezTo>
                    <a:pt x="846" y="558"/>
                    <a:pt x="834" y="567"/>
                    <a:pt x="829" y="582"/>
                  </a:cubicBezTo>
                  <a:cubicBezTo>
                    <a:pt x="827" y="586"/>
                    <a:pt x="826" y="590"/>
                    <a:pt x="825" y="594"/>
                  </a:cubicBezTo>
                  <a:cubicBezTo>
                    <a:pt x="825" y="594"/>
                    <a:pt x="824" y="594"/>
                    <a:pt x="824" y="594"/>
                  </a:cubicBezTo>
                  <a:close/>
                  <a:moveTo>
                    <a:pt x="935" y="598"/>
                  </a:moveTo>
                  <a:cubicBezTo>
                    <a:pt x="940" y="605"/>
                    <a:pt x="945" y="611"/>
                    <a:pt x="949" y="618"/>
                  </a:cubicBezTo>
                  <a:cubicBezTo>
                    <a:pt x="957" y="632"/>
                    <a:pt x="964" y="647"/>
                    <a:pt x="970" y="661"/>
                  </a:cubicBezTo>
                  <a:cubicBezTo>
                    <a:pt x="973" y="668"/>
                    <a:pt x="976" y="676"/>
                    <a:pt x="976" y="684"/>
                  </a:cubicBezTo>
                  <a:cubicBezTo>
                    <a:pt x="976" y="692"/>
                    <a:pt x="974" y="700"/>
                    <a:pt x="970" y="707"/>
                  </a:cubicBezTo>
                  <a:cubicBezTo>
                    <a:pt x="965" y="715"/>
                    <a:pt x="960" y="721"/>
                    <a:pt x="950" y="724"/>
                  </a:cubicBezTo>
                  <a:cubicBezTo>
                    <a:pt x="943" y="727"/>
                    <a:pt x="936" y="729"/>
                    <a:pt x="929" y="730"/>
                  </a:cubicBezTo>
                  <a:cubicBezTo>
                    <a:pt x="920" y="731"/>
                    <a:pt x="911" y="731"/>
                    <a:pt x="903" y="732"/>
                  </a:cubicBezTo>
                  <a:cubicBezTo>
                    <a:pt x="896" y="732"/>
                    <a:pt x="889" y="732"/>
                    <a:pt x="883" y="732"/>
                  </a:cubicBezTo>
                  <a:cubicBezTo>
                    <a:pt x="866" y="729"/>
                    <a:pt x="855" y="717"/>
                    <a:pt x="848" y="702"/>
                  </a:cubicBezTo>
                  <a:cubicBezTo>
                    <a:pt x="841" y="687"/>
                    <a:pt x="833" y="673"/>
                    <a:pt x="829" y="657"/>
                  </a:cubicBezTo>
                  <a:cubicBezTo>
                    <a:pt x="826" y="642"/>
                    <a:pt x="824" y="626"/>
                    <a:pt x="826" y="610"/>
                  </a:cubicBezTo>
                  <a:cubicBezTo>
                    <a:pt x="827" y="595"/>
                    <a:pt x="832" y="577"/>
                    <a:pt x="844" y="565"/>
                  </a:cubicBezTo>
                  <a:cubicBezTo>
                    <a:pt x="849" y="560"/>
                    <a:pt x="854" y="554"/>
                    <a:pt x="860" y="549"/>
                  </a:cubicBezTo>
                  <a:cubicBezTo>
                    <a:pt x="864" y="547"/>
                    <a:pt x="868" y="546"/>
                    <a:pt x="871" y="547"/>
                  </a:cubicBezTo>
                  <a:cubicBezTo>
                    <a:pt x="868" y="549"/>
                    <a:pt x="864" y="551"/>
                    <a:pt x="862" y="555"/>
                  </a:cubicBezTo>
                  <a:cubicBezTo>
                    <a:pt x="856" y="565"/>
                    <a:pt x="855" y="577"/>
                    <a:pt x="848" y="587"/>
                  </a:cubicBezTo>
                  <a:cubicBezTo>
                    <a:pt x="842" y="597"/>
                    <a:pt x="839" y="609"/>
                    <a:pt x="838" y="621"/>
                  </a:cubicBezTo>
                  <a:cubicBezTo>
                    <a:pt x="836" y="632"/>
                    <a:pt x="836" y="644"/>
                    <a:pt x="839" y="655"/>
                  </a:cubicBezTo>
                  <a:cubicBezTo>
                    <a:pt x="840" y="656"/>
                    <a:pt x="841" y="656"/>
                    <a:pt x="841" y="655"/>
                  </a:cubicBezTo>
                  <a:cubicBezTo>
                    <a:pt x="839" y="636"/>
                    <a:pt x="840" y="613"/>
                    <a:pt x="848" y="595"/>
                  </a:cubicBezTo>
                  <a:cubicBezTo>
                    <a:pt x="850" y="590"/>
                    <a:pt x="854" y="586"/>
                    <a:pt x="856" y="580"/>
                  </a:cubicBezTo>
                  <a:cubicBezTo>
                    <a:pt x="858" y="576"/>
                    <a:pt x="859" y="572"/>
                    <a:pt x="861" y="567"/>
                  </a:cubicBezTo>
                  <a:cubicBezTo>
                    <a:pt x="862" y="562"/>
                    <a:pt x="864" y="557"/>
                    <a:pt x="868" y="553"/>
                  </a:cubicBezTo>
                  <a:cubicBezTo>
                    <a:pt x="871" y="551"/>
                    <a:pt x="873" y="549"/>
                    <a:pt x="876" y="550"/>
                  </a:cubicBezTo>
                  <a:cubicBezTo>
                    <a:pt x="877" y="550"/>
                    <a:pt x="877" y="550"/>
                    <a:pt x="877" y="550"/>
                  </a:cubicBezTo>
                  <a:cubicBezTo>
                    <a:pt x="879" y="552"/>
                    <a:pt x="881" y="554"/>
                    <a:pt x="882" y="556"/>
                  </a:cubicBezTo>
                  <a:cubicBezTo>
                    <a:pt x="882" y="556"/>
                    <a:pt x="882" y="557"/>
                    <a:pt x="882" y="557"/>
                  </a:cubicBezTo>
                  <a:cubicBezTo>
                    <a:pt x="880" y="556"/>
                    <a:pt x="877" y="557"/>
                    <a:pt x="875" y="557"/>
                  </a:cubicBezTo>
                  <a:cubicBezTo>
                    <a:pt x="871" y="558"/>
                    <a:pt x="868" y="560"/>
                    <a:pt x="866" y="564"/>
                  </a:cubicBezTo>
                  <a:cubicBezTo>
                    <a:pt x="866" y="564"/>
                    <a:pt x="866" y="565"/>
                    <a:pt x="866" y="564"/>
                  </a:cubicBezTo>
                  <a:cubicBezTo>
                    <a:pt x="869" y="562"/>
                    <a:pt x="872" y="559"/>
                    <a:pt x="875" y="558"/>
                  </a:cubicBezTo>
                  <a:cubicBezTo>
                    <a:pt x="878" y="558"/>
                    <a:pt x="881" y="559"/>
                    <a:pt x="884" y="559"/>
                  </a:cubicBezTo>
                  <a:cubicBezTo>
                    <a:pt x="883" y="560"/>
                    <a:pt x="883" y="561"/>
                    <a:pt x="882" y="562"/>
                  </a:cubicBezTo>
                  <a:cubicBezTo>
                    <a:pt x="880" y="560"/>
                    <a:pt x="877" y="562"/>
                    <a:pt x="875" y="564"/>
                  </a:cubicBezTo>
                  <a:cubicBezTo>
                    <a:pt x="875" y="564"/>
                    <a:pt x="875" y="564"/>
                    <a:pt x="874" y="564"/>
                  </a:cubicBezTo>
                  <a:cubicBezTo>
                    <a:pt x="872" y="565"/>
                    <a:pt x="870" y="568"/>
                    <a:pt x="868" y="571"/>
                  </a:cubicBezTo>
                  <a:cubicBezTo>
                    <a:pt x="866" y="574"/>
                    <a:pt x="864" y="578"/>
                    <a:pt x="862" y="582"/>
                  </a:cubicBezTo>
                  <a:cubicBezTo>
                    <a:pt x="858" y="589"/>
                    <a:pt x="855" y="596"/>
                    <a:pt x="853" y="604"/>
                  </a:cubicBezTo>
                  <a:cubicBezTo>
                    <a:pt x="851" y="611"/>
                    <a:pt x="851" y="618"/>
                    <a:pt x="851" y="626"/>
                  </a:cubicBezTo>
                  <a:cubicBezTo>
                    <a:pt x="850" y="631"/>
                    <a:pt x="849" y="637"/>
                    <a:pt x="852" y="642"/>
                  </a:cubicBezTo>
                  <a:cubicBezTo>
                    <a:pt x="852" y="643"/>
                    <a:pt x="853" y="642"/>
                    <a:pt x="853" y="642"/>
                  </a:cubicBezTo>
                  <a:cubicBezTo>
                    <a:pt x="850" y="629"/>
                    <a:pt x="852" y="614"/>
                    <a:pt x="856" y="601"/>
                  </a:cubicBezTo>
                  <a:cubicBezTo>
                    <a:pt x="858" y="595"/>
                    <a:pt x="861" y="589"/>
                    <a:pt x="864" y="583"/>
                  </a:cubicBezTo>
                  <a:cubicBezTo>
                    <a:pt x="861" y="592"/>
                    <a:pt x="859" y="602"/>
                    <a:pt x="859" y="610"/>
                  </a:cubicBezTo>
                  <a:cubicBezTo>
                    <a:pt x="858" y="614"/>
                    <a:pt x="859" y="618"/>
                    <a:pt x="859" y="622"/>
                  </a:cubicBezTo>
                  <a:cubicBezTo>
                    <a:pt x="859" y="625"/>
                    <a:pt x="858" y="628"/>
                    <a:pt x="859" y="631"/>
                  </a:cubicBezTo>
                  <a:cubicBezTo>
                    <a:pt x="860" y="638"/>
                    <a:pt x="861" y="646"/>
                    <a:pt x="865" y="652"/>
                  </a:cubicBezTo>
                  <a:cubicBezTo>
                    <a:pt x="865" y="652"/>
                    <a:pt x="865" y="652"/>
                    <a:pt x="865" y="651"/>
                  </a:cubicBezTo>
                  <a:cubicBezTo>
                    <a:pt x="863" y="645"/>
                    <a:pt x="861" y="638"/>
                    <a:pt x="860" y="631"/>
                  </a:cubicBezTo>
                  <a:cubicBezTo>
                    <a:pt x="860" y="627"/>
                    <a:pt x="859" y="624"/>
                    <a:pt x="859" y="620"/>
                  </a:cubicBezTo>
                  <a:cubicBezTo>
                    <a:pt x="860" y="617"/>
                    <a:pt x="861" y="614"/>
                    <a:pt x="861" y="611"/>
                  </a:cubicBezTo>
                  <a:cubicBezTo>
                    <a:pt x="861" y="604"/>
                    <a:pt x="862" y="597"/>
                    <a:pt x="864" y="591"/>
                  </a:cubicBezTo>
                  <a:cubicBezTo>
                    <a:pt x="866" y="584"/>
                    <a:pt x="869" y="579"/>
                    <a:pt x="873" y="573"/>
                  </a:cubicBezTo>
                  <a:cubicBezTo>
                    <a:pt x="873" y="574"/>
                    <a:pt x="873" y="575"/>
                    <a:pt x="873" y="576"/>
                  </a:cubicBezTo>
                  <a:cubicBezTo>
                    <a:pt x="871" y="582"/>
                    <a:pt x="869" y="588"/>
                    <a:pt x="867" y="595"/>
                  </a:cubicBezTo>
                  <a:cubicBezTo>
                    <a:pt x="867" y="599"/>
                    <a:pt x="867" y="603"/>
                    <a:pt x="866" y="607"/>
                  </a:cubicBezTo>
                  <a:cubicBezTo>
                    <a:pt x="866" y="611"/>
                    <a:pt x="865" y="614"/>
                    <a:pt x="865" y="618"/>
                  </a:cubicBezTo>
                  <a:cubicBezTo>
                    <a:pt x="866" y="627"/>
                    <a:pt x="866" y="636"/>
                    <a:pt x="868" y="644"/>
                  </a:cubicBezTo>
                  <a:cubicBezTo>
                    <a:pt x="869" y="652"/>
                    <a:pt x="871" y="660"/>
                    <a:pt x="872" y="668"/>
                  </a:cubicBezTo>
                  <a:cubicBezTo>
                    <a:pt x="872" y="668"/>
                    <a:pt x="873" y="668"/>
                    <a:pt x="873" y="668"/>
                  </a:cubicBezTo>
                  <a:cubicBezTo>
                    <a:pt x="873" y="659"/>
                    <a:pt x="870" y="651"/>
                    <a:pt x="869" y="642"/>
                  </a:cubicBezTo>
                  <a:cubicBezTo>
                    <a:pt x="868" y="634"/>
                    <a:pt x="867" y="626"/>
                    <a:pt x="867" y="618"/>
                  </a:cubicBezTo>
                  <a:cubicBezTo>
                    <a:pt x="867" y="613"/>
                    <a:pt x="867" y="608"/>
                    <a:pt x="868" y="603"/>
                  </a:cubicBezTo>
                  <a:cubicBezTo>
                    <a:pt x="869" y="600"/>
                    <a:pt x="868" y="595"/>
                    <a:pt x="869" y="592"/>
                  </a:cubicBezTo>
                  <a:cubicBezTo>
                    <a:pt x="870" y="588"/>
                    <a:pt x="873" y="584"/>
                    <a:pt x="874" y="579"/>
                  </a:cubicBezTo>
                  <a:cubicBezTo>
                    <a:pt x="875" y="580"/>
                    <a:pt x="875" y="580"/>
                    <a:pt x="875" y="581"/>
                  </a:cubicBezTo>
                  <a:cubicBezTo>
                    <a:pt x="875" y="581"/>
                    <a:pt x="875" y="581"/>
                    <a:pt x="875" y="581"/>
                  </a:cubicBezTo>
                  <a:cubicBezTo>
                    <a:pt x="874" y="584"/>
                    <a:pt x="873" y="589"/>
                    <a:pt x="872" y="592"/>
                  </a:cubicBezTo>
                  <a:cubicBezTo>
                    <a:pt x="871" y="596"/>
                    <a:pt x="871" y="601"/>
                    <a:pt x="870" y="606"/>
                  </a:cubicBezTo>
                  <a:cubicBezTo>
                    <a:pt x="870" y="607"/>
                    <a:pt x="872" y="607"/>
                    <a:pt x="872" y="606"/>
                  </a:cubicBezTo>
                  <a:cubicBezTo>
                    <a:pt x="873" y="601"/>
                    <a:pt x="874" y="596"/>
                    <a:pt x="875" y="591"/>
                  </a:cubicBezTo>
                  <a:cubicBezTo>
                    <a:pt x="875" y="588"/>
                    <a:pt x="877" y="585"/>
                    <a:pt x="878" y="583"/>
                  </a:cubicBezTo>
                  <a:cubicBezTo>
                    <a:pt x="879" y="584"/>
                    <a:pt x="881" y="585"/>
                    <a:pt x="883" y="586"/>
                  </a:cubicBezTo>
                  <a:cubicBezTo>
                    <a:pt x="882" y="587"/>
                    <a:pt x="882" y="588"/>
                    <a:pt x="882" y="589"/>
                  </a:cubicBezTo>
                  <a:cubicBezTo>
                    <a:pt x="882" y="591"/>
                    <a:pt x="882" y="593"/>
                    <a:pt x="883" y="594"/>
                  </a:cubicBezTo>
                  <a:cubicBezTo>
                    <a:pt x="883" y="595"/>
                    <a:pt x="884" y="594"/>
                    <a:pt x="884" y="594"/>
                  </a:cubicBezTo>
                  <a:cubicBezTo>
                    <a:pt x="884" y="592"/>
                    <a:pt x="884" y="590"/>
                    <a:pt x="884" y="589"/>
                  </a:cubicBezTo>
                  <a:cubicBezTo>
                    <a:pt x="884" y="588"/>
                    <a:pt x="884" y="587"/>
                    <a:pt x="884" y="586"/>
                  </a:cubicBezTo>
                  <a:cubicBezTo>
                    <a:pt x="886" y="587"/>
                    <a:pt x="889" y="587"/>
                    <a:pt x="891" y="586"/>
                  </a:cubicBezTo>
                  <a:cubicBezTo>
                    <a:pt x="891" y="591"/>
                    <a:pt x="895" y="598"/>
                    <a:pt x="898" y="602"/>
                  </a:cubicBezTo>
                  <a:cubicBezTo>
                    <a:pt x="904" y="609"/>
                    <a:pt x="908" y="617"/>
                    <a:pt x="916" y="624"/>
                  </a:cubicBezTo>
                  <a:cubicBezTo>
                    <a:pt x="916" y="624"/>
                    <a:pt x="917" y="623"/>
                    <a:pt x="916" y="623"/>
                  </a:cubicBezTo>
                  <a:cubicBezTo>
                    <a:pt x="910" y="617"/>
                    <a:pt x="906" y="609"/>
                    <a:pt x="901" y="601"/>
                  </a:cubicBezTo>
                  <a:cubicBezTo>
                    <a:pt x="900" y="599"/>
                    <a:pt x="899" y="597"/>
                    <a:pt x="898" y="595"/>
                  </a:cubicBezTo>
                  <a:cubicBezTo>
                    <a:pt x="900" y="598"/>
                    <a:pt x="902" y="601"/>
                    <a:pt x="904" y="603"/>
                  </a:cubicBezTo>
                  <a:cubicBezTo>
                    <a:pt x="908" y="608"/>
                    <a:pt x="913" y="612"/>
                    <a:pt x="918" y="616"/>
                  </a:cubicBezTo>
                  <a:cubicBezTo>
                    <a:pt x="923" y="620"/>
                    <a:pt x="927" y="623"/>
                    <a:pt x="931" y="628"/>
                  </a:cubicBezTo>
                  <a:cubicBezTo>
                    <a:pt x="931" y="629"/>
                    <a:pt x="932" y="629"/>
                    <a:pt x="932" y="628"/>
                  </a:cubicBezTo>
                  <a:cubicBezTo>
                    <a:pt x="931" y="624"/>
                    <a:pt x="928" y="622"/>
                    <a:pt x="925" y="619"/>
                  </a:cubicBezTo>
                  <a:cubicBezTo>
                    <a:pt x="920" y="615"/>
                    <a:pt x="915" y="612"/>
                    <a:pt x="911" y="607"/>
                  </a:cubicBezTo>
                  <a:cubicBezTo>
                    <a:pt x="904" y="600"/>
                    <a:pt x="899" y="593"/>
                    <a:pt x="896" y="584"/>
                  </a:cubicBezTo>
                  <a:cubicBezTo>
                    <a:pt x="897" y="584"/>
                    <a:pt x="897" y="584"/>
                    <a:pt x="898" y="584"/>
                  </a:cubicBezTo>
                  <a:cubicBezTo>
                    <a:pt x="898" y="586"/>
                    <a:pt x="900" y="588"/>
                    <a:pt x="901" y="590"/>
                  </a:cubicBezTo>
                  <a:cubicBezTo>
                    <a:pt x="903" y="593"/>
                    <a:pt x="906" y="596"/>
                    <a:pt x="908" y="599"/>
                  </a:cubicBezTo>
                  <a:cubicBezTo>
                    <a:pt x="911" y="602"/>
                    <a:pt x="914" y="604"/>
                    <a:pt x="918" y="607"/>
                  </a:cubicBezTo>
                  <a:cubicBezTo>
                    <a:pt x="923" y="612"/>
                    <a:pt x="927" y="617"/>
                    <a:pt x="932" y="622"/>
                  </a:cubicBezTo>
                  <a:cubicBezTo>
                    <a:pt x="932" y="622"/>
                    <a:pt x="933" y="622"/>
                    <a:pt x="933" y="621"/>
                  </a:cubicBezTo>
                  <a:cubicBezTo>
                    <a:pt x="929" y="612"/>
                    <a:pt x="919" y="607"/>
                    <a:pt x="912" y="599"/>
                  </a:cubicBezTo>
                  <a:cubicBezTo>
                    <a:pt x="908" y="594"/>
                    <a:pt x="904" y="590"/>
                    <a:pt x="901" y="584"/>
                  </a:cubicBezTo>
                  <a:cubicBezTo>
                    <a:pt x="902" y="584"/>
                    <a:pt x="904" y="585"/>
                    <a:pt x="905" y="585"/>
                  </a:cubicBezTo>
                  <a:cubicBezTo>
                    <a:pt x="905" y="585"/>
                    <a:pt x="905" y="585"/>
                    <a:pt x="905" y="585"/>
                  </a:cubicBezTo>
                  <a:cubicBezTo>
                    <a:pt x="904" y="591"/>
                    <a:pt x="911" y="595"/>
                    <a:pt x="914" y="598"/>
                  </a:cubicBezTo>
                  <a:cubicBezTo>
                    <a:pt x="921" y="605"/>
                    <a:pt x="928" y="612"/>
                    <a:pt x="936" y="617"/>
                  </a:cubicBezTo>
                  <a:cubicBezTo>
                    <a:pt x="937" y="617"/>
                    <a:pt x="937" y="617"/>
                    <a:pt x="937" y="616"/>
                  </a:cubicBezTo>
                  <a:cubicBezTo>
                    <a:pt x="931" y="610"/>
                    <a:pt x="923" y="606"/>
                    <a:pt x="918" y="599"/>
                  </a:cubicBezTo>
                  <a:cubicBezTo>
                    <a:pt x="914" y="595"/>
                    <a:pt x="908" y="591"/>
                    <a:pt x="907" y="585"/>
                  </a:cubicBezTo>
                  <a:cubicBezTo>
                    <a:pt x="909" y="586"/>
                    <a:pt x="911" y="586"/>
                    <a:pt x="913" y="587"/>
                  </a:cubicBezTo>
                  <a:cubicBezTo>
                    <a:pt x="912" y="587"/>
                    <a:pt x="912" y="588"/>
                    <a:pt x="913" y="588"/>
                  </a:cubicBezTo>
                  <a:cubicBezTo>
                    <a:pt x="915" y="593"/>
                    <a:pt x="920" y="597"/>
                    <a:pt x="924" y="601"/>
                  </a:cubicBezTo>
                  <a:cubicBezTo>
                    <a:pt x="928" y="605"/>
                    <a:pt x="932" y="609"/>
                    <a:pt x="936" y="613"/>
                  </a:cubicBezTo>
                  <a:cubicBezTo>
                    <a:pt x="936" y="613"/>
                    <a:pt x="937" y="613"/>
                    <a:pt x="937" y="612"/>
                  </a:cubicBezTo>
                  <a:cubicBezTo>
                    <a:pt x="937" y="610"/>
                    <a:pt x="935" y="608"/>
                    <a:pt x="933" y="607"/>
                  </a:cubicBezTo>
                  <a:cubicBezTo>
                    <a:pt x="930" y="604"/>
                    <a:pt x="927" y="601"/>
                    <a:pt x="924" y="598"/>
                  </a:cubicBezTo>
                  <a:cubicBezTo>
                    <a:pt x="921" y="595"/>
                    <a:pt x="918" y="592"/>
                    <a:pt x="916" y="589"/>
                  </a:cubicBezTo>
                  <a:cubicBezTo>
                    <a:pt x="916" y="588"/>
                    <a:pt x="915" y="588"/>
                    <a:pt x="915" y="587"/>
                  </a:cubicBezTo>
                  <a:cubicBezTo>
                    <a:pt x="918" y="588"/>
                    <a:pt x="922" y="588"/>
                    <a:pt x="925" y="588"/>
                  </a:cubicBezTo>
                  <a:cubicBezTo>
                    <a:pt x="929" y="591"/>
                    <a:pt x="932" y="595"/>
                    <a:pt x="935" y="598"/>
                  </a:cubicBezTo>
                  <a:close/>
                  <a:moveTo>
                    <a:pt x="1145" y="566"/>
                  </a:moveTo>
                  <a:cubicBezTo>
                    <a:pt x="1133" y="572"/>
                    <a:pt x="1119" y="575"/>
                    <a:pt x="1106" y="580"/>
                  </a:cubicBezTo>
                  <a:cubicBezTo>
                    <a:pt x="1098" y="583"/>
                    <a:pt x="1090" y="584"/>
                    <a:pt x="1082" y="585"/>
                  </a:cubicBezTo>
                  <a:cubicBezTo>
                    <a:pt x="1075" y="585"/>
                    <a:pt x="1068" y="586"/>
                    <a:pt x="1061" y="587"/>
                  </a:cubicBezTo>
                  <a:cubicBezTo>
                    <a:pt x="1046" y="590"/>
                    <a:pt x="1030" y="592"/>
                    <a:pt x="1015" y="595"/>
                  </a:cubicBezTo>
                  <a:cubicBezTo>
                    <a:pt x="1007" y="596"/>
                    <a:pt x="999" y="597"/>
                    <a:pt x="991" y="596"/>
                  </a:cubicBezTo>
                  <a:cubicBezTo>
                    <a:pt x="983" y="596"/>
                    <a:pt x="976" y="596"/>
                    <a:pt x="968" y="593"/>
                  </a:cubicBezTo>
                  <a:cubicBezTo>
                    <a:pt x="963" y="591"/>
                    <a:pt x="958" y="589"/>
                    <a:pt x="953" y="588"/>
                  </a:cubicBezTo>
                  <a:cubicBezTo>
                    <a:pt x="950" y="587"/>
                    <a:pt x="946" y="585"/>
                    <a:pt x="943" y="586"/>
                  </a:cubicBezTo>
                  <a:cubicBezTo>
                    <a:pt x="943" y="586"/>
                    <a:pt x="943" y="586"/>
                    <a:pt x="943" y="586"/>
                  </a:cubicBezTo>
                  <a:cubicBezTo>
                    <a:pt x="939" y="584"/>
                    <a:pt x="934" y="585"/>
                    <a:pt x="931" y="585"/>
                  </a:cubicBezTo>
                  <a:cubicBezTo>
                    <a:pt x="929" y="585"/>
                    <a:pt x="927" y="585"/>
                    <a:pt x="924" y="584"/>
                  </a:cubicBezTo>
                  <a:cubicBezTo>
                    <a:pt x="923" y="584"/>
                    <a:pt x="921" y="583"/>
                    <a:pt x="919" y="584"/>
                  </a:cubicBezTo>
                  <a:cubicBezTo>
                    <a:pt x="919" y="584"/>
                    <a:pt x="919" y="584"/>
                    <a:pt x="919" y="584"/>
                  </a:cubicBezTo>
                  <a:cubicBezTo>
                    <a:pt x="916" y="583"/>
                    <a:pt x="914" y="583"/>
                    <a:pt x="911" y="582"/>
                  </a:cubicBezTo>
                  <a:cubicBezTo>
                    <a:pt x="907" y="581"/>
                    <a:pt x="889" y="576"/>
                    <a:pt x="887" y="584"/>
                  </a:cubicBezTo>
                  <a:cubicBezTo>
                    <a:pt x="885" y="583"/>
                    <a:pt x="882" y="582"/>
                    <a:pt x="880" y="580"/>
                  </a:cubicBezTo>
                  <a:cubicBezTo>
                    <a:pt x="880" y="579"/>
                    <a:pt x="879" y="579"/>
                    <a:pt x="879" y="579"/>
                  </a:cubicBezTo>
                  <a:cubicBezTo>
                    <a:pt x="880" y="578"/>
                    <a:pt x="880" y="578"/>
                    <a:pt x="880" y="577"/>
                  </a:cubicBezTo>
                  <a:cubicBezTo>
                    <a:pt x="880" y="574"/>
                    <a:pt x="882" y="571"/>
                    <a:pt x="883" y="569"/>
                  </a:cubicBezTo>
                  <a:cubicBezTo>
                    <a:pt x="883" y="569"/>
                    <a:pt x="884" y="569"/>
                    <a:pt x="884" y="568"/>
                  </a:cubicBezTo>
                  <a:cubicBezTo>
                    <a:pt x="885" y="565"/>
                    <a:pt x="886" y="561"/>
                    <a:pt x="888" y="558"/>
                  </a:cubicBezTo>
                  <a:cubicBezTo>
                    <a:pt x="889" y="558"/>
                    <a:pt x="890" y="558"/>
                    <a:pt x="891" y="558"/>
                  </a:cubicBezTo>
                  <a:cubicBezTo>
                    <a:pt x="891" y="559"/>
                    <a:pt x="890" y="560"/>
                    <a:pt x="889" y="561"/>
                  </a:cubicBezTo>
                  <a:cubicBezTo>
                    <a:pt x="888" y="563"/>
                    <a:pt x="886" y="567"/>
                    <a:pt x="888" y="569"/>
                  </a:cubicBezTo>
                  <a:cubicBezTo>
                    <a:pt x="888" y="569"/>
                    <a:pt x="889" y="569"/>
                    <a:pt x="889" y="569"/>
                  </a:cubicBezTo>
                  <a:cubicBezTo>
                    <a:pt x="891" y="567"/>
                    <a:pt x="891" y="563"/>
                    <a:pt x="893" y="561"/>
                  </a:cubicBezTo>
                  <a:cubicBezTo>
                    <a:pt x="893" y="560"/>
                    <a:pt x="894" y="559"/>
                    <a:pt x="895" y="557"/>
                  </a:cubicBezTo>
                  <a:cubicBezTo>
                    <a:pt x="897" y="557"/>
                    <a:pt x="899" y="557"/>
                    <a:pt x="901" y="557"/>
                  </a:cubicBezTo>
                  <a:cubicBezTo>
                    <a:pt x="899" y="558"/>
                    <a:pt x="897" y="560"/>
                    <a:pt x="896" y="562"/>
                  </a:cubicBezTo>
                  <a:cubicBezTo>
                    <a:pt x="895" y="564"/>
                    <a:pt x="892" y="567"/>
                    <a:pt x="894" y="569"/>
                  </a:cubicBezTo>
                  <a:cubicBezTo>
                    <a:pt x="894" y="570"/>
                    <a:pt x="895" y="570"/>
                    <a:pt x="895" y="569"/>
                  </a:cubicBezTo>
                  <a:cubicBezTo>
                    <a:pt x="897" y="568"/>
                    <a:pt x="897" y="565"/>
                    <a:pt x="899" y="563"/>
                  </a:cubicBezTo>
                  <a:cubicBezTo>
                    <a:pt x="900" y="561"/>
                    <a:pt x="902" y="558"/>
                    <a:pt x="905" y="557"/>
                  </a:cubicBezTo>
                  <a:cubicBezTo>
                    <a:pt x="905" y="557"/>
                    <a:pt x="906" y="557"/>
                    <a:pt x="907" y="557"/>
                  </a:cubicBezTo>
                  <a:cubicBezTo>
                    <a:pt x="907" y="557"/>
                    <a:pt x="906" y="558"/>
                    <a:pt x="906" y="559"/>
                  </a:cubicBezTo>
                  <a:cubicBezTo>
                    <a:pt x="905" y="560"/>
                    <a:pt x="901" y="564"/>
                    <a:pt x="903" y="566"/>
                  </a:cubicBezTo>
                  <a:cubicBezTo>
                    <a:pt x="903" y="566"/>
                    <a:pt x="904" y="567"/>
                    <a:pt x="904" y="566"/>
                  </a:cubicBezTo>
                  <a:cubicBezTo>
                    <a:pt x="905" y="566"/>
                    <a:pt x="905" y="565"/>
                    <a:pt x="906" y="564"/>
                  </a:cubicBezTo>
                  <a:cubicBezTo>
                    <a:pt x="907" y="562"/>
                    <a:pt x="907" y="561"/>
                    <a:pt x="908" y="560"/>
                  </a:cubicBezTo>
                  <a:cubicBezTo>
                    <a:pt x="909" y="559"/>
                    <a:pt x="910" y="558"/>
                    <a:pt x="911" y="557"/>
                  </a:cubicBezTo>
                  <a:cubicBezTo>
                    <a:pt x="912" y="557"/>
                    <a:pt x="913" y="557"/>
                    <a:pt x="913" y="557"/>
                  </a:cubicBezTo>
                  <a:cubicBezTo>
                    <a:pt x="910" y="560"/>
                    <a:pt x="908" y="564"/>
                    <a:pt x="910" y="566"/>
                  </a:cubicBezTo>
                  <a:cubicBezTo>
                    <a:pt x="911" y="567"/>
                    <a:pt x="911" y="566"/>
                    <a:pt x="911" y="566"/>
                  </a:cubicBezTo>
                  <a:cubicBezTo>
                    <a:pt x="913" y="564"/>
                    <a:pt x="913" y="562"/>
                    <a:pt x="915" y="560"/>
                  </a:cubicBezTo>
                  <a:cubicBezTo>
                    <a:pt x="916" y="559"/>
                    <a:pt x="917" y="558"/>
                    <a:pt x="918" y="557"/>
                  </a:cubicBezTo>
                  <a:cubicBezTo>
                    <a:pt x="918" y="557"/>
                    <a:pt x="919" y="557"/>
                    <a:pt x="920" y="557"/>
                  </a:cubicBezTo>
                  <a:cubicBezTo>
                    <a:pt x="920" y="557"/>
                    <a:pt x="921" y="557"/>
                    <a:pt x="921" y="557"/>
                  </a:cubicBezTo>
                  <a:cubicBezTo>
                    <a:pt x="920" y="557"/>
                    <a:pt x="920" y="558"/>
                    <a:pt x="919" y="558"/>
                  </a:cubicBezTo>
                  <a:cubicBezTo>
                    <a:pt x="918" y="560"/>
                    <a:pt x="916" y="564"/>
                    <a:pt x="917" y="566"/>
                  </a:cubicBezTo>
                  <a:cubicBezTo>
                    <a:pt x="918" y="567"/>
                    <a:pt x="918" y="567"/>
                    <a:pt x="918" y="566"/>
                  </a:cubicBezTo>
                  <a:cubicBezTo>
                    <a:pt x="920" y="564"/>
                    <a:pt x="920" y="562"/>
                    <a:pt x="921" y="560"/>
                  </a:cubicBezTo>
                  <a:cubicBezTo>
                    <a:pt x="922" y="559"/>
                    <a:pt x="923" y="557"/>
                    <a:pt x="924" y="557"/>
                  </a:cubicBezTo>
                  <a:cubicBezTo>
                    <a:pt x="925" y="557"/>
                    <a:pt x="927" y="557"/>
                    <a:pt x="928" y="557"/>
                  </a:cubicBezTo>
                  <a:cubicBezTo>
                    <a:pt x="926" y="559"/>
                    <a:pt x="924" y="561"/>
                    <a:pt x="924" y="564"/>
                  </a:cubicBezTo>
                  <a:cubicBezTo>
                    <a:pt x="924" y="564"/>
                    <a:pt x="924" y="565"/>
                    <a:pt x="924" y="564"/>
                  </a:cubicBezTo>
                  <a:cubicBezTo>
                    <a:pt x="926" y="563"/>
                    <a:pt x="927" y="561"/>
                    <a:pt x="929" y="559"/>
                  </a:cubicBezTo>
                  <a:cubicBezTo>
                    <a:pt x="930" y="558"/>
                    <a:pt x="930" y="557"/>
                    <a:pt x="931" y="557"/>
                  </a:cubicBezTo>
                  <a:cubicBezTo>
                    <a:pt x="932" y="557"/>
                    <a:pt x="933" y="557"/>
                    <a:pt x="933" y="557"/>
                  </a:cubicBezTo>
                  <a:cubicBezTo>
                    <a:pt x="931" y="559"/>
                    <a:pt x="929" y="562"/>
                    <a:pt x="930" y="565"/>
                  </a:cubicBezTo>
                  <a:cubicBezTo>
                    <a:pt x="930" y="565"/>
                    <a:pt x="930" y="566"/>
                    <a:pt x="930" y="565"/>
                  </a:cubicBezTo>
                  <a:cubicBezTo>
                    <a:pt x="931" y="563"/>
                    <a:pt x="932" y="561"/>
                    <a:pt x="934" y="559"/>
                  </a:cubicBezTo>
                  <a:cubicBezTo>
                    <a:pt x="934" y="559"/>
                    <a:pt x="935" y="558"/>
                    <a:pt x="936" y="557"/>
                  </a:cubicBezTo>
                  <a:cubicBezTo>
                    <a:pt x="936" y="557"/>
                    <a:pt x="936" y="557"/>
                    <a:pt x="936" y="557"/>
                  </a:cubicBezTo>
                  <a:cubicBezTo>
                    <a:pt x="936" y="557"/>
                    <a:pt x="936" y="557"/>
                    <a:pt x="937" y="557"/>
                  </a:cubicBezTo>
                  <a:cubicBezTo>
                    <a:pt x="936" y="557"/>
                    <a:pt x="936" y="558"/>
                    <a:pt x="936" y="558"/>
                  </a:cubicBezTo>
                  <a:cubicBezTo>
                    <a:pt x="936" y="559"/>
                    <a:pt x="937" y="559"/>
                    <a:pt x="937" y="559"/>
                  </a:cubicBezTo>
                  <a:cubicBezTo>
                    <a:pt x="937" y="560"/>
                    <a:pt x="939" y="561"/>
                    <a:pt x="940" y="560"/>
                  </a:cubicBezTo>
                  <a:cubicBezTo>
                    <a:pt x="940" y="560"/>
                    <a:pt x="941" y="559"/>
                    <a:pt x="941" y="559"/>
                  </a:cubicBezTo>
                  <a:cubicBezTo>
                    <a:pt x="941" y="558"/>
                    <a:pt x="942" y="558"/>
                    <a:pt x="942" y="558"/>
                  </a:cubicBezTo>
                  <a:cubicBezTo>
                    <a:pt x="942" y="558"/>
                    <a:pt x="942" y="558"/>
                    <a:pt x="943" y="558"/>
                  </a:cubicBezTo>
                  <a:cubicBezTo>
                    <a:pt x="943" y="557"/>
                    <a:pt x="943" y="557"/>
                    <a:pt x="943" y="557"/>
                  </a:cubicBezTo>
                  <a:cubicBezTo>
                    <a:pt x="943" y="557"/>
                    <a:pt x="943" y="556"/>
                    <a:pt x="943" y="556"/>
                  </a:cubicBezTo>
                  <a:cubicBezTo>
                    <a:pt x="945" y="555"/>
                    <a:pt x="946" y="553"/>
                    <a:pt x="947" y="551"/>
                  </a:cubicBezTo>
                  <a:cubicBezTo>
                    <a:pt x="948" y="550"/>
                    <a:pt x="949" y="549"/>
                    <a:pt x="950" y="548"/>
                  </a:cubicBezTo>
                  <a:cubicBezTo>
                    <a:pt x="955" y="546"/>
                    <a:pt x="959" y="546"/>
                    <a:pt x="965" y="546"/>
                  </a:cubicBezTo>
                  <a:cubicBezTo>
                    <a:pt x="974" y="548"/>
                    <a:pt x="983" y="549"/>
                    <a:pt x="993" y="549"/>
                  </a:cubicBezTo>
                  <a:cubicBezTo>
                    <a:pt x="1013" y="550"/>
                    <a:pt x="1033" y="549"/>
                    <a:pt x="1053" y="547"/>
                  </a:cubicBezTo>
                  <a:cubicBezTo>
                    <a:pt x="1068" y="546"/>
                    <a:pt x="1083" y="544"/>
                    <a:pt x="1099" y="546"/>
                  </a:cubicBezTo>
                  <a:cubicBezTo>
                    <a:pt x="1107" y="547"/>
                    <a:pt x="1114" y="551"/>
                    <a:pt x="1122" y="553"/>
                  </a:cubicBezTo>
                  <a:cubicBezTo>
                    <a:pt x="1129" y="555"/>
                    <a:pt x="1135" y="556"/>
                    <a:pt x="1142" y="555"/>
                  </a:cubicBezTo>
                  <a:cubicBezTo>
                    <a:pt x="1144" y="555"/>
                    <a:pt x="1158" y="553"/>
                    <a:pt x="1158" y="556"/>
                  </a:cubicBezTo>
                  <a:cubicBezTo>
                    <a:pt x="1157" y="561"/>
                    <a:pt x="1149" y="564"/>
                    <a:pt x="1145" y="566"/>
                  </a:cubicBezTo>
                  <a:close/>
                  <a:moveTo>
                    <a:pt x="1156" y="551"/>
                  </a:moveTo>
                  <a:cubicBezTo>
                    <a:pt x="1154" y="551"/>
                    <a:pt x="1151" y="551"/>
                    <a:pt x="1150" y="551"/>
                  </a:cubicBezTo>
                  <a:cubicBezTo>
                    <a:pt x="1143" y="553"/>
                    <a:pt x="1136" y="553"/>
                    <a:pt x="1129" y="552"/>
                  </a:cubicBezTo>
                  <a:cubicBezTo>
                    <a:pt x="1126" y="551"/>
                    <a:pt x="1122" y="550"/>
                    <a:pt x="1119" y="549"/>
                  </a:cubicBezTo>
                  <a:cubicBezTo>
                    <a:pt x="1123" y="548"/>
                    <a:pt x="1128" y="547"/>
                    <a:pt x="1132" y="546"/>
                  </a:cubicBezTo>
                  <a:cubicBezTo>
                    <a:pt x="1137" y="546"/>
                    <a:pt x="1142" y="547"/>
                    <a:pt x="1147" y="547"/>
                  </a:cubicBezTo>
                  <a:cubicBezTo>
                    <a:pt x="1147" y="547"/>
                    <a:pt x="1147" y="546"/>
                    <a:pt x="1147" y="546"/>
                  </a:cubicBezTo>
                  <a:cubicBezTo>
                    <a:pt x="1144" y="542"/>
                    <a:pt x="1136" y="545"/>
                    <a:pt x="1132" y="545"/>
                  </a:cubicBezTo>
                  <a:cubicBezTo>
                    <a:pt x="1126" y="545"/>
                    <a:pt x="1120" y="545"/>
                    <a:pt x="1114" y="547"/>
                  </a:cubicBezTo>
                  <a:cubicBezTo>
                    <a:pt x="1113" y="546"/>
                    <a:pt x="1112" y="546"/>
                    <a:pt x="1111" y="546"/>
                  </a:cubicBezTo>
                  <a:cubicBezTo>
                    <a:pt x="1113" y="545"/>
                    <a:pt x="1114" y="544"/>
                    <a:pt x="1116" y="544"/>
                  </a:cubicBezTo>
                  <a:cubicBezTo>
                    <a:pt x="1119" y="544"/>
                    <a:pt x="1122" y="542"/>
                    <a:pt x="1125" y="543"/>
                  </a:cubicBezTo>
                  <a:cubicBezTo>
                    <a:pt x="1125" y="543"/>
                    <a:pt x="1125" y="542"/>
                    <a:pt x="1125" y="542"/>
                  </a:cubicBezTo>
                  <a:cubicBezTo>
                    <a:pt x="1121" y="542"/>
                    <a:pt x="1117" y="542"/>
                    <a:pt x="1113" y="543"/>
                  </a:cubicBezTo>
                  <a:cubicBezTo>
                    <a:pt x="1112" y="543"/>
                    <a:pt x="1109" y="543"/>
                    <a:pt x="1108" y="544"/>
                  </a:cubicBezTo>
                  <a:cubicBezTo>
                    <a:pt x="1105" y="544"/>
                    <a:pt x="1102" y="543"/>
                    <a:pt x="1100" y="543"/>
                  </a:cubicBezTo>
                  <a:cubicBezTo>
                    <a:pt x="1101" y="543"/>
                    <a:pt x="1101" y="542"/>
                    <a:pt x="1102" y="542"/>
                  </a:cubicBezTo>
                  <a:cubicBezTo>
                    <a:pt x="1104" y="541"/>
                    <a:pt x="1106" y="540"/>
                    <a:pt x="1107" y="539"/>
                  </a:cubicBezTo>
                  <a:cubicBezTo>
                    <a:pt x="1107" y="539"/>
                    <a:pt x="1107" y="538"/>
                    <a:pt x="1107" y="538"/>
                  </a:cubicBezTo>
                  <a:cubicBezTo>
                    <a:pt x="1105" y="538"/>
                    <a:pt x="1103" y="539"/>
                    <a:pt x="1101" y="540"/>
                  </a:cubicBezTo>
                  <a:cubicBezTo>
                    <a:pt x="1100" y="540"/>
                    <a:pt x="1098" y="540"/>
                    <a:pt x="1098" y="541"/>
                  </a:cubicBezTo>
                  <a:cubicBezTo>
                    <a:pt x="1097" y="541"/>
                    <a:pt x="1097" y="540"/>
                    <a:pt x="1097" y="540"/>
                  </a:cubicBezTo>
                  <a:cubicBezTo>
                    <a:pt x="1102" y="538"/>
                    <a:pt x="1107" y="534"/>
                    <a:pt x="1109" y="533"/>
                  </a:cubicBezTo>
                  <a:cubicBezTo>
                    <a:pt x="1110" y="532"/>
                    <a:pt x="1109" y="531"/>
                    <a:pt x="1108" y="532"/>
                  </a:cubicBezTo>
                  <a:cubicBezTo>
                    <a:pt x="1105" y="534"/>
                    <a:pt x="1102" y="535"/>
                    <a:pt x="1098" y="537"/>
                  </a:cubicBezTo>
                  <a:cubicBezTo>
                    <a:pt x="1097" y="538"/>
                    <a:pt x="1095" y="539"/>
                    <a:pt x="1093" y="540"/>
                  </a:cubicBezTo>
                  <a:cubicBezTo>
                    <a:pt x="1092" y="540"/>
                    <a:pt x="1092" y="540"/>
                    <a:pt x="1091" y="540"/>
                  </a:cubicBezTo>
                  <a:cubicBezTo>
                    <a:pt x="1093" y="539"/>
                    <a:pt x="1094" y="538"/>
                    <a:pt x="1095" y="537"/>
                  </a:cubicBezTo>
                  <a:cubicBezTo>
                    <a:pt x="1099" y="533"/>
                    <a:pt x="1104" y="530"/>
                    <a:pt x="1108" y="526"/>
                  </a:cubicBezTo>
                  <a:cubicBezTo>
                    <a:pt x="1112" y="523"/>
                    <a:pt x="1119" y="521"/>
                    <a:pt x="1121" y="515"/>
                  </a:cubicBezTo>
                  <a:cubicBezTo>
                    <a:pt x="1122" y="515"/>
                    <a:pt x="1121" y="514"/>
                    <a:pt x="1121" y="515"/>
                  </a:cubicBezTo>
                  <a:cubicBezTo>
                    <a:pt x="1116" y="518"/>
                    <a:pt x="1111" y="523"/>
                    <a:pt x="1105" y="527"/>
                  </a:cubicBezTo>
                  <a:cubicBezTo>
                    <a:pt x="1105" y="527"/>
                    <a:pt x="1104" y="527"/>
                    <a:pt x="1104" y="527"/>
                  </a:cubicBezTo>
                  <a:cubicBezTo>
                    <a:pt x="1105" y="526"/>
                    <a:pt x="1107" y="524"/>
                    <a:pt x="1108" y="523"/>
                  </a:cubicBezTo>
                  <a:cubicBezTo>
                    <a:pt x="1113" y="518"/>
                    <a:pt x="1117" y="512"/>
                    <a:pt x="1121" y="506"/>
                  </a:cubicBezTo>
                  <a:cubicBezTo>
                    <a:pt x="1126" y="506"/>
                    <a:pt x="1134" y="509"/>
                    <a:pt x="1136" y="513"/>
                  </a:cubicBezTo>
                  <a:cubicBezTo>
                    <a:pt x="1138" y="514"/>
                    <a:pt x="1139" y="517"/>
                    <a:pt x="1141" y="518"/>
                  </a:cubicBezTo>
                  <a:cubicBezTo>
                    <a:pt x="1143" y="519"/>
                    <a:pt x="1145" y="520"/>
                    <a:pt x="1147" y="521"/>
                  </a:cubicBezTo>
                  <a:cubicBezTo>
                    <a:pt x="1150" y="524"/>
                    <a:pt x="1150" y="527"/>
                    <a:pt x="1152" y="530"/>
                  </a:cubicBezTo>
                  <a:cubicBezTo>
                    <a:pt x="1152" y="531"/>
                    <a:pt x="1153" y="532"/>
                    <a:pt x="1155" y="534"/>
                  </a:cubicBezTo>
                  <a:cubicBezTo>
                    <a:pt x="1159" y="539"/>
                    <a:pt x="1158" y="545"/>
                    <a:pt x="1156" y="551"/>
                  </a:cubicBezTo>
                  <a:close/>
                </a:path>
              </a:pathLst>
            </a:custGeom>
            <a:solidFill>
              <a:srgbClr val="574F1F">
                <a:alpha val="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5" name="组合 1337"/>
            <p:cNvPicPr>
              <a:picLocks noChangeArrowheads="1"/>
            </p:cNvPicPr>
            <p:nvPr/>
          </p:nvPicPr>
          <p:blipFill>
            <a:blip r:embed="rId1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" y="3577805"/>
              <a:ext cx="4864118" cy="34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组合 521"/>
            <p:cNvPicPr>
              <a:picLocks noChangeArrowheads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114" y="267478"/>
              <a:ext cx="4413060" cy="3566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071" y="3115998"/>
            <a:ext cx="5897859" cy="31269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矩形: 圆角 19"/>
          <p:cNvSpPr/>
          <p:nvPr/>
        </p:nvSpPr>
        <p:spPr>
          <a:xfrm>
            <a:off x="542849" y="2598662"/>
            <a:ext cx="11106302" cy="1843864"/>
          </a:xfrm>
          <a:prstGeom prst="roundRect">
            <a:avLst>
              <a:gd name="adj" fmla="val 22878"/>
            </a:avLst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1" name="矩形: 圆角 20"/>
          <p:cNvSpPr/>
          <p:nvPr/>
        </p:nvSpPr>
        <p:spPr>
          <a:xfrm>
            <a:off x="682905" y="2690699"/>
            <a:ext cx="10826190" cy="1642314"/>
          </a:xfrm>
          <a:prstGeom prst="roundRect">
            <a:avLst>
              <a:gd name="adj" fmla="val 22878"/>
            </a:avLst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矩形 6"/>
          <p:cNvSpPr/>
          <p:nvPr>
            <p:custDataLst>
              <p:tags r:id="rId4"/>
            </p:custDataLst>
          </p:nvPr>
        </p:nvSpPr>
        <p:spPr>
          <a:xfrm>
            <a:off x="2520315" y="3115945"/>
            <a:ext cx="8169910" cy="706755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和谐教育关系，提升幸福指数</a:t>
            </a:r>
            <a:endParaRPr kumimoji="0" lang="zh-CN" altLang="en-US" sz="4000" b="1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781175" y="464820"/>
            <a:ext cx="95688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/>
              <a:t>和谐同事的关系</a:t>
            </a:r>
            <a:endParaRPr lang="en-US" altLang="zh-CN" sz="4000"/>
          </a:p>
        </p:txBody>
      </p:sp>
      <p:sp>
        <p:nvSpPr>
          <p:cNvPr id="3" name="文本框 2"/>
          <p:cNvSpPr txBox="1"/>
          <p:nvPr/>
        </p:nvSpPr>
        <p:spPr>
          <a:xfrm>
            <a:off x="1657985" y="2722245"/>
            <a:ext cx="90328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/>
              <a:t>和谐师生关系</a:t>
            </a:r>
            <a:endParaRPr lang="zh-CN" altLang="en-US" sz="4000"/>
          </a:p>
        </p:txBody>
      </p:sp>
      <p:sp>
        <p:nvSpPr>
          <p:cNvPr id="4" name="文本框 3"/>
          <p:cNvSpPr txBox="1"/>
          <p:nvPr/>
        </p:nvSpPr>
        <p:spPr>
          <a:xfrm>
            <a:off x="1672590" y="4515485"/>
            <a:ext cx="98590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/>
              <a:t>和谐家校关系</a:t>
            </a:r>
            <a:endParaRPr lang="zh-CN" altLang="en-US" sz="4000"/>
          </a:p>
        </p:txBody>
      </p:sp>
      <p:sp>
        <p:nvSpPr>
          <p:cNvPr id="5" name="文本框 4"/>
          <p:cNvSpPr txBox="1"/>
          <p:nvPr/>
        </p:nvSpPr>
        <p:spPr>
          <a:xfrm>
            <a:off x="1890395" y="1287780"/>
            <a:ext cx="96412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（五勤工作法：眼勤、</a:t>
            </a:r>
            <a:r>
              <a:rPr lang="zh-CN"/>
              <a:t>嘴勤、腿勤、手勤、脑勤</a:t>
            </a:r>
            <a:r>
              <a:rPr lang="zh-CN" altLang="en-US"/>
              <a:t>）</a:t>
            </a:r>
            <a:endParaRPr lang="zh-CN" altLang="en-US"/>
          </a:p>
          <a:p>
            <a:r>
              <a:rPr lang="zh-CN" altLang="en-US"/>
              <a:t>对学校的管理人员</a:t>
            </a:r>
            <a:r>
              <a:rPr lang="en-US" altLang="zh-CN"/>
              <a:t>——</a:t>
            </a:r>
            <a:r>
              <a:rPr lang="zh-CN" altLang="en-US"/>
              <a:t>执行</a:t>
            </a:r>
            <a:endParaRPr lang="zh-CN" altLang="en-US"/>
          </a:p>
          <a:p>
            <a:r>
              <a:rPr lang="zh-CN" altLang="en-US"/>
              <a:t>对办公室同事</a:t>
            </a:r>
            <a:r>
              <a:rPr lang="en-US" altLang="zh-CN"/>
              <a:t>——</a:t>
            </a:r>
            <a:r>
              <a:rPr lang="zh-CN" altLang="en-US"/>
              <a:t>学习</a:t>
            </a:r>
            <a:endParaRPr lang="zh-CN" altLang="en-US"/>
          </a:p>
          <a:p>
            <a:r>
              <a:rPr lang="zh-CN" altLang="en-US"/>
              <a:t>对新进的年轻教师</a:t>
            </a:r>
            <a:r>
              <a:rPr lang="en-US" altLang="zh-CN"/>
              <a:t>——</a:t>
            </a:r>
            <a:r>
              <a:rPr lang="zh-CN" altLang="en-US"/>
              <a:t>合作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781175" y="5461635"/>
            <a:ext cx="96412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（第一步：夸一夸孩子；第二步：说一说问题；第三步：提一提建议）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890395" y="3429000"/>
            <a:ext cx="96412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/>
              <a:t>严慈相济：明规则</a:t>
            </a:r>
            <a:r>
              <a:rPr lang="en-US" altLang="zh-CN"/>
              <a:t>  </a:t>
            </a:r>
            <a:r>
              <a:rPr lang="zh-CN" altLang="en-US"/>
              <a:t>表爱意</a:t>
            </a:r>
            <a:r>
              <a:rPr lang="en-US" altLang="zh-CN"/>
              <a:t>  </a:t>
            </a:r>
            <a:r>
              <a:rPr lang="zh-CN" altLang="en-US"/>
              <a:t>多关怀</a:t>
            </a:r>
            <a:endParaRPr lang="zh-CN" altLang="en-US"/>
          </a:p>
        </p:txBody>
      </p:sp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7966075" y="2182495"/>
            <a:ext cx="3565525" cy="13220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教育学归根到底是关系学</a:t>
            </a:r>
            <a:endParaRPr lang="zh-CN" altLang="en-US" sz="40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/>
      <p:bldP spid="6" grpId="0"/>
      <p:bldP spid="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3498850" y="437509"/>
            <a:ext cx="51943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3900" b="1" i="0" u="none" strike="noStrike" kern="1200" cap="none" spc="0" normalizeH="0" baseline="0" noProof="0" dirty="0">
                <a:ln w="9525">
                  <a:solidFill>
                    <a:srgbClr val="1096AF">
                      <a:lumMod val="50000"/>
                      <a:alpha val="20000"/>
                    </a:srgbClr>
                  </a:solidFill>
                </a:ln>
                <a:gradFill>
                  <a:gsLst>
                    <a:gs pos="0">
                      <a:srgbClr val="0070C0"/>
                    </a:gs>
                    <a:gs pos="59000">
                      <a:srgbClr val="0070C0">
                        <a:alpha val="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03</a:t>
            </a:r>
            <a:endParaRPr kumimoji="0" lang="zh-CN" altLang="en-US" sz="23900" b="1" i="0" u="none" strike="noStrike" kern="1200" cap="none" spc="0" normalizeH="0" baseline="0" noProof="0" dirty="0">
              <a:ln w="9525">
                <a:solidFill>
                  <a:srgbClr val="1096AF">
                    <a:lumMod val="50000"/>
                    <a:alpha val="20000"/>
                  </a:srgbClr>
                </a:solidFill>
              </a:ln>
              <a:gradFill>
                <a:gsLst>
                  <a:gs pos="0">
                    <a:srgbClr val="0070C0"/>
                  </a:gs>
                  <a:gs pos="59000">
                    <a:srgbClr val="0070C0">
                      <a:alpha val="0"/>
                    </a:srgbClr>
                  </a:gs>
                </a:gsLst>
                <a:lin ang="5400000" scaled="1"/>
              </a:gra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08670" y="158261"/>
            <a:ext cx="11774659" cy="654147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3" name="组合 5"/>
          <p:cNvGrpSpPr/>
          <p:nvPr/>
        </p:nvGrpSpPr>
        <p:grpSpPr bwMode="auto">
          <a:xfrm>
            <a:off x="569555" y="347599"/>
            <a:ext cx="11149902" cy="6985254"/>
            <a:chOff x="2286" y="0"/>
            <a:chExt cx="11148780" cy="6985673"/>
          </a:xfrm>
        </p:grpSpPr>
        <p:sp>
          <p:nvSpPr>
            <p:cNvPr id="4" name="Freeform 1224"/>
            <p:cNvSpPr>
              <a:spLocks noEditPoints="1"/>
            </p:cNvSpPr>
            <p:nvPr/>
          </p:nvSpPr>
          <p:spPr bwMode="auto">
            <a:xfrm>
              <a:off x="6285148" y="0"/>
              <a:ext cx="4865918" cy="3419055"/>
            </a:xfrm>
            <a:custGeom>
              <a:avLst/>
              <a:gdLst>
                <a:gd name="T0" fmla="*/ 2918713 w 1162"/>
                <a:gd name="T1" fmla="*/ 516005 h 815"/>
                <a:gd name="T2" fmla="*/ 653256 w 1162"/>
                <a:gd name="T3" fmla="*/ 205563 h 815"/>
                <a:gd name="T4" fmla="*/ 242877 w 1162"/>
                <a:gd name="T5" fmla="*/ 1522843 h 815"/>
                <a:gd name="T6" fmla="*/ 1695952 w 1162"/>
                <a:gd name="T7" fmla="*/ 3070857 h 815"/>
                <a:gd name="T8" fmla="*/ 3969785 w 1162"/>
                <a:gd name="T9" fmla="*/ 3058271 h 815"/>
                <a:gd name="T10" fmla="*/ 4120536 w 1162"/>
                <a:gd name="T11" fmla="*/ 2277972 h 815"/>
                <a:gd name="T12" fmla="*/ 3957222 w 1162"/>
                <a:gd name="T13" fmla="*/ 2152117 h 815"/>
                <a:gd name="T14" fmla="*/ 3655720 w 1162"/>
                <a:gd name="T15" fmla="*/ 1690649 h 815"/>
                <a:gd name="T16" fmla="*/ 3726908 w 1162"/>
                <a:gd name="T17" fmla="*/ 2244410 h 815"/>
                <a:gd name="T18" fmla="*/ 2491585 w 1162"/>
                <a:gd name="T19" fmla="*/ 1527038 h 815"/>
                <a:gd name="T20" fmla="*/ 2625586 w 1162"/>
                <a:gd name="T21" fmla="*/ 1657088 h 815"/>
                <a:gd name="T22" fmla="*/ 2721899 w 1162"/>
                <a:gd name="T23" fmla="*/ 1581575 h 815"/>
                <a:gd name="T24" fmla="*/ 2185894 w 1162"/>
                <a:gd name="T25" fmla="*/ 2580023 h 815"/>
                <a:gd name="T26" fmla="*/ 1993268 w 1162"/>
                <a:gd name="T27" fmla="*/ 2651341 h 815"/>
                <a:gd name="T28" fmla="*/ 1453075 w 1162"/>
                <a:gd name="T29" fmla="*/ 2378655 h 815"/>
                <a:gd name="T30" fmla="*/ 695131 w 1162"/>
                <a:gd name="T31" fmla="*/ 931325 h 815"/>
                <a:gd name="T32" fmla="*/ 728631 w 1162"/>
                <a:gd name="T33" fmla="*/ 658640 h 815"/>
                <a:gd name="T34" fmla="*/ 770507 w 1162"/>
                <a:gd name="T35" fmla="*/ 1308890 h 815"/>
                <a:gd name="T36" fmla="*/ 1620577 w 1162"/>
                <a:gd name="T37" fmla="*/ 1367622 h 815"/>
                <a:gd name="T38" fmla="*/ 1453075 w 1162"/>
                <a:gd name="T39" fmla="*/ 1564794 h 815"/>
                <a:gd name="T40" fmla="*/ 1453075 w 1162"/>
                <a:gd name="T41" fmla="*/ 2005286 h 815"/>
                <a:gd name="T42" fmla="*/ 2437147 w 1162"/>
                <a:gd name="T43" fmla="*/ 1493477 h 815"/>
                <a:gd name="T44" fmla="*/ 2257082 w 1162"/>
                <a:gd name="T45" fmla="*/ 1824894 h 815"/>
                <a:gd name="T46" fmla="*/ 2206832 w 1162"/>
                <a:gd name="T47" fmla="*/ 1929773 h 815"/>
                <a:gd name="T48" fmla="*/ 1947205 w 1162"/>
                <a:gd name="T49" fmla="*/ 2382851 h 815"/>
                <a:gd name="T50" fmla="*/ 1423763 w 1162"/>
                <a:gd name="T51" fmla="*/ 2395436 h 815"/>
                <a:gd name="T52" fmla="*/ 1867642 w 1162"/>
                <a:gd name="T53" fmla="*/ 2575828 h 815"/>
                <a:gd name="T54" fmla="*/ 4325726 w 1162"/>
                <a:gd name="T55" fmla="*/ 1564794 h 815"/>
                <a:gd name="T56" fmla="*/ 4154037 w 1162"/>
                <a:gd name="T57" fmla="*/ 1073961 h 815"/>
                <a:gd name="T58" fmla="*/ 3538469 w 1162"/>
                <a:gd name="T59" fmla="*/ 1170450 h 815"/>
                <a:gd name="T60" fmla="*/ 3207653 w 1162"/>
                <a:gd name="T61" fmla="*/ 1136888 h 815"/>
                <a:gd name="T62" fmla="*/ 3266279 w 1162"/>
                <a:gd name="T63" fmla="*/ 767714 h 815"/>
                <a:gd name="T64" fmla="*/ 2742837 w 1162"/>
                <a:gd name="T65" fmla="*/ 1413769 h 815"/>
                <a:gd name="T66" fmla="*/ 2734462 w 1162"/>
                <a:gd name="T67" fmla="*/ 1237572 h 815"/>
                <a:gd name="T68" fmla="*/ 2537647 w 1162"/>
                <a:gd name="T69" fmla="*/ 784495 h 815"/>
                <a:gd name="T70" fmla="*/ 2491585 w 1162"/>
                <a:gd name="T71" fmla="*/ 599908 h 815"/>
                <a:gd name="T72" fmla="*/ 2504147 w 1162"/>
                <a:gd name="T73" fmla="*/ 1296304 h 815"/>
                <a:gd name="T74" fmla="*/ 1922079 w 1162"/>
                <a:gd name="T75" fmla="*/ 1157864 h 815"/>
                <a:gd name="T76" fmla="*/ 1846704 w 1162"/>
                <a:gd name="T77" fmla="*/ 1191425 h 815"/>
                <a:gd name="T78" fmla="*/ 1545201 w 1162"/>
                <a:gd name="T79" fmla="*/ 906154 h 815"/>
                <a:gd name="T80" fmla="*/ 1264636 w 1162"/>
                <a:gd name="T81" fmla="*/ 306247 h 815"/>
                <a:gd name="T82" fmla="*/ 1109697 w 1162"/>
                <a:gd name="T83" fmla="*/ 167806 h 815"/>
                <a:gd name="T84" fmla="*/ 938008 w 1162"/>
                <a:gd name="T85" fmla="*/ 121660 h 815"/>
                <a:gd name="T86" fmla="*/ 1708515 w 1162"/>
                <a:gd name="T87" fmla="*/ 1275328 h 815"/>
                <a:gd name="T88" fmla="*/ 1666640 w 1162"/>
                <a:gd name="T89" fmla="*/ 1308890 h 815"/>
                <a:gd name="T90" fmla="*/ 933821 w 1162"/>
                <a:gd name="T91" fmla="*/ 771909 h 815"/>
                <a:gd name="T92" fmla="*/ 753757 w 1162"/>
                <a:gd name="T93" fmla="*/ 339808 h 815"/>
                <a:gd name="T94" fmla="*/ 397816 w 1162"/>
                <a:gd name="T95" fmla="*/ 918740 h 815"/>
                <a:gd name="T96" fmla="*/ 799820 w 1162"/>
                <a:gd name="T97" fmla="*/ 1451525 h 815"/>
                <a:gd name="T98" fmla="*/ 523442 w 1162"/>
                <a:gd name="T99" fmla="*/ 1610941 h 815"/>
                <a:gd name="T100" fmla="*/ 314065 w 1162"/>
                <a:gd name="T101" fmla="*/ 1560599 h 815"/>
                <a:gd name="T102" fmla="*/ 841695 w 1162"/>
                <a:gd name="T103" fmla="*/ 2248605 h 815"/>
                <a:gd name="T104" fmla="*/ 1189261 w 1162"/>
                <a:gd name="T105" fmla="*/ 2366070 h 815"/>
                <a:gd name="T106" fmla="*/ 1440513 w 1162"/>
                <a:gd name="T107" fmla="*/ 2722659 h 815"/>
                <a:gd name="T108" fmla="*/ 1478201 w 1162"/>
                <a:gd name="T109" fmla="*/ 2521291 h 815"/>
                <a:gd name="T110" fmla="*/ 1917892 w 1162"/>
                <a:gd name="T111" fmla="*/ 3402274 h 815"/>
                <a:gd name="T112" fmla="*/ 2918713 w 1162"/>
                <a:gd name="T113" fmla="*/ 2894660 h 815"/>
                <a:gd name="T114" fmla="*/ 3316529 w 1162"/>
                <a:gd name="T115" fmla="*/ 2504510 h 815"/>
                <a:gd name="T116" fmla="*/ 3056902 w 1162"/>
                <a:gd name="T117" fmla="*/ 2231825 h 815"/>
                <a:gd name="T118" fmla="*/ 3664095 w 1162"/>
                <a:gd name="T119" fmla="*/ 2340899 h 815"/>
                <a:gd name="T120" fmla="*/ 3760408 w 1162"/>
                <a:gd name="T121" fmla="*/ 2496120 h 815"/>
                <a:gd name="T122" fmla="*/ 3697595 w 1162"/>
                <a:gd name="T123" fmla="*/ 2387046 h 815"/>
                <a:gd name="T124" fmla="*/ 3948847 w 1162"/>
                <a:gd name="T125" fmla="*/ 2332509 h 81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62" h="815">
                  <a:moveTo>
                    <a:pt x="1160" y="552"/>
                  </a:moveTo>
                  <a:cubicBezTo>
                    <a:pt x="1159" y="552"/>
                    <a:pt x="1159" y="552"/>
                    <a:pt x="1158" y="551"/>
                  </a:cubicBezTo>
                  <a:cubicBezTo>
                    <a:pt x="1161" y="547"/>
                    <a:pt x="1162" y="542"/>
                    <a:pt x="1160" y="537"/>
                  </a:cubicBezTo>
                  <a:cubicBezTo>
                    <a:pt x="1159" y="534"/>
                    <a:pt x="1156" y="532"/>
                    <a:pt x="1155" y="530"/>
                  </a:cubicBezTo>
                  <a:cubicBezTo>
                    <a:pt x="1153" y="527"/>
                    <a:pt x="1153" y="523"/>
                    <a:pt x="1151" y="521"/>
                  </a:cubicBezTo>
                  <a:cubicBezTo>
                    <a:pt x="1148" y="518"/>
                    <a:pt x="1144" y="517"/>
                    <a:pt x="1142" y="514"/>
                  </a:cubicBezTo>
                  <a:cubicBezTo>
                    <a:pt x="1139" y="512"/>
                    <a:pt x="1138" y="509"/>
                    <a:pt x="1134" y="507"/>
                  </a:cubicBezTo>
                  <a:cubicBezTo>
                    <a:pt x="1131" y="505"/>
                    <a:pt x="1127" y="503"/>
                    <a:pt x="1123" y="503"/>
                  </a:cubicBezTo>
                  <a:cubicBezTo>
                    <a:pt x="1127" y="498"/>
                    <a:pt x="1130" y="492"/>
                    <a:pt x="1132" y="486"/>
                  </a:cubicBezTo>
                  <a:cubicBezTo>
                    <a:pt x="1137" y="477"/>
                    <a:pt x="1140" y="466"/>
                    <a:pt x="1136" y="456"/>
                  </a:cubicBezTo>
                  <a:cubicBezTo>
                    <a:pt x="1135" y="452"/>
                    <a:pt x="1132" y="448"/>
                    <a:pt x="1128" y="446"/>
                  </a:cubicBezTo>
                  <a:cubicBezTo>
                    <a:pt x="1126" y="445"/>
                    <a:pt x="1122" y="445"/>
                    <a:pt x="1121" y="442"/>
                  </a:cubicBezTo>
                  <a:cubicBezTo>
                    <a:pt x="1121" y="439"/>
                    <a:pt x="1121" y="437"/>
                    <a:pt x="1120" y="434"/>
                  </a:cubicBezTo>
                  <a:cubicBezTo>
                    <a:pt x="1118" y="423"/>
                    <a:pt x="1109" y="413"/>
                    <a:pt x="1098" y="410"/>
                  </a:cubicBezTo>
                  <a:cubicBezTo>
                    <a:pt x="1086" y="406"/>
                    <a:pt x="1072" y="408"/>
                    <a:pt x="1060" y="410"/>
                  </a:cubicBezTo>
                  <a:cubicBezTo>
                    <a:pt x="1045" y="413"/>
                    <a:pt x="1030" y="417"/>
                    <a:pt x="1015" y="421"/>
                  </a:cubicBezTo>
                  <a:cubicBezTo>
                    <a:pt x="1006" y="423"/>
                    <a:pt x="996" y="426"/>
                    <a:pt x="987" y="429"/>
                  </a:cubicBezTo>
                  <a:cubicBezTo>
                    <a:pt x="988" y="428"/>
                    <a:pt x="989" y="425"/>
                    <a:pt x="989" y="423"/>
                  </a:cubicBezTo>
                  <a:cubicBezTo>
                    <a:pt x="992" y="419"/>
                    <a:pt x="995" y="414"/>
                    <a:pt x="998" y="410"/>
                  </a:cubicBezTo>
                  <a:cubicBezTo>
                    <a:pt x="1006" y="400"/>
                    <a:pt x="1016" y="393"/>
                    <a:pt x="1026" y="384"/>
                  </a:cubicBezTo>
                  <a:cubicBezTo>
                    <a:pt x="1041" y="371"/>
                    <a:pt x="1052" y="354"/>
                    <a:pt x="1050" y="332"/>
                  </a:cubicBezTo>
                  <a:cubicBezTo>
                    <a:pt x="1048" y="314"/>
                    <a:pt x="1035" y="295"/>
                    <a:pt x="1017" y="290"/>
                  </a:cubicBezTo>
                  <a:cubicBezTo>
                    <a:pt x="1007" y="288"/>
                    <a:pt x="998" y="287"/>
                    <a:pt x="988" y="289"/>
                  </a:cubicBezTo>
                  <a:cubicBezTo>
                    <a:pt x="987" y="289"/>
                    <a:pt x="984" y="289"/>
                    <a:pt x="982" y="290"/>
                  </a:cubicBezTo>
                  <a:cubicBezTo>
                    <a:pt x="988" y="286"/>
                    <a:pt x="993" y="280"/>
                    <a:pt x="997" y="275"/>
                  </a:cubicBezTo>
                  <a:cubicBezTo>
                    <a:pt x="1002" y="269"/>
                    <a:pt x="1006" y="261"/>
                    <a:pt x="1003" y="253"/>
                  </a:cubicBezTo>
                  <a:cubicBezTo>
                    <a:pt x="1003" y="252"/>
                    <a:pt x="1002" y="252"/>
                    <a:pt x="1001" y="252"/>
                  </a:cubicBezTo>
                  <a:cubicBezTo>
                    <a:pt x="1000" y="252"/>
                    <a:pt x="998" y="252"/>
                    <a:pt x="997" y="253"/>
                  </a:cubicBezTo>
                  <a:cubicBezTo>
                    <a:pt x="994" y="253"/>
                    <a:pt x="994" y="252"/>
                    <a:pt x="995" y="249"/>
                  </a:cubicBezTo>
                  <a:cubicBezTo>
                    <a:pt x="996" y="248"/>
                    <a:pt x="994" y="246"/>
                    <a:pt x="993" y="246"/>
                  </a:cubicBezTo>
                  <a:cubicBezTo>
                    <a:pt x="994" y="243"/>
                    <a:pt x="993" y="240"/>
                    <a:pt x="991" y="238"/>
                  </a:cubicBezTo>
                  <a:cubicBezTo>
                    <a:pt x="988" y="234"/>
                    <a:pt x="984" y="233"/>
                    <a:pt x="980" y="232"/>
                  </a:cubicBezTo>
                  <a:cubicBezTo>
                    <a:pt x="975" y="231"/>
                    <a:pt x="972" y="225"/>
                    <a:pt x="966" y="225"/>
                  </a:cubicBezTo>
                  <a:cubicBezTo>
                    <a:pt x="961" y="224"/>
                    <a:pt x="955" y="224"/>
                    <a:pt x="949" y="225"/>
                  </a:cubicBezTo>
                  <a:cubicBezTo>
                    <a:pt x="934" y="227"/>
                    <a:pt x="920" y="232"/>
                    <a:pt x="905" y="234"/>
                  </a:cubicBezTo>
                  <a:cubicBezTo>
                    <a:pt x="898" y="235"/>
                    <a:pt x="891" y="235"/>
                    <a:pt x="884" y="237"/>
                  </a:cubicBezTo>
                  <a:cubicBezTo>
                    <a:pt x="879" y="238"/>
                    <a:pt x="874" y="240"/>
                    <a:pt x="870" y="242"/>
                  </a:cubicBezTo>
                  <a:cubicBezTo>
                    <a:pt x="870" y="241"/>
                    <a:pt x="871" y="240"/>
                    <a:pt x="872" y="239"/>
                  </a:cubicBezTo>
                  <a:cubicBezTo>
                    <a:pt x="874" y="236"/>
                    <a:pt x="875" y="234"/>
                    <a:pt x="877" y="232"/>
                  </a:cubicBezTo>
                  <a:cubicBezTo>
                    <a:pt x="894" y="206"/>
                    <a:pt x="903" y="178"/>
                    <a:pt x="899" y="148"/>
                  </a:cubicBezTo>
                  <a:cubicBezTo>
                    <a:pt x="895" y="121"/>
                    <a:pt x="885" y="86"/>
                    <a:pt x="857" y="76"/>
                  </a:cubicBezTo>
                  <a:cubicBezTo>
                    <a:pt x="851" y="73"/>
                    <a:pt x="844" y="69"/>
                    <a:pt x="838" y="70"/>
                  </a:cubicBezTo>
                  <a:cubicBezTo>
                    <a:pt x="833" y="70"/>
                    <a:pt x="827" y="73"/>
                    <a:pt x="824" y="77"/>
                  </a:cubicBezTo>
                  <a:cubicBezTo>
                    <a:pt x="822" y="78"/>
                    <a:pt x="819" y="81"/>
                    <a:pt x="816" y="82"/>
                  </a:cubicBezTo>
                  <a:cubicBezTo>
                    <a:pt x="813" y="82"/>
                    <a:pt x="810" y="81"/>
                    <a:pt x="806" y="80"/>
                  </a:cubicBezTo>
                  <a:cubicBezTo>
                    <a:pt x="800" y="79"/>
                    <a:pt x="794" y="79"/>
                    <a:pt x="788" y="82"/>
                  </a:cubicBezTo>
                  <a:cubicBezTo>
                    <a:pt x="775" y="87"/>
                    <a:pt x="763" y="95"/>
                    <a:pt x="752" y="105"/>
                  </a:cubicBezTo>
                  <a:cubicBezTo>
                    <a:pt x="747" y="110"/>
                    <a:pt x="743" y="116"/>
                    <a:pt x="738" y="121"/>
                  </a:cubicBezTo>
                  <a:cubicBezTo>
                    <a:pt x="736" y="124"/>
                    <a:pt x="733" y="127"/>
                    <a:pt x="733" y="131"/>
                  </a:cubicBezTo>
                  <a:cubicBezTo>
                    <a:pt x="732" y="131"/>
                    <a:pt x="732" y="131"/>
                    <a:pt x="732" y="131"/>
                  </a:cubicBezTo>
                  <a:cubicBezTo>
                    <a:pt x="729" y="130"/>
                    <a:pt x="729" y="126"/>
                    <a:pt x="727" y="125"/>
                  </a:cubicBezTo>
                  <a:cubicBezTo>
                    <a:pt x="724" y="123"/>
                    <a:pt x="722" y="123"/>
                    <a:pt x="719" y="123"/>
                  </a:cubicBezTo>
                  <a:cubicBezTo>
                    <a:pt x="712" y="122"/>
                    <a:pt x="704" y="122"/>
                    <a:pt x="697" y="123"/>
                  </a:cubicBezTo>
                  <a:cubicBezTo>
                    <a:pt x="689" y="124"/>
                    <a:pt x="681" y="125"/>
                    <a:pt x="673" y="126"/>
                  </a:cubicBezTo>
                  <a:cubicBezTo>
                    <a:pt x="670" y="127"/>
                    <a:pt x="668" y="127"/>
                    <a:pt x="665" y="128"/>
                  </a:cubicBezTo>
                  <a:cubicBezTo>
                    <a:pt x="662" y="127"/>
                    <a:pt x="658" y="124"/>
                    <a:pt x="655" y="122"/>
                  </a:cubicBezTo>
                  <a:cubicBezTo>
                    <a:pt x="652" y="121"/>
                    <a:pt x="648" y="119"/>
                    <a:pt x="645" y="117"/>
                  </a:cubicBezTo>
                  <a:cubicBezTo>
                    <a:pt x="638" y="114"/>
                    <a:pt x="630" y="111"/>
                    <a:pt x="623" y="109"/>
                  </a:cubicBezTo>
                  <a:cubicBezTo>
                    <a:pt x="610" y="106"/>
                    <a:pt x="595" y="105"/>
                    <a:pt x="581" y="106"/>
                  </a:cubicBezTo>
                  <a:cubicBezTo>
                    <a:pt x="567" y="107"/>
                    <a:pt x="554" y="112"/>
                    <a:pt x="543" y="121"/>
                  </a:cubicBezTo>
                  <a:cubicBezTo>
                    <a:pt x="540" y="124"/>
                    <a:pt x="535" y="128"/>
                    <a:pt x="533" y="132"/>
                  </a:cubicBezTo>
                  <a:cubicBezTo>
                    <a:pt x="533" y="132"/>
                    <a:pt x="533" y="132"/>
                    <a:pt x="533" y="132"/>
                  </a:cubicBezTo>
                  <a:cubicBezTo>
                    <a:pt x="530" y="131"/>
                    <a:pt x="528" y="131"/>
                    <a:pt x="525" y="130"/>
                  </a:cubicBezTo>
                  <a:cubicBezTo>
                    <a:pt x="520" y="116"/>
                    <a:pt x="514" y="101"/>
                    <a:pt x="505" y="89"/>
                  </a:cubicBezTo>
                  <a:cubicBezTo>
                    <a:pt x="499" y="81"/>
                    <a:pt x="488" y="68"/>
                    <a:pt x="477" y="74"/>
                  </a:cubicBezTo>
                  <a:cubicBezTo>
                    <a:pt x="474" y="75"/>
                    <a:pt x="472" y="78"/>
                    <a:pt x="469" y="79"/>
                  </a:cubicBezTo>
                  <a:cubicBezTo>
                    <a:pt x="465" y="81"/>
                    <a:pt x="463" y="78"/>
                    <a:pt x="460" y="76"/>
                  </a:cubicBezTo>
                  <a:cubicBezTo>
                    <a:pt x="457" y="74"/>
                    <a:pt x="454" y="74"/>
                    <a:pt x="451" y="77"/>
                  </a:cubicBezTo>
                  <a:cubicBezTo>
                    <a:pt x="450" y="79"/>
                    <a:pt x="449" y="76"/>
                    <a:pt x="447" y="75"/>
                  </a:cubicBezTo>
                  <a:cubicBezTo>
                    <a:pt x="445" y="73"/>
                    <a:pt x="443" y="72"/>
                    <a:pt x="440" y="71"/>
                  </a:cubicBezTo>
                  <a:cubicBezTo>
                    <a:pt x="436" y="69"/>
                    <a:pt x="433" y="69"/>
                    <a:pt x="429" y="72"/>
                  </a:cubicBezTo>
                  <a:cubicBezTo>
                    <a:pt x="424" y="75"/>
                    <a:pt x="419" y="82"/>
                    <a:pt x="415" y="87"/>
                  </a:cubicBezTo>
                  <a:cubicBezTo>
                    <a:pt x="410" y="92"/>
                    <a:pt x="407" y="99"/>
                    <a:pt x="402" y="105"/>
                  </a:cubicBezTo>
                  <a:cubicBezTo>
                    <a:pt x="397" y="112"/>
                    <a:pt x="390" y="118"/>
                    <a:pt x="386" y="126"/>
                  </a:cubicBezTo>
                  <a:cubicBezTo>
                    <a:pt x="383" y="133"/>
                    <a:pt x="381" y="139"/>
                    <a:pt x="380" y="147"/>
                  </a:cubicBezTo>
                  <a:cubicBezTo>
                    <a:pt x="377" y="162"/>
                    <a:pt x="373" y="177"/>
                    <a:pt x="371" y="192"/>
                  </a:cubicBezTo>
                  <a:cubicBezTo>
                    <a:pt x="369" y="183"/>
                    <a:pt x="366" y="173"/>
                    <a:pt x="362" y="164"/>
                  </a:cubicBezTo>
                  <a:cubicBezTo>
                    <a:pt x="357" y="153"/>
                    <a:pt x="351" y="143"/>
                    <a:pt x="344" y="133"/>
                  </a:cubicBezTo>
                  <a:cubicBezTo>
                    <a:pt x="342" y="129"/>
                    <a:pt x="341" y="125"/>
                    <a:pt x="338" y="122"/>
                  </a:cubicBezTo>
                  <a:cubicBezTo>
                    <a:pt x="337" y="121"/>
                    <a:pt x="333" y="120"/>
                    <a:pt x="333" y="119"/>
                  </a:cubicBezTo>
                  <a:cubicBezTo>
                    <a:pt x="332" y="118"/>
                    <a:pt x="331" y="117"/>
                    <a:pt x="330" y="116"/>
                  </a:cubicBezTo>
                  <a:cubicBezTo>
                    <a:pt x="329" y="114"/>
                    <a:pt x="328" y="113"/>
                    <a:pt x="327" y="111"/>
                  </a:cubicBezTo>
                  <a:cubicBezTo>
                    <a:pt x="325" y="109"/>
                    <a:pt x="322" y="106"/>
                    <a:pt x="319" y="104"/>
                  </a:cubicBezTo>
                  <a:cubicBezTo>
                    <a:pt x="319" y="103"/>
                    <a:pt x="319" y="103"/>
                    <a:pt x="319" y="103"/>
                  </a:cubicBezTo>
                  <a:cubicBezTo>
                    <a:pt x="314" y="98"/>
                    <a:pt x="313" y="88"/>
                    <a:pt x="310" y="82"/>
                  </a:cubicBezTo>
                  <a:cubicBezTo>
                    <a:pt x="307" y="74"/>
                    <a:pt x="304" y="67"/>
                    <a:pt x="300" y="60"/>
                  </a:cubicBezTo>
                  <a:cubicBezTo>
                    <a:pt x="296" y="53"/>
                    <a:pt x="291" y="46"/>
                    <a:pt x="286" y="40"/>
                  </a:cubicBezTo>
                  <a:cubicBezTo>
                    <a:pt x="280" y="33"/>
                    <a:pt x="274" y="26"/>
                    <a:pt x="267" y="20"/>
                  </a:cubicBezTo>
                  <a:cubicBezTo>
                    <a:pt x="261" y="15"/>
                    <a:pt x="254" y="10"/>
                    <a:pt x="246" y="6"/>
                  </a:cubicBezTo>
                  <a:cubicBezTo>
                    <a:pt x="244" y="5"/>
                    <a:pt x="238" y="2"/>
                    <a:pt x="236" y="4"/>
                  </a:cubicBezTo>
                  <a:cubicBezTo>
                    <a:pt x="229" y="0"/>
                    <a:pt x="223" y="18"/>
                    <a:pt x="222" y="23"/>
                  </a:cubicBezTo>
                  <a:cubicBezTo>
                    <a:pt x="217" y="41"/>
                    <a:pt x="218" y="59"/>
                    <a:pt x="222" y="77"/>
                  </a:cubicBezTo>
                  <a:cubicBezTo>
                    <a:pt x="227" y="99"/>
                    <a:pt x="234" y="120"/>
                    <a:pt x="245" y="140"/>
                  </a:cubicBezTo>
                  <a:cubicBezTo>
                    <a:pt x="251" y="150"/>
                    <a:pt x="259" y="158"/>
                    <a:pt x="267" y="167"/>
                  </a:cubicBezTo>
                  <a:cubicBezTo>
                    <a:pt x="271" y="172"/>
                    <a:pt x="276" y="177"/>
                    <a:pt x="281" y="182"/>
                  </a:cubicBezTo>
                  <a:cubicBezTo>
                    <a:pt x="269" y="179"/>
                    <a:pt x="256" y="178"/>
                    <a:pt x="244" y="180"/>
                  </a:cubicBezTo>
                  <a:cubicBezTo>
                    <a:pt x="244" y="176"/>
                    <a:pt x="243" y="172"/>
                    <a:pt x="243" y="168"/>
                  </a:cubicBezTo>
                  <a:cubicBezTo>
                    <a:pt x="242" y="163"/>
                    <a:pt x="242" y="159"/>
                    <a:pt x="241" y="154"/>
                  </a:cubicBezTo>
                  <a:cubicBezTo>
                    <a:pt x="239" y="146"/>
                    <a:pt x="237" y="138"/>
                    <a:pt x="233" y="130"/>
                  </a:cubicBezTo>
                  <a:cubicBezTo>
                    <a:pt x="229" y="122"/>
                    <a:pt x="222" y="115"/>
                    <a:pt x="217" y="107"/>
                  </a:cubicBezTo>
                  <a:cubicBezTo>
                    <a:pt x="213" y="99"/>
                    <a:pt x="210" y="90"/>
                    <a:pt x="204" y="84"/>
                  </a:cubicBezTo>
                  <a:cubicBezTo>
                    <a:pt x="199" y="80"/>
                    <a:pt x="196" y="76"/>
                    <a:pt x="193" y="71"/>
                  </a:cubicBezTo>
                  <a:cubicBezTo>
                    <a:pt x="191" y="68"/>
                    <a:pt x="189" y="65"/>
                    <a:pt x="186" y="63"/>
                  </a:cubicBezTo>
                  <a:cubicBezTo>
                    <a:pt x="183" y="59"/>
                    <a:pt x="179" y="56"/>
                    <a:pt x="176" y="52"/>
                  </a:cubicBezTo>
                  <a:cubicBezTo>
                    <a:pt x="170" y="47"/>
                    <a:pt x="162" y="42"/>
                    <a:pt x="156" y="49"/>
                  </a:cubicBezTo>
                  <a:cubicBezTo>
                    <a:pt x="156" y="49"/>
                    <a:pt x="156" y="49"/>
                    <a:pt x="156" y="49"/>
                  </a:cubicBezTo>
                  <a:cubicBezTo>
                    <a:pt x="153" y="45"/>
                    <a:pt x="149" y="42"/>
                    <a:pt x="145" y="42"/>
                  </a:cubicBezTo>
                  <a:cubicBezTo>
                    <a:pt x="138" y="42"/>
                    <a:pt x="131" y="41"/>
                    <a:pt x="126" y="45"/>
                  </a:cubicBezTo>
                  <a:cubicBezTo>
                    <a:pt x="119" y="50"/>
                    <a:pt x="114" y="58"/>
                    <a:pt x="108" y="65"/>
                  </a:cubicBezTo>
                  <a:cubicBezTo>
                    <a:pt x="103" y="72"/>
                    <a:pt x="98" y="79"/>
                    <a:pt x="94" y="87"/>
                  </a:cubicBezTo>
                  <a:cubicBezTo>
                    <a:pt x="87" y="103"/>
                    <a:pt x="77" y="119"/>
                    <a:pt x="74" y="137"/>
                  </a:cubicBezTo>
                  <a:cubicBezTo>
                    <a:pt x="72" y="145"/>
                    <a:pt x="71" y="154"/>
                    <a:pt x="71" y="163"/>
                  </a:cubicBezTo>
                  <a:cubicBezTo>
                    <a:pt x="71" y="168"/>
                    <a:pt x="71" y="172"/>
                    <a:pt x="72" y="177"/>
                  </a:cubicBezTo>
                  <a:cubicBezTo>
                    <a:pt x="72" y="178"/>
                    <a:pt x="72" y="179"/>
                    <a:pt x="72" y="181"/>
                  </a:cubicBezTo>
                  <a:cubicBezTo>
                    <a:pt x="69" y="178"/>
                    <a:pt x="65" y="177"/>
                    <a:pt x="63" y="173"/>
                  </a:cubicBezTo>
                  <a:cubicBezTo>
                    <a:pt x="58" y="164"/>
                    <a:pt x="47" y="163"/>
                    <a:pt x="38" y="160"/>
                  </a:cubicBezTo>
                  <a:cubicBezTo>
                    <a:pt x="35" y="159"/>
                    <a:pt x="32" y="159"/>
                    <a:pt x="30" y="158"/>
                  </a:cubicBezTo>
                  <a:cubicBezTo>
                    <a:pt x="26" y="152"/>
                    <a:pt x="23" y="145"/>
                    <a:pt x="19" y="139"/>
                  </a:cubicBezTo>
                  <a:cubicBezTo>
                    <a:pt x="13" y="133"/>
                    <a:pt x="6" y="127"/>
                    <a:pt x="0" y="122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1" y="127"/>
                    <a:pt x="2" y="128"/>
                    <a:pt x="3" y="129"/>
                  </a:cubicBezTo>
                  <a:cubicBezTo>
                    <a:pt x="9" y="134"/>
                    <a:pt x="15" y="139"/>
                    <a:pt x="19" y="145"/>
                  </a:cubicBezTo>
                  <a:cubicBezTo>
                    <a:pt x="22" y="149"/>
                    <a:pt x="24" y="154"/>
                    <a:pt x="27" y="158"/>
                  </a:cubicBezTo>
                  <a:cubicBezTo>
                    <a:pt x="20" y="157"/>
                    <a:pt x="13" y="158"/>
                    <a:pt x="5" y="160"/>
                  </a:cubicBezTo>
                  <a:cubicBezTo>
                    <a:pt x="4" y="160"/>
                    <a:pt x="2" y="161"/>
                    <a:pt x="0" y="162"/>
                  </a:cubicBezTo>
                  <a:cubicBezTo>
                    <a:pt x="1" y="160"/>
                    <a:pt x="0" y="159"/>
                    <a:pt x="0" y="157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5" y="163"/>
                    <a:pt x="10" y="162"/>
                    <a:pt x="15" y="162"/>
                  </a:cubicBezTo>
                  <a:cubicBezTo>
                    <a:pt x="27" y="159"/>
                    <a:pt x="38" y="163"/>
                    <a:pt x="49" y="167"/>
                  </a:cubicBezTo>
                  <a:cubicBezTo>
                    <a:pt x="52" y="168"/>
                    <a:pt x="57" y="169"/>
                    <a:pt x="59" y="173"/>
                  </a:cubicBezTo>
                  <a:cubicBezTo>
                    <a:pt x="60" y="174"/>
                    <a:pt x="61" y="176"/>
                    <a:pt x="62" y="178"/>
                  </a:cubicBezTo>
                  <a:cubicBezTo>
                    <a:pt x="65" y="182"/>
                    <a:pt x="70" y="183"/>
                    <a:pt x="73" y="188"/>
                  </a:cubicBezTo>
                  <a:cubicBezTo>
                    <a:pt x="79" y="197"/>
                    <a:pt x="80" y="209"/>
                    <a:pt x="81" y="220"/>
                  </a:cubicBezTo>
                  <a:cubicBezTo>
                    <a:pt x="81" y="231"/>
                    <a:pt x="82" y="242"/>
                    <a:pt x="84" y="253"/>
                  </a:cubicBezTo>
                  <a:cubicBezTo>
                    <a:pt x="86" y="264"/>
                    <a:pt x="87" y="275"/>
                    <a:pt x="90" y="285"/>
                  </a:cubicBezTo>
                  <a:cubicBezTo>
                    <a:pt x="97" y="304"/>
                    <a:pt x="108" y="320"/>
                    <a:pt x="114" y="338"/>
                  </a:cubicBezTo>
                  <a:cubicBezTo>
                    <a:pt x="114" y="339"/>
                    <a:pt x="114" y="339"/>
                    <a:pt x="115" y="339"/>
                  </a:cubicBezTo>
                  <a:cubicBezTo>
                    <a:pt x="115" y="339"/>
                    <a:pt x="115" y="340"/>
                    <a:pt x="115" y="340"/>
                  </a:cubicBezTo>
                  <a:cubicBezTo>
                    <a:pt x="114" y="343"/>
                    <a:pt x="115" y="346"/>
                    <a:pt x="118" y="348"/>
                  </a:cubicBezTo>
                  <a:cubicBezTo>
                    <a:pt x="122" y="353"/>
                    <a:pt x="124" y="359"/>
                    <a:pt x="127" y="365"/>
                  </a:cubicBezTo>
                  <a:cubicBezTo>
                    <a:pt x="128" y="366"/>
                    <a:pt x="131" y="374"/>
                    <a:pt x="129" y="374"/>
                  </a:cubicBezTo>
                  <a:cubicBezTo>
                    <a:pt x="128" y="374"/>
                    <a:pt x="126" y="374"/>
                    <a:pt x="125" y="374"/>
                  </a:cubicBezTo>
                  <a:cubicBezTo>
                    <a:pt x="124" y="376"/>
                    <a:pt x="123" y="377"/>
                    <a:pt x="124" y="378"/>
                  </a:cubicBezTo>
                  <a:cubicBezTo>
                    <a:pt x="118" y="374"/>
                    <a:pt x="115" y="366"/>
                    <a:pt x="109" y="361"/>
                  </a:cubicBezTo>
                  <a:cubicBezTo>
                    <a:pt x="108" y="360"/>
                    <a:pt x="106" y="360"/>
                    <a:pt x="106" y="362"/>
                  </a:cubicBezTo>
                  <a:cubicBezTo>
                    <a:pt x="105" y="367"/>
                    <a:pt x="108" y="371"/>
                    <a:pt x="110" y="375"/>
                  </a:cubicBezTo>
                  <a:cubicBezTo>
                    <a:pt x="110" y="375"/>
                    <a:pt x="114" y="383"/>
                    <a:pt x="112" y="382"/>
                  </a:cubicBezTo>
                  <a:cubicBezTo>
                    <a:pt x="110" y="382"/>
                    <a:pt x="107" y="380"/>
                    <a:pt x="105" y="379"/>
                  </a:cubicBezTo>
                  <a:cubicBezTo>
                    <a:pt x="102" y="378"/>
                    <a:pt x="98" y="378"/>
                    <a:pt x="97" y="381"/>
                  </a:cubicBezTo>
                  <a:cubicBezTo>
                    <a:pt x="96" y="382"/>
                    <a:pt x="96" y="382"/>
                    <a:pt x="96" y="382"/>
                  </a:cubicBezTo>
                  <a:cubicBezTo>
                    <a:pt x="90" y="377"/>
                    <a:pt x="82" y="372"/>
                    <a:pt x="75" y="368"/>
                  </a:cubicBezTo>
                  <a:cubicBezTo>
                    <a:pt x="66" y="363"/>
                    <a:pt x="57" y="357"/>
                    <a:pt x="47" y="352"/>
                  </a:cubicBezTo>
                  <a:cubicBezTo>
                    <a:pt x="38" y="348"/>
                    <a:pt x="29" y="342"/>
                    <a:pt x="20" y="337"/>
                  </a:cubicBezTo>
                  <a:cubicBezTo>
                    <a:pt x="13" y="333"/>
                    <a:pt x="7" y="329"/>
                    <a:pt x="0" y="326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7" y="333"/>
                    <a:pt x="13" y="337"/>
                    <a:pt x="20" y="341"/>
                  </a:cubicBezTo>
                  <a:cubicBezTo>
                    <a:pt x="29" y="346"/>
                    <a:pt x="38" y="351"/>
                    <a:pt x="47" y="356"/>
                  </a:cubicBezTo>
                  <a:cubicBezTo>
                    <a:pt x="52" y="359"/>
                    <a:pt x="56" y="361"/>
                    <a:pt x="61" y="363"/>
                  </a:cubicBezTo>
                  <a:cubicBezTo>
                    <a:pt x="60" y="363"/>
                    <a:pt x="59" y="363"/>
                    <a:pt x="58" y="363"/>
                  </a:cubicBezTo>
                  <a:cubicBezTo>
                    <a:pt x="56" y="362"/>
                    <a:pt x="54" y="360"/>
                    <a:pt x="51" y="359"/>
                  </a:cubicBezTo>
                  <a:cubicBezTo>
                    <a:pt x="51" y="359"/>
                    <a:pt x="50" y="359"/>
                    <a:pt x="50" y="359"/>
                  </a:cubicBezTo>
                  <a:cubicBezTo>
                    <a:pt x="48" y="357"/>
                    <a:pt x="45" y="356"/>
                    <a:pt x="43" y="356"/>
                  </a:cubicBezTo>
                  <a:cubicBezTo>
                    <a:pt x="32" y="352"/>
                    <a:pt x="20" y="349"/>
                    <a:pt x="9" y="348"/>
                  </a:cubicBezTo>
                  <a:cubicBezTo>
                    <a:pt x="6" y="348"/>
                    <a:pt x="3" y="348"/>
                    <a:pt x="0" y="347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12" y="352"/>
                    <a:pt x="25" y="353"/>
                    <a:pt x="37" y="356"/>
                  </a:cubicBezTo>
                  <a:cubicBezTo>
                    <a:pt x="41" y="357"/>
                    <a:pt x="45" y="359"/>
                    <a:pt x="48" y="360"/>
                  </a:cubicBezTo>
                  <a:cubicBezTo>
                    <a:pt x="48" y="360"/>
                    <a:pt x="48" y="361"/>
                    <a:pt x="48" y="361"/>
                  </a:cubicBezTo>
                  <a:cubicBezTo>
                    <a:pt x="51" y="366"/>
                    <a:pt x="54" y="370"/>
                    <a:pt x="56" y="374"/>
                  </a:cubicBezTo>
                  <a:cubicBezTo>
                    <a:pt x="59" y="380"/>
                    <a:pt x="61" y="386"/>
                    <a:pt x="64" y="392"/>
                  </a:cubicBezTo>
                  <a:cubicBezTo>
                    <a:pt x="70" y="403"/>
                    <a:pt x="78" y="412"/>
                    <a:pt x="87" y="421"/>
                  </a:cubicBezTo>
                  <a:cubicBezTo>
                    <a:pt x="91" y="425"/>
                    <a:pt x="96" y="428"/>
                    <a:pt x="101" y="432"/>
                  </a:cubicBezTo>
                  <a:cubicBezTo>
                    <a:pt x="107" y="436"/>
                    <a:pt x="111" y="442"/>
                    <a:pt x="115" y="448"/>
                  </a:cubicBezTo>
                  <a:cubicBezTo>
                    <a:pt x="122" y="460"/>
                    <a:pt x="126" y="473"/>
                    <a:pt x="131" y="485"/>
                  </a:cubicBezTo>
                  <a:cubicBezTo>
                    <a:pt x="131" y="485"/>
                    <a:pt x="131" y="486"/>
                    <a:pt x="131" y="486"/>
                  </a:cubicBezTo>
                  <a:cubicBezTo>
                    <a:pt x="130" y="489"/>
                    <a:pt x="131" y="492"/>
                    <a:pt x="132" y="495"/>
                  </a:cubicBezTo>
                  <a:cubicBezTo>
                    <a:pt x="134" y="499"/>
                    <a:pt x="135" y="503"/>
                    <a:pt x="135" y="507"/>
                  </a:cubicBezTo>
                  <a:cubicBezTo>
                    <a:pt x="136" y="515"/>
                    <a:pt x="137" y="524"/>
                    <a:pt x="142" y="531"/>
                  </a:cubicBezTo>
                  <a:cubicBezTo>
                    <a:pt x="146" y="535"/>
                    <a:pt x="151" y="538"/>
                    <a:pt x="154" y="542"/>
                  </a:cubicBezTo>
                  <a:cubicBezTo>
                    <a:pt x="158" y="545"/>
                    <a:pt x="162" y="549"/>
                    <a:pt x="166" y="553"/>
                  </a:cubicBezTo>
                  <a:cubicBezTo>
                    <a:pt x="175" y="561"/>
                    <a:pt x="184" y="569"/>
                    <a:pt x="194" y="575"/>
                  </a:cubicBezTo>
                  <a:cubicBezTo>
                    <a:pt x="204" y="582"/>
                    <a:pt x="213" y="588"/>
                    <a:pt x="224" y="594"/>
                  </a:cubicBezTo>
                  <a:cubicBezTo>
                    <a:pt x="228" y="596"/>
                    <a:pt x="232" y="598"/>
                    <a:pt x="237" y="599"/>
                  </a:cubicBezTo>
                  <a:cubicBezTo>
                    <a:pt x="243" y="600"/>
                    <a:pt x="248" y="602"/>
                    <a:pt x="253" y="606"/>
                  </a:cubicBezTo>
                  <a:cubicBezTo>
                    <a:pt x="257" y="609"/>
                    <a:pt x="261" y="612"/>
                    <a:pt x="265" y="615"/>
                  </a:cubicBezTo>
                  <a:cubicBezTo>
                    <a:pt x="270" y="618"/>
                    <a:pt x="272" y="621"/>
                    <a:pt x="275" y="626"/>
                  </a:cubicBezTo>
                  <a:cubicBezTo>
                    <a:pt x="270" y="632"/>
                    <a:pt x="277" y="639"/>
                    <a:pt x="281" y="643"/>
                  </a:cubicBezTo>
                  <a:cubicBezTo>
                    <a:pt x="291" y="651"/>
                    <a:pt x="296" y="663"/>
                    <a:pt x="303" y="673"/>
                  </a:cubicBezTo>
                  <a:cubicBezTo>
                    <a:pt x="312" y="684"/>
                    <a:pt x="322" y="694"/>
                    <a:pt x="329" y="706"/>
                  </a:cubicBezTo>
                  <a:cubicBezTo>
                    <a:pt x="334" y="716"/>
                    <a:pt x="340" y="726"/>
                    <a:pt x="345" y="736"/>
                  </a:cubicBezTo>
                  <a:cubicBezTo>
                    <a:pt x="348" y="741"/>
                    <a:pt x="351" y="747"/>
                    <a:pt x="353" y="753"/>
                  </a:cubicBezTo>
                  <a:cubicBezTo>
                    <a:pt x="354" y="758"/>
                    <a:pt x="352" y="762"/>
                    <a:pt x="352" y="766"/>
                  </a:cubicBezTo>
                  <a:cubicBezTo>
                    <a:pt x="352" y="768"/>
                    <a:pt x="353" y="770"/>
                    <a:pt x="353" y="771"/>
                  </a:cubicBezTo>
                  <a:cubicBezTo>
                    <a:pt x="353" y="771"/>
                    <a:pt x="353" y="772"/>
                    <a:pt x="353" y="772"/>
                  </a:cubicBezTo>
                  <a:cubicBezTo>
                    <a:pt x="352" y="777"/>
                    <a:pt x="353" y="783"/>
                    <a:pt x="353" y="789"/>
                  </a:cubicBezTo>
                  <a:cubicBezTo>
                    <a:pt x="354" y="795"/>
                    <a:pt x="354" y="800"/>
                    <a:pt x="354" y="806"/>
                  </a:cubicBezTo>
                  <a:cubicBezTo>
                    <a:pt x="353" y="809"/>
                    <a:pt x="353" y="812"/>
                    <a:pt x="352" y="815"/>
                  </a:cubicBezTo>
                  <a:cubicBezTo>
                    <a:pt x="356" y="815"/>
                    <a:pt x="356" y="815"/>
                    <a:pt x="356" y="815"/>
                  </a:cubicBezTo>
                  <a:cubicBezTo>
                    <a:pt x="357" y="810"/>
                    <a:pt x="357" y="805"/>
                    <a:pt x="357" y="800"/>
                  </a:cubicBezTo>
                  <a:cubicBezTo>
                    <a:pt x="357" y="791"/>
                    <a:pt x="357" y="782"/>
                    <a:pt x="356" y="774"/>
                  </a:cubicBezTo>
                  <a:cubicBezTo>
                    <a:pt x="358" y="775"/>
                    <a:pt x="362" y="775"/>
                    <a:pt x="366" y="773"/>
                  </a:cubicBezTo>
                  <a:cubicBezTo>
                    <a:pt x="373" y="770"/>
                    <a:pt x="385" y="768"/>
                    <a:pt x="389" y="760"/>
                  </a:cubicBezTo>
                  <a:cubicBezTo>
                    <a:pt x="393" y="752"/>
                    <a:pt x="394" y="744"/>
                    <a:pt x="392" y="735"/>
                  </a:cubicBezTo>
                  <a:cubicBezTo>
                    <a:pt x="392" y="735"/>
                    <a:pt x="393" y="735"/>
                    <a:pt x="393" y="735"/>
                  </a:cubicBezTo>
                  <a:cubicBezTo>
                    <a:pt x="393" y="735"/>
                    <a:pt x="394" y="734"/>
                    <a:pt x="393" y="734"/>
                  </a:cubicBezTo>
                  <a:cubicBezTo>
                    <a:pt x="392" y="731"/>
                    <a:pt x="391" y="729"/>
                    <a:pt x="390" y="726"/>
                  </a:cubicBezTo>
                  <a:cubicBezTo>
                    <a:pt x="391" y="727"/>
                    <a:pt x="393" y="728"/>
                    <a:pt x="394" y="729"/>
                  </a:cubicBezTo>
                  <a:cubicBezTo>
                    <a:pt x="397" y="730"/>
                    <a:pt x="399" y="731"/>
                    <a:pt x="402" y="732"/>
                  </a:cubicBezTo>
                  <a:cubicBezTo>
                    <a:pt x="398" y="732"/>
                    <a:pt x="396" y="739"/>
                    <a:pt x="397" y="743"/>
                  </a:cubicBezTo>
                  <a:cubicBezTo>
                    <a:pt x="397" y="743"/>
                    <a:pt x="398" y="743"/>
                    <a:pt x="398" y="743"/>
                  </a:cubicBezTo>
                  <a:cubicBezTo>
                    <a:pt x="399" y="740"/>
                    <a:pt x="400" y="732"/>
                    <a:pt x="404" y="733"/>
                  </a:cubicBezTo>
                  <a:cubicBezTo>
                    <a:pt x="405" y="733"/>
                    <a:pt x="405" y="732"/>
                    <a:pt x="405" y="732"/>
                  </a:cubicBezTo>
                  <a:cubicBezTo>
                    <a:pt x="411" y="732"/>
                    <a:pt x="417" y="731"/>
                    <a:pt x="421" y="726"/>
                  </a:cubicBezTo>
                  <a:cubicBezTo>
                    <a:pt x="420" y="728"/>
                    <a:pt x="421" y="730"/>
                    <a:pt x="421" y="732"/>
                  </a:cubicBezTo>
                  <a:cubicBezTo>
                    <a:pt x="427" y="752"/>
                    <a:pt x="465" y="751"/>
                    <a:pt x="469" y="732"/>
                  </a:cubicBezTo>
                  <a:cubicBezTo>
                    <a:pt x="469" y="732"/>
                    <a:pt x="470" y="731"/>
                    <a:pt x="470" y="731"/>
                  </a:cubicBezTo>
                  <a:cubicBezTo>
                    <a:pt x="469" y="734"/>
                    <a:pt x="468" y="736"/>
                    <a:pt x="467" y="738"/>
                  </a:cubicBezTo>
                  <a:cubicBezTo>
                    <a:pt x="463" y="745"/>
                    <a:pt x="455" y="749"/>
                    <a:pt x="447" y="750"/>
                  </a:cubicBezTo>
                  <a:cubicBezTo>
                    <a:pt x="439" y="751"/>
                    <a:pt x="431" y="750"/>
                    <a:pt x="425" y="746"/>
                  </a:cubicBezTo>
                  <a:cubicBezTo>
                    <a:pt x="419" y="743"/>
                    <a:pt x="415" y="738"/>
                    <a:pt x="411" y="732"/>
                  </a:cubicBezTo>
                  <a:cubicBezTo>
                    <a:pt x="411" y="732"/>
                    <a:pt x="410" y="732"/>
                    <a:pt x="410" y="733"/>
                  </a:cubicBezTo>
                  <a:cubicBezTo>
                    <a:pt x="412" y="749"/>
                    <a:pt x="433" y="756"/>
                    <a:pt x="447" y="753"/>
                  </a:cubicBezTo>
                  <a:cubicBezTo>
                    <a:pt x="453" y="752"/>
                    <a:pt x="459" y="751"/>
                    <a:pt x="463" y="748"/>
                  </a:cubicBezTo>
                  <a:cubicBezTo>
                    <a:pt x="461" y="759"/>
                    <a:pt x="460" y="772"/>
                    <a:pt x="458" y="784"/>
                  </a:cubicBezTo>
                  <a:cubicBezTo>
                    <a:pt x="456" y="793"/>
                    <a:pt x="454" y="803"/>
                    <a:pt x="454" y="812"/>
                  </a:cubicBezTo>
                  <a:cubicBezTo>
                    <a:pt x="454" y="813"/>
                    <a:pt x="454" y="813"/>
                    <a:pt x="454" y="813"/>
                  </a:cubicBezTo>
                  <a:cubicBezTo>
                    <a:pt x="453" y="805"/>
                    <a:pt x="453" y="798"/>
                    <a:pt x="455" y="791"/>
                  </a:cubicBezTo>
                  <a:cubicBezTo>
                    <a:pt x="455" y="790"/>
                    <a:pt x="454" y="790"/>
                    <a:pt x="454" y="790"/>
                  </a:cubicBezTo>
                  <a:cubicBezTo>
                    <a:pt x="450" y="797"/>
                    <a:pt x="450" y="806"/>
                    <a:pt x="451" y="814"/>
                  </a:cubicBezTo>
                  <a:cubicBezTo>
                    <a:pt x="451" y="814"/>
                    <a:pt x="451" y="815"/>
                    <a:pt x="451" y="815"/>
                  </a:cubicBezTo>
                  <a:cubicBezTo>
                    <a:pt x="459" y="815"/>
                    <a:pt x="459" y="815"/>
                    <a:pt x="459" y="815"/>
                  </a:cubicBezTo>
                  <a:cubicBezTo>
                    <a:pt x="476" y="808"/>
                    <a:pt x="492" y="798"/>
                    <a:pt x="507" y="788"/>
                  </a:cubicBezTo>
                  <a:cubicBezTo>
                    <a:pt x="525" y="776"/>
                    <a:pt x="543" y="763"/>
                    <a:pt x="561" y="752"/>
                  </a:cubicBezTo>
                  <a:cubicBezTo>
                    <a:pt x="579" y="740"/>
                    <a:pt x="597" y="727"/>
                    <a:pt x="616" y="716"/>
                  </a:cubicBezTo>
                  <a:cubicBezTo>
                    <a:pt x="631" y="707"/>
                    <a:pt x="645" y="697"/>
                    <a:pt x="658" y="686"/>
                  </a:cubicBezTo>
                  <a:cubicBezTo>
                    <a:pt x="653" y="695"/>
                    <a:pt x="653" y="705"/>
                    <a:pt x="660" y="713"/>
                  </a:cubicBezTo>
                  <a:cubicBezTo>
                    <a:pt x="662" y="716"/>
                    <a:pt x="665" y="718"/>
                    <a:pt x="668" y="720"/>
                  </a:cubicBezTo>
                  <a:cubicBezTo>
                    <a:pt x="664" y="721"/>
                    <a:pt x="661" y="724"/>
                    <a:pt x="658" y="726"/>
                  </a:cubicBezTo>
                  <a:cubicBezTo>
                    <a:pt x="651" y="731"/>
                    <a:pt x="645" y="736"/>
                    <a:pt x="638" y="741"/>
                  </a:cubicBezTo>
                  <a:cubicBezTo>
                    <a:pt x="628" y="749"/>
                    <a:pt x="617" y="756"/>
                    <a:pt x="606" y="762"/>
                  </a:cubicBezTo>
                  <a:cubicBezTo>
                    <a:pt x="596" y="767"/>
                    <a:pt x="586" y="774"/>
                    <a:pt x="577" y="781"/>
                  </a:cubicBezTo>
                  <a:cubicBezTo>
                    <a:pt x="560" y="794"/>
                    <a:pt x="541" y="804"/>
                    <a:pt x="523" y="815"/>
                  </a:cubicBezTo>
                  <a:cubicBezTo>
                    <a:pt x="530" y="815"/>
                    <a:pt x="530" y="815"/>
                    <a:pt x="530" y="815"/>
                  </a:cubicBezTo>
                  <a:cubicBezTo>
                    <a:pt x="546" y="805"/>
                    <a:pt x="563" y="795"/>
                    <a:pt x="578" y="784"/>
                  </a:cubicBezTo>
                  <a:cubicBezTo>
                    <a:pt x="597" y="771"/>
                    <a:pt x="617" y="760"/>
                    <a:pt x="636" y="747"/>
                  </a:cubicBezTo>
                  <a:cubicBezTo>
                    <a:pt x="643" y="742"/>
                    <a:pt x="649" y="738"/>
                    <a:pt x="656" y="732"/>
                  </a:cubicBezTo>
                  <a:cubicBezTo>
                    <a:pt x="660" y="729"/>
                    <a:pt x="666" y="721"/>
                    <a:pt x="672" y="721"/>
                  </a:cubicBezTo>
                  <a:cubicBezTo>
                    <a:pt x="676" y="721"/>
                    <a:pt x="680" y="721"/>
                    <a:pt x="684" y="720"/>
                  </a:cubicBezTo>
                  <a:cubicBezTo>
                    <a:pt x="689" y="718"/>
                    <a:pt x="693" y="716"/>
                    <a:pt x="698" y="714"/>
                  </a:cubicBezTo>
                  <a:cubicBezTo>
                    <a:pt x="702" y="713"/>
                    <a:pt x="706" y="713"/>
                    <a:pt x="710" y="712"/>
                  </a:cubicBezTo>
                  <a:cubicBezTo>
                    <a:pt x="712" y="713"/>
                    <a:pt x="715" y="714"/>
                    <a:pt x="719" y="714"/>
                  </a:cubicBezTo>
                  <a:cubicBezTo>
                    <a:pt x="727" y="715"/>
                    <a:pt x="736" y="713"/>
                    <a:pt x="741" y="706"/>
                  </a:cubicBezTo>
                  <a:cubicBezTo>
                    <a:pt x="744" y="702"/>
                    <a:pt x="747" y="698"/>
                    <a:pt x="747" y="693"/>
                  </a:cubicBezTo>
                  <a:cubicBezTo>
                    <a:pt x="747" y="692"/>
                    <a:pt x="748" y="691"/>
                    <a:pt x="748" y="690"/>
                  </a:cubicBezTo>
                  <a:cubicBezTo>
                    <a:pt x="751" y="688"/>
                    <a:pt x="754" y="686"/>
                    <a:pt x="757" y="683"/>
                  </a:cubicBezTo>
                  <a:cubicBezTo>
                    <a:pt x="769" y="675"/>
                    <a:pt x="780" y="665"/>
                    <a:pt x="792" y="656"/>
                  </a:cubicBezTo>
                  <a:cubicBezTo>
                    <a:pt x="802" y="647"/>
                    <a:pt x="813" y="639"/>
                    <a:pt x="821" y="628"/>
                  </a:cubicBezTo>
                  <a:cubicBezTo>
                    <a:pt x="821" y="628"/>
                    <a:pt x="821" y="628"/>
                    <a:pt x="821" y="629"/>
                  </a:cubicBezTo>
                  <a:cubicBezTo>
                    <a:pt x="822" y="644"/>
                    <a:pt x="825" y="659"/>
                    <a:pt x="830" y="673"/>
                  </a:cubicBezTo>
                  <a:cubicBezTo>
                    <a:pt x="833" y="681"/>
                    <a:pt x="836" y="688"/>
                    <a:pt x="840" y="695"/>
                  </a:cubicBezTo>
                  <a:cubicBezTo>
                    <a:pt x="843" y="702"/>
                    <a:pt x="846" y="709"/>
                    <a:pt x="850" y="715"/>
                  </a:cubicBezTo>
                  <a:cubicBezTo>
                    <a:pt x="858" y="725"/>
                    <a:pt x="868" y="734"/>
                    <a:pt x="881" y="735"/>
                  </a:cubicBezTo>
                  <a:cubicBezTo>
                    <a:pt x="888" y="736"/>
                    <a:pt x="895" y="735"/>
                    <a:pt x="902" y="735"/>
                  </a:cubicBezTo>
                  <a:cubicBezTo>
                    <a:pt x="910" y="735"/>
                    <a:pt x="917" y="735"/>
                    <a:pt x="924" y="734"/>
                  </a:cubicBezTo>
                  <a:cubicBezTo>
                    <a:pt x="932" y="733"/>
                    <a:pt x="940" y="732"/>
                    <a:pt x="948" y="729"/>
                  </a:cubicBezTo>
                  <a:cubicBezTo>
                    <a:pt x="953" y="727"/>
                    <a:pt x="960" y="725"/>
                    <a:pt x="965" y="721"/>
                  </a:cubicBezTo>
                  <a:cubicBezTo>
                    <a:pt x="973" y="712"/>
                    <a:pt x="980" y="697"/>
                    <a:pt x="980" y="684"/>
                  </a:cubicBezTo>
                  <a:cubicBezTo>
                    <a:pt x="980" y="670"/>
                    <a:pt x="973" y="658"/>
                    <a:pt x="967" y="646"/>
                  </a:cubicBezTo>
                  <a:cubicBezTo>
                    <a:pt x="960" y="631"/>
                    <a:pt x="953" y="616"/>
                    <a:pt x="943" y="603"/>
                  </a:cubicBezTo>
                  <a:cubicBezTo>
                    <a:pt x="940" y="599"/>
                    <a:pt x="936" y="593"/>
                    <a:pt x="931" y="588"/>
                  </a:cubicBezTo>
                  <a:cubicBezTo>
                    <a:pt x="935" y="588"/>
                    <a:pt x="939" y="588"/>
                    <a:pt x="942" y="588"/>
                  </a:cubicBezTo>
                  <a:cubicBezTo>
                    <a:pt x="943" y="589"/>
                    <a:pt x="943" y="589"/>
                    <a:pt x="944" y="589"/>
                  </a:cubicBezTo>
                  <a:cubicBezTo>
                    <a:pt x="947" y="588"/>
                    <a:pt x="954" y="592"/>
                    <a:pt x="957" y="593"/>
                  </a:cubicBezTo>
                  <a:cubicBezTo>
                    <a:pt x="961" y="594"/>
                    <a:pt x="966" y="596"/>
                    <a:pt x="970" y="598"/>
                  </a:cubicBezTo>
                  <a:cubicBezTo>
                    <a:pt x="977" y="600"/>
                    <a:pt x="984" y="600"/>
                    <a:pt x="991" y="600"/>
                  </a:cubicBezTo>
                  <a:cubicBezTo>
                    <a:pt x="997" y="601"/>
                    <a:pt x="1003" y="601"/>
                    <a:pt x="1009" y="600"/>
                  </a:cubicBezTo>
                  <a:cubicBezTo>
                    <a:pt x="1023" y="598"/>
                    <a:pt x="1036" y="595"/>
                    <a:pt x="1050" y="593"/>
                  </a:cubicBezTo>
                  <a:cubicBezTo>
                    <a:pt x="1057" y="592"/>
                    <a:pt x="1064" y="590"/>
                    <a:pt x="1071" y="589"/>
                  </a:cubicBezTo>
                  <a:cubicBezTo>
                    <a:pt x="1078" y="589"/>
                    <a:pt x="1084" y="588"/>
                    <a:pt x="1091" y="588"/>
                  </a:cubicBezTo>
                  <a:cubicBezTo>
                    <a:pt x="1098" y="587"/>
                    <a:pt x="1105" y="585"/>
                    <a:pt x="1112" y="582"/>
                  </a:cubicBezTo>
                  <a:cubicBezTo>
                    <a:pt x="1119" y="579"/>
                    <a:pt x="1127" y="576"/>
                    <a:pt x="1135" y="574"/>
                  </a:cubicBezTo>
                  <a:cubicBezTo>
                    <a:pt x="1143" y="571"/>
                    <a:pt x="1155" y="567"/>
                    <a:pt x="1159" y="560"/>
                  </a:cubicBezTo>
                  <a:cubicBezTo>
                    <a:pt x="1161" y="558"/>
                    <a:pt x="1162" y="554"/>
                    <a:pt x="1160" y="552"/>
                  </a:cubicBezTo>
                  <a:close/>
                  <a:moveTo>
                    <a:pt x="1016" y="424"/>
                  </a:moveTo>
                  <a:cubicBezTo>
                    <a:pt x="1028" y="421"/>
                    <a:pt x="1041" y="418"/>
                    <a:pt x="1054" y="415"/>
                  </a:cubicBezTo>
                  <a:cubicBezTo>
                    <a:pt x="1065" y="413"/>
                    <a:pt x="1078" y="410"/>
                    <a:pt x="1090" y="412"/>
                  </a:cubicBezTo>
                  <a:cubicBezTo>
                    <a:pt x="1103" y="414"/>
                    <a:pt x="1115" y="423"/>
                    <a:pt x="1117" y="436"/>
                  </a:cubicBezTo>
                  <a:cubicBezTo>
                    <a:pt x="1118" y="439"/>
                    <a:pt x="1117" y="445"/>
                    <a:pt x="1120" y="447"/>
                  </a:cubicBezTo>
                  <a:cubicBezTo>
                    <a:pt x="1125" y="449"/>
                    <a:pt x="1129" y="449"/>
                    <a:pt x="1132" y="454"/>
                  </a:cubicBezTo>
                  <a:cubicBezTo>
                    <a:pt x="1137" y="464"/>
                    <a:pt x="1134" y="477"/>
                    <a:pt x="1129" y="486"/>
                  </a:cubicBezTo>
                  <a:cubicBezTo>
                    <a:pt x="1123" y="498"/>
                    <a:pt x="1116" y="510"/>
                    <a:pt x="1108" y="519"/>
                  </a:cubicBezTo>
                  <a:cubicBezTo>
                    <a:pt x="1103" y="524"/>
                    <a:pt x="1099" y="528"/>
                    <a:pt x="1095" y="533"/>
                  </a:cubicBezTo>
                  <a:cubicBezTo>
                    <a:pt x="1092" y="536"/>
                    <a:pt x="1089" y="540"/>
                    <a:pt x="1084" y="541"/>
                  </a:cubicBezTo>
                  <a:cubicBezTo>
                    <a:pt x="1084" y="541"/>
                    <a:pt x="1084" y="541"/>
                    <a:pt x="1084" y="541"/>
                  </a:cubicBezTo>
                  <a:cubicBezTo>
                    <a:pt x="1078" y="541"/>
                    <a:pt x="1072" y="542"/>
                    <a:pt x="1066" y="542"/>
                  </a:cubicBezTo>
                  <a:cubicBezTo>
                    <a:pt x="1049" y="544"/>
                    <a:pt x="1033" y="545"/>
                    <a:pt x="1016" y="545"/>
                  </a:cubicBezTo>
                  <a:cubicBezTo>
                    <a:pt x="1007" y="545"/>
                    <a:pt x="998" y="545"/>
                    <a:pt x="989" y="545"/>
                  </a:cubicBezTo>
                  <a:cubicBezTo>
                    <a:pt x="991" y="544"/>
                    <a:pt x="992" y="544"/>
                    <a:pt x="994" y="544"/>
                  </a:cubicBezTo>
                  <a:cubicBezTo>
                    <a:pt x="996" y="544"/>
                    <a:pt x="999" y="544"/>
                    <a:pt x="1002" y="544"/>
                  </a:cubicBezTo>
                  <a:cubicBezTo>
                    <a:pt x="1001" y="544"/>
                    <a:pt x="1001" y="544"/>
                    <a:pt x="1001" y="544"/>
                  </a:cubicBezTo>
                  <a:cubicBezTo>
                    <a:pt x="1001" y="544"/>
                    <a:pt x="1001" y="545"/>
                    <a:pt x="1001" y="545"/>
                  </a:cubicBezTo>
                  <a:cubicBezTo>
                    <a:pt x="1005" y="545"/>
                    <a:pt x="1008" y="544"/>
                    <a:pt x="1012" y="544"/>
                  </a:cubicBezTo>
                  <a:cubicBezTo>
                    <a:pt x="1013" y="544"/>
                    <a:pt x="1014" y="544"/>
                    <a:pt x="1015" y="544"/>
                  </a:cubicBezTo>
                  <a:cubicBezTo>
                    <a:pt x="1021" y="544"/>
                    <a:pt x="1027" y="544"/>
                    <a:pt x="1033" y="543"/>
                  </a:cubicBezTo>
                  <a:cubicBezTo>
                    <a:pt x="1040" y="541"/>
                    <a:pt x="1045" y="539"/>
                    <a:pt x="1051" y="537"/>
                  </a:cubicBezTo>
                  <a:cubicBezTo>
                    <a:pt x="1052" y="537"/>
                    <a:pt x="1051" y="536"/>
                    <a:pt x="1051" y="536"/>
                  </a:cubicBezTo>
                  <a:cubicBezTo>
                    <a:pt x="1045" y="538"/>
                    <a:pt x="1038" y="540"/>
                    <a:pt x="1031" y="541"/>
                  </a:cubicBezTo>
                  <a:cubicBezTo>
                    <a:pt x="1030" y="541"/>
                    <a:pt x="1028" y="541"/>
                    <a:pt x="1026" y="541"/>
                  </a:cubicBezTo>
                  <a:cubicBezTo>
                    <a:pt x="1033" y="540"/>
                    <a:pt x="1038" y="537"/>
                    <a:pt x="1044" y="536"/>
                  </a:cubicBezTo>
                  <a:cubicBezTo>
                    <a:pt x="1045" y="535"/>
                    <a:pt x="1045" y="535"/>
                    <a:pt x="1044" y="535"/>
                  </a:cubicBezTo>
                  <a:cubicBezTo>
                    <a:pt x="1037" y="536"/>
                    <a:pt x="1029" y="539"/>
                    <a:pt x="1022" y="540"/>
                  </a:cubicBezTo>
                  <a:cubicBezTo>
                    <a:pt x="1018" y="541"/>
                    <a:pt x="1015" y="541"/>
                    <a:pt x="1011" y="541"/>
                  </a:cubicBezTo>
                  <a:cubicBezTo>
                    <a:pt x="1011" y="541"/>
                    <a:pt x="1010" y="541"/>
                    <a:pt x="1010" y="541"/>
                  </a:cubicBezTo>
                  <a:cubicBezTo>
                    <a:pt x="1007" y="541"/>
                    <a:pt x="1003" y="541"/>
                    <a:pt x="1000" y="541"/>
                  </a:cubicBezTo>
                  <a:cubicBezTo>
                    <a:pt x="1007" y="539"/>
                    <a:pt x="1014" y="536"/>
                    <a:pt x="1020" y="534"/>
                  </a:cubicBezTo>
                  <a:cubicBezTo>
                    <a:pt x="1021" y="534"/>
                    <a:pt x="1020" y="533"/>
                    <a:pt x="1020" y="533"/>
                  </a:cubicBezTo>
                  <a:cubicBezTo>
                    <a:pt x="1008" y="537"/>
                    <a:pt x="996" y="540"/>
                    <a:pt x="984" y="543"/>
                  </a:cubicBezTo>
                  <a:cubicBezTo>
                    <a:pt x="984" y="543"/>
                    <a:pt x="984" y="543"/>
                    <a:pt x="984" y="543"/>
                  </a:cubicBezTo>
                  <a:cubicBezTo>
                    <a:pt x="982" y="543"/>
                    <a:pt x="981" y="543"/>
                    <a:pt x="979" y="544"/>
                  </a:cubicBezTo>
                  <a:cubicBezTo>
                    <a:pt x="978" y="544"/>
                    <a:pt x="977" y="544"/>
                    <a:pt x="977" y="544"/>
                  </a:cubicBezTo>
                  <a:cubicBezTo>
                    <a:pt x="981" y="542"/>
                    <a:pt x="985" y="539"/>
                    <a:pt x="989" y="537"/>
                  </a:cubicBezTo>
                  <a:cubicBezTo>
                    <a:pt x="996" y="533"/>
                    <a:pt x="1004" y="529"/>
                    <a:pt x="1012" y="527"/>
                  </a:cubicBezTo>
                  <a:cubicBezTo>
                    <a:pt x="1012" y="527"/>
                    <a:pt x="1012" y="526"/>
                    <a:pt x="1012" y="526"/>
                  </a:cubicBezTo>
                  <a:cubicBezTo>
                    <a:pt x="1003" y="528"/>
                    <a:pt x="997" y="531"/>
                    <a:pt x="989" y="535"/>
                  </a:cubicBezTo>
                  <a:cubicBezTo>
                    <a:pt x="985" y="536"/>
                    <a:pt x="982" y="538"/>
                    <a:pt x="978" y="540"/>
                  </a:cubicBezTo>
                  <a:cubicBezTo>
                    <a:pt x="976" y="541"/>
                    <a:pt x="973" y="542"/>
                    <a:pt x="971" y="543"/>
                  </a:cubicBezTo>
                  <a:cubicBezTo>
                    <a:pt x="970" y="543"/>
                    <a:pt x="969" y="543"/>
                    <a:pt x="968" y="543"/>
                  </a:cubicBezTo>
                  <a:cubicBezTo>
                    <a:pt x="962" y="542"/>
                    <a:pt x="955" y="541"/>
                    <a:pt x="950" y="544"/>
                  </a:cubicBezTo>
                  <a:cubicBezTo>
                    <a:pt x="946" y="546"/>
                    <a:pt x="943" y="548"/>
                    <a:pt x="941" y="552"/>
                  </a:cubicBezTo>
                  <a:cubicBezTo>
                    <a:pt x="938" y="550"/>
                    <a:pt x="933" y="551"/>
                    <a:pt x="930" y="551"/>
                  </a:cubicBezTo>
                  <a:cubicBezTo>
                    <a:pt x="929" y="551"/>
                    <a:pt x="928" y="551"/>
                    <a:pt x="927" y="551"/>
                  </a:cubicBezTo>
                  <a:cubicBezTo>
                    <a:pt x="937" y="549"/>
                    <a:pt x="947" y="544"/>
                    <a:pt x="956" y="541"/>
                  </a:cubicBezTo>
                  <a:cubicBezTo>
                    <a:pt x="964" y="538"/>
                    <a:pt x="971" y="535"/>
                    <a:pt x="978" y="532"/>
                  </a:cubicBezTo>
                  <a:cubicBezTo>
                    <a:pt x="985" y="528"/>
                    <a:pt x="993" y="524"/>
                    <a:pt x="1001" y="521"/>
                  </a:cubicBezTo>
                  <a:cubicBezTo>
                    <a:pt x="1001" y="520"/>
                    <a:pt x="1001" y="519"/>
                    <a:pt x="1000" y="520"/>
                  </a:cubicBezTo>
                  <a:cubicBezTo>
                    <a:pt x="992" y="523"/>
                    <a:pt x="985" y="527"/>
                    <a:pt x="977" y="530"/>
                  </a:cubicBezTo>
                  <a:cubicBezTo>
                    <a:pt x="970" y="533"/>
                    <a:pt x="963" y="535"/>
                    <a:pt x="955" y="538"/>
                  </a:cubicBezTo>
                  <a:cubicBezTo>
                    <a:pt x="942" y="543"/>
                    <a:pt x="928" y="548"/>
                    <a:pt x="914" y="549"/>
                  </a:cubicBezTo>
                  <a:cubicBezTo>
                    <a:pt x="913" y="549"/>
                    <a:pt x="913" y="550"/>
                    <a:pt x="912" y="550"/>
                  </a:cubicBezTo>
                  <a:cubicBezTo>
                    <a:pt x="912" y="550"/>
                    <a:pt x="911" y="550"/>
                    <a:pt x="911" y="550"/>
                  </a:cubicBezTo>
                  <a:cubicBezTo>
                    <a:pt x="909" y="550"/>
                    <a:pt x="907" y="550"/>
                    <a:pt x="905" y="550"/>
                  </a:cubicBezTo>
                  <a:cubicBezTo>
                    <a:pt x="905" y="550"/>
                    <a:pt x="906" y="549"/>
                    <a:pt x="906" y="549"/>
                  </a:cubicBezTo>
                  <a:cubicBezTo>
                    <a:pt x="906" y="549"/>
                    <a:pt x="907" y="549"/>
                    <a:pt x="907" y="549"/>
                  </a:cubicBezTo>
                  <a:cubicBezTo>
                    <a:pt x="911" y="549"/>
                    <a:pt x="915" y="547"/>
                    <a:pt x="919" y="545"/>
                  </a:cubicBezTo>
                  <a:cubicBezTo>
                    <a:pt x="924" y="543"/>
                    <a:pt x="929" y="540"/>
                    <a:pt x="934" y="538"/>
                  </a:cubicBezTo>
                  <a:cubicBezTo>
                    <a:pt x="944" y="532"/>
                    <a:pt x="954" y="526"/>
                    <a:pt x="965" y="523"/>
                  </a:cubicBezTo>
                  <a:cubicBezTo>
                    <a:pt x="966" y="522"/>
                    <a:pt x="966" y="521"/>
                    <a:pt x="965" y="521"/>
                  </a:cubicBezTo>
                  <a:cubicBezTo>
                    <a:pt x="954" y="525"/>
                    <a:pt x="944" y="529"/>
                    <a:pt x="934" y="534"/>
                  </a:cubicBezTo>
                  <a:cubicBezTo>
                    <a:pt x="929" y="536"/>
                    <a:pt x="924" y="539"/>
                    <a:pt x="919" y="541"/>
                  </a:cubicBezTo>
                  <a:cubicBezTo>
                    <a:pt x="916" y="543"/>
                    <a:pt x="912" y="544"/>
                    <a:pt x="909" y="545"/>
                  </a:cubicBezTo>
                  <a:cubicBezTo>
                    <a:pt x="910" y="545"/>
                    <a:pt x="910" y="544"/>
                    <a:pt x="910" y="544"/>
                  </a:cubicBezTo>
                  <a:cubicBezTo>
                    <a:pt x="911" y="543"/>
                    <a:pt x="912" y="543"/>
                    <a:pt x="913" y="542"/>
                  </a:cubicBezTo>
                  <a:cubicBezTo>
                    <a:pt x="916" y="541"/>
                    <a:pt x="919" y="539"/>
                    <a:pt x="921" y="538"/>
                  </a:cubicBezTo>
                  <a:cubicBezTo>
                    <a:pt x="928" y="534"/>
                    <a:pt x="934" y="529"/>
                    <a:pt x="940" y="525"/>
                  </a:cubicBezTo>
                  <a:cubicBezTo>
                    <a:pt x="947" y="521"/>
                    <a:pt x="954" y="517"/>
                    <a:pt x="960" y="513"/>
                  </a:cubicBezTo>
                  <a:cubicBezTo>
                    <a:pt x="967" y="508"/>
                    <a:pt x="974" y="504"/>
                    <a:pt x="980" y="500"/>
                  </a:cubicBezTo>
                  <a:cubicBezTo>
                    <a:pt x="981" y="500"/>
                    <a:pt x="980" y="500"/>
                    <a:pt x="980" y="500"/>
                  </a:cubicBezTo>
                  <a:cubicBezTo>
                    <a:pt x="964" y="508"/>
                    <a:pt x="950" y="518"/>
                    <a:pt x="934" y="527"/>
                  </a:cubicBezTo>
                  <a:cubicBezTo>
                    <a:pt x="928" y="531"/>
                    <a:pt x="923" y="534"/>
                    <a:pt x="917" y="537"/>
                  </a:cubicBezTo>
                  <a:cubicBezTo>
                    <a:pt x="918" y="535"/>
                    <a:pt x="920" y="534"/>
                    <a:pt x="921" y="532"/>
                  </a:cubicBezTo>
                  <a:cubicBezTo>
                    <a:pt x="921" y="532"/>
                    <a:pt x="921" y="532"/>
                    <a:pt x="921" y="532"/>
                  </a:cubicBezTo>
                  <a:cubicBezTo>
                    <a:pt x="926" y="532"/>
                    <a:pt x="930" y="529"/>
                    <a:pt x="934" y="526"/>
                  </a:cubicBezTo>
                  <a:cubicBezTo>
                    <a:pt x="939" y="523"/>
                    <a:pt x="943" y="520"/>
                    <a:pt x="948" y="517"/>
                  </a:cubicBezTo>
                  <a:cubicBezTo>
                    <a:pt x="957" y="510"/>
                    <a:pt x="965" y="503"/>
                    <a:pt x="972" y="495"/>
                  </a:cubicBezTo>
                  <a:cubicBezTo>
                    <a:pt x="973" y="494"/>
                    <a:pt x="972" y="494"/>
                    <a:pt x="972" y="494"/>
                  </a:cubicBezTo>
                  <a:cubicBezTo>
                    <a:pt x="964" y="503"/>
                    <a:pt x="955" y="510"/>
                    <a:pt x="945" y="516"/>
                  </a:cubicBezTo>
                  <a:cubicBezTo>
                    <a:pt x="940" y="519"/>
                    <a:pt x="936" y="522"/>
                    <a:pt x="931" y="524"/>
                  </a:cubicBezTo>
                  <a:cubicBezTo>
                    <a:pt x="930" y="525"/>
                    <a:pt x="929" y="525"/>
                    <a:pt x="928" y="526"/>
                  </a:cubicBezTo>
                  <a:cubicBezTo>
                    <a:pt x="928" y="526"/>
                    <a:pt x="928" y="526"/>
                    <a:pt x="928" y="525"/>
                  </a:cubicBezTo>
                  <a:cubicBezTo>
                    <a:pt x="928" y="525"/>
                    <a:pt x="928" y="525"/>
                    <a:pt x="928" y="525"/>
                  </a:cubicBezTo>
                  <a:cubicBezTo>
                    <a:pt x="934" y="521"/>
                    <a:pt x="939" y="517"/>
                    <a:pt x="945" y="513"/>
                  </a:cubicBezTo>
                  <a:cubicBezTo>
                    <a:pt x="950" y="510"/>
                    <a:pt x="953" y="508"/>
                    <a:pt x="957" y="502"/>
                  </a:cubicBezTo>
                  <a:cubicBezTo>
                    <a:pt x="957" y="502"/>
                    <a:pt x="957" y="502"/>
                    <a:pt x="957" y="502"/>
                  </a:cubicBezTo>
                  <a:cubicBezTo>
                    <a:pt x="960" y="499"/>
                    <a:pt x="963" y="496"/>
                    <a:pt x="965" y="494"/>
                  </a:cubicBezTo>
                  <a:cubicBezTo>
                    <a:pt x="974" y="485"/>
                    <a:pt x="983" y="476"/>
                    <a:pt x="994" y="469"/>
                  </a:cubicBezTo>
                  <a:cubicBezTo>
                    <a:pt x="994" y="469"/>
                    <a:pt x="994" y="468"/>
                    <a:pt x="993" y="469"/>
                  </a:cubicBezTo>
                  <a:cubicBezTo>
                    <a:pt x="983" y="474"/>
                    <a:pt x="975" y="483"/>
                    <a:pt x="966" y="491"/>
                  </a:cubicBezTo>
                  <a:cubicBezTo>
                    <a:pt x="964" y="492"/>
                    <a:pt x="962" y="494"/>
                    <a:pt x="960" y="496"/>
                  </a:cubicBezTo>
                  <a:cubicBezTo>
                    <a:pt x="957" y="497"/>
                    <a:pt x="954" y="499"/>
                    <a:pt x="951" y="501"/>
                  </a:cubicBezTo>
                  <a:cubicBezTo>
                    <a:pt x="953" y="499"/>
                    <a:pt x="955" y="497"/>
                    <a:pt x="957" y="495"/>
                  </a:cubicBezTo>
                  <a:cubicBezTo>
                    <a:pt x="964" y="488"/>
                    <a:pt x="972" y="481"/>
                    <a:pt x="979" y="475"/>
                  </a:cubicBezTo>
                  <a:cubicBezTo>
                    <a:pt x="982" y="471"/>
                    <a:pt x="986" y="468"/>
                    <a:pt x="989" y="465"/>
                  </a:cubicBezTo>
                  <a:cubicBezTo>
                    <a:pt x="993" y="461"/>
                    <a:pt x="997" y="459"/>
                    <a:pt x="1001" y="457"/>
                  </a:cubicBezTo>
                  <a:cubicBezTo>
                    <a:pt x="1006" y="453"/>
                    <a:pt x="1012" y="448"/>
                    <a:pt x="1019" y="447"/>
                  </a:cubicBezTo>
                  <a:cubicBezTo>
                    <a:pt x="1019" y="447"/>
                    <a:pt x="1019" y="446"/>
                    <a:pt x="1019" y="446"/>
                  </a:cubicBezTo>
                  <a:cubicBezTo>
                    <a:pt x="1013" y="446"/>
                    <a:pt x="1008" y="449"/>
                    <a:pt x="1003" y="453"/>
                  </a:cubicBezTo>
                  <a:cubicBezTo>
                    <a:pt x="997" y="458"/>
                    <a:pt x="990" y="462"/>
                    <a:pt x="984" y="468"/>
                  </a:cubicBezTo>
                  <a:cubicBezTo>
                    <a:pt x="975" y="474"/>
                    <a:pt x="967" y="481"/>
                    <a:pt x="959" y="489"/>
                  </a:cubicBezTo>
                  <a:cubicBezTo>
                    <a:pt x="955" y="492"/>
                    <a:pt x="951" y="497"/>
                    <a:pt x="947" y="501"/>
                  </a:cubicBezTo>
                  <a:cubicBezTo>
                    <a:pt x="955" y="492"/>
                    <a:pt x="964" y="484"/>
                    <a:pt x="972" y="476"/>
                  </a:cubicBezTo>
                  <a:cubicBezTo>
                    <a:pt x="977" y="471"/>
                    <a:pt x="982" y="465"/>
                    <a:pt x="987" y="462"/>
                  </a:cubicBezTo>
                  <a:cubicBezTo>
                    <a:pt x="992" y="459"/>
                    <a:pt x="996" y="457"/>
                    <a:pt x="1000" y="452"/>
                  </a:cubicBezTo>
                  <a:cubicBezTo>
                    <a:pt x="1001" y="452"/>
                    <a:pt x="1000" y="451"/>
                    <a:pt x="999" y="451"/>
                  </a:cubicBezTo>
                  <a:cubicBezTo>
                    <a:pt x="990" y="461"/>
                    <a:pt x="978" y="467"/>
                    <a:pt x="969" y="476"/>
                  </a:cubicBezTo>
                  <a:cubicBezTo>
                    <a:pt x="962" y="483"/>
                    <a:pt x="954" y="489"/>
                    <a:pt x="948" y="496"/>
                  </a:cubicBezTo>
                  <a:cubicBezTo>
                    <a:pt x="949" y="494"/>
                    <a:pt x="950" y="492"/>
                    <a:pt x="951" y="490"/>
                  </a:cubicBezTo>
                  <a:cubicBezTo>
                    <a:pt x="952" y="491"/>
                    <a:pt x="952" y="491"/>
                    <a:pt x="953" y="491"/>
                  </a:cubicBezTo>
                  <a:cubicBezTo>
                    <a:pt x="958" y="487"/>
                    <a:pt x="962" y="481"/>
                    <a:pt x="966" y="476"/>
                  </a:cubicBezTo>
                  <a:cubicBezTo>
                    <a:pt x="970" y="471"/>
                    <a:pt x="974" y="467"/>
                    <a:pt x="979" y="463"/>
                  </a:cubicBezTo>
                  <a:cubicBezTo>
                    <a:pt x="988" y="454"/>
                    <a:pt x="999" y="447"/>
                    <a:pt x="1008" y="439"/>
                  </a:cubicBezTo>
                  <a:cubicBezTo>
                    <a:pt x="1009" y="439"/>
                    <a:pt x="1008" y="439"/>
                    <a:pt x="1008" y="439"/>
                  </a:cubicBezTo>
                  <a:cubicBezTo>
                    <a:pt x="996" y="444"/>
                    <a:pt x="987" y="453"/>
                    <a:pt x="977" y="461"/>
                  </a:cubicBezTo>
                  <a:cubicBezTo>
                    <a:pt x="972" y="466"/>
                    <a:pt x="968" y="471"/>
                    <a:pt x="963" y="475"/>
                  </a:cubicBezTo>
                  <a:cubicBezTo>
                    <a:pt x="961" y="478"/>
                    <a:pt x="959" y="480"/>
                    <a:pt x="957" y="482"/>
                  </a:cubicBezTo>
                  <a:cubicBezTo>
                    <a:pt x="965" y="470"/>
                    <a:pt x="972" y="457"/>
                    <a:pt x="976" y="443"/>
                  </a:cubicBezTo>
                  <a:cubicBezTo>
                    <a:pt x="977" y="441"/>
                    <a:pt x="977" y="439"/>
                    <a:pt x="978" y="438"/>
                  </a:cubicBezTo>
                  <a:cubicBezTo>
                    <a:pt x="978" y="438"/>
                    <a:pt x="979" y="437"/>
                    <a:pt x="979" y="437"/>
                  </a:cubicBezTo>
                  <a:cubicBezTo>
                    <a:pt x="990" y="431"/>
                    <a:pt x="1004" y="428"/>
                    <a:pt x="1016" y="424"/>
                  </a:cubicBezTo>
                  <a:close/>
                  <a:moveTo>
                    <a:pt x="893" y="481"/>
                  </a:moveTo>
                  <a:cubicBezTo>
                    <a:pt x="893" y="481"/>
                    <a:pt x="893" y="481"/>
                    <a:pt x="893" y="481"/>
                  </a:cubicBezTo>
                  <a:cubicBezTo>
                    <a:pt x="893" y="481"/>
                    <a:pt x="893" y="481"/>
                    <a:pt x="894" y="481"/>
                  </a:cubicBezTo>
                  <a:cubicBezTo>
                    <a:pt x="895" y="480"/>
                    <a:pt x="894" y="478"/>
                    <a:pt x="894" y="477"/>
                  </a:cubicBezTo>
                  <a:cubicBezTo>
                    <a:pt x="895" y="474"/>
                    <a:pt x="895" y="471"/>
                    <a:pt x="896" y="469"/>
                  </a:cubicBezTo>
                  <a:cubicBezTo>
                    <a:pt x="896" y="466"/>
                    <a:pt x="896" y="462"/>
                    <a:pt x="895" y="459"/>
                  </a:cubicBezTo>
                  <a:cubicBezTo>
                    <a:pt x="895" y="456"/>
                    <a:pt x="896" y="452"/>
                    <a:pt x="895" y="448"/>
                  </a:cubicBezTo>
                  <a:cubicBezTo>
                    <a:pt x="895" y="448"/>
                    <a:pt x="894" y="448"/>
                    <a:pt x="894" y="448"/>
                  </a:cubicBezTo>
                  <a:cubicBezTo>
                    <a:pt x="893" y="452"/>
                    <a:pt x="894" y="455"/>
                    <a:pt x="894" y="459"/>
                  </a:cubicBezTo>
                  <a:cubicBezTo>
                    <a:pt x="894" y="462"/>
                    <a:pt x="893" y="466"/>
                    <a:pt x="894" y="469"/>
                  </a:cubicBezTo>
                  <a:cubicBezTo>
                    <a:pt x="894" y="471"/>
                    <a:pt x="893" y="474"/>
                    <a:pt x="892" y="477"/>
                  </a:cubicBezTo>
                  <a:cubicBezTo>
                    <a:pt x="892" y="476"/>
                    <a:pt x="892" y="475"/>
                    <a:pt x="892" y="475"/>
                  </a:cubicBezTo>
                  <a:cubicBezTo>
                    <a:pt x="890" y="465"/>
                    <a:pt x="889" y="455"/>
                    <a:pt x="885" y="446"/>
                  </a:cubicBezTo>
                  <a:cubicBezTo>
                    <a:pt x="883" y="441"/>
                    <a:pt x="880" y="437"/>
                    <a:pt x="877" y="432"/>
                  </a:cubicBezTo>
                  <a:cubicBezTo>
                    <a:pt x="877" y="428"/>
                    <a:pt x="875" y="424"/>
                    <a:pt x="874" y="420"/>
                  </a:cubicBezTo>
                  <a:cubicBezTo>
                    <a:pt x="873" y="414"/>
                    <a:pt x="872" y="408"/>
                    <a:pt x="873" y="403"/>
                  </a:cubicBezTo>
                  <a:cubicBezTo>
                    <a:pt x="873" y="402"/>
                    <a:pt x="871" y="401"/>
                    <a:pt x="871" y="402"/>
                  </a:cubicBezTo>
                  <a:cubicBezTo>
                    <a:pt x="871" y="408"/>
                    <a:pt x="871" y="413"/>
                    <a:pt x="872" y="419"/>
                  </a:cubicBezTo>
                  <a:cubicBezTo>
                    <a:pt x="872" y="422"/>
                    <a:pt x="873" y="425"/>
                    <a:pt x="874" y="427"/>
                  </a:cubicBezTo>
                  <a:cubicBezTo>
                    <a:pt x="870" y="422"/>
                    <a:pt x="865" y="417"/>
                    <a:pt x="859" y="412"/>
                  </a:cubicBezTo>
                  <a:cubicBezTo>
                    <a:pt x="859" y="408"/>
                    <a:pt x="858" y="405"/>
                    <a:pt x="857" y="402"/>
                  </a:cubicBezTo>
                  <a:cubicBezTo>
                    <a:pt x="856" y="397"/>
                    <a:pt x="856" y="390"/>
                    <a:pt x="857" y="385"/>
                  </a:cubicBezTo>
                  <a:cubicBezTo>
                    <a:pt x="857" y="384"/>
                    <a:pt x="855" y="383"/>
                    <a:pt x="855" y="385"/>
                  </a:cubicBezTo>
                  <a:cubicBezTo>
                    <a:pt x="855" y="391"/>
                    <a:pt x="855" y="396"/>
                    <a:pt x="856" y="402"/>
                  </a:cubicBezTo>
                  <a:cubicBezTo>
                    <a:pt x="856" y="404"/>
                    <a:pt x="856" y="407"/>
                    <a:pt x="857" y="410"/>
                  </a:cubicBezTo>
                  <a:cubicBezTo>
                    <a:pt x="855" y="408"/>
                    <a:pt x="853" y="407"/>
                    <a:pt x="851" y="405"/>
                  </a:cubicBezTo>
                  <a:cubicBezTo>
                    <a:pt x="851" y="404"/>
                    <a:pt x="851" y="403"/>
                    <a:pt x="851" y="402"/>
                  </a:cubicBezTo>
                  <a:cubicBezTo>
                    <a:pt x="851" y="401"/>
                    <a:pt x="850" y="400"/>
                    <a:pt x="850" y="399"/>
                  </a:cubicBezTo>
                  <a:cubicBezTo>
                    <a:pt x="850" y="398"/>
                    <a:pt x="848" y="398"/>
                    <a:pt x="848" y="399"/>
                  </a:cubicBezTo>
                  <a:cubicBezTo>
                    <a:pt x="848" y="400"/>
                    <a:pt x="848" y="402"/>
                    <a:pt x="849" y="403"/>
                  </a:cubicBezTo>
                  <a:cubicBezTo>
                    <a:pt x="849" y="403"/>
                    <a:pt x="849" y="403"/>
                    <a:pt x="849" y="404"/>
                  </a:cubicBezTo>
                  <a:cubicBezTo>
                    <a:pt x="841" y="399"/>
                    <a:pt x="833" y="396"/>
                    <a:pt x="824" y="394"/>
                  </a:cubicBezTo>
                  <a:cubicBezTo>
                    <a:pt x="821" y="394"/>
                    <a:pt x="816" y="391"/>
                    <a:pt x="812" y="391"/>
                  </a:cubicBezTo>
                  <a:cubicBezTo>
                    <a:pt x="813" y="390"/>
                    <a:pt x="814" y="390"/>
                    <a:pt x="815" y="389"/>
                  </a:cubicBezTo>
                  <a:cubicBezTo>
                    <a:pt x="820" y="385"/>
                    <a:pt x="824" y="382"/>
                    <a:pt x="828" y="378"/>
                  </a:cubicBezTo>
                  <a:cubicBezTo>
                    <a:pt x="836" y="372"/>
                    <a:pt x="851" y="362"/>
                    <a:pt x="854" y="350"/>
                  </a:cubicBezTo>
                  <a:cubicBezTo>
                    <a:pt x="854" y="350"/>
                    <a:pt x="855" y="350"/>
                    <a:pt x="855" y="349"/>
                  </a:cubicBezTo>
                  <a:cubicBezTo>
                    <a:pt x="855" y="335"/>
                    <a:pt x="848" y="321"/>
                    <a:pt x="838" y="310"/>
                  </a:cubicBezTo>
                  <a:cubicBezTo>
                    <a:pt x="838" y="310"/>
                    <a:pt x="838" y="309"/>
                    <a:pt x="838" y="309"/>
                  </a:cubicBezTo>
                  <a:cubicBezTo>
                    <a:pt x="839" y="309"/>
                    <a:pt x="839" y="308"/>
                    <a:pt x="839" y="308"/>
                  </a:cubicBezTo>
                  <a:cubicBezTo>
                    <a:pt x="840" y="305"/>
                    <a:pt x="845" y="302"/>
                    <a:pt x="847" y="300"/>
                  </a:cubicBezTo>
                  <a:cubicBezTo>
                    <a:pt x="851" y="295"/>
                    <a:pt x="856" y="290"/>
                    <a:pt x="860" y="285"/>
                  </a:cubicBezTo>
                  <a:cubicBezTo>
                    <a:pt x="864" y="280"/>
                    <a:pt x="868" y="274"/>
                    <a:pt x="874" y="272"/>
                  </a:cubicBezTo>
                  <a:cubicBezTo>
                    <a:pt x="879" y="270"/>
                    <a:pt x="883" y="269"/>
                    <a:pt x="886" y="266"/>
                  </a:cubicBezTo>
                  <a:cubicBezTo>
                    <a:pt x="899" y="257"/>
                    <a:pt x="911" y="251"/>
                    <a:pt x="927" y="252"/>
                  </a:cubicBezTo>
                  <a:cubicBezTo>
                    <a:pt x="945" y="254"/>
                    <a:pt x="957" y="264"/>
                    <a:pt x="966" y="280"/>
                  </a:cubicBezTo>
                  <a:cubicBezTo>
                    <a:pt x="980" y="306"/>
                    <a:pt x="988" y="337"/>
                    <a:pt x="988" y="367"/>
                  </a:cubicBezTo>
                  <a:cubicBezTo>
                    <a:pt x="986" y="382"/>
                    <a:pt x="984" y="397"/>
                    <a:pt x="978" y="411"/>
                  </a:cubicBezTo>
                  <a:cubicBezTo>
                    <a:pt x="972" y="429"/>
                    <a:pt x="962" y="446"/>
                    <a:pt x="953" y="463"/>
                  </a:cubicBezTo>
                  <a:cubicBezTo>
                    <a:pt x="945" y="478"/>
                    <a:pt x="935" y="492"/>
                    <a:pt x="924" y="505"/>
                  </a:cubicBezTo>
                  <a:cubicBezTo>
                    <a:pt x="926" y="501"/>
                    <a:pt x="929" y="496"/>
                    <a:pt x="931" y="492"/>
                  </a:cubicBezTo>
                  <a:cubicBezTo>
                    <a:pt x="933" y="487"/>
                    <a:pt x="935" y="482"/>
                    <a:pt x="938" y="478"/>
                  </a:cubicBezTo>
                  <a:cubicBezTo>
                    <a:pt x="939" y="478"/>
                    <a:pt x="938" y="477"/>
                    <a:pt x="938" y="477"/>
                  </a:cubicBezTo>
                  <a:cubicBezTo>
                    <a:pt x="933" y="480"/>
                    <a:pt x="932" y="486"/>
                    <a:pt x="929" y="491"/>
                  </a:cubicBezTo>
                  <a:cubicBezTo>
                    <a:pt x="926" y="497"/>
                    <a:pt x="921" y="503"/>
                    <a:pt x="920" y="510"/>
                  </a:cubicBezTo>
                  <a:cubicBezTo>
                    <a:pt x="920" y="510"/>
                    <a:pt x="919" y="510"/>
                    <a:pt x="919" y="511"/>
                  </a:cubicBezTo>
                  <a:cubicBezTo>
                    <a:pt x="913" y="517"/>
                    <a:pt x="907" y="524"/>
                    <a:pt x="901" y="530"/>
                  </a:cubicBezTo>
                  <a:cubicBezTo>
                    <a:pt x="901" y="529"/>
                    <a:pt x="902" y="527"/>
                    <a:pt x="902" y="526"/>
                  </a:cubicBezTo>
                  <a:cubicBezTo>
                    <a:pt x="904" y="522"/>
                    <a:pt x="907" y="517"/>
                    <a:pt x="909" y="513"/>
                  </a:cubicBezTo>
                  <a:cubicBezTo>
                    <a:pt x="910" y="513"/>
                    <a:pt x="909" y="513"/>
                    <a:pt x="909" y="513"/>
                  </a:cubicBezTo>
                  <a:cubicBezTo>
                    <a:pt x="908" y="514"/>
                    <a:pt x="906" y="516"/>
                    <a:pt x="905" y="517"/>
                  </a:cubicBezTo>
                  <a:cubicBezTo>
                    <a:pt x="906" y="517"/>
                    <a:pt x="906" y="516"/>
                    <a:pt x="906" y="516"/>
                  </a:cubicBezTo>
                  <a:cubicBezTo>
                    <a:pt x="909" y="507"/>
                    <a:pt x="912" y="498"/>
                    <a:pt x="913" y="488"/>
                  </a:cubicBezTo>
                  <a:cubicBezTo>
                    <a:pt x="913" y="488"/>
                    <a:pt x="912" y="488"/>
                    <a:pt x="912" y="488"/>
                  </a:cubicBezTo>
                  <a:cubicBezTo>
                    <a:pt x="909" y="497"/>
                    <a:pt x="908" y="506"/>
                    <a:pt x="904" y="515"/>
                  </a:cubicBezTo>
                  <a:cubicBezTo>
                    <a:pt x="901" y="522"/>
                    <a:pt x="898" y="529"/>
                    <a:pt x="894" y="535"/>
                  </a:cubicBezTo>
                  <a:cubicBezTo>
                    <a:pt x="894" y="535"/>
                    <a:pt x="894" y="535"/>
                    <a:pt x="894" y="535"/>
                  </a:cubicBezTo>
                  <a:cubicBezTo>
                    <a:pt x="893" y="537"/>
                    <a:pt x="891" y="538"/>
                    <a:pt x="890" y="540"/>
                  </a:cubicBezTo>
                  <a:cubicBezTo>
                    <a:pt x="890" y="538"/>
                    <a:pt x="890" y="537"/>
                    <a:pt x="890" y="535"/>
                  </a:cubicBezTo>
                  <a:cubicBezTo>
                    <a:pt x="891" y="526"/>
                    <a:pt x="894" y="516"/>
                    <a:pt x="894" y="507"/>
                  </a:cubicBezTo>
                  <a:cubicBezTo>
                    <a:pt x="894" y="498"/>
                    <a:pt x="894" y="490"/>
                    <a:pt x="893" y="481"/>
                  </a:cubicBezTo>
                  <a:close/>
                  <a:moveTo>
                    <a:pt x="713" y="477"/>
                  </a:moveTo>
                  <a:cubicBezTo>
                    <a:pt x="712" y="474"/>
                    <a:pt x="712" y="471"/>
                    <a:pt x="711" y="468"/>
                  </a:cubicBezTo>
                  <a:cubicBezTo>
                    <a:pt x="710" y="459"/>
                    <a:pt x="714" y="450"/>
                    <a:pt x="715" y="441"/>
                  </a:cubicBezTo>
                  <a:cubicBezTo>
                    <a:pt x="716" y="435"/>
                    <a:pt x="717" y="429"/>
                    <a:pt x="721" y="424"/>
                  </a:cubicBezTo>
                  <a:cubicBezTo>
                    <a:pt x="724" y="421"/>
                    <a:pt x="728" y="418"/>
                    <a:pt x="731" y="416"/>
                  </a:cubicBezTo>
                  <a:cubicBezTo>
                    <a:pt x="735" y="415"/>
                    <a:pt x="739" y="414"/>
                    <a:pt x="742" y="414"/>
                  </a:cubicBezTo>
                  <a:cubicBezTo>
                    <a:pt x="740" y="414"/>
                    <a:pt x="738" y="415"/>
                    <a:pt x="737" y="416"/>
                  </a:cubicBezTo>
                  <a:cubicBezTo>
                    <a:pt x="733" y="418"/>
                    <a:pt x="729" y="421"/>
                    <a:pt x="726" y="424"/>
                  </a:cubicBezTo>
                  <a:cubicBezTo>
                    <a:pt x="720" y="433"/>
                    <a:pt x="716" y="443"/>
                    <a:pt x="714" y="454"/>
                  </a:cubicBezTo>
                  <a:cubicBezTo>
                    <a:pt x="713" y="461"/>
                    <a:pt x="712" y="469"/>
                    <a:pt x="713" y="477"/>
                  </a:cubicBezTo>
                  <a:close/>
                  <a:moveTo>
                    <a:pt x="712" y="421"/>
                  </a:moveTo>
                  <a:cubicBezTo>
                    <a:pt x="712" y="420"/>
                    <a:pt x="711" y="418"/>
                    <a:pt x="709" y="416"/>
                  </a:cubicBezTo>
                  <a:cubicBezTo>
                    <a:pt x="712" y="417"/>
                    <a:pt x="715" y="417"/>
                    <a:pt x="717" y="417"/>
                  </a:cubicBezTo>
                  <a:cubicBezTo>
                    <a:pt x="720" y="417"/>
                    <a:pt x="723" y="417"/>
                    <a:pt x="726" y="416"/>
                  </a:cubicBezTo>
                  <a:cubicBezTo>
                    <a:pt x="721" y="419"/>
                    <a:pt x="718" y="423"/>
                    <a:pt x="715" y="428"/>
                  </a:cubicBezTo>
                  <a:cubicBezTo>
                    <a:pt x="714" y="425"/>
                    <a:pt x="713" y="421"/>
                    <a:pt x="712" y="421"/>
                  </a:cubicBezTo>
                  <a:close/>
                  <a:moveTo>
                    <a:pt x="741" y="410"/>
                  </a:moveTo>
                  <a:cubicBezTo>
                    <a:pt x="728" y="413"/>
                    <a:pt x="715" y="413"/>
                    <a:pt x="702" y="412"/>
                  </a:cubicBezTo>
                  <a:cubicBezTo>
                    <a:pt x="695" y="411"/>
                    <a:pt x="689" y="411"/>
                    <a:pt x="682" y="410"/>
                  </a:cubicBezTo>
                  <a:cubicBezTo>
                    <a:pt x="676" y="409"/>
                    <a:pt x="670" y="409"/>
                    <a:pt x="664" y="407"/>
                  </a:cubicBezTo>
                  <a:cubicBezTo>
                    <a:pt x="653" y="404"/>
                    <a:pt x="644" y="398"/>
                    <a:pt x="636" y="390"/>
                  </a:cubicBezTo>
                  <a:cubicBezTo>
                    <a:pt x="632" y="386"/>
                    <a:pt x="626" y="379"/>
                    <a:pt x="620" y="383"/>
                  </a:cubicBezTo>
                  <a:cubicBezTo>
                    <a:pt x="619" y="383"/>
                    <a:pt x="619" y="384"/>
                    <a:pt x="620" y="384"/>
                  </a:cubicBezTo>
                  <a:cubicBezTo>
                    <a:pt x="628" y="385"/>
                    <a:pt x="633" y="393"/>
                    <a:pt x="639" y="399"/>
                  </a:cubicBezTo>
                  <a:cubicBezTo>
                    <a:pt x="638" y="398"/>
                    <a:pt x="637" y="398"/>
                    <a:pt x="635" y="397"/>
                  </a:cubicBezTo>
                  <a:cubicBezTo>
                    <a:pt x="634" y="396"/>
                    <a:pt x="633" y="396"/>
                    <a:pt x="632" y="396"/>
                  </a:cubicBezTo>
                  <a:cubicBezTo>
                    <a:pt x="631" y="396"/>
                    <a:pt x="631" y="396"/>
                    <a:pt x="631" y="396"/>
                  </a:cubicBezTo>
                  <a:cubicBezTo>
                    <a:pt x="630" y="399"/>
                    <a:pt x="636" y="399"/>
                    <a:pt x="637" y="400"/>
                  </a:cubicBezTo>
                  <a:cubicBezTo>
                    <a:pt x="640" y="402"/>
                    <a:pt x="643" y="404"/>
                    <a:pt x="646" y="406"/>
                  </a:cubicBezTo>
                  <a:cubicBezTo>
                    <a:pt x="647" y="406"/>
                    <a:pt x="647" y="405"/>
                    <a:pt x="647" y="405"/>
                  </a:cubicBezTo>
                  <a:cubicBezTo>
                    <a:pt x="647" y="405"/>
                    <a:pt x="647" y="404"/>
                    <a:pt x="646" y="404"/>
                  </a:cubicBezTo>
                  <a:cubicBezTo>
                    <a:pt x="656" y="409"/>
                    <a:pt x="665" y="412"/>
                    <a:pt x="676" y="413"/>
                  </a:cubicBezTo>
                  <a:cubicBezTo>
                    <a:pt x="685" y="414"/>
                    <a:pt x="695" y="415"/>
                    <a:pt x="704" y="416"/>
                  </a:cubicBezTo>
                  <a:cubicBezTo>
                    <a:pt x="705" y="417"/>
                    <a:pt x="706" y="417"/>
                    <a:pt x="707" y="418"/>
                  </a:cubicBezTo>
                  <a:cubicBezTo>
                    <a:pt x="709" y="420"/>
                    <a:pt x="710" y="422"/>
                    <a:pt x="711" y="424"/>
                  </a:cubicBezTo>
                  <a:cubicBezTo>
                    <a:pt x="712" y="425"/>
                    <a:pt x="713" y="429"/>
                    <a:pt x="714" y="430"/>
                  </a:cubicBezTo>
                  <a:cubicBezTo>
                    <a:pt x="714" y="431"/>
                    <a:pt x="713" y="432"/>
                    <a:pt x="713" y="433"/>
                  </a:cubicBezTo>
                  <a:cubicBezTo>
                    <a:pt x="712" y="439"/>
                    <a:pt x="712" y="444"/>
                    <a:pt x="710" y="450"/>
                  </a:cubicBezTo>
                  <a:cubicBezTo>
                    <a:pt x="709" y="454"/>
                    <a:pt x="708" y="459"/>
                    <a:pt x="707" y="463"/>
                  </a:cubicBezTo>
                  <a:cubicBezTo>
                    <a:pt x="702" y="472"/>
                    <a:pt x="691" y="476"/>
                    <a:pt x="683" y="480"/>
                  </a:cubicBezTo>
                  <a:cubicBezTo>
                    <a:pt x="671" y="485"/>
                    <a:pt x="660" y="489"/>
                    <a:pt x="648" y="494"/>
                  </a:cubicBezTo>
                  <a:cubicBezTo>
                    <a:pt x="642" y="496"/>
                    <a:pt x="636" y="499"/>
                    <a:pt x="630" y="500"/>
                  </a:cubicBezTo>
                  <a:cubicBezTo>
                    <a:pt x="624" y="501"/>
                    <a:pt x="619" y="501"/>
                    <a:pt x="613" y="502"/>
                  </a:cubicBezTo>
                  <a:cubicBezTo>
                    <a:pt x="601" y="503"/>
                    <a:pt x="590" y="500"/>
                    <a:pt x="581" y="493"/>
                  </a:cubicBezTo>
                  <a:cubicBezTo>
                    <a:pt x="572" y="487"/>
                    <a:pt x="563" y="477"/>
                    <a:pt x="557" y="468"/>
                  </a:cubicBezTo>
                  <a:cubicBezTo>
                    <a:pt x="550" y="457"/>
                    <a:pt x="547" y="445"/>
                    <a:pt x="543" y="434"/>
                  </a:cubicBezTo>
                  <a:cubicBezTo>
                    <a:pt x="539" y="423"/>
                    <a:pt x="536" y="412"/>
                    <a:pt x="540" y="401"/>
                  </a:cubicBezTo>
                  <a:cubicBezTo>
                    <a:pt x="542" y="395"/>
                    <a:pt x="543" y="389"/>
                    <a:pt x="545" y="383"/>
                  </a:cubicBezTo>
                  <a:cubicBezTo>
                    <a:pt x="547" y="378"/>
                    <a:pt x="550" y="375"/>
                    <a:pt x="553" y="371"/>
                  </a:cubicBezTo>
                  <a:cubicBezTo>
                    <a:pt x="560" y="366"/>
                    <a:pt x="567" y="360"/>
                    <a:pt x="576" y="360"/>
                  </a:cubicBezTo>
                  <a:cubicBezTo>
                    <a:pt x="583" y="360"/>
                    <a:pt x="589" y="361"/>
                    <a:pt x="595" y="364"/>
                  </a:cubicBezTo>
                  <a:cubicBezTo>
                    <a:pt x="598" y="365"/>
                    <a:pt x="601" y="367"/>
                    <a:pt x="604" y="368"/>
                  </a:cubicBezTo>
                  <a:cubicBezTo>
                    <a:pt x="606" y="369"/>
                    <a:pt x="607" y="370"/>
                    <a:pt x="609" y="370"/>
                  </a:cubicBezTo>
                  <a:cubicBezTo>
                    <a:pt x="609" y="370"/>
                    <a:pt x="609" y="370"/>
                    <a:pt x="609" y="370"/>
                  </a:cubicBezTo>
                  <a:cubicBezTo>
                    <a:pt x="608" y="371"/>
                    <a:pt x="607" y="372"/>
                    <a:pt x="607" y="373"/>
                  </a:cubicBezTo>
                  <a:cubicBezTo>
                    <a:pt x="606" y="375"/>
                    <a:pt x="605" y="378"/>
                    <a:pt x="605" y="380"/>
                  </a:cubicBezTo>
                  <a:cubicBezTo>
                    <a:pt x="593" y="374"/>
                    <a:pt x="579" y="385"/>
                    <a:pt x="567" y="386"/>
                  </a:cubicBezTo>
                  <a:cubicBezTo>
                    <a:pt x="566" y="386"/>
                    <a:pt x="566" y="388"/>
                    <a:pt x="567" y="388"/>
                  </a:cubicBezTo>
                  <a:cubicBezTo>
                    <a:pt x="573" y="387"/>
                    <a:pt x="579" y="384"/>
                    <a:pt x="584" y="383"/>
                  </a:cubicBezTo>
                  <a:cubicBezTo>
                    <a:pt x="591" y="381"/>
                    <a:pt x="598" y="380"/>
                    <a:pt x="604" y="381"/>
                  </a:cubicBezTo>
                  <a:cubicBezTo>
                    <a:pt x="605" y="381"/>
                    <a:pt x="605" y="381"/>
                    <a:pt x="605" y="381"/>
                  </a:cubicBezTo>
                  <a:cubicBezTo>
                    <a:pt x="605" y="381"/>
                    <a:pt x="605" y="382"/>
                    <a:pt x="605" y="383"/>
                  </a:cubicBezTo>
                  <a:cubicBezTo>
                    <a:pt x="604" y="383"/>
                    <a:pt x="604" y="383"/>
                    <a:pt x="603" y="384"/>
                  </a:cubicBezTo>
                  <a:cubicBezTo>
                    <a:pt x="602" y="386"/>
                    <a:pt x="601" y="389"/>
                    <a:pt x="601" y="391"/>
                  </a:cubicBezTo>
                  <a:cubicBezTo>
                    <a:pt x="595" y="392"/>
                    <a:pt x="592" y="397"/>
                    <a:pt x="587" y="400"/>
                  </a:cubicBezTo>
                  <a:cubicBezTo>
                    <a:pt x="583" y="402"/>
                    <a:pt x="581" y="404"/>
                    <a:pt x="578" y="407"/>
                  </a:cubicBezTo>
                  <a:cubicBezTo>
                    <a:pt x="576" y="409"/>
                    <a:pt x="574" y="410"/>
                    <a:pt x="571" y="412"/>
                  </a:cubicBezTo>
                  <a:cubicBezTo>
                    <a:pt x="571" y="412"/>
                    <a:pt x="571" y="412"/>
                    <a:pt x="570" y="412"/>
                  </a:cubicBezTo>
                  <a:cubicBezTo>
                    <a:pt x="570" y="413"/>
                    <a:pt x="569" y="414"/>
                    <a:pt x="568" y="414"/>
                  </a:cubicBezTo>
                  <a:cubicBezTo>
                    <a:pt x="567" y="415"/>
                    <a:pt x="569" y="418"/>
                    <a:pt x="571" y="416"/>
                  </a:cubicBezTo>
                  <a:cubicBezTo>
                    <a:pt x="574" y="413"/>
                    <a:pt x="577" y="410"/>
                    <a:pt x="581" y="407"/>
                  </a:cubicBezTo>
                  <a:cubicBezTo>
                    <a:pt x="583" y="406"/>
                    <a:pt x="585" y="404"/>
                    <a:pt x="587" y="402"/>
                  </a:cubicBezTo>
                  <a:cubicBezTo>
                    <a:pt x="590" y="398"/>
                    <a:pt x="596" y="393"/>
                    <a:pt x="601" y="391"/>
                  </a:cubicBezTo>
                  <a:cubicBezTo>
                    <a:pt x="602" y="392"/>
                    <a:pt x="602" y="392"/>
                    <a:pt x="602" y="393"/>
                  </a:cubicBezTo>
                  <a:cubicBezTo>
                    <a:pt x="599" y="395"/>
                    <a:pt x="597" y="398"/>
                    <a:pt x="595" y="401"/>
                  </a:cubicBezTo>
                  <a:cubicBezTo>
                    <a:pt x="595" y="401"/>
                    <a:pt x="595" y="401"/>
                    <a:pt x="596" y="401"/>
                  </a:cubicBezTo>
                  <a:cubicBezTo>
                    <a:pt x="598" y="399"/>
                    <a:pt x="600" y="396"/>
                    <a:pt x="602" y="394"/>
                  </a:cubicBezTo>
                  <a:cubicBezTo>
                    <a:pt x="603" y="394"/>
                    <a:pt x="603" y="395"/>
                    <a:pt x="604" y="395"/>
                  </a:cubicBezTo>
                  <a:cubicBezTo>
                    <a:pt x="602" y="397"/>
                    <a:pt x="601" y="400"/>
                    <a:pt x="600" y="403"/>
                  </a:cubicBezTo>
                  <a:cubicBezTo>
                    <a:pt x="600" y="403"/>
                    <a:pt x="600" y="403"/>
                    <a:pt x="600" y="403"/>
                  </a:cubicBezTo>
                  <a:cubicBezTo>
                    <a:pt x="601" y="400"/>
                    <a:pt x="603" y="398"/>
                    <a:pt x="605" y="396"/>
                  </a:cubicBezTo>
                  <a:cubicBezTo>
                    <a:pt x="606" y="397"/>
                    <a:pt x="608" y="397"/>
                    <a:pt x="610" y="397"/>
                  </a:cubicBezTo>
                  <a:cubicBezTo>
                    <a:pt x="612" y="397"/>
                    <a:pt x="614" y="397"/>
                    <a:pt x="617" y="397"/>
                  </a:cubicBezTo>
                  <a:cubicBezTo>
                    <a:pt x="617" y="397"/>
                    <a:pt x="617" y="397"/>
                    <a:pt x="617" y="397"/>
                  </a:cubicBezTo>
                  <a:cubicBezTo>
                    <a:pt x="617" y="404"/>
                    <a:pt x="621" y="410"/>
                    <a:pt x="625" y="414"/>
                  </a:cubicBezTo>
                  <a:cubicBezTo>
                    <a:pt x="631" y="421"/>
                    <a:pt x="637" y="428"/>
                    <a:pt x="644" y="433"/>
                  </a:cubicBezTo>
                  <a:cubicBezTo>
                    <a:pt x="644" y="434"/>
                    <a:pt x="645" y="433"/>
                    <a:pt x="644" y="433"/>
                  </a:cubicBezTo>
                  <a:cubicBezTo>
                    <a:pt x="638" y="428"/>
                    <a:pt x="633" y="421"/>
                    <a:pt x="628" y="415"/>
                  </a:cubicBezTo>
                  <a:cubicBezTo>
                    <a:pt x="626" y="412"/>
                    <a:pt x="623" y="410"/>
                    <a:pt x="622" y="407"/>
                  </a:cubicBezTo>
                  <a:cubicBezTo>
                    <a:pt x="620" y="404"/>
                    <a:pt x="620" y="401"/>
                    <a:pt x="619" y="398"/>
                  </a:cubicBezTo>
                  <a:cubicBezTo>
                    <a:pt x="619" y="398"/>
                    <a:pt x="619" y="398"/>
                    <a:pt x="619" y="398"/>
                  </a:cubicBezTo>
                  <a:cubicBezTo>
                    <a:pt x="619" y="398"/>
                    <a:pt x="619" y="397"/>
                    <a:pt x="619" y="397"/>
                  </a:cubicBezTo>
                  <a:cubicBezTo>
                    <a:pt x="619" y="397"/>
                    <a:pt x="618" y="397"/>
                    <a:pt x="618" y="397"/>
                  </a:cubicBezTo>
                  <a:cubicBezTo>
                    <a:pt x="619" y="396"/>
                    <a:pt x="620" y="396"/>
                    <a:pt x="622" y="396"/>
                  </a:cubicBezTo>
                  <a:cubicBezTo>
                    <a:pt x="622" y="398"/>
                    <a:pt x="623" y="400"/>
                    <a:pt x="625" y="401"/>
                  </a:cubicBezTo>
                  <a:cubicBezTo>
                    <a:pt x="626" y="404"/>
                    <a:pt x="629" y="405"/>
                    <a:pt x="630" y="406"/>
                  </a:cubicBezTo>
                  <a:cubicBezTo>
                    <a:pt x="630" y="407"/>
                    <a:pt x="631" y="406"/>
                    <a:pt x="631" y="406"/>
                  </a:cubicBezTo>
                  <a:cubicBezTo>
                    <a:pt x="629" y="405"/>
                    <a:pt x="628" y="403"/>
                    <a:pt x="627" y="401"/>
                  </a:cubicBezTo>
                  <a:cubicBezTo>
                    <a:pt x="625" y="399"/>
                    <a:pt x="624" y="398"/>
                    <a:pt x="623" y="396"/>
                  </a:cubicBezTo>
                  <a:cubicBezTo>
                    <a:pt x="624" y="396"/>
                    <a:pt x="625" y="395"/>
                    <a:pt x="625" y="395"/>
                  </a:cubicBezTo>
                  <a:cubicBezTo>
                    <a:pt x="625" y="396"/>
                    <a:pt x="625" y="396"/>
                    <a:pt x="626" y="397"/>
                  </a:cubicBezTo>
                  <a:cubicBezTo>
                    <a:pt x="632" y="405"/>
                    <a:pt x="641" y="409"/>
                    <a:pt x="651" y="412"/>
                  </a:cubicBezTo>
                  <a:cubicBezTo>
                    <a:pt x="651" y="412"/>
                    <a:pt x="651" y="412"/>
                    <a:pt x="651" y="412"/>
                  </a:cubicBezTo>
                  <a:cubicBezTo>
                    <a:pt x="641" y="409"/>
                    <a:pt x="634" y="402"/>
                    <a:pt x="627" y="395"/>
                  </a:cubicBezTo>
                  <a:cubicBezTo>
                    <a:pt x="627" y="395"/>
                    <a:pt x="627" y="395"/>
                    <a:pt x="627" y="395"/>
                  </a:cubicBezTo>
                  <a:cubicBezTo>
                    <a:pt x="628" y="394"/>
                    <a:pt x="629" y="394"/>
                    <a:pt x="630" y="394"/>
                  </a:cubicBezTo>
                  <a:cubicBezTo>
                    <a:pt x="631" y="393"/>
                    <a:pt x="631" y="392"/>
                    <a:pt x="630" y="392"/>
                  </a:cubicBezTo>
                  <a:cubicBezTo>
                    <a:pt x="626" y="392"/>
                    <a:pt x="622" y="392"/>
                    <a:pt x="619" y="393"/>
                  </a:cubicBezTo>
                  <a:cubicBezTo>
                    <a:pt x="615" y="393"/>
                    <a:pt x="612" y="393"/>
                    <a:pt x="610" y="390"/>
                  </a:cubicBezTo>
                  <a:cubicBezTo>
                    <a:pt x="608" y="387"/>
                    <a:pt x="607" y="383"/>
                    <a:pt x="608" y="380"/>
                  </a:cubicBezTo>
                  <a:cubicBezTo>
                    <a:pt x="610" y="372"/>
                    <a:pt x="619" y="365"/>
                    <a:pt x="627" y="371"/>
                  </a:cubicBezTo>
                  <a:cubicBezTo>
                    <a:pt x="631" y="374"/>
                    <a:pt x="634" y="378"/>
                    <a:pt x="639" y="380"/>
                  </a:cubicBezTo>
                  <a:cubicBezTo>
                    <a:pt x="643" y="382"/>
                    <a:pt x="648" y="382"/>
                    <a:pt x="652" y="383"/>
                  </a:cubicBezTo>
                  <a:cubicBezTo>
                    <a:pt x="665" y="384"/>
                    <a:pt x="677" y="388"/>
                    <a:pt x="689" y="392"/>
                  </a:cubicBezTo>
                  <a:cubicBezTo>
                    <a:pt x="700" y="394"/>
                    <a:pt x="711" y="398"/>
                    <a:pt x="722" y="400"/>
                  </a:cubicBezTo>
                  <a:cubicBezTo>
                    <a:pt x="731" y="401"/>
                    <a:pt x="741" y="399"/>
                    <a:pt x="750" y="398"/>
                  </a:cubicBezTo>
                  <a:cubicBezTo>
                    <a:pt x="758" y="397"/>
                    <a:pt x="766" y="395"/>
                    <a:pt x="774" y="394"/>
                  </a:cubicBezTo>
                  <a:cubicBezTo>
                    <a:pt x="778" y="393"/>
                    <a:pt x="785" y="392"/>
                    <a:pt x="787" y="388"/>
                  </a:cubicBezTo>
                  <a:cubicBezTo>
                    <a:pt x="787" y="387"/>
                    <a:pt x="786" y="386"/>
                    <a:pt x="786" y="387"/>
                  </a:cubicBezTo>
                  <a:cubicBezTo>
                    <a:pt x="784" y="390"/>
                    <a:pt x="778" y="390"/>
                    <a:pt x="775" y="391"/>
                  </a:cubicBezTo>
                  <a:cubicBezTo>
                    <a:pt x="771" y="392"/>
                    <a:pt x="767" y="392"/>
                    <a:pt x="764" y="393"/>
                  </a:cubicBezTo>
                  <a:cubicBezTo>
                    <a:pt x="758" y="394"/>
                    <a:pt x="752" y="395"/>
                    <a:pt x="746" y="395"/>
                  </a:cubicBezTo>
                  <a:cubicBezTo>
                    <a:pt x="740" y="396"/>
                    <a:pt x="733" y="397"/>
                    <a:pt x="727" y="396"/>
                  </a:cubicBezTo>
                  <a:cubicBezTo>
                    <a:pt x="720" y="396"/>
                    <a:pt x="712" y="394"/>
                    <a:pt x="705" y="392"/>
                  </a:cubicBezTo>
                  <a:cubicBezTo>
                    <a:pt x="709" y="392"/>
                    <a:pt x="712" y="391"/>
                    <a:pt x="715" y="390"/>
                  </a:cubicBezTo>
                  <a:cubicBezTo>
                    <a:pt x="723" y="388"/>
                    <a:pt x="731" y="387"/>
                    <a:pt x="740" y="387"/>
                  </a:cubicBezTo>
                  <a:cubicBezTo>
                    <a:pt x="740" y="387"/>
                    <a:pt x="740" y="386"/>
                    <a:pt x="740" y="386"/>
                  </a:cubicBezTo>
                  <a:cubicBezTo>
                    <a:pt x="733" y="385"/>
                    <a:pt x="727" y="386"/>
                    <a:pt x="721" y="388"/>
                  </a:cubicBezTo>
                  <a:cubicBezTo>
                    <a:pt x="717" y="389"/>
                    <a:pt x="712" y="390"/>
                    <a:pt x="707" y="390"/>
                  </a:cubicBezTo>
                  <a:cubicBezTo>
                    <a:pt x="704" y="390"/>
                    <a:pt x="700" y="389"/>
                    <a:pt x="697" y="390"/>
                  </a:cubicBezTo>
                  <a:cubicBezTo>
                    <a:pt x="694" y="389"/>
                    <a:pt x="691" y="388"/>
                    <a:pt x="688" y="387"/>
                  </a:cubicBezTo>
                  <a:cubicBezTo>
                    <a:pt x="688" y="387"/>
                    <a:pt x="688" y="387"/>
                    <a:pt x="688" y="387"/>
                  </a:cubicBezTo>
                  <a:cubicBezTo>
                    <a:pt x="690" y="387"/>
                    <a:pt x="693" y="386"/>
                    <a:pt x="695" y="386"/>
                  </a:cubicBezTo>
                  <a:cubicBezTo>
                    <a:pt x="706" y="385"/>
                    <a:pt x="716" y="383"/>
                    <a:pt x="726" y="381"/>
                  </a:cubicBezTo>
                  <a:cubicBezTo>
                    <a:pt x="727" y="381"/>
                    <a:pt x="727" y="380"/>
                    <a:pt x="726" y="380"/>
                  </a:cubicBezTo>
                  <a:cubicBezTo>
                    <a:pt x="717" y="382"/>
                    <a:pt x="708" y="384"/>
                    <a:pt x="698" y="384"/>
                  </a:cubicBezTo>
                  <a:cubicBezTo>
                    <a:pt x="694" y="384"/>
                    <a:pt x="690" y="385"/>
                    <a:pt x="686" y="385"/>
                  </a:cubicBezTo>
                  <a:cubicBezTo>
                    <a:pt x="683" y="385"/>
                    <a:pt x="680" y="384"/>
                    <a:pt x="678" y="383"/>
                  </a:cubicBezTo>
                  <a:cubicBezTo>
                    <a:pt x="678" y="383"/>
                    <a:pt x="679" y="383"/>
                    <a:pt x="680" y="383"/>
                  </a:cubicBezTo>
                  <a:cubicBezTo>
                    <a:pt x="687" y="382"/>
                    <a:pt x="694" y="380"/>
                    <a:pt x="701" y="378"/>
                  </a:cubicBezTo>
                  <a:cubicBezTo>
                    <a:pt x="717" y="375"/>
                    <a:pt x="732" y="370"/>
                    <a:pt x="748" y="367"/>
                  </a:cubicBezTo>
                  <a:cubicBezTo>
                    <a:pt x="749" y="366"/>
                    <a:pt x="748" y="366"/>
                    <a:pt x="748" y="366"/>
                  </a:cubicBezTo>
                  <a:cubicBezTo>
                    <a:pt x="740" y="366"/>
                    <a:pt x="734" y="369"/>
                    <a:pt x="726" y="371"/>
                  </a:cubicBezTo>
                  <a:cubicBezTo>
                    <a:pt x="718" y="372"/>
                    <a:pt x="711" y="375"/>
                    <a:pt x="703" y="376"/>
                  </a:cubicBezTo>
                  <a:cubicBezTo>
                    <a:pt x="695" y="377"/>
                    <a:pt x="688" y="379"/>
                    <a:pt x="681" y="380"/>
                  </a:cubicBezTo>
                  <a:cubicBezTo>
                    <a:pt x="675" y="381"/>
                    <a:pt x="669" y="380"/>
                    <a:pt x="664" y="379"/>
                  </a:cubicBezTo>
                  <a:cubicBezTo>
                    <a:pt x="667" y="378"/>
                    <a:pt x="670" y="378"/>
                    <a:pt x="673" y="377"/>
                  </a:cubicBezTo>
                  <a:cubicBezTo>
                    <a:pt x="678" y="376"/>
                    <a:pt x="684" y="377"/>
                    <a:pt x="689" y="375"/>
                  </a:cubicBezTo>
                  <a:cubicBezTo>
                    <a:pt x="694" y="374"/>
                    <a:pt x="699" y="372"/>
                    <a:pt x="704" y="371"/>
                  </a:cubicBezTo>
                  <a:cubicBezTo>
                    <a:pt x="705" y="371"/>
                    <a:pt x="704" y="370"/>
                    <a:pt x="704" y="370"/>
                  </a:cubicBezTo>
                  <a:cubicBezTo>
                    <a:pt x="694" y="372"/>
                    <a:pt x="684" y="374"/>
                    <a:pt x="674" y="375"/>
                  </a:cubicBezTo>
                  <a:cubicBezTo>
                    <a:pt x="675" y="375"/>
                    <a:pt x="676" y="374"/>
                    <a:pt x="677" y="374"/>
                  </a:cubicBezTo>
                  <a:cubicBezTo>
                    <a:pt x="687" y="369"/>
                    <a:pt x="698" y="363"/>
                    <a:pt x="709" y="359"/>
                  </a:cubicBezTo>
                  <a:cubicBezTo>
                    <a:pt x="710" y="359"/>
                    <a:pt x="710" y="359"/>
                    <a:pt x="709" y="359"/>
                  </a:cubicBezTo>
                  <a:cubicBezTo>
                    <a:pt x="690" y="363"/>
                    <a:pt x="674" y="378"/>
                    <a:pt x="654" y="376"/>
                  </a:cubicBezTo>
                  <a:cubicBezTo>
                    <a:pt x="654" y="376"/>
                    <a:pt x="654" y="377"/>
                    <a:pt x="653" y="377"/>
                  </a:cubicBezTo>
                  <a:cubicBezTo>
                    <a:pt x="652" y="377"/>
                    <a:pt x="651" y="377"/>
                    <a:pt x="650" y="377"/>
                  </a:cubicBezTo>
                  <a:cubicBezTo>
                    <a:pt x="657" y="376"/>
                    <a:pt x="664" y="374"/>
                    <a:pt x="670" y="371"/>
                  </a:cubicBezTo>
                  <a:cubicBezTo>
                    <a:pt x="680" y="368"/>
                    <a:pt x="689" y="364"/>
                    <a:pt x="698" y="360"/>
                  </a:cubicBezTo>
                  <a:cubicBezTo>
                    <a:pt x="718" y="351"/>
                    <a:pt x="738" y="342"/>
                    <a:pt x="760" y="338"/>
                  </a:cubicBezTo>
                  <a:cubicBezTo>
                    <a:pt x="761" y="337"/>
                    <a:pt x="760" y="336"/>
                    <a:pt x="760" y="336"/>
                  </a:cubicBezTo>
                  <a:cubicBezTo>
                    <a:pt x="739" y="340"/>
                    <a:pt x="720" y="349"/>
                    <a:pt x="701" y="357"/>
                  </a:cubicBezTo>
                  <a:cubicBezTo>
                    <a:pt x="691" y="361"/>
                    <a:pt x="681" y="365"/>
                    <a:pt x="671" y="369"/>
                  </a:cubicBezTo>
                  <a:cubicBezTo>
                    <a:pt x="663" y="371"/>
                    <a:pt x="655" y="373"/>
                    <a:pt x="647" y="375"/>
                  </a:cubicBezTo>
                  <a:cubicBezTo>
                    <a:pt x="647" y="374"/>
                    <a:pt x="647" y="374"/>
                    <a:pt x="647" y="374"/>
                  </a:cubicBezTo>
                  <a:cubicBezTo>
                    <a:pt x="654" y="373"/>
                    <a:pt x="661" y="370"/>
                    <a:pt x="667" y="367"/>
                  </a:cubicBezTo>
                  <a:cubicBezTo>
                    <a:pt x="680" y="362"/>
                    <a:pt x="691" y="352"/>
                    <a:pt x="705" y="349"/>
                  </a:cubicBezTo>
                  <a:cubicBezTo>
                    <a:pt x="705" y="349"/>
                    <a:pt x="705" y="349"/>
                    <a:pt x="705" y="349"/>
                  </a:cubicBezTo>
                  <a:cubicBezTo>
                    <a:pt x="698" y="350"/>
                    <a:pt x="693" y="352"/>
                    <a:pt x="687" y="356"/>
                  </a:cubicBezTo>
                  <a:cubicBezTo>
                    <a:pt x="679" y="360"/>
                    <a:pt x="671" y="364"/>
                    <a:pt x="663" y="367"/>
                  </a:cubicBezTo>
                  <a:cubicBezTo>
                    <a:pt x="661" y="368"/>
                    <a:pt x="658" y="369"/>
                    <a:pt x="656" y="369"/>
                  </a:cubicBezTo>
                  <a:cubicBezTo>
                    <a:pt x="658" y="368"/>
                    <a:pt x="661" y="366"/>
                    <a:pt x="663" y="365"/>
                  </a:cubicBezTo>
                  <a:cubicBezTo>
                    <a:pt x="663" y="365"/>
                    <a:pt x="663" y="365"/>
                    <a:pt x="663" y="365"/>
                  </a:cubicBezTo>
                  <a:cubicBezTo>
                    <a:pt x="660" y="366"/>
                    <a:pt x="657" y="366"/>
                    <a:pt x="654" y="367"/>
                  </a:cubicBezTo>
                  <a:cubicBezTo>
                    <a:pt x="651" y="369"/>
                    <a:pt x="648" y="370"/>
                    <a:pt x="644" y="371"/>
                  </a:cubicBezTo>
                  <a:cubicBezTo>
                    <a:pt x="644" y="371"/>
                    <a:pt x="644" y="371"/>
                    <a:pt x="643" y="371"/>
                  </a:cubicBezTo>
                  <a:cubicBezTo>
                    <a:pt x="647" y="369"/>
                    <a:pt x="650" y="367"/>
                    <a:pt x="654" y="365"/>
                  </a:cubicBezTo>
                  <a:cubicBezTo>
                    <a:pt x="659" y="362"/>
                    <a:pt x="664" y="359"/>
                    <a:pt x="668" y="355"/>
                  </a:cubicBezTo>
                  <a:cubicBezTo>
                    <a:pt x="677" y="349"/>
                    <a:pt x="687" y="343"/>
                    <a:pt x="697" y="338"/>
                  </a:cubicBezTo>
                  <a:cubicBezTo>
                    <a:pt x="698" y="338"/>
                    <a:pt x="697" y="337"/>
                    <a:pt x="696" y="337"/>
                  </a:cubicBezTo>
                  <a:cubicBezTo>
                    <a:pt x="686" y="342"/>
                    <a:pt x="675" y="347"/>
                    <a:pt x="665" y="354"/>
                  </a:cubicBezTo>
                  <a:cubicBezTo>
                    <a:pt x="660" y="358"/>
                    <a:pt x="655" y="361"/>
                    <a:pt x="649" y="364"/>
                  </a:cubicBezTo>
                  <a:cubicBezTo>
                    <a:pt x="648" y="365"/>
                    <a:pt x="647" y="366"/>
                    <a:pt x="646" y="366"/>
                  </a:cubicBezTo>
                  <a:cubicBezTo>
                    <a:pt x="646" y="366"/>
                    <a:pt x="646" y="366"/>
                    <a:pt x="647" y="365"/>
                  </a:cubicBezTo>
                  <a:cubicBezTo>
                    <a:pt x="649" y="364"/>
                    <a:pt x="651" y="362"/>
                    <a:pt x="653" y="361"/>
                  </a:cubicBezTo>
                  <a:cubicBezTo>
                    <a:pt x="658" y="358"/>
                    <a:pt x="663" y="355"/>
                    <a:pt x="668" y="351"/>
                  </a:cubicBezTo>
                  <a:cubicBezTo>
                    <a:pt x="677" y="344"/>
                    <a:pt x="685" y="335"/>
                    <a:pt x="696" y="330"/>
                  </a:cubicBezTo>
                  <a:cubicBezTo>
                    <a:pt x="697" y="329"/>
                    <a:pt x="696" y="328"/>
                    <a:pt x="696" y="329"/>
                  </a:cubicBezTo>
                  <a:cubicBezTo>
                    <a:pt x="683" y="334"/>
                    <a:pt x="674" y="344"/>
                    <a:pt x="663" y="351"/>
                  </a:cubicBezTo>
                  <a:cubicBezTo>
                    <a:pt x="659" y="354"/>
                    <a:pt x="654" y="356"/>
                    <a:pt x="650" y="359"/>
                  </a:cubicBezTo>
                  <a:cubicBezTo>
                    <a:pt x="650" y="359"/>
                    <a:pt x="650" y="359"/>
                    <a:pt x="650" y="359"/>
                  </a:cubicBezTo>
                  <a:cubicBezTo>
                    <a:pt x="655" y="355"/>
                    <a:pt x="660" y="351"/>
                    <a:pt x="666" y="347"/>
                  </a:cubicBezTo>
                  <a:cubicBezTo>
                    <a:pt x="676" y="340"/>
                    <a:pt x="685" y="332"/>
                    <a:pt x="695" y="324"/>
                  </a:cubicBezTo>
                  <a:cubicBezTo>
                    <a:pt x="705" y="316"/>
                    <a:pt x="716" y="308"/>
                    <a:pt x="725" y="298"/>
                  </a:cubicBezTo>
                  <a:cubicBezTo>
                    <a:pt x="729" y="293"/>
                    <a:pt x="733" y="287"/>
                    <a:pt x="738" y="283"/>
                  </a:cubicBezTo>
                  <a:cubicBezTo>
                    <a:pt x="741" y="282"/>
                    <a:pt x="743" y="280"/>
                    <a:pt x="745" y="278"/>
                  </a:cubicBezTo>
                  <a:cubicBezTo>
                    <a:pt x="745" y="278"/>
                    <a:pt x="746" y="278"/>
                    <a:pt x="746" y="278"/>
                  </a:cubicBezTo>
                  <a:cubicBezTo>
                    <a:pt x="758" y="276"/>
                    <a:pt x="768" y="279"/>
                    <a:pt x="779" y="281"/>
                  </a:cubicBezTo>
                  <a:cubicBezTo>
                    <a:pt x="788" y="284"/>
                    <a:pt x="796" y="285"/>
                    <a:pt x="804" y="289"/>
                  </a:cubicBezTo>
                  <a:cubicBezTo>
                    <a:pt x="804" y="289"/>
                    <a:pt x="805" y="289"/>
                    <a:pt x="805" y="289"/>
                  </a:cubicBezTo>
                  <a:cubicBezTo>
                    <a:pt x="807" y="290"/>
                    <a:pt x="808" y="291"/>
                    <a:pt x="810" y="292"/>
                  </a:cubicBezTo>
                  <a:cubicBezTo>
                    <a:pt x="828" y="302"/>
                    <a:pt x="847" y="320"/>
                    <a:pt x="852" y="341"/>
                  </a:cubicBezTo>
                  <a:cubicBezTo>
                    <a:pt x="852" y="342"/>
                    <a:pt x="852" y="342"/>
                    <a:pt x="852" y="342"/>
                  </a:cubicBezTo>
                  <a:cubicBezTo>
                    <a:pt x="854" y="351"/>
                    <a:pt x="846" y="359"/>
                    <a:pt x="839" y="365"/>
                  </a:cubicBezTo>
                  <a:cubicBezTo>
                    <a:pt x="832" y="371"/>
                    <a:pt x="825" y="377"/>
                    <a:pt x="817" y="382"/>
                  </a:cubicBezTo>
                  <a:cubicBezTo>
                    <a:pt x="806" y="391"/>
                    <a:pt x="792" y="397"/>
                    <a:pt x="778" y="402"/>
                  </a:cubicBezTo>
                  <a:cubicBezTo>
                    <a:pt x="766" y="406"/>
                    <a:pt x="754" y="407"/>
                    <a:pt x="741" y="410"/>
                  </a:cubicBezTo>
                  <a:close/>
                  <a:moveTo>
                    <a:pt x="521" y="621"/>
                  </a:moveTo>
                  <a:cubicBezTo>
                    <a:pt x="520" y="621"/>
                    <a:pt x="520" y="621"/>
                    <a:pt x="519" y="621"/>
                  </a:cubicBezTo>
                  <a:cubicBezTo>
                    <a:pt x="521" y="620"/>
                    <a:pt x="522" y="617"/>
                    <a:pt x="522" y="615"/>
                  </a:cubicBezTo>
                  <a:cubicBezTo>
                    <a:pt x="523" y="613"/>
                    <a:pt x="520" y="613"/>
                    <a:pt x="520" y="614"/>
                  </a:cubicBezTo>
                  <a:cubicBezTo>
                    <a:pt x="520" y="616"/>
                    <a:pt x="519" y="617"/>
                    <a:pt x="519" y="618"/>
                  </a:cubicBezTo>
                  <a:cubicBezTo>
                    <a:pt x="518" y="618"/>
                    <a:pt x="517" y="619"/>
                    <a:pt x="516" y="619"/>
                  </a:cubicBezTo>
                  <a:cubicBezTo>
                    <a:pt x="515" y="619"/>
                    <a:pt x="515" y="620"/>
                    <a:pt x="516" y="621"/>
                  </a:cubicBezTo>
                  <a:cubicBezTo>
                    <a:pt x="514" y="621"/>
                    <a:pt x="513" y="621"/>
                    <a:pt x="512" y="621"/>
                  </a:cubicBezTo>
                  <a:cubicBezTo>
                    <a:pt x="509" y="622"/>
                    <a:pt x="506" y="623"/>
                    <a:pt x="504" y="624"/>
                  </a:cubicBezTo>
                  <a:cubicBezTo>
                    <a:pt x="501" y="625"/>
                    <a:pt x="499" y="625"/>
                    <a:pt x="497" y="624"/>
                  </a:cubicBezTo>
                  <a:cubicBezTo>
                    <a:pt x="497" y="623"/>
                    <a:pt x="497" y="623"/>
                    <a:pt x="496" y="622"/>
                  </a:cubicBezTo>
                  <a:cubicBezTo>
                    <a:pt x="495" y="621"/>
                    <a:pt x="495" y="620"/>
                    <a:pt x="493" y="619"/>
                  </a:cubicBezTo>
                  <a:cubicBezTo>
                    <a:pt x="493" y="619"/>
                    <a:pt x="492" y="619"/>
                    <a:pt x="492" y="619"/>
                  </a:cubicBezTo>
                  <a:cubicBezTo>
                    <a:pt x="492" y="619"/>
                    <a:pt x="492" y="619"/>
                    <a:pt x="491" y="619"/>
                  </a:cubicBezTo>
                  <a:cubicBezTo>
                    <a:pt x="491" y="619"/>
                    <a:pt x="490" y="618"/>
                    <a:pt x="490" y="618"/>
                  </a:cubicBezTo>
                  <a:cubicBezTo>
                    <a:pt x="491" y="616"/>
                    <a:pt x="492" y="615"/>
                    <a:pt x="494" y="613"/>
                  </a:cubicBezTo>
                  <a:cubicBezTo>
                    <a:pt x="495" y="611"/>
                    <a:pt x="498" y="609"/>
                    <a:pt x="499" y="606"/>
                  </a:cubicBezTo>
                  <a:cubicBezTo>
                    <a:pt x="503" y="600"/>
                    <a:pt x="506" y="592"/>
                    <a:pt x="513" y="588"/>
                  </a:cubicBezTo>
                  <a:cubicBezTo>
                    <a:pt x="518" y="585"/>
                    <a:pt x="522" y="583"/>
                    <a:pt x="525" y="578"/>
                  </a:cubicBezTo>
                  <a:cubicBezTo>
                    <a:pt x="528" y="571"/>
                    <a:pt x="532" y="566"/>
                    <a:pt x="536" y="560"/>
                  </a:cubicBezTo>
                  <a:cubicBezTo>
                    <a:pt x="547" y="548"/>
                    <a:pt x="558" y="537"/>
                    <a:pt x="570" y="526"/>
                  </a:cubicBezTo>
                  <a:cubicBezTo>
                    <a:pt x="573" y="523"/>
                    <a:pt x="577" y="519"/>
                    <a:pt x="580" y="515"/>
                  </a:cubicBezTo>
                  <a:cubicBezTo>
                    <a:pt x="582" y="512"/>
                    <a:pt x="585" y="507"/>
                    <a:pt x="589" y="505"/>
                  </a:cubicBezTo>
                  <a:cubicBezTo>
                    <a:pt x="590" y="504"/>
                    <a:pt x="590" y="502"/>
                    <a:pt x="588" y="503"/>
                  </a:cubicBezTo>
                  <a:cubicBezTo>
                    <a:pt x="585" y="504"/>
                    <a:pt x="582" y="508"/>
                    <a:pt x="579" y="511"/>
                  </a:cubicBezTo>
                  <a:cubicBezTo>
                    <a:pt x="576" y="515"/>
                    <a:pt x="573" y="519"/>
                    <a:pt x="569" y="523"/>
                  </a:cubicBezTo>
                  <a:cubicBezTo>
                    <a:pt x="565" y="526"/>
                    <a:pt x="562" y="529"/>
                    <a:pt x="559" y="532"/>
                  </a:cubicBezTo>
                  <a:cubicBezTo>
                    <a:pt x="559" y="531"/>
                    <a:pt x="560" y="530"/>
                    <a:pt x="561" y="529"/>
                  </a:cubicBezTo>
                  <a:cubicBezTo>
                    <a:pt x="563" y="526"/>
                    <a:pt x="566" y="522"/>
                    <a:pt x="569" y="519"/>
                  </a:cubicBezTo>
                  <a:cubicBezTo>
                    <a:pt x="574" y="513"/>
                    <a:pt x="580" y="507"/>
                    <a:pt x="584" y="500"/>
                  </a:cubicBezTo>
                  <a:cubicBezTo>
                    <a:pt x="584" y="500"/>
                    <a:pt x="584" y="500"/>
                    <a:pt x="584" y="500"/>
                  </a:cubicBezTo>
                  <a:cubicBezTo>
                    <a:pt x="592" y="504"/>
                    <a:pt x="601" y="507"/>
                    <a:pt x="610" y="506"/>
                  </a:cubicBezTo>
                  <a:cubicBezTo>
                    <a:pt x="614" y="505"/>
                    <a:pt x="618" y="505"/>
                    <a:pt x="623" y="505"/>
                  </a:cubicBezTo>
                  <a:cubicBezTo>
                    <a:pt x="617" y="510"/>
                    <a:pt x="609" y="520"/>
                    <a:pt x="608" y="521"/>
                  </a:cubicBezTo>
                  <a:cubicBezTo>
                    <a:pt x="594" y="537"/>
                    <a:pt x="577" y="551"/>
                    <a:pt x="563" y="567"/>
                  </a:cubicBezTo>
                  <a:cubicBezTo>
                    <a:pt x="555" y="575"/>
                    <a:pt x="547" y="582"/>
                    <a:pt x="540" y="590"/>
                  </a:cubicBezTo>
                  <a:cubicBezTo>
                    <a:pt x="533" y="596"/>
                    <a:pt x="529" y="602"/>
                    <a:pt x="527" y="610"/>
                  </a:cubicBezTo>
                  <a:cubicBezTo>
                    <a:pt x="526" y="611"/>
                    <a:pt x="526" y="613"/>
                    <a:pt x="525" y="616"/>
                  </a:cubicBezTo>
                  <a:cubicBezTo>
                    <a:pt x="525" y="616"/>
                    <a:pt x="525" y="616"/>
                    <a:pt x="524" y="616"/>
                  </a:cubicBezTo>
                  <a:cubicBezTo>
                    <a:pt x="524" y="616"/>
                    <a:pt x="523" y="617"/>
                    <a:pt x="523" y="617"/>
                  </a:cubicBezTo>
                  <a:cubicBezTo>
                    <a:pt x="522" y="618"/>
                    <a:pt x="521" y="619"/>
                    <a:pt x="521" y="621"/>
                  </a:cubicBezTo>
                  <a:cubicBezTo>
                    <a:pt x="521" y="621"/>
                    <a:pt x="521" y="621"/>
                    <a:pt x="521" y="621"/>
                  </a:cubicBezTo>
                  <a:close/>
                  <a:moveTo>
                    <a:pt x="453" y="616"/>
                  </a:moveTo>
                  <a:cubicBezTo>
                    <a:pt x="451" y="615"/>
                    <a:pt x="449" y="613"/>
                    <a:pt x="448" y="612"/>
                  </a:cubicBezTo>
                  <a:cubicBezTo>
                    <a:pt x="448" y="611"/>
                    <a:pt x="448" y="610"/>
                    <a:pt x="447" y="610"/>
                  </a:cubicBezTo>
                  <a:cubicBezTo>
                    <a:pt x="450" y="612"/>
                    <a:pt x="453" y="613"/>
                    <a:pt x="457" y="614"/>
                  </a:cubicBezTo>
                  <a:cubicBezTo>
                    <a:pt x="458" y="615"/>
                    <a:pt x="459" y="616"/>
                    <a:pt x="460" y="617"/>
                  </a:cubicBezTo>
                  <a:cubicBezTo>
                    <a:pt x="465" y="619"/>
                    <a:pt x="471" y="620"/>
                    <a:pt x="476" y="622"/>
                  </a:cubicBezTo>
                  <a:cubicBezTo>
                    <a:pt x="482" y="624"/>
                    <a:pt x="486" y="624"/>
                    <a:pt x="492" y="622"/>
                  </a:cubicBezTo>
                  <a:cubicBezTo>
                    <a:pt x="492" y="622"/>
                    <a:pt x="492" y="622"/>
                    <a:pt x="492" y="622"/>
                  </a:cubicBezTo>
                  <a:cubicBezTo>
                    <a:pt x="492" y="623"/>
                    <a:pt x="493" y="623"/>
                    <a:pt x="493" y="624"/>
                  </a:cubicBezTo>
                  <a:cubicBezTo>
                    <a:pt x="494" y="628"/>
                    <a:pt x="498" y="630"/>
                    <a:pt x="503" y="629"/>
                  </a:cubicBezTo>
                  <a:cubicBezTo>
                    <a:pt x="506" y="628"/>
                    <a:pt x="508" y="627"/>
                    <a:pt x="511" y="625"/>
                  </a:cubicBezTo>
                  <a:cubicBezTo>
                    <a:pt x="513" y="625"/>
                    <a:pt x="515" y="625"/>
                    <a:pt x="517" y="625"/>
                  </a:cubicBezTo>
                  <a:cubicBezTo>
                    <a:pt x="518" y="634"/>
                    <a:pt x="509" y="640"/>
                    <a:pt x="501" y="639"/>
                  </a:cubicBezTo>
                  <a:cubicBezTo>
                    <a:pt x="492" y="639"/>
                    <a:pt x="484" y="635"/>
                    <a:pt x="476" y="632"/>
                  </a:cubicBezTo>
                  <a:cubicBezTo>
                    <a:pt x="472" y="630"/>
                    <a:pt x="468" y="628"/>
                    <a:pt x="464" y="626"/>
                  </a:cubicBezTo>
                  <a:cubicBezTo>
                    <a:pt x="461" y="624"/>
                    <a:pt x="458" y="621"/>
                    <a:pt x="454" y="619"/>
                  </a:cubicBezTo>
                  <a:cubicBezTo>
                    <a:pt x="454" y="619"/>
                    <a:pt x="453" y="619"/>
                    <a:pt x="453" y="619"/>
                  </a:cubicBezTo>
                  <a:cubicBezTo>
                    <a:pt x="454" y="618"/>
                    <a:pt x="454" y="617"/>
                    <a:pt x="453" y="616"/>
                  </a:cubicBezTo>
                  <a:close/>
                  <a:moveTo>
                    <a:pt x="360" y="549"/>
                  </a:moveTo>
                  <a:cubicBezTo>
                    <a:pt x="361" y="525"/>
                    <a:pt x="362" y="499"/>
                    <a:pt x="367" y="475"/>
                  </a:cubicBezTo>
                  <a:cubicBezTo>
                    <a:pt x="367" y="474"/>
                    <a:pt x="367" y="474"/>
                    <a:pt x="366" y="473"/>
                  </a:cubicBezTo>
                  <a:cubicBezTo>
                    <a:pt x="366" y="473"/>
                    <a:pt x="366" y="473"/>
                    <a:pt x="367" y="473"/>
                  </a:cubicBezTo>
                  <a:cubicBezTo>
                    <a:pt x="368" y="472"/>
                    <a:pt x="370" y="471"/>
                    <a:pt x="372" y="471"/>
                  </a:cubicBezTo>
                  <a:cubicBezTo>
                    <a:pt x="372" y="471"/>
                    <a:pt x="372" y="471"/>
                    <a:pt x="372" y="471"/>
                  </a:cubicBezTo>
                  <a:cubicBezTo>
                    <a:pt x="372" y="471"/>
                    <a:pt x="372" y="471"/>
                    <a:pt x="372" y="472"/>
                  </a:cubicBezTo>
                  <a:cubicBezTo>
                    <a:pt x="371" y="472"/>
                    <a:pt x="371" y="473"/>
                    <a:pt x="371" y="474"/>
                  </a:cubicBezTo>
                  <a:cubicBezTo>
                    <a:pt x="371" y="476"/>
                    <a:pt x="370" y="478"/>
                    <a:pt x="370" y="479"/>
                  </a:cubicBezTo>
                  <a:cubicBezTo>
                    <a:pt x="370" y="480"/>
                    <a:pt x="371" y="480"/>
                    <a:pt x="371" y="480"/>
                  </a:cubicBezTo>
                  <a:cubicBezTo>
                    <a:pt x="372" y="478"/>
                    <a:pt x="373" y="475"/>
                    <a:pt x="373" y="473"/>
                  </a:cubicBezTo>
                  <a:cubicBezTo>
                    <a:pt x="373" y="472"/>
                    <a:pt x="374" y="471"/>
                    <a:pt x="373" y="470"/>
                  </a:cubicBezTo>
                  <a:cubicBezTo>
                    <a:pt x="376" y="469"/>
                    <a:pt x="378" y="468"/>
                    <a:pt x="380" y="466"/>
                  </a:cubicBezTo>
                  <a:cubicBezTo>
                    <a:pt x="380" y="467"/>
                    <a:pt x="380" y="467"/>
                    <a:pt x="380" y="468"/>
                  </a:cubicBezTo>
                  <a:cubicBezTo>
                    <a:pt x="380" y="468"/>
                    <a:pt x="380" y="469"/>
                    <a:pt x="380" y="469"/>
                  </a:cubicBezTo>
                  <a:cubicBezTo>
                    <a:pt x="377" y="475"/>
                    <a:pt x="377" y="484"/>
                    <a:pt x="376" y="490"/>
                  </a:cubicBezTo>
                  <a:cubicBezTo>
                    <a:pt x="374" y="499"/>
                    <a:pt x="375" y="507"/>
                    <a:pt x="375" y="516"/>
                  </a:cubicBezTo>
                  <a:cubicBezTo>
                    <a:pt x="375" y="526"/>
                    <a:pt x="375" y="535"/>
                    <a:pt x="374" y="545"/>
                  </a:cubicBezTo>
                  <a:cubicBezTo>
                    <a:pt x="373" y="550"/>
                    <a:pt x="372" y="556"/>
                    <a:pt x="371" y="561"/>
                  </a:cubicBezTo>
                  <a:cubicBezTo>
                    <a:pt x="370" y="565"/>
                    <a:pt x="369" y="568"/>
                    <a:pt x="369" y="571"/>
                  </a:cubicBezTo>
                  <a:cubicBezTo>
                    <a:pt x="369" y="571"/>
                    <a:pt x="369" y="571"/>
                    <a:pt x="368" y="571"/>
                  </a:cubicBezTo>
                  <a:cubicBezTo>
                    <a:pt x="366" y="575"/>
                    <a:pt x="368" y="580"/>
                    <a:pt x="365" y="584"/>
                  </a:cubicBezTo>
                  <a:cubicBezTo>
                    <a:pt x="364" y="585"/>
                    <a:pt x="364" y="586"/>
                    <a:pt x="363" y="587"/>
                  </a:cubicBezTo>
                  <a:cubicBezTo>
                    <a:pt x="363" y="586"/>
                    <a:pt x="363" y="585"/>
                    <a:pt x="363" y="584"/>
                  </a:cubicBezTo>
                  <a:cubicBezTo>
                    <a:pt x="363" y="572"/>
                    <a:pt x="360" y="561"/>
                    <a:pt x="360" y="549"/>
                  </a:cubicBezTo>
                  <a:close/>
                  <a:moveTo>
                    <a:pt x="359" y="574"/>
                  </a:moveTo>
                  <a:cubicBezTo>
                    <a:pt x="360" y="581"/>
                    <a:pt x="361" y="587"/>
                    <a:pt x="357" y="593"/>
                  </a:cubicBezTo>
                  <a:cubicBezTo>
                    <a:pt x="356" y="594"/>
                    <a:pt x="355" y="595"/>
                    <a:pt x="355" y="596"/>
                  </a:cubicBezTo>
                  <a:cubicBezTo>
                    <a:pt x="354" y="596"/>
                    <a:pt x="353" y="597"/>
                    <a:pt x="352" y="598"/>
                  </a:cubicBezTo>
                  <a:cubicBezTo>
                    <a:pt x="351" y="598"/>
                    <a:pt x="351" y="599"/>
                    <a:pt x="350" y="599"/>
                  </a:cubicBezTo>
                  <a:cubicBezTo>
                    <a:pt x="350" y="599"/>
                    <a:pt x="349" y="599"/>
                    <a:pt x="349" y="599"/>
                  </a:cubicBezTo>
                  <a:cubicBezTo>
                    <a:pt x="349" y="598"/>
                    <a:pt x="349" y="596"/>
                    <a:pt x="349" y="595"/>
                  </a:cubicBezTo>
                  <a:cubicBezTo>
                    <a:pt x="350" y="595"/>
                    <a:pt x="350" y="596"/>
                    <a:pt x="350" y="596"/>
                  </a:cubicBezTo>
                  <a:cubicBezTo>
                    <a:pt x="350" y="596"/>
                    <a:pt x="351" y="596"/>
                    <a:pt x="351" y="595"/>
                  </a:cubicBezTo>
                  <a:cubicBezTo>
                    <a:pt x="351" y="591"/>
                    <a:pt x="352" y="587"/>
                    <a:pt x="352" y="582"/>
                  </a:cubicBezTo>
                  <a:cubicBezTo>
                    <a:pt x="351" y="579"/>
                    <a:pt x="351" y="576"/>
                    <a:pt x="350" y="573"/>
                  </a:cubicBezTo>
                  <a:cubicBezTo>
                    <a:pt x="351" y="575"/>
                    <a:pt x="352" y="577"/>
                    <a:pt x="352" y="580"/>
                  </a:cubicBezTo>
                  <a:cubicBezTo>
                    <a:pt x="352" y="583"/>
                    <a:pt x="352" y="587"/>
                    <a:pt x="352" y="590"/>
                  </a:cubicBezTo>
                  <a:cubicBezTo>
                    <a:pt x="352" y="591"/>
                    <a:pt x="353" y="591"/>
                    <a:pt x="353" y="590"/>
                  </a:cubicBezTo>
                  <a:cubicBezTo>
                    <a:pt x="353" y="586"/>
                    <a:pt x="353" y="582"/>
                    <a:pt x="353" y="578"/>
                  </a:cubicBezTo>
                  <a:cubicBezTo>
                    <a:pt x="352" y="574"/>
                    <a:pt x="352" y="571"/>
                    <a:pt x="350" y="568"/>
                  </a:cubicBezTo>
                  <a:cubicBezTo>
                    <a:pt x="350" y="568"/>
                    <a:pt x="349" y="568"/>
                    <a:pt x="349" y="568"/>
                  </a:cubicBezTo>
                  <a:cubicBezTo>
                    <a:pt x="349" y="567"/>
                    <a:pt x="349" y="566"/>
                    <a:pt x="349" y="565"/>
                  </a:cubicBezTo>
                  <a:cubicBezTo>
                    <a:pt x="348" y="562"/>
                    <a:pt x="348" y="558"/>
                    <a:pt x="348" y="554"/>
                  </a:cubicBezTo>
                  <a:cubicBezTo>
                    <a:pt x="347" y="551"/>
                    <a:pt x="348" y="548"/>
                    <a:pt x="347" y="544"/>
                  </a:cubicBezTo>
                  <a:cubicBezTo>
                    <a:pt x="347" y="538"/>
                    <a:pt x="347" y="532"/>
                    <a:pt x="346" y="526"/>
                  </a:cubicBezTo>
                  <a:cubicBezTo>
                    <a:pt x="346" y="525"/>
                    <a:pt x="345" y="525"/>
                    <a:pt x="345" y="526"/>
                  </a:cubicBezTo>
                  <a:cubicBezTo>
                    <a:pt x="345" y="533"/>
                    <a:pt x="344" y="540"/>
                    <a:pt x="346" y="547"/>
                  </a:cubicBezTo>
                  <a:cubicBezTo>
                    <a:pt x="347" y="553"/>
                    <a:pt x="346" y="561"/>
                    <a:pt x="347" y="567"/>
                  </a:cubicBezTo>
                  <a:cubicBezTo>
                    <a:pt x="347" y="574"/>
                    <a:pt x="350" y="580"/>
                    <a:pt x="349" y="586"/>
                  </a:cubicBezTo>
                  <a:cubicBezTo>
                    <a:pt x="349" y="587"/>
                    <a:pt x="349" y="588"/>
                    <a:pt x="349" y="590"/>
                  </a:cubicBezTo>
                  <a:cubicBezTo>
                    <a:pt x="349" y="589"/>
                    <a:pt x="349" y="589"/>
                    <a:pt x="349" y="588"/>
                  </a:cubicBezTo>
                  <a:cubicBezTo>
                    <a:pt x="347" y="584"/>
                    <a:pt x="345" y="579"/>
                    <a:pt x="344" y="575"/>
                  </a:cubicBezTo>
                  <a:cubicBezTo>
                    <a:pt x="342" y="564"/>
                    <a:pt x="340" y="552"/>
                    <a:pt x="340" y="541"/>
                  </a:cubicBezTo>
                  <a:cubicBezTo>
                    <a:pt x="340" y="522"/>
                    <a:pt x="344" y="504"/>
                    <a:pt x="340" y="485"/>
                  </a:cubicBezTo>
                  <a:cubicBezTo>
                    <a:pt x="340" y="485"/>
                    <a:pt x="341" y="485"/>
                    <a:pt x="341" y="485"/>
                  </a:cubicBezTo>
                  <a:cubicBezTo>
                    <a:pt x="349" y="482"/>
                    <a:pt x="356" y="478"/>
                    <a:pt x="364" y="474"/>
                  </a:cubicBezTo>
                  <a:cubicBezTo>
                    <a:pt x="361" y="484"/>
                    <a:pt x="360" y="496"/>
                    <a:pt x="359" y="506"/>
                  </a:cubicBezTo>
                  <a:cubicBezTo>
                    <a:pt x="359" y="518"/>
                    <a:pt x="358" y="530"/>
                    <a:pt x="357" y="542"/>
                  </a:cubicBezTo>
                  <a:cubicBezTo>
                    <a:pt x="357" y="553"/>
                    <a:pt x="358" y="563"/>
                    <a:pt x="359" y="574"/>
                  </a:cubicBezTo>
                  <a:close/>
                  <a:moveTo>
                    <a:pt x="323" y="576"/>
                  </a:moveTo>
                  <a:cubicBezTo>
                    <a:pt x="323" y="576"/>
                    <a:pt x="323" y="576"/>
                    <a:pt x="323" y="576"/>
                  </a:cubicBezTo>
                  <a:cubicBezTo>
                    <a:pt x="322" y="577"/>
                    <a:pt x="322" y="577"/>
                    <a:pt x="321" y="578"/>
                  </a:cubicBezTo>
                  <a:cubicBezTo>
                    <a:pt x="320" y="578"/>
                    <a:pt x="320" y="579"/>
                    <a:pt x="319" y="579"/>
                  </a:cubicBezTo>
                  <a:cubicBezTo>
                    <a:pt x="319" y="579"/>
                    <a:pt x="319" y="579"/>
                    <a:pt x="319" y="579"/>
                  </a:cubicBezTo>
                  <a:cubicBezTo>
                    <a:pt x="311" y="566"/>
                    <a:pt x="307" y="551"/>
                    <a:pt x="302" y="537"/>
                  </a:cubicBezTo>
                  <a:cubicBezTo>
                    <a:pt x="297" y="523"/>
                    <a:pt x="291" y="509"/>
                    <a:pt x="286" y="495"/>
                  </a:cubicBezTo>
                  <a:cubicBezTo>
                    <a:pt x="282" y="486"/>
                    <a:pt x="277" y="478"/>
                    <a:pt x="272" y="469"/>
                  </a:cubicBezTo>
                  <a:cubicBezTo>
                    <a:pt x="274" y="471"/>
                    <a:pt x="276" y="473"/>
                    <a:pt x="279" y="475"/>
                  </a:cubicBezTo>
                  <a:cubicBezTo>
                    <a:pt x="286" y="480"/>
                    <a:pt x="294" y="484"/>
                    <a:pt x="303" y="487"/>
                  </a:cubicBezTo>
                  <a:cubicBezTo>
                    <a:pt x="303" y="487"/>
                    <a:pt x="303" y="487"/>
                    <a:pt x="303" y="487"/>
                  </a:cubicBezTo>
                  <a:cubicBezTo>
                    <a:pt x="303" y="491"/>
                    <a:pt x="304" y="495"/>
                    <a:pt x="305" y="499"/>
                  </a:cubicBezTo>
                  <a:cubicBezTo>
                    <a:pt x="305" y="503"/>
                    <a:pt x="306" y="506"/>
                    <a:pt x="307" y="510"/>
                  </a:cubicBezTo>
                  <a:cubicBezTo>
                    <a:pt x="309" y="517"/>
                    <a:pt x="313" y="524"/>
                    <a:pt x="316" y="531"/>
                  </a:cubicBezTo>
                  <a:cubicBezTo>
                    <a:pt x="321" y="545"/>
                    <a:pt x="326" y="560"/>
                    <a:pt x="336" y="571"/>
                  </a:cubicBezTo>
                  <a:cubicBezTo>
                    <a:pt x="335" y="571"/>
                    <a:pt x="334" y="570"/>
                    <a:pt x="333" y="570"/>
                  </a:cubicBezTo>
                  <a:cubicBezTo>
                    <a:pt x="330" y="570"/>
                    <a:pt x="327" y="571"/>
                    <a:pt x="325" y="573"/>
                  </a:cubicBezTo>
                  <a:cubicBezTo>
                    <a:pt x="325" y="574"/>
                    <a:pt x="324" y="574"/>
                    <a:pt x="324" y="575"/>
                  </a:cubicBezTo>
                  <a:cubicBezTo>
                    <a:pt x="323" y="574"/>
                    <a:pt x="323" y="574"/>
                    <a:pt x="322" y="574"/>
                  </a:cubicBezTo>
                  <a:cubicBezTo>
                    <a:pt x="322" y="574"/>
                    <a:pt x="321" y="574"/>
                    <a:pt x="322" y="574"/>
                  </a:cubicBezTo>
                  <a:cubicBezTo>
                    <a:pt x="322" y="575"/>
                    <a:pt x="322" y="575"/>
                    <a:pt x="323" y="576"/>
                  </a:cubicBezTo>
                  <a:close/>
                  <a:moveTo>
                    <a:pt x="176" y="253"/>
                  </a:moveTo>
                  <a:cubicBezTo>
                    <a:pt x="172" y="261"/>
                    <a:pt x="166" y="272"/>
                    <a:pt x="168" y="281"/>
                  </a:cubicBezTo>
                  <a:cubicBezTo>
                    <a:pt x="167" y="278"/>
                    <a:pt x="166" y="274"/>
                    <a:pt x="165" y="270"/>
                  </a:cubicBezTo>
                  <a:cubicBezTo>
                    <a:pt x="165" y="271"/>
                    <a:pt x="166" y="271"/>
                    <a:pt x="167" y="271"/>
                  </a:cubicBezTo>
                  <a:cubicBezTo>
                    <a:pt x="167" y="272"/>
                    <a:pt x="167" y="271"/>
                    <a:pt x="167" y="271"/>
                  </a:cubicBezTo>
                  <a:cubicBezTo>
                    <a:pt x="167" y="269"/>
                    <a:pt x="165" y="267"/>
                    <a:pt x="165" y="265"/>
                  </a:cubicBezTo>
                  <a:cubicBezTo>
                    <a:pt x="166" y="262"/>
                    <a:pt x="166" y="259"/>
                    <a:pt x="167" y="256"/>
                  </a:cubicBezTo>
                  <a:cubicBezTo>
                    <a:pt x="168" y="251"/>
                    <a:pt x="170" y="245"/>
                    <a:pt x="173" y="241"/>
                  </a:cubicBezTo>
                  <a:cubicBezTo>
                    <a:pt x="174" y="241"/>
                    <a:pt x="173" y="241"/>
                    <a:pt x="173" y="241"/>
                  </a:cubicBezTo>
                  <a:cubicBezTo>
                    <a:pt x="169" y="246"/>
                    <a:pt x="167" y="252"/>
                    <a:pt x="165" y="258"/>
                  </a:cubicBezTo>
                  <a:cubicBezTo>
                    <a:pt x="165" y="258"/>
                    <a:pt x="165" y="258"/>
                    <a:pt x="165" y="259"/>
                  </a:cubicBezTo>
                  <a:cubicBezTo>
                    <a:pt x="164" y="257"/>
                    <a:pt x="164" y="256"/>
                    <a:pt x="164" y="255"/>
                  </a:cubicBezTo>
                  <a:cubicBezTo>
                    <a:pt x="164" y="252"/>
                    <a:pt x="164" y="249"/>
                    <a:pt x="165" y="246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4"/>
                    <a:pt x="165" y="244"/>
                    <a:pt x="165" y="244"/>
                  </a:cubicBezTo>
                  <a:cubicBezTo>
                    <a:pt x="167" y="237"/>
                    <a:pt x="170" y="232"/>
                    <a:pt x="174" y="226"/>
                  </a:cubicBezTo>
                  <a:cubicBezTo>
                    <a:pt x="174" y="226"/>
                    <a:pt x="173" y="226"/>
                    <a:pt x="173" y="226"/>
                  </a:cubicBezTo>
                  <a:cubicBezTo>
                    <a:pt x="170" y="229"/>
                    <a:pt x="167" y="234"/>
                    <a:pt x="165" y="239"/>
                  </a:cubicBezTo>
                  <a:cubicBezTo>
                    <a:pt x="165" y="237"/>
                    <a:pt x="165" y="236"/>
                    <a:pt x="165" y="234"/>
                  </a:cubicBezTo>
                  <a:cubicBezTo>
                    <a:pt x="165" y="230"/>
                    <a:pt x="166" y="226"/>
                    <a:pt x="166" y="222"/>
                  </a:cubicBezTo>
                  <a:cubicBezTo>
                    <a:pt x="166" y="221"/>
                    <a:pt x="164" y="221"/>
                    <a:pt x="164" y="222"/>
                  </a:cubicBezTo>
                  <a:cubicBezTo>
                    <a:pt x="164" y="224"/>
                    <a:pt x="164" y="227"/>
                    <a:pt x="164" y="229"/>
                  </a:cubicBezTo>
                  <a:cubicBezTo>
                    <a:pt x="164" y="231"/>
                    <a:pt x="163" y="233"/>
                    <a:pt x="163" y="235"/>
                  </a:cubicBezTo>
                  <a:cubicBezTo>
                    <a:pt x="163" y="238"/>
                    <a:pt x="163" y="241"/>
                    <a:pt x="164" y="244"/>
                  </a:cubicBezTo>
                  <a:cubicBezTo>
                    <a:pt x="164" y="245"/>
                    <a:pt x="163" y="247"/>
                    <a:pt x="163" y="248"/>
                  </a:cubicBezTo>
                  <a:cubicBezTo>
                    <a:pt x="163" y="250"/>
                    <a:pt x="162" y="253"/>
                    <a:pt x="162" y="257"/>
                  </a:cubicBezTo>
                  <a:cubicBezTo>
                    <a:pt x="161" y="250"/>
                    <a:pt x="160" y="244"/>
                    <a:pt x="160" y="237"/>
                  </a:cubicBezTo>
                  <a:cubicBezTo>
                    <a:pt x="161" y="233"/>
                    <a:pt x="161" y="229"/>
                    <a:pt x="159" y="226"/>
                  </a:cubicBezTo>
                  <a:cubicBezTo>
                    <a:pt x="156" y="222"/>
                    <a:pt x="152" y="218"/>
                    <a:pt x="151" y="212"/>
                  </a:cubicBezTo>
                  <a:cubicBezTo>
                    <a:pt x="151" y="204"/>
                    <a:pt x="151" y="198"/>
                    <a:pt x="146" y="190"/>
                  </a:cubicBezTo>
                  <a:cubicBezTo>
                    <a:pt x="144" y="187"/>
                    <a:pt x="141" y="183"/>
                    <a:pt x="140" y="179"/>
                  </a:cubicBezTo>
                  <a:cubicBezTo>
                    <a:pt x="139" y="178"/>
                    <a:pt x="138" y="170"/>
                    <a:pt x="141" y="171"/>
                  </a:cubicBezTo>
                  <a:cubicBezTo>
                    <a:pt x="143" y="171"/>
                    <a:pt x="144" y="172"/>
                    <a:pt x="146" y="173"/>
                  </a:cubicBezTo>
                  <a:cubicBezTo>
                    <a:pt x="151" y="175"/>
                    <a:pt x="158" y="178"/>
                    <a:pt x="160" y="184"/>
                  </a:cubicBezTo>
                  <a:cubicBezTo>
                    <a:pt x="161" y="186"/>
                    <a:pt x="162" y="189"/>
                    <a:pt x="164" y="190"/>
                  </a:cubicBezTo>
                  <a:cubicBezTo>
                    <a:pt x="164" y="192"/>
                    <a:pt x="166" y="194"/>
                    <a:pt x="166" y="195"/>
                  </a:cubicBezTo>
                  <a:cubicBezTo>
                    <a:pt x="167" y="197"/>
                    <a:pt x="168" y="199"/>
                    <a:pt x="169" y="200"/>
                  </a:cubicBezTo>
                  <a:cubicBezTo>
                    <a:pt x="170" y="202"/>
                    <a:pt x="170" y="203"/>
                    <a:pt x="171" y="205"/>
                  </a:cubicBezTo>
                  <a:cubicBezTo>
                    <a:pt x="172" y="213"/>
                    <a:pt x="178" y="221"/>
                    <a:pt x="180" y="229"/>
                  </a:cubicBezTo>
                  <a:cubicBezTo>
                    <a:pt x="181" y="233"/>
                    <a:pt x="182" y="238"/>
                    <a:pt x="183" y="242"/>
                  </a:cubicBezTo>
                  <a:cubicBezTo>
                    <a:pt x="184" y="247"/>
                    <a:pt x="184" y="251"/>
                    <a:pt x="185" y="256"/>
                  </a:cubicBezTo>
                  <a:cubicBezTo>
                    <a:pt x="185" y="256"/>
                    <a:pt x="185" y="256"/>
                    <a:pt x="185" y="256"/>
                  </a:cubicBezTo>
                  <a:cubicBezTo>
                    <a:pt x="184" y="258"/>
                    <a:pt x="182" y="260"/>
                    <a:pt x="181" y="263"/>
                  </a:cubicBezTo>
                  <a:cubicBezTo>
                    <a:pt x="179" y="267"/>
                    <a:pt x="179" y="271"/>
                    <a:pt x="179" y="275"/>
                  </a:cubicBezTo>
                  <a:cubicBezTo>
                    <a:pt x="177" y="287"/>
                    <a:pt x="178" y="301"/>
                    <a:pt x="180" y="312"/>
                  </a:cubicBezTo>
                  <a:cubicBezTo>
                    <a:pt x="181" y="318"/>
                    <a:pt x="182" y="325"/>
                    <a:pt x="184" y="331"/>
                  </a:cubicBezTo>
                  <a:cubicBezTo>
                    <a:pt x="179" y="322"/>
                    <a:pt x="178" y="312"/>
                    <a:pt x="174" y="303"/>
                  </a:cubicBezTo>
                  <a:cubicBezTo>
                    <a:pt x="173" y="297"/>
                    <a:pt x="171" y="291"/>
                    <a:pt x="169" y="286"/>
                  </a:cubicBezTo>
                  <a:cubicBezTo>
                    <a:pt x="169" y="286"/>
                    <a:pt x="170" y="286"/>
                    <a:pt x="170" y="285"/>
                  </a:cubicBezTo>
                  <a:cubicBezTo>
                    <a:pt x="170" y="280"/>
                    <a:pt x="170" y="275"/>
                    <a:pt x="171" y="270"/>
                  </a:cubicBezTo>
                  <a:cubicBezTo>
                    <a:pt x="172" y="264"/>
                    <a:pt x="174" y="258"/>
                    <a:pt x="176" y="253"/>
                  </a:cubicBezTo>
                  <a:cubicBezTo>
                    <a:pt x="176" y="253"/>
                    <a:pt x="176" y="253"/>
                    <a:pt x="176" y="253"/>
                  </a:cubicBezTo>
                  <a:close/>
                  <a:moveTo>
                    <a:pt x="157" y="248"/>
                  </a:moveTo>
                  <a:cubicBezTo>
                    <a:pt x="158" y="254"/>
                    <a:pt x="159" y="260"/>
                    <a:pt x="160" y="266"/>
                  </a:cubicBezTo>
                  <a:cubicBezTo>
                    <a:pt x="162" y="271"/>
                    <a:pt x="163" y="276"/>
                    <a:pt x="165" y="281"/>
                  </a:cubicBezTo>
                  <a:cubicBezTo>
                    <a:pt x="163" y="278"/>
                    <a:pt x="162" y="275"/>
                    <a:pt x="161" y="273"/>
                  </a:cubicBezTo>
                  <a:cubicBezTo>
                    <a:pt x="157" y="261"/>
                    <a:pt x="152" y="250"/>
                    <a:pt x="148" y="238"/>
                  </a:cubicBezTo>
                  <a:cubicBezTo>
                    <a:pt x="140" y="219"/>
                    <a:pt x="131" y="197"/>
                    <a:pt x="136" y="176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7" y="186"/>
                    <a:pt x="145" y="191"/>
                    <a:pt x="147" y="200"/>
                  </a:cubicBezTo>
                  <a:cubicBezTo>
                    <a:pt x="148" y="205"/>
                    <a:pt x="147" y="211"/>
                    <a:pt x="149" y="216"/>
                  </a:cubicBezTo>
                  <a:cubicBezTo>
                    <a:pt x="150" y="221"/>
                    <a:pt x="156" y="225"/>
                    <a:pt x="157" y="230"/>
                  </a:cubicBezTo>
                  <a:cubicBezTo>
                    <a:pt x="158" y="236"/>
                    <a:pt x="157" y="242"/>
                    <a:pt x="157" y="248"/>
                  </a:cubicBezTo>
                  <a:close/>
                  <a:moveTo>
                    <a:pt x="163" y="261"/>
                  </a:moveTo>
                  <a:cubicBezTo>
                    <a:pt x="163" y="261"/>
                    <a:pt x="163" y="262"/>
                    <a:pt x="164" y="263"/>
                  </a:cubicBezTo>
                  <a:cubicBezTo>
                    <a:pt x="164" y="264"/>
                    <a:pt x="164" y="265"/>
                    <a:pt x="164" y="266"/>
                  </a:cubicBezTo>
                  <a:cubicBezTo>
                    <a:pt x="163" y="264"/>
                    <a:pt x="163" y="262"/>
                    <a:pt x="163" y="261"/>
                  </a:cubicBezTo>
                  <a:close/>
                  <a:moveTo>
                    <a:pt x="213" y="192"/>
                  </a:moveTo>
                  <a:cubicBezTo>
                    <a:pt x="206" y="196"/>
                    <a:pt x="200" y="201"/>
                    <a:pt x="196" y="208"/>
                  </a:cubicBezTo>
                  <a:cubicBezTo>
                    <a:pt x="194" y="213"/>
                    <a:pt x="192" y="218"/>
                    <a:pt x="192" y="223"/>
                  </a:cubicBezTo>
                  <a:cubicBezTo>
                    <a:pt x="190" y="220"/>
                    <a:pt x="189" y="218"/>
                    <a:pt x="187" y="215"/>
                  </a:cubicBezTo>
                  <a:cubicBezTo>
                    <a:pt x="184" y="210"/>
                    <a:pt x="183" y="204"/>
                    <a:pt x="182" y="197"/>
                  </a:cubicBezTo>
                  <a:cubicBezTo>
                    <a:pt x="179" y="184"/>
                    <a:pt x="177" y="170"/>
                    <a:pt x="174" y="157"/>
                  </a:cubicBezTo>
                  <a:cubicBezTo>
                    <a:pt x="172" y="143"/>
                    <a:pt x="169" y="130"/>
                    <a:pt x="164" y="117"/>
                  </a:cubicBezTo>
                  <a:cubicBezTo>
                    <a:pt x="164" y="115"/>
                    <a:pt x="162" y="111"/>
                    <a:pt x="160" y="110"/>
                  </a:cubicBezTo>
                  <a:cubicBezTo>
                    <a:pt x="160" y="102"/>
                    <a:pt x="160" y="95"/>
                    <a:pt x="161" y="87"/>
                  </a:cubicBezTo>
                  <a:cubicBezTo>
                    <a:pt x="161" y="81"/>
                    <a:pt x="161" y="74"/>
                    <a:pt x="164" y="68"/>
                  </a:cubicBezTo>
                  <a:cubicBezTo>
                    <a:pt x="167" y="63"/>
                    <a:pt x="169" y="72"/>
                    <a:pt x="170" y="74"/>
                  </a:cubicBezTo>
                  <a:cubicBezTo>
                    <a:pt x="171" y="78"/>
                    <a:pt x="173" y="80"/>
                    <a:pt x="176" y="82"/>
                  </a:cubicBezTo>
                  <a:cubicBezTo>
                    <a:pt x="183" y="89"/>
                    <a:pt x="187" y="98"/>
                    <a:pt x="189" y="107"/>
                  </a:cubicBezTo>
                  <a:cubicBezTo>
                    <a:pt x="191" y="112"/>
                    <a:pt x="191" y="116"/>
                    <a:pt x="191" y="121"/>
                  </a:cubicBezTo>
                  <a:cubicBezTo>
                    <a:pt x="191" y="123"/>
                    <a:pt x="192" y="125"/>
                    <a:pt x="193" y="127"/>
                  </a:cubicBezTo>
                  <a:cubicBezTo>
                    <a:pt x="194" y="128"/>
                    <a:pt x="196" y="129"/>
                    <a:pt x="197" y="129"/>
                  </a:cubicBezTo>
                  <a:cubicBezTo>
                    <a:pt x="200" y="131"/>
                    <a:pt x="202" y="132"/>
                    <a:pt x="203" y="135"/>
                  </a:cubicBezTo>
                  <a:cubicBezTo>
                    <a:pt x="205" y="139"/>
                    <a:pt x="207" y="143"/>
                    <a:pt x="208" y="146"/>
                  </a:cubicBezTo>
                  <a:cubicBezTo>
                    <a:pt x="212" y="155"/>
                    <a:pt x="214" y="164"/>
                    <a:pt x="213" y="174"/>
                  </a:cubicBezTo>
                  <a:cubicBezTo>
                    <a:pt x="213" y="180"/>
                    <a:pt x="212" y="186"/>
                    <a:pt x="213" y="192"/>
                  </a:cubicBezTo>
                  <a:close/>
                  <a:moveTo>
                    <a:pt x="193" y="242"/>
                  </a:moveTo>
                  <a:cubicBezTo>
                    <a:pt x="193" y="240"/>
                    <a:pt x="192" y="239"/>
                    <a:pt x="192" y="238"/>
                  </a:cubicBezTo>
                  <a:cubicBezTo>
                    <a:pt x="192" y="236"/>
                    <a:pt x="191" y="234"/>
                    <a:pt x="191" y="233"/>
                  </a:cubicBezTo>
                  <a:cubicBezTo>
                    <a:pt x="191" y="232"/>
                    <a:pt x="191" y="232"/>
                    <a:pt x="191" y="232"/>
                  </a:cubicBezTo>
                  <a:cubicBezTo>
                    <a:pt x="192" y="232"/>
                    <a:pt x="192" y="233"/>
                    <a:pt x="193" y="234"/>
                  </a:cubicBezTo>
                  <a:cubicBezTo>
                    <a:pt x="194" y="237"/>
                    <a:pt x="194" y="239"/>
                    <a:pt x="193" y="242"/>
                  </a:cubicBezTo>
                  <a:close/>
                  <a:moveTo>
                    <a:pt x="189" y="237"/>
                  </a:moveTo>
                  <a:cubicBezTo>
                    <a:pt x="189" y="239"/>
                    <a:pt x="190" y="241"/>
                    <a:pt x="190" y="243"/>
                  </a:cubicBezTo>
                  <a:cubicBezTo>
                    <a:pt x="190" y="244"/>
                    <a:pt x="190" y="245"/>
                    <a:pt x="191" y="246"/>
                  </a:cubicBezTo>
                  <a:cubicBezTo>
                    <a:pt x="189" y="248"/>
                    <a:pt x="188" y="251"/>
                    <a:pt x="186" y="254"/>
                  </a:cubicBezTo>
                  <a:cubicBezTo>
                    <a:pt x="186" y="246"/>
                    <a:pt x="183" y="237"/>
                    <a:pt x="181" y="228"/>
                  </a:cubicBezTo>
                  <a:cubicBezTo>
                    <a:pt x="180" y="224"/>
                    <a:pt x="179" y="219"/>
                    <a:pt x="177" y="214"/>
                  </a:cubicBezTo>
                  <a:cubicBezTo>
                    <a:pt x="177" y="214"/>
                    <a:pt x="177" y="215"/>
                    <a:pt x="177" y="215"/>
                  </a:cubicBezTo>
                  <a:cubicBezTo>
                    <a:pt x="181" y="220"/>
                    <a:pt x="185" y="225"/>
                    <a:pt x="190" y="230"/>
                  </a:cubicBezTo>
                  <a:cubicBezTo>
                    <a:pt x="188" y="231"/>
                    <a:pt x="188" y="235"/>
                    <a:pt x="189" y="237"/>
                  </a:cubicBezTo>
                  <a:close/>
                  <a:moveTo>
                    <a:pt x="161" y="121"/>
                  </a:moveTo>
                  <a:cubicBezTo>
                    <a:pt x="162" y="124"/>
                    <a:pt x="163" y="128"/>
                    <a:pt x="165" y="131"/>
                  </a:cubicBezTo>
                  <a:cubicBezTo>
                    <a:pt x="165" y="132"/>
                    <a:pt x="166" y="134"/>
                    <a:pt x="167" y="135"/>
                  </a:cubicBezTo>
                  <a:cubicBezTo>
                    <a:pt x="167" y="136"/>
                    <a:pt x="167" y="137"/>
                    <a:pt x="167" y="138"/>
                  </a:cubicBezTo>
                  <a:cubicBezTo>
                    <a:pt x="170" y="150"/>
                    <a:pt x="172" y="162"/>
                    <a:pt x="174" y="173"/>
                  </a:cubicBezTo>
                  <a:cubicBezTo>
                    <a:pt x="176" y="184"/>
                    <a:pt x="177" y="196"/>
                    <a:pt x="180" y="207"/>
                  </a:cubicBezTo>
                  <a:cubicBezTo>
                    <a:pt x="182" y="213"/>
                    <a:pt x="185" y="218"/>
                    <a:pt x="188" y="223"/>
                  </a:cubicBezTo>
                  <a:cubicBezTo>
                    <a:pt x="186" y="221"/>
                    <a:pt x="184" y="218"/>
                    <a:pt x="182" y="216"/>
                  </a:cubicBezTo>
                  <a:cubicBezTo>
                    <a:pt x="175" y="206"/>
                    <a:pt x="169" y="195"/>
                    <a:pt x="167" y="183"/>
                  </a:cubicBezTo>
                  <a:cubicBezTo>
                    <a:pt x="164" y="171"/>
                    <a:pt x="162" y="159"/>
                    <a:pt x="161" y="148"/>
                  </a:cubicBezTo>
                  <a:cubicBezTo>
                    <a:pt x="160" y="142"/>
                    <a:pt x="160" y="137"/>
                    <a:pt x="159" y="132"/>
                  </a:cubicBezTo>
                  <a:cubicBezTo>
                    <a:pt x="159" y="127"/>
                    <a:pt x="158" y="123"/>
                    <a:pt x="158" y="118"/>
                  </a:cubicBezTo>
                  <a:cubicBezTo>
                    <a:pt x="158" y="118"/>
                    <a:pt x="158" y="118"/>
                    <a:pt x="158" y="117"/>
                  </a:cubicBezTo>
                  <a:cubicBezTo>
                    <a:pt x="159" y="119"/>
                    <a:pt x="160" y="120"/>
                    <a:pt x="161" y="121"/>
                  </a:cubicBezTo>
                  <a:close/>
                  <a:moveTo>
                    <a:pt x="184" y="312"/>
                  </a:moveTo>
                  <a:cubicBezTo>
                    <a:pt x="182" y="304"/>
                    <a:pt x="181" y="297"/>
                    <a:pt x="181" y="290"/>
                  </a:cubicBezTo>
                  <a:cubicBezTo>
                    <a:pt x="181" y="288"/>
                    <a:pt x="181" y="286"/>
                    <a:pt x="182" y="284"/>
                  </a:cubicBezTo>
                  <a:cubicBezTo>
                    <a:pt x="185" y="294"/>
                    <a:pt x="191" y="303"/>
                    <a:pt x="198" y="311"/>
                  </a:cubicBezTo>
                  <a:cubicBezTo>
                    <a:pt x="202" y="315"/>
                    <a:pt x="206" y="320"/>
                    <a:pt x="211" y="324"/>
                  </a:cubicBezTo>
                  <a:cubicBezTo>
                    <a:pt x="210" y="328"/>
                    <a:pt x="211" y="332"/>
                    <a:pt x="209" y="336"/>
                  </a:cubicBezTo>
                  <a:cubicBezTo>
                    <a:pt x="208" y="338"/>
                    <a:pt x="207" y="344"/>
                    <a:pt x="204" y="345"/>
                  </a:cubicBezTo>
                  <a:cubicBezTo>
                    <a:pt x="202" y="347"/>
                    <a:pt x="197" y="345"/>
                    <a:pt x="194" y="344"/>
                  </a:cubicBezTo>
                  <a:cubicBezTo>
                    <a:pt x="192" y="339"/>
                    <a:pt x="189" y="335"/>
                    <a:pt x="188" y="329"/>
                  </a:cubicBezTo>
                  <a:cubicBezTo>
                    <a:pt x="186" y="324"/>
                    <a:pt x="185" y="318"/>
                    <a:pt x="184" y="312"/>
                  </a:cubicBezTo>
                  <a:close/>
                  <a:moveTo>
                    <a:pt x="208" y="347"/>
                  </a:moveTo>
                  <a:cubicBezTo>
                    <a:pt x="210" y="344"/>
                    <a:pt x="211" y="340"/>
                    <a:pt x="212" y="336"/>
                  </a:cubicBezTo>
                  <a:cubicBezTo>
                    <a:pt x="213" y="333"/>
                    <a:pt x="213" y="330"/>
                    <a:pt x="213" y="327"/>
                  </a:cubicBezTo>
                  <a:cubicBezTo>
                    <a:pt x="218" y="331"/>
                    <a:pt x="223" y="335"/>
                    <a:pt x="229" y="338"/>
                  </a:cubicBezTo>
                  <a:cubicBezTo>
                    <a:pt x="230" y="338"/>
                    <a:pt x="230" y="338"/>
                    <a:pt x="231" y="338"/>
                  </a:cubicBezTo>
                  <a:cubicBezTo>
                    <a:pt x="229" y="341"/>
                    <a:pt x="229" y="345"/>
                    <a:pt x="228" y="348"/>
                  </a:cubicBezTo>
                  <a:cubicBezTo>
                    <a:pt x="228" y="354"/>
                    <a:pt x="228" y="359"/>
                    <a:pt x="229" y="364"/>
                  </a:cubicBezTo>
                  <a:cubicBezTo>
                    <a:pt x="230" y="370"/>
                    <a:pt x="234" y="376"/>
                    <a:pt x="235" y="382"/>
                  </a:cubicBezTo>
                  <a:cubicBezTo>
                    <a:pt x="236" y="386"/>
                    <a:pt x="235" y="390"/>
                    <a:pt x="235" y="395"/>
                  </a:cubicBezTo>
                  <a:cubicBezTo>
                    <a:pt x="235" y="400"/>
                    <a:pt x="235" y="405"/>
                    <a:pt x="236" y="410"/>
                  </a:cubicBezTo>
                  <a:cubicBezTo>
                    <a:pt x="236" y="412"/>
                    <a:pt x="236" y="413"/>
                    <a:pt x="236" y="415"/>
                  </a:cubicBezTo>
                  <a:cubicBezTo>
                    <a:pt x="235" y="414"/>
                    <a:pt x="234" y="413"/>
                    <a:pt x="232" y="412"/>
                  </a:cubicBezTo>
                  <a:cubicBezTo>
                    <a:pt x="227" y="411"/>
                    <a:pt x="224" y="414"/>
                    <a:pt x="219" y="414"/>
                  </a:cubicBezTo>
                  <a:cubicBezTo>
                    <a:pt x="217" y="414"/>
                    <a:pt x="215" y="414"/>
                    <a:pt x="214" y="415"/>
                  </a:cubicBezTo>
                  <a:cubicBezTo>
                    <a:pt x="213" y="408"/>
                    <a:pt x="211" y="402"/>
                    <a:pt x="211" y="396"/>
                  </a:cubicBezTo>
                  <a:cubicBezTo>
                    <a:pt x="210" y="390"/>
                    <a:pt x="209" y="384"/>
                    <a:pt x="208" y="377"/>
                  </a:cubicBezTo>
                  <a:cubicBezTo>
                    <a:pt x="207" y="372"/>
                    <a:pt x="206" y="367"/>
                    <a:pt x="203" y="362"/>
                  </a:cubicBezTo>
                  <a:cubicBezTo>
                    <a:pt x="200" y="358"/>
                    <a:pt x="198" y="353"/>
                    <a:pt x="195" y="347"/>
                  </a:cubicBezTo>
                  <a:cubicBezTo>
                    <a:pt x="195" y="347"/>
                    <a:pt x="195" y="347"/>
                    <a:pt x="195" y="347"/>
                  </a:cubicBezTo>
                  <a:cubicBezTo>
                    <a:pt x="200" y="348"/>
                    <a:pt x="204" y="350"/>
                    <a:pt x="208" y="347"/>
                  </a:cubicBezTo>
                  <a:close/>
                  <a:moveTo>
                    <a:pt x="233" y="367"/>
                  </a:moveTo>
                  <a:cubicBezTo>
                    <a:pt x="232" y="361"/>
                    <a:pt x="231" y="355"/>
                    <a:pt x="232" y="348"/>
                  </a:cubicBezTo>
                  <a:cubicBezTo>
                    <a:pt x="232" y="346"/>
                    <a:pt x="233" y="342"/>
                    <a:pt x="233" y="339"/>
                  </a:cubicBezTo>
                  <a:cubicBezTo>
                    <a:pt x="240" y="343"/>
                    <a:pt x="248" y="347"/>
                    <a:pt x="255" y="346"/>
                  </a:cubicBezTo>
                  <a:cubicBezTo>
                    <a:pt x="250" y="353"/>
                    <a:pt x="246" y="361"/>
                    <a:pt x="242" y="368"/>
                  </a:cubicBezTo>
                  <a:cubicBezTo>
                    <a:pt x="240" y="372"/>
                    <a:pt x="239" y="376"/>
                    <a:pt x="238" y="380"/>
                  </a:cubicBezTo>
                  <a:cubicBezTo>
                    <a:pt x="237" y="375"/>
                    <a:pt x="235" y="371"/>
                    <a:pt x="233" y="367"/>
                  </a:cubicBezTo>
                  <a:close/>
                  <a:moveTo>
                    <a:pt x="246" y="367"/>
                  </a:moveTo>
                  <a:cubicBezTo>
                    <a:pt x="252" y="355"/>
                    <a:pt x="260" y="342"/>
                    <a:pt x="271" y="334"/>
                  </a:cubicBezTo>
                  <a:cubicBezTo>
                    <a:pt x="281" y="327"/>
                    <a:pt x="291" y="320"/>
                    <a:pt x="303" y="315"/>
                  </a:cubicBezTo>
                  <a:cubicBezTo>
                    <a:pt x="308" y="314"/>
                    <a:pt x="313" y="312"/>
                    <a:pt x="318" y="311"/>
                  </a:cubicBezTo>
                  <a:cubicBezTo>
                    <a:pt x="325" y="310"/>
                    <a:pt x="331" y="309"/>
                    <a:pt x="338" y="309"/>
                  </a:cubicBezTo>
                  <a:cubicBezTo>
                    <a:pt x="348" y="308"/>
                    <a:pt x="358" y="309"/>
                    <a:pt x="368" y="311"/>
                  </a:cubicBezTo>
                  <a:cubicBezTo>
                    <a:pt x="371" y="311"/>
                    <a:pt x="410" y="317"/>
                    <a:pt x="409" y="321"/>
                  </a:cubicBezTo>
                  <a:cubicBezTo>
                    <a:pt x="409" y="321"/>
                    <a:pt x="409" y="321"/>
                    <a:pt x="409" y="322"/>
                  </a:cubicBezTo>
                  <a:cubicBezTo>
                    <a:pt x="409" y="322"/>
                    <a:pt x="409" y="322"/>
                    <a:pt x="409" y="322"/>
                  </a:cubicBezTo>
                  <a:cubicBezTo>
                    <a:pt x="409" y="322"/>
                    <a:pt x="408" y="323"/>
                    <a:pt x="408" y="324"/>
                  </a:cubicBezTo>
                  <a:cubicBezTo>
                    <a:pt x="408" y="323"/>
                    <a:pt x="408" y="323"/>
                    <a:pt x="408" y="323"/>
                  </a:cubicBezTo>
                  <a:cubicBezTo>
                    <a:pt x="394" y="317"/>
                    <a:pt x="378" y="315"/>
                    <a:pt x="363" y="314"/>
                  </a:cubicBezTo>
                  <a:cubicBezTo>
                    <a:pt x="355" y="314"/>
                    <a:pt x="348" y="315"/>
                    <a:pt x="340" y="314"/>
                  </a:cubicBezTo>
                  <a:cubicBezTo>
                    <a:pt x="333" y="314"/>
                    <a:pt x="327" y="314"/>
                    <a:pt x="320" y="314"/>
                  </a:cubicBezTo>
                  <a:cubicBezTo>
                    <a:pt x="306" y="316"/>
                    <a:pt x="291" y="323"/>
                    <a:pt x="280" y="330"/>
                  </a:cubicBezTo>
                  <a:cubicBezTo>
                    <a:pt x="267" y="338"/>
                    <a:pt x="257" y="349"/>
                    <a:pt x="253" y="363"/>
                  </a:cubicBezTo>
                  <a:cubicBezTo>
                    <a:pt x="252" y="363"/>
                    <a:pt x="254" y="364"/>
                    <a:pt x="254" y="363"/>
                  </a:cubicBezTo>
                  <a:cubicBezTo>
                    <a:pt x="261" y="349"/>
                    <a:pt x="272" y="338"/>
                    <a:pt x="286" y="330"/>
                  </a:cubicBezTo>
                  <a:cubicBezTo>
                    <a:pt x="299" y="324"/>
                    <a:pt x="312" y="317"/>
                    <a:pt x="327" y="317"/>
                  </a:cubicBezTo>
                  <a:cubicBezTo>
                    <a:pt x="333" y="317"/>
                    <a:pt x="340" y="318"/>
                    <a:pt x="347" y="318"/>
                  </a:cubicBezTo>
                  <a:cubicBezTo>
                    <a:pt x="353" y="317"/>
                    <a:pt x="360" y="317"/>
                    <a:pt x="367" y="318"/>
                  </a:cubicBezTo>
                  <a:cubicBezTo>
                    <a:pt x="374" y="319"/>
                    <a:pt x="382" y="320"/>
                    <a:pt x="389" y="321"/>
                  </a:cubicBezTo>
                  <a:cubicBezTo>
                    <a:pt x="395" y="322"/>
                    <a:pt x="402" y="325"/>
                    <a:pt x="408" y="324"/>
                  </a:cubicBezTo>
                  <a:cubicBezTo>
                    <a:pt x="408" y="324"/>
                    <a:pt x="408" y="324"/>
                    <a:pt x="408" y="324"/>
                  </a:cubicBezTo>
                  <a:cubicBezTo>
                    <a:pt x="408" y="325"/>
                    <a:pt x="407" y="327"/>
                    <a:pt x="407" y="328"/>
                  </a:cubicBezTo>
                  <a:cubicBezTo>
                    <a:pt x="401" y="325"/>
                    <a:pt x="394" y="326"/>
                    <a:pt x="387" y="326"/>
                  </a:cubicBezTo>
                  <a:cubicBezTo>
                    <a:pt x="379" y="325"/>
                    <a:pt x="371" y="323"/>
                    <a:pt x="363" y="322"/>
                  </a:cubicBezTo>
                  <a:cubicBezTo>
                    <a:pt x="363" y="322"/>
                    <a:pt x="363" y="323"/>
                    <a:pt x="363" y="323"/>
                  </a:cubicBezTo>
                  <a:cubicBezTo>
                    <a:pt x="369" y="325"/>
                    <a:pt x="377" y="326"/>
                    <a:pt x="384" y="327"/>
                  </a:cubicBezTo>
                  <a:cubicBezTo>
                    <a:pt x="392" y="327"/>
                    <a:pt x="399" y="327"/>
                    <a:pt x="407" y="330"/>
                  </a:cubicBezTo>
                  <a:cubicBezTo>
                    <a:pt x="407" y="330"/>
                    <a:pt x="407" y="331"/>
                    <a:pt x="406" y="331"/>
                  </a:cubicBezTo>
                  <a:cubicBezTo>
                    <a:pt x="402" y="332"/>
                    <a:pt x="399" y="331"/>
                    <a:pt x="395" y="331"/>
                  </a:cubicBezTo>
                  <a:cubicBezTo>
                    <a:pt x="391" y="331"/>
                    <a:pt x="388" y="331"/>
                    <a:pt x="385" y="330"/>
                  </a:cubicBezTo>
                  <a:cubicBezTo>
                    <a:pt x="384" y="330"/>
                    <a:pt x="383" y="331"/>
                    <a:pt x="384" y="331"/>
                  </a:cubicBezTo>
                  <a:cubicBezTo>
                    <a:pt x="387" y="334"/>
                    <a:pt x="390" y="333"/>
                    <a:pt x="394" y="333"/>
                  </a:cubicBezTo>
                  <a:cubicBezTo>
                    <a:pt x="398" y="333"/>
                    <a:pt x="402" y="334"/>
                    <a:pt x="406" y="334"/>
                  </a:cubicBezTo>
                  <a:cubicBezTo>
                    <a:pt x="406" y="335"/>
                    <a:pt x="406" y="336"/>
                    <a:pt x="406" y="337"/>
                  </a:cubicBezTo>
                  <a:cubicBezTo>
                    <a:pt x="406" y="337"/>
                    <a:pt x="406" y="337"/>
                    <a:pt x="405" y="336"/>
                  </a:cubicBezTo>
                  <a:cubicBezTo>
                    <a:pt x="405" y="336"/>
                    <a:pt x="405" y="335"/>
                    <a:pt x="405" y="335"/>
                  </a:cubicBezTo>
                  <a:cubicBezTo>
                    <a:pt x="398" y="336"/>
                    <a:pt x="392" y="337"/>
                    <a:pt x="386" y="338"/>
                  </a:cubicBezTo>
                  <a:cubicBezTo>
                    <a:pt x="381" y="338"/>
                    <a:pt x="375" y="338"/>
                    <a:pt x="370" y="338"/>
                  </a:cubicBezTo>
                  <a:cubicBezTo>
                    <a:pt x="369" y="339"/>
                    <a:pt x="369" y="339"/>
                    <a:pt x="370" y="339"/>
                  </a:cubicBezTo>
                  <a:cubicBezTo>
                    <a:pt x="376" y="340"/>
                    <a:pt x="382" y="339"/>
                    <a:pt x="388" y="338"/>
                  </a:cubicBezTo>
                  <a:cubicBezTo>
                    <a:pt x="393" y="338"/>
                    <a:pt x="398" y="338"/>
                    <a:pt x="403" y="337"/>
                  </a:cubicBezTo>
                  <a:cubicBezTo>
                    <a:pt x="399" y="339"/>
                    <a:pt x="396" y="341"/>
                    <a:pt x="391" y="341"/>
                  </a:cubicBezTo>
                  <a:cubicBezTo>
                    <a:pt x="388" y="342"/>
                    <a:pt x="384" y="342"/>
                    <a:pt x="380" y="343"/>
                  </a:cubicBezTo>
                  <a:cubicBezTo>
                    <a:pt x="372" y="343"/>
                    <a:pt x="365" y="343"/>
                    <a:pt x="357" y="344"/>
                  </a:cubicBezTo>
                  <a:cubicBezTo>
                    <a:pt x="357" y="345"/>
                    <a:pt x="357" y="345"/>
                    <a:pt x="357" y="345"/>
                  </a:cubicBezTo>
                  <a:cubicBezTo>
                    <a:pt x="366" y="345"/>
                    <a:pt x="375" y="345"/>
                    <a:pt x="383" y="344"/>
                  </a:cubicBezTo>
                  <a:cubicBezTo>
                    <a:pt x="387" y="344"/>
                    <a:pt x="391" y="343"/>
                    <a:pt x="395" y="342"/>
                  </a:cubicBezTo>
                  <a:cubicBezTo>
                    <a:pt x="399" y="341"/>
                    <a:pt x="402" y="341"/>
                    <a:pt x="405" y="338"/>
                  </a:cubicBezTo>
                  <a:cubicBezTo>
                    <a:pt x="406" y="338"/>
                    <a:pt x="406" y="338"/>
                    <a:pt x="406" y="338"/>
                  </a:cubicBezTo>
                  <a:cubicBezTo>
                    <a:pt x="406" y="338"/>
                    <a:pt x="406" y="339"/>
                    <a:pt x="406" y="340"/>
                  </a:cubicBezTo>
                  <a:cubicBezTo>
                    <a:pt x="406" y="340"/>
                    <a:pt x="406" y="340"/>
                    <a:pt x="406" y="340"/>
                  </a:cubicBezTo>
                  <a:cubicBezTo>
                    <a:pt x="401" y="339"/>
                    <a:pt x="397" y="343"/>
                    <a:pt x="392" y="344"/>
                  </a:cubicBezTo>
                  <a:cubicBezTo>
                    <a:pt x="389" y="345"/>
                    <a:pt x="385" y="345"/>
                    <a:pt x="382" y="346"/>
                  </a:cubicBezTo>
                  <a:cubicBezTo>
                    <a:pt x="378" y="347"/>
                    <a:pt x="374" y="348"/>
                    <a:pt x="370" y="348"/>
                  </a:cubicBezTo>
                  <a:cubicBezTo>
                    <a:pt x="363" y="348"/>
                    <a:pt x="354" y="348"/>
                    <a:pt x="347" y="347"/>
                  </a:cubicBezTo>
                  <a:cubicBezTo>
                    <a:pt x="339" y="346"/>
                    <a:pt x="331" y="344"/>
                    <a:pt x="324" y="344"/>
                  </a:cubicBezTo>
                  <a:cubicBezTo>
                    <a:pt x="323" y="344"/>
                    <a:pt x="323" y="345"/>
                    <a:pt x="324" y="346"/>
                  </a:cubicBezTo>
                  <a:cubicBezTo>
                    <a:pt x="332" y="348"/>
                    <a:pt x="340" y="348"/>
                    <a:pt x="349" y="349"/>
                  </a:cubicBezTo>
                  <a:cubicBezTo>
                    <a:pt x="355" y="351"/>
                    <a:pt x="362" y="351"/>
                    <a:pt x="368" y="350"/>
                  </a:cubicBezTo>
                  <a:cubicBezTo>
                    <a:pt x="376" y="349"/>
                    <a:pt x="382" y="347"/>
                    <a:pt x="389" y="346"/>
                  </a:cubicBezTo>
                  <a:cubicBezTo>
                    <a:pt x="390" y="346"/>
                    <a:pt x="391" y="345"/>
                    <a:pt x="392" y="345"/>
                  </a:cubicBezTo>
                  <a:cubicBezTo>
                    <a:pt x="390" y="346"/>
                    <a:pt x="388" y="347"/>
                    <a:pt x="386" y="347"/>
                  </a:cubicBezTo>
                  <a:cubicBezTo>
                    <a:pt x="379" y="349"/>
                    <a:pt x="371" y="350"/>
                    <a:pt x="365" y="353"/>
                  </a:cubicBezTo>
                  <a:cubicBezTo>
                    <a:pt x="364" y="353"/>
                    <a:pt x="364" y="353"/>
                    <a:pt x="365" y="353"/>
                  </a:cubicBezTo>
                  <a:cubicBezTo>
                    <a:pt x="368" y="354"/>
                    <a:pt x="372" y="352"/>
                    <a:pt x="375" y="352"/>
                  </a:cubicBezTo>
                  <a:cubicBezTo>
                    <a:pt x="381" y="350"/>
                    <a:pt x="386" y="349"/>
                    <a:pt x="392" y="347"/>
                  </a:cubicBezTo>
                  <a:cubicBezTo>
                    <a:pt x="393" y="347"/>
                    <a:pt x="406" y="343"/>
                    <a:pt x="406" y="341"/>
                  </a:cubicBezTo>
                  <a:cubicBezTo>
                    <a:pt x="406" y="341"/>
                    <a:pt x="406" y="341"/>
                    <a:pt x="406" y="341"/>
                  </a:cubicBezTo>
                  <a:cubicBezTo>
                    <a:pt x="406" y="342"/>
                    <a:pt x="406" y="343"/>
                    <a:pt x="406" y="344"/>
                  </a:cubicBezTo>
                  <a:cubicBezTo>
                    <a:pt x="405" y="344"/>
                    <a:pt x="403" y="345"/>
                    <a:pt x="401" y="346"/>
                  </a:cubicBezTo>
                  <a:cubicBezTo>
                    <a:pt x="400" y="347"/>
                    <a:pt x="398" y="348"/>
                    <a:pt x="397" y="350"/>
                  </a:cubicBezTo>
                  <a:cubicBezTo>
                    <a:pt x="396" y="350"/>
                    <a:pt x="397" y="350"/>
                    <a:pt x="397" y="350"/>
                  </a:cubicBezTo>
                  <a:cubicBezTo>
                    <a:pt x="395" y="350"/>
                    <a:pt x="393" y="351"/>
                    <a:pt x="392" y="352"/>
                  </a:cubicBezTo>
                  <a:cubicBezTo>
                    <a:pt x="387" y="353"/>
                    <a:pt x="382" y="356"/>
                    <a:pt x="378" y="359"/>
                  </a:cubicBezTo>
                  <a:cubicBezTo>
                    <a:pt x="368" y="365"/>
                    <a:pt x="358" y="370"/>
                    <a:pt x="347" y="372"/>
                  </a:cubicBezTo>
                  <a:cubicBezTo>
                    <a:pt x="346" y="372"/>
                    <a:pt x="346" y="373"/>
                    <a:pt x="347" y="373"/>
                  </a:cubicBezTo>
                  <a:cubicBezTo>
                    <a:pt x="352" y="373"/>
                    <a:pt x="357" y="372"/>
                    <a:pt x="362" y="370"/>
                  </a:cubicBezTo>
                  <a:cubicBezTo>
                    <a:pt x="367" y="368"/>
                    <a:pt x="373" y="365"/>
                    <a:pt x="377" y="362"/>
                  </a:cubicBezTo>
                  <a:cubicBezTo>
                    <a:pt x="383" y="358"/>
                    <a:pt x="389" y="355"/>
                    <a:pt x="396" y="353"/>
                  </a:cubicBezTo>
                  <a:cubicBezTo>
                    <a:pt x="399" y="352"/>
                    <a:pt x="404" y="352"/>
                    <a:pt x="407" y="350"/>
                  </a:cubicBezTo>
                  <a:cubicBezTo>
                    <a:pt x="407" y="350"/>
                    <a:pt x="407" y="351"/>
                    <a:pt x="407" y="352"/>
                  </a:cubicBezTo>
                  <a:cubicBezTo>
                    <a:pt x="406" y="352"/>
                    <a:pt x="404" y="352"/>
                    <a:pt x="403" y="353"/>
                  </a:cubicBezTo>
                  <a:cubicBezTo>
                    <a:pt x="403" y="353"/>
                    <a:pt x="403" y="353"/>
                    <a:pt x="403" y="353"/>
                  </a:cubicBezTo>
                  <a:cubicBezTo>
                    <a:pt x="404" y="353"/>
                    <a:pt x="406" y="353"/>
                    <a:pt x="407" y="352"/>
                  </a:cubicBezTo>
                  <a:cubicBezTo>
                    <a:pt x="407" y="352"/>
                    <a:pt x="407" y="352"/>
                    <a:pt x="408" y="352"/>
                  </a:cubicBezTo>
                  <a:cubicBezTo>
                    <a:pt x="408" y="353"/>
                    <a:pt x="408" y="353"/>
                    <a:pt x="408" y="354"/>
                  </a:cubicBezTo>
                  <a:cubicBezTo>
                    <a:pt x="408" y="354"/>
                    <a:pt x="408" y="354"/>
                    <a:pt x="408" y="354"/>
                  </a:cubicBezTo>
                  <a:cubicBezTo>
                    <a:pt x="405" y="354"/>
                    <a:pt x="402" y="356"/>
                    <a:pt x="400" y="357"/>
                  </a:cubicBezTo>
                  <a:cubicBezTo>
                    <a:pt x="399" y="358"/>
                    <a:pt x="400" y="358"/>
                    <a:pt x="400" y="358"/>
                  </a:cubicBezTo>
                  <a:cubicBezTo>
                    <a:pt x="403" y="357"/>
                    <a:pt x="406" y="357"/>
                    <a:pt x="408" y="355"/>
                  </a:cubicBezTo>
                  <a:cubicBezTo>
                    <a:pt x="408" y="355"/>
                    <a:pt x="408" y="355"/>
                    <a:pt x="408" y="355"/>
                  </a:cubicBezTo>
                  <a:cubicBezTo>
                    <a:pt x="409" y="360"/>
                    <a:pt x="411" y="365"/>
                    <a:pt x="412" y="370"/>
                  </a:cubicBezTo>
                  <a:cubicBezTo>
                    <a:pt x="403" y="375"/>
                    <a:pt x="397" y="386"/>
                    <a:pt x="391" y="394"/>
                  </a:cubicBezTo>
                  <a:cubicBezTo>
                    <a:pt x="391" y="394"/>
                    <a:pt x="391" y="395"/>
                    <a:pt x="391" y="395"/>
                  </a:cubicBezTo>
                  <a:cubicBezTo>
                    <a:pt x="395" y="391"/>
                    <a:pt x="398" y="386"/>
                    <a:pt x="402" y="382"/>
                  </a:cubicBezTo>
                  <a:cubicBezTo>
                    <a:pt x="405" y="379"/>
                    <a:pt x="409" y="375"/>
                    <a:pt x="413" y="371"/>
                  </a:cubicBezTo>
                  <a:cubicBezTo>
                    <a:pt x="414" y="375"/>
                    <a:pt x="415" y="378"/>
                    <a:pt x="416" y="381"/>
                  </a:cubicBezTo>
                  <a:cubicBezTo>
                    <a:pt x="412" y="382"/>
                    <a:pt x="406" y="387"/>
                    <a:pt x="403" y="389"/>
                  </a:cubicBezTo>
                  <a:cubicBezTo>
                    <a:pt x="398" y="393"/>
                    <a:pt x="392" y="399"/>
                    <a:pt x="389" y="405"/>
                  </a:cubicBezTo>
                  <a:cubicBezTo>
                    <a:pt x="389" y="406"/>
                    <a:pt x="390" y="407"/>
                    <a:pt x="390" y="406"/>
                  </a:cubicBezTo>
                  <a:cubicBezTo>
                    <a:pt x="394" y="400"/>
                    <a:pt x="398" y="396"/>
                    <a:pt x="404" y="391"/>
                  </a:cubicBezTo>
                  <a:cubicBezTo>
                    <a:pt x="406" y="389"/>
                    <a:pt x="410" y="386"/>
                    <a:pt x="413" y="385"/>
                  </a:cubicBezTo>
                  <a:cubicBezTo>
                    <a:pt x="414" y="384"/>
                    <a:pt x="416" y="384"/>
                    <a:pt x="417" y="383"/>
                  </a:cubicBezTo>
                  <a:cubicBezTo>
                    <a:pt x="417" y="384"/>
                    <a:pt x="417" y="385"/>
                    <a:pt x="418" y="386"/>
                  </a:cubicBezTo>
                  <a:cubicBezTo>
                    <a:pt x="413" y="387"/>
                    <a:pt x="407" y="395"/>
                    <a:pt x="404" y="398"/>
                  </a:cubicBezTo>
                  <a:cubicBezTo>
                    <a:pt x="402" y="401"/>
                    <a:pt x="399" y="404"/>
                    <a:pt x="396" y="407"/>
                  </a:cubicBezTo>
                  <a:cubicBezTo>
                    <a:pt x="393" y="412"/>
                    <a:pt x="389" y="417"/>
                    <a:pt x="387" y="422"/>
                  </a:cubicBezTo>
                  <a:cubicBezTo>
                    <a:pt x="387" y="423"/>
                    <a:pt x="388" y="423"/>
                    <a:pt x="388" y="422"/>
                  </a:cubicBezTo>
                  <a:cubicBezTo>
                    <a:pt x="392" y="419"/>
                    <a:pt x="393" y="414"/>
                    <a:pt x="396" y="410"/>
                  </a:cubicBezTo>
                  <a:cubicBezTo>
                    <a:pt x="399" y="406"/>
                    <a:pt x="401" y="403"/>
                    <a:pt x="404" y="400"/>
                  </a:cubicBezTo>
                  <a:cubicBezTo>
                    <a:pt x="407" y="397"/>
                    <a:pt x="410" y="394"/>
                    <a:pt x="412" y="392"/>
                  </a:cubicBezTo>
                  <a:cubicBezTo>
                    <a:pt x="414" y="390"/>
                    <a:pt x="416" y="388"/>
                    <a:pt x="418" y="387"/>
                  </a:cubicBezTo>
                  <a:cubicBezTo>
                    <a:pt x="419" y="389"/>
                    <a:pt x="419" y="390"/>
                    <a:pt x="420" y="392"/>
                  </a:cubicBezTo>
                  <a:cubicBezTo>
                    <a:pt x="415" y="394"/>
                    <a:pt x="413" y="399"/>
                    <a:pt x="409" y="402"/>
                  </a:cubicBezTo>
                  <a:cubicBezTo>
                    <a:pt x="407" y="404"/>
                    <a:pt x="402" y="409"/>
                    <a:pt x="404" y="412"/>
                  </a:cubicBezTo>
                  <a:cubicBezTo>
                    <a:pt x="404" y="413"/>
                    <a:pt x="404" y="413"/>
                    <a:pt x="404" y="412"/>
                  </a:cubicBezTo>
                  <a:cubicBezTo>
                    <a:pt x="407" y="408"/>
                    <a:pt x="408" y="404"/>
                    <a:pt x="412" y="400"/>
                  </a:cubicBezTo>
                  <a:cubicBezTo>
                    <a:pt x="415" y="398"/>
                    <a:pt x="418" y="395"/>
                    <a:pt x="420" y="393"/>
                  </a:cubicBezTo>
                  <a:cubicBezTo>
                    <a:pt x="421" y="394"/>
                    <a:pt x="422" y="396"/>
                    <a:pt x="423" y="397"/>
                  </a:cubicBezTo>
                  <a:cubicBezTo>
                    <a:pt x="421" y="399"/>
                    <a:pt x="419" y="403"/>
                    <a:pt x="418" y="405"/>
                  </a:cubicBezTo>
                  <a:cubicBezTo>
                    <a:pt x="418" y="406"/>
                    <a:pt x="419" y="406"/>
                    <a:pt x="419" y="406"/>
                  </a:cubicBezTo>
                  <a:cubicBezTo>
                    <a:pt x="421" y="404"/>
                    <a:pt x="422" y="401"/>
                    <a:pt x="424" y="398"/>
                  </a:cubicBezTo>
                  <a:cubicBezTo>
                    <a:pt x="424" y="399"/>
                    <a:pt x="424" y="400"/>
                    <a:pt x="425" y="400"/>
                  </a:cubicBezTo>
                  <a:cubicBezTo>
                    <a:pt x="426" y="402"/>
                    <a:pt x="428" y="404"/>
                    <a:pt x="429" y="405"/>
                  </a:cubicBezTo>
                  <a:cubicBezTo>
                    <a:pt x="428" y="407"/>
                    <a:pt x="427" y="409"/>
                    <a:pt x="426" y="410"/>
                  </a:cubicBezTo>
                  <a:cubicBezTo>
                    <a:pt x="424" y="414"/>
                    <a:pt x="421" y="417"/>
                    <a:pt x="419" y="421"/>
                  </a:cubicBezTo>
                  <a:cubicBezTo>
                    <a:pt x="413" y="430"/>
                    <a:pt x="407" y="439"/>
                    <a:pt x="399" y="447"/>
                  </a:cubicBezTo>
                  <a:cubicBezTo>
                    <a:pt x="384" y="462"/>
                    <a:pt x="366" y="470"/>
                    <a:pt x="347" y="478"/>
                  </a:cubicBezTo>
                  <a:cubicBezTo>
                    <a:pt x="347" y="478"/>
                    <a:pt x="347" y="478"/>
                    <a:pt x="347" y="478"/>
                  </a:cubicBezTo>
                  <a:cubicBezTo>
                    <a:pt x="342" y="480"/>
                    <a:pt x="337" y="482"/>
                    <a:pt x="331" y="483"/>
                  </a:cubicBezTo>
                  <a:cubicBezTo>
                    <a:pt x="330" y="483"/>
                    <a:pt x="329" y="484"/>
                    <a:pt x="328" y="484"/>
                  </a:cubicBezTo>
                  <a:cubicBezTo>
                    <a:pt x="313" y="486"/>
                    <a:pt x="298" y="483"/>
                    <a:pt x="285" y="475"/>
                  </a:cubicBezTo>
                  <a:cubicBezTo>
                    <a:pt x="281" y="472"/>
                    <a:pt x="275" y="468"/>
                    <a:pt x="272" y="464"/>
                  </a:cubicBezTo>
                  <a:cubicBezTo>
                    <a:pt x="270" y="461"/>
                    <a:pt x="268" y="456"/>
                    <a:pt x="264" y="454"/>
                  </a:cubicBezTo>
                  <a:cubicBezTo>
                    <a:pt x="254" y="449"/>
                    <a:pt x="253" y="437"/>
                    <a:pt x="250" y="427"/>
                  </a:cubicBezTo>
                  <a:cubicBezTo>
                    <a:pt x="249" y="426"/>
                    <a:pt x="248" y="426"/>
                    <a:pt x="248" y="427"/>
                  </a:cubicBezTo>
                  <a:cubicBezTo>
                    <a:pt x="248" y="432"/>
                    <a:pt x="249" y="438"/>
                    <a:pt x="250" y="444"/>
                  </a:cubicBezTo>
                  <a:cubicBezTo>
                    <a:pt x="250" y="443"/>
                    <a:pt x="249" y="443"/>
                    <a:pt x="249" y="442"/>
                  </a:cubicBezTo>
                  <a:cubicBezTo>
                    <a:pt x="247" y="439"/>
                    <a:pt x="245" y="436"/>
                    <a:pt x="244" y="432"/>
                  </a:cubicBezTo>
                  <a:cubicBezTo>
                    <a:pt x="242" y="425"/>
                    <a:pt x="240" y="417"/>
                    <a:pt x="239" y="410"/>
                  </a:cubicBezTo>
                  <a:cubicBezTo>
                    <a:pt x="237" y="395"/>
                    <a:pt x="240" y="381"/>
                    <a:pt x="246" y="367"/>
                  </a:cubicBezTo>
                  <a:close/>
                  <a:moveTo>
                    <a:pt x="407" y="347"/>
                  </a:moveTo>
                  <a:cubicBezTo>
                    <a:pt x="406" y="347"/>
                    <a:pt x="406" y="348"/>
                    <a:pt x="406" y="348"/>
                  </a:cubicBezTo>
                  <a:cubicBezTo>
                    <a:pt x="406" y="347"/>
                    <a:pt x="402" y="348"/>
                    <a:pt x="401" y="349"/>
                  </a:cubicBezTo>
                  <a:cubicBezTo>
                    <a:pt x="400" y="349"/>
                    <a:pt x="399" y="349"/>
                    <a:pt x="398" y="350"/>
                  </a:cubicBezTo>
                  <a:cubicBezTo>
                    <a:pt x="399" y="349"/>
                    <a:pt x="401" y="348"/>
                    <a:pt x="402" y="347"/>
                  </a:cubicBezTo>
                  <a:cubicBezTo>
                    <a:pt x="404" y="346"/>
                    <a:pt x="405" y="346"/>
                    <a:pt x="406" y="345"/>
                  </a:cubicBezTo>
                  <a:cubicBezTo>
                    <a:pt x="406" y="346"/>
                    <a:pt x="407" y="347"/>
                    <a:pt x="407" y="347"/>
                  </a:cubicBezTo>
                  <a:close/>
                  <a:moveTo>
                    <a:pt x="449" y="263"/>
                  </a:moveTo>
                  <a:cubicBezTo>
                    <a:pt x="449" y="261"/>
                    <a:pt x="449" y="258"/>
                    <a:pt x="450" y="256"/>
                  </a:cubicBezTo>
                  <a:cubicBezTo>
                    <a:pt x="450" y="256"/>
                    <a:pt x="450" y="256"/>
                    <a:pt x="450" y="256"/>
                  </a:cubicBezTo>
                  <a:cubicBezTo>
                    <a:pt x="451" y="257"/>
                    <a:pt x="452" y="259"/>
                    <a:pt x="452" y="261"/>
                  </a:cubicBezTo>
                  <a:cubicBezTo>
                    <a:pt x="452" y="261"/>
                    <a:pt x="451" y="262"/>
                    <a:pt x="451" y="263"/>
                  </a:cubicBezTo>
                  <a:cubicBezTo>
                    <a:pt x="450" y="266"/>
                    <a:pt x="451" y="268"/>
                    <a:pt x="451" y="271"/>
                  </a:cubicBezTo>
                  <a:cubicBezTo>
                    <a:pt x="451" y="273"/>
                    <a:pt x="451" y="276"/>
                    <a:pt x="452" y="278"/>
                  </a:cubicBezTo>
                  <a:cubicBezTo>
                    <a:pt x="451" y="278"/>
                    <a:pt x="451" y="278"/>
                    <a:pt x="451" y="279"/>
                  </a:cubicBezTo>
                  <a:cubicBezTo>
                    <a:pt x="451" y="278"/>
                    <a:pt x="451" y="278"/>
                    <a:pt x="451" y="278"/>
                  </a:cubicBezTo>
                  <a:cubicBezTo>
                    <a:pt x="449" y="273"/>
                    <a:pt x="449" y="268"/>
                    <a:pt x="449" y="263"/>
                  </a:cubicBezTo>
                  <a:close/>
                  <a:moveTo>
                    <a:pt x="448" y="255"/>
                  </a:moveTo>
                  <a:cubicBezTo>
                    <a:pt x="448" y="252"/>
                    <a:pt x="448" y="248"/>
                    <a:pt x="448" y="245"/>
                  </a:cubicBezTo>
                  <a:cubicBezTo>
                    <a:pt x="448" y="246"/>
                    <a:pt x="448" y="248"/>
                    <a:pt x="449" y="249"/>
                  </a:cubicBezTo>
                  <a:cubicBezTo>
                    <a:pt x="449" y="250"/>
                    <a:pt x="449" y="252"/>
                    <a:pt x="450" y="253"/>
                  </a:cubicBezTo>
                  <a:cubicBezTo>
                    <a:pt x="449" y="253"/>
                    <a:pt x="448" y="254"/>
                    <a:pt x="448" y="255"/>
                  </a:cubicBezTo>
                  <a:close/>
                  <a:moveTo>
                    <a:pt x="450" y="283"/>
                  </a:moveTo>
                  <a:cubicBezTo>
                    <a:pt x="456" y="280"/>
                    <a:pt x="463" y="279"/>
                    <a:pt x="469" y="277"/>
                  </a:cubicBezTo>
                  <a:cubicBezTo>
                    <a:pt x="477" y="274"/>
                    <a:pt x="485" y="272"/>
                    <a:pt x="493" y="271"/>
                  </a:cubicBezTo>
                  <a:cubicBezTo>
                    <a:pt x="501" y="270"/>
                    <a:pt x="509" y="271"/>
                    <a:pt x="517" y="274"/>
                  </a:cubicBezTo>
                  <a:cubicBezTo>
                    <a:pt x="526" y="276"/>
                    <a:pt x="535" y="277"/>
                    <a:pt x="542" y="281"/>
                  </a:cubicBezTo>
                  <a:cubicBezTo>
                    <a:pt x="549" y="284"/>
                    <a:pt x="556" y="289"/>
                    <a:pt x="562" y="293"/>
                  </a:cubicBezTo>
                  <a:cubicBezTo>
                    <a:pt x="570" y="298"/>
                    <a:pt x="577" y="303"/>
                    <a:pt x="582" y="312"/>
                  </a:cubicBezTo>
                  <a:cubicBezTo>
                    <a:pt x="586" y="318"/>
                    <a:pt x="589" y="323"/>
                    <a:pt x="594" y="328"/>
                  </a:cubicBezTo>
                  <a:cubicBezTo>
                    <a:pt x="594" y="329"/>
                    <a:pt x="594" y="329"/>
                    <a:pt x="594" y="329"/>
                  </a:cubicBezTo>
                  <a:cubicBezTo>
                    <a:pt x="594" y="329"/>
                    <a:pt x="594" y="329"/>
                    <a:pt x="595" y="330"/>
                  </a:cubicBezTo>
                  <a:cubicBezTo>
                    <a:pt x="595" y="330"/>
                    <a:pt x="596" y="330"/>
                    <a:pt x="596" y="330"/>
                  </a:cubicBezTo>
                  <a:cubicBezTo>
                    <a:pt x="596" y="336"/>
                    <a:pt x="597" y="343"/>
                    <a:pt x="598" y="349"/>
                  </a:cubicBezTo>
                  <a:cubicBezTo>
                    <a:pt x="599" y="353"/>
                    <a:pt x="600" y="358"/>
                    <a:pt x="602" y="363"/>
                  </a:cubicBezTo>
                  <a:cubicBezTo>
                    <a:pt x="600" y="362"/>
                    <a:pt x="598" y="361"/>
                    <a:pt x="596" y="360"/>
                  </a:cubicBezTo>
                  <a:cubicBezTo>
                    <a:pt x="593" y="359"/>
                    <a:pt x="590" y="358"/>
                    <a:pt x="587" y="358"/>
                  </a:cubicBezTo>
                  <a:cubicBezTo>
                    <a:pt x="586" y="357"/>
                    <a:pt x="585" y="356"/>
                    <a:pt x="584" y="356"/>
                  </a:cubicBezTo>
                  <a:cubicBezTo>
                    <a:pt x="582" y="355"/>
                    <a:pt x="579" y="354"/>
                    <a:pt x="577" y="354"/>
                  </a:cubicBezTo>
                  <a:cubicBezTo>
                    <a:pt x="577" y="354"/>
                    <a:pt x="576" y="354"/>
                    <a:pt x="577" y="354"/>
                  </a:cubicBezTo>
                  <a:cubicBezTo>
                    <a:pt x="578" y="355"/>
                    <a:pt x="580" y="356"/>
                    <a:pt x="582" y="356"/>
                  </a:cubicBezTo>
                  <a:cubicBezTo>
                    <a:pt x="582" y="356"/>
                    <a:pt x="584" y="357"/>
                    <a:pt x="586" y="357"/>
                  </a:cubicBezTo>
                  <a:cubicBezTo>
                    <a:pt x="582" y="356"/>
                    <a:pt x="579" y="356"/>
                    <a:pt x="575" y="356"/>
                  </a:cubicBezTo>
                  <a:cubicBezTo>
                    <a:pt x="568" y="357"/>
                    <a:pt x="560" y="361"/>
                    <a:pt x="553" y="366"/>
                  </a:cubicBezTo>
                  <a:cubicBezTo>
                    <a:pt x="544" y="369"/>
                    <a:pt x="536" y="371"/>
                    <a:pt x="526" y="374"/>
                  </a:cubicBezTo>
                  <a:cubicBezTo>
                    <a:pt x="521" y="375"/>
                    <a:pt x="516" y="376"/>
                    <a:pt x="510" y="378"/>
                  </a:cubicBezTo>
                  <a:cubicBezTo>
                    <a:pt x="508" y="379"/>
                    <a:pt x="505" y="380"/>
                    <a:pt x="502" y="381"/>
                  </a:cubicBezTo>
                  <a:cubicBezTo>
                    <a:pt x="501" y="381"/>
                    <a:pt x="501" y="382"/>
                    <a:pt x="500" y="382"/>
                  </a:cubicBezTo>
                  <a:cubicBezTo>
                    <a:pt x="500" y="382"/>
                    <a:pt x="500" y="382"/>
                    <a:pt x="500" y="382"/>
                  </a:cubicBezTo>
                  <a:cubicBezTo>
                    <a:pt x="500" y="383"/>
                    <a:pt x="500" y="383"/>
                    <a:pt x="500" y="383"/>
                  </a:cubicBezTo>
                  <a:cubicBezTo>
                    <a:pt x="504" y="385"/>
                    <a:pt x="510" y="380"/>
                    <a:pt x="513" y="379"/>
                  </a:cubicBezTo>
                  <a:cubicBezTo>
                    <a:pt x="518" y="378"/>
                    <a:pt x="523" y="377"/>
                    <a:pt x="529" y="375"/>
                  </a:cubicBezTo>
                  <a:cubicBezTo>
                    <a:pt x="534" y="374"/>
                    <a:pt x="540" y="372"/>
                    <a:pt x="546" y="370"/>
                  </a:cubicBezTo>
                  <a:cubicBezTo>
                    <a:pt x="547" y="370"/>
                    <a:pt x="548" y="370"/>
                    <a:pt x="550" y="369"/>
                  </a:cubicBezTo>
                  <a:cubicBezTo>
                    <a:pt x="549" y="370"/>
                    <a:pt x="548" y="371"/>
                    <a:pt x="547" y="372"/>
                  </a:cubicBezTo>
                  <a:cubicBezTo>
                    <a:pt x="543" y="374"/>
                    <a:pt x="539" y="377"/>
                    <a:pt x="535" y="379"/>
                  </a:cubicBezTo>
                  <a:cubicBezTo>
                    <a:pt x="531" y="381"/>
                    <a:pt x="526" y="382"/>
                    <a:pt x="521" y="384"/>
                  </a:cubicBezTo>
                  <a:cubicBezTo>
                    <a:pt x="517" y="386"/>
                    <a:pt x="513" y="388"/>
                    <a:pt x="508" y="389"/>
                  </a:cubicBezTo>
                  <a:cubicBezTo>
                    <a:pt x="507" y="390"/>
                    <a:pt x="505" y="391"/>
                    <a:pt x="503" y="392"/>
                  </a:cubicBezTo>
                  <a:cubicBezTo>
                    <a:pt x="502" y="392"/>
                    <a:pt x="499" y="394"/>
                    <a:pt x="498" y="394"/>
                  </a:cubicBezTo>
                  <a:cubicBezTo>
                    <a:pt x="498" y="394"/>
                    <a:pt x="498" y="394"/>
                    <a:pt x="498" y="394"/>
                  </a:cubicBezTo>
                  <a:cubicBezTo>
                    <a:pt x="497" y="394"/>
                    <a:pt x="496" y="395"/>
                    <a:pt x="497" y="396"/>
                  </a:cubicBezTo>
                  <a:cubicBezTo>
                    <a:pt x="497" y="396"/>
                    <a:pt x="497" y="396"/>
                    <a:pt x="497" y="396"/>
                  </a:cubicBezTo>
                  <a:cubicBezTo>
                    <a:pt x="497" y="396"/>
                    <a:pt x="498" y="396"/>
                    <a:pt x="499" y="396"/>
                  </a:cubicBezTo>
                  <a:cubicBezTo>
                    <a:pt x="507" y="392"/>
                    <a:pt x="516" y="388"/>
                    <a:pt x="525" y="384"/>
                  </a:cubicBezTo>
                  <a:cubicBezTo>
                    <a:pt x="532" y="381"/>
                    <a:pt x="540" y="378"/>
                    <a:pt x="546" y="374"/>
                  </a:cubicBezTo>
                  <a:cubicBezTo>
                    <a:pt x="546" y="374"/>
                    <a:pt x="546" y="374"/>
                    <a:pt x="546" y="374"/>
                  </a:cubicBezTo>
                  <a:cubicBezTo>
                    <a:pt x="544" y="376"/>
                    <a:pt x="543" y="379"/>
                    <a:pt x="542" y="381"/>
                  </a:cubicBezTo>
                  <a:cubicBezTo>
                    <a:pt x="542" y="381"/>
                    <a:pt x="542" y="381"/>
                    <a:pt x="542" y="382"/>
                  </a:cubicBezTo>
                  <a:cubicBezTo>
                    <a:pt x="535" y="386"/>
                    <a:pt x="529" y="392"/>
                    <a:pt x="523" y="397"/>
                  </a:cubicBezTo>
                  <a:cubicBezTo>
                    <a:pt x="519" y="401"/>
                    <a:pt x="515" y="406"/>
                    <a:pt x="510" y="408"/>
                  </a:cubicBezTo>
                  <a:cubicBezTo>
                    <a:pt x="507" y="409"/>
                    <a:pt x="505" y="409"/>
                    <a:pt x="504" y="411"/>
                  </a:cubicBezTo>
                  <a:cubicBezTo>
                    <a:pt x="504" y="412"/>
                    <a:pt x="504" y="413"/>
                    <a:pt x="505" y="412"/>
                  </a:cubicBezTo>
                  <a:cubicBezTo>
                    <a:pt x="512" y="408"/>
                    <a:pt x="518" y="403"/>
                    <a:pt x="524" y="398"/>
                  </a:cubicBezTo>
                  <a:cubicBezTo>
                    <a:pt x="528" y="395"/>
                    <a:pt x="532" y="393"/>
                    <a:pt x="535" y="390"/>
                  </a:cubicBezTo>
                  <a:cubicBezTo>
                    <a:pt x="536" y="389"/>
                    <a:pt x="539" y="387"/>
                    <a:pt x="541" y="385"/>
                  </a:cubicBezTo>
                  <a:cubicBezTo>
                    <a:pt x="540" y="387"/>
                    <a:pt x="540" y="389"/>
                    <a:pt x="539" y="391"/>
                  </a:cubicBezTo>
                  <a:cubicBezTo>
                    <a:pt x="539" y="391"/>
                    <a:pt x="539" y="391"/>
                    <a:pt x="539" y="391"/>
                  </a:cubicBezTo>
                  <a:cubicBezTo>
                    <a:pt x="536" y="392"/>
                    <a:pt x="534" y="394"/>
                    <a:pt x="532" y="397"/>
                  </a:cubicBezTo>
                  <a:cubicBezTo>
                    <a:pt x="529" y="400"/>
                    <a:pt x="526" y="403"/>
                    <a:pt x="524" y="407"/>
                  </a:cubicBezTo>
                  <a:cubicBezTo>
                    <a:pt x="522" y="409"/>
                    <a:pt x="521" y="413"/>
                    <a:pt x="519" y="415"/>
                  </a:cubicBezTo>
                  <a:cubicBezTo>
                    <a:pt x="517" y="417"/>
                    <a:pt x="515" y="418"/>
                    <a:pt x="512" y="420"/>
                  </a:cubicBezTo>
                  <a:cubicBezTo>
                    <a:pt x="510" y="422"/>
                    <a:pt x="507" y="424"/>
                    <a:pt x="507" y="428"/>
                  </a:cubicBezTo>
                  <a:cubicBezTo>
                    <a:pt x="507" y="428"/>
                    <a:pt x="508" y="428"/>
                    <a:pt x="508" y="428"/>
                  </a:cubicBezTo>
                  <a:cubicBezTo>
                    <a:pt x="510" y="422"/>
                    <a:pt x="515" y="421"/>
                    <a:pt x="518" y="417"/>
                  </a:cubicBezTo>
                  <a:cubicBezTo>
                    <a:pt x="521" y="414"/>
                    <a:pt x="523" y="411"/>
                    <a:pt x="525" y="408"/>
                  </a:cubicBezTo>
                  <a:cubicBezTo>
                    <a:pt x="529" y="402"/>
                    <a:pt x="534" y="397"/>
                    <a:pt x="539" y="392"/>
                  </a:cubicBezTo>
                  <a:cubicBezTo>
                    <a:pt x="538" y="395"/>
                    <a:pt x="537" y="397"/>
                    <a:pt x="536" y="400"/>
                  </a:cubicBezTo>
                  <a:cubicBezTo>
                    <a:pt x="536" y="401"/>
                    <a:pt x="535" y="403"/>
                    <a:pt x="535" y="404"/>
                  </a:cubicBezTo>
                  <a:cubicBezTo>
                    <a:pt x="535" y="404"/>
                    <a:pt x="535" y="404"/>
                    <a:pt x="535" y="404"/>
                  </a:cubicBezTo>
                  <a:cubicBezTo>
                    <a:pt x="533" y="406"/>
                    <a:pt x="530" y="408"/>
                    <a:pt x="529" y="411"/>
                  </a:cubicBezTo>
                  <a:cubicBezTo>
                    <a:pt x="529" y="411"/>
                    <a:pt x="530" y="411"/>
                    <a:pt x="530" y="411"/>
                  </a:cubicBezTo>
                  <a:cubicBezTo>
                    <a:pt x="532" y="409"/>
                    <a:pt x="533" y="407"/>
                    <a:pt x="535" y="405"/>
                  </a:cubicBezTo>
                  <a:cubicBezTo>
                    <a:pt x="533" y="415"/>
                    <a:pt x="535" y="424"/>
                    <a:pt x="539" y="435"/>
                  </a:cubicBezTo>
                  <a:cubicBezTo>
                    <a:pt x="541" y="440"/>
                    <a:pt x="542" y="445"/>
                    <a:pt x="544" y="450"/>
                  </a:cubicBezTo>
                  <a:cubicBezTo>
                    <a:pt x="538" y="455"/>
                    <a:pt x="528" y="454"/>
                    <a:pt x="521" y="453"/>
                  </a:cubicBezTo>
                  <a:cubicBezTo>
                    <a:pt x="512" y="452"/>
                    <a:pt x="503" y="450"/>
                    <a:pt x="494" y="448"/>
                  </a:cubicBezTo>
                  <a:cubicBezTo>
                    <a:pt x="486" y="445"/>
                    <a:pt x="478" y="440"/>
                    <a:pt x="470" y="436"/>
                  </a:cubicBezTo>
                  <a:cubicBezTo>
                    <a:pt x="463" y="433"/>
                    <a:pt x="456" y="429"/>
                    <a:pt x="451" y="422"/>
                  </a:cubicBezTo>
                  <a:cubicBezTo>
                    <a:pt x="445" y="416"/>
                    <a:pt x="439" y="411"/>
                    <a:pt x="434" y="405"/>
                  </a:cubicBezTo>
                  <a:cubicBezTo>
                    <a:pt x="433" y="405"/>
                    <a:pt x="433" y="405"/>
                    <a:pt x="433" y="404"/>
                  </a:cubicBezTo>
                  <a:cubicBezTo>
                    <a:pt x="433" y="404"/>
                    <a:pt x="433" y="404"/>
                    <a:pt x="432" y="403"/>
                  </a:cubicBezTo>
                  <a:cubicBezTo>
                    <a:pt x="427" y="398"/>
                    <a:pt x="424" y="392"/>
                    <a:pt x="421" y="384"/>
                  </a:cubicBezTo>
                  <a:cubicBezTo>
                    <a:pt x="419" y="377"/>
                    <a:pt x="417" y="369"/>
                    <a:pt x="414" y="362"/>
                  </a:cubicBezTo>
                  <a:cubicBezTo>
                    <a:pt x="412" y="355"/>
                    <a:pt x="410" y="347"/>
                    <a:pt x="410" y="340"/>
                  </a:cubicBezTo>
                  <a:cubicBezTo>
                    <a:pt x="410" y="332"/>
                    <a:pt x="411" y="325"/>
                    <a:pt x="415" y="318"/>
                  </a:cubicBezTo>
                  <a:cubicBezTo>
                    <a:pt x="419" y="311"/>
                    <a:pt x="425" y="305"/>
                    <a:pt x="430" y="299"/>
                  </a:cubicBezTo>
                  <a:cubicBezTo>
                    <a:pt x="436" y="293"/>
                    <a:pt x="442" y="287"/>
                    <a:pt x="450" y="283"/>
                  </a:cubicBezTo>
                  <a:close/>
                  <a:moveTo>
                    <a:pt x="455" y="277"/>
                  </a:moveTo>
                  <a:cubicBezTo>
                    <a:pt x="455" y="276"/>
                    <a:pt x="456" y="275"/>
                    <a:pt x="456" y="274"/>
                  </a:cubicBezTo>
                  <a:cubicBezTo>
                    <a:pt x="456" y="275"/>
                    <a:pt x="456" y="276"/>
                    <a:pt x="456" y="276"/>
                  </a:cubicBezTo>
                  <a:cubicBezTo>
                    <a:pt x="456" y="277"/>
                    <a:pt x="455" y="277"/>
                    <a:pt x="455" y="277"/>
                  </a:cubicBezTo>
                  <a:close/>
                  <a:moveTo>
                    <a:pt x="528" y="466"/>
                  </a:moveTo>
                  <a:cubicBezTo>
                    <a:pt x="532" y="466"/>
                    <a:pt x="536" y="464"/>
                    <a:pt x="539" y="462"/>
                  </a:cubicBezTo>
                  <a:cubicBezTo>
                    <a:pt x="542" y="460"/>
                    <a:pt x="544" y="459"/>
                    <a:pt x="547" y="457"/>
                  </a:cubicBezTo>
                  <a:cubicBezTo>
                    <a:pt x="547" y="457"/>
                    <a:pt x="547" y="457"/>
                    <a:pt x="547" y="457"/>
                  </a:cubicBezTo>
                  <a:cubicBezTo>
                    <a:pt x="544" y="460"/>
                    <a:pt x="542" y="463"/>
                    <a:pt x="540" y="465"/>
                  </a:cubicBezTo>
                  <a:cubicBezTo>
                    <a:pt x="537" y="469"/>
                    <a:pt x="533" y="469"/>
                    <a:pt x="529" y="472"/>
                  </a:cubicBezTo>
                  <a:cubicBezTo>
                    <a:pt x="529" y="472"/>
                    <a:pt x="529" y="473"/>
                    <a:pt x="529" y="473"/>
                  </a:cubicBezTo>
                  <a:cubicBezTo>
                    <a:pt x="533" y="474"/>
                    <a:pt x="537" y="470"/>
                    <a:pt x="539" y="468"/>
                  </a:cubicBezTo>
                  <a:cubicBezTo>
                    <a:pt x="542" y="465"/>
                    <a:pt x="545" y="462"/>
                    <a:pt x="548" y="458"/>
                  </a:cubicBezTo>
                  <a:cubicBezTo>
                    <a:pt x="550" y="463"/>
                    <a:pt x="552" y="467"/>
                    <a:pt x="555" y="471"/>
                  </a:cubicBezTo>
                  <a:cubicBezTo>
                    <a:pt x="558" y="476"/>
                    <a:pt x="562" y="480"/>
                    <a:pt x="566" y="485"/>
                  </a:cubicBezTo>
                  <a:cubicBezTo>
                    <a:pt x="560" y="486"/>
                    <a:pt x="555" y="490"/>
                    <a:pt x="549" y="491"/>
                  </a:cubicBezTo>
                  <a:cubicBezTo>
                    <a:pt x="542" y="492"/>
                    <a:pt x="535" y="491"/>
                    <a:pt x="528" y="489"/>
                  </a:cubicBezTo>
                  <a:cubicBezTo>
                    <a:pt x="514" y="484"/>
                    <a:pt x="500" y="479"/>
                    <a:pt x="488" y="471"/>
                  </a:cubicBezTo>
                  <a:cubicBezTo>
                    <a:pt x="481" y="467"/>
                    <a:pt x="475" y="463"/>
                    <a:pt x="470" y="458"/>
                  </a:cubicBezTo>
                  <a:cubicBezTo>
                    <a:pt x="470" y="457"/>
                    <a:pt x="469" y="456"/>
                    <a:pt x="469" y="456"/>
                  </a:cubicBezTo>
                  <a:cubicBezTo>
                    <a:pt x="463" y="451"/>
                    <a:pt x="459" y="445"/>
                    <a:pt x="454" y="438"/>
                  </a:cubicBezTo>
                  <a:cubicBezTo>
                    <a:pt x="451" y="433"/>
                    <a:pt x="446" y="427"/>
                    <a:pt x="443" y="421"/>
                  </a:cubicBezTo>
                  <a:cubicBezTo>
                    <a:pt x="443" y="420"/>
                    <a:pt x="443" y="419"/>
                    <a:pt x="442" y="418"/>
                  </a:cubicBezTo>
                  <a:cubicBezTo>
                    <a:pt x="447" y="423"/>
                    <a:pt x="451" y="429"/>
                    <a:pt x="457" y="433"/>
                  </a:cubicBezTo>
                  <a:cubicBezTo>
                    <a:pt x="463" y="437"/>
                    <a:pt x="471" y="440"/>
                    <a:pt x="477" y="443"/>
                  </a:cubicBezTo>
                  <a:cubicBezTo>
                    <a:pt x="480" y="445"/>
                    <a:pt x="483" y="446"/>
                    <a:pt x="485" y="447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504" y="463"/>
                    <a:pt x="522" y="480"/>
                    <a:pt x="546" y="486"/>
                  </a:cubicBezTo>
                  <a:cubicBezTo>
                    <a:pt x="547" y="486"/>
                    <a:pt x="548" y="485"/>
                    <a:pt x="547" y="485"/>
                  </a:cubicBezTo>
                  <a:cubicBezTo>
                    <a:pt x="536" y="478"/>
                    <a:pt x="523" y="474"/>
                    <a:pt x="513" y="466"/>
                  </a:cubicBezTo>
                  <a:cubicBezTo>
                    <a:pt x="507" y="462"/>
                    <a:pt x="502" y="456"/>
                    <a:pt x="496" y="451"/>
                  </a:cubicBezTo>
                  <a:cubicBezTo>
                    <a:pt x="502" y="453"/>
                    <a:pt x="508" y="454"/>
                    <a:pt x="514" y="456"/>
                  </a:cubicBezTo>
                  <a:cubicBezTo>
                    <a:pt x="513" y="456"/>
                    <a:pt x="512" y="456"/>
                    <a:pt x="511" y="456"/>
                  </a:cubicBezTo>
                  <a:cubicBezTo>
                    <a:pt x="509" y="456"/>
                    <a:pt x="508" y="457"/>
                    <a:pt x="507" y="457"/>
                  </a:cubicBezTo>
                  <a:cubicBezTo>
                    <a:pt x="507" y="458"/>
                    <a:pt x="507" y="459"/>
                    <a:pt x="507" y="459"/>
                  </a:cubicBezTo>
                  <a:cubicBezTo>
                    <a:pt x="510" y="460"/>
                    <a:pt x="513" y="458"/>
                    <a:pt x="515" y="457"/>
                  </a:cubicBezTo>
                  <a:cubicBezTo>
                    <a:pt x="517" y="457"/>
                    <a:pt x="518" y="457"/>
                    <a:pt x="520" y="456"/>
                  </a:cubicBezTo>
                  <a:cubicBezTo>
                    <a:pt x="525" y="457"/>
                    <a:pt x="532" y="458"/>
                    <a:pt x="538" y="457"/>
                  </a:cubicBezTo>
                  <a:cubicBezTo>
                    <a:pt x="534" y="458"/>
                    <a:pt x="531" y="460"/>
                    <a:pt x="527" y="460"/>
                  </a:cubicBezTo>
                  <a:cubicBezTo>
                    <a:pt x="523" y="460"/>
                    <a:pt x="519" y="460"/>
                    <a:pt x="515" y="462"/>
                  </a:cubicBezTo>
                  <a:cubicBezTo>
                    <a:pt x="514" y="462"/>
                    <a:pt x="514" y="464"/>
                    <a:pt x="516" y="464"/>
                  </a:cubicBezTo>
                  <a:cubicBezTo>
                    <a:pt x="522" y="463"/>
                    <a:pt x="528" y="461"/>
                    <a:pt x="535" y="459"/>
                  </a:cubicBezTo>
                  <a:cubicBezTo>
                    <a:pt x="538" y="459"/>
                    <a:pt x="542" y="457"/>
                    <a:pt x="545" y="454"/>
                  </a:cubicBezTo>
                  <a:cubicBezTo>
                    <a:pt x="545" y="454"/>
                    <a:pt x="545" y="453"/>
                    <a:pt x="545" y="453"/>
                  </a:cubicBezTo>
                  <a:cubicBezTo>
                    <a:pt x="546" y="454"/>
                    <a:pt x="546" y="455"/>
                    <a:pt x="547" y="456"/>
                  </a:cubicBezTo>
                  <a:cubicBezTo>
                    <a:pt x="544" y="457"/>
                    <a:pt x="541" y="459"/>
                    <a:pt x="538" y="460"/>
                  </a:cubicBezTo>
                  <a:cubicBezTo>
                    <a:pt x="534" y="462"/>
                    <a:pt x="531" y="463"/>
                    <a:pt x="528" y="465"/>
                  </a:cubicBezTo>
                  <a:cubicBezTo>
                    <a:pt x="528" y="466"/>
                    <a:pt x="528" y="467"/>
                    <a:pt x="528" y="466"/>
                  </a:cubicBezTo>
                  <a:close/>
                  <a:moveTo>
                    <a:pt x="527" y="554"/>
                  </a:moveTo>
                  <a:cubicBezTo>
                    <a:pt x="521" y="565"/>
                    <a:pt x="511" y="574"/>
                    <a:pt x="508" y="586"/>
                  </a:cubicBezTo>
                  <a:cubicBezTo>
                    <a:pt x="508" y="587"/>
                    <a:pt x="508" y="587"/>
                    <a:pt x="509" y="587"/>
                  </a:cubicBezTo>
                  <a:cubicBezTo>
                    <a:pt x="508" y="587"/>
                    <a:pt x="508" y="587"/>
                    <a:pt x="508" y="587"/>
                  </a:cubicBezTo>
                  <a:cubicBezTo>
                    <a:pt x="503" y="592"/>
                    <a:pt x="500" y="599"/>
                    <a:pt x="496" y="605"/>
                  </a:cubicBezTo>
                  <a:cubicBezTo>
                    <a:pt x="494" y="608"/>
                    <a:pt x="490" y="612"/>
                    <a:pt x="487" y="615"/>
                  </a:cubicBezTo>
                  <a:cubicBezTo>
                    <a:pt x="487" y="615"/>
                    <a:pt x="487" y="615"/>
                    <a:pt x="487" y="614"/>
                  </a:cubicBezTo>
                  <a:cubicBezTo>
                    <a:pt x="488" y="614"/>
                    <a:pt x="488" y="614"/>
                    <a:pt x="489" y="613"/>
                  </a:cubicBezTo>
                  <a:cubicBezTo>
                    <a:pt x="490" y="607"/>
                    <a:pt x="492" y="600"/>
                    <a:pt x="495" y="595"/>
                  </a:cubicBezTo>
                  <a:cubicBezTo>
                    <a:pt x="498" y="588"/>
                    <a:pt x="503" y="584"/>
                    <a:pt x="507" y="578"/>
                  </a:cubicBezTo>
                  <a:cubicBezTo>
                    <a:pt x="515" y="569"/>
                    <a:pt x="521" y="558"/>
                    <a:pt x="526" y="547"/>
                  </a:cubicBezTo>
                  <a:cubicBezTo>
                    <a:pt x="532" y="536"/>
                    <a:pt x="537" y="524"/>
                    <a:pt x="544" y="513"/>
                  </a:cubicBezTo>
                  <a:cubicBezTo>
                    <a:pt x="548" y="507"/>
                    <a:pt x="554" y="500"/>
                    <a:pt x="554" y="493"/>
                  </a:cubicBezTo>
                  <a:cubicBezTo>
                    <a:pt x="558" y="491"/>
                    <a:pt x="562" y="489"/>
                    <a:pt x="567" y="487"/>
                  </a:cubicBezTo>
                  <a:cubicBezTo>
                    <a:pt x="567" y="487"/>
                    <a:pt x="567" y="487"/>
                    <a:pt x="567" y="487"/>
                  </a:cubicBezTo>
                  <a:cubicBezTo>
                    <a:pt x="571" y="490"/>
                    <a:pt x="575" y="494"/>
                    <a:pt x="579" y="497"/>
                  </a:cubicBezTo>
                  <a:cubicBezTo>
                    <a:pt x="580" y="497"/>
                    <a:pt x="581" y="498"/>
                    <a:pt x="582" y="499"/>
                  </a:cubicBezTo>
                  <a:cubicBezTo>
                    <a:pt x="582" y="499"/>
                    <a:pt x="582" y="499"/>
                    <a:pt x="582" y="499"/>
                  </a:cubicBezTo>
                  <a:cubicBezTo>
                    <a:pt x="575" y="507"/>
                    <a:pt x="568" y="514"/>
                    <a:pt x="562" y="522"/>
                  </a:cubicBezTo>
                  <a:cubicBezTo>
                    <a:pt x="558" y="527"/>
                    <a:pt x="553" y="532"/>
                    <a:pt x="552" y="538"/>
                  </a:cubicBezTo>
                  <a:cubicBezTo>
                    <a:pt x="546" y="544"/>
                    <a:pt x="540" y="551"/>
                    <a:pt x="534" y="558"/>
                  </a:cubicBezTo>
                  <a:cubicBezTo>
                    <a:pt x="530" y="563"/>
                    <a:pt x="526" y="567"/>
                    <a:pt x="523" y="573"/>
                  </a:cubicBezTo>
                  <a:cubicBezTo>
                    <a:pt x="521" y="578"/>
                    <a:pt x="520" y="581"/>
                    <a:pt x="515" y="583"/>
                  </a:cubicBezTo>
                  <a:cubicBezTo>
                    <a:pt x="513" y="584"/>
                    <a:pt x="511" y="585"/>
                    <a:pt x="509" y="587"/>
                  </a:cubicBezTo>
                  <a:cubicBezTo>
                    <a:pt x="513" y="581"/>
                    <a:pt x="515" y="575"/>
                    <a:pt x="519" y="570"/>
                  </a:cubicBezTo>
                  <a:cubicBezTo>
                    <a:pt x="522" y="565"/>
                    <a:pt x="525" y="560"/>
                    <a:pt x="528" y="555"/>
                  </a:cubicBezTo>
                  <a:cubicBezTo>
                    <a:pt x="528" y="554"/>
                    <a:pt x="528" y="554"/>
                    <a:pt x="527" y="554"/>
                  </a:cubicBezTo>
                  <a:close/>
                  <a:moveTo>
                    <a:pt x="486" y="620"/>
                  </a:moveTo>
                  <a:cubicBezTo>
                    <a:pt x="486" y="620"/>
                    <a:pt x="486" y="620"/>
                    <a:pt x="486" y="620"/>
                  </a:cubicBezTo>
                  <a:cubicBezTo>
                    <a:pt x="481" y="620"/>
                    <a:pt x="477" y="618"/>
                    <a:pt x="472" y="617"/>
                  </a:cubicBezTo>
                  <a:cubicBezTo>
                    <a:pt x="469" y="616"/>
                    <a:pt x="460" y="615"/>
                    <a:pt x="461" y="611"/>
                  </a:cubicBezTo>
                  <a:cubicBezTo>
                    <a:pt x="464" y="600"/>
                    <a:pt x="470" y="589"/>
                    <a:pt x="475" y="578"/>
                  </a:cubicBezTo>
                  <a:cubicBezTo>
                    <a:pt x="482" y="563"/>
                    <a:pt x="488" y="547"/>
                    <a:pt x="493" y="532"/>
                  </a:cubicBezTo>
                  <a:cubicBezTo>
                    <a:pt x="499" y="517"/>
                    <a:pt x="505" y="501"/>
                    <a:pt x="509" y="486"/>
                  </a:cubicBezTo>
                  <a:cubicBezTo>
                    <a:pt x="516" y="489"/>
                    <a:pt x="523" y="491"/>
                    <a:pt x="531" y="493"/>
                  </a:cubicBezTo>
                  <a:cubicBezTo>
                    <a:pt x="530" y="493"/>
                    <a:pt x="530" y="494"/>
                    <a:pt x="530" y="494"/>
                  </a:cubicBezTo>
                  <a:cubicBezTo>
                    <a:pt x="531" y="498"/>
                    <a:pt x="525" y="505"/>
                    <a:pt x="522" y="508"/>
                  </a:cubicBezTo>
                  <a:cubicBezTo>
                    <a:pt x="518" y="513"/>
                    <a:pt x="516" y="520"/>
                    <a:pt x="514" y="526"/>
                  </a:cubicBezTo>
                  <a:cubicBezTo>
                    <a:pt x="511" y="534"/>
                    <a:pt x="508" y="542"/>
                    <a:pt x="505" y="550"/>
                  </a:cubicBezTo>
                  <a:cubicBezTo>
                    <a:pt x="502" y="556"/>
                    <a:pt x="498" y="563"/>
                    <a:pt x="496" y="569"/>
                  </a:cubicBezTo>
                  <a:cubicBezTo>
                    <a:pt x="491" y="580"/>
                    <a:pt x="487" y="591"/>
                    <a:pt x="484" y="602"/>
                  </a:cubicBezTo>
                  <a:cubicBezTo>
                    <a:pt x="482" y="609"/>
                    <a:pt x="481" y="615"/>
                    <a:pt x="486" y="620"/>
                  </a:cubicBezTo>
                  <a:close/>
                  <a:moveTo>
                    <a:pt x="466" y="585"/>
                  </a:moveTo>
                  <a:cubicBezTo>
                    <a:pt x="466" y="579"/>
                    <a:pt x="466" y="573"/>
                    <a:pt x="465" y="568"/>
                  </a:cubicBezTo>
                  <a:cubicBezTo>
                    <a:pt x="464" y="560"/>
                    <a:pt x="462" y="553"/>
                    <a:pt x="462" y="546"/>
                  </a:cubicBezTo>
                  <a:cubicBezTo>
                    <a:pt x="461" y="539"/>
                    <a:pt x="462" y="533"/>
                    <a:pt x="462" y="526"/>
                  </a:cubicBezTo>
                  <a:cubicBezTo>
                    <a:pt x="462" y="513"/>
                    <a:pt x="462" y="499"/>
                    <a:pt x="466" y="486"/>
                  </a:cubicBezTo>
                  <a:cubicBezTo>
                    <a:pt x="468" y="479"/>
                    <a:pt x="471" y="471"/>
                    <a:pt x="471" y="463"/>
                  </a:cubicBezTo>
                  <a:cubicBezTo>
                    <a:pt x="477" y="469"/>
                    <a:pt x="484" y="473"/>
                    <a:pt x="491" y="477"/>
                  </a:cubicBezTo>
                  <a:cubicBezTo>
                    <a:pt x="496" y="480"/>
                    <a:pt x="500" y="482"/>
                    <a:pt x="505" y="484"/>
                  </a:cubicBezTo>
                  <a:cubicBezTo>
                    <a:pt x="503" y="494"/>
                    <a:pt x="499" y="503"/>
                    <a:pt x="496" y="513"/>
                  </a:cubicBezTo>
                  <a:cubicBezTo>
                    <a:pt x="493" y="522"/>
                    <a:pt x="490" y="531"/>
                    <a:pt x="486" y="540"/>
                  </a:cubicBezTo>
                  <a:cubicBezTo>
                    <a:pt x="480" y="557"/>
                    <a:pt x="473" y="573"/>
                    <a:pt x="466" y="590"/>
                  </a:cubicBezTo>
                  <a:cubicBezTo>
                    <a:pt x="466" y="588"/>
                    <a:pt x="466" y="586"/>
                    <a:pt x="466" y="585"/>
                  </a:cubicBezTo>
                  <a:close/>
                  <a:moveTo>
                    <a:pt x="492" y="588"/>
                  </a:moveTo>
                  <a:cubicBezTo>
                    <a:pt x="497" y="576"/>
                    <a:pt x="502" y="564"/>
                    <a:pt x="508" y="552"/>
                  </a:cubicBezTo>
                  <a:cubicBezTo>
                    <a:pt x="511" y="546"/>
                    <a:pt x="513" y="539"/>
                    <a:pt x="515" y="533"/>
                  </a:cubicBezTo>
                  <a:cubicBezTo>
                    <a:pt x="518" y="526"/>
                    <a:pt x="520" y="518"/>
                    <a:pt x="524" y="511"/>
                  </a:cubicBezTo>
                  <a:cubicBezTo>
                    <a:pt x="527" y="507"/>
                    <a:pt x="535" y="499"/>
                    <a:pt x="532" y="493"/>
                  </a:cubicBezTo>
                  <a:cubicBezTo>
                    <a:pt x="533" y="493"/>
                    <a:pt x="533" y="494"/>
                    <a:pt x="534" y="494"/>
                  </a:cubicBezTo>
                  <a:cubicBezTo>
                    <a:pt x="539" y="495"/>
                    <a:pt x="546" y="495"/>
                    <a:pt x="551" y="494"/>
                  </a:cubicBezTo>
                  <a:cubicBezTo>
                    <a:pt x="548" y="503"/>
                    <a:pt x="541" y="510"/>
                    <a:pt x="537" y="519"/>
                  </a:cubicBezTo>
                  <a:cubicBezTo>
                    <a:pt x="531" y="530"/>
                    <a:pt x="525" y="541"/>
                    <a:pt x="519" y="553"/>
                  </a:cubicBezTo>
                  <a:cubicBezTo>
                    <a:pt x="516" y="559"/>
                    <a:pt x="513" y="565"/>
                    <a:pt x="509" y="570"/>
                  </a:cubicBezTo>
                  <a:cubicBezTo>
                    <a:pt x="506" y="575"/>
                    <a:pt x="501" y="579"/>
                    <a:pt x="498" y="583"/>
                  </a:cubicBezTo>
                  <a:cubicBezTo>
                    <a:pt x="492" y="590"/>
                    <a:pt x="489" y="597"/>
                    <a:pt x="487" y="605"/>
                  </a:cubicBezTo>
                  <a:cubicBezTo>
                    <a:pt x="488" y="599"/>
                    <a:pt x="491" y="592"/>
                    <a:pt x="492" y="588"/>
                  </a:cubicBezTo>
                  <a:close/>
                  <a:moveTo>
                    <a:pt x="244" y="441"/>
                  </a:moveTo>
                  <a:cubicBezTo>
                    <a:pt x="246" y="444"/>
                    <a:pt x="249" y="447"/>
                    <a:pt x="252" y="449"/>
                  </a:cubicBezTo>
                  <a:cubicBezTo>
                    <a:pt x="253" y="451"/>
                    <a:pt x="255" y="453"/>
                    <a:pt x="257" y="455"/>
                  </a:cubicBezTo>
                  <a:cubicBezTo>
                    <a:pt x="257" y="455"/>
                    <a:pt x="258" y="456"/>
                    <a:pt x="259" y="456"/>
                  </a:cubicBezTo>
                  <a:cubicBezTo>
                    <a:pt x="260" y="458"/>
                    <a:pt x="263" y="462"/>
                    <a:pt x="263" y="462"/>
                  </a:cubicBezTo>
                  <a:cubicBezTo>
                    <a:pt x="264" y="463"/>
                    <a:pt x="264" y="463"/>
                    <a:pt x="264" y="463"/>
                  </a:cubicBezTo>
                  <a:cubicBezTo>
                    <a:pt x="262" y="468"/>
                    <a:pt x="259" y="473"/>
                    <a:pt x="258" y="479"/>
                  </a:cubicBezTo>
                  <a:cubicBezTo>
                    <a:pt x="256" y="474"/>
                    <a:pt x="253" y="470"/>
                    <a:pt x="248" y="473"/>
                  </a:cubicBezTo>
                  <a:cubicBezTo>
                    <a:pt x="245" y="475"/>
                    <a:pt x="242" y="478"/>
                    <a:pt x="239" y="481"/>
                  </a:cubicBezTo>
                  <a:cubicBezTo>
                    <a:pt x="239" y="480"/>
                    <a:pt x="239" y="479"/>
                    <a:pt x="239" y="478"/>
                  </a:cubicBezTo>
                  <a:cubicBezTo>
                    <a:pt x="239" y="472"/>
                    <a:pt x="238" y="466"/>
                    <a:pt x="240" y="460"/>
                  </a:cubicBezTo>
                  <a:cubicBezTo>
                    <a:pt x="241" y="454"/>
                    <a:pt x="242" y="449"/>
                    <a:pt x="243" y="444"/>
                  </a:cubicBezTo>
                  <a:cubicBezTo>
                    <a:pt x="244" y="443"/>
                    <a:pt x="244" y="442"/>
                    <a:pt x="244" y="441"/>
                  </a:cubicBezTo>
                  <a:close/>
                  <a:moveTo>
                    <a:pt x="262" y="474"/>
                  </a:moveTo>
                  <a:cubicBezTo>
                    <a:pt x="263" y="471"/>
                    <a:pt x="265" y="468"/>
                    <a:pt x="266" y="466"/>
                  </a:cubicBezTo>
                  <a:cubicBezTo>
                    <a:pt x="267" y="468"/>
                    <a:pt x="269" y="470"/>
                    <a:pt x="270" y="472"/>
                  </a:cubicBezTo>
                  <a:cubicBezTo>
                    <a:pt x="277" y="483"/>
                    <a:pt x="282" y="494"/>
                    <a:pt x="287" y="506"/>
                  </a:cubicBezTo>
                  <a:cubicBezTo>
                    <a:pt x="292" y="519"/>
                    <a:pt x="297" y="532"/>
                    <a:pt x="301" y="545"/>
                  </a:cubicBezTo>
                  <a:cubicBezTo>
                    <a:pt x="297" y="539"/>
                    <a:pt x="294" y="533"/>
                    <a:pt x="290" y="527"/>
                  </a:cubicBezTo>
                  <a:cubicBezTo>
                    <a:pt x="282" y="515"/>
                    <a:pt x="272" y="505"/>
                    <a:pt x="265" y="493"/>
                  </a:cubicBezTo>
                  <a:cubicBezTo>
                    <a:pt x="263" y="490"/>
                    <a:pt x="262" y="488"/>
                    <a:pt x="262" y="485"/>
                  </a:cubicBezTo>
                  <a:cubicBezTo>
                    <a:pt x="261" y="482"/>
                    <a:pt x="261" y="477"/>
                    <a:pt x="262" y="474"/>
                  </a:cubicBezTo>
                  <a:close/>
                  <a:moveTo>
                    <a:pt x="319" y="530"/>
                  </a:moveTo>
                  <a:cubicBezTo>
                    <a:pt x="316" y="522"/>
                    <a:pt x="312" y="515"/>
                    <a:pt x="310" y="507"/>
                  </a:cubicBezTo>
                  <a:cubicBezTo>
                    <a:pt x="309" y="501"/>
                    <a:pt x="308" y="493"/>
                    <a:pt x="305" y="487"/>
                  </a:cubicBezTo>
                  <a:cubicBezTo>
                    <a:pt x="315" y="490"/>
                    <a:pt x="325" y="490"/>
                    <a:pt x="336" y="487"/>
                  </a:cubicBezTo>
                  <a:cubicBezTo>
                    <a:pt x="336" y="486"/>
                    <a:pt x="336" y="486"/>
                    <a:pt x="337" y="486"/>
                  </a:cubicBezTo>
                  <a:cubicBezTo>
                    <a:pt x="340" y="505"/>
                    <a:pt x="335" y="524"/>
                    <a:pt x="337" y="543"/>
                  </a:cubicBezTo>
                  <a:cubicBezTo>
                    <a:pt x="337" y="552"/>
                    <a:pt x="338" y="562"/>
                    <a:pt x="340" y="571"/>
                  </a:cubicBezTo>
                  <a:cubicBezTo>
                    <a:pt x="340" y="571"/>
                    <a:pt x="340" y="571"/>
                    <a:pt x="340" y="571"/>
                  </a:cubicBezTo>
                  <a:cubicBezTo>
                    <a:pt x="340" y="571"/>
                    <a:pt x="340" y="570"/>
                    <a:pt x="339" y="570"/>
                  </a:cubicBezTo>
                  <a:cubicBezTo>
                    <a:pt x="329" y="558"/>
                    <a:pt x="325" y="544"/>
                    <a:pt x="319" y="530"/>
                  </a:cubicBezTo>
                  <a:close/>
                  <a:moveTo>
                    <a:pt x="370" y="572"/>
                  </a:moveTo>
                  <a:cubicBezTo>
                    <a:pt x="370" y="571"/>
                    <a:pt x="370" y="571"/>
                    <a:pt x="370" y="571"/>
                  </a:cubicBezTo>
                  <a:cubicBezTo>
                    <a:pt x="374" y="565"/>
                    <a:pt x="375" y="556"/>
                    <a:pt x="376" y="549"/>
                  </a:cubicBezTo>
                  <a:cubicBezTo>
                    <a:pt x="377" y="539"/>
                    <a:pt x="378" y="530"/>
                    <a:pt x="378" y="520"/>
                  </a:cubicBezTo>
                  <a:cubicBezTo>
                    <a:pt x="378" y="510"/>
                    <a:pt x="377" y="501"/>
                    <a:pt x="379" y="491"/>
                  </a:cubicBezTo>
                  <a:cubicBezTo>
                    <a:pt x="381" y="484"/>
                    <a:pt x="381" y="477"/>
                    <a:pt x="382" y="470"/>
                  </a:cubicBezTo>
                  <a:cubicBezTo>
                    <a:pt x="382" y="470"/>
                    <a:pt x="382" y="470"/>
                    <a:pt x="382" y="469"/>
                  </a:cubicBezTo>
                  <a:cubicBezTo>
                    <a:pt x="382" y="469"/>
                    <a:pt x="383" y="468"/>
                    <a:pt x="383" y="467"/>
                  </a:cubicBezTo>
                  <a:cubicBezTo>
                    <a:pt x="383" y="466"/>
                    <a:pt x="384" y="465"/>
                    <a:pt x="384" y="464"/>
                  </a:cubicBezTo>
                  <a:cubicBezTo>
                    <a:pt x="387" y="462"/>
                    <a:pt x="391" y="459"/>
                    <a:pt x="394" y="456"/>
                  </a:cubicBezTo>
                  <a:cubicBezTo>
                    <a:pt x="403" y="449"/>
                    <a:pt x="410" y="441"/>
                    <a:pt x="417" y="431"/>
                  </a:cubicBezTo>
                  <a:cubicBezTo>
                    <a:pt x="420" y="426"/>
                    <a:pt x="423" y="421"/>
                    <a:pt x="426" y="416"/>
                  </a:cubicBezTo>
                  <a:cubicBezTo>
                    <a:pt x="428" y="413"/>
                    <a:pt x="429" y="409"/>
                    <a:pt x="431" y="407"/>
                  </a:cubicBezTo>
                  <a:cubicBezTo>
                    <a:pt x="432" y="408"/>
                    <a:pt x="432" y="408"/>
                    <a:pt x="433" y="409"/>
                  </a:cubicBezTo>
                  <a:cubicBezTo>
                    <a:pt x="433" y="409"/>
                    <a:pt x="433" y="409"/>
                    <a:pt x="433" y="410"/>
                  </a:cubicBezTo>
                  <a:cubicBezTo>
                    <a:pt x="438" y="415"/>
                    <a:pt x="439" y="423"/>
                    <a:pt x="443" y="429"/>
                  </a:cubicBezTo>
                  <a:cubicBezTo>
                    <a:pt x="444" y="430"/>
                    <a:pt x="445" y="432"/>
                    <a:pt x="446" y="433"/>
                  </a:cubicBezTo>
                  <a:cubicBezTo>
                    <a:pt x="443" y="440"/>
                    <a:pt x="440" y="448"/>
                    <a:pt x="439" y="455"/>
                  </a:cubicBezTo>
                  <a:cubicBezTo>
                    <a:pt x="438" y="464"/>
                    <a:pt x="440" y="472"/>
                    <a:pt x="438" y="481"/>
                  </a:cubicBezTo>
                  <a:cubicBezTo>
                    <a:pt x="436" y="489"/>
                    <a:pt x="434" y="498"/>
                    <a:pt x="434" y="507"/>
                  </a:cubicBezTo>
                  <a:cubicBezTo>
                    <a:pt x="434" y="516"/>
                    <a:pt x="435" y="525"/>
                    <a:pt x="436" y="534"/>
                  </a:cubicBezTo>
                  <a:cubicBezTo>
                    <a:pt x="437" y="543"/>
                    <a:pt x="437" y="552"/>
                    <a:pt x="437" y="562"/>
                  </a:cubicBezTo>
                  <a:cubicBezTo>
                    <a:pt x="437" y="570"/>
                    <a:pt x="438" y="579"/>
                    <a:pt x="438" y="587"/>
                  </a:cubicBezTo>
                  <a:cubicBezTo>
                    <a:pt x="439" y="593"/>
                    <a:pt x="440" y="599"/>
                    <a:pt x="443" y="604"/>
                  </a:cubicBezTo>
                  <a:cubicBezTo>
                    <a:pt x="442" y="604"/>
                    <a:pt x="442" y="604"/>
                    <a:pt x="442" y="604"/>
                  </a:cubicBezTo>
                  <a:cubicBezTo>
                    <a:pt x="442" y="604"/>
                    <a:pt x="441" y="604"/>
                    <a:pt x="441" y="604"/>
                  </a:cubicBezTo>
                  <a:cubicBezTo>
                    <a:pt x="441" y="604"/>
                    <a:pt x="441" y="604"/>
                    <a:pt x="441" y="604"/>
                  </a:cubicBezTo>
                  <a:cubicBezTo>
                    <a:pt x="442" y="604"/>
                    <a:pt x="441" y="604"/>
                    <a:pt x="442" y="605"/>
                  </a:cubicBezTo>
                  <a:cubicBezTo>
                    <a:pt x="442" y="605"/>
                    <a:pt x="442" y="606"/>
                    <a:pt x="442" y="606"/>
                  </a:cubicBezTo>
                  <a:cubicBezTo>
                    <a:pt x="442" y="606"/>
                    <a:pt x="442" y="607"/>
                    <a:pt x="442" y="607"/>
                  </a:cubicBezTo>
                  <a:cubicBezTo>
                    <a:pt x="442" y="608"/>
                    <a:pt x="442" y="608"/>
                    <a:pt x="442" y="608"/>
                  </a:cubicBezTo>
                  <a:cubicBezTo>
                    <a:pt x="441" y="607"/>
                    <a:pt x="441" y="607"/>
                    <a:pt x="440" y="608"/>
                  </a:cubicBezTo>
                  <a:cubicBezTo>
                    <a:pt x="439" y="609"/>
                    <a:pt x="439" y="613"/>
                    <a:pt x="440" y="615"/>
                  </a:cubicBezTo>
                  <a:cubicBezTo>
                    <a:pt x="441" y="617"/>
                    <a:pt x="442" y="618"/>
                    <a:pt x="444" y="619"/>
                  </a:cubicBezTo>
                  <a:cubicBezTo>
                    <a:pt x="443" y="622"/>
                    <a:pt x="444" y="625"/>
                    <a:pt x="444" y="628"/>
                  </a:cubicBezTo>
                  <a:cubicBezTo>
                    <a:pt x="445" y="634"/>
                    <a:pt x="445" y="640"/>
                    <a:pt x="444" y="646"/>
                  </a:cubicBezTo>
                  <a:cubicBezTo>
                    <a:pt x="443" y="658"/>
                    <a:pt x="439" y="670"/>
                    <a:pt x="435" y="682"/>
                  </a:cubicBezTo>
                  <a:cubicBezTo>
                    <a:pt x="433" y="688"/>
                    <a:pt x="431" y="694"/>
                    <a:pt x="428" y="700"/>
                  </a:cubicBezTo>
                  <a:cubicBezTo>
                    <a:pt x="428" y="694"/>
                    <a:pt x="422" y="688"/>
                    <a:pt x="419" y="684"/>
                  </a:cubicBezTo>
                  <a:cubicBezTo>
                    <a:pt x="412" y="672"/>
                    <a:pt x="406" y="659"/>
                    <a:pt x="400" y="647"/>
                  </a:cubicBezTo>
                  <a:cubicBezTo>
                    <a:pt x="394" y="633"/>
                    <a:pt x="390" y="620"/>
                    <a:pt x="382" y="607"/>
                  </a:cubicBezTo>
                  <a:cubicBezTo>
                    <a:pt x="381" y="604"/>
                    <a:pt x="378" y="602"/>
                    <a:pt x="377" y="598"/>
                  </a:cubicBezTo>
                  <a:cubicBezTo>
                    <a:pt x="376" y="596"/>
                    <a:pt x="376" y="593"/>
                    <a:pt x="375" y="590"/>
                  </a:cubicBezTo>
                  <a:cubicBezTo>
                    <a:pt x="374" y="586"/>
                    <a:pt x="373" y="583"/>
                    <a:pt x="369" y="581"/>
                  </a:cubicBezTo>
                  <a:cubicBezTo>
                    <a:pt x="370" y="578"/>
                    <a:pt x="370" y="575"/>
                    <a:pt x="370" y="572"/>
                  </a:cubicBezTo>
                  <a:close/>
                  <a:moveTo>
                    <a:pt x="444" y="615"/>
                  </a:moveTo>
                  <a:cubicBezTo>
                    <a:pt x="444" y="615"/>
                    <a:pt x="444" y="614"/>
                    <a:pt x="443" y="614"/>
                  </a:cubicBezTo>
                  <a:cubicBezTo>
                    <a:pt x="443" y="613"/>
                    <a:pt x="443" y="612"/>
                    <a:pt x="443" y="611"/>
                  </a:cubicBezTo>
                  <a:cubicBezTo>
                    <a:pt x="443" y="611"/>
                    <a:pt x="444" y="611"/>
                    <a:pt x="444" y="611"/>
                  </a:cubicBezTo>
                  <a:cubicBezTo>
                    <a:pt x="445" y="612"/>
                    <a:pt x="445" y="613"/>
                    <a:pt x="446" y="614"/>
                  </a:cubicBezTo>
                  <a:cubicBezTo>
                    <a:pt x="446" y="614"/>
                    <a:pt x="446" y="614"/>
                    <a:pt x="446" y="614"/>
                  </a:cubicBezTo>
                  <a:cubicBezTo>
                    <a:pt x="445" y="614"/>
                    <a:pt x="445" y="614"/>
                    <a:pt x="445" y="615"/>
                  </a:cubicBezTo>
                  <a:cubicBezTo>
                    <a:pt x="445" y="615"/>
                    <a:pt x="444" y="615"/>
                    <a:pt x="444" y="615"/>
                  </a:cubicBezTo>
                  <a:close/>
                  <a:moveTo>
                    <a:pt x="443" y="595"/>
                  </a:moveTo>
                  <a:cubicBezTo>
                    <a:pt x="442" y="589"/>
                    <a:pt x="442" y="583"/>
                    <a:pt x="441" y="577"/>
                  </a:cubicBezTo>
                  <a:cubicBezTo>
                    <a:pt x="439" y="560"/>
                    <a:pt x="441" y="543"/>
                    <a:pt x="439" y="526"/>
                  </a:cubicBezTo>
                  <a:cubicBezTo>
                    <a:pt x="438" y="517"/>
                    <a:pt x="437" y="508"/>
                    <a:pt x="438" y="500"/>
                  </a:cubicBezTo>
                  <a:cubicBezTo>
                    <a:pt x="439" y="492"/>
                    <a:pt x="442" y="484"/>
                    <a:pt x="443" y="476"/>
                  </a:cubicBezTo>
                  <a:cubicBezTo>
                    <a:pt x="443" y="468"/>
                    <a:pt x="441" y="461"/>
                    <a:pt x="443" y="454"/>
                  </a:cubicBezTo>
                  <a:cubicBezTo>
                    <a:pt x="444" y="448"/>
                    <a:pt x="446" y="442"/>
                    <a:pt x="448" y="436"/>
                  </a:cubicBezTo>
                  <a:cubicBezTo>
                    <a:pt x="451" y="440"/>
                    <a:pt x="454" y="444"/>
                    <a:pt x="457" y="448"/>
                  </a:cubicBezTo>
                  <a:cubicBezTo>
                    <a:pt x="460" y="453"/>
                    <a:pt x="463" y="457"/>
                    <a:pt x="467" y="460"/>
                  </a:cubicBezTo>
                  <a:cubicBezTo>
                    <a:pt x="468" y="471"/>
                    <a:pt x="463" y="482"/>
                    <a:pt x="461" y="492"/>
                  </a:cubicBezTo>
                  <a:cubicBezTo>
                    <a:pt x="459" y="503"/>
                    <a:pt x="459" y="515"/>
                    <a:pt x="459" y="526"/>
                  </a:cubicBezTo>
                  <a:cubicBezTo>
                    <a:pt x="458" y="539"/>
                    <a:pt x="459" y="551"/>
                    <a:pt x="461" y="564"/>
                  </a:cubicBezTo>
                  <a:cubicBezTo>
                    <a:pt x="463" y="571"/>
                    <a:pt x="463" y="578"/>
                    <a:pt x="463" y="585"/>
                  </a:cubicBezTo>
                  <a:cubicBezTo>
                    <a:pt x="463" y="586"/>
                    <a:pt x="463" y="593"/>
                    <a:pt x="463" y="596"/>
                  </a:cubicBezTo>
                  <a:cubicBezTo>
                    <a:pt x="461" y="599"/>
                    <a:pt x="459" y="603"/>
                    <a:pt x="458" y="607"/>
                  </a:cubicBezTo>
                  <a:cubicBezTo>
                    <a:pt x="456" y="607"/>
                    <a:pt x="455" y="608"/>
                    <a:pt x="454" y="608"/>
                  </a:cubicBezTo>
                  <a:cubicBezTo>
                    <a:pt x="452" y="608"/>
                    <a:pt x="451" y="607"/>
                    <a:pt x="449" y="607"/>
                  </a:cubicBezTo>
                  <a:cubicBezTo>
                    <a:pt x="449" y="606"/>
                    <a:pt x="448" y="606"/>
                    <a:pt x="448" y="606"/>
                  </a:cubicBezTo>
                  <a:cubicBezTo>
                    <a:pt x="445" y="603"/>
                    <a:pt x="444" y="599"/>
                    <a:pt x="443" y="595"/>
                  </a:cubicBezTo>
                  <a:close/>
                  <a:moveTo>
                    <a:pt x="908" y="527"/>
                  </a:moveTo>
                  <a:cubicBezTo>
                    <a:pt x="916" y="520"/>
                    <a:pt x="922" y="512"/>
                    <a:pt x="928" y="505"/>
                  </a:cubicBezTo>
                  <a:cubicBezTo>
                    <a:pt x="940" y="490"/>
                    <a:pt x="950" y="475"/>
                    <a:pt x="959" y="459"/>
                  </a:cubicBezTo>
                  <a:cubicBezTo>
                    <a:pt x="967" y="443"/>
                    <a:pt x="976" y="427"/>
                    <a:pt x="981" y="410"/>
                  </a:cubicBezTo>
                  <a:cubicBezTo>
                    <a:pt x="985" y="398"/>
                    <a:pt x="986" y="385"/>
                    <a:pt x="988" y="372"/>
                  </a:cubicBezTo>
                  <a:cubicBezTo>
                    <a:pt x="988" y="388"/>
                    <a:pt x="985" y="403"/>
                    <a:pt x="980" y="418"/>
                  </a:cubicBezTo>
                  <a:cubicBezTo>
                    <a:pt x="974" y="435"/>
                    <a:pt x="971" y="452"/>
                    <a:pt x="962" y="467"/>
                  </a:cubicBezTo>
                  <a:cubicBezTo>
                    <a:pt x="957" y="475"/>
                    <a:pt x="952" y="482"/>
                    <a:pt x="947" y="490"/>
                  </a:cubicBezTo>
                  <a:cubicBezTo>
                    <a:pt x="943" y="497"/>
                    <a:pt x="939" y="504"/>
                    <a:pt x="934" y="510"/>
                  </a:cubicBezTo>
                  <a:cubicBezTo>
                    <a:pt x="927" y="521"/>
                    <a:pt x="917" y="531"/>
                    <a:pt x="909" y="541"/>
                  </a:cubicBezTo>
                  <a:cubicBezTo>
                    <a:pt x="907" y="542"/>
                    <a:pt x="906" y="544"/>
                    <a:pt x="905" y="546"/>
                  </a:cubicBezTo>
                  <a:cubicBezTo>
                    <a:pt x="904" y="547"/>
                    <a:pt x="904" y="548"/>
                    <a:pt x="903" y="549"/>
                  </a:cubicBezTo>
                  <a:cubicBezTo>
                    <a:pt x="902" y="549"/>
                    <a:pt x="902" y="549"/>
                    <a:pt x="902" y="549"/>
                  </a:cubicBezTo>
                  <a:cubicBezTo>
                    <a:pt x="901" y="549"/>
                    <a:pt x="901" y="550"/>
                    <a:pt x="901" y="550"/>
                  </a:cubicBezTo>
                  <a:cubicBezTo>
                    <a:pt x="898" y="550"/>
                    <a:pt x="896" y="550"/>
                    <a:pt x="893" y="551"/>
                  </a:cubicBezTo>
                  <a:cubicBezTo>
                    <a:pt x="892" y="551"/>
                    <a:pt x="890" y="551"/>
                    <a:pt x="888" y="551"/>
                  </a:cubicBezTo>
                  <a:cubicBezTo>
                    <a:pt x="889" y="550"/>
                    <a:pt x="889" y="548"/>
                    <a:pt x="890" y="546"/>
                  </a:cubicBezTo>
                  <a:cubicBezTo>
                    <a:pt x="893" y="538"/>
                    <a:pt x="902" y="533"/>
                    <a:pt x="908" y="527"/>
                  </a:cubicBezTo>
                  <a:close/>
                  <a:moveTo>
                    <a:pt x="988" y="406"/>
                  </a:moveTo>
                  <a:cubicBezTo>
                    <a:pt x="988" y="406"/>
                    <a:pt x="988" y="406"/>
                    <a:pt x="988" y="406"/>
                  </a:cubicBezTo>
                  <a:cubicBezTo>
                    <a:pt x="988" y="406"/>
                    <a:pt x="988" y="406"/>
                    <a:pt x="989" y="406"/>
                  </a:cubicBezTo>
                  <a:cubicBezTo>
                    <a:pt x="988" y="407"/>
                    <a:pt x="987" y="408"/>
                    <a:pt x="987" y="409"/>
                  </a:cubicBezTo>
                  <a:cubicBezTo>
                    <a:pt x="987" y="408"/>
                    <a:pt x="987" y="407"/>
                    <a:pt x="987" y="407"/>
                  </a:cubicBezTo>
                  <a:cubicBezTo>
                    <a:pt x="988" y="406"/>
                    <a:pt x="988" y="406"/>
                    <a:pt x="988" y="406"/>
                  </a:cubicBezTo>
                  <a:close/>
                  <a:moveTo>
                    <a:pt x="949" y="508"/>
                  </a:moveTo>
                  <a:cubicBezTo>
                    <a:pt x="952" y="506"/>
                    <a:pt x="954" y="504"/>
                    <a:pt x="956" y="502"/>
                  </a:cubicBezTo>
                  <a:cubicBezTo>
                    <a:pt x="954" y="505"/>
                    <a:pt x="952" y="506"/>
                    <a:pt x="949" y="508"/>
                  </a:cubicBezTo>
                  <a:close/>
                  <a:moveTo>
                    <a:pt x="986" y="292"/>
                  </a:moveTo>
                  <a:cubicBezTo>
                    <a:pt x="990" y="292"/>
                    <a:pt x="993" y="291"/>
                    <a:pt x="997" y="291"/>
                  </a:cubicBezTo>
                  <a:cubicBezTo>
                    <a:pt x="1007" y="292"/>
                    <a:pt x="1018" y="293"/>
                    <a:pt x="1026" y="299"/>
                  </a:cubicBezTo>
                  <a:cubicBezTo>
                    <a:pt x="1041" y="309"/>
                    <a:pt x="1048" y="326"/>
                    <a:pt x="1046" y="344"/>
                  </a:cubicBezTo>
                  <a:cubicBezTo>
                    <a:pt x="1044" y="355"/>
                    <a:pt x="1040" y="365"/>
                    <a:pt x="1033" y="373"/>
                  </a:cubicBezTo>
                  <a:cubicBezTo>
                    <a:pt x="1027" y="379"/>
                    <a:pt x="1020" y="384"/>
                    <a:pt x="1013" y="390"/>
                  </a:cubicBezTo>
                  <a:cubicBezTo>
                    <a:pt x="1012" y="390"/>
                    <a:pt x="1012" y="391"/>
                    <a:pt x="1012" y="391"/>
                  </a:cubicBezTo>
                  <a:cubicBezTo>
                    <a:pt x="1016" y="387"/>
                    <a:pt x="1019" y="383"/>
                    <a:pt x="1023" y="379"/>
                  </a:cubicBezTo>
                  <a:cubicBezTo>
                    <a:pt x="1023" y="378"/>
                    <a:pt x="1023" y="377"/>
                    <a:pt x="1022" y="378"/>
                  </a:cubicBezTo>
                  <a:cubicBezTo>
                    <a:pt x="1016" y="382"/>
                    <a:pt x="1013" y="387"/>
                    <a:pt x="1008" y="392"/>
                  </a:cubicBezTo>
                  <a:cubicBezTo>
                    <a:pt x="1004" y="397"/>
                    <a:pt x="998" y="401"/>
                    <a:pt x="994" y="407"/>
                  </a:cubicBezTo>
                  <a:cubicBezTo>
                    <a:pt x="990" y="411"/>
                    <a:pt x="985" y="418"/>
                    <a:pt x="983" y="424"/>
                  </a:cubicBezTo>
                  <a:cubicBezTo>
                    <a:pt x="985" y="416"/>
                    <a:pt x="989" y="410"/>
                    <a:pt x="994" y="403"/>
                  </a:cubicBezTo>
                  <a:cubicBezTo>
                    <a:pt x="998" y="397"/>
                    <a:pt x="1002" y="393"/>
                    <a:pt x="1007" y="388"/>
                  </a:cubicBezTo>
                  <a:cubicBezTo>
                    <a:pt x="1010" y="385"/>
                    <a:pt x="1014" y="382"/>
                    <a:pt x="1016" y="377"/>
                  </a:cubicBezTo>
                  <a:cubicBezTo>
                    <a:pt x="1016" y="377"/>
                    <a:pt x="1016" y="377"/>
                    <a:pt x="1015" y="377"/>
                  </a:cubicBezTo>
                  <a:cubicBezTo>
                    <a:pt x="1007" y="385"/>
                    <a:pt x="999" y="391"/>
                    <a:pt x="992" y="400"/>
                  </a:cubicBezTo>
                  <a:cubicBezTo>
                    <a:pt x="994" y="396"/>
                    <a:pt x="996" y="393"/>
                    <a:pt x="999" y="389"/>
                  </a:cubicBezTo>
                  <a:cubicBezTo>
                    <a:pt x="1003" y="386"/>
                    <a:pt x="1006" y="382"/>
                    <a:pt x="1010" y="378"/>
                  </a:cubicBezTo>
                  <a:cubicBezTo>
                    <a:pt x="1011" y="378"/>
                    <a:pt x="1010" y="377"/>
                    <a:pt x="1009" y="377"/>
                  </a:cubicBezTo>
                  <a:cubicBezTo>
                    <a:pt x="1005" y="381"/>
                    <a:pt x="1000" y="385"/>
                    <a:pt x="995" y="390"/>
                  </a:cubicBezTo>
                  <a:cubicBezTo>
                    <a:pt x="999" y="385"/>
                    <a:pt x="1002" y="381"/>
                    <a:pt x="1005" y="376"/>
                  </a:cubicBezTo>
                  <a:cubicBezTo>
                    <a:pt x="1009" y="372"/>
                    <a:pt x="1013" y="368"/>
                    <a:pt x="1017" y="364"/>
                  </a:cubicBezTo>
                  <a:cubicBezTo>
                    <a:pt x="1022" y="359"/>
                    <a:pt x="1030" y="350"/>
                    <a:pt x="1027" y="342"/>
                  </a:cubicBezTo>
                  <a:cubicBezTo>
                    <a:pt x="1027" y="342"/>
                    <a:pt x="1027" y="342"/>
                    <a:pt x="1027" y="342"/>
                  </a:cubicBezTo>
                  <a:cubicBezTo>
                    <a:pt x="1020" y="363"/>
                    <a:pt x="998" y="373"/>
                    <a:pt x="990" y="393"/>
                  </a:cubicBezTo>
                  <a:cubicBezTo>
                    <a:pt x="991" y="388"/>
                    <a:pt x="992" y="383"/>
                    <a:pt x="992" y="378"/>
                  </a:cubicBezTo>
                  <a:cubicBezTo>
                    <a:pt x="993" y="373"/>
                    <a:pt x="997" y="368"/>
                    <a:pt x="1000" y="365"/>
                  </a:cubicBezTo>
                  <a:cubicBezTo>
                    <a:pt x="1005" y="359"/>
                    <a:pt x="1012" y="354"/>
                    <a:pt x="1017" y="348"/>
                  </a:cubicBezTo>
                  <a:cubicBezTo>
                    <a:pt x="1017" y="348"/>
                    <a:pt x="1017" y="347"/>
                    <a:pt x="1017" y="347"/>
                  </a:cubicBezTo>
                  <a:cubicBezTo>
                    <a:pt x="1009" y="353"/>
                    <a:pt x="1003" y="360"/>
                    <a:pt x="997" y="367"/>
                  </a:cubicBezTo>
                  <a:cubicBezTo>
                    <a:pt x="996" y="369"/>
                    <a:pt x="994" y="371"/>
                    <a:pt x="992" y="374"/>
                  </a:cubicBezTo>
                  <a:cubicBezTo>
                    <a:pt x="992" y="372"/>
                    <a:pt x="992" y="371"/>
                    <a:pt x="992" y="369"/>
                  </a:cubicBezTo>
                  <a:cubicBezTo>
                    <a:pt x="994" y="366"/>
                    <a:pt x="995" y="363"/>
                    <a:pt x="996" y="359"/>
                  </a:cubicBezTo>
                  <a:cubicBezTo>
                    <a:pt x="998" y="356"/>
                    <a:pt x="1000" y="353"/>
                    <a:pt x="1002" y="349"/>
                  </a:cubicBezTo>
                  <a:cubicBezTo>
                    <a:pt x="1009" y="341"/>
                    <a:pt x="1017" y="334"/>
                    <a:pt x="1027" y="330"/>
                  </a:cubicBezTo>
                  <a:cubicBezTo>
                    <a:pt x="1027" y="330"/>
                    <a:pt x="1027" y="330"/>
                    <a:pt x="1026" y="330"/>
                  </a:cubicBezTo>
                  <a:cubicBezTo>
                    <a:pt x="1020" y="331"/>
                    <a:pt x="1015" y="335"/>
                    <a:pt x="1011" y="339"/>
                  </a:cubicBezTo>
                  <a:cubicBezTo>
                    <a:pt x="1007" y="342"/>
                    <a:pt x="1003" y="346"/>
                    <a:pt x="1000" y="350"/>
                  </a:cubicBezTo>
                  <a:cubicBezTo>
                    <a:pt x="999" y="352"/>
                    <a:pt x="995" y="357"/>
                    <a:pt x="992" y="362"/>
                  </a:cubicBezTo>
                  <a:cubicBezTo>
                    <a:pt x="992" y="361"/>
                    <a:pt x="992" y="360"/>
                    <a:pt x="992" y="359"/>
                  </a:cubicBezTo>
                  <a:cubicBezTo>
                    <a:pt x="992" y="359"/>
                    <a:pt x="992" y="359"/>
                    <a:pt x="992" y="359"/>
                  </a:cubicBezTo>
                  <a:cubicBezTo>
                    <a:pt x="993" y="356"/>
                    <a:pt x="993" y="354"/>
                    <a:pt x="994" y="351"/>
                  </a:cubicBezTo>
                  <a:cubicBezTo>
                    <a:pt x="996" y="349"/>
                    <a:pt x="997" y="346"/>
                    <a:pt x="998" y="344"/>
                  </a:cubicBezTo>
                  <a:cubicBezTo>
                    <a:pt x="999" y="343"/>
                    <a:pt x="997" y="342"/>
                    <a:pt x="997" y="343"/>
                  </a:cubicBezTo>
                  <a:cubicBezTo>
                    <a:pt x="995" y="346"/>
                    <a:pt x="993" y="349"/>
                    <a:pt x="992" y="352"/>
                  </a:cubicBezTo>
                  <a:cubicBezTo>
                    <a:pt x="992" y="352"/>
                    <a:pt x="992" y="353"/>
                    <a:pt x="991" y="353"/>
                  </a:cubicBezTo>
                  <a:cubicBezTo>
                    <a:pt x="991" y="352"/>
                    <a:pt x="991" y="351"/>
                    <a:pt x="991" y="350"/>
                  </a:cubicBezTo>
                  <a:cubicBezTo>
                    <a:pt x="991" y="346"/>
                    <a:pt x="990" y="342"/>
                    <a:pt x="990" y="338"/>
                  </a:cubicBezTo>
                  <a:cubicBezTo>
                    <a:pt x="990" y="336"/>
                    <a:pt x="991" y="333"/>
                    <a:pt x="992" y="331"/>
                  </a:cubicBezTo>
                  <a:cubicBezTo>
                    <a:pt x="993" y="328"/>
                    <a:pt x="995" y="326"/>
                    <a:pt x="996" y="324"/>
                  </a:cubicBezTo>
                  <a:cubicBezTo>
                    <a:pt x="997" y="323"/>
                    <a:pt x="996" y="322"/>
                    <a:pt x="995" y="323"/>
                  </a:cubicBezTo>
                  <a:cubicBezTo>
                    <a:pt x="993" y="326"/>
                    <a:pt x="990" y="330"/>
                    <a:pt x="989" y="334"/>
                  </a:cubicBezTo>
                  <a:cubicBezTo>
                    <a:pt x="987" y="325"/>
                    <a:pt x="985" y="316"/>
                    <a:pt x="982" y="308"/>
                  </a:cubicBezTo>
                  <a:cubicBezTo>
                    <a:pt x="980" y="303"/>
                    <a:pt x="979" y="298"/>
                    <a:pt x="977" y="294"/>
                  </a:cubicBezTo>
                  <a:cubicBezTo>
                    <a:pt x="979" y="293"/>
                    <a:pt x="984" y="292"/>
                    <a:pt x="986" y="292"/>
                  </a:cubicBezTo>
                  <a:close/>
                  <a:moveTo>
                    <a:pt x="992" y="256"/>
                  </a:moveTo>
                  <a:cubicBezTo>
                    <a:pt x="992" y="256"/>
                    <a:pt x="992" y="256"/>
                    <a:pt x="992" y="256"/>
                  </a:cubicBezTo>
                  <a:cubicBezTo>
                    <a:pt x="995" y="257"/>
                    <a:pt x="998" y="256"/>
                    <a:pt x="1000" y="255"/>
                  </a:cubicBezTo>
                  <a:cubicBezTo>
                    <a:pt x="1003" y="263"/>
                    <a:pt x="996" y="271"/>
                    <a:pt x="992" y="276"/>
                  </a:cubicBezTo>
                  <a:cubicBezTo>
                    <a:pt x="987" y="281"/>
                    <a:pt x="980" y="285"/>
                    <a:pt x="975" y="290"/>
                  </a:cubicBezTo>
                  <a:cubicBezTo>
                    <a:pt x="973" y="285"/>
                    <a:pt x="971" y="280"/>
                    <a:pt x="968" y="276"/>
                  </a:cubicBezTo>
                  <a:cubicBezTo>
                    <a:pt x="972" y="275"/>
                    <a:pt x="977" y="271"/>
                    <a:pt x="980" y="269"/>
                  </a:cubicBezTo>
                  <a:cubicBezTo>
                    <a:pt x="985" y="266"/>
                    <a:pt x="989" y="261"/>
                    <a:pt x="992" y="256"/>
                  </a:cubicBezTo>
                  <a:close/>
                  <a:moveTo>
                    <a:pt x="880" y="242"/>
                  </a:moveTo>
                  <a:cubicBezTo>
                    <a:pt x="885" y="240"/>
                    <a:pt x="891" y="239"/>
                    <a:pt x="896" y="239"/>
                  </a:cubicBezTo>
                  <a:cubicBezTo>
                    <a:pt x="908" y="237"/>
                    <a:pt x="920" y="234"/>
                    <a:pt x="932" y="231"/>
                  </a:cubicBezTo>
                  <a:cubicBezTo>
                    <a:pt x="939" y="230"/>
                    <a:pt x="946" y="229"/>
                    <a:pt x="953" y="228"/>
                  </a:cubicBezTo>
                  <a:cubicBezTo>
                    <a:pt x="957" y="228"/>
                    <a:pt x="965" y="226"/>
                    <a:pt x="969" y="229"/>
                  </a:cubicBezTo>
                  <a:cubicBezTo>
                    <a:pt x="973" y="231"/>
                    <a:pt x="975" y="235"/>
                    <a:pt x="980" y="236"/>
                  </a:cubicBezTo>
                  <a:cubicBezTo>
                    <a:pt x="988" y="237"/>
                    <a:pt x="992" y="241"/>
                    <a:pt x="991" y="249"/>
                  </a:cubicBezTo>
                  <a:cubicBezTo>
                    <a:pt x="991" y="250"/>
                    <a:pt x="991" y="250"/>
                    <a:pt x="991" y="250"/>
                  </a:cubicBezTo>
                  <a:cubicBezTo>
                    <a:pt x="988" y="257"/>
                    <a:pt x="984" y="263"/>
                    <a:pt x="977" y="267"/>
                  </a:cubicBezTo>
                  <a:cubicBezTo>
                    <a:pt x="974" y="269"/>
                    <a:pt x="969" y="270"/>
                    <a:pt x="966" y="273"/>
                  </a:cubicBezTo>
                  <a:cubicBezTo>
                    <a:pt x="965" y="271"/>
                    <a:pt x="964" y="270"/>
                    <a:pt x="963" y="268"/>
                  </a:cubicBezTo>
                  <a:cubicBezTo>
                    <a:pt x="954" y="257"/>
                    <a:pt x="943" y="250"/>
                    <a:pt x="929" y="249"/>
                  </a:cubicBezTo>
                  <a:cubicBezTo>
                    <a:pt x="915" y="248"/>
                    <a:pt x="902" y="250"/>
                    <a:pt x="891" y="258"/>
                  </a:cubicBezTo>
                  <a:cubicBezTo>
                    <a:pt x="888" y="260"/>
                    <a:pt x="885" y="263"/>
                    <a:pt x="882" y="264"/>
                  </a:cubicBezTo>
                  <a:cubicBezTo>
                    <a:pt x="879" y="266"/>
                    <a:pt x="877" y="267"/>
                    <a:pt x="874" y="268"/>
                  </a:cubicBezTo>
                  <a:cubicBezTo>
                    <a:pt x="871" y="269"/>
                    <a:pt x="869" y="271"/>
                    <a:pt x="867" y="273"/>
                  </a:cubicBezTo>
                  <a:cubicBezTo>
                    <a:pt x="867" y="272"/>
                    <a:pt x="867" y="272"/>
                    <a:pt x="866" y="272"/>
                  </a:cubicBezTo>
                  <a:cubicBezTo>
                    <a:pt x="866" y="272"/>
                    <a:pt x="865" y="272"/>
                    <a:pt x="864" y="272"/>
                  </a:cubicBezTo>
                  <a:cubicBezTo>
                    <a:pt x="864" y="272"/>
                    <a:pt x="863" y="272"/>
                    <a:pt x="863" y="272"/>
                  </a:cubicBezTo>
                  <a:cubicBezTo>
                    <a:pt x="861" y="272"/>
                    <a:pt x="860" y="273"/>
                    <a:pt x="859" y="274"/>
                  </a:cubicBezTo>
                  <a:cubicBezTo>
                    <a:pt x="859" y="274"/>
                    <a:pt x="859" y="275"/>
                    <a:pt x="860" y="275"/>
                  </a:cubicBezTo>
                  <a:cubicBezTo>
                    <a:pt x="861" y="275"/>
                    <a:pt x="862" y="274"/>
                    <a:pt x="863" y="274"/>
                  </a:cubicBezTo>
                  <a:cubicBezTo>
                    <a:pt x="863" y="274"/>
                    <a:pt x="864" y="274"/>
                    <a:pt x="865" y="273"/>
                  </a:cubicBezTo>
                  <a:cubicBezTo>
                    <a:pt x="865" y="273"/>
                    <a:pt x="866" y="273"/>
                    <a:pt x="866" y="273"/>
                  </a:cubicBezTo>
                  <a:cubicBezTo>
                    <a:pt x="864" y="275"/>
                    <a:pt x="861" y="278"/>
                    <a:pt x="859" y="281"/>
                  </a:cubicBezTo>
                  <a:cubicBezTo>
                    <a:pt x="856" y="284"/>
                    <a:pt x="853" y="288"/>
                    <a:pt x="849" y="291"/>
                  </a:cubicBezTo>
                  <a:cubicBezTo>
                    <a:pt x="847" y="294"/>
                    <a:pt x="845" y="297"/>
                    <a:pt x="842" y="300"/>
                  </a:cubicBezTo>
                  <a:cubicBezTo>
                    <a:pt x="840" y="302"/>
                    <a:pt x="836" y="304"/>
                    <a:pt x="836" y="307"/>
                  </a:cubicBezTo>
                  <a:cubicBezTo>
                    <a:pt x="835" y="307"/>
                    <a:pt x="835" y="307"/>
                    <a:pt x="835" y="307"/>
                  </a:cubicBezTo>
                  <a:cubicBezTo>
                    <a:pt x="833" y="304"/>
                    <a:pt x="830" y="302"/>
                    <a:pt x="827" y="299"/>
                  </a:cubicBezTo>
                  <a:cubicBezTo>
                    <a:pt x="830" y="298"/>
                    <a:pt x="833" y="296"/>
                    <a:pt x="836" y="295"/>
                  </a:cubicBezTo>
                  <a:cubicBezTo>
                    <a:pt x="839" y="294"/>
                    <a:pt x="843" y="294"/>
                    <a:pt x="846" y="292"/>
                  </a:cubicBezTo>
                  <a:cubicBezTo>
                    <a:pt x="846" y="292"/>
                    <a:pt x="846" y="292"/>
                    <a:pt x="846" y="292"/>
                  </a:cubicBezTo>
                  <a:cubicBezTo>
                    <a:pt x="843" y="291"/>
                    <a:pt x="839" y="292"/>
                    <a:pt x="836" y="293"/>
                  </a:cubicBezTo>
                  <a:cubicBezTo>
                    <a:pt x="832" y="294"/>
                    <a:pt x="828" y="295"/>
                    <a:pt x="825" y="297"/>
                  </a:cubicBezTo>
                  <a:cubicBezTo>
                    <a:pt x="825" y="297"/>
                    <a:pt x="825" y="297"/>
                    <a:pt x="824" y="298"/>
                  </a:cubicBezTo>
                  <a:cubicBezTo>
                    <a:pt x="824" y="297"/>
                    <a:pt x="823" y="297"/>
                    <a:pt x="823" y="296"/>
                  </a:cubicBezTo>
                  <a:cubicBezTo>
                    <a:pt x="824" y="295"/>
                    <a:pt x="826" y="294"/>
                    <a:pt x="827" y="294"/>
                  </a:cubicBezTo>
                  <a:cubicBezTo>
                    <a:pt x="829" y="293"/>
                    <a:pt x="832" y="292"/>
                    <a:pt x="834" y="291"/>
                  </a:cubicBezTo>
                  <a:cubicBezTo>
                    <a:pt x="839" y="290"/>
                    <a:pt x="843" y="286"/>
                    <a:pt x="848" y="285"/>
                  </a:cubicBezTo>
                  <a:cubicBezTo>
                    <a:pt x="849" y="285"/>
                    <a:pt x="849" y="285"/>
                    <a:pt x="848" y="285"/>
                  </a:cubicBezTo>
                  <a:cubicBezTo>
                    <a:pt x="843" y="283"/>
                    <a:pt x="837" y="287"/>
                    <a:pt x="832" y="290"/>
                  </a:cubicBezTo>
                  <a:cubicBezTo>
                    <a:pt x="830" y="291"/>
                    <a:pt x="823" y="292"/>
                    <a:pt x="820" y="294"/>
                  </a:cubicBezTo>
                  <a:cubicBezTo>
                    <a:pt x="819" y="294"/>
                    <a:pt x="818" y="293"/>
                    <a:pt x="818" y="293"/>
                  </a:cubicBezTo>
                  <a:cubicBezTo>
                    <a:pt x="820" y="292"/>
                    <a:pt x="823" y="290"/>
                    <a:pt x="825" y="289"/>
                  </a:cubicBezTo>
                  <a:cubicBezTo>
                    <a:pt x="832" y="286"/>
                    <a:pt x="838" y="284"/>
                    <a:pt x="845" y="282"/>
                  </a:cubicBezTo>
                  <a:cubicBezTo>
                    <a:pt x="847" y="281"/>
                    <a:pt x="846" y="278"/>
                    <a:pt x="845" y="279"/>
                  </a:cubicBezTo>
                  <a:cubicBezTo>
                    <a:pt x="837" y="282"/>
                    <a:pt x="830" y="285"/>
                    <a:pt x="822" y="287"/>
                  </a:cubicBezTo>
                  <a:cubicBezTo>
                    <a:pt x="820" y="288"/>
                    <a:pt x="816" y="289"/>
                    <a:pt x="815" y="291"/>
                  </a:cubicBezTo>
                  <a:cubicBezTo>
                    <a:pt x="814" y="291"/>
                    <a:pt x="814" y="290"/>
                    <a:pt x="813" y="290"/>
                  </a:cubicBezTo>
                  <a:cubicBezTo>
                    <a:pt x="813" y="290"/>
                    <a:pt x="813" y="290"/>
                    <a:pt x="813" y="290"/>
                  </a:cubicBezTo>
                  <a:cubicBezTo>
                    <a:pt x="813" y="289"/>
                    <a:pt x="813" y="289"/>
                    <a:pt x="813" y="289"/>
                  </a:cubicBezTo>
                  <a:cubicBezTo>
                    <a:pt x="815" y="287"/>
                    <a:pt x="817" y="285"/>
                    <a:pt x="819" y="284"/>
                  </a:cubicBezTo>
                  <a:cubicBezTo>
                    <a:pt x="822" y="282"/>
                    <a:pt x="825" y="281"/>
                    <a:pt x="828" y="279"/>
                  </a:cubicBezTo>
                  <a:cubicBezTo>
                    <a:pt x="836" y="276"/>
                    <a:pt x="843" y="273"/>
                    <a:pt x="850" y="270"/>
                  </a:cubicBezTo>
                  <a:cubicBezTo>
                    <a:pt x="864" y="265"/>
                    <a:pt x="877" y="262"/>
                    <a:pt x="891" y="257"/>
                  </a:cubicBezTo>
                  <a:cubicBezTo>
                    <a:pt x="891" y="257"/>
                    <a:pt x="891" y="256"/>
                    <a:pt x="891" y="256"/>
                  </a:cubicBezTo>
                  <a:cubicBezTo>
                    <a:pt x="876" y="258"/>
                    <a:pt x="862" y="264"/>
                    <a:pt x="848" y="269"/>
                  </a:cubicBezTo>
                  <a:cubicBezTo>
                    <a:pt x="842" y="271"/>
                    <a:pt x="835" y="274"/>
                    <a:pt x="829" y="276"/>
                  </a:cubicBezTo>
                  <a:cubicBezTo>
                    <a:pt x="834" y="273"/>
                    <a:pt x="838" y="270"/>
                    <a:pt x="843" y="267"/>
                  </a:cubicBezTo>
                  <a:cubicBezTo>
                    <a:pt x="846" y="266"/>
                    <a:pt x="849" y="264"/>
                    <a:pt x="853" y="263"/>
                  </a:cubicBezTo>
                  <a:cubicBezTo>
                    <a:pt x="858" y="261"/>
                    <a:pt x="863" y="260"/>
                    <a:pt x="869" y="257"/>
                  </a:cubicBezTo>
                  <a:cubicBezTo>
                    <a:pt x="878" y="253"/>
                    <a:pt x="888" y="248"/>
                    <a:pt x="899" y="247"/>
                  </a:cubicBezTo>
                  <a:cubicBezTo>
                    <a:pt x="899" y="246"/>
                    <a:pt x="899" y="245"/>
                    <a:pt x="898" y="245"/>
                  </a:cubicBezTo>
                  <a:cubicBezTo>
                    <a:pt x="888" y="246"/>
                    <a:pt x="879" y="251"/>
                    <a:pt x="869" y="255"/>
                  </a:cubicBezTo>
                  <a:cubicBezTo>
                    <a:pt x="863" y="257"/>
                    <a:pt x="856" y="259"/>
                    <a:pt x="850" y="262"/>
                  </a:cubicBezTo>
                  <a:cubicBezTo>
                    <a:pt x="850" y="262"/>
                    <a:pt x="849" y="262"/>
                    <a:pt x="849" y="262"/>
                  </a:cubicBezTo>
                  <a:cubicBezTo>
                    <a:pt x="855" y="257"/>
                    <a:pt x="861" y="252"/>
                    <a:pt x="866" y="246"/>
                  </a:cubicBezTo>
                  <a:cubicBezTo>
                    <a:pt x="871" y="246"/>
                    <a:pt x="875" y="244"/>
                    <a:pt x="880" y="242"/>
                  </a:cubicBezTo>
                  <a:close/>
                  <a:moveTo>
                    <a:pt x="743" y="122"/>
                  </a:moveTo>
                  <a:cubicBezTo>
                    <a:pt x="745" y="119"/>
                    <a:pt x="747" y="116"/>
                    <a:pt x="750" y="113"/>
                  </a:cubicBezTo>
                  <a:cubicBezTo>
                    <a:pt x="760" y="102"/>
                    <a:pt x="773" y="91"/>
                    <a:pt x="788" y="86"/>
                  </a:cubicBezTo>
                  <a:cubicBezTo>
                    <a:pt x="793" y="84"/>
                    <a:pt x="797" y="82"/>
                    <a:pt x="802" y="83"/>
                  </a:cubicBezTo>
                  <a:cubicBezTo>
                    <a:pt x="806" y="83"/>
                    <a:pt x="809" y="85"/>
                    <a:pt x="812" y="85"/>
                  </a:cubicBezTo>
                  <a:cubicBezTo>
                    <a:pt x="816" y="86"/>
                    <a:pt x="819" y="85"/>
                    <a:pt x="822" y="83"/>
                  </a:cubicBezTo>
                  <a:cubicBezTo>
                    <a:pt x="828" y="78"/>
                    <a:pt x="835" y="71"/>
                    <a:pt x="843" y="74"/>
                  </a:cubicBezTo>
                  <a:cubicBezTo>
                    <a:pt x="850" y="77"/>
                    <a:pt x="858" y="79"/>
                    <a:pt x="864" y="83"/>
                  </a:cubicBezTo>
                  <a:cubicBezTo>
                    <a:pt x="879" y="92"/>
                    <a:pt x="886" y="110"/>
                    <a:pt x="891" y="126"/>
                  </a:cubicBezTo>
                  <a:cubicBezTo>
                    <a:pt x="895" y="141"/>
                    <a:pt x="898" y="156"/>
                    <a:pt x="897" y="171"/>
                  </a:cubicBezTo>
                  <a:cubicBezTo>
                    <a:pt x="895" y="188"/>
                    <a:pt x="890" y="204"/>
                    <a:pt x="881" y="218"/>
                  </a:cubicBezTo>
                  <a:cubicBezTo>
                    <a:pt x="876" y="227"/>
                    <a:pt x="870" y="235"/>
                    <a:pt x="864" y="243"/>
                  </a:cubicBezTo>
                  <a:cubicBezTo>
                    <a:pt x="863" y="244"/>
                    <a:pt x="862" y="245"/>
                    <a:pt x="860" y="246"/>
                  </a:cubicBezTo>
                  <a:cubicBezTo>
                    <a:pt x="854" y="251"/>
                    <a:pt x="848" y="256"/>
                    <a:pt x="842" y="260"/>
                  </a:cubicBezTo>
                  <a:cubicBezTo>
                    <a:pt x="835" y="265"/>
                    <a:pt x="828" y="269"/>
                    <a:pt x="821" y="274"/>
                  </a:cubicBezTo>
                  <a:cubicBezTo>
                    <a:pt x="816" y="278"/>
                    <a:pt x="811" y="282"/>
                    <a:pt x="805" y="286"/>
                  </a:cubicBezTo>
                  <a:cubicBezTo>
                    <a:pt x="803" y="285"/>
                    <a:pt x="801" y="284"/>
                    <a:pt x="798" y="283"/>
                  </a:cubicBezTo>
                  <a:cubicBezTo>
                    <a:pt x="801" y="282"/>
                    <a:pt x="803" y="280"/>
                    <a:pt x="805" y="278"/>
                  </a:cubicBezTo>
                  <a:cubicBezTo>
                    <a:pt x="811" y="274"/>
                    <a:pt x="817" y="270"/>
                    <a:pt x="823" y="265"/>
                  </a:cubicBezTo>
                  <a:cubicBezTo>
                    <a:pt x="836" y="255"/>
                    <a:pt x="848" y="243"/>
                    <a:pt x="859" y="230"/>
                  </a:cubicBezTo>
                  <a:cubicBezTo>
                    <a:pt x="868" y="218"/>
                    <a:pt x="878" y="205"/>
                    <a:pt x="884" y="191"/>
                  </a:cubicBezTo>
                  <a:cubicBezTo>
                    <a:pt x="888" y="182"/>
                    <a:pt x="893" y="171"/>
                    <a:pt x="890" y="161"/>
                  </a:cubicBezTo>
                  <a:cubicBezTo>
                    <a:pt x="890" y="161"/>
                    <a:pt x="889" y="161"/>
                    <a:pt x="889" y="162"/>
                  </a:cubicBezTo>
                  <a:cubicBezTo>
                    <a:pt x="890" y="172"/>
                    <a:pt x="885" y="183"/>
                    <a:pt x="880" y="193"/>
                  </a:cubicBezTo>
                  <a:cubicBezTo>
                    <a:pt x="873" y="206"/>
                    <a:pt x="864" y="220"/>
                    <a:pt x="854" y="231"/>
                  </a:cubicBezTo>
                  <a:cubicBezTo>
                    <a:pt x="844" y="242"/>
                    <a:pt x="833" y="252"/>
                    <a:pt x="822" y="261"/>
                  </a:cubicBezTo>
                  <a:cubicBezTo>
                    <a:pt x="816" y="265"/>
                    <a:pt x="810" y="270"/>
                    <a:pt x="804" y="274"/>
                  </a:cubicBezTo>
                  <a:cubicBezTo>
                    <a:pt x="801" y="277"/>
                    <a:pt x="798" y="280"/>
                    <a:pt x="793" y="282"/>
                  </a:cubicBezTo>
                  <a:cubicBezTo>
                    <a:pt x="789" y="280"/>
                    <a:pt x="784" y="279"/>
                    <a:pt x="779" y="278"/>
                  </a:cubicBezTo>
                  <a:cubicBezTo>
                    <a:pt x="773" y="276"/>
                    <a:pt x="767" y="275"/>
                    <a:pt x="761" y="274"/>
                  </a:cubicBezTo>
                  <a:cubicBezTo>
                    <a:pt x="763" y="273"/>
                    <a:pt x="765" y="272"/>
                    <a:pt x="766" y="271"/>
                  </a:cubicBezTo>
                  <a:cubicBezTo>
                    <a:pt x="772" y="267"/>
                    <a:pt x="777" y="262"/>
                    <a:pt x="781" y="257"/>
                  </a:cubicBezTo>
                  <a:cubicBezTo>
                    <a:pt x="786" y="252"/>
                    <a:pt x="790" y="247"/>
                    <a:pt x="794" y="241"/>
                  </a:cubicBezTo>
                  <a:cubicBezTo>
                    <a:pt x="797" y="236"/>
                    <a:pt x="801" y="231"/>
                    <a:pt x="804" y="226"/>
                  </a:cubicBezTo>
                  <a:cubicBezTo>
                    <a:pt x="807" y="221"/>
                    <a:pt x="810" y="215"/>
                    <a:pt x="814" y="210"/>
                  </a:cubicBezTo>
                  <a:cubicBezTo>
                    <a:pt x="814" y="209"/>
                    <a:pt x="813" y="208"/>
                    <a:pt x="812" y="209"/>
                  </a:cubicBezTo>
                  <a:cubicBezTo>
                    <a:pt x="809" y="213"/>
                    <a:pt x="805" y="218"/>
                    <a:pt x="802" y="222"/>
                  </a:cubicBezTo>
                  <a:cubicBezTo>
                    <a:pt x="800" y="227"/>
                    <a:pt x="798" y="232"/>
                    <a:pt x="795" y="237"/>
                  </a:cubicBezTo>
                  <a:cubicBezTo>
                    <a:pt x="791" y="243"/>
                    <a:pt x="786" y="248"/>
                    <a:pt x="782" y="253"/>
                  </a:cubicBezTo>
                  <a:cubicBezTo>
                    <a:pt x="776" y="259"/>
                    <a:pt x="767" y="270"/>
                    <a:pt x="758" y="272"/>
                  </a:cubicBezTo>
                  <a:cubicBezTo>
                    <a:pt x="760" y="270"/>
                    <a:pt x="761" y="268"/>
                    <a:pt x="762" y="267"/>
                  </a:cubicBezTo>
                  <a:cubicBezTo>
                    <a:pt x="767" y="261"/>
                    <a:pt x="771" y="255"/>
                    <a:pt x="774" y="249"/>
                  </a:cubicBezTo>
                  <a:cubicBezTo>
                    <a:pt x="777" y="245"/>
                    <a:pt x="779" y="242"/>
                    <a:pt x="782" y="238"/>
                  </a:cubicBezTo>
                  <a:cubicBezTo>
                    <a:pt x="785" y="235"/>
                    <a:pt x="787" y="231"/>
                    <a:pt x="789" y="227"/>
                  </a:cubicBezTo>
                  <a:cubicBezTo>
                    <a:pt x="790" y="224"/>
                    <a:pt x="793" y="221"/>
                    <a:pt x="794" y="217"/>
                  </a:cubicBezTo>
                  <a:cubicBezTo>
                    <a:pt x="797" y="213"/>
                    <a:pt x="798" y="209"/>
                    <a:pt x="801" y="205"/>
                  </a:cubicBezTo>
                  <a:cubicBezTo>
                    <a:pt x="802" y="205"/>
                    <a:pt x="801" y="204"/>
                    <a:pt x="800" y="204"/>
                  </a:cubicBezTo>
                  <a:cubicBezTo>
                    <a:pt x="798" y="207"/>
                    <a:pt x="796" y="209"/>
                    <a:pt x="795" y="212"/>
                  </a:cubicBezTo>
                  <a:cubicBezTo>
                    <a:pt x="793" y="216"/>
                    <a:pt x="792" y="220"/>
                    <a:pt x="790" y="223"/>
                  </a:cubicBezTo>
                  <a:cubicBezTo>
                    <a:pt x="787" y="227"/>
                    <a:pt x="785" y="230"/>
                    <a:pt x="783" y="233"/>
                  </a:cubicBezTo>
                  <a:cubicBezTo>
                    <a:pt x="781" y="236"/>
                    <a:pt x="779" y="239"/>
                    <a:pt x="778" y="242"/>
                  </a:cubicBezTo>
                  <a:cubicBezTo>
                    <a:pt x="773" y="248"/>
                    <a:pt x="768" y="254"/>
                    <a:pt x="763" y="260"/>
                  </a:cubicBezTo>
                  <a:cubicBezTo>
                    <a:pt x="760" y="264"/>
                    <a:pt x="758" y="267"/>
                    <a:pt x="754" y="270"/>
                  </a:cubicBezTo>
                  <a:cubicBezTo>
                    <a:pt x="753" y="270"/>
                    <a:pt x="753" y="270"/>
                    <a:pt x="753" y="270"/>
                  </a:cubicBezTo>
                  <a:cubicBezTo>
                    <a:pt x="756" y="266"/>
                    <a:pt x="758" y="261"/>
                    <a:pt x="761" y="256"/>
                  </a:cubicBezTo>
                  <a:cubicBezTo>
                    <a:pt x="761" y="256"/>
                    <a:pt x="760" y="256"/>
                    <a:pt x="760" y="256"/>
                  </a:cubicBezTo>
                  <a:cubicBezTo>
                    <a:pt x="758" y="258"/>
                    <a:pt x="757" y="260"/>
                    <a:pt x="756" y="262"/>
                  </a:cubicBezTo>
                  <a:cubicBezTo>
                    <a:pt x="756" y="260"/>
                    <a:pt x="757" y="259"/>
                    <a:pt x="757" y="258"/>
                  </a:cubicBezTo>
                  <a:cubicBezTo>
                    <a:pt x="758" y="257"/>
                    <a:pt x="758" y="255"/>
                    <a:pt x="759" y="253"/>
                  </a:cubicBezTo>
                  <a:cubicBezTo>
                    <a:pt x="759" y="253"/>
                    <a:pt x="760" y="253"/>
                    <a:pt x="760" y="253"/>
                  </a:cubicBezTo>
                  <a:cubicBezTo>
                    <a:pt x="765" y="242"/>
                    <a:pt x="771" y="232"/>
                    <a:pt x="777" y="223"/>
                  </a:cubicBezTo>
                  <a:cubicBezTo>
                    <a:pt x="782" y="217"/>
                    <a:pt x="786" y="210"/>
                    <a:pt x="789" y="203"/>
                  </a:cubicBezTo>
                  <a:cubicBezTo>
                    <a:pt x="791" y="199"/>
                    <a:pt x="793" y="195"/>
                    <a:pt x="795" y="192"/>
                  </a:cubicBezTo>
                  <a:cubicBezTo>
                    <a:pt x="797" y="188"/>
                    <a:pt x="798" y="185"/>
                    <a:pt x="800" y="182"/>
                  </a:cubicBezTo>
                  <a:cubicBezTo>
                    <a:pt x="800" y="180"/>
                    <a:pt x="798" y="179"/>
                    <a:pt x="798" y="181"/>
                  </a:cubicBezTo>
                  <a:cubicBezTo>
                    <a:pt x="794" y="188"/>
                    <a:pt x="791" y="196"/>
                    <a:pt x="786" y="204"/>
                  </a:cubicBezTo>
                  <a:cubicBezTo>
                    <a:pt x="782" y="211"/>
                    <a:pt x="777" y="218"/>
                    <a:pt x="773" y="225"/>
                  </a:cubicBezTo>
                  <a:cubicBezTo>
                    <a:pt x="770" y="229"/>
                    <a:pt x="767" y="234"/>
                    <a:pt x="764" y="238"/>
                  </a:cubicBezTo>
                  <a:cubicBezTo>
                    <a:pt x="766" y="234"/>
                    <a:pt x="767" y="230"/>
                    <a:pt x="768" y="226"/>
                  </a:cubicBezTo>
                  <a:cubicBezTo>
                    <a:pt x="769" y="222"/>
                    <a:pt x="771" y="219"/>
                    <a:pt x="773" y="215"/>
                  </a:cubicBezTo>
                  <a:cubicBezTo>
                    <a:pt x="775" y="211"/>
                    <a:pt x="776" y="206"/>
                    <a:pt x="779" y="201"/>
                  </a:cubicBezTo>
                  <a:cubicBezTo>
                    <a:pt x="779" y="201"/>
                    <a:pt x="779" y="200"/>
                    <a:pt x="779" y="201"/>
                  </a:cubicBezTo>
                  <a:cubicBezTo>
                    <a:pt x="775" y="205"/>
                    <a:pt x="774" y="211"/>
                    <a:pt x="771" y="216"/>
                  </a:cubicBezTo>
                  <a:cubicBezTo>
                    <a:pt x="770" y="218"/>
                    <a:pt x="769" y="220"/>
                    <a:pt x="769" y="221"/>
                  </a:cubicBezTo>
                  <a:cubicBezTo>
                    <a:pt x="769" y="220"/>
                    <a:pt x="769" y="219"/>
                    <a:pt x="769" y="219"/>
                  </a:cubicBezTo>
                  <a:cubicBezTo>
                    <a:pt x="769" y="217"/>
                    <a:pt x="769" y="215"/>
                    <a:pt x="770" y="213"/>
                  </a:cubicBezTo>
                  <a:cubicBezTo>
                    <a:pt x="772" y="209"/>
                    <a:pt x="773" y="204"/>
                    <a:pt x="775" y="200"/>
                  </a:cubicBezTo>
                  <a:cubicBezTo>
                    <a:pt x="777" y="194"/>
                    <a:pt x="779" y="187"/>
                    <a:pt x="782" y="182"/>
                  </a:cubicBezTo>
                  <a:cubicBezTo>
                    <a:pt x="785" y="177"/>
                    <a:pt x="788" y="173"/>
                    <a:pt x="790" y="167"/>
                  </a:cubicBezTo>
                  <a:cubicBezTo>
                    <a:pt x="791" y="162"/>
                    <a:pt x="793" y="157"/>
                    <a:pt x="796" y="151"/>
                  </a:cubicBezTo>
                  <a:cubicBezTo>
                    <a:pt x="796" y="151"/>
                    <a:pt x="795" y="151"/>
                    <a:pt x="795" y="151"/>
                  </a:cubicBezTo>
                  <a:cubicBezTo>
                    <a:pt x="792" y="156"/>
                    <a:pt x="791" y="161"/>
                    <a:pt x="788" y="166"/>
                  </a:cubicBezTo>
                  <a:cubicBezTo>
                    <a:pt x="786" y="169"/>
                    <a:pt x="785" y="172"/>
                    <a:pt x="783" y="175"/>
                  </a:cubicBezTo>
                  <a:cubicBezTo>
                    <a:pt x="782" y="178"/>
                    <a:pt x="782" y="181"/>
                    <a:pt x="780" y="183"/>
                  </a:cubicBezTo>
                  <a:cubicBezTo>
                    <a:pt x="777" y="188"/>
                    <a:pt x="775" y="194"/>
                    <a:pt x="772" y="199"/>
                  </a:cubicBezTo>
                  <a:cubicBezTo>
                    <a:pt x="772" y="201"/>
                    <a:pt x="771" y="204"/>
                    <a:pt x="770" y="206"/>
                  </a:cubicBezTo>
                  <a:cubicBezTo>
                    <a:pt x="770" y="203"/>
                    <a:pt x="769" y="200"/>
                    <a:pt x="769" y="198"/>
                  </a:cubicBezTo>
                  <a:cubicBezTo>
                    <a:pt x="770" y="192"/>
                    <a:pt x="774" y="186"/>
                    <a:pt x="775" y="181"/>
                  </a:cubicBezTo>
                  <a:cubicBezTo>
                    <a:pt x="777" y="172"/>
                    <a:pt x="780" y="165"/>
                    <a:pt x="785" y="157"/>
                  </a:cubicBezTo>
                  <a:cubicBezTo>
                    <a:pt x="785" y="157"/>
                    <a:pt x="784" y="156"/>
                    <a:pt x="784" y="157"/>
                  </a:cubicBezTo>
                  <a:cubicBezTo>
                    <a:pt x="777" y="162"/>
                    <a:pt x="774" y="172"/>
                    <a:pt x="773" y="180"/>
                  </a:cubicBezTo>
                  <a:cubicBezTo>
                    <a:pt x="772" y="184"/>
                    <a:pt x="772" y="187"/>
                    <a:pt x="770" y="191"/>
                  </a:cubicBezTo>
                  <a:cubicBezTo>
                    <a:pt x="769" y="192"/>
                    <a:pt x="769" y="192"/>
                    <a:pt x="769" y="193"/>
                  </a:cubicBezTo>
                  <a:cubicBezTo>
                    <a:pt x="768" y="191"/>
                    <a:pt x="768" y="188"/>
                    <a:pt x="768" y="186"/>
                  </a:cubicBezTo>
                  <a:cubicBezTo>
                    <a:pt x="768" y="186"/>
                    <a:pt x="768" y="185"/>
                    <a:pt x="768" y="185"/>
                  </a:cubicBezTo>
                  <a:cubicBezTo>
                    <a:pt x="769" y="183"/>
                    <a:pt x="769" y="180"/>
                    <a:pt x="770" y="178"/>
                  </a:cubicBezTo>
                  <a:cubicBezTo>
                    <a:pt x="772" y="172"/>
                    <a:pt x="774" y="166"/>
                    <a:pt x="776" y="160"/>
                  </a:cubicBezTo>
                  <a:cubicBezTo>
                    <a:pt x="777" y="159"/>
                    <a:pt x="775" y="158"/>
                    <a:pt x="775" y="159"/>
                  </a:cubicBezTo>
                  <a:cubicBezTo>
                    <a:pt x="772" y="166"/>
                    <a:pt x="770" y="173"/>
                    <a:pt x="767" y="180"/>
                  </a:cubicBezTo>
                  <a:cubicBezTo>
                    <a:pt x="767" y="180"/>
                    <a:pt x="767" y="180"/>
                    <a:pt x="766" y="181"/>
                  </a:cubicBezTo>
                  <a:cubicBezTo>
                    <a:pt x="766" y="178"/>
                    <a:pt x="765" y="176"/>
                    <a:pt x="764" y="173"/>
                  </a:cubicBezTo>
                  <a:cubicBezTo>
                    <a:pt x="764" y="173"/>
                    <a:pt x="764" y="173"/>
                    <a:pt x="764" y="173"/>
                  </a:cubicBezTo>
                  <a:cubicBezTo>
                    <a:pt x="764" y="171"/>
                    <a:pt x="764" y="170"/>
                    <a:pt x="764" y="169"/>
                  </a:cubicBezTo>
                  <a:cubicBezTo>
                    <a:pt x="765" y="166"/>
                    <a:pt x="765" y="163"/>
                    <a:pt x="765" y="160"/>
                  </a:cubicBezTo>
                  <a:cubicBezTo>
                    <a:pt x="766" y="153"/>
                    <a:pt x="767" y="148"/>
                    <a:pt x="769" y="142"/>
                  </a:cubicBezTo>
                  <a:cubicBezTo>
                    <a:pt x="770" y="141"/>
                    <a:pt x="769" y="141"/>
                    <a:pt x="768" y="141"/>
                  </a:cubicBezTo>
                  <a:cubicBezTo>
                    <a:pt x="764" y="148"/>
                    <a:pt x="765" y="154"/>
                    <a:pt x="763" y="161"/>
                  </a:cubicBezTo>
                  <a:cubicBezTo>
                    <a:pt x="763" y="162"/>
                    <a:pt x="762" y="164"/>
                    <a:pt x="762" y="165"/>
                  </a:cubicBezTo>
                  <a:cubicBezTo>
                    <a:pt x="759" y="158"/>
                    <a:pt x="756" y="149"/>
                    <a:pt x="749" y="145"/>
                  </a:cubicBezTo>
                  <a:cubicBezTo>
                    <a:pt x="747" y="143"/>
                    <a:pt x="746" y="143"/>
                    <a:pt x="743" y="143"/>
                  </a:cubicBezTo>
                  <a:cubicBezTo>
                    <a:pt x="741" y="142"/>
                    <a:pt x="742" y="137"/>
                    <a:pt x="741" y="136"/>
                  </a:cubicBezTo>
                  <a:cubicBezTo>
                    <a:pt x="739" y="133"/>
                    <a:pt x="738" y="132"/>
                    <a:pt x="736" y="132"/>
                  </a:cubicBezTo>
                  <a:cubicBezTo>
                    <a:pt x="736" y="128"/>
                    <a:pt x="740" y="124"/>
                    <a:pt x="743" y="122"/>
                  </a:cubicBezTo>
                  <a:close/>
                  <a:moveTo>
                    <a:pt x="684" y="129"/>
                  </a:moveTo>
                  <a:cubicBezTo>
                    <a:pt x="692" y="127"/>
                    <a:pt x="700" y="126"/>
                    <a:pt x="708" y="126"/>
                  </a:cubicBezTo>
                  <a:cubicBezTo>
                    <a:pt x="712" y="126"/>
                    <a:pt x="716" y="126"/>
                    <a:pt x="719" y="126"/>
                  </a:cubicBezTo>
                  <a:cubicBezTo>
                    <a:pt x="722" y="127"/>
                    <a:pt x="725" y="128"/>
                    <a:pt x="726" y="130"/>
                  </a:cubicBezTo>
                  <a:cubicBezTo>
                    <a:pt x="726" y="131"/>
                    <a:pt x="727" y="132"/>
                    <a:pt x="727" y="132"/>
                  </a:cubicBezTo>
                  <a:cubicBezTo>
                    <a:pt x="730" y="135"/>
                    <a:pt x="737" y="133"/>
                    <a:pt x="738" y="139"/>
                  </a:cubicBezTo>
                  <a:cubicBezTo>
                    <a:pt x="738" y="142"/>
                    <a:pt x="739" y="146"/>
                    <a:pt x="743" y="146"/>
                  </a:cubicBezTo>
                  <a:cubicBezTo>
                    <a:pt x="750" y="146"/>
                    <a:pt x="753" y="155"/>
                    <a:pt x="756" y="160"/>
                  </a:cubicBezTo>
                  <a:cubicBezTo>
                    <a:pt x="761" y="172"/>
                    <a:pt x="765" y="186"/>
                    <a:pt x="766" y="199"/>
                  </a:cubicBezTo>
                  <a:cubicBezTo>
                    <a:pt x="767" y="216"/>
                    <a:pt x="763" y="230"/>
                    <a:pt x="758" y="245"/>
                  </a:cubicBezTo>
                  <a:cubicBezTo>
                    <a:pt x="755" y="254"/>
                    <a:pt x="752" y="266"/>
                    <a:pt x="745" y="273"/>
                  </a:cubicBezTo>
                  <a:cubicBezTo>
                    <a:pt x="745" y="273"/>
                    <a:pt x="745" y="273"/>
                    <a:pt x="745" y="273"/>
                  </a:cubicBezTo>
                  <a:cubicBezTo>
                    <a:pt x="742" y="275"/>
                    <a:pt x="740" y="278"/>
                    <a:pt x="737" y="280"/>
                  </a:cubicBezTo>
                  <a:cubicBezTo>
                    <a:pt x="734" y="282"/>
                    <a:pt x="732" y="284"/>
                    <a:pt x="730" y="286"/>
                  </a:cubicBezTo>
                  <a:cubicBezTo>
                    <a:pt x="726" y="291"/>
                    <a:pt x="722" y="296"/>
                    <a:pt x="718" y="300"/>
                  </a:cubicBezTo>
                  <a:cubicBezTo>
                    <a:pt x="709" y="309"/>
                    <a:pt x="699" y="316"/>
                    <a:pt x="689" y="324"/>
                  </a:cubicBezTo>
                  <a:cubicBezTo>
                    <a:pt x="684" y="329"/>
                    <a:pt x="679" y="334"/>
                    <a:pt x="673" y="338"/>
                  </a:cubicBezTo>
                  <a:cubicBezTo>
                    <a:pt x="668" y="342"/>
                    <a:pt x="663" y="345"/>
                    <a:pt x="657" y="349"/>
                  </a:cubicBezTo>
                  <a:cubicBezTo>
                    <a:pt x="649" y="355"/>
                    <a:pt x="642" y="363"/>
                    <a:pt x="635" y="372"/>
                  </a:cubicBezTo>
                  <a:cubicBezTo>
                    <a:pt x="635" y="372"/>
                    <a:pt x="635" y="372"/>
                    <a:pt x="635" y="372"/>
                  </a:cubicBezTo>
                  <a:cubicBezTo>
                    <a:pt x="635" y="372"/>
                    <a:pt x="634" y="371"/>
                    <a:pt x="633" y="371"/>
                  </a:cubicBezTo>
                  <a:cubicBezTo>
                    <a:pt x="630" y="368"/>
                    <a:pt x="627" y="365"/>
                    <a:pt x="623" y="365"/>
                  </a:cubicBezTo>
                  <a:cubicBezTo>
                    <a:pt x="628" y="357"/>
                    <a:pt x="634" y="350"/>
                    <a:pt x="642" y="345"/>
                  </a:cubicBezTo>
                  <a:cubicBezTo>
                    <a:pt x="646" y="342"/>
                    <a:pt x="650" y="339"/>
                    <a:pt x="655" y="337"/>
                  </a:cubicBezTo>
                  <a:cubicBezTo>
                    <a:pt x="659" y="335"/>
                    <a:pt x="664" y="334"/>
                    <a:pt x="668" y="332"/>
                  </a:cubicBezTo>
                  <a:cubicBezTo>
                    <a:pt x="674" y="327"/>
                    <a:pt x="679" y="319"/>
                    <a:pt x="684" y="313"/>
                  </a:cubicBezTo>
                  <a:cubicBezTo>
                    <a:pt x="689" y="305"/>
                    <a:pt x="695" y="296"/>
                    <a:pt x="704" y="291"/>
                  </a:cubicBezTo>
                  <a:cubicBezTo>
                    <a:pt x="711" y="288"/>
                    <a:pt x="719" y="286"/>
                    <a:pt x="726" y="283"/>
                  </a:cubicBezTo>
                  <a:cubicBezTo>
                    <a:pt x="732" y="280"/>
                    <a:pt x="737" y="274"/>
                    <a:pt x="741" y="268"/>
                  </a:cubicBezTo>
                  <a:cubicBezTo>
                    <a:pt x="745" y="263"/>
                    <a:pt x="748" y="258"/>
                    <a:pt x="750" y="252"/>
                  </a:cubicBezTo>
                  <a:cubicBezTo>
                    <a:pt x="751" y="248"/>
                    <a:pt x="754" y="243"/>
                    <a:pt x="752" y="240"/>
                  </a:cubicBezTo>
                  <a:cubicBezTo>
                    <a:pt x="752" y="239"/>
                    <a:pt x="751" y="240"/>
                    <a:pt x="751" y="241"/>
                  </a:cubicBezTo>
                  <a:cubicBezTo>
                    <a:pt x="752" y="245"/>
                    <a:pt x="747" y="253"/>
                    <a:pt x="746" y="256"/>
                  </a:cubicBezTo>
                  <a:cubicBezTo>
                    <a:pt x="741" y="263"/>
                    <a:pt x="737" y="270"/>
                    <a:pt x="731" y="275"/>
                  </a:cubicBezTo>
                  <a:cubicBezTo>
                    <a:pt x="725" y="281"/>
                    <a:pt x="717" y="282"/>
                    <a:pt x="710" y="285"/>
                  </a:cubicBezTo>
                  <a:cubicBezTo>
                    <a:pt x="703" y="287"/>
                    <a:pt x="697" y="291"/>
                    <a:pt x="692" y="296"/>
                  </a:cubicBezTo>
                  <a:cubicBezTo>
                    <a:pt x="686" y="303"/>
                    <a:pt x="681" y="310"/>
                    <a:pt x="675" y="317"/>
                  </a:cubicBezTo>
                  <a:cubicBezTo>
                    <a:pt x="673" y="321"/>
                    <a:pt x="670" y="326"/>
                    <a:pt x="666" y="328"/>
                  </a:cubicBezTo>
                  <a:cubicBezTo>
                    <a:pt x="664" y="329"/>
                    <a:pt x="662" y="330"/>
                    <a:pt x="661" y="331"/>
                  </a:cubicBezTo>
                  <a:cubicBezTo>
                    <a:pt x="666" y="325"/>
                    <a:pt x="669" y="319"/>
                    <a:pt x="674" y="314"/>
                  </a:cubicBezTo>
                  <a:cubicBezTo>
                    <a:pt x="679" y="310"/>
                    <a:pt x="682" y="304"/>
                    <a:pt x="687" y="300"/>
                  </a:cubicBezTo>
                  <a:cubicBezTo>
                    <a:pt x="690" y="296"/>
                    <a:pt x="694" y="291"/>
                    <a:pt x="698" y="287"/>
                  </a:cubicBezTo>
                  <a:cubicBezTo>
                    <a:pt x="698" y="287"/>
                    <a:pt x="697" y="286"/>
                    <a:pt x="697" y="287"/>
                  </a:cubicBezTo>
                  <a:cubicBezTo>
                    <a:pt x="692" y="291"/>
                    <a:pt x="689" y="296"/>
                    <a:pt x="685" y="301"/>
                  </a:cubicBezTo>
                  <a:cubicBezTo>
                    <a:pt x="681" y="305"/>
                    <a:pt x="677" y="309"/>
                    <a:pt x="673" y="313"/>
                  </a:cubicBezTo>
                  <a:cubicBezTo>
                    <a:pt x="666" y="319"/>
                    <a:pt x="662" y="328"/>
                    <a:pt x="654" y="333"/>
                  </a:cubicBezTo>
                  <a:cubicBezTo>
                    <a:pt x="654" y="333"/>
                    <a:pt x="654" y="333"/>
                    <a:pt x="654" y="333"/>
                  </a:cubicBezTo>
                  <a:cubicBezTo>
                    <a:pt x="656" y="331"/>
                    <a:pt x="657" y="329"/>
                    <a:pt x="659" y="327"/>
                  </a:cubicBezTo>
                  <a:cubicBezTo>
                    <a:pt x="663" y="322"/>
                    <a:pt x="667" y="317"/>
                    <a:pt x="671" y="312"/>
                  </a:cubicBezTo>
                  <a:cubicBezTo>
                    <a:pt x="671" y="312"/>
                    <a:pt x="670" y="311"/>
                    <a:pt x="670" y="312"/>
                  </a:cubicBezTo>
                  <a:cubicBezTo>
                    <a:pt x="667" y="317"/>
                    <a:pt x="662" y="321"/>
                    <a:pt x="658" y="326"/>
                  </a:cubicBezTo>
                  <a:cubicBezTo>
                    <a:pt x="655" y="329"/>
                    <a:pt x="653" y="333"/>
                    <a:pt x="649" y="335"/>
                  </a:cubicBezTo>
                  <a:cubicBezTo>
                    <a:pt x="648" y="336"/>
                    <a:pt x="648" y="336"/>
                    <a:pt x="648" y="336"/>
                  </a:cubicBezTo>
                  <a:cubicBezTo>
                    <a:pt x="646" y="337"/>
                    <a:pt x="643" y="339"/>
                    <a:pt x="641" y="340"/>
                  </a:cubicBezTo>
                  <a:cubicBezTo>
                    <a:pt x="642" y="339"/>
                    <a:pt x="644" y="337"/>
                    <a:pt x="645" y="335"/>
                  </a:cubicBezTo>
                  <a:cubicBezTo>
                    <a:pt x="645" y="335"/>
                    <a:pt x="645" y="335"/>
                    <a:pt x="645" y="335"/>
                  </a:cubicBezTo>
                  <a:cubicBezTo>
                    <a:pt x="641" y="339"/>
                    <a:pt x="637" y="342"/>
                    <a:pt x="633" y="346"/>
                  </a:cubicBezTo>
                  <a:cubicBezTo>
                    <a:pt x="630" y="349"/>
                    <a:pt x="626" y="352"/>
                    <a:pt x="623" y="356"/>
                  </a:cubicBezTo>
                  <a:cubicBezTo>
                    <a:pt x="623" y="356"/>
                    <a:pt x="623" y="355"/>
                    <a:pt x="623" y="354"/>
                  </a:cubicBezTo>
                  <a:cubicBezTo>
                    <a:pt x="624" y="354"/>
                    <a:pt x="624" y="353"/>
                    <a:pt x="625" y="352"/>
                  </a:cubicBezTo>
                  <a:cubicBezTo>
                    <a:pt x="627" y="350"/>
                    <a:pt x="629" y="347"/>
                    <a:pt x="631" y="345"/>
                  </a:cubicBezTo>
                  <a:cubicBezTo>
                    <a:pt x="632" y="343"/>
                    <a:pt x="633" y="341"/>
                    <a:pt x="634" y="339"/>
                  </a:cubicBezTo>
                  <a:cubicBezTo>
                    <a:pt x="635" y="339"/>
                    <a:pt x="635" y="339"/>
                    <a:pt x="635" y="338"/>
                  </a:cubicBezTo>
                  <a:cubicBezTo>
                    <a:pt x="636" y="337"/>
                    <a:pt x="636" y="336"/>
                    <a:pt x="637" y="335"/>
                  </a:cubicBezTo>
                  <a:cubicBezTo>
                    <a:pt x="641" y="330"/>
                    <a:pt x="644" y="325"/>
                    <a:pt x="648" y="320"/>
                  </a:cubicBezTo>
                  <a:cubicBezTo>
                    <a:pt x="648" y="320"/>
                    <a:pt x="648" y="320"/>
                    <a:pt x="647" y="320"/>
                  </a:cubicBezTo>
                  <a:cubicBezTo>
                    <a:pt x="644" y="323"/>
                    <a:pt x="642" y="326"/>
                    <a:pt x="640" y="330"/>
                  </a:cubicBezTo>
                  <a:cubicBezTo>
                    <a:pt x="643" y="324"/>
                    <a:pt x="646" y="319"/>
                    <a:pt x="649" y="313"/>
                  </a:cubicBezTo>
                  <a:cubicBezTo>
                    <a:pt x="654" y="306"/>
                    <a:pt x="659" y="299"/>
                    <a:pt x="664" y="291"/>
                  </a:cubicBezTo>
                  <a:cubicBezTo>
                    <a:pt x="664" y="291"/>
                    <a:pt x="663" y="290"/>
                    <a:pt x="663" y="290"/>
                  </a:cubicBezTo>
                  <a:cubicBezTo>
                    <a:pt x="657" y="298"/>
                    <a:pt x="652" y="306"/>
                    <a:pt x="647" y="314"/>
                  </a:cubicBezTo>
                  <a:cubicBezTo>
                    <a:pt x="642" y="322"/>
                    <a:pt x="637" y="329"/>
                    <a:pt x="634" y="337"/>
                  </a:cubicBezTo>
                  <a:cubicBezTo>
                    <a:pt x="632" y="340"/>
                    <a:pt x="630" y="342"/>
                    <a:pt x="628" y="345"/>
                  </a:cubicBezTo>
                  <a:cubicBezTo>
                    <a:pt x="627" y="346"/>
                    <a:pt x="626" y="348"/>
                    <a:pt x="624" y="349"/>
                  </a:cubicBezTo>
                  <a:cubicBezTo>
                    <a:pt x="629" y="340"/>
                    <a:pt x="633" y="331"/>
                    <a:pt x="638" y="322"/>
                  </a:cubicBezTo>
                  <a:cubicBezTo>
                    <a:pt x="641" y="317"/>
                    <a:pt x="643" y="312"/>
                    <a:pt x="646" y="308"/>
                  </a:cubicBezTo>
                  <a:cubicBezTo>
                    <a:pt x="648" y="303"/>
                    <a:pt x="651" y="299"/>
                    <a:pt x="653" y="295"/>
                  </a:cubicBezTo>
                  <a:cubicBezTo>
                    <a:pt x="653" y="294"/>
                    <a:pt x="653" y="294"/>
                    <a:pt x="653" y="294"/>
                  </a:cubicBezTo>
                  <a:cubicBezTo>
                    <a:pt x="645" y="303"/>
                    <a:pt x="642" y="315"/>
                    <a:pt x="635" y="325"/>
                  </a:cubicBezTo>
                  <a:cubicBezTo>
                    <a:pt x="631" y="331"/>
                    <a:pt x="626" y="337"/>
                    <a:pt x="624" y="345"/>
                  </a:cubicBezTo>
                  <a:cubicBezTo>
                    <a:pt x="625" y="341"/>
                    <a:pt x="626" y="337"/>
                    <a:pt x="627" y="334"/>
                  </a:cubicBezTo>
                  <a:cubicBezTo>
                    <a:pt x="632" y="323"/>
                    <a:pt x="638" y="314"/>
                    <a:pt x="642" y="303"/>
                  </a:cubicBezTo>
                  <a:cubicBezTo>
                    <a:pt x="643" y="302"/>
                    <a:pt x="641" y="302"/>
                    <a:pt x="640" y="303"/>
                  </a:cubicBezTo>
                  <a:cubicBezTo>
                    <a:pt x="636" y="314"/>
                    <a:pt x="628" y="324"/>
                    <a:pt x="624" y="335"/>
                  </a:cubicBezTo>
                  <a:cubicBezTo>
                    <a:pt x="622" y="340"/>
                    <a:pt x="621" y="346"/>
                    <a:pt x="620" y="351"/>
                  </a:cubicBezTo>
                  <a:cubicBezTo>
                    <a:pt x="620" y="351"/>
                    <a:pt x="619" y="350"/>
                    <a:pt x="619" y="350"/>
                  </a:cubicBezTo>
                  <a:cubicBezTo>
                    <a:pt x="619" y="350"/>
                    <a:pt x="619" y="349"/>
                    <a:pt x="619" y="349"/>
                  </a:cubicBezTo>
                  <a:cubicBezTo>
                    <a:pt x="620" y="347"/>
                    <a:pt x="620" y="344"/>
                    <a:pt x="620" y="341"/>
                  </a:cubicBezTo>
                  <a:cubicBezTo>
                    <a:pt x="621" y="335"/>
                    <a:pt x="624" y="329"/>
                    <a:pt x="626" y="324"/>
                  </a:cubicBezTo>
                  <a:cubicBezTo>
                    <a:pt x="631" y="313"/>
                    <a:pt x="637" y="302"/>
                    <a:pt x="640" y="290"/>
                  </a:cubicBezTo>
                  <a:cubicBezTo>
                    <a:pt x="640" y="290"/>
                    <a:pt x="640" y="290"/>
                    <a:pt x="640" y="290"/>
                  </a:cubicBezTo>
                  <a:cubicBezTo>
                    <a:pt x="634" y="303"/>
                    <a:pt x="628" y="315"/>
                    <a:pt x="622" y="328"/>
                  </a:cubicBezTo>
                  <a:cubicBezTo>
                    <a:pt x="622" y="329"/>
                    <a:pt x="622" y="330"/>
                    <a:pt x="621" y="330"/>
                  </a:cubicBezTo>
                  <a:cubicBezTo>
                    <a:pt x="622" y="324"/>
                    <a:pt x="625" y="319"/>
                    <a:pt x="627" y="313"/>
                  </a:cubicBezTo>
                  <a:cubicBezTo>
                    <a:pt x="629" y="310"/>
                    <a:pt x="629" y="307"/>
                    <a:pt x="630" y="304"/>
                  </a:cubicBezTo>
                  <a:cubicBezTo>
                    <a:pt x="632" y="300"/>
                    <a:pt x="634" y="296"/>
                    <a:pt x="635" y="292"/>
                  </a:cubicBezTo>
                  <a:cubicBezTo>
                    <a:pt x="636" y="291"/>
                    <a:pt x="635" y="291"/>
                    <a:pt x="635" y="291"/>
                  </a:cubicBezTo>
                  <a:cubicBezTo>
                    <a:pt x="632" y="296"/>
                    <a:pt x="631" y="301"/>
                    <a:pt x="629" y="306"/>
                  </a:cubicBezTo>
                  <a:cubicBezTo>
                    <a:pt x="627" y="309"/>
                    <a:pt x="625" y="312"/>
                    <a:pt x="624" y="315"/>
                  </a:cubicBezTo>
                  <a:cubicBezTo>
                    <a:pt x="623" y="318"/>
                    <a:pt x="622" y="320"/>
                    <a:pt x="621" y="323"/>
                  </a:cubicBezTo>
                  <a:cubicBezTo>
                    <a:pt x="621" y="321"/>
                    <a:pt x="621" y="319"/>
                    <a:pt x="621" y="317"/>
                  </a:cubicBezTo>
                  <a:cubicBezTo>
                    <a:pt x="623" y="313"/>
                    <a:pt x="624" y="309"/>
                    <a:pt x="625" y="305"/>
                  </a:cubicBezTo>
                  <a:cubicBezTo>
                    <a:pt x="625" y="305"/>
                    <a:pt x="625" y="305"/>
                    <a:pt x="624" y="305"/>
                  </a:cubicBezTo>
                  <a:cubicBezTo>
                    <a:pt x="623" y="307"/>
                    <a:pt x="622" y="310"/>
                    <a:pt x="621" y="313"/>
                  </a:cubicBezTo>
                  <a:cubicBezTo>
                    <a:pt x="622" y="308"/>
                    <a:pt x="622" y="303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4" y="297"/>
                    <a:pt x="624" y="295"/>
                    <a:pt x="625" y="293"/>
                  </a:cubicBezTo>
                  <a:cubicBezTo>
                    <a:pt x="626" y="291"/>
                    <a:pt x="627" y="289"/>
                    <a:pt x="628" y="287"/>
                  </a:cubicBezTo>
                  <a:cubicBezTo>
                    <a:pt x="630" y="283"/>
                    <a:pt x="631" y="280"/>
                    <a:pt x="631" y="277"/>
                  </a:cubicBezTo>
                  <a:cubicBezTo>
                    <a:pt x="631" y="276"/>
                    <a:pt x="631" y="276"/>
                    <a:pt x="630" y="277"/>
                  </a:cubicBezTo>
                  <a:cubicBezTo>
                    <a:pt x="629" y="281"/>
                    <a:pt x="627" y="285"/>
                    <a:pt x="625" y="289"/>
                  </a:cubicBezTo>
                  <a:cubicBezTo>
                    <a:pt x="624" y="291"/>
                    <a:pt x="623" y="292"/>
                    <a:pt x="623" y="294"/>
                  </a:cubicBezTo>
                  <a:cubicBezTo>
                    <a:pt x="623" y="292"/>
                    <a:pt x="623" y="289"/>
                    <a:pt x="623" y="286"/>
                  </a:cubicBezTo>
                  <a:cubicBezTo>
                    <a:pt x="624" y="286"/>
                    <a:pt x="624" y="286"/>
                    <a:pt x="624" y="286"/>
                  </a:cubicBezTo>
                  <a:cubicBezTo>
                    <a:pt x="625" y="282"/>
                    <a:pt x="627" y="279"/>
                    <a:pt x="628" y="276"/>
                  </a:cubicBezTo>
                  <a:cubicBezTo>
                    <a:pt x="628" y="275"/>
                    <a:pt x="628" y="275"/>
                    <a:pt x="627" y="275"/>
                  </a:cubicBezTo>
                  <a:cubicBezTo>
                    <a:pt x="626" y="277"/>
                    <a:pt x="625" y="280"/>
                    <a:pt x="624" y="282"/>
                  </a:cubicBezTo>
                  <a:cubicBezTo>
                    <a:pt x="624" y="280"/>
                    <a:pt x="624" y="278"/>
                    <a:pt x="624" y="276"/>
                  </a:cubicBezTo>
                  <a:cubicBezTo>
                    <a:pt x="624" y="267"/>
                    <a:pt x="624" y="257"/>
                    <a:pt x="622" y="247"/>
                  </a:cubicBezTo>
                  <a:cubicBezTo>
                    <a:pt x="624" y="245"/>
                    <a:pt x="622" y="243"/>
                    <a:pt x="623" y="241"/>
                  </a:cubicBezTo>
                  <a:cubicBezTo>
                    <a:pt x="623" y="239"/>
                    <a:pt x="623" y="238"/>
                    <a:pt x="623" y="237"/>
                  </a:cubicBezTo>
                  <a:cubicBezTo>
                    <a:pt x="623" y="235"/>
                    <a:pt x="623" y="234"/>
                    <a:pt x="623" y="233"/>
                  </a:cubicBezTo>
                  <a:cubicBezTo>
                    <a:pt x="623" y="232"/>
                    <a:pt x="622" y="232"/>
                    <a:pt x="622" y="233"/>
                  </a:cubicBezTo>
                  <a:cubicBezTo>
                    <a:pt x="622" y="234"/>
                    <a:pt x="621" y="236"/>
                    <a:pt x="621" y="237"/>
                  </a:cubicBezTo>
                  <a:cubicBezTo>
                    <a:pt x="621" y="238"/>
                    <a:pt x="622" y="239"/>
                    <a:pt x="622" y="241"/>
                  </a:cubicBezTo>
                  <a:cubicBezTo>
                    <a:pt x="622" y="242"/>
                    <a:pt x="622" y="243"/>
                    <a:pt x="621" y="244"/>
                  </a:cubicBezTo>
                  <a:cubicBezTo>
                    <a:pt x="620" y="239"/>
                    <a:pt x="619" y="234"/>
                    <a:pt x="617" y="229"/>
                  </a:cubicBezTo>
                  <a:cubicBezTo>
                    <a:pt x="613" y="218"/>
                    <a:pt x="607" y="206"/>
                    <a:pt x="601" y="196"/>
                  </a:cubicBezTo>
                  <a:cubicBezTo>
                    <a:pt x="601" y="193"/>
                    <a:pt x="605" y="190"/>
                    <a:pt x="606" y="187"/>
                  </a:cubicBezTo>
                  <a:cubicBezTo>
                    <a:pt x="609" y="184"/>
                    <a:pt x="611" y="180"/>
                    <a:pt x="614" y="177"/>
                  </a:cubicBezTo>
                  <a:cubicBezTo>
                    <a:pt x="619" y="170"/>
                    <a:pt x="624" y="163"/>
                    <a:pt x="631" y="157"/>
                  </a:cubicBezTo>
                  <a:cubicBezTo>
                    <a:pt x="636" y="152"/>
                    <a:pt x="641" y="147"/>
                    <a:pt x="648" y="144"/>
                  </a:cubicBezTo>
                  <a:cubicBezTo>
                    <a:pt x="653" y="141"/>
                    <a:pt x="657" y="139"/>
                    <a:pt x="662" y="136"/>
                  </a:cubicBezTo>
                  <a:cubicBezTo>
                    <a:pt x="668" y="130"/>
                    <a:pt x="676" y="130"/>
                    <a:pt x="684" y="129"/>
                  </a:cubicBezTo>
                  <a:close/>
                  <a:moveTo>
                    <a:pt x="538" y="132"/>
                  </a:moveTo>
                  <a:cubicBezTo>
                    <a:pt x="540" y="130"/>
                    <a:pt x="541" y="129"/>
                    <a:pt x="542" y="128"/>
                  </a:cubicBezTo>
                  <a:cubicBezTo>
                    <a:pt x="547" y="123"/>
                    <a:pt x="552" y="119"/>
                    <a:pt x="558" y="116"/>
                  </a:cubicBezTo>
                  <a:cubicBezTo>
                    <a:pt x="570" y="111"/>
                    <a:pt x="582" y="109"/>
                    <a:pt x="595" y="110"/>
                  </a:cubicBezTo>
                  <a:cubicBezTo>
                    <a:pt x="596" y="110"/>
                    <a:pt x="597" y="110"/>
                    <a:pt x="598" y="110"/>
                  </a:cubicBezTo>
                  <a:cubicBezTo>
                    <a:pt x="598" y="110"/>
                    <a:pt x="598" y="110"/>
                    <a:pt x="598" y="110"/>
                  </a:cubicBezTo>
                  <a:cubicBezTo>
                    <a:pt x="585" y="110"/>
                    <a:pt x="570" y="113"/>
                    <a:pt x="560" y="121"/>
                  </a:cubicBezTo>
                  <a:cubicBezTo>
                    <a:pt x="559" y="122"/>
                    <a:pt x="560" y="123"/>
                    <a:pt x="561" y="122"/>
                  </a:cubicBezTo>
                  <a:cubicBezTo>
                    <a:pt x="574" y="118"/>
                    <a:pt x="586" y="112"/>
                    <a:pt x="601" y="113"/>
                  </a:cubicBezTo>
                  <a:cubicBezTo>
                    <a:pt x="608" y="113"/>
                    <a:pt x="615" y="115"/>
                    <a:pt x="622" y="117"/>
                  </a:cubicBezTo>
                  <a:cubicBezTo>
                    <a:pt x="628" y="119"/>
                    <a:pt x="633" y="124"/>
                    <a:pt x="639" y="124"/>
                  </a:cubicBezTo>
                  <a:cubicBezTo>
                    <a:pt x="639" y="124"/>
                    <a:pt x="639" y="124"/>
                    <a:pt x="639" y="124"/>
                  </a:cubicBezTo>
                  <a:cubicBezTo>
                    <a:pt x="635" y="122"/>
                    <a:pt x="632" y="119"/>
                    <a:pt x="628" y="117"/>
                  </a:cubicBezTo>
                  <a:cubicBezTo>
                    <a:pt x="625" y="115"/>
                    <a:pt x="621" y="114"/>
                    <a:pt x="618" y="113"/>
                  </a:cubicBezTo>
                  <a:cubicBezTo>
                    <a:pt x="613" y="112"/>
                    <a:pt x="609" y="111"/>
                    <a:pt x="604" y="110"/>
                  </a:cubicBezTo>
                  <a:cubicBezTo>
                    <a:pt x="614" y="111"/>
                    <a:pt x="623" y="113"/>
                    <a:pt x="633" y="116"/>
                  </a:cubicBezTo>
                  <a:cubicBezTo>
                    <a:pt x="640" y="119"/>
                    <a:pt x="647" y="122"/>
                    <a:pt x="653" y="125"/>
                  </a:cubicBezTo>
                  <a:cubicBezTo>
                    <a:pt x="656" y="127"/>
                    <a:pt x="659" y="129"/>
                    <a:pt x="662" y="130"/>
                  </a:cubicBezTo>
                  <a:cubicBezTo>
                    <a:pt x="661" y="131"/>
                    <a:pt x="659" y="132"/>
                    <a:pt x="658" y="134"/>
                  </a:cubicBezTo>
                  <a:cubicBezTo>
                    <a:pt x="653" y="138"/>
                    <a:pt x="646" y="140"/>
                    <a:pt x="640" y="144"/>
                  </a:cubicBezTo>
                  <a:cubicBezTo>
                    <a:pt x="635" y="148"/>
                    <a:pt x="630" y="152"/>
                    <a:pt x="625" y="157"/>
                  </a:cubicBezTo>
                  <a:cubicBezTo>
                    <a:pt x="622" y="160"/>
                    <a:pt x="619" y="164"/>
                    <a:pt x="616" y="168"/>
                  </a:cubicBezTo>
                  <a:cubicBezTo>
                    <a:pt x="616" y="166"/>
                    <a:pt x="616" y="164"/>
                    <a:pt x="616" y="163"/>
                  </a:cubicBezTo>
                  <a:cubicBezTo>
                    <a:pt x="616" y="160"/>
                    <a:pt x="616" y="156"/>
                    <a:pt x="617" y="153"/>
                  </a:cubicBezTo>
                  <a:cubicBezTo>
                    <a:pt x="617" y="153"/>
                    <a:pt x="616" y="152"/>
                    <a:pt x="616" y="153"/>
                  </a:cubicBezTo>
                  <a:cubicBezTo>
                    <a:pt x="615" y="156"/>
                    <a:pt x="614" y="159"/>
                    <a:pt x="613" y="163"/>
                  </a:cubicBezTo>
                  <a:cubicBezTo>
                    <a:pt x="613" y="165"/>
                    <a:pt x="613" y="168"/>
                    <a:pt x="614" y="170"/>
                  </a:cubicBezTo>
                  <a:cubicBezTo>
                    <a:pt x="612" y="172"/>
                    <a:pt x="611" y="174"/>
                    <a:pt x="609" y="177"/>
                  </a:cubicBezTo>
                  <a:cubicBezTo>
                    <a:pt x="609" y="178"/>
                    <a:pt x="608" y="178"/>
                    <a:pt x="607" y="179"/>
                  </a:cubicBezTo>
                  <a:cubicBezTo>
                    <a:pt x="607" y="178"/>
                    <a:pt x="607" y="176"/>
                    <a:pt x="607" y="175"/>
                  </a:cubicBezTo>
                  <a:cubicBezTo>
                    <a:pt x="607" y="171"/>
                    <a:pt x="606" y="167"/>
                    <a:pt x="607" y="163"/>
                  </a:cubicBezTo>
                  <a:cubicBezTo>
                    <a:pt x="607" y="162"/>
                    <a:pt x="606" y="162"/>
                    <a:pt x="605" y="163"/>
                  </a:cubicBezTo>
                  <a:cubicBezTo>
                    <a:pt x="605" y="166"/>
                    <a:pt x="604" y="170"/>
                    <a:pt x="604" y="173"/>
                  </a:cubicBezTo>
                  <a:cubicBezTo>
                    <a:pt x="604" y="175"/>
                    <a:pt x="605" y="177"/>
                    <a:pt x="604" y="179"/>
                  </a:cubicBezTo>
                  <a:cubicBezTo>
                    <a:pt x="604" y="181"/>
                    <a:pt x="604" y="182"/>
                    <a:pt x="604" y="184"/>
                  </a:cubicBezTo>
                  <a:cubicBezTo>
                    <a:pt x="604" y="184"/>
                    <a:pt x="604" y="184"/>
                    <a:pt x="604" y="184"/>
                  </a:cubicBezTo>
                  <a:cubicBezTo>
                    <a:pt x="603" y="185"/>
                    <a:pt x="603" y="186"/>
                    <a:pt x="602" y="186"/>
                  </a:cubicBezTo>
                  <a:cubicBezTo>
                    <a:pt x="602" y="182"/>
                    <a:pt x="601" y="178"/>
                    <a:pt x="600" y="174"/>
                  </a:cubicBezTo>
                  <a:cubicBezTo>
                    <a:pt x="600" y="170"/>
                    <a:pt x="600" y="166"/>
                    <a:pt x="600" y="162"/>
                  </a:cubicBezTo>
                  <a:cubicBezTo>
                    <a:pt x="600" y="157"/>
                    <a:pt x="599" y="153"/>
                    <a:pt x="600" y="148"/>
                  </a:cubicBezTo>
                  <a:cubicBezTo>
                    <a:pt x="600" y="144"/>
                    <a:pt x="601" y="140"/>
                    <a:pt x="602" y="136"/>
                  </a:cubicBezTo>
                  <a:cubicBezTo>
                    <a:pt x="602" y="135"/>
                    <a:pt x="601" y="135"/>
                    <a:pt x="601" y="135"/>
                  </a:cubicBezTo>
                  <a:cubicBezTo>
                    <a:pt x="599" y="139"/>
                    <a:pt x="598" y="143"/>
                    <a:pt x="598" y="148"/>
                  </a:cubicBezTo>
                  <a:cubicBezTo>
                    <a:pt x="599" y="153"/>
                    <a:pt x="598" y="158"/>
                    <a:pt x="598" y="164"/>
                  </a:cubicBezTo>
                  <a:cubicBezTo>
                    <a:pt x="599" y="170"/>
                    <a:pt x="598" y="176"/>
                    <a:pt x="599" y="182"/>
                  </a:cubicBezTo>
                  <a:cubicBezTo>
                    <a:pt x="599" y="180"/>
                    <a:pt x="598" y="179"/>
                    <a:pt x="598" y="177"/>
                  </a:cubicBezTo>
                  <a:cubicBezTo>
                    <a:pt x="597" y="171"/>
                    <a:pt x="596" y="165"/>
                    <a:pt x="595" y="159"/>
                  </a:cubicBezTo>
                  <a:cubicBezTo>
                    <a:pt x="595" y="154"/>
                    <a:pt x="595" y="149"/>
                    <a:pt x="595" y="143"/>
                  </a:cubicBezTo>
                  <a:cubicBezTo>
                    <a:pt x="595" y="138"/>
                    <a:pt x="594" y="133"/>
                    <a:pt x="596" y="128"/>
                  </a:cubicBezTo>
                  <a:cubicBezTo>
                    <a:pt x="596" y="127"/>
                    <a:pt x="595" y="127"/>
                    <a:pt x="594" y="128"/>
                  </a:cubicBezTo>
                  <a:cubicBezTo>
                    <a:pt x="593" y="132"/>
                    <a:pt x="593" y="137"/>
                    <a:pt x="593" y="142"/>
                  </a:cubicBezTo>
                  <a:cubicBezTo>
                    <a:pt x="594" y="148"/>
                    <a:pt x="593" y="154"/>
                    <a:pt x="593" y="161"/>
                  </a:cubicBezTo>
                  <a:cubicBezTo>
                    <a:pt x="594" y="167"/>
                    <a:pt x="595" y="173"/>
                    <a:pt x="596" y="180"/>
                  </a:cubicBezTo>
                  <a:cubicBezTo>
                    <a:pt x="597" y="182"/>
                    <a:pt x="597" y="184"/>
                    <a:pt x="597" y="187"/>
                  </a:cubicBezTo>
                  <a:cubicBezTo>
                    <a:pt x="597" y="185"/>
                    <a:pt x="596" y="183"/>
                    <a:pt x="596" y="182"/>
                  </a:cubicBezTo>
                  <a:cubicBezTo>
                    <a:pt x="595" y="181"/>
                    <a:pt x="595" y="181"/>
                    <a:pt x="595" y="182"/>
                  </a:cubicBezTo>
                  <a:cubicBezTo>
                    <a:pt x="595" y="184"/>
                    <a:pt x="595" y="186"/>
                    <a:pt x="595" y="187"/>
                  </a:cubicBezTo>
                  <a:cubicBezTo>
                    <a:pt x="595" y="187"/>
                    <a:pt x="594" y="186"/>
                    <a:pt x="594" y="186"/>
                  </a:cubicBezTo>
                  <a:cubicBezTo>
                    <a:pt x="594" y="186"/>
                    <a:pt x="594" y="185"/>
                    <a:pt x="593" y="185"/>
                  </a:cubicBezTo>
                  <a:cubicBezTo>
                    <a:pt x="592" y="183"/>
                    <a:pt x="590" y="180"/>
                    <a:pt x="589" y="177"/>
                  </a:cubicBezTo>
                  <a:cubicBezTo>
                    <a:pt x="586" y="168"/>
                    <a:pt x="583" y="160"/>
                    <a:pt x="580" y="152"/>
                  </a:cubicBezTo>
                  <a:cubicBezTo>
                    <a:pt x="578" y="144"/>
                    <a:pt x="576" y="137"/>
                    <a:pt x="578" y="129"/>
                  </a:cubicBezTo>
                  <a:cubicBezTo>
                    <a:pt x="578" y="129"/>
                    <a:pt x="577" y="129"/>
                    <a:pt x="577" y="129"/>
                  </a:cubicBezTo>
                  <a:cubicBezTo>
                    <a:pt x="572" y="134"/>
                    <a:pt x="575" y="144"/>
                    <a:pt x="577" y="150"/>
                  </a:cubicBezTo>
                  <a:cubicBezTo>
                    <a:pt x="579" y="155"/>
                    <a:pt x="581" y="160"/>
                    <a:pt x="583" y="165"/>
                  </a:cubicBezTo>
                  <a:cubicBezTo>
                    <a:pt x="584" y="167"/>
                    <a:pt x="585" y="170"/>
                    <a:pt x="586" y="172"/>
                  </a:cubicBezTo>
                  <a:cubicBezTo>
                    <a:pt x="585" y="172"/>
                    <a:pt x="585" y="171"/>
                    <a:pt x="585" y="171"/>
                  </a:cubicBezTo>
                  <a:cubicBezTo>
                    <a:pt x="582" y="168"/>
                    <a:pt x="580" y="165"/>
                    <a:pt x="578" y="162"/>
                  </a:cubicBezTo>
                  <a:cubicBezTo>
                    <a:pt x="578" y="162"/>
                    <a:pt x="578" y="162"/>
                    <a:pt x="578" y="162"/>
                  </a:cubicBezTo>
                  <a:cubicBezTo>
                    <a:pt x="577" y="161"/>
                    <a:pt x="577" y="160"/>
                    <a:pt x="577" y="159"/>
                  </a:cubicBezTo>
                  <a:cubicBezTo>
                    <a:pt x="576" y="158"/>
                    <a:pt x="576" y="157"/>
                    <a:pt x="576" y="156"/>
                  </a:cubicBezTo>
                  <a:cubicBezTo>
                    <a:pt x="575" y="155"/>
                    <a:pt x="575" y="154"/>
                    <a:pt x="574" y="152"/>
                  </a:cubicBezTo>
                  <a:cubicBezTo>
                    <a:pt x="573" y="152"/>
                    <a:pt x="573" y="152"/>
                    <a:pt x="573" y="153"/>
                  </a:cubicBezTo>
                  <a:cubicBezTo>
                    <a:pt x="573" y="155"/>
                    <a:pt x="574" y="157"/>
                    <a:pt x="574" y="158"/>
                  </a:cubicBezTo>
                  <a:cubicBezTo>
                    <a:pt x="574" y="158"/>
                    <a:pt x="573" y="157"/>
                    <a:pt x="572" y="156"/>
                  </a:cubicBezTo>
                  <a:cubicBezTo>
                    <a:pt x="563" y="147"/>
                    <a:pt x="554" y="139"/>
                    <a:pt x="541" y="135"/>
                  </a:cubicBezTo>
                  <a:cubicBezTo>
                    <a:pt x="540" y="134"/>
                    <a:pt x="538" y="134"/>
                    <a:pt x="537" y="133"/>
                  </a:cubicBezTo>
                  <a:cubicBezTo>
                    <a:pt x="537" y="133"/>
                    <a:pt x="538" y="132"/>
                    <a:pt x="538" y="132"/>
                  </a:cubicBezTo>
                  <a:close/>
                  <a:moveTo>
                    <a:pt x="525" y="135"/>
                  </a:moveTo>
                  <a:cubicBezTo>
                    <a:pt x="531" y="136"/>
                    <a:pt x="538" y="137"/>
                    <a:pt x="544" y="139"/>
                  </a:cubicBezTo>
                  <a:cubicBezTo>
                    <a:pt x="556" y="144"/>
                    <a:pt x="566" y="154"/>
                    <a:pt x="574" y="163"/>
                  </a:cubicBezTo>
                  <a:cubicBezTo>
                    <a:pt x="579" y="168"/>
                    <a:pt x="583" y="173"/>
                    <a:pt x="586" y="179"/>
                  </a:cubicBezTo>
                  <a:cubicBezTo>
                    <a:pt x="589" y="183"/>
                    <a:pt x="591" y="187"/>
                    <a:pt x="594" y="190"/>
                  </a:cubicBezTo>
                  <a:cubicBezTo>
                    <a:pt x="601" y="206"/>
                    <a:pt x="611" y="220"/>
                    <a:pt x="616" y="238"/>
                  </a:cubicBezTo>
                  <a:cubicBezTo>
                    <a:pt x="621" y="254"/>
                    <a:pt x="621" y="270"/>
                    <a:pt x="620" y="287"/>
                  </a:cubicBezTo>
                  <a:cubicBezTo>
                    <a:pt x="619" y="304"/>
                    <a:pt x="617" y="321"/>
                    <a:pt x="616" y="339"/>
                  </a:cubicBezTo>
                  <a:cubicBezTo>
                    <a:pt x="616" y="345"/>
                    <a:pt x="616" y="351"/>
                    <a:pt x="616" y="357"/>
                  </a:cubicBezTo>
                  <a:cubicBezTo>
                    <a:pt x="616" y="359"/>
                    <a:pt x="616" y="363"/>
                    <a:pt x="617" y="365"/>
                  </a:cubicBezTo>
                  <a:cubicBezTo>
                    <a:pt x="615" y="366"/>
                    <a:pt x="613" y="367"/>
                    <a:pt x="611" y="368"/>
                  </a:cubicBezTo>
                  <a:cubicBezTo>
                    <a:pt x="611" y="368"/>
                    <a:pt x="611" y="368"/>
                    <a:pt x="610" y="367"/>
                  </a:cubicBezTo>
                  <a:cubicBezTo>
                    <a:pt x="607" y="365"/>
                    <a:pt x="605" y="362"/>
                    <a:pt x="603" y="358"/>
                  </a:cubicBezTo>
                  <a:cubicBezTo>
                    <a:pt x="601" y="351"/>
                    <a:pt x="600" y="344"/>
                    <a:pt x="600" y="338"/>
                  </a:cubicBezTo>
                  <a:cubicBezTo>
                    <a:pt x="599" y="324"/>
                    <a:pt x="601" y="311"/>
                    <a:pt x="605" y="297"/>
                  </a:cubicBezTo>
                  <a:cubicBezTo>
                    <a:pt x="608" y="284"/>
                    <a:pt x="610" y="270"/>
                    <a:pt x="609" y="256"/>
                  </a:cubicBezTo>
                  <a:cubicBezTo>
                    <a:pt x="609" y="250"/>
                    <a:pt x="609" y="243"/>
                    <a:pt x="607" y="237"/>
                  </a:cubicBezTo>
                  <a:cubicBezTo>
                    <a:pt x="605" y="232"/>
                    <a:pt x="603" y="227"/>
                    <a:pt x="601" y="222"/>
                  </a:cubicBezTo>
                  <a:cubicBezTo>
                    <a:pt x="600" y="221"/>
                    <a:pt x="599" y="222"/>
                    <a:pt x="599" y="223"/>
                  </a:cubicBezTo>
                  <a:cubicBezTo>
                    <a:pt x="601" y="230"/>
                    <a:pt x="604" y="236"/>
                    <a:pt x="605" y="243"/>
                  </a:cubicBezTo>
                  <a:cubicBezTo>
                    <a:pt x="606" y="251"/>
                    <a:pt x="606" y="258"/>
                    <a:pt x="606" y="266"/>
                  </a:cubicBezTo>
                  <a:cubicBezTo>
                    <a:pt x="605" y="274"/>
                    <a:pt x="605" y="281"/>
                    <a:pt x="603" y="289"/>
                  </a:cubicBezTo>
                  <a:cubicBezTo>
                    <a:pt x="602" y="296"/>
                    <a:pt x="599" y="303"/>
                    <a:pt x="598" y="309"/>
                  </a:cubicBezTo>
                  <a:cubicBezTo>
                    <a:pt x="597" y="315"/>
                    <a:pt x="597" y="321"/>
                    <a:pt x="596" y="327"/>
                  </a:cubicBezTo>
                  <a:cubicBezTo>
                    <a:pt x="596" y="326"/>
                    <a:pt x="596" y="326"/>
                    <a:pt x="596" y="326"/>
                  </a:cubicBezTo>
                  <a:cubicBezTo>
                    <a:pt x="596" y="326"/>
                    <a:pt x="597" y="325"/>
                    <a:pt x="596" y="325"/>
                  </a:cubicBezTo>
                  <a:cubicBezTo>
                    <a:pt x="595" y="323"/>
                    <a:pt x="595" y="320"/>
                    <a:pt x="595" y="318"/>
                  </a:cubicBezTo>
                  <a:cubicBezTo>
                    <a:pt x="595" y="318"/>
                    <a:pt x="595" y="318"/>
                    <a:pt x="595" y="318"/>
                  </a:cubicBezTo>
                  <a:cubicBezTo>
                    <a:pt x="595" y="317"/>
                    <a:pt x="595" y="317"/>
                    <a:pt x="596" y="316"/>
                  </a:cubicBezTo>
                  <a:cubicBezTo>
                    <a:pt x="596" y="316"/>
                    <a:pt x="596" y="315"/>
                    <a:pt x="596" y="315"/>
                  </a:cubicBezTo>
                  <a:cubicBezTo>
                    <a:pt x="596" y="314"/>
                    <a:pt x="595" y="313"/>
                    <a:pt x="595" y="312"/>
                  </a:cubicBezTo>
                  <a:cubicBezTo>
                    <a:pt x="595" y="312"/>
                    <a:pt x="594" y="312"/>
                    <a:pt x="594" y="313"/>
                  </a:cubicBezTo>
                  <a:cubicBezTo>
                    <a:pt x="594" y="313"/>
                    <a:pt x="594" y="314"/>
                    <a:pt x="594" y="315"/>
                  </a:cubicBezTo>
                  <a:cubicBezTo>
                    <a:pt x="594" y="316"/>
                    <a:pt x="594" y="316"/>
                    <a:pt x="594" y="316"/>
                  </a:cubicBezTo>
                  <a:cubicBezTo>
                    <a:pt x="594" y="317"/>
                    <a:pt x="594" y="317"/>
                    <a:pt x="594" y="317"/>
                  </a:cubicBezTo>
                  <a:cubicBezTo>
                    <a:pt x="594" y="317"/>
                    <a:pt x="594" y="316"/>
                    <a:pt x="593" y="316"/>
                  </a:cubicBezTo>
                  <a:cubicBezTo>
                    <a:pt x="593" y="316"/>
                    <a:pt x="593" y="316"/>
                    <a:pt x="593" y="316"/>
                  </a:cubicBezTo>
                  <a:cubicBezTo>
                    <a:pt x="593" y="314"/>
                    <a:pt x="593" y="313"/>
                    <a:pt x="592" y="312"/>
                  </a:cubicBezTo>
                  <a:cubicBezTo>
                    <a:pt x="592" y="312"/>
                    <a:pt x="592" y="312"/>
                    <a:pt x="592" y="311"/>
                  </a:cubicBezTo>
                  <a:cubicBezTo>
                    <a:pt x="592" y="311"/>
                    <a:pt x="592" y="311"/>
                    <a:pt x="591" y="310"/>
                  </a:cubicBezTo>
                  <a:cubicBezTo>
                    <a:pt x="591" y="310"/>
                    <a:pt x="591" y="310"/>
                    <a:pt x="591" y="310"/>
                  </a:cubicBezTo>
                  <a:cubicBezTo>
                    <a:pt x="591" y="311"/>
                    <a:pt x="591" y="311"/>
                    <a:pt x="591" y="311"/>
                  </a:cubicBezTo>
                  <a:cubicBezTo>
                    <a:pt x="590" y="311"/>
                    <a:pt x="590" y="312"/>
                    <a:pt x="590" y="312"/>
                  </a:cubicBezTo>
                  <a:cubicBezTo>
                    <a:pt x="590" y="313"/>
                    <a:pt x="590" y="315"/>
                    <a:pt x="591" y="316"/>
                  </a:cubicBezTo>
                  <a:cubicBezTo>
                    <a:pt x="587" y="306"/>
                    <a:pt x="584" y="295"/>
                    <a:pt x="582" y="285"/>
                  </a:cubicBezTo>
                  <a:cubicBezTo>
                    <a:pt x="582" y="284"/>
                    <a:pt x="581" y="284"/>
                    <a:pt x="581" y="285"/>
                  </a:cubicBezTo>
                  <a:cubicBezTo>
                    <a:pt x="581" y="291"/>
                    <a:pt x="583" y="297"/>
                    <a:pt x="585" y="303"/>
                  </a:cubicBezTo>
                  <a:cubicBezTo>
                    <a:pt x="586" y="306"/>
                    <a:pt x="587" y="310"/>
                    <a:pt x="588" y="313"/>
                  </a:cubicBezTo>
                  <a:cubicBezTo>
                    <a:pt x="589" y="315"/>
                    <a:pt x="589" y="316"/>
                    <a:pt x="590" y="318"/>
                  </a:cubicBezTo>
                  <a:cubicBezTo>
                    <a:pt x="591" y="319"/>
                    <a:pt x="592" y="318"/>
                    <a:pt x="591" y="318"/>
                  </a:cubicBezTo>
                  <a:cubicBezTo>
                    <a:pt x="592" y="318"/>
                    <a:pt x="592" y="319"/>
                    <a:pt x="592" y="319"/>
                  </a:cubicBezTo>
                  <a:cubicBezTo>
                    <a:pt x="592" y="319"/>
                    <a:pt x="592" y="319"/>
                    <a:pt x="592" y="319"/>
                  </a:cubicBezTo>
                  <a:cubicBezTo>
                    <a:pt x="592" y="320"/>
                    <a:pt x="592" y="321"/>
                    <a:pt x="593" y="322"/>
                  </a:cubicBezTo>
                  <a:cubicBezTo>
                    <a:pt x="588" y="315"/>
                    <a:pt x="584" y="306"/>
                    <a:pt x="578" y="300"/>
                  </a:cubicBezTo>
                  <a:cubicBezTo>
                    <a:pt x="571" y="293"/>
                    <a:pt x="561" y="288"/>
                    <a:pt x="553" y="282"/>
                  </a:cubicBezTo>
                  <a:cubicBezTo>
                    <a:pt x="552" y="282"/>
                    <a:pt x="551" y="281"/>
                    <a:pt x="550" y="281"/>
                  </a:cubicBezTo>
                  <a:cubicBezTo>
                    <a:pt x="550" y="281"/>
                    <a:pt x="550" y="281"/>
                    <a:pt x="550" y="281"/>
                  </a:cubicBezTo>
                  <a:cubicBezTo>
                    <a:pt x="546" y="278"/>
                    <a:pt x="543" y="276"/>
                    <a:pt x="539" y="274"/>
                  </a:cubicBezTo>
                  <a:cubicBezTo>
                    <a:pt x="539" y="274"/>
                    <a:pt x="539" y="274"/>
                    <a:pt x="539" y="274"/>
                  </a:cubicBezTo>
                  <a:cubicBezTo>
                    <a:pt x="540" y="275"/>
                    <a:pt x="542" y="276"/>
                    <a:pt x="543" y="278"/>
                  </a:cubicBezTo>
                  <a:cubicBezTo>
                    <a:pt x="540" y="276"/>
                    <a:pt x="537" y="275"/>
                    <a:pt x="535" y="274"/>
                  </a:cubicBezTo>
                  <a:cubicBezTo>
                    <a:pt x="536" y="275"/>
                    <a:pt x="536" y="275"/>
                    <a:pt x="537" y="275"/>
                  </a:cubicBezTo>
                  <a:cubicBezTo>
                    <a:pt x="538" y="275"/>
                    <a:pt x="538" y="275"/>
                    <a:pt x="538" y="275"/>
                  </a:cubicBezTo>
                  <a:cubicBezTo>
                    <a:pt x="533" y="270"/>
                    <a:pt x="525" y="267"/>
                    <a:pt x="519" y="264"/>
                  </a:cubicBezTo>
                  <a:cubicBezTo>
                    <a:pt x="515" y="262"/>
                    <a:pt x="512" y="260"/>
                    <a:pt x="508" y="259"/>
                  </a:cubicBezTo>
                  <a:cubicBezTo>
                    <a:pt x="504" y="258"/>
                    <a:pt x="500" y="256"/>
                    <a:pt x="496" y="256"/>
                  </a:cubicBezTo>
                  <a:cubicBezTo>
                    <a:pt x="495" y="255"/>
                    <a:pt x="493" y="255"/>
                    <a:pt x="491" y="256"/>
                  </a:cubicBezTo>
                  <a:cubicBezTo>
                    <a:pt x="491" y="256"/>
                    <a:pt x="491" y="257"/>
                    <a:pt x="492" y="257"/>
                  </a:cubicBezTo>
                  <a:cubicBezTo>
                    <a:pt x="494" y="256"/>
                    <a:pt x="499" y="258"/>
                    <a:pt x="501" y="258"/>
                  </a:cubicBezTo>
                  <a:cubicBezTo>
                    <a:pt x="504" y="259"/>
                    <a:pt x="507" y="260"/>
                    <a:pt x="510" y="261"/>
                  </a:cubicBezTo>
                  <a:cubicBezTo>
                    <a:pt x="516" y="263"/>
                    <a:pt x="520" y="266"/>
                    <a:pt x="525" y="269"/>
                  </a:cubicBezTo>
                  <a:cubicBezTo>
                    <a:pt x="528" y="271"/>
                    <a:pt x="531" y="273"/>
                    <a:pt x="534" y="274"/>
                  </a:cubicBezTo>
                  <a:cubicBezTo>
                    <a:pt x="531" y="273"/>
                    <a:pt x="527" y="272"/>
                    <a:pt x="524" y="271"/>
                  </a:cubicBezTo>
                  <a:cubicBezTo>
                    <a:pt x="514" y="269"/>
                    <a:pt x="504" y="266"/>
                    <a:pt x="494" y="267"/>
                  </a:cubicBezTo>
                  <a:cubicBezTo>
                    <a:pt x="487" y="267"/>
                    <a:pt x="479" y="270"/>
                    <a:pt x="472" y="272"/>
                  </a:cubicBezTo>
                  <a:cubicBezTo>
                    <a:pt x="468" y="273"/>
                    <a:pt x="464" y="274"/>
                    <a:pt x="459" y="276"/>
                  </a:cubicBezTo>
                  <a:cubicBezTo>
                    <a:pt x="458" y="271"/>
                    <a:pt x="458" y="266"/>
                    <a:pt x="456" y="261"/>
                  </a:cubicBezTo>
                  <a:cubicBezTo>
                    <a:pt x="454" y="256"/>
                    <a:pt x="452" y="251"/>
                    <a:pt x="452" y="245"/>
                  </a:cubicBezTo>
                  <a:cubicBezTo>
                    <a:pt x="452" y="240"/>
                    <a:pt x="452" y="235"/>
                    <a:pt x="453" y="230"/>
                  </a:cubicBezTo>
                  <a:cubicBezTo>
                    <a:pt x="453" y="225"/>
                    <a:pt x="453" y="219"/>
                    <a:pt x="455" y="214"/>
                  </a:cubicBezTo>
                  <a:cubicBezTo>
                    <a:pt x="456" y="209"/>
                    <a:pt x="459" y="204"/>
                    <a:pt x="461" y="199"/>
                  </a:cubicBezTo>
                  <a:cubicBezTo>
                    <a:pt x="463" y="194"/>
                    <a:pt x="464" y="188"/>
                    <a:pt x="465" y="183"/>
                  </a:cubicBezTo>
                  <a:cubicBezTo>
                    <a:pt x="466" y="178"/>
                    <a:pt x="467" y="172"/>
                    <a:pt x="471" y="167"/>
                  </a:cubicBezTo>
                  <a:cubicBezTo>
                    <a:pt x="474" y="163"/>
                    <a:pt x="478" y="158"/>
                    <a:pt x="482" y="154"/>
                  </a:cubicBezTo>
                  <a:cubicBezTo>
                    <a:pt x="486" y="150"/>
                    <a:pt x="490" y="146"/>
                    <a:pt x="494" y="143"/>
                  </a:cubicBezTo>
                  <a:cubicBezTo>
                    <a:pt x="498" y="139"/>
                    <a:pt x="502" y="135"/>
                    <a:pt x="508" y="134"/>
                  </a:cubicBezTo>
                  <a:cubicBezTo>
                    <a:pt x="513" y="133"/>
                    <a:pt x="519" y="134"/>
                    <a:pt x="525" y="135"/>
                  </a:cubicBezTo>
                  <a:close/>
                  <a:moveTo>
                    <a:pt x="373" y="210"/>
                  </a:moveTo>
                  <a:cubicBezTo>
                    <a:pt x="375" y="203"/>
                    <a:pt x="375" y="197"/>
                    <a:pt x="376" y="190"/>
                  </a:cubicBezTo>
                  <a:cubicBezTo>
                    <a:pt x="378" y="176"/>
                    <a:pt x="381" y="162"/>
                    <a:pt x="384" y="148"/>
                  </a:cubicBezTo>
                  <a:cubicBezTo>
                    <a:pt x="385" y="140"/>
                    <a:pt x="387" y="133"/>
                    <a:pt x="391" y="126"/>
                  </a:cubicBezTo>
                  <a:cubicBezTo>
                    <a:pt x="394" y="120"/>
                    <a:pt x="400" y="115"/>
                    <a:pt x="404" y="109"/>
                  </a:cubicBezTo>
                  <a:cubicBezTo>
                    <a:pt x="412" y="98"/>
                    <a:pt x="419" y="86"/>
                    <a:pt x="429" y="77"/>
                  </a:cubicBezTo>
                  <a:cubicBezTo>
                    <a:pt x="435" y="72"/>
                    <a:pt x="440" y="74"/>
                    <a:pt x="445" y="78"/>
                  </a:cubicBezTo>
                  <a:cubicBezTo>
                    <a:pt x="448" y="80"/>
                    <a:pt x="448" y="84"/>
                    <a:pt x="452" y="82"/>
                  </a:cubicBezTo>
                  <a:cubicBezTo>
                    <a:pt x="455" y="80"/>
                    <a:pt x="455" y="76"/>
                    <a:pt x="459" y="80"/>
                  </a:cubicBezTo>
                  <a:cubicBezTo>
                    <a:pt x="460" y="81"/>
                    <a:pt x="461" y="82"/>
                    <a:pt x="463" y="83"/>
                  </a:cubicBezTo>
                  <a:cubicBezTo>
                    <a:pt x="466" y="85"/>
                    <a:pt x="469" y="83"/>
                    <a:pt x="472" y="82"/>
                  </a:cubicBezTo>
                  <a:cubicBezTo>
                    <a:pt x="477" y="77"/>
                    <a:pt x="483" y="74"/>
                    <a:pt x="490" y="78"/>
                  </a:cubicBezTo>
                  <a:cubicBezTo>
                    <a:pt x="496" y="81"/>
                    <a:pt x="501" y="88"/>
                    <a:pt x="504" y="94"/>
                  </a:cubicBezTo>
                  <a:cubicBezTo>
                    <a:pt x="512" y="105"/>
                    <a:pt x="517" y="117"/>
                    <a:pt x="522" y="130"/>
                  </a:cubicBezTo>
                  <a:cubicBezTo>
                    <a:pt x="516" y="129"/>
                    <a:pt x="510" y="129"/>
                    <a:pt x="505" y="131"/>
                  </a:cubicBezTo>
                  <a:cubicBezTo>
                    <a:pt x="496" y="134"/>
                    <a:pt x="487" y="143"/>
                    <a:pt x="481" y="150"/>
                  </a:cubicBezTo>
                  <a:cubicBezTo>
                    <a:pt x="472" y="159"/>
                    <a:pt x="464" y="168"/>
                    <a:pt x="462" y="180"/>
                  </a:cubicBezTo>
                  <a:cubicBezTo>
                    <a:pt x="460" y="187"/>
                    <a:pt x="459" y="194"/>
                    <a:pt x="456" y="201"/>
                  </a:cubicBezTo>
                  <a:cubicBezTo>
                    <a:pt x="456" y="202"/>
                    <a:pt x="455" y="202"/>
                    <a:pt x="455" y="203"/>
                  </a:cubicBezTo>
                  <a:cubicBezTo>
                    <a:pt x="456" y="198"/>
                    <a:pt x="457" y="194"/>
                    <a:pt x="458" y="189"/>
                  </a:cubicBezTo>
                  <a:cubicBezTo>
                    <a:pt x="459" y="183"/>
                    <a:pt x="460" y="178"/>
                    <a:pt x="462" y="172"/>
                  </a:cubicBezTo>
                  <a:cubicBezTo>
                    <a:pt x="462" y="172"/>
                    <a:pt x="461" y="171"/>
                    <a:pt x="461" y="172"/>
                  </a:cubicBezTo>
                  <a:cubicBezTo>
                    <a:pt x="458" y="177"/>
                    <a:pt x="456" y="182"/>
                    <a:pt x="456" y="187"/>
                  </a:cubicBezTo>
                  <a:cubicBezTo>
                    <a:pt x="455" y="195"/>
                    <a:pt x="452" y="202"/>
                    <a:pt x="450" y="209"/>
                  </a:cubicBezTo>
                  <a:cubicBezTo>
                    <a:pt x="447" y="220"/>
                    <a:pt x="447" y="231"/>
                    <a:pt x="447" y="242"/>
                  </a:cubicBezTo>
                  <a:cubicBezTo>
                    <a:pt x="447" y="246"/>
                    <a:pt x="447" y="249"/>
                    <a:pt x="446" y="253"/>
                  </a:cubicBezTo>
                  <a:cubicBezTo>
                    <a:pt x="445" y="258"/>
                    <a:pt x="446" y="263"/>
                    <a:pt x="445" y="267"/>
                  </a:cubicBezTo>
                  <a:cubicBezTo>
                    <a:pt x="445" y="270"/>
                    <a:pt x="443" y="278"/>
                    <a:pt x="446" y="280"/>
                  </a:cubicBezTo>
                  <a:cubicBezTo>
                    <a:pt x="447" y="280"/>
                    <a:pt x="448" y="280"/>
                    <a:pt x="447" y="279"/>
                  </a:cubicBezTo>
                  <a:cubicBezTo>
                    <a:pt x="447" y="278"/>
                    <a:pt x="447" y="275"/>
                    <a:pt x="447" y="273"/>
                  </a:cubicBezTo>
                  <a:cubicBezTo>
                    <a:pt x="447" y="276"/>
                    <a:pt x="448" y="278"/>
                    <a:pt x="448" y="279"/>
                  </a:cubicBezTo>
                  <a:cubicBezTo>
                    <a:pt x="448" y="279"/>
                    <a:pt x="448" y="279"/>
                    <a:pt x="449" y="279"/>
                  </a:cubicBezTo>
                  <a:cubicBezTo>
                    <a:pt x="447" y="280"/>
                    <a:pt x="445" y="281"/>
                    <a:pt x="443" y="283"/>
                  </a:cubicBezTo>
                  <a:cubicBezTo>
                    <a:pt x="443" y="283"/>
                    <a:pt x="443" y="282"/>
                    <a:pt x="443" y="282"/>
                  </a:cubicBezTo>
                  <a:cubicBezTo>
                    <a:pt x="442" y="277"/>
                    <a:pt x="443" y="271"/>
                    <a:pt x="443" y="266"/>
                  </a:cubicBezTo>
                  <a:cubicBezTo>
                    <a:pt x="443" y="258"/>
                    <a:pt x="443" y="250"/>
                    <a:pt x="444" y="242"/>
                  </a:cubicBezTo>
                  <a:cubicBezTo>
                    <a:pt x="445" y="224"/>
                    <a:pt x="447" y="206"/>
                    <a:pt x="453" y="189"/>
                  </a:cubicBezTo>
                  <a:cubicBezTo>
                    <a:pt x="453" y="189"/>
                    <a:pt x="452" y="189"/>
                    <a:pt x="452" y="189"/>
                  </a:cubicBezTo>
                  <a:cubicBezTo>
                    <a:pt x="446" y="206"/>
                    <a:pt x="441" y="224"/>
                    <a:pt x="440" y="241"/>
                  </a:cubicBezTo>
                  <a:cubicBezTo>
                    <a:pt x="440" y="251"/>
                    <a:pt x="440" y="260"/>
                    <a:pt x="440" y="269"/>
                  </a:cubicBezTo>
                  <a:cubicBezTo>
                    <a:pt x="440" y="273"/>
                    <a:pt x="439" y="280"/>
                    <a:pt x="440" y="284"/>
                  </a:cubicBezTo>
                  <a:cubicBezTo>
                    <a:pt x="440" y="284"/>
                    <a:pt x="441" y="284"/>
                    <a:pt x="441" y="284"/>
                  </a:cubicBezTo>
                  <a:cubicBezTo>
                    <a:pt x="439" y="286"/>
                    <a:pt x="437" y="287"/>
                    <a:pt x="435" y="289"/>
                  </a:cubicBezTo>
                  <a:cubicBezTo>
                    <a:pt x="436" y="287"/>
                    <a:pt x="436" y="285"/>
                    <a:pt x="436" y="283"/>
                  </a:cubicBezTo>
                  <a:cubicBezTo>
                    <a:pt x="436" y="281"/>
                    <a:pt x="436" y="278"/>
                    <a:pt x="436" y="276"/>
                  </a:cubicBezTo>
                  <a:cubicBezTo>
                    <a:pt x="436" y="275"/>
                    <a:pt x="435" y="275"/>
                    <a:pt x="435" y="275"/>
                  </a:cubicBezTo>
                  <a:cubicBezTo>
                    <a:pt x="433" y="280"/>
                    <a:pt x="434" y="285"/>
                    <a:pt x="433" y="289"/>
                  </a:cubicBezTo>
                  <a:cubicBezTo>
                    <a:pt x="433" y="290"/>
                    <a:pt x="433" y="290"/>
                    <a:pt x="433" y="290"/>
                  </a:cubicBezTo>
                  <a:cubicBezTo>
                    <a:pt x="433" y="291"/>
                    <a:pt x="432" y="291"/>
                    <a:pt x="432" y="292"/>
                  </a:cubicBezTo>
                  <a:cubicBezTo>
                    <a:pt x="432" y="284"/>
                    <a:pt x="430" y="276"/>
                    <a:pt x="430" y="268"/>
                  </a:cubicBezTo>
                  <a:cubicBezTo>
                    <a:pt x="430" y="264"/>
                    <a:pt x="431" y="259"/>
                    <a:pt x="431" y="255"/>
                  </a:cubicBezTo>
                  <a:cubicBezTo>
                    <a:pt x="431" y="252"/>
                    <a:pt x="430" y="248"/>
                    <a:pt x="430" y="245"/>
                  </a:cubicBezTo>
                  <a:cubicBezTo>
                    <a:pt x="430" y="244"/>
                    <a:pt x="429" y="243"/>
                    <a:pt x="429" y="244"/>
                  </a:cubicBezTo>
                  <a:cubicBezTo>
                    <a:pt x="428" y="252"/>
                    <a:pt x="428" y="260"/>
                    <a:pt x="427" y="268"/>
                  </a:cubicBezTo>
                  <a:cubicBezTo>
                    <a:pt x="427" y="276"/>
                    <a:pt x="429" y="284"/>
                    <a:pt x="429" y="292"/>
                  </a:cubicBezTo>
                  <a:cubicBezTo>
                    <a:pt x="429" y="293"/>
                    <a:pt x="430" y="293"/>
                    <a:pt x="430" y="293"/>
                  </a:cubicBezTo>
                  <a:cubicBezTo>
                    <a:pt x="428" y="295"/>
                    <a:pt x="427" y="297"/>
                    <a:pt x="425" y="299"/>
                  </a:cubicBezTo>
                  <a:cubicBezTo>
                    <a:pt x="425" y="298"/>
                    <a:pt x="425" y="297"/>
                    <a:pt x="426" y="296"/>
                  </a:cubicBezTo>
                  <a:cubicBezTo>
                    <a:pt x="426" y="294"/>
                    <a:pt x="426" y="292"/>
                    <a:pt x="426" y="290"/>
                  </a:cubicBezTo>
                  <a:cubicBezTo>
                    <a:pt x="426" y="290"/>
                    <a:pt x="426" y="289"/>
                    <a:pt x="426" y="290"/>
                  </a:cubicBezTo>
                  <a:cubicBezTo>
                    <a:pt x="425" y="291"/>
                    <a:pt x="424" y="293"/>
                    <a:pt x="424" y="295"/>
                  </a:cubicBezTo>
                  <a:cubicBezTo>
                    <a:pt x="423" y="293"/>
                    <a:pt x="422" y="291"/>
                    <a:pt x="422" y="289"/>
                  </a:cubicBezTo>
                  <a:cubicBezTo>
                    <a:pt x="422" y="289"/>
                    <a:pt x="422" y="289"/>
                    <a:pt x="423" y="289"/>
                  </a:cubicBezTo>
                  <a:cubicBezTo>
                    <a:pt x="423" y="289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7"/>
                    <a:pt x="423" y="287"/>
                  </a:cubicBezTo>
                  <a:cubicBezTo>
                    <a:pt x="424" y="286"/>
                    <a:pt x="424" y="285"/>
                    <a:pt x="424" y="284"/>
                  </a:cubicBezTo>
                  <a:cubicBezTo>
                    <a:pt x="423" y="282"/>
                    <a:pt x="423" y="280"/>
                    <a:pt x="423" y="278"/>
                  </a:cubicBezTo>
                  <a:cubicBezTo>
                    <a:pt x="422" y="277"/>
                    <a:pt x="422" y="277"/>
                    <a:pt x="422" y="278"/>
                  </a:cubicBezTo>
                  <a:cubicBezTo>
                    <a:pt x="421" y="279"/>
                    <a:pt x="421" y="281"/>
                    <a:pt x="421" y="283"/>
                  </a:cubicBezTo>
                  <a:cubicBezTo>
                    <a:pt x="421" y="285"/>
                    <a:pt x="421" y="286"/>
                    <a:pt x="421" y="288"/>
                  </a:cubicBezTo>
                  <a:cubicBezTo>
                    <a:pt x="421" y="287"/>
                    <a:pt x="420" y="285"/>
                    <a:pt x="420" y="284"/>
                  </a:cubicBezTo>
                  <a:cubicBezTo>
                    <a:pt x="418" y="279"/>
                    <a:pt x="417" y="275"/>
                    <a:pt x="416" y="271"/>
                  </a:cubicBezTo>
                  <a:cubicBezTo>
                    <a:pt x="414" y="262"/>
                    <a:pt x="413" y="254"/>
                    <a:pt x="413" y="245"/>
                  </a:cubicBezTo>
                  <a:cubicBezTo>
                    <a:pt x="413" y="244"/>
                    <a:pt x="412" y="244"/>
                    <a:pt x="412" y="245"/>
                  </a:cubicBezTo>
                  <a:cubicBezTo>
                    <a:pt x="411" y="254"/>
                    <a:pt x="413" y="263"/>
                    <a:pt x="414" y="271"/>
                  </a:cubicBezTo>
                  <a:cubicBezTo>
                    <a:pt x="415" y="278"/>
                    <a:pt x="417" y="285"/>
                    <a:pt x="419" y="292"/>
                  </a:cubicBezTo>
                  <a:cubicBezTo>
                    <a:pt x="417" y="287"/>
                    <a:pt x="414" y="282"/>
                    <a:pt x="410" y="277"/>
                  </a:cubicBezTo>
                  <a:cubicBezTo>
                    <a:pt x="410" y="277"/>
                    <a:pt x="410" y="276"/>
                    <a:pt x="410" y="276"/>
                  </a:cubicBezTo>
                  <a:cubicBezTo>
                    <a:pt x="410" y="276"/>
                    <a:pt x="410" y="275"/>
                    <a:pt x="410" y="274"/>
                  </a:cubicBezTo>
                  <a:cubicBezTo>
                    <a:pt x="410" y="274"/>
                    <a:pt x="410" y="273"/>
                    <a:pt x="409" y="273"/>
                  </a:cubicBezTo>
                  <a:cubicBezTo>
                    <a:pt x="409" y="273"/>
                    <a:pt x="409" y="273"/>
                    <a:pt x="409" y="273"/>
                  </a:cubicBezTo>
                  <a:cubicBezTo>
                    <a:pt x="408" y="273"/>
                    <a:pt x="408" y="274"/>
                    <a:pt x="408" y="274"/>
                  </a:cubicBezTo>
                  <a:cubicBezTo>
                    <a:pt x="407" y="272"/>
                    <a:pt x="406" y="270"/>
                    <a:pt x="405" y="268"/>
                  </a:cubicBezTo>
                  <a:cubicBezTo>
                    <a:pt x="401" y="262"/>
                    <a:pt x="397" y="255"/>
                    <a:pt x="393" y="249"/>
                  </a:cubicBezTo>
                  <a:cubicBezTo>
                    <a:pt x="389" y="244"/>
                    <a:pt x="384" y="239"/>
                    <a:pt x="379" y="234"/>
                  </a:cubicBezTo>
                  <a:cubicBezTo>
                    <a:pt x="377" y="232"/>
                    <a:pt x="375" y="229"/>
                    <a:pt x="373" y="227"/>
                  </a:cubicBezTo>
                  <a:cubicBezTo>
                    <a:pt x="372" y="221"/>
                    <a:pt x="373" y="215"/>
                    <a:pt x="373" y="210"/>
                  </a:cubicBezTo>
                  <a:close/>
                  <a:moveTo>
                    <a:pt x="343" y="137"/>
                  </a:moveTo>
                  <a:cubicBezTo>
                    <a:pt x="349" y="146"/>
                    <a:pt x="355" y="156"/>
                    <a:pt x="359" y="166"/>
                  </a:cubicBezTo>
                  <a:cubicBezTo>
                    <a:pt x="363" y="175"/>
                    <a:pt x="368" y="185"/>
                    <a:pt x="369" y="196"/>
                  </a:cubicBezTo>
                  <a:cubicBezTo>
                    <a:pt x="370" y="199"/>
                    <a:pt x="370" y="203"/>
                    <a:pt x="370" y="207"/>
                  </a:cubicBezTo>
                  <a:cubicBezTo>
                    <a:pt x="370" y="210"/>
                    <a:pt x="369" y="213"/>
                    <a:pt x="369" y="216"/>
                  </a:cubicBezTo>
                  <a:cubicBezTo>
                    <a:pt x="369" y="218"/>
                    <a:pt x="369" y="221"/>
                    <a:pt x="370" y="223"/>
                  </a:cubicBezTo>
                  <a:cubicBezTo>
                    <a:pt x="368" y="221"/>
                    <a:pt x="365" y="219"/>
                    <a:pt x="363" y="216"/>
                  </a:cubicBezTo>
                  <a:cubicBezTo>
                    <a:pt x="363" y="216"/>
                    <a:pt x="363" y="216"/>
                    <a:pt x="363" y="216"/>
                  </a:cubicBezTo>
                  <a:cubicBezTo>
                    <a:pt x="363" y="216"/>
                    <a:pt x="363" y="216"/>
                    <a:pt x="363" y="215"/>
                  </a:cubicBezTo>
                  <a:cubicBezTo>
                    <a:pt x="364" y="200"/>
                    <a:pt x="357" y="185"/>
                    <a:pt x="352" y="170"/>
                  </a:cubicBezTo>
                  <a:cubicBezTo>
                    <a:pt x="348" y="157"/>
                    <a:pt x="346" y="144"/>
                    <a:pt x="340" y="132"/>
                  </a:cubicBezTo>
                  <a:cubicBezTo>
                    <a:pt x="341" y="134"/>
                    <a:pt x="342" y="136"/>
                    <a:pt x="343" y="137"/>
                  </a:cubicBezTo>
                  <a:close/>
                  <a:moveTo>
                    <a:pt x="321" y="108"/>
                  </a:moveTo>
                  <a:cubicBezTo>
                    <a:pt x="322" y="110"/>
                    <a:pt x="325" y="112"/>
                    <a:pt x="326" y="114"/>
                  </a:cubicBezTo>
                  <a:cubicBezTo>
                    <a:pt x="326" y="115"/>
                    <a:pt x="326" y="116"/>
                    <a:pt x="326" y="116"/>
                  </a:cubicBezTo>
                  <a:cubicBezTo>
                    <a:pt x="328" y="118"/>
                    <a:pt x="329" y="119"/>
                    <a:pt x="330" y="121"/>
                  </a:cubicBezTo>
                  <a:cubicBezTo>
                    <a:pt x="330" y="121"/>
                    <a:pt x="330" y="121"/>
                    <a:pt x="330" y="121"/>
                  </a:cubicBezTo>
                  <a:cubicBezTo>
                    <a:pt x="331" y="124"/>
                    <a:pt x="331" y="127"/>
                    <a:pt x="334" y="129"/>
                  </a:cubicBezTo>
                  <a:cubicBezTo>
                    <a:pt x="334" y="130"/>
                    <a:pt x="335" y="130"/>
                    <a:pt x="336" y="129"/>
                  </a:cubicBezTo>
                  <a:cubicBezTo>
                    <a:pt x="343" y="143"/>
                    <a:pt x="344" y="158"/>
                    <a:pt x="349" y="172"/>
                  </a:cubicBezTo>
                  <a:cubicBezTo>
                    <a:pt x="354" y="186"/>
                    <a:pt x="360" y="200"/>
                    <a:pt x="361" y="215"/>
                  </a:cubicBezTo>
                  <a:cubicBezTo>
                    <a:pt x="356" y="211"/>
                    <a:pt x="351" y="208"/>
                    <a:pt x="345" y="205"/>
                  </a:cubicBezTo>
                  <a:cubicBezTo>
                    <a:pt x="339" y="201"/>
                    <a:pt x="333" y="198"/>
                    <a:pt x="327" y="195"/>
                  </a:cubicBezTo>
                  <a:cubicBezTo>
                    <a:pt x="328" y="184"/>
                    <a:pt x="322" y="174"/>
                    <a:pt x="317" y="164"/>
                  </a:cubicBezTo>
                  <a:cubicBezTo>
                    <a:pt x="314" y="157"/>
                    <a:pt x="311" y="150"/>
                    <a:pt x="310" y="143"/>
                  </a:cubicBezTo>
                  <a:cubicBezTo>
                    <a:pt x="308" y="135"/>
                    <a:pt x="308" y="129"/>
                    <a:pt x="309" y="121"/>
                  </a:cubicBezTo>
                  <a:cubicBezTo>
                    <a:pt x="309" y="121"/>
                    <a:pt x="308" y="121"/>
                    <a:pt x="308" y="121"/>
                  </a:cubicBezTo>
                  <a:cubicBezTo>
                    <a:pt x="305" y="126"/>
                    <a:pt x="306" y="132"/>
                    <a:pt x="307" y="137"/>
                  </a:cubicBezTo>
                  <a:cubicBezTo>
                    <a:pt x="308" y="145"/>
                    <a:pt x="310" y="152"/>
                    <a:pt x="313" y="159"/>
                  </a:cubicBezTo>
                  <a:cubicBezTo>
                    <a:pt x="318" y="171"/>
                    <a:pt x="324" y="182"/>
                    <a:pt x="325" y="194"/>
                  </a:cubicBezTo>
                  <a:cubicBezTo>
                    <a:pt x="319" y="191"/>
                    <a:pt x="312" y="188"/>
                    <a:pt x="305" y="187"/>
                  </a:cubicBezTo>
                  <a:cubicBezTo>
                    <a:pt x="304" y="187"/>
                    <a:pt x="304" y="186"/>
                    <a:pt x="303" y="186"/>
                  </a:cubicBezTo>
                  <a:cubicBezTo>
                    <a:pt x="303" y="186"/>
                    <a:pt x="303" y="185"/>
                    <a:pt x="303" y="185"/>
                  </a:cubicBezTo>
                  <a:cubicBezTo>
                    <a:pt x="300" y="180"/>
                    <a:pt x="301" y="175"/>
                    <a:pt x="300" y="170"/>
                  </a:cubicBezTo>
                  <a:cubicBezTo>
                    <a:pt x="300" y="164"/>
                    <a:pt x="300" y="158"/>
                    <a:pt x="300" y="153"/>
                  </a:cubicBezTo>
                  <a:cubicBezTo>
                    <a:pt x="300" y="142"/>
                    <a:pt x="302" y="133"/>
                    <a:pt x="306" y="123"/>
                  </a:cubicBezTo>
                  <a:cubicBezTo>
                    <a:pt x="308" y="118"/>
                    <a:pt x="309" y="113"/>
                    <a:pt x="312" y="108"/>
                  </a:cubicBezTo>
                  <a:cubicBezTo>
                    <a:pt x="312" y="108"/>
                    <a:pt x="312" y="108"/>
                    <a:pt x="312" y="107"/>
                  </a:cubicBezTo>
                  <a:cubicBezTo>
                    <a:pt x="312" y="107"/>
                    <a:pt x="312" y="107"/>
                    <a:pt x="312" y="107"/>
                  </a:cubicBezTo>
                  <a:cubicBezTo>
                    <a:pt x="313" y="106"/>
                    <a:pt x="314" y="105"/>
                    <a:pt x="314" y="104"/>
                  </a:cubicBezTo>
                  <a:cubicBezTo>
                    <a:pt x="315" y="103"/>
                    <a:pt x="320" y="107"/>
                    <a:pt x="321" y="108"/>
                  </a:cubicBezTo>
                  <a:close/>
                  <a:moveTo>
                    <a:pt x="297" y="173"/>
                  </a:moveTo>
                  <a:cubicBezTo>
                    <a:pt x="297" y="177"/>
                    <a:pt x="297" y="181"/>
                    <a:pt x="299" y="185"/>
                  </a:cubicBezTo>
                  <a:cubicBezTo>
                    <a:pt x="297" y="185"/>
                    <a:pt x="295" y="184"/>
                    <a:pt x="293" y="184"/>
                  </a:cubicBezTo>
                  <a:cubicBezTo>
                    <a:pt x="293" y="184"/>
                    <a:pt x="293" y="183"/>
                    <a:pt x="293" y="183"/>
                  </a:cubicBezTo>
                  <a:cubicBezTo>
                    <a:pt x="293" y="183"/>
                    <a:pt x="293" y="182"/>
                    <a:pt x="293" y="182"/>
                  </a:cubicBezTo>
                  <a:cubicBezTo>
                    <a:pt x="288" y="170"/>
                    <a:pt x="292" y="155"/>
                    <a:pt x="295" y="142"/>
                  </a:cubicBezTo>
                  <a:cubicBezTo>
                    <a:pt x="297" y="136"/>
                    <a:pt x="298" y="129"/>
                    <a:pt x="300" y="122"/>
                  </a:cubicBezTo>
                  <a:cubicBezTo>
                    <a:pt x="302" y="118"/>
                    <a:pt x="303" y="114"/>
                    <a:pt x="307" y="112"/>
                  </a:cubicBezTo>
                  <a:cubicBezTo>
                    <a:pt x="306" y="114"/>
                    <a:pt x="305" y="116"/>
                    <a:pt x="305" y="117"/>
                  </a:cubicBezTo>
                  <a:cubicBezTo>
                    <a:pt x="303" y="123"/>
                    <a:pt x="300" y="129"/>
                    <a:pt x="299" y="136"/>
                  </a:cubicBezTo>
                  <a:cubicBezTo>
                    <a:pt x="298" y="141"/>
                    <a:pt x="297" y="147"/>
                    <a:pt x="297" y="152"/>
                  </a:cubicBezTo>
                  <a:cubicBezTo>
                    <a:pt x="297" y="159"/>
                    <a:pt x="297" y="166"/>
                    <a:pt x="297" y="173"/>
                  </a:cubicBezTo>
                  <a:close/>
                  <a:moveTo>
                    <a:pt x="239" y="8"/>
                  </a:moveTo>
                  <a:cubicBezTo>
                    <a:pt x="238" y="6"/>
                    <a:pt x="245" y="10"/>
                    <a:pt x="246" y="10"/>
                  </a:cubicBezTo>
                  <a:cubicBezTo>
                    <a:pt x="249" y="12"/>
                    <a:pt x="252" y="14"/>
                    <a:pt x="256" y="16"/>
                  </a:cubicBezTo>
                  <a:cubicBezTo>
                    <a:pt x="264" y="22"/>
                    <a:pt x="272" y="30"/>
                    <a:pt x="279" y="38"/>
                  </a:cubicBezTo>
                  <a:cubicBezTo>
                    <a:pt x="288" y="49"/>
                    <a:pt x="296" y="60"/>
                    <a:pt x="302" y="73"/>
                  </a:cubicBezTo>
                  <a:cubicBezTo>
                    <a:pt x="305" y="80"/>
                    <a:pt x="309" y="86"/>
                    <a:pt x="311" y="93"/>
                  </a:cubicBezTo>
                  <a:cubicBezTo>
                    <a:pt x="312" y="96"/>
                    <a:pt x="313" y="99"/>
                    <a:pt x="315" y="102"/>
                  </a:cubicBezTo>
                  <a:cubicBezTo>
                    <a:pt x="312" y="102"/>
                    <a:pt x="310" y="104"/>
                    <a:pt x="309" y="107"/>
                  </a:cubicBezTo>
                  <a:cubicBezTo>
                    <a:pt x="306" y="108"/>
                    <a:pt x="304" y="110"/>
                    <a:pt x="302" y="112"/>
                  </a:cubicBezTo>
                  <a:cubicBezTo>
                    <a:pt x="302" y="108"/>
                    <a:pt x="300" y="104"/>
                    <a:pt x="299" y="101"/>
                  </a:cubicBezTo>
                  <a:cubicBezTo>
                    <a:pt x="298" y="99"/>
                    <a:pt x="297" y="97"/>
                    <a:pt x="297" y="96"/>
                  </a:cubicBezTo>
                  <a:cubicBezTo>
                    <a:pt x="297" y="96"/>
                    <a:pt x="297" y="96"/>
                    <a:pt x="297" y="95"/>
                  </a:cubicBezTo>
                  <a:cubicBezTo>
                    <a:pt x="298" y="93"/>
                    <a:pt x="297" y="90"/>
                    <a:pt x="297" y="88"/>
                  </a:cubicBezTo>
                  <a:cubicBezTo>
                    <a:pt x="297" y="85"/>
                    <a:pt x="297" y="82"/>
                    <a:pt x="298" y="79"/>
                  </a:cubicBezTo>
                  <a:cubicBezTo>
                    <a:pt x="298" y="79"/>
                    <a:pt x="297" y="79"/>
                    <a:pt x="297" y="79"/>
                  </a:cubicBezTo>
                  <a:cubicBezTo>
                    <a:pt x="296" y="82"/>
                    <a:pt x="296" y="85"/>
                    <a:pt x="296" y="88"/>
                  </a:cubicBezTo>
                  <a:cubicBezTo>
                    <a:pt x="296" y="89"/>
                    <a:pt x="295" y="91"/>
                    <a:pt x="295" y="93"/>
                  </a:cubicBezTo>
                  <a:cubicBezTo>
                    <a:pt x="294" y="91"/>
                    <a:pt x="293" y="89"/>
                    <a:pt x="292" y="87"/>
                  </a:cubicBezTo>
                  <a:cubicBezTo>
                    <a:pt x="293" y="86"/>
                    <a:pt x="293" y="83"/>
                    <a:pt x="293" y="82"/>
                  </a:cubicBezTo>
                  <a:cubicBezTo>
                    <a:pt x="293" y="80"/>
                    <a:pt x="293" y="77"/>
                    <a:pt x="293" y="75"/>
                  </a:cubicBezTo>
                  <a:cubicBezTo>
                    <a:pt x="293" y="74"/>
                    <a:pt x="292" y="74"/>
                    <a:pt x="292" y="75"/>
                  </a:cubicBezTo>
                  <a:cubicBezTo>
                    <a:pt x="291" y="77"/>
                    <a:pt x="291" y="80"/>
                    <a:pt x="291" y="82"/>
                  </a:cubicBezTo>
                  <a:cubicBezTo>
                    <a:pt x="291" y="83"/>
                    <a:pt x="291" y="84"/>
                    <a:pt x="291" y="84"/>
                  </a:cubicBezTo>
                  <a:cubicBezTo>
                    <a:pt x="290" y="83"/>
                    <a:pt x="289" y="82"/>
                    <a:pt x="289" y="81"/>
                  </a:cubicBezTo>
                  <a:cubicBezTo>
                    <a:pt x="289" y="80"/>
                    <a:pt x="288" y="78"/>
                    <a:pt x="288" y="77"/>
                  </a:cubicBezTo>
                  <a:cubicBezTo>
                    <a:pt x="288" y="75"/>
                    <a:pt x="288" y="74"/>
                    <a:pt x="288" y="72"/>
                  </a:cubicBezTo>
                  <a:cubicBezTo>
                    <a:pt x="288" y="71"/>
                    <a:pt x="287" y="71"/>
                    <a:pt x="287" y="72"/>
                  </a:cubicBezTo>
                  <a:cubicBezTo>
                    <a:pt x="287" y="74"/>
                    <a:pt x="287" y="76"/>
                    <a:pt x="287" y="78"/>
                  </a:cubicBezTo>
                  <a:cubicBezTo>
                    <a:pt x="287" y="78"/>
                    <a:pt x="287" y="78"/>
                    <a:pt x="287" y="78"/>
                  </a:cubicBezTo>
                  <a:cubicBezTo>
                    <a:pt x="287" y="78"/>
                    <a:pt x="286" y="77"/>
                    <a:pt x="286" y="76"/>
                  </a:cubicBezTo>
                  <a:cubicBezTo>
                    <a:pt x="285" y="76"/>
                    <a:pt x="284" y="75"/>
                    <a:pt x="284" y="73"/>
                  </a:cubicBezTo>
                  <a:cubicBezTo>
                    <a:pt x="284" y="71"/>
                    <a:pt x="284" y="69"/>
                    <a:pt x="284" y="67"/>
                  </a:cubicBezTo>
                  <a:cubicBezTo>
                    <a:pt x="284" y="64"/>
                    <a:pt x="284" y="62"/>
                    <a:pt x="284" y="59"/>
                  </a:cubicBezTo>
                  <a:cubicBezTo>
                    <a:pt x="284" y="58"/>
                    <a:pt x="284" y="58"/>
                    <a:pt x="284" y="59"/>
                  </a:cubicBezTo>
                  <a:cubicBezTo>
                    <a:pt x="283" y="61"/>
                    <a:pt x="283" y="64"/>
                    <a:pt x="283" y="67"/>
                  </a:cubicBezTo>
                  <a:cubicBezTo>
                    <a:pt x="283" y="68"/>
                    <a:pt x="282" y="70"/>
                    <a:pt x="282" y="71"/>
                  </a:cubicBezTo>
                  <a:cubicBezTo>
                    <a:pt x="281" y="69"/>
                    <a:pt x="279" y="67"/>
                    <a:pt x="277" y="65"/>
                  </a:cubicBezTo>
                  <a:cubicBezTo>
                    <a:pt x="278" y="63"/>
                    <a:pt x="278" y="62"/>
                    <a:pt x="278" y="60"/>
                  </a:cubicBezTo>
                  <a:cubicBezTo>
                    <a:pt x="278" y="58"/>
                    <a:pt x="278" y="56"/>
                    <a:pt x="278" y="55"/>
                  </a:cubicBezTo>
                  <a:cubicBezTo>
                    <a:pt x="278" y="54"/>
                    <a:pt x="277" y="53"/>
                    <a:pt x="277" y="54"/>
                  </a:cubicBezTo>
                  <a:cubicBezTo>
                    <a:pt x="277" y="57"/>
                    <a:pt x="276" y="61"/>
                    <a:pt x="276" y="64"/>
                  </a:cubicBezTo>
                  <a:cubicBezTo>
                    <a:pt x="275" y="63"/>
                    <a:pt x="274" y="61"/>
                    <a:pt x="273" y="60"/>
                  </a:cubicBezTo>
                  <a:cubicBezTo>
                    <a:pt x="273" y="59"/>
                    <a:pt x="273" y="58"/>
                    <a:pt x="273" y="56"/>
                  </a:cubicBezTo>
                  <a:cubicBezTo>
                    <a:pt x="273" y="55"/>
                    <a:pt x="273" y="53"/>
                    <a:pt x="273" y="51"/>
                  </a:cubicBezTo>
                  <a:cubicBezTo>
                    <a:pt x="273" y="50"/>
                    <a:pt x="272" y="50"/>
                    <a:pt x="272" y="51"/>
                  </a:cubicBezTo>
                  <a:cubicBezTo>
                    <a:pt x="272" y="53"/>
                    <a:pt x="272" y="55"/>
                    <a:pt x="272" y="56"/>
                  </a:cubicBezTo>
                  <a:cubicBezTo>
                    <a:pt x="272" y="57"/>
                    <a:pt x="271" y="58"/>
                    <a:pt x="271" y="59"/>
                  </a:cubicBezTo>
                  <a:cubicBezTo>
                    <a:pt x="270" y="58"/>
                    <a:pt x="269" y="57"/>
                    <a:pt x="268" y="56"/>
                  </a:cubicBezTo>
                  <a:cubicBezTo>
                    <a:pt x="268" y="56"/>
                    <a:pt x="268" y="56"/>
                    <a:pt x="268" y="56"/>
                  </a:cubicBezTo>
                  <a:cubicBezTo>
                    <a:pt x="270" y="55"/>
                    <a:pt x="270" y="52"/>
                    <a:pt x="270" y="50"/>
                  </a:cubicBezTo>
                  <a:cubicBezTo>
                    <a:pt x="271" y="48"/>
                    <a:pt x="271" y="46"/>
                    <a:pt x="271" y="44"/>
                  </a:cubicBezTo>
                  <a:cubicBezTo>
                    <a:pt x="271" y="43"/>
                    <a:pt x="270" y="43"/>
                    <a:pt x="270" y="44"/>
                  </a:cubicBezTo>
                  <a:cubicBezTo>
                    <a:pt x="269" y="46"/>
                    <a:pt x="269" y="48"/>
                    <a:pt x="269" y="50"/>
                  </a:cubicBezTo>
                  <a:cubicBezTo>
                    <a:pt x="268" y="52"/>
                    <a:pt x="267" y="54"/>
                    <a:pt x="267" y="56"/>
                  </a:cubicBezTo>
                  <a:cubicBezTo>
                    <a:pt x="267" y="56"/>
                    <a:pt x="267" y="56"/>
                    <a:pt x="267" y="56"/>
                  </a:cubicBezTo>
                  <a:cubicBezTo>
                    <a:pt x="266" y="55"/>
                    <a:pt x="264" y="54"/>
                    <a:pt x="262" y="54"/>
                  </a:cubicBezTo>
                  <a:cubicBezTo>
                    <a:pt x="263" y="52"/>
                    <a:pt x="264" y="49"/>
                    <a:pt x="264" y="47"/>
                  </a:cubicBezTo>
                  <a:cubicBezTo>
                    <a:pt x="265" y="45"/>
                    <a:pt x="265" y="43"/>
                    <a:pt x="265" y="40"/>
                  </a:cubicBezTo>
                  <a:cubicBezTo>
                    <a:pt x="265" y="40"/>
                    <a:pt x="263" y="40"/>
                    <a:pt x="263" y="40"/>
                  </a:cubicBezTo>
                  <a:cubicBezTo>
                    <a:pt x="264" y="43"/>
                    <a:pt x="263" y="45"/>
                    <a:pt x="262" y="47"/>
                  </a:cubicBezTo>
                  <a:cubicBezTo>
                    <a:pt x="262" y="49"/>
                    <a:pt x="261" y="51"/>
                    <a:pt x="261" y="53"/>
                  </a:cubicBezTo>
                  <a:cubicBezTo>
                    <a:pt x="261" y="53"/>
                    <a:pt x="261" y="54"/>
                    <a:pt x="261" y="54"/>
                  </a:cubicBezTo>
                  <a:cubicBezTo>
                    <a:pt x="260" y="54"/>
                    <a:pt x="259" y="54"/>
                    <a:pt x="257" y="54"/>
                  </a:cubicBezTo>
                  <a:cubicBezTo>
                    <a:pt x="257" y="54"/>
                    <a:pt x="257" y="53"/>
                    <a:pt x="257" y="53"/>
                  </a:cubicBezTo>
                  <a:cubicBezTo>
                    <a:pt x="257" y="53"/>
                    <a:pt x="257" y="53"/>
                    <a:pt x="257" y="53"/>
                  </a:cubicBezTo>
                  <a:cubicBezTo>
                    <a:pt x="257" y="51"/>
                    <a:pt x="258" y="49"/>
                    <a:pt x="258" y="48"/>
                  </a:cubicBezTo>
                  <a:cubicBezTo>
                    <a:pt x="258" y="47"/>
                    <a:pt x="258" y="47"/>
                    <a:pt x="257" y="47"/>
                  </a:cubicBezTo>
                  <a:cubicBezTo>
                    <a:pt x="257" y="49"/>
                    <a:pt x="256" y="50"/>
                    <a:pt x="256" y="51"/>
                  </a:cubicBezTo>
                  <a:cubicBezTo>
                    <a:pt x="255" y="49"/>
                    <a:pt x="255" y="48"/>
                    <a:pt x="254" y="46"/>
                  </a:cubicBezTo>
                  <a:cubicBezTo>
                    <a:pt x="254" y="46"/>
                    <a:pt x="254" y="46"/>
                    <a:pt x="254" y="46"/>
                  </a:cubicBezTo>
                  <a:cubicBezTo>
                    <a:pt x="255" y="44"/>
                    <a:pt x="255" y="40"/>
                    <a:pt x="256" y="38"/>
                  </a:cubicBezTo>
                  <a:cubicBezTo>
                    <a:pt x="256" y="35"/>
                    <a:pt x="256" y="32"/>
                    <a:pt x="256" y="28"/>
                  </a:cubicBezTo>
                  <a:cubicBezTo>
                    <a:pt x="256" y="28"/>
                    <a:pt x="255" y="28"/>
                    <a:pt x="255" y="28"/>
                  </a:cubicBezTo>
                  <a:cubicBezTo>
                    <a:pt x="255" y="32"/>
                    <a:pt x="254" y="35"/>
                    <a:pt x="254" y="38"/>
                  </a:cubicBezTo>
                  <a:cubicBezTo>
                    <a:pt x="253" y="40"/>
                    <a:pt x="253" y="42"/>
                    <a:pt x="253" y="43"/>
                  </a:cubicBezTo>
                  <a:cubicBezTo>
                    <a:pt x="248" y="32"/>
                    <a:pt x="243" y="20"/>
                    <a:pt x="238" y="9"/>
                  </a:cubicBezTo>
                  <a:cubicBezTo>
                    <a:pt x="238" y="9"/>
                    <a:pt x="239" y="8"/>
                    <a:pt x="239" y="8"/>
                  </a:cubicBezTo>
                  <a:close/>
                  <a:moveTo>
                    <a:pt x="235" y="9"/>
                  </a:moveTo>
                  <a:cubicBezTo>
                    <a:pt x="236" y="9"/>
                    <a:pt x="236" y="9"/>
                    <a:pt x="237" y="9"/>
                  </a:cubicBezTo>
                  <a:cubicBezTo>
                    <a:pt x="237" y="17"/>
                    <a:pt x="242" y="24"/>
                    <a:pt x="245" y="31"/>
                  </a:cubicBezTo>
                  <a:cubicBezTo>
                    <a:pt x="248" y="40"/>
                    <a:pt x="251" y="48"/>
                    <a:pt x="255" y="56"/>
                  </a:cubicBezTo>
                  <a:cubicBezTo>
                    <a:pt x="255" y="57"/>
                    <a:pt x="255" y="57"/>
                    <a:pt x="255" y="58"/>
                  </a:cubicBezTo>
                  <a:cubicBezTo>
                    <a:pt x="255" y="58"/>
                    <a:pt x="255" y="58"/>
                    <a:pt x="256" y="58"/>
                  </a:cubicBezTo>
                  <a:cubicBezTo>
                    <a:pt x="256" y="58"/>
                    <a:pt x="256" y="58"/>
                    <a:pt x="256" y="58"/>
                  </a:cubicBezTo>
                  <a:cubicBezTo>
                    <a:pt x="256" y="58"/>
                    <a:pt x="257" y="58"/>
                    <a:pt x="258" y="58"/>
                  </a:cubicBezTo>
                  <a:cubicBezTo>
                    <a:pt x="262" y="55"/>
                    <a:pt x="267" y="60"/>
                    <a:pt x="270" y="63"/>
                  </a:cubicBezTo>
                  <a:cubicBezTo>
                    <a:pt x="276" y="68"/>
                    <a:pt x="280" y="75"/>
                    <a:pt x="284" y="81"/>
                  </a:cubicBezTo>
                  <a:cubicBezTo>
                    <a:pt x="291" y="91"/>
                    <a:pt x="300" y="105"/>
                    <a:pt x="298" y="117"/>
                  </a:cubicBezTo>
                  <a:cubicBezTo>
                    <a:pt x="298" y="117"/>
                    <a:pt x="298" y="118"/>
                    <a:pt x="298" y="118"/>
                  </a:cubicBezTo>
                  <a:cubicBezTo>
                    <a:pt x="298" y="120"/>
                    <a:pt x="297" y="122"/>
                    <a:pt x="296" y="123"/>
                  </a:cubicBezTo>
                  <a:cubicBezTo>
                    <a:pt x="294" y="131"/>
                    <a:pt x="293" y="138"/>
                    <a:pt x="291" y="146"/>
                  </a:cubicBezTo>
                  <a:cubicBezTo>
                    <a:pt x="289" y="154"/>
                    <a:pt x="286" y="164"/>
                    <a:pt x="287" y="174"/>
                  </a:cubicBezTo>
                  <a:cubicBezTo>
                    <a:pt x="284" y="170"/>
                    <a:pt x="281" y="166"/>
                    <a:pt x="278" y="162"/>
                  </a:cubicBezTo>
                  <a:cubicBezTo>
                    <a:pt x="270" y="150"/>
                    <a:pt x="262" y="137"/>
                    <a:pt x="255" y="124"/>
                  </a:cubicBezTo>
                  <a:cubicBezTo>
                    <a:pt x="251" y="117"/>
                    <a:pt x="248" y="110"/>
                    <a:pt x="245" y="102"/>
                  </a:cubicBezTo>
                  <a:cubicBezTo>
                    <a:pt x="245" y="102"/>
                    <a:pt x="245" y="102"/>
                    <a:pt x="245" y="102"/>
                  </a:cubicBezTo>
                  <a:cubicBezTo>
                    <a:pt x="245" y="100"/>
                    <a:pt x="245" y="97"/>
                    <a:pt x="244" y="95"/>
                  </a:cubicBezTo>
                  <a:cubicBezTo>
                    <a:pt x="244" y="93"/>
                    <a:pt x="244" y="91"/>
                    <a:pt x="244" y="89"/>
                  </a:cubicBezTo>
                  <a:cubicBezTo>
                    <a:pt x="244" y="87"/>
                    <a:pt x="242" y="87"/>
                    <a:pt x="242" y="89"/>
                  </a:cubicBezTo>
                  <a:cubicBezTo>
                    <a:pt x="242" y="91"/>
                    <a:pt x="242" y="93"/>
                    <a:pt x="242" y="95"/>
                  </a:cubicBezTo>
                  <a:cubicBezTo>
                    <a:pt x="241" y="92"/>
                    <a:pt x="241" y="88"/>
                    <a:pt x="240" y="85"/>
                  </a:cubicBezTo>
                  <a:cubicBezTo>
                    <a:pt x="239" y="72"/>
                    <a:pt x="239" y="60"/>
                    <a:pt x="236" y="47"/>
                  </a:cubicBezTo>
                  <a:cubicBezTo>
                    <a:pt x="235" y="47"/>
                    <a:pt x="235" y="46"/>
                    <a:pt x="234" y="46"/>
                  </a:cubicBezTo>
                  <a:cubicBezTo>
                    <a:pt x="232" y="46"/>
                    <a:pt x="233" y="34"/>
                    <a:pt x="232" y="32"/>
                  </a:cubicBezTo>
                  <a:cubicBezTo>
                    <a:pt x="231" y="26"/>
                    <a:pt x="229" y="21"/>
                    <a:pt x="229" y="16"/>
                  </a:cubicBezTo>
                  <a:cubicBezTo>
                    <a:pt x="229" y="15"/>
                    <a:pt x="229" y="15"/>
                    <a:pt x="228" y="15"/>
                  </a:cubicBezTo>
                  <a:cubicBezTo>
                    <a:pt x="230" y="11"/>
                    <a:pt x="232" y="5"/>
                    <a:pt x="235" y="9"/>
                  </a:cubicBezTo>
                  <a:close/>
                  <a:moveTo>
                    <a:pt x="269" y="165"/>
                  </a:moveTo>
                  <a:cubicBezTo>
                    <a:pt x="262" y="157"/>
                    <a:pt x="255" y="149"/>
                    <a:pt x="250" y="140"/>
                  </a:cubicBezTo>
                  <a:cubicBezTo>
                    <a:pt x="240" y="123"/>
                    <a:pt x="233" y="106"/>
                    <a:pt x="228" y="87"/>
                  </a:cubicBezTo>
                  <a:cubicBezTo>
                    <a:pt x="223" y="68"/>
                    <a:pt x="220" y="49"/>
                    <a:pt x="224" y="29"/>
                  </a:cubicBezTo>
                  <a:cubicBezTo>
                    <a:pt x="225" y="27"/>
                    <a:pt x="225" y="25"/>
                    <a:pt x="226" y="23"/>
                  </a:cubicBezTo>
                  <a:cubicBezTo>
                    <a:pt x="226" y="28"/>
                    <a:pt x="229" y="32"/>
                    <a:pt x="229" y="37"/>
                  </a:cubicBezTo>
                  <a:cubicBezTo>
                    <a:pt x="229" y="41"/>
                    <a:pt x="227" y="48"/>
                    <a:pt x="232" y="50"/>
                  </a:cubicBezTo>
                  <a:cubicBezTo>
                    <a:pt x="235" y="61"/>
                    <a:pt x="234" y="74"/>
                    <a:pt x="236" y="86"/>
                  </a:cubicBezTo>
                  <a:cubicBezTo>
                    <a:pt x="238" y="98"/>
                    <a:pt x="243" y="110"/>
                    <a:pt x="249" y="121"/>
                  </a:cubicBezTo>
                  <a:cubicBezTo>
                    <a:pt x="255" y="134"/>
                    <a:pt x="263" y="146"/>
                    <a:pt x="271" y="158"/>
                  </a:cubicBezTo>
                  <a:cubicBezTo>
                    <a:pt x="274" y="163"/>
                    <a:pt x="277" y="168"/>
                    <a:pt x="281" y="172"/>
                  </a:cubicBezTo>
                  <a:cubicBezTo>
                    <a:pt x="282" y="174"/>
                    <a:pt x="285" y="176"/>
                    <a:pt x="288" y="178"/>
                  </a:cubicBezTo>
                  <a:cubicBezTo>
                    <a:pt x="288" y="179"/>
                    <a:pt x="288" y="181"/>
                    <a:pt x="289" y="182"/>
                  </a:cubicBezTo>
                  <a:cubicBezTo>
                    <a:pt x="281" y="178"/>
                    <a:pt x="275" y="171"/>
                    <a:pt x="269" y="165"/>
                  </a:cubicBezTo>
                  <a:close/>
                  <a:moveTo>
                    <a:pt x="275" y="184"/>
                  </a:moveTo>
                  <a:cubicBezTo>
                    <a:pt x="279" y="184"/>
                    <a:pt x="284" y="185"/>
                    <a:pt x="289" y="186"/>
                  </a:cubicBezTo>
                  <a:cubicBezTo>
                    <a:pt x="289" y="187"/>
                    <a:pt x="290" y="187"/>
                    <a:pt x="290" y="187"/>
                  </a:cubicBezTo>
                  <a:cubicBezTo>
                    <a:pt x="291" y="187"/>
                    <a:pt x="291" y="187"/>
                    <a:pt x="292" y="187"/>
                  </a:cubicBezTo>
                  <a:cubicBezTo>
                    <a:pt x="294" y="188"/>
                    <a:pt x="296" y="188"/>
                    <a:pt x="298" y="188"/>
                  </a:cubicBezTo>
                  <a:cubicBezTo>
                    <a:pt x="306" y="190"/>
                    <a:pt x="314" y="192"/>
                    <a:pt x="321" y="196"/>
                  </a:cubicBezTo>
                  <a:cubicBezTo>
                    <a:pt x="337" y="205"/>
                    <a:pt x="354" y="211"/>
                    <a:pt x="366" y="224"/>
                  </a:cubicBezTo>
                  <a:cubicBezTo>
                    <a:pt x="372" y="231"/>
                    <a:pt x="378" y="237"/>
                    <a:pt x="384" y="244"/>
                  </a:cubicBezTo>
                  <a:cubicBezTo>
                    <a:pt x="390" y="250"/>
                    <a:pt x="394" y="257"/>
                    <a:pt x="398" y="264"/>
                  </a:cubicBezTo>
                  <a:cubicBezTo>
                    <a:pt x="406" y="276"/>
                    <a:pt x="416" y="289"/>
                    <a:pt x="422" y="303"/>
                  </a:cubicBezTo>
                  <a:cubicBezTo>
                    <a:pt x="421" y="303"/>
                    <a:pt x="421" y="304"/>
                    <a:pt x="421" y="304"/>
                  </a:cubicBezTo>
                  <a:cubicBezTo>
                    <a:pt x="420" y="305"/>
                    <a:pt x="419" y="307"/>
                    <a:pt x="418" y="308"/>
                  </a:cubicBezTo>
                  <a:cubicBezTo>
                    <a:pt x="418" y="307"/>
                    <a:pt x="418" y="307"/>
                    <a:pt x="418" y="307"/>
                  </a:cubicBezTo>
                  <a:cubicBezTo>
                    <a:pt x="406" y="285"/>
                    <a:pt x="397" y="261"/>
                    <a:pt x="378" y="244"/>
                  </a:cubicBezTo>
                  <a:cubicBezTo>
                    <a:pt x="369" y="235"/>
                    <a:pt x="359" y="228"/>
                    <a:pt x="349" y="220"/>
                  </a:cubicBezTo>
                  <a:cubicBezTo>
                    <a:pt x="339" y="212"/>
                    <a:pt x="330" y="203"/>
                    <a:pt x="319" y="197"/>
                  </a:cubicBezTo>
                  <a:cubicBezTo>
                    <a:pt x="308" y="192"/>
                    <a:pt x="295" y="189"/>
                    <a:pt x="283" y="187"/>
                  </a:cubicBezTo>
                  <a:cubicBezTo>
                    <a:pt x="272" y="186"/>
                    <a:pt x="261" y="184"/>
                    <a:pt x="250" y="186"/>
                  </a:cubicBezTo>
                  <a:cubicBezTo>
                    <a:pt x="239" y="187"/>
                    <a:pt x="229" y="191"/>
                    <a:pt x="219" y="198"/>
                  </a:cubicBezTo>
                  <a:cubicBezTo>
                    <a:pt x="209" y="205"/>
                    <a:pt x="206" y="214"/>
                    <a:pt x="201" y="225"/>
                  </a:cubicBezTo>
                  <a:cubicBezTo>
                    <a:pt x="200" y="226"/>
                    <a:pt x="202" y="227"/>
                    <a:pt x="202" y="226"/>
                  </a:cubicBezTo>
                  <a:cubicBezTo>
                    <a:pt x="206" y="221"/>
                    <a:pt x="208" y="216"/>
                    <a:pt x="211" y="211"/>
                  </a:cubicBezTo>
                  <a:cubicBezTo>
                    <a:pt x="215" y="206"/>
                    <a:pt x="220" y="202"/>
                    <a:pt x="226" y="198"/>
                  </a:cubicBezTo>
                  <a:cubicBezTo>
                    <a:pt x="236" y="192"/>
                    <a:pt x="246" y="189"/>
                    <a:pt x="258" y="189"/>
                  </a:cubicBezTo>
                  <a:cubicBezTo>
                    <a:pt x="270" y="189"/>
                    <a:pt x="282" y="190"/>
                    <a:pt x="294" y="193"/>
                  </a:cubicBezTo>
                  <a:cubicBezTo>
                    <a:pt x="305" y="195"/>
                    <a:pt x="316" y="198"/>
                    <a:pt x="325" y="205"/>
                  </a:cubicBezTo>
                  <a:cubicBezTo>
                    <a:pt x="334" y="212"/>
                    <a:pt x="343" y="219"/>
                    <a:pt x="352" y="226"/>
                  </a:cubicBezTo>
                  <a:cubicBezTo>
                    <a:pt x="361" y="233"/>
                    <a:pt x="371" y="240"/>
                    <a:pt x="379" y="249"/>
                  </a:cubicBezTo>
                  <a:cubicBezTo>
                    <a:pt x="388" y="258"/>
                    <a:pt x="394" y="269"/>
                    <a:pt x="401" y="281"/>
                  </a:cubicBezTo>
                  <a:cubicBezTo>
                    <a:pt x="403" y="285"/>
                    <a:pt x="405" y="289"/>
                    <a:pt x="407" y="293"/>
                  </a:cubicBezTo>
                  <a:cubicBezTo>
                    <a:pt x="400" y="284"/>
                    <a:pt x="391" y="275"/>
                    <a:pt x="383" y="266"/>
                  </a:cubicBezTo>
                  <a:cubicBezTo>
                    <a:pt x="376" y="260"/>
                    <a:pt x="370" y="253"/>
                    <a:pt x="362" y="247"/>
                  </a:cubicBezTo>
                  <a:cubicBezTo>
                    <a:pt x="357" y="242"/>
                    <a:pt x="351" y="238"/>
                    <a:pt x="344" y="236"/>
                  </a:cubicBezTo>
                  <a:cubicBezTo>
                    <a:pt x="343" y="236"/>
                    <a:pt x="343" y="237"/>
                    <a:pt x="344" y="237"/>
                  </a:cubicBezTo>
                  <a:cubicBezTo>
                    <a:pt x="360" y="243"/>
                    <a:pt x="372" y="258"/>
                    <a:pt x="384" y="270"/>
                  </a:cubicBezTo>
                  <a:cubicBezTo>
                    <a:pt x="395" y="281"/>
                    <a:pt x="406" y="293"/>
                    <a:pt x="413" y="306"/>
                  </a:cubicBezTo>
                  <a:cubicBezTo>
                    <a:pt x="413" y="306"/>
                    <a:pt x="413" y="306"/>
                    <a:pt x="413" y="306"/>
                  </a:cubicBezTo>
                  <a:cubicBezTo>
                    <a:pt x="412" y="305"/>
                    <a:pt x="411" y="304"/>
                    <a:pt x="409" y="303"/>
                  </a:cubicBezTo>
                  <a:cubicBezTo>
                    <a:pt x="405" y="298"/>
                    <a:pt x="402" y="294"/>
                    <a:pt x="398" y="289"/>
                  </a:cubicBezTo>
                  <a:cubicBezTo>
                    <a:pt x="389" y="280"/>
                    <a:pt x="378" y="273"/>
                    <a:pt x="368" y="265"/>
                  </a:cubicBezTo>
                  <a:cubicBezTo>
                    <a:pt x="368" y="264"/>
                    <a:pt x="367" y="265"/>
                    <a:pt x="368" y="265"/>
                  </a:cubicBezTo>
                  <a:cubicBezTo>
                    <a:pt x="377" y="274"/>
                    <a:pt x="388" y="281"/>
                    <a:pt x="396" y="291"/>
                  </a:cubicBezTo>
                  <a:cubicBezTo>
                    <a:pt x="400" y="295"/>
                    <a:pt x="404" y="300"/>
                    <a:pt x="408" y="304"/>
                  </a:cubicBezTo>
                  <a:cubicBezTo>
                    <a:pt x="408" y="305"/>
                    <a:pt x="408" y="305"/>
                    <a:pt x="409" y="306"/>
                  </a:cubicBezTo>
                  <a:cubicBezTo>
                    <a:pt x="404" y="302"/>
                    <a:pt x="398" y="299"/>
                    <a:pt x="393" y="295"/>
                  </a:cubicBezTo>
                  <a:cubicBezTo>
                    <a:pt x="388" y="290"/>
                    <a:pt x="383" y="285"/>
                    <a:pt x="376" y="282"/>
                  </a:cubicBezTo>
                  <a:cubicBezTo>
                    <a:pt x="376" y="282"/>
                    <a:pt x="376" y="282"/>
                    <a:pt x="376" y="283"/>
                  </a:cubicBezTo>
                  <a:cubicBezTo>
                    <a:pt x="388" y="292"/>
                    <a:pt x="401" y="301"/>
                    <a:pt x="412" y="311"/>
                  </a:cubicBezTo>
                  <a:cubicBezTo>
                    <a:pt x="412" y="311"/>
                    <a:pt x="412" y="311"/>
                    <a:pt x="412" y="311"/>
                  </a:cubicBezTo>
                  <a:cubicBezTo>
                    <a:pt x="399" y="301"/>
                    <a:pt x="384" y="291"/>
                    <a:pt x="368" y="285"/>
                  </a:cubicBezTo>
                  <a:cubicBezTo>
                    <a:pt x="359" y="282"/>
                    <a:pt x="349" y="280"/>
                    <a:pt x="341" y="276"/>
                  </a:cubicBezTo>
                  <a:cubicBezTo>
                    <a:pt x="334" y="272"/>
                    <a:pt x="327" y="268"/>
                    <a:pt x="319" y="266"/>
                  </a:cubicBezTo>
                  <a:cubicBezTo>
                    <a:pt x="319" y="266"/>
                    <a:pt x="319" y="266"/>
                    <a:pt x="319" y="266"/>
                  </a:cubicBezTo>
                  <a:cubicBezTo>
                    <a:pt x="321" y="269"/>
                    <a:pt x="324" y="270"/>
                    <a:pt x="328" y="271"/>
                  </a:cubicBezTo>
                  <a:cubicBezTo>
                    <a:pt x="332" y="273"/>
                    <a:pt x="337" y="276"/>
                    <a:pt x="341" y="278"/>
                  </a:cubicBezTo>
                  <a:cubicBezTo>
                    <a:pt x="349" y="281"/>
                    <a:pt x="357" y="284"/>
                    <a:pt x="364" y="286"/>
                  </a:cubicBezTo>
                  <a:cubicBezTo>
                    <a:pt x="373" y="290"/>
                    <a:pt x="383" y="293"/>
                    <a:pt x="391" y="299"/>
                  </a:cubicBezTo>
                  <a:cubicBezTo>
                    <a:pt x="397" y="304"/>
                    <a:pt x="403" y="308"/>
                    <a:pt x="409" y="313"/>
                  </a:cubicBezTo>
                  <a:cubicBezTo>
                    <a:pt x="409" y="313"/>
                    <a:pt x="408" y="313"/>
                    <a:pt x="408" y="312"/>
                  </a:cubicBezTo>
                  <a:cubicBezTo>
                    <a:pt x="407" y="312"/>
                    <a:pt x="407" y="311"/>
                    <a:pt x="406" y="311"/>
                  </a:cubicBezTo>
                  <a:cubicBezTo>
                    <a:pt x="405" y="310"/>
                    <a:pt x="404" y="310"/>
                    <a:pt x="404" y="309"/>
                  </a:cubicBezTo>
                  <a:cubicBezTo>
                    <a:pt x="403" y="308"/>
                    <a:pt x="402" y="307"/>
                    <a:pt x="400" y="307"/>
                  </a:cubicBezTo>
                  <a:cubicBezTo>
                    <a:pt x="396" y="304"/>
                    <a:pt x="392" y="301"/>
                    <a:pt x="388" y="299"/>
                  </a:cubicBezTo>
                  <a:cubicBezTo>
                    <a:pt x="379" y="294"/>
                    <a:pt x="369" y="292"/>
                    <a:pt x="360" y="288"/>
                  </a:cubicBezTo>
                  <a:cubicBezTo>
                    <a:pt x="350" y="284"/>
                    <a:pt x="340" y="281"/>
                    <a:pt x="331" y="277"/>
                  </a:cubicBezTo>
                  <a:cubicBezTo>
                    <a:pt x="321" y="273"/>
                    <a:pt x="311" y="271"/>
                    <a:pt x="302" y="265"/>
                  </a:cubicBezTo>
                  <a:cubicBezTo>
                    <a:pt x="302" y="265"/>
                    <a:pt x="301" y="266"/>
                    <a:pt x="302" y="266"/>
                  </a:cubicBezTo>
                  <a:cubicBezTo>
                    <a:pt x="308" y="273"/>
                    <a:pt x="318" y="274"/>
                    <a:pt x="327" y="277"/>
                  </a:cubicBezTo>
                  <a:cubicBezTo>
                    <a:pt x="337" y="281"/>
                    <a:pt x="347" y="285"/>
                    <a:pt x="358" y="289"/>
                  </a:cubicBezTo>
                  <a:cubicBezTo>
                    <a:pt x="368" y="294"/>
                    <a:pt x="379" y="295"/>
                    <a:pt x="389" y="301"/>
                  </a:cubicBezTo>
                  <a:cubicBezTo>
                    <a:pt x="391" y="302"/>
                    <a:pt x="394" y="303"/>
                    <a:pt x="396" y="305"/>
                  </a:cubicBezTo>
                  <a:cubicBezTo>
                    <a:pt x="391" y="303"/>
                    <a:pt x="385" y="301"/>
                    <a:pt x="380" y="299"/>
                  </a:cubicBezTo>
                  <a:cubicBezTo>
                    <a:pt x="372" y="296"/>
                    <a:pt x="365" y="293"/>
                    <a:pt x="358" y="291"/>
                  </a:cubicBezTo>
                  <a:cubicBezTo>
                    <a:pt x="351" y="289"/>
                    <a:pt x="344" y="287"/>
                    <a:pt x="338" y="285"/>
                  </a:cubicBezTo>
                  <a:cubicBezTo>
                    <a:pt x="323" y="281"/>
                    <a:pt x="310" y="276"/>
                    <a:pt x="295" y="273"/>
                  </a:cubicBezTo>
                  <a:cubicBezTo>
                    <a:pt x="282" y="270"/>
                    <a:pt x="268" y="268"/>
                    <a:pt x="254" y="266"/>
                  </a:cubicBezTo>
                  <a:cubicBezTo>
                    <a:pt x="253" y="266"/>
                    <a:pt x="252" y="267"/>
                    <a:pt x="253" y="268"/>
                  </a:cubicBezTo>
                  <a:cubicBezTo>
                    <a:pt x="258" y="270"/>
                    <a:pt x="264" y="270"/>
                    <a:pt x="269" y="271"/>
                  </a:cubicBezTo>
                  <a:cubicBezTo>
                    <a:pt x="277" y="271"/>
                    <a:pt x="285" y="273"/>
                    <a:pt x="293" y="274"/>
                  </a:cubicBezTo>
                  <a:cubicBezTo>
                    <a:pt x="307" y="278"/>
                    <a:pt x="321" y="281"/>
                    <a:pt x="335" y="285"/>
                  </a:cubicBezTo>
                  <a:cubicBezTo>
                    <a:pt x="351" y="290"/>
                    <a:pt x="366" y="296"/>
                    <a:pt x="381" y="301"/>
                  </a:cubicBezTo>
                  <a:cubicBezTo>
                    <a:pt x="388" y="304"/>
                    <a:pt x="395" y="307"/>
                    <a:pt x="402" y="311"/>
                  </a:cubicBezTo>
                  <a:cubicBezTo>
                    <a:pt x="402" y="311"/>
                    <a:pt x="403" y="311"/>
                    <a:pt x="403" y="312"/>
                  </a:cubicBezTo>
                  <a:cubicBezTo>
                    <a:pt x="398" y="309"/>
                    <a:pt x="392" y="308"/>
                    <a:pt x="388" y="307"/>
                  </a:cubicBezTo>
                  <a:cubicBezTo>
                    <a:pt x="383" y="305"/>
                    <a:pt x="379" y="302"/>
                    <a:pt x="374" y="301"/>
                  </a:cubicBezTo>
                  <a:cubicBezTo>
                    <a:pt x="370" y="300"/>
                    <a:pt x="365" y="299"/>
                    <a:pt x="361" y="298"/>
                  </a:cubicBezTo>
                  <a:cubicBezTo>
                    <a:pt x="361" y="298"/>
                    <a:pt x="360" y="299"/>
                    <a:pt x="361" y="299"/>
                  </a:cubicBezTo>
                  <a:cubicBezTo>
                    <a:pt x="365" y="301"/>
                    <a:pt x="369" y="302"/>
                    <a:pt x="374" y="303"/>
                  </a:cubicBezTo>
                  <a:cubicBezTo>
                    <a:pt x="375" y="303"/>
                    <a:pt x="377" y="304"/>
                    <a:pt x="378" y="304"/>
                  </a:cubicBezTo>
                  <a:cubicBezTo>
                    <a:pt x="377" y="304"/>
                    <a:pt x="376" y="304"/>
                    <a:pt x="375" y="304"/>
                  </a:cubicBezTo>
                  <a:cubicBezTo>
                    <a:pt x="374" y="304"/>
                    <a:pt x="374" y="304"/>
                    <a:pt x="374" y="304"/>
                  </a:cubicBezTo>
                  <a:cubicBezTo>
                    <a:pt x="378" y="306"/>
                    <a:pt x="383" y="306"/>
                    <a:pt x="386" y="309"/>
                  </a:cubicBezTo>
                  <a:cubicBezTo>
                    <a:pt x="386" y="309"/>
                    <a:pt x="386" y="309"/>
                    <a:pt x="386" y="309"/>
                  </a:cubicBezTo>
                  <a:cubicBezTo>
                    <a:pt x="385" y="308"/>
                    <a:pt x="384" y="307"/>
                    <a:pt x="384" y="307"/>
                  </a:cubicBezTo>
                  <a:cubicBezTo>
                    <a:pt x="384" y="307"/>
                    <a:pt x="385" y="307"/>
                    <a:pt x="386" y="307"/>
                  </a:cubicBezTo>
                  <a:cubicBezTo>
                    <a:pt x="390" y="309"/>
                    <a:pt x="394" y="310"/>
                    <a:pt x="398" y="312"/>
                  </a:cubicBezTo>
                  <a:cubicBezTo>
                    <a:pt x="400" y="313"/>
                    <a:pt x="401" y="313"/>
                    <a:pt x="403" y="314"/>
                  </a:cubicBezTo>
                  <a:cubicBezTo>
                    <a:pt x="392" y="310"/>
                    <a:pt x="374" y="308"/>
                    <a:pt x="371" y="308"/>
                  </a:cubicBezTo>
                  <a:cubicBezTo>
                    <a:pt x="361" y="306"/>
                    <a:pt x="351" y="305"/>
                    <a:pt x="340" y="305"/>
                  </a:cubicBezTo>
                  <a:cubicBezTo>
                    <a:pt x="328" y="306"/>
                    <a:pt x="314" y="307"/>
                    <a:pt x="302" y="312"/>
                  </a:cubicBezTo>
                  <a:cubicBezTo>
                    <a:pt x="298" y="313"/>
                    <a:pt x="293" y="316"/>
                    <a:pt x="289" y="318"/>
                  </a:cubicBezTo>
                  <a:cubicBezTo>
                    <a:pt x="282" y="322"/>
                    <a:pt x="275" y="326"/>
                    <a:pt x="269" y="331"/>
                  </a:cubicBezTo>
                  <a:cubicBezTo>
                    <a:pt x="265" y="334"/>
                    <a:pt x="262" y="338"/>
                    <a:pt x="259" y="341"/>
                  </a:cubicBezTo>
                  <a:cubicBezTo>
                    <a:pt x="258" y="341"/>
                    <a:pt x="258" y="341"/>
                    <a:pt x="258" y="341"/>
                  </a:cubicBezTo>
                  <a:cubicBezTo>
                    <a:pt x="252" y="344"/>
                    <a:pt x="242" y="339"/>
                    <a:pt x="237" y="337"/>
                  </a:cubicBezTo>
                  <a:cubicBezTo>
                    <a:pt x="229" y="333"/>
                    <a:pt x="221" y="329"/>
                    <a:pt x="215" y="323"/>
                  </a:cubicBezTo>
                  <a:cubicBezTo>
                    <a:pt x="205" y="313"/>
                    <a:pt x="194" y="302"/>
                    <a:pt x="188" y="289"/>
                  </a:cubicBezTo>
                  <a:cubicBezTo>
                    <a:pt x="185" y="283"/>
                    <a:pt x="181" y="273"/>
                    <a:pt x="183" y="266"/>
                  </a:cubicBezTo>
                  <a:cubicBezTo>
                    <a:pt x="185" y="263"/>
                    <a:pt x="187" y="260"/>
                    <a:pt x="189" y="257"/>
                  </a:cubicBezTo>
                  <a:cubicBezTo>
                    <a:pt x="189" y="256"/>
                    <a:pt x="190" y="255"/>
                    <a:pt x="190" y="254"/>
                  </a:cubicBezTo>
                  <a:cubicBezTo>
                    <a:pt x="196" y="251"/>
                    <a:pt x="199" y="241"/>
                    <a:pt x="199" y="234"/>
                  </a:cubicBezTo>
                  <a:cubicBezTo>
                    <a:pt x="200" y="228"/>
                    <a:pt x="197" y="220"/>
                    <a:pt x="198" y="213"/>
                  </a:cubicBezTo>
                  <a:cubicBezTo>
                    <a:pt x="198" y="213"/>
                    <a:pt x="198" y="212"/>
                    <a:pt x="199" y="212"/>
                  </a:cubicBezTo>
                  <a:cubicBezTo>
                    <a:pt x="205" y="199"/>
                    <a:pt x="219" y="191"/>
                    <a:pt x="232" y="187"/>
                  </a:cubicBezTo>
                  <a:cubicBezTo>
                    <a:pt x="246" y="182"/>
                    <a:pt x="260" y="182"/>
                    <a:pt x="275" y="184"/>
                  </a:cubicBezTo>
                  <a:close/>
                  <a:moveTo>
                    <a:pt x="155" y="52"/>
                  </a:moveTo>
                  <a:cubicBezTo>
                    <a:pt x="155" y="52"/>
                    <a:pt x="155" y="52"/>
                    <a:pt x="155" y="52"/>
                  </a:cubicBezTo>
                  <a:cubicBezTo>
                    <a:pt x="155" y="52"/>
                    <a:pt x="155" y="52"/>
                    <a:pt x="156" y="53"/>
                  </a:cubicBezTo>
                  <a:cubicBezTo>
                    <a:pt x="157" y="53"/>
                    <a:pt x="157" y="53"/>
                    <a:pt x="158" y="52"/>
                  </a:cubicBezTo>
                  <a:cubicBezTo>
                    <a:pt x="165" y="43"/>
                    <a:pt x="176" y="58"/>
                    <a:pt x="181" y="63"/>
                  </a:cubicBezTo>
                  <a:cubicBezTo>
                    <a:pt x="182" y="64"/>
                    <a:pt x="184" y="66"/>
                    <a:pt x="186" y="67"/>
                  </a:cubicBezTo>
                  <a:cubicBezTo>
                    <a:pt x="188" y="70"/>
                    <a:pt x="190" y="74"/>
                    <a:pt x="192" y="78"/>
                  </a:cubicBezTo>
                  <a:cubicBezTo>
                    <a:pt x="193" y="79"/>
                    <a:pt x="194" y="80"/>
                    <a:pt x="195" y="80"/>
                  </a:cubicBezTo>
                  <a:cubicBezTo>
                    <a:pt x="195" y="80"/>
                    <a:pt x="194" y="81"/>
                    <a:pt x="194" y="81"/>
                  </a:cubicBezTo>
                  <a:cubicBezTo>
                    <a:pt x="194" y="84"/>
                    <a:pt x="196" y="88"/>
                    <a:pt x="196" y="91"/>
                  </a:cubicBezTo>
                  <a:cubicBezTo>
                    <a:pt x="197" y="95"/>
                    <a:pt x="197" y="99"/>
                    <a:pt x="200" y="101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01" y="98"/>
                    <a:pt x="199" y="94"/>
                    <a:pt x="199" y="91"/>
                  </a:cubicBezTo>
                  <a:cubicBezTo>
                    <a:pt x="198" y="88"/>
                    <a:pt x="198" y="85"/>
                    <a:pt x="197" y="83"/>
                  </a:cubicBezTo>
                  <a:cubicBezTo>
                    <a:pt x="201" y="87"/>
                    <a:pt x="205" y="91"/>
                    <a:pt x="208" y="96"/>
                  </a:cubicBezTo>
                  <a:cubicBezTo>
                    <a:pt x="212" y="103"/>
                    <a:pt x="215" y="110"/>
                    <a:pt x="220" y="117"/>
                  </a:cubicBezTo>
                  <a:cubicBezTo>
                    <a:pt x="225" y="123"/>
                    <a:pt x="230" y="130"/>
                    <a:pt x="233" y="139"/>
                  </a:cubicBezTo>
                  <a:cubicBezTo>
                    <a:pt x="235" y="146"/>
                    <a:pt x="237" y="153"/>
                    <a:pt x="238" y="161"/>
                  </a:cubicBezTo>
                  <a:cubicBezTo>
                    <a:pt x="239" y="165"/>
                    <a:pt x="239" y="168"/>
                    <a:pt x="240" y="172"/>
                  </a:cubicBezTo>
                  <a:cubicBezTo>
                    <a:pt x="240" y="175"/>
                    <a:pt x="240" y="178"/>
                    <a:pt x="241" y="180"/>
                  </a:cubicBezTo>
                  <a:cubicBezTo>
                    <a:pt x="238" y="181"/>
                    <a:pt x="235" y="182"/>
                    <a:pt x="232" y="183"/>
                  </a:cubicBezTo>
                  <a:cubicBezTo>
                    <a:pt x="233" y="179"/>
                    <a:pt x="234" y="174"/>
                    <a:pt x="235" y="170"/>
                  </a:cubicBezTo>
                  <a:cubicBezTo>
                    <a:pt x="236" y="168"/>
                    <a:pt x="238" y="163"/>
                    <a:pt x="237" y="161"/>
                  </a:cubicBezTo>
                  <a:cubicBezTo>
                    <a:pt x="236" y="160"/>
                    <a:pt x="234" y="166"/>
                    <a:pt x="234" y="166"/>
                  </a:cubicBezTo>
                  <a:cubicBezTo>
                    <a:pt x="232" y="172"/>
                    <a:pt x="231" y="177"/>
                    <a:pt x="229" y="183"/>
                  </a:cubicBezTo>
                  <a:cubicBezTo>
                    <a:pt x="229" y="183"/>
                    <a:pt x="229" y="183"/>
                    <a:pt x="229" y="184"/>
                  </a:cubicBezTo>
                  <a:cubicBezTo>
                    <a:pt x="228" y="184"/>
                    <a:pt x="227" y="185"/>
                    <a:pt x="225" y="185"/>
                  </a:cubicBezTo>
                  <a:cubicBezTo>
                    <a:pt x="225" y="185"/>
                    <a:pt x="225" y="185"/>
                    <a:pt x="225" y="185"/>
                  </a:cubicBezTo>
                  <a:cubicBezTo>
                    <a:pt x="226" y="184"/>
                    <a:pt x="227" y="183"/>
                    <a:pt x="227" y="181"/>
                  </a:cubicBezTo>
                  <a:cubicBezTo>
                    <a:pt x="232" y="170"/>
                    <a:pt x="234" y="159"/>
                    <a:pt x="234" y="147"/>
                  </a:cubicBezTo>
                  <a:cubicBezTo>
                    <a:pt x="234" y="147"/>
                    <a:pt x="233" y="146"/>
                    <a:pt x="233" y="147"/>
                  </a:cubicBezTo>
                  <a:cubicBezTo>
                    <a:pt x="232" y="155"/>
                    <a:pt x="232" y="164"/>
                    <a:pt x="229" y="171"/>
                  </a:cubicBezTo>
                  <a:cubicBezTo>
                    <a:pt x="227" y="174"/>
                    <a:pt x="225" y="178"/>
                    <a:pt x="224" y="182"/>
                  </a:cubicBezTo>
                  <a:cubicBezTo>
                    <a:pt x="224" y="183"/>
                    <a:pt x="223" y="183"/>
                    <a:pt x="223" y="184"/>
                  </a:cubicBezTo>
                  <a:cubicBezTo>
                    <a:pt x="222" y="185"/>
                    <a:pt x="223" y="186"/>
                    <a:pt x="224" y="186"/>
                  </a:cubicBezTo>
                  <a:cubicBezTo>
                    <a:pt x="223" y="187"/>
                    <a:pt x="221" y="187"/>
                    <a:pt x="220" y="188"/>
                  </a:cubicBezTo>
                  <a:cubicBezTo>
                    <a:pt x="224" y="182"/>
                    <a:pt x="226" y="175"/>
                    <a:pt x="228" y="168"/>
                  </a:cubicBezTo>
                  <a:cubicBezTo>
                    <a:pt x="229" y="159"/>
                    <a:pt x="233" y="149"/>
                    <a:pt x="232" y="140"/>
                  </a:cubicBezTo>
                  <a:cubicBezTo>
                    <a:pt x="232" y="139"/>
                    <a:pt x="231" y="139"/>
                    <a:pt x="231" y="139"/>
                  </a:cubicBezTo>
                  <a:cubicBezTo>
                    <a:pt x="230" y="145"/>
                    <a:pt x="229" y="150"/>
                    <a:pt x="228" y="155"/>
                  </a:cubicBezTo>
                  <a:cubicBezTo>
                    <a:pt x="227" y="159"/>
                    <a:pt x="226" y="163"/>
                    <a:pt x="225" y="167"/>
                  </a:cubicBezTo>
                  <a:cubicBezTo>
                    <a:pt x="224" y="173"/>
                    <a:pt x="222" y="179"/>
                    <a:pt x="219" y="184"/>
                  </a:cubicBezTo>
                  <a:cubicBezTo>
                    <a:pt x="220" y="181"/>
                    <a:pt x="220" y="178"/>
                    <a:pt x="221" y="175"/>
                  </a:cubicBezTo>
                  <a:cubicBezTo>
                    <a:pt x="222" y="169"/>
                    <a:pt x="224" y="164"/>
                    <a:pt x="226" y="159"/>
                  </a:cubicBezTo>
                  <a:cubicBezTo>
                    <a:pt x="227" y="151"/>
                    <a:pt x="232" y="140"/>
                    <a:pt x="228" y="133"/>
                  </a:cubicBezTo>
                  <a:cubicBezTo>
                    <a:pt x="228" y="133"/>
                    <a:pt x="228" y="133"/>
                    <a:pt x="228" y="133"/>
                  </a:cubicBezTo>
                  <a:cubicBezTo>
                    <a:pt x="227" y="138"/>
                    <a:pt x="227" y="142"/>
                    <a:pt x="226" y="147"/>
                  </a:cubicBezTo>
                  <a:cubicBezTo>
                    <a:pt x="226" y="152"/>
                    <a:pt x="224" y="157"/>
                    <a:pt x="222" y="162"/>
                  </a:cubicBezTo>
                  <a:cubicBezTo>
                    <a:pt x="221" y="166"/>
                    <a:pt x="219" y="171"/>
                    <a:pt x="218" y="176"/>
                  </a:cubicBezTo>
                  <a:cubicBezTo>
                    <a:pt x="217" y="180"/>
                    <a:pt x="217" y="185"/>
                    <a:pt x="216" y="190"/>
                  </a:cubicBezTo>
                  <a:cubicBezTo>
                    <a:pt x="216" y="190"/>
                    <a:pt x="216" y="190"/>
                    <a:pt x="216" y="190"/>
                  </a:cubicBezTo>
                  <a:cubicBezTo>
                    <a:pt x="216" y="190"/>
                    <a:pt x="216" y="190"/>
                    <a:pt x="215" y="190"/>
                  </a:cubicBezTo>
                  <a:cubicBezTo>
                    <a:pt x="216" y="185"/>
                    <a:pt x="217" y="180"/>
                    <a:pt x="217" y="175"/>
                  </a:cubicBezTo>
                  <a:cubicBezTo>
                    <a:pt x="219" y="171"/>
                    <a:pt x="218" y="166"/>
                    <a:pt x="220" y="161"/>
                  </a:cubicBezTo>
                  <a:cubicBezTo>
                    <a:pt x="221" y="156"/>
                    <a:pt x="223" y="151"/>
                    <a:pt x="225" y="146"/>
                  </a:cubicBezTo>
                  <a:cubicBezTo>
                    <a:pt x="225" y="144"/>
                    <a:pt x="224" y="144"/>
                    <a:pt x="223" y="145"/>
                  </a:cubicBezTo>
                  <a:cubicBezTo>
                    <a:pt x="222" y="150"/>
                    <a:pt x="220" y="154"/>
                    <a:pt x="218" y="158"/>
                  </a:cubicBezTo>
                  <a:cubicBezTo>
                    <a:pt x="218" y="158"/>
                    <a:pt x="218" y="158"/>
                    <a:pt x="218" y="158"/>
                  </a:cubicBezTo>
                  <a:cubicBezTo>
                    <a:pt x="220" y="153"/>
                    <a:pt x="222" y="148"/>
                    <a:pt x="222" y="143"/>
                  </a:cubicBezTo>
                  <a:cubicBezTo>
                    <a:pt x="222" y="138"/>
                    <a:pt x="222" y="133"/>
                    <a:pt x="223" y="128"/>
                  </a:cubicBezTo>
                  <a:cubicBezTo>
                    <a:pt x="223" y="127"/>
                    <a:pt x="223" y="127"/>
                    <a:pt x="223" y="127"/>
                  </a:cubicBezTo>
                  <a:cubicBezTo>
                    <a:pt x="220" y="130"/>
                    <a:pt x="220" y="135"/>
                    <a:pt x="220" y="139"/>
                  </a:cubicBezTo>
                  <a:cubicBezTo>
                    <a:pt x="220" y="146"/>
                    <a:pt x="218" y="152"/>
                    <a:pt x="217" y="159"/>
                  </a:cubicBezTo>
                  <a:cubicBezTo>
                    <a:pt x="216" y="159"/>
                    <a:pt x="216" y="159"/>
                    <a:pt x="216" y="159"/>
                  </a:cubicBezTo>
                  <a:cubicBezTo>
                    <a:pt x="216" y="160"/>
                    <a:pt x="216" y="160"/>
                    <a:pt x="216" y="160"/>
                  </a:cubicBezTo>
                  <a:cubicBezTo>
                    <a:pt x="216" y="159"/>
                    <a:pt x="216" y="157"/>
                    <a:pt x="215" y="156"/>
                  </a:cubicBezTo>
                  <a:cubicBezTo>
                    <a:pt x="216" y="156"/>
                    <a:pt x="216" y="156"/>
                    <a:pt x="216" y="156"/>
                  </a:cubicBezTo>
                  <a:cubicBezTo>
                    <a:pt x="216" y="147"/>
                    <a:pt x="215" y="139"/>
                    <a:pt x="218" y="131"/>
                  </a:cubicBezTo>
                  <a:cubicBezTo>
                    <a:pt x="218" y="130"/>
                    <a:pt x="217" y="130"/>
                    <a:pt x="217" y="130"/>
                  </a:cubicBezTo>
                  <a:cubicBezTo>
                    <a:pt x="216" y="135"/>
                    <a:pt x="214" y="139"/>
                    <a:pt x="214" y="144"/>
                  </a:cubicBezTo>
                  <a:cubicBezTo>
                    <a:pt x="213" y="145"/>
                    <a:pt x="213" y="147"/>
                    <a:pt x="213" y="148"/>
                  </a:cubicBezTo>
                  <a:cubicBezTo>
                    <a:pt x="212" y="145"/>
                    <a:pt x="210" y="142"/>
                    <a:pt x="209" y="138"/>
                  </a:cubicBezTo>
                  <a:cubicBezTo>
                    <a:pt x="207" y="135"/>
                    <a:pt x="205" y="129"/>
                    <a:pt x="202" y="127"/>
                  </a:cubicBezTo>
                  <a:cubicBezTo>
                    <a:pt x="198" y="126"/>
                    <a:pt x="195" y="125"/>
                    <a:pt x="195" y="120"/>
                  </a:cubicBezTo>
                  <a:cubicBezTo>
                    <a:pt x="195" y="118"/>
                    <a:pt x="195" y="115"/>
                    <a:pt x="195" y="113"/>
                  </a:cubicBezTo>
                  <a:cubicBezTo>
                    <a:pt x="194" y="109"/>
                    <a:pt x="193" y="104"/>
                    <a:pt x="191" y="100"/>
                  </a:cubicBezTo>
                  <a:cubicBezTo>
                    <a:pt x="192" y="98"/>
                    <a:pt x="192" y="97"/>
                    <a:pt x="192" y="95"/>
                  </a:cubicBezTo>
                  <a:cubicBezTo>
                    <a:pt x="192" y="92"/>
                    <a:pt x="192" y="89"/>
                    <a:pt x="192" y="86"/>
                  </a:cubicBezTo>
                  <a:cubicBezTo>
                    <a:pt x="192" y="81"/>
                    <a:pt x="190" y="76"/>
                    <a:pt x="187" y="72"/>
                  </a:cubicBezTo>
                  <a:cubicBezTo>
                    <a:pt x="187" y="71"/>
                    <a:pt x="185" y="72"/>
                    <a:pt x="186" y="73"/>
                  </a:cubicBezTo>
                  <a:cubicBezTo>
                    <a:pt x="188" y="78"/>
                    <a:pt x="189" y="83"/>
                    <a:pt x="190" y="88"/>
                  </a:cubicBezTo>
                  <a:cubicBezTo>
                    <a:pt x="191" y="91"/>
                    <a:pt x="191" y="93"/>
                    <a:pt x="190" y="96"/>
                  </a:cubicBezTo>
                  <a:cubicBezTo>
                    <a:pt x="190" y="97"/>
                    <a:pt x="190" y="97"/>
                    <a:pt x="190" y="97"/>
                  </a:cubicBezTo>
                  <a:cubicBezTo>
                    <a:pt x="189" y="93"/>
                    <a:pt x="187" y="90"/>
                    <a:pt x="185" y="87"/>
                  </a:cubicBezTo>
                  <a:cubicBezTo>
                    <a:pt x="184" y="87"/>
                    <a:pt x="184" y="86"/>
                    <a:pt x="183" y="85"/>
                  </a:cubicBezTo>
                  <a:cubicBezTo>
                    <a:pt x="183" y="85"/>
                    <a:pt x="183" y="84"/>
                    <a:pt x="183" y="84"/>
                  </a:cubicBezTo>
                  <a:cubicBezTo>
                    <a:pt x="182" y="83"/>
                    <a:pt x="181" y="82"/>
                    <a:pt x="180" y="81"/>
                  </a:cubicBezTo>
                  <a:cubicBezTo>
                    <a:pt x="178" y="79"/>
                    <a:pt x="175" y="77"/>
                    <a:pt x="174" y="73"/>
                  </a:cubicBezTo>
                  <a:cubicBezTo>
                    <a:pt x="173" y="70"/>
                    <a:pt x="172" y="67"/>
                    <a:pt x="169" y="64"/>
                  </a:cubicBezTo>
                  <a:cubicBezTo>
                    <a:pt x="166" y="61"/>
                    <a:pt x="162" y="63"/>
                    <a:pt x="160" y="66"/>
                  </a:cubicBezTo>
                  <a:cubicBezTo>
                    <a:pt x="157" y="73"/>
                    <a:pt x="158" y="80"/>
                    <a:pt x="157" y="87"/>
                  </a:cubicBezTo>
                  <a:cubicBezTo>
                    <a:pt x="157" y="90"/>
                    <a:pt x="157" y="93"/>
                    <a:pt x="156" y="96"/>
                  </a:cubicBezTo>
                  <a:cubicBezTo>
                    <a:pt x="156" y="91"/>
                    <a:pt x="155" y="85"/>
                    <a:pt x="154" y="80"/>
                  </a:cubicBezTo>
                  <a:cubicBezTo>
                    <a:pt x="154" y="73"/>
                    <a:pt x="153" y="67"/>
                    <a:pt x="153" y="60"/>
                  </a:cubicBezTo>
                  <a:cubicBezTo>
                    <a:pt x="153" y="58"/>
                    <a:pt x="152" y="55"/>
                    <a:pt x="152" y="53"/>
                  </a:cubicBezTo>
                  <a:cubicBezTo>
                    <a:pt x="152" y="50"/>
                    <a:pt x="154" y="51"/>
                    <a:pt x="155" y="52"/>
                  </a:cubicBezTo>
                  <a:close/>
                  <a:moveTo>
                    <a:pt x="82" y="200"/>
                  </a:moveTo>
                  <a:cubicBezTo>
                    <a:pt x="80" y="194"/>
                    <a:pt x="79" y="189"/>
                    <a:pt x="75" y="185"/>
                  </a:cubicBezTo>
                  <a:cubicBezTo>
                    <a:pt x="77" y="179"/>
                    <a:pt x="75" y="171"/>
                    <a:pt x="75" y="165"/>
                  </a:cubicBezTo>
                  <a:cubicBezTo>
                    <a:pt x="75" y="157"/>
                    <a:pt x="75" y="149"/>
                    <a:pt x="77" y="141"/>
                  </a:cubicBezTo>
                  <a:cubicBezTo>
                    <a:pt x="80" y="126"/>
                    <a:pt x="87" y="113"/>
                    <a:pt x="93" y="99"/>
                  </a:cubicBezTo>
                  <a:cubicBezTo>
                    <a:pt x="97" y="91"/>
                    <a:pt x="100" y="83"/>
                    <a:pt x="104" y="77"/>
                  </a:cubicBezTo>
                  <a:cubicBezTo>
                    <a:pt x="108" y="70"/>
                    <a:pt x="114" y="64"/>
                    <a:pt x="118" y="58"/>
                  </a:cubicBezTo>
                  <a:cubicBezTo>
                    <a:pt x="123" y="52"/>
                    <a:pt x="128" y="45"/>
                    <a:pt x="137" y="45"/>
                  </a:cubicBezTo>
                  <a:cubicBezTo>
                    <a:pt x="142" y="45"/>
                    <a:pt x="148" y="45"/>
                    <a:pt x="151" y="48"/>
                  </a:cubicBezTo>
                  <a:cubicBezTo>
                    <a:pt x="151" y="48"/>
                    <a:pt x="150" y="49"/>
                    <a:pt x="150" y="50"/>
                  </a:cubicBezTo>
                  <a:cubicBezTo>
                    <a:pt x="148" y="56"/>
                    <a:pt x="149" y="64"/>
                    <a:pt x="150" y="70"/>
                  </a:cubicBezTo>
                  <a:cubicBezTo>
                    <a:pt x="151" y="84"/>
                    <a:pt x="153" y="97"/>
                    <a:pt x="156" y="111"/>
                  </a:cubicBezTo>
                  <a:cubicBezTo>
                    <a:pt x="156" y="111"/>
                    <a:pt x="156" y="112"/>
                    <a:pt x="155" y="113"/>
                  </a:cubicBezTo>
                  <a:cubicBezTo>
                    <a:pt x="152" y="121"/>
                    <a:pt x="156" y="132"/>
                    <a:pt x="157" y="140"/>
                  </a:cubicBezTo>
                  <a:cubicBezTo>
                    <a:pt x="158" y="153"/>
                    <a:pt x="160" y="167"/>
                    <a:pt x="163" y="180"/>
                  </a:cubicBezTo>
                  <a:cubicBezTo>
                    <a:pt x="163" y="182"/>
                    <a:pt x="164" y="185"/>
                    <a:pt x="165" y="187"/>
                  </a:cubicBezTo>
                  <a:cubicBezTo>
                    <a:pt x="163" y="184"/>
                    <a:pt x="162" y="180"/>
                    <a:pt x="159" y="177"/>
                  </a:cubicBezTo>
                  <a:cubicBezTo>
                    <a:pt x="155" y="173"/>
                    <a:pt x="150" y="171"/>
                    <a:pt x="146" y="169"/>
                  </a:cubicBezTo>
                  <a:cubicBezTo>
                    <a:pt x="145" y="169"/>
                    <a:pt x="144" y="169"/>
                    <a:pt x="143" y="168"/>
                  </a:cubicBezTo>
                  <a:cubicBezTo>
                    <a:pt x="144" y="162"/>
                    <a:pt x="141" y="156"/>
                    <a:pt x="141" y="150"/>
                  </a:cubicBezTo>
                  <a:cubicBezTo>
                    <a:pt x="140" y="142"/>
                    <a:pt x="139" y="135"/>
                    <a:pt x="139" y="128"/>
                  </a:cubicBezTo>
                  <a:cubicBezTo>
                    <a:pt x="140" y="127"/>
                    <a:pt x="138" y="127"/>
                    <a:pt x="138" y="128"/>
                  </a:cubicBezTo>
                  <a:cubicBezTo>
                    <a:pt x="137" y="135"/>
                    <a:pt x="138" y="143"/>
                    <a:pt x="139" y="150"/>
                  </a:cubicBezTo>
                  <a:cubicBezTo>
                    <a:pt x="139" y="156"/>
                    <a:pt x="139" y="163"/>
                    <a:pt x="141" y="168"/>
                  </a:cubicBezTo>
                  <a:cubicBezTo>
                    <a:pt x="140" y="168"/>
                    <a:pt x="138" y="168"/>
                    <a:pt x="137" y="169"/>
                  </a:cubicBezTo>
                  <a:cubicBezTo>
                    <a:pt x="137" y="169"/>
                    <a:pt x="137" y="169"/>
                    <a:pt x="136" y="169"/>
                  </a:cubicBezTo>
                  <a:cubicBezTo>
                    <a:pt x="134" y="171"/>
                    <a:pt x="133" y="174"/>
                    <a:pt x="132" y="177"/>
                  </a:cubicBezTo>
                  <a:cubicBezTo>
                    <a:pt x="132" y="176"/>
                    <a:pt x="131" y="174"/>
                    <a:pt x="131" y="173"/>
                  </a:cubicBezTo>
                  <a:cubicBezTo>
                    <a:pt x="130" y="170"/>
                    <a:pt x="130" y="166"/>
                    <a:pt x="130" y="163"/>
                  </a:cubicBezTo>
                  <a:cubicBezTo>
                    <a:pt x="130" y="156"/>
                    <a:pt x="129" y="149"/>
                    <a:pt x="129" y="142"/>
                  </a:cubicBezTo>
                  <a:cubicBezTo>
                    <a:pt x="128" y="137"/>
                    <a:pt x="128" y="132"/>
                    <a:pt x="128" y="127"/>
                  </a:cubicBezTo>
                  <a:cubicBezTo>
                    <a:pt x="128" y="124"/>
                    <a:pt x="128" y="120"/>
                    <a:pt x="128" y="117"/>
                  </a:cubicBezTo>
                  <a:cubicBezTo>
                    <a:pt x="127" y="113"/>
                    <a:pt x="127" y="108"/>
                    <a:pt x="126" y="104"/>
                  </a:cubicBezTo>
                  <a:cubicBezTo>
                    <a:pt x="126" y="100"/>
                    <a:pt x="126" y="96"/>
                    <a:pt x="126" y="93"/>
                  </a:cubicBezTo>
                  <a:cubicBezTo>
                    <a:pt x="126" y="92"/>
                    <a:pt x="126" y="92"/>
                    <a:pt x="126" y="93"/>
                  </a:cubicBezTo>
                  <a:cubicBezTo>
                    <a:pt x="123" y="101"/>
                    <a:pt x="128" y="109"/>
                    <a:pt x="126" y="117"/>
                  </a:cubicBezTo>
                  <a:cubicBezTo>
                    <a:pt x="124" y="122"/>
                    <a:pt x="126" y="127"/>
                    <a:pt x="126" y="131"/>
                  </a:cubicBezTo>
                  <a:cubicBezTo>
                    <a:pt x="126" y="136"/>
                    <a:pt x="126" y="141"/>
                    <a:pt x="127" y="146"/>
                  </a:cubicBezTo>
                  <a:cubicBezTo>
                    <a:pt x="127" y="153"/>
                    <a:pt x="127" y="161"/>
                    <a:pt x="128" y="169"/>
                  </a:cubicBezTo>
                  <a:cubicBezTo>
                    <a:pt x="128" y="172"/>
                    <a:pt x="128" y="178"/>
                    <a:pt x="132" y="180"/>
                  </a:cubicBezTo>
                  <a:cubicBezTo>
                    <a:pt x="130" y="187"/>
                    <a:pt x="131" y="194"/>
                    <a:pt x="132" y="200"/>
                  </a:cubicBezTo>
                  <a:cubicBezTo>
                    <a:pt x="132" y="202"/>
                    <a:pt x="133" y="204"/>
                    <a:pt x="133" y="206"/>
                  </a:cubicBezTo>
                  <a:cubicBezTo>
                    <a:pt x="127" y="204"/>
                    <a:pt x="119" y="207"/>
                    <a:pt x="114" y="210"/>
                  </a:cubicBezTo>
                  <a:cubicBezTo>
                    <a:pt x="107" y="213"/>
                    <a:pt x="101" y="216"/>
                    <a:pt x="95" y="219"/>
                  </a:cubicBezTo>
                  <a:cubicBezTo>
                    <a:pt x="91" y="220"/>
                    <a:pt x="88" y="220"/>
                    <a:pt x="85" y="220"/>
                  </a:cubicBezTo>
                  <a:cubicBezTo>
                    <a:pt x="84" y="213"/>
                    <a:pt x="84" y="206"/>
                    <a:pt x="82" y="200"/>
                  </a:cubicBezTo>
                  <a:close/>
                  <a:moveTo>
                    <a:pt x="85" y="234"/>
                  </a:moveTo>
                  <a:cubicBezTo>
                    <a:pt x="85" y="231"/>
                    <a:pt x="85" y="227"/>
                    <a:pt x="85" y="224"/>
                  </a:cubicBezTo>
                  <a:cubicBezTo>
                    <a:pt x="92" y="225"/>
                    <a:pt x="99" y="221"/>
                    <a:pt x="106" y="218"/>
                  </a:cubicBezTo>
                  <a:cubicBezTo>
                    <a:pt x="114" y="214"/>
                    <a:pt x="125" y="206"/>
                    <a:pt x="134" y="210"/>
                  </a:cubicBezTo>
                  <a:cubicBezTo>
                    <a:pt x="134" y="211"/>
                    <a:pt x="135" y="212"/>
                    <a:pt x="135" y="213"/>
                  </a:cubicBezTo>
                  <a:cubicBezTo>
                    <a:pt x="130" y="211"/>
                    <a:pt x="121" y="217"/>
                    <a:pt x="118" y="220"/>
                  </a:cubicBezTo>
                  <a:cubicBezTo>
                    <a:pt x="113" y="224"/>
                    <a:pt x="108" y="230"/>
                    <a:pt x="103" y="235"/>
                  </a:cubicBezTo>
                  <a:cubicBezTo>
                    <a:pt x="99" y="238"/>
                    <a:pt x="96" y="241"/>
                    <a:pt x="91" y="242"/>
                  </a:cubicBezTo>
                  <a:cubicBezTo>
                    <a:pt x="89" y="243"/>
                    <a:pt x="88" y="243"/>
                    <a:pt x="87" y="244"/>
                  </a:cubicBezTo>
                  <a:cubicBezTo>
                    <a:pt x="86" y="241"/>
                    <a:pt x="86" y="237"/>
                    <a:pt x="85" y="234"/>
                  </a:cubicBezTo>
                  <a:close/>
                  <a:moveTo>
                    <a:pt x="106" y="312"/>
                  </a:moveTo>
                  <a:cubicBezTo>
                    <a:pt x="106" y="311"/>
                    <a:pt x="105" y="311"/>
                    <a:pt x="105" y="310"/>
                  </a:cubicBezTo>
                  <a:cubicBezTo>
                    <a:pt x="105" y="310"/>
                    <a:pt x="106" y="310"/>
                    <a:pt x="106" y="310"/>
                  </a:cubicBezTo>
                  <a:cubicBezTo>
                    <a:pt x="107" y="311"/>
                    <a:pt x="108" y="311"/>
                    <a:pt x="108" y="311"/>
                  </a:cubicBezTo>
                  <a:cubicBezTo>
                    <a:pt x="108" y="311"/>
                    <a:pt x="108" y="311"/>
                    <a:pt x="107" y="311"/>
                  </a:cubicBezTo>
                  <a:cubicBezTo>
                    <a:pt x="107" y="311"/>
                    <a:pt x="106" y="311"/>
                    <a:pt x="106" y="312"/>
                  </a:cubicBezTo>
                  <a:close/>
                  <a:moveTo>
                    <a:pt x="117" y="337"/>
                  </a:moveTo>
                  <a:cubicBezTo>
                    <a:pt x="114" y="329"/>
                    <a:pt x="111" y="322"/>
                    <a:pt x="107" y="315"/>
                  </a:cubicBezTo>
                  <a:cubicBezTo>
                    <a:pt x="107" y="315"/>
                    <a:pt x="107" y="315"/>
                    <a:pt x="107" y="315"/>
                  </a:cubicBezTo>
                  <a:cubicBezTo>
                    <a:pt x="111" y="315"/>
                    <a:pt x="114" y="317"/>
                    <a:pt x="118" y="318"/>
                  </a:cubicBezTo>
                  <a:cubicBezTo>
                    <a:pt x="121" y="319"/>
                    <a:pt x="124" y="320"/>
                    <a:pt x="128" y="321"/>
                  </a:cubicBezTo>
                  <a:cubicBezTo>
                    <a:pt x="136" y="324"/>
                    <a:pt x="144" y="328"/>
                    <a:pt x="152" y="333"/>
                  </a:cubicBezTo>
                  <a:cubicBezTo>
                    <a:pt x="160" y="337"/>
                    <a:pt x="168" y="343"/>
                    <a:pt x="175" y="349"/>
                  </a:cubicBezTo>
                  <a:cubicBezTo>
                    <a:pt x="181" y="355"/>
                    <a:pt x="187" y="362"/>
                    <a:pt x="194" y="367"/>
                  </a:cubicBezTo>
                  <a:cubicBezTo>
                    <a:pt x="194" y="367"/>
                    <a:pt x="195" y="367"/>
                    <a:pt x="195" y="367"/>
                  </a:cubicBezTo>
                  <a:cubicBezTo>
                    <a:pt x="189" y="359"/>
                    <a:pt x="182" y="353"/>
                    <a:pt x="174" y="347"/>
                  </a:cubicBezTo>
                  <a:cubicBezTo>
                    <a:pt x="172" y="344"/>
                    <a:pt x="169" y="342"/>
                    <a:pt x="167" y="340"/>
                  </a:cubicBezTo>
                  <a:cubicBezTo>
                    <a:pt x="171" y="343"/>
                    <a:pt x="176" y="347"/>
                    <a:pt x="181" y="350"/>
                  </a:cubicBezTo>
                  <a:cubicBezTo>
                    <a:pt x="181" y="350"/>
                    <a:pt x="181" y="349"/>
                    <a:pt x="181" y="349"/>
                  </a:cubicBezTo>
                  <a:cubicBezTo>
                    <a:pt x="176" y="343"/>
                    <a:pt x="169" y="339"/>
                    <a:pt x="162" y="335"/>
                  </a:cubicBezTo>
                  <a:cubicBezTo>
                    <a:pt x="155" y="331"/>
                    <a:pt x="148" y="326"/>
                    <a:pt x="140" y="322"/>
                  </a:cubicBezTo>
                  <a:cubicBezTo>
                    <a:pt x="132" y="318"/>
                    <a:pt x="123" y="317"/>
                    <a:pt x="115" y="312"/>
                  </a:cubicBezTo>
                  <a:cubicBezTo>
                    <a:pt x="113" y="311"/>
                    <a:pt x="106" y="306"/>
                    <a:pt x="104" y="307"/>
                  </a:cubicBezTo>
                  <a:cubicBezTo>
                    <a:pt x="103" y="305"/>
                    <a:pt x="102" y="303"/>
                    <a:pt x="101" y="301"/>
                  </a:cubicBezTo>
                  <a:cubicBezTo>
                    <a:pt x="107" y="303"/>
                    <a:pt x="114" y="306"/>
                    <a:pt x="120" y="309"/>
                  </a:cubicBezTo>
                  <a:cubicBezTo>
                    <a:pt x="128" y="312"/>
                    <a:pt x="136" y="315"/>
                    <a:pt x="144" y="320"/>
                  </a:cubicBezTo>
                  <a:cubicBezTo>
                    <a:pt x="146" y="321"/>
                    <a:pt x="147" y="318"/>
                    <a:pt x="146" y="317"/>
                  </a:cubicBezTo>
                  <a:cubicBezTo>
                    <a:pt x="138" y="313"/>
                    <a:pt x="131" y="310"/>
                    <a:pt x="123" y="307"/>
                  </a:cubicBezTo>
                  <a:cubicBezTo>
                    <a:pt x="115" y="304"/>
                    <a:pt x="107" y="300"/>
                    <a:pt x="99" y="297"/>
                  </a:cubicBezTo>
                  <a:cubicBezTo>
                    <a:pt x="96" y="290"/>
                    <a:pt x="93" y="283"/>
                    <a:pt x="92" y="276"/>
                  </a:cubicBezTo>
                  <a:cubicBezTo>
                    <a:pt x="90" y="266"/>
                    <a:pt x="88" y="257"/>
                    <a:pt x="87" y="247"/>
                  </a:cubicBezTo>
                  <a:cubicBezTo>
                    <a:pt x="91" y="246"/>
                    <a:pt x="98" y="244"/>
                    <a:pt x="101" y="241"/>
                  </a:cubicBezTo>
                  <a:cubicBezTo>
                    <a:pt x="106" y="237"/>
                    <a:pt x="111" y="231"/>
                    <a:pt x="115" y="226"/>
                  </a:cubicBezTo>
                  <a:cubicBezTo>
                    <a:pt x="118" y="223"/>
                    <a:pt x="122" y="219"/>
                    <a:pt x="126" y="217"/>
                  </a:cubicBezTo>
                  <a:cubicBezTo>
                    <a:pt x="130" y="215"/>
                    <a:pt x="133" y="216"/>
                    <a:pt x="136" y="217"/>
                  </a:cubicBezTo>
                  <a:cubicBezTo>
                    <a:pt x="138" y="222"/>
                    <a:pt x="139" y="227"/>
                    <a:pt x="141" y="232"/>
                  </a:cubicBezTo>
                  <a:cubicBezTo>
                    <a:pt x="147" y="245"/>
                    <a:pt x="152" y="258"/>
                    <a:pt x="157" y="272"/>
                  </a:cubicBezTo>
                  <a:cubicBezTo>
                    <a:pt x="162" y="283"/>
                    <a:pt x="169" y="294"/>
                    <a:pt x="172" y="306"/>
                  </a:cubicBezTo>
                  <a:cubicBezTo>
                    <a:pt x="172" y="306"/>
                    <a:pt x="172" y="306"/>
                    <a:pt x="173" y="306"/>
                  </a:cubicBezTo>
                  <a:cubicBezTo>
                    <a:pt x="175" y="316"/>
                    <a:pt x="178" y="326"/>
                    <a:pt x="184" y="335"/>
                  </a:cubicBezTo>
                  <a:cubicBezTo>
                    <a:pt x="185" y="337"/>
                    <a:pt x="188" y="344"/>
                    <a:pt x="191" y="346"/>
                  </a:cubicBezTo>
                  <a:cubicBezTo>
                    <a:pt x="191" y="346"/>
                    <a:pt x="191" y="346"/>
                    <a:pt x="191" y="346"/>
                  </a:cubicBezTo>
                  <a:cubicBezTo>
                    <a:pt x="193" y="352"/>
                    <a:pt x="195" y="357"/>
                    <a:pt x="198" y="362"/>
                  </a:cubicBezTo>
                  <a:cubicBezTo>
                    <a:pt x="203" y="367"/>
                    <a:pt x="204" y="373"/>
                    <a:pt x="205" y="380"/>
                  </a:cubicBezTo>
                  <a:cubicBezTo>
                    <a:pt x="205" y="380"/>
                    <a:pt x="205" y="380"/>
                    <a:pt x="205" y="380"/>
                  </a:cubicBezTo>
                  <a:cubicBezTo>
                    <a:pt x="205" y="380"/>
                    <a:pt x="205" y="379"/>
                    <a:pt x="204" y="379"/>
                  </a:cubicBezTo>
                  <a:cubicBezTo>
                    <a:pt x="204" y="379"/>
                    <a:pt x="204" y="379"/>
                    <a:pt x="204" y="379"/>
                  </a:cubicBezTo>
                  <a:cubicBezTo>
                    <a:pt x="205" y="381"/>
                    <a:pt x="205" y="380"/>
                    <a:pt x="203" y="379"/>
                  </a:cubicBezTo>
                  <a:cubicBezTo>
                    <a:pt x="203" y="378"/>
                    <a:pt x="202" y="377"/>
                    <a:pt x="201" y="377"/>
                  </a:cubicBezTo>
                  <a:cubicBezTo>
                    <a:pt x="200" y="375"/>
                    <a:pt x="198" y="373"/>
                    <a:pt x="197" y="371"/>
                  </a:cubicBezTo>
                  <a:cubicBezTo>
                    <a:pt x="194" y="368"/>
                    <a:pt x="191" y="367"/>
                    <a:pt x="187" y="366"/>
                  </a:cubicBezTo>
                  <a:cubicBezTo>
                    <a:pt x="187" y="365"/>
                    <a:pt x="187" y="366"/>
                    <a:pt x="187" y="366"/>
                  </a:cubicBezTo>
                  <a:cubicBezTo>
                    <a:pt x="191" y="368"/>
                    <a:pt x="194" y="371"/>
                    <a:pt x="197" y="374"/>
                  </a:cubicBezTo>
                  <a:cubicBezTo>
                    <a:pt x="200" y="377"/>
                    <a:pt x="202" y="380"/>
                    <a:pt x="205" y="382"/>
                  </a:cubicBezTo>
                  <a:cubicBezTo>
                    <a:pt x="205" y="382"/>
                    <a:pt x="205" y="382"/>
                    <a:pt x="205" y="381"/>
                  </a:cubicBezTo>
                  <a:cubicBezTo>
                    <a:pt x="206" y="385"/>
                    <a:pt x="207" y="388"/>
                    <a:pt x="207" y="392"/>
                  </a:cubicBezTo>
                  <a:cubicBezTo>
                    <a:pt x="195" y="375"/>
                    <a:pt x="179" y="363"/>
                    <a:pt x="162" y="352"/>
                  </a:cubicBezTo>
                  <a:cubicBezTo>
                    <a:pt x="154" y="348"/>
                    <a:pt x="145" y="343"/>
                    <a:pt x="136" y="340"/>
                  </a:cubicBezTo>
                  <a:cubicBezTo>
                    <a:pt x="132" y="339"/>
                    <a:pt x="128" y="337"/>
                    <a:pt x="123" y="337"/>
                  </a:cubicBezTo>
                  <a:cubicBezTo>
                    <a:pt x="121" y="337"/>
                    <a:pt x="119" y="336"/>
                    <a:pt x="117" y="337"/>
                  </a:cubicBezTo>
                  <a:close/>
                  <a:moveTo>
                    <a:pt x="124" y="341"/>
                  </a:moveTo>
                  <a:cubicBezTo>
                    <a:pt x="129" y="342"/>
                    <a:pt x="133" y="343"/>
                    <a:pt x="137" y="344"/>
                  </a:cubicBezTo>
                  <a:cubicBezTo>
                    <a:pt x="146" y="348"/>
                    <a:pt x="154" y="352"/>
                    <a:pt x="161" y="356"/>
                  </a:cubicBezTo>
                  <a:cubicBezTo>
                    <a:pt x="170" y="361"/>
                    <a:pt x="179" y="366"/>
                    <a:pt x="186" y="373"/>
                  </a:cubicBezTo>
                  <a:cubicBezTo>
                    <a:pt x="194" y="380"/>
                    <a:pt x="200" y="388"/>
                    <a:pt x="207" y="395"/>
                  </a:cubicBezTo>
                  <a:cubicBezTo>
                    <a:pt x="207" y="397"/>
                    <a:pt x="208" y="399"/>
                    <a:pt x="208" y="400"/>
                  </a:cubicBezTo>
                  <a:cubicBezTo>
                    <a:pt x="209" y="405"/>
                    <a:pt x="210" y="410"/>
                    <a:pt x="210" y="416"/>
                  </a:cubicBezTo>
                  <a:cubicBezTo>
                    <a:pt x="208" y="416"/>
                    <a:pt x="207" y="418"/>
                    <a:pt x="206" y="421"/>
                  </a:cubicBezTo>
                  <a:cubicBezTo>
                    <a:pt x="201" y="434"/>
                    <a:pt x="207" y="451"/>
                    <a:pt x="211" y="463"/>
                  </a:cubicBezTo>
                  <a:cubicBezTo>
                    <a:pt x="213" y="469"/>
                    <a:pt x="215" y="474"/>
                    <a:pt x="217" y="480"/>
                  </a:cubicBezTo>
                  <a:cubicBezTo>
                    <a:pt x="218" y="485"/>
                    <a:pt x="219" y="489"/>
                    <a:pt x="221" y="493"/>
                  </a:cubicBezTo>
                  <a:cubicBezTo>
                    <a:pt x="225" y="502"/>
                    <a:pt x="232" y="510"/>
                    <a:pt x="236" y="519"/>
                  </a:cubicBezTo>
                  <a:cubicBezTo>
                    <a:pt x="241" y="528"/>
                    <a:pt x="243" y="538"/>
                    <a:pt x="248" y="547"/>
                  </a:cubicBezTo>
                  <a:cubicBezTo>
                    <a:pt x="249" y="549"/>
                    <a:pt x="251" y="551"/>
                    <a:pt x="252" y="553"/>
                  </a:cubicBezTo>
                  <a:cubicBezTo>
                    <a:pt x="251" y="552"/>
                    <a:pt x="251" y="552"/>
                    <a:pt x="250" y="551"/>
                  </a:cubicBezTo>
                  <a:cubicBezTo>
                    <a:pt x="244" y="545"/>
                    <a:pt x="239" y="541"/>
                    <a:pt x="233" y="535"/>
                  </a:cubicBezTo>
                  <a:cubicBezTo>
                    <a:pt x="223" y="525"/>
                    <a:pt x="213" y="515"/>
                    <a:pt x="206" y="502"/>
                  </a:cubicBezTo>
                  <a:cubicBezTo>
                    <a:pt x="200" y="489"/>
                    <a:pt x="196" y="476"/>
                    <a:pt x="192" y="462"/>
                  </a:cubicBezTo>
                  <a:cubicBezTo>
                    <a:pt x="189" y="450"/>
                    <a:pt x="186" y="438"/>
                    <a:pt x="178" y="429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77" y="425"/>
                    <a:pt x="177" y="421"/>
                    <a:pt x="176" y="417"/>
                  </a:cubicBezTo>
                  <a:cubicBezTo>
                    <a:pt x="174" y="413"/>
                    <a:pt x="172" y="409"/>
                    <a:pt x="170" y="405"/>
                  </a:cubicBezTo>
                  <a:cubicBezTo>
                    <a:pt x="164" y="397"/>
                    <a:pt x="157" y="389"/>
                    <a:pt x="151" y="381"/>
                  </a:cubicBezTo>
                  <a:cubicBezTo>
                    <a:pt x="148" y="377"/>
                    <a:pt x="145" y="372"/>
                    <a:pt x="142" y="368"/>
                  </a:cubicBezTo>
                  <a:cubicBezTo>
                    <a:pt x="139" y="363"/>
                    <a:pt x="137" y="359"/>
                    <a:pt x="134" y="355"/>
                  </a:cubicBezTo>
                  <a:cubicBezTo>
                    <a:pt x="129" y="350"/>
                    <a:pt x="124" y="346"/>
                    <a:pt x="119" y="341"/>
                  </a:cubicBezTo>
                  <a:cubicBezTo>
                    <a:pt x="121" y="341"/>
                    <a:pt x="123" y="341"/>
                    <a:pt x="124" y="341"/>
                  </a:cubicBezTo>
                  <a:close/>
                  <a:moveTo>
                    <a:pt x="103" y="382"/>
                  </a:moveTo>
                  <a:cubicBezTo>
                    <a:pt x="103" y="382"/>
                    <a:pt x="104" y="383"/>
                    <a:pt x="105" y="383"/>
                  </a:cubicBezTo>
                  <a:cubicBezTo>
                    <a:pt x="105" y="383"/>
                    <a:pt x="106" y="384"/>
                    <a:pt x="107" y="384"/>
                  </a:cubicBezTo>
                  <a:cubicBezTo>
                    <a:pt x="108" y="385"/>
                    <a:pt x="109" y="385"/>
                    <a:pt x="110" y="385"/>
                  </a:cubicBezTo>
                  <a:cubicBezTo>
                    <a:pt x="112" y="386"/>
                    <a:pt x="116" y="386"/>
                    <a:pt x="117" y="384"/>
                  </a:cubicBezTo>
                  <a:cubicBezTo>
                    <a:pt x="118" y="377"/>
                    <a:pt x="110" y="372"/>
                    <a:pt x="109" y="366"/>
                  </a:cubicBezTo>
                  <a:cubicBezTo>
                    <a:pt x="115" y="372"/>
                    <a:pt x="118" y="380"/>
                    <a:pt x="125" y="384"/>
                  </a:cubicBezTo>
                  <a:cubicBezTo>
                    <a:pt x="127" y="385"/>
                    <a:pt x="128" y="384"/>
                    <a:pt x="128" y="382"/>
                  </a:cubicBezTo>
                  <a:cubicBezTo>
                    <a:pt x="127" y="379"/>
                    <a:pt x="126" y="377"/>
                    <a:pt x="130" y="377"/>
                  </a:cubicBezTo>
                  <a:cubicBezTo>
                    <a:pt x="130" y="377"/>
                    <a:pt x="132" y="377"/>
                    <a:pt x="132" y="376"/>
                  </a:cubicBezTo>
                  <a:cubicBezTo>
                    <a:pt x="134" y="373"/>
                    <a:pt x="133" y="370"/>
                    <a:pt x="132" y="367"/>
                  </a:cubicBezTo>
                  <a:cubicBezTo>
                    <a:pt x="130" y="363"/>
                    <a:pt x="128" y="357"/>
                    <a:pt x="125" y="353"/>
                  </a:cubicBezTo>
                  <a:cubicBezTo>
                    <a:pt x="125" y="352"/>
                    <a:pt x="123" y="350"/>
                    <a:pt x="121" y="348"/>
                  </a:cubicBezTo>
                  <a:cubicBezTo>
                    <a:pt x="125" y="351"/>
                    <a:pt x="128" y="354"/>
                    <a:pt x="131" y="358"/>
                  </a:cubicBezTo>
                  <a:cubicBezTo>
                    <a:pt x="138" y="366"/>
                    <a:pt x="143" y="376"/>
                    <a:pt x="149" y="385"/>
                  </a:cubicBezTo>
                  <a:cubicBezTo>
                    <a:pt x="155" y="393"/>
                    <a:pt x="162" y="400"/>
                    <a:pt x="168" y="408"/>
                  </a:cubicBezTo>
                  <a:cubicBezTo>
                    <a:pt x="171" y="413"/>
                    <a:pt x="172" y="417"/>
                    <a:pt x="174" y="422"/>
                  </a:cubicBezTo>
                  <a:cubicBezTo>
                    <a:pt x="174" y="425"/>
                    <a:pt x="175" y="427"/>
                    <a:pt x="176" y="429"/>
                  </a:cubicBezTo>
                  <a:cubicBezTo>
                    <a:pt x="176" y="429"/>
                    <a:pt x="176" y="429"/>
                    <a:pt x="176" y="429"/>
                  </a:cubicBezTo>
                  <a:cubicBezTo>
                    <a:pt x="172" y="435"/>
                    <a:pt x="176" y="442"/>
                    <a:pt x="176" y="448"/>
                  </a:cubicBezTo>
                  <a:cubicBezTo>
                    <a:pt x="175" y="448"/>
                    <a:pt x="174" y="447"/>
                    <a:pt x="173" y="446"/>
                  </a:cubicBezTo>
                  <a:cubicBezTo>
                    <a:pt x="172" y="446"/>
                    <a:pt x="171" y="446"/>
                    <a:pt x="171" y="447"/>
                  </a:cubicBezTo>
                  <a:cubicBezTo>
                    <a:pt x="170" y="449"/>
                    <a:pt x="170" y="451"/>
                    <a:pt x="170" y="452"/>
                  </a:cubicBezTo>
                  <a:cubicBezTo>
                    <a:pt x="169" y="455"/>
                    <a:pt x="168" y="456"/>
                    <a:pt x="165" y="455"/>
                  </a:cubicBezTo>
                  <a:cubicBezTo>
                    <a:pt x="163" y="453"/>
                    <a:pt x="160" y="451"/>
                    <a:pt x="157" y="451"/>
                  </a:cubicBezTo>
                  <a:cubicBezTo>
                    <a:pt x="157" y="451"/>
                    <a:pt x="157" y="451"/>
                    <a:pt x="156" y="451"/>
                  </a:cubicBezTo>
                  <a:cubicBezTo>
                    <a:pt x="158" y="445"/>
                    <a:pt x="156" y="438"/>
                    <a:pt x="154" y="433"/>
                  </a:cubicBezTo>
                  <a:cubicBezTo>
                    <a:pt x="152" y="427"/>
                    <a:pt x="148" y="420"/>
                    <a:pt x="144" y="415"/>
                  </a:cubicBezTo>
                  <a:cubicBezTo>
                    <a:pt x="139" y="408"/>
                    <a:pt x="131" y="403"/>
                    <a:pt x="123" y="400"/>
                  </a:cubicBezTo>
                  <a:cubicBezTo>
                    <a:pt x="119" y="399"/>
                    <a:pt x="116" y="398"/>
                    <a:pt x="113" y="396"/>
                  </a:cubicBezTo>
                  <a:cubicBezTo>
                    <a:pt x="111" y="394"/>
                    <a:pt x="110" y="392"/>
                    <a:pt x="109" y="391"/>
                  </a:cubicBezTo>
                  <a:cubicBezTo>
                    <a:pt x="107" y="388"/>
                    <a:pt x="104" y="386"/>
                    <a:pt x="101" y="384"/>
                  </a:cubicBezTo>
                  <a:cubicBezTo>
                    <a:pt x="101" y="384"/>
                    <a:pt x="101" y="384"/>
                    <a:pt x="101" y="384"/>
                  </a:cubicBezTo>
                  <a:cubicBezTo>
                    <a:pt x="100" y="382"/>
                    <a:pt x="101" y="381"/>
                    <a:pt x="103" y="382"/>
                  </a:cubicBezTo>
                  <a:close/>
                  <a:moveTo>
                    <a:pt x="153" y="452"/>
                  </a:moveTo>
                  <a:cubicBezTo>
                    <a:pt x="152" y="453"/>
                    <a:pt x="152" y="453"/>
                    <a:pt x="151" y="454"/>
                  </a:cubicBezTo>
                  <a:cubicBezTo>
                    <a:pt x="150" y="449"/>
                    <a:pt x="148" y="445"/>
                    <a:pt x="146" y="441"/>
                  </a:cubicBezTo>
                  <a:cubicBezTo>
                    <a:pt x="144" y="436"/>
                    <a:pt x="142" y="432"/>
                    <a:pt x="140" y="428"/>
                  </a:cubicBezTo>
                  <a:cubicBezTo>
                    <a:pt x="138" y="424"/>
                    <a:pt x="136" y="419"/>
                    <a:pt x="134" y="415"/>
                  </a:cubicBezTo>
                  <a:cubicBezTo>
                    <a:pt x="134" y="413"/>
                    <a:pt x="133" y="411"/>
                    <a:pt x="132" y="409"/>
                  </a:cubicBezTo>
                  <a:cubicBezTo>
                    <a:pt x="135" y="411"/>
                    <a:pt x="138" y="413"/>
                    <a:pt x="140" y="416"/>
                  </a:cubicBezTo>
                  <a:cubicBezTo>
                    <a:pt x="148" y="425"/>
                    <a:pt x="156" y="439"/>
                    <a:pt x="153" y="452"/>
                  </a:cubicBezTo>
                  <a:close/>
                  <a:moveTo>
                    <a:pt x="101" y="389"/>
                  </a:moveTo>
                  <a:cubicBezTo>
                    <a:pt x="101" y="389"/>
                    <a:pt x="101" y="389"/>
                    <a:pt x="101" y="389"/>
                  </a:cubicBezTo>
                  <a:cubicBezTo>
                    <a:pt x="106" y="393"/>
                    <a:pt x="110" y="400"/>
                    <a:pt x="116" y="402"/>
                  </a:cubicBezTo>
                  <a:cubicBezTo>
                    <a:pt x="118" y="409"/>
                    <a:pt x="119" y="414"/>
                    <a:pt x="116" y="421"/>
                  </a:cubicBezTo>
                  <a:cubicBezTo>
                    <a:pt x="115" y="424"/>
                    <a:pt x="114" y="427"/>
                    <a:pt x="112" y="429"/>
                  </a:cubicBezTo>
                  <a:cubicBezTo>
                    <a:pt x="112" y="430"/>
                    <a:pt x="111" y="430"/>
                    <a:pt x="111" y="430"/>
                  </a:cubicBezTo>
                  <a:cubicBezTo>
                    <a:pt x="110" y="425"/>
                    <a:pt x="103" y="419"/>
                    <a:pt x="101" y="414"/>
                  </a:cubicBezTo>
                  <a:cubicBezTo>
                    <a:pt x="94" y="405"/>
                    <a:pt x="96" y="393"/>
                    <a:pt x="92" y="383"/>
                  </a:cubicBezTo>
                  <a:cubicBezTo>
                    <a:pt x="95" y="385"/>
                    <a:pt x="98" y="387"/>
                    <a:pt x="101" y="389"/>
                  </a:cubicBezTo>
                  <a:close/>
                  <a:moveTo>
                    <a:pt x="108" y="433"/>
                  </a:moveTo>
                  <a:cubicBezTo>
                    <a:pt x="108" y="433"/>
                    <a:pt x="108" y="433"/>
                    <a:pt x="108" y="434"/>
                  </a:cubicBezTo>
                  <a:cubicBezTo>
                    <a:pt x="107" y="433"/>
                    <a:pt x="107" y="433"/>
                    <a:pt x="107" y="433"/>
                  </a:cubicBezTo>
                  <a:cubicBezTo>
                    <a:pt x="102" y="428"/>
                    <a:pt x="96" y="426"/>
                    <a:pt x="92" y="421"/>
                  </a:cubicBezTo>
                  <a:cubicBezTo>
                    <a:pt x="82" y="411"/>
                    <a:pt x="73" y="401"/>
                    <a:pt x="67" y="388"/>
                  </a:cubicBezTo>
                  <a:cubicBezTo>
                    <a:pt x="63" y="379"/>
                    <a:pt x="58" y="370"/>
                    <a:pt x="53" y="362"/>
                  </a:cubicBezTo>
                  <a:cubicBezTo>
                    <a:pt x="54" y="362"/>
                    <a:pt x="54" y="362"/>
                    <a:pt x="55" y="363"/>
                  </a:cubicBezTo>
                  <a:cubicBezTo>
                    <a:pt x="59" y="364"/>
                    <a:pt x="63" y="365"/>
                    <a:pt x="66" y="367"/>
                  </a:cubicBezTo>
                  <a:cubicBezTo>
                    <a:pt x="69" y="368"/>
                    <a:pt x="72" y="370"/>
                    <a:pt x="75" y="372"/>
                  </a:cubicBezTo>
                  <a:cubicBezTo>
                    <a:pt x="80" y="375"/>
                    <a:pt x="84" y="377"/>
                    <a:pt x="88" y="380"/>
                  </a:cubicBezTo>
                  <a:cubicBezTo>
                    <a:pt x="87" y="381"/>
                    <a:pt x="87" y="381"/>
                    <a:pt x="88" y="382"/>
                  </a:cubicBezTo>
                  <a:cubicBezTo>
                    <a:pt x="92" y="391"/>
                    <a:pt x="90" y="402"/>
                    <a:pt x="95" y="411"/>
                  </a:cubicBezTo>
                  <a:cubicBezTo>
                    <a:pt x="97" y="415"/>
                    <a:pt x="100" y="418"/>
                    <a:pt x="102" y="421"/>
                  </a:cubicBezTo>
                  <a:cubicBezTo>
                    <a:pt x="103" y="422"/>
                    <a:pt x="104" y="424"/>
                    <a:pt x="105" y="425"/>
                  </a:cubicBezTo>
                  <a:cubicBezTo>
                    <a:pt x="105" y="425"/>
                    <a:pt x="105" y="425"/>
                    <a:pt x="105" y="425"/>
                  </a:cubicBezTo>
                  <a:cubicBezTo>
                    <a:pt x="105" y="426"/>
                    <a:pt x="106" y="427"/>
                    <a:pt x="106" y="428"/>
                  </a:cubicBezTo>
                  <a:cubicBezTo>
                    <a:pt x="106" y="429"/>
                    <a:pt x="106" y="430"/>
                    <a:pt x="107" y="431"/>
                  </a:cubicBezTo>
                  <a:cubicBezTo>
                    <a:pt x="107" y="431"/>
                    <a:pt x="107" y="431"/>
                    <a:pt x="107" y="431"/>
                  </a:cubicBezTo>
                  <a:cubicBezTo>
                    <a:pt x="108" y="430"/>
                    <a:pt x="108" y="429"/>
                    <a:pt x="107" y="428"/>
                  </a:cubicBezTo>
                  <a:cubicBezTo>
                    <a:pt x="108" y="430"/>
                    <a:pt x="109" y="432"/>
                    <a:pt x="108" y="433"/>
                  </a:cubicBezTo>
                  <a:close/>
                  <a:moveTo>
                    <a:pt x="132" y="482"/>
                  </a:moveTo>
                  <a:cubicBezTo>
                    <a:pt x="131" y="477"/>
                    <a:pt x="129" y="472"/>
                    <a:pt x="127" y="468"/>
                  </a:cubicBezTo>
                  <a:cubicBezTo>
                    <a:pt x="125" y="462"/>
                    <a:pt x="123" y="456"/>
                    <a:pt x="120" y="450"/>
                  </a:cubicBezTo>
                  <a:cubicBezTo>
                    <a:pt x="117" y="446"/>
                    <a:pt x="114" y="440"/>
                    <a:pt x="110" y="436"/>
                  </a:cubicBezTo>
                  <a:cubicBezTo>
                    <a:pt x="115" y="434"/>
                    <a:pt x="118" y="425"/>
                    <a:pt x="120" y="421"/>
                  </a:cubicBezTo>
                  <a:cubicBezTo>
                    <a:pt x="122" y="414"/>
                    <a:pt x="121" y="408"/>
                    <a:pt x="118" y="403"/>
                  </a:cubicBezTo>
                  <a:cubicBezTo>
                    <a:pt x="122" y="404"/>
                    <a:pt x="125" y="405"/>
                    <a:pt x="128" y="407"/>
                  </a:cubicBezTo>
                  <a:cubicBezTo>
                    <a:pt x="128" y="407"/>
                    <a:pt x="128" y="407"/>
                    <a:pt x="128" y="407"/>
                  </a:cubicBezTo>
                  <a:cubicBezTo>
                    <a:pt x="128" y="410"/>
                    <a:pt x="130" y="414"/>
                    <a:pt x="131" y="416"/>
                  </a:cubicBezTo>
                  <a:cubicBezTo>
                    <a:pt x="133" y="421"/>
                    <a:pt x="136" y="426"/>
                    <a:pt x="138" y="430"/>
                  </a:cubicBezTo>
                  <a:cubicBezTo>
                    <a:pt x="140" y="436"/>
                    <a:pt x="143" y="441"/>
                    <a:pt x="145" y="446"/>
                  </a:cubicBezTo>
                  <a:cubicBezTo>
                    <a:pt x="147" y="450"/>
                    <a:pt x="148" y="454"/>
                    <a:pt x="150" y="459"/>
                  </a:cubicBezTo>
                  <a:cubicBezTo>
                    <a:pt x="150" y="459"/>
                    <a:pt x="150" y="459"/>
                    <a:pt x="150" y="459"/>
                  </a:cubicBezTo>
                  <a:cubicBezTo>
                    <a:pt x="150" y="459"/>
                    <a:pt x="150" y="459"/>
                    <a:pt x="150" y="460"/>
                  </a:cubicBezTo>
                  <a:cubicBezTo>
                    <a:pt x="150" y="463"/>
                    <a:pt x="151" y="466"/>
                    <a:pt x="152" y="470"/>
                  </a:cubicBezTo>
                  <a:cubicBezTo>
                    <a:pt x="152" y="470"/>
                    <a:pt x="152" y="470"/>
                    <a:pt x="152" y="470"/>
                  </a:cubicBezTo>
                  <a:cubicBezTo>
                    <a:pt x="147" y="472"/>
                    <a:pt x="142" y="474"/>
                    <a:pt x="138" y="477"/>
                  </a:cubicBezTo>
                  <a:cubicBezTo>
                    <a:pt x="136" y="479"/>
                    <a:pt x="134" y="480"/>
                    <a:pt x="132" y="482"/>
                  </a:cubicBezTo>
                  <a:close/>
                  <a:moveTo>
                    <a:pt x="263" y="609"/>
                  </a:moveTo>
                  <a:cubicBezTo>
                    <a:pt x="258" y="606"/>
                    <a:pt x="255" y="602"/>
                    <a:pt x="250" y="599"/>
                  </a:cubicBezTo>
                  <a:cubicBezTo>
                    <a:pt x="246" y="597"/>
                    <a:pt x="242" y="597"/>
                    <a:pt x="238" y="596"/>
                  </a:cubicBezTo>
                  <a:cubicBezTo>
                    <a:pt x="228" y="593"/>
                    <a:pt x="219" y="587"/>
                    <a:pt x="210" y="581"/>
                  </a:cubicBezTo>
                  <a:cubicBezTo>
                    <a:pt x="200" y="575"/>
                    <a:pt x="190" y="569"/>
                    <a:pt x="181" y="561"/>
                  </a:cubicBezTo>
                  <a:cubicBezTo>
                    <a:pt x="173" y="554"/>
                    <a:pt x="165" y="547"/>
                    <a:pt x="157" y="539"/>
                  </a:cubicBezTo>
                  <a:cubicBezTo>
                    <a:pt x="154" y="535"/>
                    <a:pt x="149" y="533"/>
                    <a:pt x="146" y="529"/>
                  </a:cubicBezTo>
                  <a:cubicBezTo>
                    <a:pt x="143" y="526"/>
                    <a:pt x="141" y="521"/>
                    <a:pt x="140" y="516"/>
                  </a:cubicBezTo>
                  <a:cubicBezTo>
                    <a:pt x="139" y="508"/>
                    <a:pt x="139" y="500"/>
                    <a:pt x="136" y="493"/>
                  </a:cubicBezTo>
                  <a:cubicBezTo>
                    <a:pt x="132" y="486"/>
                    <a:pt x="137" y="482"/>
                    <a:pt x="143" y="479"/>
                  </a:cubicBezTo>
                  <a:cubicBezTo>
                    <a:pt x="146" y="477"/>
                    <a:pt x="150" y="475"/>
                    <a:pt x="154" y="473"/>
                  </a:cubicBezTo>
                  <a:cubicBezTo>
                    <a:pt x="154" y="475"/>
                    <a:pt x="155" y="476"/>
                    <a:pt x="155" y="477"/>
                  </a:cubicBezTo>
                  <a:cubicBezTo>
                    <a:pt x="159" y="484"/>
                    <a:pt x="162" y="492"/>
                    <a:pt x="165" y="499"/>
                  </a:cubicBezTo>
                  <a:cubicBezTo>
                    <a:pt x="170" y="509"/>
                    <a:pt x="176" y="519"/>
                    <a:pt x="183" y="527"/>
                  </a:cubicBezTo>
                  <a:cubicBezTo>
                    <a:pt x="190" y="536"/>
                    <a:pt x="199" y="543"/>
                    <a:pt x="208" y="551"/>
                  </a:cubicBezTo>
                  <a:cubicBezTo>
                    <a:pt x="216" y="560"/>
                    <a:pt x="225" y="568"/>
                    <a:pt x="233" y="577"/>
                  </a:cubicBezTo>
                  <a:cubicBezTo>
                    <a:pt x="238" y="584"/>
                    <a:pt x="244" y="592"/>
                    <a:pt x="253" y="594"/>
                  </a:cubicBezTo>
                  <a:cubicBezTo>
                    <a:pt x="255" y="594"/>
                    <a:pt x="256" y="591"/>
                    <a:pt x="254" y="590"/>
                  </a:cubicBezTo>
                  <a:cubicBezTo>
                    <a:pt x="244" y="587"/>
                    <a:pt x="238" y="577"/>
                    <a:pt x="231" y="570"/>
                  </a:cubicBezTo>
                  <a:cubicBezTo>
                    <a:pt x="224" y="562"/>
                    <a:pt x="216" y="553"/>
                    <a:pt x="207" y="546"/>
                  </a:cubicBezTo>
                  <a:cubicBezTo>
                    <a:pt x="199" y="538"/>
                    <a:pt x="191" y="531"/>
                    <a:pt x="184" y="523"/>
                  </a:cubicBezTo>
                  <a:cubicBezTo>
                    <a:pt x="184" y="522"/>
                    <a:pt x="183" y="521"/>
                    <a:pt x="183" y="520"/>
                  </a:cubicBezTo>
                  <a:cubicBezTo>
                    <a:pt x="185" y="523"/>
                    <a:pt x="187" y="524"/>
                    <a:pt x="189" y="527"/>
                  </a:cubicBezTo>
                  <a:cubicBezTo>
                    <a:pt x="193" y="530"/>
                    <a:pt x="197" y="534"/>
                    <a:pt x="201" y="536"/>
                  </a:cubicBezTo>
                  <a:cubicBezTo>
                    <a:pt x="202" y="537"/>
                    <a:pt x="202" y="536"/>
                    <a:pt x="202" y="536"/>
                  </a:cubicBezTo>
                  <a:cubicBezTo>
                    <a:pt x="194" y="530"/>
                    <a:pt x="188" y="522"/>
                    <a:pt x="181" y="515"/>
                  </a:cubicBezTo>
                  <a:cubicBezTo>
                    <a:pt x="180" y="515"/>
                    <a:pt x="180" y="515"/>
                    <a:pt x="180" y="516"/>
                  </a:cubicBezTo>
                  <a:cubicBezTo>
                    <a:pt x="180" y="517"/>
                    <a:pt x="181" y="518"/>
                    <a:pt x="181" y="518"/>
                  </a:cubicBezTo>
                  <a:cubicBezTo>
                    <a:pt x="176" y="512"/>
                    <a:pt x="172" y="505"/>
                    <a:pt x="169" y="497"/>
                  </a:cubicBezTo>
                  <a:cubicBezTo>
                    <a:pt x="165" y="490"/>
                    <a:pt x="162" y="483"/>
                    <a:pt x="159" y="476"/>
                  </a:cubicBezTo>
                  <a:cubicBezTo>
                    <a:pt x="157" y="471"/>
                    <a:pt x="152" y="463"/>
                    <a:pt x="154" y="457"/>
                  </a:cubicBezTo>
                  <a:cubicBezTo>
                    <a:pt x="155" y="452"/>
                    <a:pt x="160" y="456"/>
                    <a:pt x="163" y="458"/>
                  </a:cubicBezTo>
                  <a:cubicBezTo>
                    <a:pt x="165" y="459"/>
                    <a:pt x="167" y="459"/>
                    <a:pt x="170" y="459"/>
                  </a:cubicBezTo>
                  <a:cubicBezTo>
                    <a:pt x="173" y="459"/>
                    <a:pt x="173" y="454"/>
                    <a:pt x="174" y="451"/>
                  </a:cubicBezTo>
                  <a:cubicBezTo>
                    <a:pt x="174" y="451"/>
                    <a:pt x="175" y="452"/>
                    <a:pt x="176" y="452"/>
                  </a:cubicBezTo>
                  <a:cubicBezTo>
                    <a:pt x="177" y="453"/>
                    <a:pt x="179" y="453"/>
                    <a:pt x="179" y="451"/>
                  </a:cubicBezTo>
                  <a:cubicBezTo>
                    <a:pt x="181" y="446"/>
                    <a:pt x="176" y="439"/>
                    <a:pt x="177" y="433"/>
                  </a:cubicBezTo>
                  <a:cubicBezTo>
                    <a:pt x="185" y="445"/>
                    <a:pt x="187" y="459"/>
                    <a:pt x="191" y="471"/>
                  </a:cubicBezTo>
                  <a:cubicBezTo>
                    <a:pt x="194" y="484"/>
                    <a:pt x="198" y="496"/>
                    <a:pt x="204" y="507"/>
                  </a:cubicBezTo>
                  <a:cubicBezTo>
                    <a:pt x="212" y="520"/>
                    <a:pt x="222" y="529"/>
                    <a:pt x="232" y="539"/>
                  </a:cubicBezTo>
                  <a:cubicBezTo>
                    <a:pt x="238" y="544"/>
                    <a:pt x="244" y="549"/>
                    <a:pt x="249" y="554"/>
                  </a:cubicBezTo>
                  <a:cubicBezTo>
                    <a:pt x="254" y="560"/>
                    <a:pt x="259" y="566"/>
                    <a:pt x="265" y="571"/>
                  </a:cubicBezTo>
                  <a:cubicBezTo>
                    <a:pt x="265" y="571"/>
                    <a:pt x="266" y="571"/>
                    <a:pt x="266" y="571"/>
                  </a:cubicBezTo>
                  <a:cubicBezTo>
                    <a:pt x="266" y="572"/>
                    <a:pt x="267" y="572"/>
                    <a:pt x="267" y="573"/>
                  </a:cubicBezTo>
                  <a:cubicBezTo>
                    <a:pt x="268" y="574"/>
                    <a:pt x="269" y="573"/>
                    <a:pt x="269" y="572"/>
                  </a:cubicBezTo>
                  <a:cubicBezTo>
                    <a:pt x="267" y="568"/>
                    <a:pt x="264" y="564"/>
                    <a:pt x="262" y="561"/>
                  </a:cubicBezTo>
                  <a:cubicBezTo>
                    <a:pt x="262" y="560"/>
                    <a:pt x="262" y="560"/>
                    <a:pt x="262" y="560"/>
                  </a:cubicBezTo>
                  <a:cubicBezTo>
                    <a:pt x="258" y="547"/>
                    <a:pt x="250" y="537"/>
                    <a:pt x="244" y="525"/>
                  </a:cubicBezTo>
                  <a:cubicBezTo>
                    <a:pt x="244" y="525"/>
                    <a:pt x="243" y="525"/>
                    <a:pt x="243" y="526"/>
                  </a:cubicBezTo>
                  <a:cubicBezTo>
                    <a:pt x="246" y="532"/>
                    <a:pt x="248" y="538"/>
                    <a:pt x="252" y="543"/>
                  </a:cubicBezTo>
                  <a:cubicBezTo>
                    <a:pt x="255" y="548"/>
                    <a:pt x="257" y="553"/>
                    <a:pt x="260" y="558"/>
                  </a:cubicBezTo>
                  <a:cubicBezTo>
                    <a:pt x="257" y="555"/>
                    <a:pt x="255" y="552"/>
                    <a:pt x="252" y="548"/>
                  </a:cubicBezTo>
                  <a:cubicBezTo>
                    <a:pt x="247" y="541"/>
                    <a:pt x="245" y="533"/>
                    <a:pt x="242" y="525"/>
                  </a:cubicBezTo>
                  <a:cubicBezTo>
                    <a:pt x="240" y="519"/>
                    <a:pt x="237" y="513"/>
                    <a:pt x="233" y="508"/>
                  </a:cubicBezTo>
                  <a:cubicBezTo>
                    <a:pt x="234" y="509"/>
                    <a:pt x="235" y="510"/>
                    <a:pt x="236" y="511"/>
                  </a:cubicBezTo>
                  <a:cubicBezTo>
                    <a:pt x="236" y="511"/>
                    <a:pt x="237" y="511"/>
                    <a:pt x="236" y="510"/>
                  </a:cubicBezTo>
                  <a:cubicBezTo>
                    <a:pt x="235" y="509"/>
                    <a:pt x="235" y="506"/>
                    <a:pt x="234" y="504"/>
                  </a:cubicBezTo>
                  <a:cubicBezTo>
                    <a:pt x="233" y="503"/>
                    <a:pt x="233" y="501"/>
                    <a:pt x="231" y="501"/>
                  </a:cubicBezTo>
                  <a:cubicBezTo>
                    <a:pt x="231" y="501"/>
                    <a:pt x="231" y="502"/>
                    <a:pt x="231" y="502"/>
                  </a:cubicBezTo>
                  <a:cubicBezTo>
                    <a:pt x="230" y="503"/>
                    <a:pt x="232" y="505"/>
                    <a:pt x="232" y="507"/>
                  </a:cubicBezTo>
                  <a:cubicBezTo>
                    <a:pt x="233" y="507"/>
                    <a:pt x="233" y="507"/>
                    <a:pt x="233" y="508"/>
                  </a:cubicBezTo>
                  <a:cubicBezTo>
                    <a:pt x="232" y="506"/>
                    <a:pt x="231" y="504"/>
                    <a:pt x="230" y="502"/>
                  </a:cubicBezTo>
                  <a:cubicBezTo>
                    <a:pt x="228" y="499"/>
                    <a:pt x="225" y="495"/>
                    <a:pt x="224" y="491"/>
                  </a:cubicBezTo>
                  <a:cubicBezTo>
                    <a:pt x="222" y="487"/>
                    <a:pt x="221" y="482"/>
                    <a:pt x="220" y="477"/>
                  </a:cubicBezTo>
                  <a:cubicBezTo>
                    <a:pt x="216" y="463"/>
                    <a:pt x="208" y="449"/>
                    <a:pt x="208" y="433"/>
                  </a:cubicBezTo>
                  <a:cubicBezTo>
                    <a:pt x="208" y="427"/>
                    <a:pt x="208" y="418"/>
                    <a:pt x="216" y="418"/>
                  </a:cubicBezTo>
                  <a:cubicBezTo>
                    <a:pt x="220" y="418"/>
                    <a:pt x="222" y="418"/>
                    <a:pt x="226" y="416"/>
                  </a:cubicBezTo>
                  <a:cubicBezTo>
                    <a:pt x="231" y="415"/>
                    <a:pt x="234" y="418"/>
                    <a:pt x="237" y="420"/>
                  </a:cubicBezTo>
                  <a:cubicBezTo>
                    <a:pt x="237" y="420"/>
                    <a:pt x="237" y="420"/>
                    <a:pt x="237" y="420"/>
                  </a:cubicBezTo>
                  <a:cubicBezTo>
                    <a:pt x="238" y="426"/>
                    <a:pt x="240" y="431"/>
                    <a:pt x="242" y="437"/>
                  </a:cubicBezTo>
                  <a:cubicBezTo>
                    <a:pt x="240" y="438"/>
                    <a:pt x="240" y="442"/>
                    <a:pt x="240" y="444"/>
                  </a:cubicBezTo>
                  <a:cubicBezTo>
                    <a:pt x="239" y="450"/>
                    <a:pt x="237" y="455"/>
                    <a:pt x="236" y="461"/>
                  </a:cubicBezTo>
                  <a:cubicBezTo>
                    <a:pt x="235" y="466"/>
                    <a:pt x="235" y="471"/>
                    <a:pt x="236" y="477"/>
                  </a:cubicBezTo>
                  <a:cubicBezTo>
                    <a:pt x="236" y="480"/>
                    <a:pt x="236" y="484"/>
                    <a:pt x="236" y="487"/>
                  </a:cubicBezTo>
                  <a:cubicBezTo>
                    <a:pt x="235" y="490"/>
                    <a:pt x="235" y="493"/>
                    <a:pt x="235" y="495"/>
                  </a:cubicBezTo>
                  <a:cubicBezTo>
                    <a:pt x="238" y="509"/>
                    <a:pt x="250" y="516"/>
                    <a:pt x="258" y="526"/>
                  </a:cubicBezTo>
                  <a:cubicBezTo>
                    <a:pt x="268" y="538"/>
                    <a:pt x="277" y="551"/>
                    <a:pt x="284" y="564"/>
                  </a:cubicBezTo>
                  <a:cubicBezTo>
                    <a:pt x="287" y="570"/>
                    <a:pt x="290" y="576"/>
                    <a:pt x="295" y="580"/>
                  </a:cubicBezTo>
                  <a:cubicBezTo>
                    <a:pt x="296" y="581"/>
                    <a:pt x="296" y="582"/>
                    <a:pt x="297" y="583"/>
                  </a:cubicBezTo>
                  <a:cubicBezTo>
                    <a:pt x="297" y="583"/>
                    <a:pt x="296" y="584"/>
                    <a:pt x="296" y="585"/>
                  </a:cubicBezTo>
                  <a:cubicBezTo>
                    <a:pt x="298" y="593"/>
                    <a:pt x="297" y="603"/>
                    <a:pt x="290" y="609"/>
                  </a:cubicBezTo>
                  <a:cubicBezTo>
                    <a:pt x="287" y="612"/>
                    <a:pt x="284" y="614"/>
                    <a:pt x="281" y="616"/>
                  </a:cubicBezTo>
                  <a:cubicBezTo>
                    <a:pt x="279" y="618"/>
                    <a:pt x="277" y="619"/>
                    <a:pt x="275" y="621"/>
                  </a:cubicBezTo>
                  <a:cubicBezTo>
                    <a:pt x="272" y="616"/>
                    <a:pt x="268" y="613"/>
                    <a:pt x="263" y="609"/>
                  </a:cubicBezTo>
                  <a:close/>
                  <a:moveTo>
                    <a:pt x="300" y="586"/>
                  </a:moveTo>
                  <a:cubicBezTo>
                    <a:pt x="300" y="586"/>
                    <a:pt x="300" y="587"/>
                    <a:pt x="301" y="587"/>
                  </a:cubicBezTo>
                  <a:cubicBezTo>
                    <a:pt x="303" y="592"/>
                    <a:pt x="304" y="598"/>
                    <a:pt x="301" y="604"/>
                  </a:cubicBezTo>
                  <a:cubicBezTo>
                    <a:pt x="299" y="610"/>
                    <a:pt x="295" y="614"/>
                    <a:pt x="290" y="618"/>
                  </a:cubicBezTo>
                  <a:cubicBezTo>
                    <a:pt x="289" y="619"/>
                    <a:pt x="290" y="620"/>
                    <a:pt x="290" y="619"/>
                  </a:cubicBezTo>
                  <a:cubicBezTo>
                    <a:pt x="300" y="617"/>
                    <a:pt x="306" y="602"/>
                    <a:pt x="305" y="591"/>
                  </a:cubicBezTo>
                  <a:cubicBezTo>
                    <a:pt x="306" y="593"/>
                    <a:pt x="308" y="595"/>
                    <a:pt x="309" y="598"/>
                  </a:cubicBezTo>
                  <a:cubicBezTo>
                    <a:pt x="311" y="600"/>
                    <a:pt x="313" y="602"/>
                    <a:pt x="315" y="605"/>
                  </a:cubicBezTo>
                  <a:cubicBezTo>
                    <a:pt x="314" y="614"/>
                    <a:pt x="307" y="621"/>
                    <a:pt x="299" y="623"/>
                  </a:cubicBezTo>
                  <a:cubicBezTo>
                    <a:pt x="293" y="624"/>
                    <a:pt x="284" y="624"/>
                    <a:pt x="279" y="622"/>
                  </a:cubicBezTo>
                  <a:cubicBezTo>
                    <a:pt x="282" y="620"/>
                    <a:pt x="285" y="619"/>
                    <a:pt x="288" y="616"/>
                  </a:cubicBezTo>
                  <a:cubicBezTo>
                    <a:pt x="291" y="614"/>
                    <a:pt x="295" y="610"/>
                    <a:pt x="297" y="606"/>
                  </a:cubicBezTo>
                  <a:cubicBezTo>
                    <a:pt x="300" y="600"/>
                    <a:pt x="301" y="593"/>
                    <a:pt x="300" y="586"/>
                  </a:cubicBezTo>
                  <a:close/>
                  <a:moveTo>
                    <a:pt x="390" y="734"/>
                  </a:moveTo>
                  <a:cubicBezTo>
                    <a:pt x="390" y="743"/>
                    <a:pt x="391" y="756"/>
                    <a:pt x="383" y="761"/>
                  </a:cubicBezTo>
                  <a:cubicBezTo>
                    <a:pt x="380" y="764"/>
                    <a:pt x="375" y="765"/>
                    <a:pt x="371" y="767"/>
                  </a:cubicBezTo>
                  <a:cubicBezTo>
                    <a:pt x="368" y="768"/>
                    <a:pt x="359" y="774"/>
                    <a:pt x="357" y="769"/>
                  </a:cubicBezTo>
                  <a:cubicBezTo>
                    <a:pt x="355" y="765"/>
                    <a:pt x="357" y="761"/>
                    <a:pt x="357" y="757"/>
                  </a:cubicBezTo>
                  <a:cubicBezTo>
                    <a:pt x="357" y="753"/>
                    <a:pt x="356" y="750"/>
                    <a:pt x="355" y="746"/>
                  </a:cubicBezTo>
                  <a:cubicBezTo>
                    <a:pt x="352" y="739"/>
                    <a:pt x="347" y="732"/>
                    <a:pt x="343" y="725"/>
                  </a:cubicBezTo>
                  <a:cubicBezTo>
                    <a:pt x="338" y="716"/>
                    <a:pt x="334" y="706"/>
                    <a:pt x="328" y="698"/>
                  </a:cubicBezTo>
                  <a:cubicBezTo>
                    <a:pt x="321" y="689"/>
                    <a:pt x="314" y="681"/>
                    <a:pt x="307" y="672"/>
                  </a:cubicBezTo>
                  <a:cubicBezTo>
                    <a:pt x="301" y="663"/>
                    <a:pt x="296" y="653"/>
                    <a:pt x="288" y="644"/>
                  </a:cubicBezTo>
                  <a:cubicBezTo>
                    <a:pt x="284" y="639"/>
                    <a:pt x="277" y="635"/>
                    <a:pt x="277" y="628"/>
                  </a:cubicBezTo>
                  <a:cubicBezTo>
                    <a:pt x="277" y="628"/>
                    <a:pt x="278" y="627"/>
                    <a:pt x="278" y="627"/>
                  </a:cubicBezTo>
                  <a:cubicBezTo>
                    <a:pt x="277" y="626"/>
                    <a:pt x="277" y="625"/>
                    <a:pt x="277" y="624"/>
                  </a:cubicBezTo>
                  <a:cubicBezTo>
                    <a:pt x="280" y="626"/>
                    <a:pt x="284" y="626"/>
                    <a:pt x="288" y="626"/>
                  </a:cubicBezTo>
                  <a:cubicBezTo>
                    <a:pt x="293" y="626"/>
                    <a:pt x="298" y="626"/>
                    <a:pt x="302" y="625"/>
                  </a:cubicBezTo>
                  <a:cubicBezTo>
                    <a:pt x="308" y="622"/>
                    <a:pt x="317" y="615"/>
                    <a:pt x="317" y="608"/>
                  </a:cubicBezTo>
                  <a:cubicBezTo>
                    <a:pt x="318" y="610"/>
                    <a:pt x="320" y="612"/>
                    <a:pt x="321" y="612"/>
                  </a:cubicBezTo>
                  <a:cubicBezTo>
                    <a:pt x="320" y="614"/>
                    <a:pt x="319" y="617"/>
                    <a:pt x="318" y="619"/>
                  </a:cubicBezTo>
                  <a:cubicBezTo>
                    <a:pt x="318" y="619"/>
                    <a:pt x="317" y="618"/>
                    <a:pt x="317" y="618"/>
                  </a:cubicBezTo>
                  <a:cubicBezTo>
                    <a:pt x="317" y="618"/>
                    <a:pt x="316" y="618"/>
                    <a:pt x="316" y="619"/>
                  </a:cubicBezTo>
                  <a:cubicBezTo>
                    <a:pt x="316" y="619"/>
                    <a:pt x="317" y="620"/>
                    <a:pt x="317" y="621"/>
                  </a:cubicBezTo>
                  <a:cubicBezTo>
                    <a:pt x="315" y="625"/>
                    <a:pt x="312" y="628"/>
                    <a:pt x="308" y="629"/>
                  </a:cubicBezTo>
                  <a:cubicBezTo>
                    <a:pt x="303" y="631"/>
                    <a:pt x="298" y="629"/>
                    <a:pt x="292" y="630"/>
                  </a:cubicBezTo>
                  <a:cubicBezTo>
                    <a:pt x="292" y="630"/>
                    <a:pt x="292" y="630"/>
                    <a:pt x="292" y="630"/>
                  </a:cubicBezTo>
                  <a:cubicBezTo>
                    <a:pt x="297" y="633"/>
                    <a:pt x="306" y="633"/>
                    <a:pt x="311" y="630"/>
                  </a:cubicBezTo>
                  <a:cubicBezTo>
                    <a:pt x="314" y="628"/>
                    <a:pt x="316" y="625"/>
                    <a:pt x="318" y="622"/>
                  </a:cubicBezTo>
                  <a:cubicBezTo>
                    <a:pt x="319" y="624"/>
                    <a:pt x="320" y="625"/>
                    <a:pt x="321" y="625"/>
                  </a:cubicBezTo>
                  <a:cubicBezTo>
                    <a:pt x="322" y="626"/>
                    <a:pt x="323" y="625"/>
                    <a:pt x="323" y="625"/>
                  </a:cubicBezTo>
                  <a:cubicBezTo>
                    <a:pt x="322" y="623"/>
                    <a:pt x="321" y="622"/>
                    <a:pt x="320" y="621"/>
                  </a:cubicBezTo>
                  <a:cubicBezTo>
                    <a:pt x="320" y="621"/>
                    <a:pt x="320" y="620"/>
                    <a:pt x="319" y="620"/>
                  </a:cubicBezTo>
                  <a:cubicBezTo>
                    <a:pt x="320" y="618"/>
                    <a:pt x="321" y="615"/>
                    <a:pt x="322" y="613"/>
                  </a:cubicBezTo>
                  <a:cubicBezTo>
                    <a:pt x="322" y="613"/>
                    <a:pt x="322" y="613"/>
                    <a:pt x="322" y="613"/>
                  </a:cubicBezTo>
                  <a:cubicBezTo>
                    <a:pt x="325" y="626"/>
                    <a:pt x="337" y="638"/>
                    <a:pt x="344" y="649"/>
                  </a:cubicBezTo>
                  <a:cubicBezTo>
                    <a:pt x="347" y="653"/>
                    <a:pt x="350" y="657"/>
                    <a:pt x="352" y="660"/>
                  </a:cubicBezTo>
                  <a:cubicBezTo>
                    <a:pt x="353" y="662"/>
                    <a:pt x="354" y="663"/>
                    <a:pt x="354" y="664"/>
                  </a:cubicBezTo>
                  <a:cubicBezTo>
                    <a:pt x="357" y="669"/>
                    <a:pt x="358" y="675"/>
                    <a:pt x="360" y="680"/>
                  </a:cubicBezTo>
                  <a:cubicBezTo>
                    <a:pt x="362" y="685"/>
                    <a:pt x="365" y="688"/>
                    <a:pt x="367" y="693"/>
                  </a:cubicBezTo>
                  <a:cubicBezTo>
                    <a:pt x="370" y="697"/>
                    <a:pt x="372" y="702"/>
                    <a:pt x="375" y="707"/>
                  </a:cubicBezTo>
                  <a:cubicBezTo>
                    <a:pt x="377" y="710"/>
                    <a:pt x="380" y="714"/>
                    <a:pt x="383" y="718"/>
                  </a:cubicBezTo>
                  <a:cubicBezTo>
                    <a:pt x="385" y="722"/>
                    <a:pt x="386" y="726"/>
                    <a:pt x="388" y="731"/>
                  </a:cubicBezTo>
                  <a:cubicBezTo>
                    <a:pt x="389" y="732"/>
                    <a:pt x="389" y="733"/>
                    <a:pt x="390" y="734"/>
                  </a:cubicBezTo>
                  <a:close/>
                  <a:moveTo>
                    <a:pt x="421" y="721"/>
                  </a:moveTo>
                  <a:cubicBezTo>
                    <a:pt x="421" y="721"/>
                    <a:pt x="421" y="721"/>
                    <a:pt x="421" y="721"/>
                  </a:cubicBezTo>
                  <a:cubicBezTo>
                    <a:pt x="416" y="728"/>
                    <a:pt x="406" y="731"/>
                    <a:pt x="398" y="727"/>
                  </a:cubicBezTo>
                  <a:cubicBezTo>
                    <a:pt x="392" y="723"/>
                    <a:pt x="388" y="718"/>
                    <a:pt x="385" y="712"/>
                  </a:cubicBezTo>
                  <a:cubicBezTo>
                    <a:pt x="380" y="702"/>
                    <a:pt x="376" y="693"/>
                    <a:pt x="371" y="683"/>
                  </a:cubicBezTo>
                  <a:cubicBezTo>
                    <a:pt x="371" y="685"/>
                    <a:pt x="372" y="686"/>
                    <a:pt x="373" y="686"/>
                  </a:cubicBezTo>
                  <a:cubicBezTo>
                    <a:pt x="374" y="686"/>
                    <a:pt x="374" y="686"/>
                    <a:pt x="374" y="686"/>
                  </a:cubicBezTo>
                  <a:cubicBezTo>
                    <a:pt x="373" y="682"/>
                    <a:pt x="372" y="678"/>
                    <a:pt x="369" y="676"/>
                  </a:cubicBezTo>
                  <a:cubicBezTo>
                    <a:pt x="368" y="675"/>
                    <a:pt x="368" y="676"/>
                    <a:pt x="368" y="676"/>
                  </a:cubicBezTo>
                  <a:cubicBezTo>
                    <a:pt x="368" y="677"/>
                    <a:pt x="368" y="679"/>
                    <a:pt x="369" y="680"/>
                  </a:cubicBezTo>
                  <a:cubicBezTo>
                    <a:pt x="368" y="679"/>
                    <a:pt x="367" y="678"/>
                    <a:pt x="367" y="676"/>
                  </a:cubicBezTo>
                  <a:cubicBezTo>
                    <a:pt x="360" y="665"/>
                    <a:pt x="353" y="653"/>
                    <a:pt x="344" y="642"/>
                  </a:cubicBezTo>
                  <a:cubicBezTo>
                    <a:pt x="337" y="632"/>
                    <a:pt x="330" y="621"/>
                    <a:pt x="323" y="610"/>
                  </a:cubicBezTo>
                  <a:cubicBezTo>
                    <a:pt x="323" y="609"/>
                    <a:pt x="323" y="609"/>
                    <a:pt x="322" y="610"/>
                  </a:cubicBezTo>
                  <a:cubicBezTo>
                    <a:pt x="320" y="608"/>
                    <a:pt x="317" y="603"/>
                    <a:pt x="316" y="601"/>
                  </a:cubicBezTo>
                  <a:cubicBezTo>
                    <a:pt x="314" y="598"/>
                    <a:pt x="312" y="594"/>
                    <a:pt x="309" y="591"/>
                  </a:cubicBezTo>
                  <a:cubicBezTo>
                    <a:pt x="306" y="587"/>
                    <a:pt x="302" y="583"/>
                    <a:pt x="298" y="579"/>
                  </a:cubicBezTo>
                  <a:cubicBezTo>
                    <a:pt x="294" y="575"/>
                    <a:pt x="291" y="570"/>
                    <a:pt x="288" y="564"/>
                  </a:cubicBezTo>
                  <a:cubicBezTo>
                    <a:pt x="282" y="554"/>
                    <a:pt x="275" y="544"/>
                    <a:pt x="268" y="534"/>
                  </a:cubicBezTo>
                  <a:cubicBezTo>
                    <a:pt x="265" y="529"/>
                    <a:pt x="262" y="525"/>
                    <a:pt x="258" y="520"/>
                  </a:cubicBezTo>
                  <a:cubicBezTo>
                    <a:pt x="254" y="516"/>
                    <a:pt x="249" y="513"/>
                    <a:pt x="246" y="508"/>
                  </a:cubicBezTo>
                  <a:cubicBezTo>
                    <a:pt x="242" y="503"/>
                    <a:pt x="237" y="496"/>
                    <a:pt x="239" y="490"/>
                  </a:cubicBezTo>
                  <a:cubicBezTo>
                    <a:pt x="241" y="485"/>
                    <a:pt x="244" y="479"/>
                    <a:pt x="249" y="477"/>
                  </a:cubicBezTo>
                  <a:cubicBezTo>
                    <a:pt x="254" y="474"/>
                    <a:pt x="256" y="485"/>
                    <a:pt x="258" y="488"/>
                  </a:cubicBezTo>
                  <a:cubicBezTo>
                    <a:pt x="260" y="493"/>
                    <a:pt x="264" y="499"/>
                    <a:pt x="267" y="503"/>
                  </a:cubicBezTo>
                  <a:cubicBezTo>
                    <a:pt x="275" y="514"/>
                    <a:pt x="283" y="523"/>
                    <a:pt x="290" y="534"/>
                  </a:cubicBezTo>
                  <a:cubicBezTo>
                    <a:pt x="294" y="539"/>
                    <a:pt x="298" y="544"/>
                    <a:pt x="300" y="549"/>
                  </a:cubicBezTo>
                  <a:cubicBezTo>
                    <a:pt x="303" y="554"/>
                    <a:pt x="304" y="560"/>
                    <a:pt x="307" y="564"/>
                  </a:cubicBezTo>
                  <a:cubicBezTo>
                    <a:pt x="307" y="565"/>
                    <a:pt x="308" y="565"/>
                    <a:pt x="308" y="564"/>
                  </a:cubicBezTo>
                  <a:cubicBezTo>
                    <a:pt x="310" y="570"/>
                    <a:pt x="313" y="575"/>
                    <a:pt x="316" y="580"/>
                  </a:cubicBezTo>
                  <a:cubicBezTo>
                    <a:pt x="313" y="583"/>
                    <a:pt x="318" y="586"/>
                    <a:pt x="319" y="589"/>
                  </a:cubicBezTo>
                  <a:cubicBezTo>
                    <a:pt x="322" y="596"/>
                    <a:pt x="324" y="603"/>
                    <a:pt x="331" y="607"/>
                  </a:cubicBezTo>
                  <a:cubicBezTo>
                    <a:pt x="332" y="608"/>
                    <a:pt x="333" y="606"/>
                    <a:pt x="332" y="605"/>
                  </a:cubicBezTo>
                  <a:cubicBezTo>
                    <a:pt x="327" y="600"/>
                    <a:pt x="325" y="595"/>
                    <a:pt x="322" y="589"/>
                  </a:cubicBezTo>
                  <a:cubicBezTo>
                    <a:pt x="322" y="588"/>
                    <a:pt x="321" y="586"/>
                    <a:pt x="320" y="585"/>
                  </a:cubicBezTo>
                  <a:cubicBezTo>
                    <a:pt x="320" y="585"/>
                    <a:pt x="318" y="582"/>
                    <a:pt x="318" y="582"/>
                  </a:cubicBezTo>
                  <a:cubicBezTo>
                    <a:pt x="322" y="582"/>
                    <a:pt x="325" y="578"/>
                    <a:pt x="328" y="576"/>
                  </a:cubicBezTo>
                  <a:cubicBezTo>
                    <a:pt x="333" y="571"/>
                    <a:pt x="338" y="577"/>
                    <a:pt x="341" y="580"/>
                  </a:cubicBezTo>
                  <a:cubicBezTo>
                    <a:pt x="342" y="580"/>
                    <a:pt x="342" y="580"/>
                    <a:pt x="343" y="580"/>
                  </a:cubicBezTo>
                  <a:cubicBezTo>
                    <a:pt x="343" y="583"/>
                    <a:pt x="344" y="585"/>
                    <a:pt x="345" y="587"/>
                  </a:cubicBezTo>
                  <a:cubicBezTo>
                    <a:pt x="346" y="592"/>
                    <a:pt x="346" y="598"/>
                    <a:pt x="346" y="603"/>
                  </a:cubicBezTo>
                  <a:cubicBezTo>
                    <a:pt x="346" y="603"/>
                    <a:pt x="346" y="603"/>
                    <a:pt x="346" y="604"/>
                  </a:cubicBezTo>
                  <a:cubicBezTo>
                    <a:pt x="344" y="606"/>
                    <a:pt x="343" y="608"/>
                    <a:pt x="343" y="611"/>
                  </a:cubicBezTo>
                  <a:cubicBezTo>
                    <a:pt x="343" y="611"/>
                    <a:pt x="343" y="611"/>
                    <a:pt x="343" y="611"/>
                  </a:cubicBezTo>
                  <a:cubicBezTo>
                    <a:pt x="346" y="607"/>
                    <a:pt x="350" y="604"/>
                    <a:pt x="353" y="601"/>
                  </a:cubicBezTo>
                  <a:cubicBezTo>
                    <a:pt x="355" y="600"/>
                    <a:pt x="357" y="598"/>
                    <a:pt x="359" y="596"/>
                  </a:cubicBezTo>
                  <a:cubicBezTo>
                    <a:pt x="358" y="597"/>
                    <a:pt x="357" y="599"/>
                    <a:pt x="356" y="600"/>
                  </a:cubicBezTo>
                  <a:cubicBezTo>
                    <a:pt x="354" y="602"/>
                    <a:pt x="351" y="604"/>
                    <a:pt x="350" y="606"/>
                  </a:cubicBezTo>
                  <a:cubicBezTo>
                    <a:pt x="350" y="607"/>
                    <a:pt x="351" y="607"/>
                    <a:pt x="351" y="607"/>
                  </a:cubicBezTo>
                  <a:cubicBezTo>
                    <a:pt x="355" y="606"/>
                    <a:pt x="358" y="602"/>
                    <a:pt x="360" y="599"/>
                  </a:cubicBezTo>
                  <a:cubicBezTo>
                    <a:pt x="362" y="597"/>
                    <a:pt x="363" y="594"/>
                    <a:pt x="363" y="592"/>
                  </a:cubicBezTo>
                  <a:cubicBezTo>
                    <a:pt x="363" y="592"/>
                    <a:pt x="363" y="591"/>
                    <a:pt x="363" y="591"/>
                  </a:cubicBezTo>
                  <a:cubicBezTo>
                    <a:pt x="365" y="589"/>
                    <a:pt x="367" y="587"/>
                    <a:pt x="368" y="585"/>
                  </a:cubicBezTo>
                  <a:cubicBezTo>
                    <a:pt x="375" y="593"/>
                    <a:pt x="370" y="602"/>
                    <a:pt x="361" y="606"/>
                  </a:cubicBezTo>
                  <a:cubicBezTo>
                    <a:pt x="360" y="607"/>
                    <a:pt x="359" y="607"/>
                    <a:pt x="358" y="608"/>
                  </a:cubicBezTo>
                  <a:cubicBezTo>
                    <a:pt x="360" y="607"/>
                    <a:pt x="361" y="605"/>
                    <a:pt x="363" y="604"/>
                  </a:cubicBezTo>
                  <a:cubicBezTo>
                    <a:pt x="363" y="603"/>
                    <a:pt x="362" y="602"/>
                    <a:pt x="362" y="603"/>
                  </a:cubicBezTo>
                  <a:cubicBezTo>
                    <a:pt x="359" y="605"/>
                    <a:pt x="355" y="606"/>
                    <a:pt x="353" y="609"/>
                  </a:cubicBezTo>
                  <a:cubicBezTo>
                    <a:pt x="353" y="610"/>
                    <a:pt x="353" y="610"/>
                    <a:pt x="354" y="610"/>
                  </a:cubicBezTo>
                  <a:cubicBezTo>
                    <a:pt x="349" y="612"/>
                    <a:pt x="345" y="613"/>
                    <a:pt x="340" y="610"/>
                  </a:cubicBezTo>
                  <a:cubicBezTo>
                    <a:pt x="339" y="609"/>
                    <a:pt x="337" y="611"/>
                    <a:pt x="338" y="613"/>
                  </a:cubicBezTo>
                  <a:cubicBezTo>
                    <a:pt x="346" y="620"/>
                    <a:pt x="360" y="612"/>
                    <a:pt x="367" y="607"/>
                  </a:cubicBezTo>
                  <a:cubicBezTo>
                    <a:pt x="370" y="605"/>
                    <a:pt x="372" y="603"/>
                    <a:pt x="373" y="600"/>
                  </a:cubicBezTo>
                  <a:cubicBezTo>
                    <a:pt x="376" y="604"/>
                    <a:pt x="379" y="608"/>
                    <a:pt x="381" y="612"/>
                  </a:cubicBezTo>
                  <a:cubicBezTo>
                    <a:pt x="387" y="624"/>
                    <a:pt x="391" y="635"/>
                    <a:pt x="396" y="647"/>
                  </a:cubicBezTo>
                  <a:cubicBezTo>
                    <a:pt x="401" y="658"/>
                    <a:pt x="406" y="670"/>
                    <a:pt x="413" y="681"/>
                  </a:cubicBezTo>
                  <a:cubicBezTo>
                    <a:pt x="415" y="684"/>
                    <a:pt x="417" y="687"/>
                    <a:pt x="420" y="691"/>
                  </a:cubicBezTo>
                  <a:cubicBezTo>
                    <a:pt x="420" y="691"/>
                    <a:pt x="420" y="691"/>
                    <a:pt x="420" y="691"/>
                  </a:cubicBezTo>
                  <a:cubicBezTo>
                    <a:pt x="420" y="693"/>
                    <a:pt x="421" y="695"/>
                    <a:pt x="422" y="697"/>
                  </a:cubicBezTo>
                  <a:cubicBezTo>
                    <a:pt x="423" y="698"/>
                    <a:pt x="424" y="701"/>
                    <a:pt x="423" y="703"/>
                  </a:cubicBezTo>
                  <a:cubicBezTo>
                    <a:pt x="423" y="703"/>
                    <a:pt x="423" y="703"/>
                    <a:pt x="424" y="703"/>
                  </a:cubicBezTo>
                  <a:cubicBezTo>
                    <a:pt x="425" y="703"/>
                    <a:pt x="426" y="701"/>
                    <a:pt x="425" y="699"/>
                  </a:cubicBezTo>
                  <a:cubicBezTo>
                    <a:pt x="426" y="700"/>
                    <a:pt x="426" y="701"/>
                    <a:pt x="426" y="702"/>
                  </a:cubicBezTo>
                  <a:cubicBezTo>
                    <a:pt x="426" y="703"/>
                    <a:pt x="426" y="704"/>
                    <a:pt x="427" y="704"/>
                  </a:cubicBezTo>
                  <a:cubicBezTo>
                    <a:pt x="426" y="706"/>
                    <a:pt x="425" y="707"/>
                    <a:pt x="425" y="709"/>
                  </a:cubicBezTo>
                  <a:cubicBezTo>
                    <a:pt x="423" y="713"/>
                    <a:pt x="422" y="717"/>
                    <a:pt x="421" y="721"/>
                  </a:cubicBezTo>
                  <a:close/>
                  <a:moveTo>
                    <a:pt x="468" y="722"/>
                  </a:moveTo>
                  <a:cubicBezTo>
                    <a:pt x="467" y="726"/>
                    <a:pt x="465" y="730"/>
                    <a:pt x="464" y="734"/>
                  </a:cubicBezTo>
                  <a:cubicBezTo>
                    <a:pt x="459" y="741"/>
                    <a:pt x="449" y="744"/>
                    <a:pt x="441" y="742"/>
                  </a:cubicBezTo>
                  <a:cubicBezTo>
                    <a:pt x="435" y="742"/>
                    <a:pt x="429" y="739"/>
                    <a:pt x="426" y="734"/>
                  </a:cubicBezTo>
                  <a:cubicBezTo>
                    <a:pt x="423" y="728"/>
                    <a:pt x="425" y="720"/>
                    <a:pt x="427" y="713"/>
                  </a:cubicBezTo>
                  <a:cubicBezTo>
                    <a:pt x="430" y="706"/>
                    <a:pt x="434" y="699"/>
                    <a:pt x="436" y="691"/>
                  </a:cubicBezTo>
                  <a:cubicBezTo>
                    <a:pt x="439" y="683"/>
                    <a:pt x="442" y="674"/>
                    <a:pt x="444" y="666"/>
                  </a:cubicBezTo>
                  <a:cubicBezTo>
                    <a:pt x="446" y="657"/>
                    <a:pt x="449" y="649"/>
                    <a:pt x="449" y="640"/>
                  </a:cubicBezTo>
                  <a:cubicBezTo>
                    <a:pt x="449" y="634"/>
                    <a:pt x="448" y="627"/>
                    <a:pt x="447" y="621"/>
                  </a:cubicBezTo>
                  <a:cubicBezTo>
                    <a:pt x="448" y="621"/>
                    <a:pt x="448" y="621"/>
                    <a:pt x="448" y="621"/>
                  </a:cubicBezTo>
                  <a:cubicBezTo>
                    <a:pt x="455" y="622"/>
                    <a:pt x="459" y="627"/>
                    <a:pt x="465" y="631"/>
                  </a:cubicBezTo>
                  <a:cubicBezTo>
                    <a:pt x="470" y="633"/>
                    <a:pt x="475" y="635"/>
                    <a:pt x="480" y="637"/>
                  </a:cubicBezTo>
                  <a:cubicBezTo>
                    <a:pt x="485" y="639"/>
                    <a:pt x="490" y="641"/>
                    <a:pt x="496" y="642"/>
                  </a:cubicBezTo>
                  <a:cubicBezTo>
                    <a:pt x="493" y="644"/>
                    <a:pt x="491" y="648"/>
                    <a:pt x="490" y="650"/>
                  </a:cubicBezTo>
                  <a:cubicBezTo>
                    <a:pt x="486" y="657"/>
                    <a:pt x="484" y="664"/>
                    <a:pt x="482" y="672"/>
                  </a:cubicBezTo>
                  <a:cubicBezTo>
                    <a:pt x="479" y="684"/>
                    <a:pt x="476" y="695"/>
                    <a:pt x="472" y="707"/>
                  </a:cubicBezTo>
                  <a:cubicBezTo>
                    <a:pt x="470" y="712"/>
                    <a:pt x="469" y="716"/>
                    <a:pt x="468" y="722"/>
                  </a:cubicBezTo>
                  <a:close/>
                  <a:moveTo>
                    <a:pt x="641" y="696"/>
                  </a:moveTo>
                  <a:cubicBezTo>
                    <a:pt x="632" y="703"/>
                    <a:pt x="622" y="708"/>
                    <a:pt x="613" y="714"/>
                  </a:cubicBezTo>
                  <a:cubicBezTo>
                    <a:pt x="594" y="725"/>
                    <a:pt x="577" y="737"/>
                    <a:pt x="559" y="748"/>
                  </a:cubicBezTo>
                  <a:cubicBezTo>
                    <a:pt x="541" y="760"/>
                    <a:pt x="523" y="773"/>
                    <a:pt x="505" y="785"/>
                  </a:cubicBezTo>
                  <a:cubicBezTo>
                    <a:pt x="490" y="795"/>
                    <a:pt x="474" y="803"/>
                    <a:pt x="458" y="811"/>
                  </a:cubicBezTo>
                  <a:cubicBezTo>
                    <a:pt x="459" y="789"/>
                    <a:pt x="468" y="767"/>
                    <a:pt x="466" y="745"/>
                  </a:cubicBezTo>
                  <a:cubicBezTo>
                    <a:pt x="467" y="744"/>
                    <a:pt x="469" y="742"/>
                    <a:pt x="470" y="740"/>
                  </a:cubicBezTo>
                  <a:cubicBezTo>
                    <a:pt x="474" y="733"/>
                    <a:pt x="475" y="722"/>
                    <a:pt x="473" y="714"/>
                  </a:cubicBezTo>
                  <a:cubicBezTo>
                    <a:pt x="476" y="703"/>
                    <a:pt x="481" y="691"/>
                    <a:pt x="484" y="680"/>
                  </a:cubicBezTo>
                  <a:cubicBezTo>
                    <a:pt x="486" y="673"/>
                    <a:pt x="487" y="666"/>
                    <a:pt x="489" y="659"/>
                  </a:cubicBezTo>
                  <a:cubicBezTo>
                    <a:pt x="491" y="655"/>
                    <a:pt x="492" y="651"/>
                    <a:pt x="495" y="648"/>
                  </a:cubicBezTo>
                  <a:cubicBezTo>
                    <a:pt x="497" y="645"/>
                    <a:pt x="498" y="644"/>
                    <a:pt x="501" y="643"/>
                  </a:cubicBezTo>
                  <a:cubicBezTo>
                    <a:pt x="504" y="643"/>
                    <a:pt x="508" y="642"/>
                    <a:pt x="511" y="640"/>
                  </a:cubicBezTo>
                  <a:cubicBezTo>
                    <a:pt x="516" y="638"/>
                    <a:pt x="521" y="631"/>
                    <a:pt x="519" y="625"/>
                  </a:cubicBezTo>
                  <a:cubicBezTo>
                    <a:pt x="520" y="625"/>
                    <a:pt x="521" y="625"/>
                    <a:pt x="522" y="625"/>
                  </a:cubicBezTo>
                  <a:cubicBezTo>
                    <a:pt x="527" y="624"/>
                    <a:pt x="529" y="615"/>
                    <a:pt x="530" y="611"/>
                  </a:cubicBezTo>
                  <a:cubicBezTo>
                    <a:pt x="534" y="600"/>
                    <a:pt x="541" y="593"/>
                    <a:pt x="550" y="586"/>
                  </a:cubicBezTo>
                  <a:cubicBezTo>
                    <a:pt x="558" y="578"/>
                    <a:pt x="566" y="569"/>
                    <a:pt x="574" y="560"/>
                  </a:cubicBezTo>
                  <a:cubicBezTo>
                    <a:pt x="581" y="552"/>
                    <a:pt x="590" y="545"/>
                    <a:pt x="598" y="537"/>
                  </a:cubicBezTo>
                  <a:cubicBezTo>
                    <a:pt x="605" y="530"/>
                    <a:pt x="612" y="523"/>
                    <a:pt x="618" y="515"/>
                  </a:cubicBezTo>
                  <a:cubicBezTo>
                    <a:pt x="619" y="514"/>
                    <a:pt x="623" y="508"/>
                    <a:pt x="625" y="505"/>
                  </a:cubicBezTo>
                  <a:cubicBezTo>
                    <a:pt x="628" y="504"/>
                    <a:pt x="630" y="504"/>
                    <a:pt x="633" y="503"/>
                  </a:cubicBezTo>
                  <a:cubicBezTo>
                    <a:pt x="640" y="501"/>
                    <a:pt x="646" y="498"/>
                    <a:pt x="653" y="496"/>
                  </a:cubicBezTo>
                  <a:cubicBezTo>
                    <a:pt x="665" y="491"/>
                    <a:pt x="678" y="486"/>
                    <a:pt x="690" y="480"/>
                  </a:cubicBezTo>
                  <a:cubicBezTo>
                    <a:pt x="696" y="477"/>
                    <a:pt x="703" y="473"/>
                    <a:pt x="708" y="467"/>
                  </a:cubicBezTo>
                  <a:cubicBezTo>
                    <a:pt x="708" y="472"/>
                    <a:pt x="709" y="476"/>
                    <a:pt x="710" y="480"/>
                  </a:cubicBezTo>
                  <a:cubicBezTo>
                    <a:pt x="712" y="487"/>
                    <a:pt x="713" y="493"/>
                    <a:pt x="715" y="500"/>
                  </a:cubicBezTo>
                  <a:cubicBezTo>
                    <a:pt x="718" y="512"/>
                    <a:pt x="722" y="524"/>
                    <a:pt x="727" y="536"/>
                  </a:cubicBezTo>
                  <a:cubicBezTo>
                    <a:pt x="729" y="540"/>
                    <a:pt x="731" y="544"/>
                    <a:pt x="734" y="548"/>
                  </a:cubicBezTo>
                  <a:cubicBezTo>
                    <a:pt x="727" y="552"/>
                    <a:pt x="723" y="566"/>
                    <a:pt x="721" y="572"/>
                  </a:cubicBezTo>
                  <a:cubicBezTo>
                    <a:pt x="715" y="588"/>
                    <a:pt x="708" y="604"/>
                    <a:pt x="704" y="621"/>
                  </a:cubicBezTo>
                  <a:cubicBezTo>
                    <a:pt x="702" y="628"/>
                    <a:pt x="701" y="635"/>
                    <a:pt x="699" y="641"/>
                  </a:cubicBezTo>
                  <a:cubicBezTo>
                    <a:pt x="699" y="641"/>
                    <a:pt x="698" y="641"/>
                    <a:pt x="698" y="641"/>
                  </a:cubicBezTo>
                  <a:cubicBezTo>
                    <a:pt x="686" y="644"/>
                    <a:pt x="678" y="657"/>
                    <a:pt x="678" y="669"/>
                  </a:cubicBezTo>
                  <a:cubicBezTo>
                    <a:pt x="678" y="669"/>
                    <a:pt x="677" y="669"/>
                    <a:pt x="677" y="669"/>
                  </a:cubicBezTo>
                  <a:cubicBezTo>
                    <a:pt x="672" y="671"/>
                    <a:pt x="666" y="675"/>
                    <a:pt x="662" y="680"/>
                  </a:cubicBezTo>
                  <a:cubicBezTo>
                    <a:pt x="654" y="684"/>
                    <a:pt x="648" y="691"/>
                    <a:pt x="641" y="696"/>
                  </a:cubicBezTo>
                  <a:close/>
                  <a:moveTo>
                    <a:pt x="695" y="680"/>
                  </a:moveTo>
                  <a:cubicBezTo>
                    <a:pt x="690" y="676"/>
                    <a:pt x="687" y="671"/>
                    <a:pt x="688" y="664"/>
                  </a:cubicBezTo>
                  <a:cubicBezTo>
                    <a:pt x="688" y="657"/>
                    <a:pt x="692" y="652"/>
                    <a:pt x="697" y="648"/>
                  </a:cubicBezTo>
                  <a:cubicBezTo>
                    <a:pt x="695" y="652"/>
                    <a:pt x="694" y="657"/>
                    <a:pt x="693" y="662"/>
                  </a:cubicBezTo>
                  <a:cubicBezTo>
                    <a:pt x="692" y="668"/>
                    <a:pt x="692" y="674"/>
                    <a:pt x="695" y="680"/>
                  </a:cubicBezTo>
                  <a:close/>
                  <a:moveTo>
                    <a:pt x="698" y="685"/>
                  </a:moveTo>
                  <a:cubicBezTo>
                    <a:pt x="698" y="685"/>
                    <a:pt x="698" y="685"/>
                    <a:pt x="698" y="685"/>
                  </a:cubicBezTo>
                  <a:cubicBezTo>
                    <a:pt x="698" y="685"/>
                    <a:pt x="698" y="685"/>
                    <a:pt x="698" y="685"/>
                  </a:cubicBezTo>
                  <a:cubicBezTo>
                    <a:pt x="698" y="686"/>
                    <a:pt x="698" y="686"/>
                    <a:pt x="697" y="687"/>
                  </a:cubicBezTo>
                  <a:cubicBezTo>
                    <a:pt x="697" y="687"/>
                    <a:pt x="697" y="687"/>
                    <a:pt x="697" y="687"/>
                  </a:cubicBezTo>
                  <a:cubicBezTo>
                    <a:pt x="686" y="688"/>
                    <a:pt x="681" y="677"/>
                    <a:pt x="681" y="668"/>
                  </a:cubicBezTo>
                  <a:cubicBezTo>
                    <a:pt x="681" y="663"/>
                    <a:pt x="683" y="658"/>
                    <a:pt x="685" y="654"/>
                  </a:cubicBezTo>
                  <a:cubicBezTo>
                    <a:pt x="687" y="652"/>
                    <a:pt x="689" y="649"/>
                    <a:pt x="691" y="648"/>
                  </a:cubicBezTo>
                  <a:cubicBezTo>
                    <a:pt x="693" y="646"/>
                    <a:pt x="696" y="644"/>
                    <a:pt x="698" y="643"/>
                  </a:cubicBezTo>
                  <a:cubicBezTo>
                    <a:pt x="698" y="643"/>
                    <a:pt x="698" y="644"/>
                    <a:pt x="698" y="644"/>
                  </a:cubicBezTo>
                  <a:cubicBezTo>
                    <a:pt x="698" y="644"/>
                    <a:pt x="698" y="644"/>
                    <a:pt x="697" y="644"/>
                  </a:cubicBezTo>
                  <a:cubicBezTo>
                    <a:pt x="682" y="651"/>
                    <a:pt x="679" y="679"/>
                    <a:pt x="698" y="685"/>
                  </a:cubicBezTo>
                  <a:close/>
                  <a:moveTo>
                    <a:pt x="692" y="713"/>
                  </a:moveTo>
                  <a:cubicBezTo>
                    <a:pt x="685" y="716"/>
                    <a:pt x="675" y="721"/>
                    <a:pt x="668" y="716"/>
                  </a:cubicBezTo>
                  <a:cubicBezTo>
                    <a:pt x="650" y="704"/>
                    <a:pt x="661" y="679"/>
                    <a:pt x="678" y="673"/>
                  </a:cubicBezTo>
                  <a:cubicBezTo>
                    <a:pt x="679" y="683"/>
                    <a:pt x="686" y="692"/>
                    <a:pt x="697" y="690"/>
                  </a:cubicBezTo>
                  <a:cubicBezTo>
                    <a:pt x="697" y="695"/>
                    <a:pt x="699" y="701"/>
                    <a:pt x="701" y="704"/>
                  </a:cubicBezTo>
                  <a:cubicBezTo>
                    <a:pt x="703" y="706"/>
                    <a:pt x="704" y="708"/>
                    <a:pt x="706" y="709"/>
                  </a:cubicBezTo>
                  <a:cubicBezTo>
                    <a:pt x="701" y="709"/>
                    <a:pt x="695" y="712"/>
                    <a:pt x="692" y="713"/>
                  </a:cubicBezTo>
                  <a:close/>
                  <a:moveTo>
                    <a:pt x="704" y="702"/>
                  </a:moveTo>
                  <a:cubicBezTo>
                    <a:pt x="704" y="702"/>
                    <a:pt x="704" y="702"/>
                    <a:pt x="704" y="701"/>
                  </a:cubicBezTo>
                  <a:cubicBezTo>
                    <a:pt x="702" y="698"/>
                    <a:pt x="701" y="695"/>
                    <a:pt x="701" y="691"/>
                  </a:cubicBezTo>
                  <a:cubicBezTo>
                    <a:pt x="701" y="690"/>
                    <a:pt x="701" y="689"/>
                    <a:pt x="701" y="687"/>
                  </a:cubicBezTo>
                  <a:cubicBezTo>
                    <a:pt x="702" y="688"/>
                    <a:pt x="702" y="688"/>
                    <a:pt x="703" y="689"/>
                  </a:cubicBezTo>
                  <a:cubicBezTo>
                    <a:pt x="702" y="693"/>
                    <a:pt x="702" y="699"/>
                    <a:pt x="704" y="702"/>
                  </a:cubicBezTo>
                  <a:close/>
                  <a:moveTo>
                    <a:pt x="706" y="685"/>
                  </a:moveTo>
                  <a:cubicBezTo>
                    <a:pt x="700" y="687"/>
                    <a:pt x="696" y="674"/>
                    <a:pt x="696" y="669"/>
                  </a:cubicBezTo>
                  <a:cubicBezTo>
                    <a:pt x="696" y="664"/>
                    <a:pt x="697" y="659"/>
                    <a:pt x="698" y="654"/>
                  </a:cubicBezTo>
                  <a:cubicBezTo>
                    <a:pt x="702" y="642"/>
                    <a:pt x="705" y="629"/>
                    <a:pt x="708" y="616"/>
                  </a:cubicBezTo>
                  <a:cubicBezTo>
                    <a:pt x="712" y="602"/>
                    <a:pt x="718" y="588"/>
                    <a:pt x="723" y="574"/>
                  </a:cubicBezTo>
                  <a:cubicBezTo>
                    <a:pt x="725" y="569"/>
                    <a:pt x="727" y="564"/>
                    <a:pt x="729" y="559"/>
                  </a:cubicBezTo>
                  <a:cubicBezTo>
                    <a:pt x="731" y="556"/>
                    <a:pt x="733" y="553"/>
                    <a:pt x="735" y="551"/>
                  </a:cubicBezTo>
                  <a:cubicBezTo>
                    <a:pt x="736" y="551"/>
                    <a:pt x="736" y="552"/>
                    <a:pt x="737" y="553"/>
                  </a:cubicBezTo>
                  <a:cubicBezTo>
                    <a:pt x="731" y="556"/>
                    <a:pt x="731" y="564"/>
                    <a:pt x="728" y="569"/>
                  </a:cubicBezTo>
                  <a:cubicBezTo>
                    <a:pt x="726" y="574"/>
                    <a:pt x="724" y="580"/>
                    <a:pt x="724" y="586"/>
                  </a:cubicBezTo>
                  <a:cubicBezTo>
                    <a:pt x="724" y="586"/>
                    <a:pt x="724" y="587"/>
                    <a:pt x="724" y="586"/>
                  </a:cubicBezTo>
                  <a:cubicBezTo>
                    <a:pt x="726" y="581"/>
                    <a:pt x="728" y="576"/>
                    <a:pt x="729" y="570"/>
                  </a:cubicBezTo>
                  <a:cubicBezTo>
                    <a:pt x="730" y="566"/>
                    <a:pt x="732" y="563"/>
                    <a:pt x="734" y="559"/>
                  </a:cubicBezTo>
                  <a:cubicBezTo>
                    <a:pt x="735" y="558"/>
                    <a:pt x="736" y="555"/>
                    <a:pt x="737" y="554"/>
                  </a:cubicBezTo>
                  <a:cubicBezTo>
                    <a:pt x="741" y="559"/>
                    <a:pt x="745" y="565"/>
                    <a:pt x="750" y="570"/>
                  </a:cubicBezTo>
                  <a:cubicBezTo>
                    <a:pt x="748" y="571"/>
                    <a:pt x="746" y="578"/>
                    <a:pt x="746" y="579"/>
                  </a:cubicBezTo>
                  <a:cubicBezTo>
                    <a:pt x="743" y="585"/>
                    <a:pt x="740" y="591"/>
                    <a:pt x="736" y="598"/>
                  </a:cubicBezTo>
                  <a:cubicBezTo>
                    <a:pt x="733" y="605"/>
                    <a:pt x="729" y="612"/>
                    <a:pt x="726" y="619"/>
                  </a:cubicBezTo>
                  <a:cubicBezTo>
                    <a:pt x="722" y="627"/>
                    <a:pt x="717" y="634"/>
                    <a:pt x="712" y="642"/>
                  </a:cubicBezTo>
                  <a:cubicBezTo>
                    <a:pt x="711" y="642"/>
                    <a:pt x="712" y="643"/>
                    <a:pt x="712" y="643"/>
                  </a:cubicBezTo>
                  <a:cubicBezTo>
                    <a:pt x="708" y="648"/>
                    <a:pt x="707" y="654"/>
                    <a:pt x="708" y="660"/>
                  </a:cubicBezTo>
                  <a:cubicBezTo>
                    <a:pt x="709" y="663"/>
                    <a:pt x="711" y="666"/>
                    <a:pt x="714" y="668"/>
                  </a:cubicBezTo>
                  <a:cubicBezTo>
                    <a:pt x="716" y="670"/>
                    <a:pt x="720" y="671"/>
                    <a:pt x="722" y="671"/>
                  </a:cubicBezTo>
                  <a:cubicBezTo>
                    <a:pt x="723" y="671"/>
                    <a:pt x="723" y="671"/>
                    <a:pt x="723" y="670"/>
                  </a:cubicBezTo>
                  <a:cubicBezTo>
                    <a:pt x="720" y="673"/>
                    <a:pt x="717" y="677"/>
                    <a:pt x="714" y="680"/>
                  </a:cubicBezTo>
                  <a:cubicBezTo>
                    <a:pt x="713" y="681"/>
                    <a:pt x="712" y="682"/>
                    <a:pt x="711" y="683"/>
                  </a:cubicBezTo>
                  <a:cubicBezTo>
                    <a:pt x="711" y="683"/>
                    <a:pt x="711" y="683"/>
                    <a:pt x="710" y="683"/>
                  </a:cubicBezTo>
                  <a:cubicBezTo>
                    <a:pt x="705" y="682"/>
                    <a:pt x="702" y="673"/>
                    <a:pt x="702" y="668"/>
                  </a:cubicBezTo>
                  <a:cubicBezTo>
                    <a:pt x="702" y="667"/>
                    <a:pt x="701" y="667"/>
                    <a:pt x="701" y="668"/>
                  </a:cubicBezTo>
                  <a:cubicBezTo>
                    <a:pt x="700" y="674"/>
                    <a:pt x="701" y="681"/>
                    <a:pt x="706" y="685"/>
                  </a:cubicBezTo>
                  <a:close/>
                  <a:moveTo>
                    <a:pt x="789" y="596"/>
                  </a:moveTo>
                  <a:cubicBezTo>
                    <a:pt x="778" y="622"/>
                    <a:pt x="756" y="644"/>
                    <a:pt x="733" y="660"/>
                  </a:cubicBezTo>
                  <a:cubicBezTo>
                    <a:pt x="734" y="658"/>
                    <a:pt x="734" y="655"/>
                    <a:pt x="736" y="653"/>
                  </a:cubicBezTo>
                  <a:cubicBezTo>
                    <a:pt x="738" y="649"/>
                    <a:pt x="741" y="646"/>
                    <a:pt x="744" y="643"/>
                  </a:cubicBezTo>
                  <a:cubicBezTo>
                    <a:pt x="749" y="637"/>
                    <a:pt x="753" y="631"/>
                    <a:pt x="758" y="625"/>
                  </a:cubicBezTo>
                  <a:cubicBezTo>
                    <a:pt x="762" y="618"/>
                    <a:pt x="767" y="610"/>
                    <a:pt x="772" y="604"/>
                  </a:cubicBezTo>
                  <a:cubicBezTo>
                    <a:pt x="775" y="600"/>
                    <a:pt x="779" y="596"/>
                    <a:pt x="779" y="591"/>
                  </a:cubicBezTo>
                  <a:cubicBezTo>
                    <a:pt x="782" y="593"/>
                    <a:pt x="786" y="595"/>
                    <a:pt x="789" y="596"/>
                  </a:cubicBezTo>
                  <a:cubicBezTo>
                    <a:pt x="789" y="596"/>
                    <a:pt x="789" y="596"/>
                    <a:pt x="789" y="596"/>
                  </a:cubicBezTo>
                  <a:close/>
                  <a:moveTo>
                    <a:pt x="792" y="597"/>
                  </a:moveTo>
                  <a:cubicBezTo>
                    <a:pt x="794" y="598"/>
                    <a:pt x="795" y="598"/>
                    <a:pt x="797" y="599"/>
                  </a:cubicBezTo>
                  <a:cubicBezTo>
                    <a:pt x="794" y="610"/>
                    <a:pt x="784" y="618"/>
                    <a:pt x="776" y="625"/>
                  </a:cubicBezTo>
                  <a:cubicBezTo>
                    <a:pt x="775" y="626"/>
                    <a:pt x="775" y="626"/>
                    <a:pt x="774" y="627"/>
                  </a:cubicBezTo>
                  <a:cubicBezTo>
                    <a:pt x="781" y="618"/>
                    <a:pt x="788" y="608"/>
                    <a:pt x="792" y="597"/>
                  </a:cubicBezTo>
                  <a:close/>
                  <a:moveTo>
                    <a:pt x="777" y="590"/>
                  </a:moveTo>
                  <a:cubicBezTo>
                    <a:pt x="776" y="596"/>
                    <a:pt x="769" y="603"/>
                    <a:pt x="765" y="608"/>
                  </a:cubicBezTo>
                  <a:cubicBezTo>
                    <a:pt x="761" y="615"/>
                    <a:pt x="756" y="621"/>
                    <a:pt x="751" y="628"/>
                  </a:cubicBezTo>
                  <a:cubicBezTo>
                    <a:pt x="746" y="634"/>
                    <a:pt x="741" y="640"/>
                    <a:pt x="736" y="647"/>
                  </a:cubicBezTo>
                  <a:cubicBezTo>
                    <a:pt x="732" y="652"/>
                    <a:pt x="730" y="658"/>
                    <a:pt x="727" y="664"/>
                  </a:cubicBezTo>
                  <a:cubicBezTo>
                    <a:pt x="727" y="664"/>
                    <a:pt x="727" y="664"/>
                    <a:pt x="727" y="664"/>
                  </a:cubicBezTo>
                  <a:cubicBezTo>
                    <a:pt x="726" y="665"/>
                    <a:pt x="724" y="667"/>
                    <a:pt x="722" y="667"/>
                  </a:cubicBezTo>
                  <a:cubicBezTo>
                    <a:pt x="720" y="666"/>
                    <a:pt x="717" y="666"/>
                    <a:pt x="715" y="665"/>
                  </a:cubicBezTo>
                  <a:cubicBezTo>
                    <a:pt x="713" y="663"/>
                    <a:pt x="712" y="660"/>
                    <a:pt x="712" y="657"/>
                  </a:cubicBezTo>
                  <a:cubicBezTo>
                    <a:pt x="711" y="653"/>
                    <a:pt x="713" y="648"/>
                    <a:pt x="714" y="644"/>
                  </a:cubicBezTo>
                  <a:cubicBezTo>
                    <a:pt x="724" y="634"/>
                    <a:pt x="732" y="623"/>
                    <a:pt x="740" y="611"/>
                  </a:cubicBezTo>
                  <a:cubicBezTo>
                    <a:pt x="744" y="605"/>
                    <a:pt x="748" y="599"/>
                    <a:pt x="752" y="593"/>
                  </a:cubicBezTo>
                  <a:cubicBezTo>
                    <a:pt x="756" y="589"/>
                    <a:pt x="760" y="585"/>
                    <a:pt x="762" y="580"/>
                  </a:cubicBezTo>
                  <a:cubicBezTo>
                    <a:pt x="765" y="582"/>
                    <a:pt x="768" y="584"/>
                    <a:pt x="772" y="586"/>
                  </a:cubicBezTo>
                  <a:cubicBezTo>
                    <a:pt x="773" y="587"/>
                    <a:pt x="775" y="588"/>
                    <a:pt x="777" y="589"/>
                  </a:cubicBezTo>
                  <a:cubicBezTo>
                    <a:pt x="777" y="589"/>
                    <a:pt x="777" y="589"/>
                    <a:pt x="777" y="590"/>
                  </a:cubicBezTo>
                  <a:close/>
                  <a:moveTo>
                    <a:pt x="749" y="591"/>
                  </a:moveTo>
                  <a:cubicBezTo>
                    <a:pt x="745" y="597"/>
                    <a:pt x="741" y="603"/>
                    <a:pt x="737" y="610"/>
                  </a:cubicBezTo>
                  <a:cubicBezTo>
                    <a:pt x="734" y="614"/>
                    <a:pt x="731" y="619"/>
                    <a:pt x="728" y="623"/>
                  </a:cubicBezTo>
                  <a:cubicBezTo>
                    <a:pt x="728" y="622"/>
                    <a:pt x="729" y="621"/>
                    <a:pt x="729" y="621"/>
                  </a:cubicBezTo>
                  <a:cubicBezTo>
                    <a:pt x="732" y="614"/>
                    <a:pt x="735" y="606"/>
                    <a:pt x="739" y="600"/>
                  </a:cubicBezTo>
                  <a:cubicBezTo>
                    <a:pt x="742" y="593"/>
                    <a:pt x="746" y="587"/>
                    <a:pt x="749" y="580"/>
                  </a:cubicBezTo>
                  <a:cubicBezTo>
                    <a:pt x="750" y="579"/>
                    <a:pt x="752" y="574"/>
                    <a:pt x="752" y="571"/>
                  </a:cubicBezTo>
                  <a:cubicBezTo>
                    <a:pt x="754" y="574"/>
                    <a:pt x="757" y="576"/>
                    <a:pt x="760" y="578"/>
                  </a:cubicBezTo>
                  <a:cubicBezTo>
                    <a:pt x="756" y="582"/>
                    <a:pt x="753" y="587"/>
                    <a:pt x="749" y="591"/>
                  </a:cubicBezTo>
                  <a:close/>
                  <a:moveTo>
                    <a:pt x="744" y="695"/>
                  </a:moveTo>
                  <a:cubicBezTo>
                    <a:pt x="743" y="697"/>
                    <a:pt x="741" y="699"/>
                    <a:pt x="740" y="701"/>
                  </a:cubicBezTo>
                  <a:cubicBezTo>
                    <a:pt x="735" y="706"/>
                    <a:pt x="729" y="709"/>
                    <a:pt x="722" y="708"/>
                  </a:cubicBezTo>
                  <a:cubicBezTo>
                    <a:pt x="717" y="708"/>
                    <a:pt x="713" y="707"/>
                    <a:pt x="709" y="704"/>
                  </a:cubicBezTo>
                  <a:cubicBezTo>
                    <a:pt x="714" y="706"/>
                    <a:pt x="720" y="705"/>
                    <a:pt x="724" y="704"/>
                  </a:cubicBezTo>
                  <a:cubicBezTo>
                    <a:pt x="731" y="701"/>
                    <a:pt x="738" y="697"/>
                    <a:pt x="744" y="693"/>
                  </a:cubicBezTo>
                  <a:cubicBezTo>
                    <a:pt x="744" y="694"/>
                    <a:pt x="744" y="694"/>
                    <a:pt x="744" y="695"/>
                  </a:cubicBezTo>
                  <a:close/>
                  <a:moveTo>
                    <a:pt x="821" y="625"/>
                  </a:moveTo>
                  <a:cubicBezTo>
                    <a:pt x="821" y="625"/>
                    <a:pt x="821" y="625"/>
                    <a:pt x="820" y="625"/>
                  </a:cubicBezTo>
                  <a:cubicBezTo>
                    <a:pt x="811" y="635"/>
                    <a:pt x="800" y="644"/>
                    <a:pt x="789" y="653"/>
                  </a:cubicBezTo>
                  <a:cubicBezTo>
                    <a:pt x="779" y="662"/>
                    <a:pt x="768" y="671"/>
                    <a:pt x="757" y="679"/>
                  </a:cubicBezTo>
                  <a:cubicBezTo>
                    <a:pt x="748" y="686"/>
                    <a:pt x="738" y="694"/>
                    <a:pt x="727" y="699"/>
                  </a:cubicBezTo>
                  <a:cubicBezTo>
                    <a:pt x="722" y="701"/>
                    <a:pt x="718" y="702"/>
                    <a:pt x="713" y="702"/>
                  </a:cubicBezTo>
                  <a:cubicBezTo>
                    <a:pt x="709" y="701"/>
                    <a:pt x="706" y="699"/>
                    <a:pt x="708" y="694"/>
                  </a:cubicBezTo>
                  <a:cubicBezTo>
                    <a:pt x="710" y="688"/>
                    <a:pt x="716" y="683"/>
                    <a:pt x="720" y="678"/>
                  </a:cubicBezTo>
                  <a:cubicBezTo>
                    <a:pt x="725" y="673"/>
                    <a:pt x="730" y="669"/>
                    <a:pt x="735" y="664"/>
                  </a:cubicBezTo>
                  <a:cubicBezTo>
                    <a:pt x="745" y="656"/>
                    <a:pt x="755" y="648"/>
                    <a:pt x="765" y="640"/>
                  </a:cubicBezTo>
                  <a:cubicBezTo>
                    <a:pt x="772" y="633"/>
                    <a:pt x="780" y="627"/>
                    <a:pt x="787" y="620"/>
                  </a:cubicBezTo>
                  <a:cubicBezTo>
                    <a:pt x="792" y="614"/>
                    <a:pt x="798" y="608"/>
                    <a:pt x="800" y="599"/>
                  </a:cubicBezTo>
                  <a:cubicBezTo>
                    <a:pt x="801" y="599"/>
                    <a:pt x="802" y="599"/>
                    <a:pt x="803" y="599"/>
                  </a:cubicBezTo>
                  <a:cubicBezTo>
                    <a:pt x="807" y="600"/>
                    <a:pt x="812" y="599"/>
                    <a:pt x="817" y="599"/>
                  </a:cubicBezTo>
                  <a:cubicBezTo>
                    <a:pt x="820" y="599"/>
                    <a:pt x="822" y="599"/>
                    <a:pt x="824" y="598"/>
                  </a:cubicBezTo>
                  <a:cubicBezTo>
                    <a:pt x="822" y="607"/>
                    <a:pt x="821" y="615"/>
                    <a:pt x="821" y="625"/>
                  </a:cubicBezTo>
                  <a:close/>
                  <a:moveTo>
                    <a:pt x="824" y="594"/>
                  </a:moveTo>
                  <a:cubicBezTo>
                    <a:pt x="820" y="597"/>
                    <a:pt x="814" y="595"/>
                    <a:pt x="810" y="596"/>
                  </a:cubicBezTo>
                  <a:cubicBezTo>
                    <a:pt x="806" y="596"/>
                    <a:pt x="802" y="596"/>
                    <a:pt x="797" y="595"/>
                  </a:cubicBezTo>
                  <a:cubicBezTo>
                    <a:pt x="787" y="592"/>
                    <a:pt x="776" y="586"/>
                    <a:pt x="767" y="580"/>
                  </a:cubicBezTo>
                  <a:cubicBezTo>
                    <a:pt x="750" y="569"/>
                    <a:pt x="737" y="550"/>
                    <a:pt x="730" y="532"/>
                  </a:cubicBezTo>
                  <a:cubicBezTo>
                    <a:pt x="727" y="527"/>
                    <a:pt x="725" y="522"/>
                    <a:pt x="724" y="516"/>
                  </a:cubicBezTo>
                  <a:cubicBezTo>
                    <a:pt x="724" y="516"/>
                    <a:pt x="724" y="516"/>
                    <a:pt x="724" y="516"/>
                  </a:cubicBezTo>
                  <a:cubicBezTo>
                    <a:pt x="717" y="496"/>
                    <a:pt x="713" y="474"/>
                    <a:pt x="718" y="453"/>
                  </a:cubicBezTo>
                  <a:cubicBezTo>
                    <a:pt x="720" y="442"/>
                    <a:pt x="724" y="430"/>
                    <a:pt x="732" y="422"/>
                  </a:cubicBezTo>
                  <a:cubicBezTo>
                    <a:pt x="736" y="419"/>
                    <a:pt x="740" y="418"/>
                    <a:pt x="744" y="415"/>
                  </a:cubicBezTo>
                  <a:cubicBezTo>
                    <a:pt x="745" y="414"/>
                    <a:pt x="746" y="414"/>
                    <a:pt x="747" y="413"/>
                  </a:cubicBezTo>
                  <a:cubicBezTo>
                    <a:pt x="750" y="412"/>
                    <a:pt x="753" y="412"/>
                    <a:pt x="755" y="411"/>
                  </a:cubicBezTo>
                  <a:cubicBezTo>
                    <a:pt x="769" y="409"/>
                    <a:pt x="782" y="405"/>
                    <a:pt x="795" y="399"/>
                  </a:cubicBezTo>
                  <a:cubicBezTo>
                    <a:pt x="796" y="399"/>
                    <a:pt x="796" y="399"/>
                    <a:pt x="797" y="398"/>
                  </a:cubicBezTo>
                  <a:cubicBezTo>
                    <a:pt x="803" y="397"/>
                    <a:pt x="808" y="394"/>
                    <a:pt x="815" y="395"/>
                  </a:cubicBezTo>
                  <a:cubicBezTo>
                    <a:pt x="816" y="396"/>
                    <a:pt x="817" y="396"/>
                    <a:pt x="817" y="396"/>
                  </a:cubicBezTo>
                  <a:cubicBezTo>
                    <a:pt x="822" y="397"/>
                    <a:pt x="827" y="398"/>
                    <a:pt x="831" y="399"/>
                  </a:cubicBezTo>
                  <a:cubicBezTo>
                    <a:pt x="840" y="402"/>
                    <a:pt x="848" y="406"/>
                    <a:pt x="854" y="412"/>
                  </a:cubicBezTo>
                  <a:cubicBezTo>
                    <a:pt x="866" y="423"/>
                    <a:pt x="879" y="437"/>
                    <a:pt x="884" y="452"/>
                  </a:cubicBezTo>
                  <a:cubicBezTo>
                    <a:pt x="889" y="470"/>
                    <a:pt x="892" y="490"/>
                    <a:pt x="890" y="509"/>
                  </a:cubicBezTo>
                  <a:cubicBezTo>
                    <a:pt x="890" y="517"/>
                    <a:pt x="888" y="525"/>
                    <a:pt x="887" y="534"/>
                  </a:cubicBezTo>
                  <a:cubicBezTo>
                    <a:pt x="887" y="540"/>
                    <a:pt x="887" y="547"/>
                    <a:pt x="885" y="553"/>
                  </a:cubicBezTo>
                  <a:cubicBezTo>
                    <a:pt x="879" y="543"/>
                    <a:pt x="866" y="539"/>
                    <a:pt x="857" y="548"/>
                  </a:cubicBezTo>
                  <a:cubicBezTo>
                    <a:pt x="846" y="558"/>
                    <a:pt x="834" y="567"/>
                    <a:pt x="829" y="582"/>
                  </a:cubicBezTo>
                  <a:cubicBezTo>
                    <a:pt x="827" y="586"/>
                    <a:pt x="826" y="590"/>
                    <a:pt x="825" y="594"/>
                  </a:cubicBezTo>
                  <a:cubicBezTo>
                    <a:pt x="825" y="594"/>
                    <a:pt x="824" y="594"/>
                    <a:pt x="824" y="594"/>
                  </a:cubicBezTo>
                  <a:close/>
                  <a:moveTo>
                    <a:pt x="935" y="598"/>
                  </a:moveTo>
                  <a:cubicBezTo>
                    <a:pt x="940" y="605"/>
                    <a:pt x="945" y="611"/>
                    <a:pt x="949" y="618"/>
                  </a:cubicBezTo>
                  <a:cubicBezTo>
                    <a:pt x="957" y="632"/>
                    <a:pt x="964" y="647"/>
                    <a:pt x="970" y="661"/>
                  </a:cubicBezTo>
                  <a:cubicBezTo>
                    <a:pt x="973" y="668"/>
                    <a:pt x="976" y="676"/>
                    <a:pt x="976" y="684"/>
                  </a:cubicBezTo>
                  <a:cubicBezTo>
                    <a:pt x="976" y="692"/>
                    <a:pt x="974" y="700"/>
                    <a:pt x="970" y="707"/>
                  </a:cubicBezTo>
                  <a:cubicBezTo>
                    <a:pt x="965" y="715"/>
                    <a:pt x="960" y="721"/>
                    <a:pt x="950" y="724"/>
                  </a:cubicBezTo>
                  <a:cubicBezTo>
                    <a:pt x="943" y="727"/>
                    <a:pt x="936" y="729"/>
                    <a:pt x="929" y="730"/>
                  </a:cubicBezTo>
                  <a:cubicBezTo>
                    <a:pt x="920" y="731"/>
                    <a:pt x="911" y="731"/>
                    <a:pt x="903" y="732"/>
                  </a:cubicBezTo>
                  <a:cubicBezTo>
                    <a:pt x="896" y="732"/>
                    <a:pt x="889" y="732"/>
                    <a:pt x="883" y="732"/>
                  </a:cubicBezTo>
                  <a:cubicBezTo>
                    <a:pt x="866" y="729"/>
                    <a:pt x="855" y="717"/>
                    <a:pt x="848" y="702"/>
                  </a:cubicBezTo>
                  <a:cubicBezTo>
                    <a:pt x="841" y="687"/>
                    <a:pt x="833" y="673"/>
                    <a:pt x="829" y="657"/>
                  </a:cubicBezTo>
                  <a:cubicBezTo>
                    <a:pt x="826" y="642"/>
                    <a:pt x="824" y="626"/>
                    <a:pt x="826" y="610"/>
                  </a:cubicBezTo>
                  <a:cubicBezTo>
                    <a:pt x="827" y="595"/>
                    <a:pt x="832" y="577"/>
                    <a:pt x="844" y="565"/>
                  </a:cubicBezTo>
                  <a:cubicBezTo>
                    <a:pt x="849" y="560"/>
                    <a:pt x="854" y="554"/>
                    <a:pt x="860" y="549"/>
                  </a:cubicBezTo>
                  <a:cubicBezTo>
                    <a:pt x="864" y="547"/>
                    <a:pt x="868" y="546"/>
                    <a:pt x="871" y="547"/>
                  </a:cubicBezTo>
                  <a:cubicBezTo>
                    <a:pt x="868" y="549"/>
                    <a:pt x="864" y="551"/>
                    <a:pt x="862" y="555"/>
                  </a:cubicBezTo>
                  <a:cubicBezTo>
                    <a:pt x="856" y="565"/>
                    <a:pt x="855" y="577"/>
                    <a:pt x="848" y="587"/>
                  </a:cubicBezTo>
                  <a:cubicBezTo>
                    <a:pt x="842" y="597"/>
                    <a:pt x="839" y="609"/>
                    <a:pt x="838" y="621"/>
                  </a:cubicBezTo>
                  <a:cubicBezTo>
                    <a:pt x="836" y="632"/>
                    <a:pt x="836" y="644"/>
                    <a:pt x="839" y="655"/>
                  </a:cubicBezTo>
                  <a:cubicBezTo>
                    <a:pt x="840" y="656"/>
                    <a:pt x="841" y="656"/>
                    <a:pt x="841" y="655"/>
                  </a:cubicBezTo>
                  <a:cubicBezTo>
                    <a:pt x="839" y="636"/>
                    <a:pt x="840" y="613"/>
                    <a:pt x="848" y="595"/>
                  </a:cubicBezTo>
                  <a:cubicBezTo>
                    <a:pt x="850" y="590"/>
                    <a:pt x="854" y="586"/>
                    <a:pt x="856" y="580"/>
                  </a:cubicBezTo>
                  <a:cubicBezTo>
                    <a:pt x="858" y="576"/>
                    <a:pt x="859" y="572"/>
                    <a:pt x="861" y="567"/>
                  </a:cubicBezTo>
                  <a:cubicBezTo>
                    <a:pt x="862" y="562"/>
                    <a:pt x="864" y="557"/>
                    <a:pt x="868" y="553"/>
                  </a:cubicBezTo>
                  <a:cubicBezTo>
                    <a:pt x="871" y="551"/>
                    <a:pt x="873" y="549"/>
                    <a:pt x="876" y="550"/>
                  </a:cubicBezTo>
                  <a:cubicBezTo>
                    <a:pt x="877" y="550"/>
                    <a:pt x="877" y="550"/>
                    <a:pt x="877" y="550"/>
                  </a:cubicBezTo>
                  <a:cubicBezTo>
                    <a:pt x="879" y="552"/>
                    <a:pt x="881" y="554"/>
                    <a:pt x="882" y="556"/>
                  </a:cubicBezTo>
                  <a:cubicBezTo>
                    <a:pt x="882" y="556"/>
                    <a:pt x="882" y="557"/>
                    <a:pt x="882" y="557"/>
                  </a:cubicBezTo>
                  <a:cubicBezTo>
                    <a:pt x="880" y="556"/>
                    <a:pt x="877" y="557"/>
                    <a:pt x="875" y="557"/>
                  </a:cubicBezTo>
                  <a:cubicBezTo>
                    <a:pt x="871" y="558"/>
                    <a:pt x="868" y="560"/>
                    <a:pt x="866" y="564"/>
                  </a:cubicBezTo>
                  <a:cubicBezTo>
                    <a:pt x="866" y="564"/>
                    <a:pt x="866" y="565"/>
                    <a:pt x="866" y="564"/>
                  </a:cubicBezTo>
                  <a:cubicBezTo>
                    <a:pt x="869" y="562"/>
                    <a:pt x="872" y="559"/>
                    <a:pt x="875" y="558"/>
                  </a:cubicBezTo>
                  <a:cubicBezTo>
                    <a:pt x="878" y="558"/>
                    <a:pt x="881" y="559"/>
                    <a:pt x="884" y="559"/>
                  </a:cubicBezTo>
                  <a:cubicBezTo>
                    <a:pt x="883" y="560"/>
                    <a:pt x="883" y="561"/>
                    <a:pt x="882" y="562"/>
                  </a:cubicBezTo>
                  <a:cubicBezTo>
                    <a:pt x="880" y="560"/>
                    <a:pt x="877" y="562"/>
                    <a:pt x="875" y="564"/>
                  </a:cubicBezTo>
                  <a:cubicBezTo>
                    <a:pt x="875" y="564"/>
                    <a:pt x="875" y="564"/>
                    <a:pt x="874" y="564"/>
                  </a:cubicBezTo>
                  <a:cubicBezTo>
                    <a:pt x="872" y="565"/>
                    <a:pt x="870" y="568"/>
                    <a:pt x="868" y="571"/>
                  </a:cubicBezTo>
                  <a:cubicBezTo>
                    <a:pt x="866" y="574"/>
                    <a:pt x="864" y="578"/>
                    <a:pt x="862" y="582"/>
                  </a:cubicBezTo>
                  <a:cubicBezTo>
                    <a:pt x="858" y="589"/>
                    <a:pt x="855" y="596"/>
                    <a:pt x="853" y="604"/>
                  </a:cubicBezTo>
                  <a:cubicBezTo>
                    <a:pt x="851" y="611"/>
                    <a:pt x="851" y="618"/>
                    <a:pt x="851" y="626"/>
                  </a:cubicBezTo>
                  <a:cubicBezTo>
                    <a:pt x="850" y="631"/>
                    <a:pt x="849" y="637"/>
                    <a:pt x="852" y="642"/>
                  </a:cubicBezTo>
                  <a:cubicBezTo>
                    <a:pt x="852" y="643"/>
                    <a:pt x="853" y="642"/>
                    <a:pt x="853" y="642"/>
                  </a:cubicBezTo>
                  <a:cubicBezTo>
                    <a:pt x="850" y="629"/>
                    <a:pt x="852" y="614"/>
                    <a:pt x="856" y="601"/>
                  </a:cubicBezTo>
                  <a:cubicBezTo>
                    <a:pt x="858" y="595"/>
                    <a:pt x="861" y="589"/>
                    <a:pt x="864" y="583"/>
                  </a:cubicBezTo>
                  <a:cubicBezTo>
                    <a:pt x="861" y="592"/>
                    <a:pt x="859" y="602"/>
                    <a:pt x="859" y="610"/>
                  </a:cubicBezTo>
                  <a:cubicBezTo>
                    <a:pt x="858" y="614"/>
                    <a:pt x="859" y="618"/>
                    <a:pt x="859" y="622"/>
                  </a:cubicBezTo>
                  <a:cubicBezTo>
                    <a:pt x="859" y="625"/>
                    <a:pt x="858" y="628"/>
                    <a:pt x="859" y="631"/>
                  </a:cubicBezTo>
                  <a:cubicBezTo>
                    <a:pt x="860" y="638"/>
                    <a:pt x="861" y="646"/>
                    <a:pt x="865" y="652"/>
                  </a:cubicBezTo>
                  <a:cubicBezTo>
                    <a:pt x="865" y="652"/>
                    <a:pt x="865" y="652"/>
                    <a:pt x="865" y="651"/>
                  </a:cubicBezTo>
                  <a:cubicBezTo>
                    <a:pt x="863" y="645"/>
                    <a:pt x="861" y="638"/>
                    <a:pt x="860" y="631"/>
                  </a:cubicBezTo>
                  <a:cubicBezTo>
                    <a:pt x="860" y="627"/>
                    <a:pt x="859" y="624"/>
                    <a:pt x="859" y="620"/>
                  </a:cubicBezTo>
                  <a:cubicBezTo>
                    <a:pt x="860" y="617"/>
                    <a:pt x="861" y="614"/>
                    <a:pt x="861" y="611"/>
                  </a:cubicBezTo>
                  <a:cubicBezTo>
                    <a:pt x="861" y="604"/>
                    <a:pt x="862" y="597"/>
                    <a:pt x="864" y="591"/>
                  </a:cubicBezTo>
                  <a:cubicBezTo>
                    <a:pt x="866" y="584"/>
                    <a:pt x="869" y="579"/>
                    <a:pt x="873" y="573"/>
                  </a:cubicBezTo>
                  <a:cubicBezTo>
                    <a:pt x="873" y="574"/>
                    <a:pt x="873" y="575"/>
                    <a:pt x="873" y="576"/>
                  </a:cubicBezTo>
                  <a:cubicBezTo>
                    <a:pt x="871" y="582"/>
                    <a:pt x="869" y="588"/>
                    <a:pt x="867" y="595"/>
                  </a:cubicBezTo>
                  <a:cubicBezTo>
                    <a:pt x="867" y="599"/>
                    <a:pt x="867" y="603"/>
                    <a:pt x="866" y="607"/>
                  </a:cubicBezTo>
                  <a:cubicBezTo>
                    <a:pt x="866" y="611"/>
                    <a:pt x="865" y="614"/>
                    <a:pt x="865" y="618"/>
                  </a:cubicBezTo>
                  <a:cubicBezTo>
                    <a:pt x="866" y="627"/>
                    <a:pt x="866" y="636"/>
                    <a:pt x="868" y="644"/>
                  </a:cubicBezTo>
                  <a:cubicBezTo>
                    <a:pt x="869" y="652"/>
                    <a:pt x="871" y="660"/>
                    <a:pt x="872" y="668"/>
                  </a:cubicBezTo>
                  <a:cubicBezTo>
                    <a:pt x="872" y="668"/>
                    <a:pt x="873" y="668"/>
                    <a:pt x="873" y="668"/>
                  </a:cubicBezTo>
                  <a:cubicBezTo>
                    <a:pt x="873" y="659"/>
                    <a:pt x="870" y="651"/>
                    <a:pt x="869" y="642"/>
                  </a:cubicBezTo>
                  <a:cubicBezTo>
                    <a:pt x="868" y="634"/>
                    <a:pt x="867" y="626"/>
                    <a:pt x="867" y="618"/>
                  </a:cubicBezTo>
                  <a:cubicBezTo>
                    <a:pt x="867" y="613"/>
                    <a:pt x="867" y="608"/>
                    <a:pt x="868" y="603"/>
                  </a:cubicBezTo>
                  <a:cubicBezTo>
                    <a:pt x="869" y="600"/>
                    <a:pt x="868" y="595"/>
                    <a:pt x="869" y="592"/>
                  </a:cubicBezTo>
                  <a:cubicBezTo>
                    <a:pt x="870" y="588"/>
                    <a:pt x="873" y="584"/>
                    <a:pt x="874" y="579"/>
                  </a:cubicBezTo>
                  <a:cubicBezTo>
                    <a:pt x="875" y="580"/>
                    <a:pt x="875" y="580"/>
                    <a:pt x="875" y="581"/>
                  </a:cubicBezTo>
                  <a:cubicBezTo>
                    <a:pt x="875" y="581"/>
                    <a:pt x="875" y="581"/>
                    <a:pt x="875" y="581"/>
                  </a:cubicBezTo>
                  <a:cubicBezTo>
                    <a:pt x="874" y="584"/>
                    <a:pt x="873" y="589"/>
                    <a:pt x="872" y="592"/>
                  </a:cubicBezTo>
                  <a:cubicBezTo>
                    <a:pt x="871" y="596"/>
                    <a:pt x="871" y="601"/>
                    <a:pt x="870" y="606"/>
                  </a:cubicBezTo>
                  <a:cubicBezTo>
                    <a:pt x="870" y="607"/>
                    <a:pt x="872" y="607"/>
                    <a:pt x="872" y="606"/>
                  </a:cubicBezTo>
                  <a:cubicBezTo>
                    <a:pt x="873" y="601"/>
                    <a:pt x="874" y="596"/>
                    <a:pt x="875" y="591"/>
                  </a:cubicBezTo>
                  <a:cubicBezTo>
                    <a:pt x="875" y="588"/>
                    <a:pt x="877" y="585"/>
                    <a:pt x="878" y="583"/>
                  </a:cubicBezTo>
                  <a:cubicBezTo>
                    <a:pt x="879" y="584"/>
                    <a:pt x="881" y="585"/>
                    <a:pt x="883" y="586"/>
                  </a:cubicBezTo>
                  <a:cubicBezTo>
                    <a:pt x="882" y="587"/>
                    <a:pt x="882" y="588"/>
                    <a:pt x="882" y="589"/>
                  </a:cubicBezTo>
                  <a:cubicBezTo>
                    <a:pt x="882" y="591"/>
                    <a:pt x="882" y="593"/>
                    <a:pt x="883" y="594"/>
                  </a:cubicBezTo>
                  <a:cubicBezTo>
                    <a:pt x="883" y="595"/>
                    <a:pt x="884" y="594"/>
                    <a:pt x="884" y="594"/>
                  </a:cubicBezTo>
                  <a:cubicBezTo>
                    <a:pt x="884" y="592"/>
                    <a:pt x="884" y="590"/>
                    <a:pt x="884" y="589"/>
                  </a:cubicBezTo>
                  <a:cubicBezTo>
                    <a:pt x="884" y="588"/>
                    <a:pt x="884" y="587"/>
                    <a:pt x="884" y="586"/>
                  </a:cubicBezTo>
                  <a:cubicBezTo>
                    <a:pt x="886" y="587"/>
                    <a:pt x="889" y="587"/>
                    <a:pt x="891" y="586"/>
                  </a:cubicBezTo>
                  <a:cubicBezTo>
                    <a:pt x="891" y="591"/>
                    <a:pt x="895" y="598"/>
                    <a:pt x="898" y="602"/>
                  </a:cubicBezTo>
                  <a:cubicBezTo>
                    <a:pt x="904" y="609"/>
                    <a:pt x="908" y="617"/>
                    <a:pt x="916" y="624"/>
                  </a:cubicBezTo>
                  <a:cubicBezTo>
                    <a:pt x="916" y="624"/>
                    <a:pt x="917" y="623"/>
                    <a:pt x="916" y="623"/>
                  </a:cubicBezTo>
                  <a:cubicBezTo>
                    <a:pt x="910" y="617"/>
                    <a:pt x="906" y="609"/>
                    <a:pt x="901" y="601"/>
                  </a:cubicBezTo>
                  <a:cubicBezTo>
                    <a:pt x="900" y="599"/>
                    <a:pt x="899" y="597"/>
                    <a:pt x="898" y="595"/>
                  </a:cubicBezTo>
                  <a:cubicBezTo>
                    <a:pt x="900" y="598"/>
                    <a:pt x="902" y="601"/>
                    <a:pt x="904" y="603"/>
                  </a:cubicBezTo>
                  <a:cubicBezTo>
                    <a:pt x="908" y="608"/>
                    <a:pt x="913" y="612"/>
                    <a:pt x="918" y="616"/>
                  </a:cubicBezTo>
                  <a:cubicBezTo>
                    <a:pt x="923" y="620"/>
                    <a:pt x="927" y="623"/>
                    <a:pt x="931" y="628"/>
                  </a:cubicBezTo>
                  <a:cubicBezTo>
                    <a:pt x="931" y="629"/>
                    <a:pt x="932" y="629"/>
                    <a:pt x="932" y="628"/>
                  </a:cubicBezTo>
                  <a:cubicBezTo>
                    <a:pt x="931" y="624"/>
                    <a:pt x="928" y="622"/>
                    <a:pt x="925" y="619"/>
                  </a:cubicBezTo>
                  <a:cubicBezTo>
                    <a:pt x="920" y="615"/>
                    <a:pt x="915" y="612"/>
                    <a:pt x="911" y="607"/>
                  </a:cubicBezTo>
                  <a:cubicBezTo>
                    <a:pt x="904" y="600"/>
                    <a:pt x="899" y="593"/>
                    <a:pt x="896" y="584"/>
                  </a:cubicBezTo>
                  <a:cubicBezTo>
                    <a:pt x="897" y="584"/>
                    <a:pt x="897" y="584"/>
                    <a:pt x="898" y="584"/>
                  </a:cubicBezTo>
                  <a:cubicBezTo>
                    <a:pt x="898" y="586"/>
                    <a:pt x="900" y="588"/>
                    <a:pt x="901" y="590"/>
                  </a:cubicBezTo>
                  <a:cubicBezTo>
                    <a:pt x="903" y="593"/>
                    <a:pt x="906" y="596"/>
                    <a:pt x="908" y="599"/>
                  </a:cubicBezTo>
                  <a:cubicBezTo>
                    <a:pt x="911" y="602"/>
                    <a:pt x="914" y="604"/>
                    <a:pt x="918" y="607"/>
                  </a:cubicBezTo>
                  <a:cubicBezTo>
                    <a:pt x="923" y="612"/>
                    <a:pt x="927" y="617"/>
                    <a:pt x="932" y="622"/>
                  </a:cubicBezTo>
                  <a:cubicBezTo>
                    <a:pt x="932" y="622"/>
                    <a:pt x="933" y="622"/>
                    <a:pt x="933" y="621"/>
                  </a:cubicBezTo>
                  <a:cubicBezTo>
                    <a:pt x="929" y="612"/>
                    <a:pt x="919" y="607"/>
                    <a:pt x="912" y="599"/>
                  </a:cubicBezTo>
                  <a:cubicBezTo>
                    <a:pt x="908" y="594"/>
                    <a:pt x="904" y="590"/>
                    <a:pt x="901" y="584"/>
                  </a:cubicBezTo>
                  <a:cubicBezTo>
                    <a:pt x="902" y="584"/>
                    <a:pt x="904" y="585"/>
                    <a:pt x="905" y="585"/>
                  </a:cubicBezTo>
                  <a:cubicBezTo>
                    <a:pt x="905" y="585"/>
                    <a:pt x="905" y="585"/>
                    <a:pt x="905" y="585"/>
                  </a:cubicBezTo>
                  <a:cubicBezTo>
                    <a:pt x="904" y="591"/>
                    <a:pt x="911" y="595"/>
                    <a:pt x="914" y="598"/>
                  </a:cubicBezTo>
                  <a:cubicBezTo>
                    <a:pt x="921" y="605"/>
                    <a:pt x="928" y="612"/>
                    <a:pt x="936" y="617"/>
                  </a:cubicBezTo>
                  <a:cubicBezTo>
                    <a:pt x="937" y="617"/>
                    <a:pt x="937" y="617"/>
                    <a:pt x="937" y="616"/>
                  </a:cubicBezTo>
                  <a:cubicBezTo>
                    <a:pt x="931" y="610"/>
                    <a:pt x="923" y="606"/>
                    <a:pt x="918" y="599"/>
                  </a:cubicBezTo>
                  <a:cubicBezTo>
                    <a:pt x="914" y="595"/>
                    <a:pt x="908" y="591"/>
                    <a:pt x="907" y="585"/>
                  </a:cubicBezTo>
                  <a:cubicBezTo>
                    <a:pt x="909" y="586"/>
                    <a:pt x="911" y="586"/>
                    <a:pt x="913" y="587"/>
                  </a:cubicBezTo>
                  <a:cubicBezTo>
                    <a:pt x="912" y="587"/>
                    <a:pt x="912" y="588"/>
                    <a:pt x="913" y="588"/>
                  </a:cubicBezTo>
                  <a:cubicBezTo>
                    <a:pt x="915" y="593"/>
                    <a:pt x="920" y="597"/>
                    <a:pt x="924" y="601"/>
                  </a:cubicBezTo>
                  <a:cubicBezTo>
                    <a:pt x="928" y="605"/>
                    <a:pt x="932" y="609"/>
                    <a:pt x="936" y="613"/>
                  </a:cubicBezTo>
                  <a:cubicBezTo>
                    <a:pt x="936" y="613"/>
                    <a:pt x="937" y="613"/>
                    <a:pt x="937" y="612"/>
                  </a:cubicBezTo>
                  <a:cubicBezTo>
                    <a:pt x="937" y="610"/>
                    <a:pt x="935" y="608"/>
                    <a:pt x="933" y="607"/>
                  </a:cubicBezTo>
                  <a:cubicBezTo>
                    <a:pt x="930" y="604"/>
                    <a:pt x="927" y="601"/>
                    <a:pt x="924" y="598"/>
                  </a:cubicBezTo>
                  <a:cubicBezTo>
                    <a:pt x="921" y="595"/>
                    <a:pt x="918" y="592"/>
                    <a:pt x="916" y="589"/>
                  </a:cubicBezTo>
                  <a:cubicBezTo>
                    <a:pt x="916" y="588"/>
                    <a:pt x="915" y="588"/>
                    <a:pt x="915" y="587"/>
                  </a:cubicBezTo>
                  <a:cubicBezTo>
                    <a:pt x="918" y="588"/>
                    <a:pt x="922" y="588"/>
                    <a:pt x="925" y="588"/>
                  </a:cubicBezTo>
                  <a:cubicBezTo>
                    <a:pt x="929" y="591"/>
                    <a:pt x="932" y="595"/>
                    <a:pt x="935" y="598"/>
                  </a:cubicBezTo>
                  <a:close/>
                  <a:moveTo>
                    <a:pt x="1145" y="566"/>
                  </a:moveTo>
                  <a:cubicBezTo>
                    <a:pt x="1133" y="572"/>
                    <a:pt x="1119" y="575"/>
                    <a:pt x="1106" y="580"/>
                  </a:cubicBezTo>
                  <a:cubicBezTo>
                    <a:pt x="1098" y="583"/>
                    <a:pt x="1090" y="584"/>
                    <a:pt x="1082" y="585"/>
                  </a:cubicBezTo>
                  <a:cubicBezTo>
                    <a:pt x="1075" y="585"/>
                    <a:pt x="1068" y="586"/>
                    <a:pt x="1061" y="587"/>
                  </a:cubicBezTo>
                  <a:cubicBezTo>
                    <a:pt x="1046" y="590"/>
                    <a:pt x="1030" y="592"/>
                    <a:pt x="1015" y="595"/>
                  </a:cubicBezTo>
                  <a:cubicBezTo>
                    <a:pt x="1007" y="596"/>
                    <a:pt x="999" y="597"/>
                    <a:pt x="991" y="596"/>
                  </a:cubicBezTo>
                  <a:cubicBezTo>
                    <a:pt x="983" y="596"/>
                    <a:pt x="976" y="596"/>
                    <a:pt x="968" y="593"/>
                  </a:cubicBezTo>
                  <a:cubicBezTo>
                    <a:pt x="963" y="591"/>
                    <a:pt x="958" y="589"/>
                    <a:pt x="953" y="588"/>
                  </a:cubicBezTo>
                  <a:cubicBezTo>
                    <a:pt x="950" y="587"/>
                    <a:pt x="946" y="585"/>
                    <a:pt x="943" y="586"/>
                  </a:cubicBezTo>
                  <a:cubicBezTo>
                    <a:pt x="943" y="586"/>
                    <a:pt x="943" y="586"/>
                    <a:pt x="943" y="586"/>
                  </a:cubicBezTo>
                  <a:cubicBezTo>
                    <a:pt x="939" y="584"/>
                    <a:pt x="934" y="585"/>
                    <a:pt x="931" y="585"/>
                  </a:cubicBezTo>
                  <a:cubicBezTo>
                    <a:pt x="929" y="585"/>
                    <a:pt x="927" y="585"/>
                    <a:pt x="924" y="584"/>
                  </a:cubicBezTo>
                  <a:cubicBezTo>
                    <a:pt x="923" y="584"/>
                    <a:pt x="921" y="583"/>
                    <a:pt x="919" y="584"/>
                  </a:cubicBezTo>
                  <a:cubicBezTo>
                    <a:pt x="919" y="584"/>
                    <a:pt x="919" y="584"/>
                    <a:pt x="919" y="584"/>
                  </a:cubicBezTo>
                  <a:cubicBezTo>
                    <a:pt x="916" y="583"/>
                    <a:pt x="914" y="583"/>
                    <a:pt x="911" y="582"/>
                  </a:cubicBezTo>
                  <a:cubicBezTo>
                    <a:pt x="907" y="581"/>
                    <a:pt x="889" y="576"/>
                    <a:pt x="887" y="584"/>
                  </a:cubicBezTo>
                  <a:cubicBezTo>
                    <a:pt x="885" y="583"/>
                    <a:pt x="882" y="582"/>
                    <a:pt x="880" y="580"/>
                  </a:cubicBezTo>
                  <a:cubicBezTo>
                    <a:pt x="880" y="579"/>
                    <a:pt x="879" y="579"/>
                    <a:pt x="879" y="579"/>
                  </a:cubicBezTo>
                  <a:cubicBezTo>
                    <a:pt x="880" y="578"/>
                    <a:pt x="880" y="578"/>
                    <a:pt x="880" y="577"/>
                  </a:cubicBezTo>
                  <a:cubicBezTo>
                    <a:pt x="880" y="574"/>
                    <a:pt x="882" y="571"/>
                    <a:pt x="883" y="569"/>
                  </a:cubicBezTo>
                  <a:cubicBezTo>
                    <a:pt x="883" y="569"/>
                    <a:pt x="884" y="569"/>
                    <a:pt x="884" y="568"/>
                  </a:cubicBezTo>
                  <a:cubicBezTo>
                    <a:pt x="885" y="565"/>
                    <a:pt x="886" y="561"/>
                    <a:pt x="888" y="558"/>
                  </a:cubicBezTo>
                  <a:cubicBezTo>
                    <a:pt x="889" y="558"/>
                    <a:pt x="890" y="558"/>
                    <a:pt x="891" y="558"/>
                  </a:cubicBezTo>
                  <a:cubicBezTo>
                    <a:pt x="891" y="559"/>
                    <a:pt x="890" y="560"/>
                    <a:pt x="889" y="561"/>
                  </a:cubicBezTo>
                  <a:cubicBezTo>
                    <a:pt x="888" y="563"/>
                    <a:pt x="886" y="567"/>
                    <a:pt x="888" y="569"/>
                  </a:cubicBezTo>
                  <a:cubicBezTo>
                    <a:pt x="888" y="569"/>
                    <a:pt x="889" y="569"/>
                    <a:pt x="889" y="569"/>
                  </a:cubicBezTo>
                  <a:cubicBezTo>
                    <a:pt x="891" y="567"/>
                    <a:pt x="891" y="563"/>
                    <a:pt x="893" y="561"/>
                  </a:cubicBezTo>
                  <a:cubicBezTo>
                    <a:pt x="893" y="560"/>
                    <a:pt x="894" y="559"/>
                    <a:pt x="895" y="557"/>
                  </a:cubicBezTo>
                  <a:cubicBezTo>
                    <a:pt x="897" y="557"/>
                    <a:pt x="899" y="557"/>
                    <a:pt x="901" y="557"/>
                  </a:cubicBezTo>
                  <a:cubicBezTo>
                    <a:pt x="899" y="558"/>
                    <a:pt x="897" y="560"/>
                    <a:pt x="896" y="562"/>
                  </a:cubicBezTo>
                  <a:cubicBezTo>
                    <a:pt x="895" y="564"/>
                    <a:pt x="892" y="567"/>
                    <a:pt x="894" y="569"/>
                  </a:cubicBezTo>
                  <a:cubicBezTo>
                    <a:pt x="894" y="570"/>
                    <a:pt x="895" y="570"/>
                    <a:pt x="895" y="569"/>
                  </a:cubicBezTo>
                  <a:cubicBezTo>
                    <a:pt x="897" y="568"/>
                    <a:pt x="897" y="565"/>
                    <a:pt x="899" y="563"/>
                  </a:cubicBezTo>
                  <a:cubicBezTo>
                    <a:pt x="900" y="561"/>
                    <a:pt x="902" y="558"/>
                    <a:pt x="905" y="557"/>
                  </a:cubicBezTo>
                  <a:cubicBezTo>
                    <a:pt x="905" y="557"/>
                    <a:pt x="906" y="557"/>
                    <a:pt x="907" y="557"/>
                  </a:cubicBezTo>
                  <a:cubicBezTo>
                    <a:pt x="907" y="557"/>
                    <a:pt x="906" y="558"/>
                    <a:pt x="906" y="559"/>
                  </a:cubicBezTo>
                  <a:cubicBezTo>
                    <a:pt x="905" y="560"/>
                    <a:pt x="901" y="564"/>
                    <a:pt x="903" y="566"/>
                  </a:cubicBezTo>
                  <a:cubicBezTo>
                    <a:pt x="903" y="566"/>
                    <a:pt x="904" y="567"/>
                    <a:pt x="904" y="566"/>
                  </a:cubicBezTo>
                  <a:cubicBezTo>
                    <a:pt x="905" y="566"/>
                    <a:pt x="905" y="565"/>
                    <a:pt x="906" y="564"/>
                  </a:cubicBezTo>
                  <a:cubicBezTo>
                    <a:pt x="907" y="562"/>
                    <a:pt x="907" y="561"/>
                    <a:pt x="908" y="560"/>
                  </a:cubicBezTo>
                  <a:cubicBezTo>
                    <a:pt x="909" y="559"/>
                    <a:pt x="910" y="558"/>
                    <a:pt x="911" y="557"/>
                  </a:cubicBezTo>
                  <a:cubicBezTo>
                    <a:pt x="912" y="557"/>
                    <a:pt x="913" y="557"/>
                    <a:pt x="913" y="557"/>
                  </a:cubicBezTo>
                  <a:cubicBezTo>
                    <a:pt x="910" y="560"/>
                    <a:pt x="908" y="564"/>
                    <a:pt x="910" y="566"/>
                  </a:cubicBezTo>
                  <a:cubicBezTo>
                    <a:pt x="911" y="567"/>
                    <a:pt x="911" y="566"/>
                    <a:pt x="911" y="566"/>
                  </a:cubicBezTo>
                  <a:cubicBezTo>
                    <a:pt x="913" y="564"/>
                    <a:pt x="913" y="562"/>
                    <a:pt x="915" y="560"/>
                  </a:cubicBezTo>
                  <a:cubicBezTo>
                    <a:pt x="916" y="559"/>
                    <a:pt x="917" y="558"/>
                    <a:pt x="918" y="557"/>
                  </a:cubicBezTo>
                  <a:cubicBezTo>
                    <a:pt x="918" y="557"/>
                    <a:pt x="919" y="557"/>
                    <a:pt x="920" y="557"/>
                  </a:cubicBezTo>
                  <a:cubicBezTo>
                    <a:pt x="920" y="557"/>
                    <a:pt x="921" y="557"/>
                    <a:pt x="921" y="557"/>
                  </a:cubicBezTo>
                  <a:cubicBezTo>
                    <a:pt x="920" y="557"/>
                    <a:pt x="920" y="558"/>
                    <a:pt x="919" y="558"/>
                  </a:cubicBezTo>
                  <a:cubicBezTo>
                    <a:pt x="918" y="560"/>
                    <a:pt x="916" y="564"/>
                    <a:pt x="917" y="566"/>
                  </a:cubicBezTo>
                  <a:cubicBezTo>
                    <a:pt x="918" y="567"/>
                    <a:pt x="918" y="567"/>
                    <a:pt x="918" y="566"/>
                  </a:cubicBezTo>
                  <a:cubicBezTo>
                    <a:pt x="920" y="564"/>
                    <a:pt x="920" y="562"/>
                    <a:pt x="921" y="560"/>
                  </a:cubicBezTo>
                  <a:cubicBezTo>
                    <a:pt x="922" y="559"/>
                    <a:pt x="923" y="557"/>
                    <a:pt x="924" y="557"/>
                  </a:cubicBezTo>
                  <a:cubicBezTo>
                    <a:pt x="925" y="557"/>
                    <a:pt x="927" y="557"/>
                    <a:pt x="928" y="557"/>
                  </a:cubicBezTo>
                  <a:cubicBezTo>
                    <a:pt x="926" y="559"/>
                    <a:pt x="924" y="561"/>
                    <a:pt x="924" y="564"/>
                  </a:cubicBezTo>
                  <a:cubicBezTo>
                    <a:pt x="924" y="564"/>
                    <a:pt x="924" y="565"/>
                    <a:pt x="924" y="564"/>
                  </a:cubicBezTo>
                  <a:cubicBezTo>
                    <a:pt x="926" y="563"/>
                    <a:pt x="927" y="561"/>
                    <a:pt x="929" y="559"/>
                  </a:cubicBezTo>
                  <a:cubicBezTo>
                    <a:pt x="930" y="558"/>
                    <a:pt x="930" y="557"/>
                    <a:pt x="931" y="557"/>
                  </a:cubicBezTo>
                  <a:cubicBezTo>
                    <a:pt x="932" y="557"/>
                    <a:pt x="933" y="557"/>
                    <a:pt x="933" y="557"/>
                  </a:cubicBezTo>
                  <a:cubicBezTo>
                    <a:pt x="931" y="559"/>
                    <a:pt x="929" y="562"/>
                    <a:pt x="930" y="565"/>
                  </a:cubicBezTo>
                  <a:cubicBezTo>
                    <a:pt x="930" y="565"/>
                    <a:pt x="930" y="566"/>
                    <a:pt x="930" y="565"/>
                  </a:cubicBezTo>
                  <a:cubicBezTo>
                    <a:pt x="931" y="563"/>
                    <a:pt x="932" y="561"/>
                    <a:pt x="934" y="559"/>
                  </a:cubicBezTo>
                  <a:cubicBezTo>
                    <a:pt x="934" y="559"/>
                    <a:pt x="935" y="558"/>
                    <a:pt x="936" y="557"/>
                  </a:cubicBezTo>
                  <a:cubicBezTo>
                    <a:pt x="936" y="557"/>
                    <a:pt x="936" y="557"/>
                    <a:pt x="936" y="557"/>
                  </a:cubicBezTo>
                  <a:cubicBezTo>
                    <a:pt x="936" y="557"/>
                    <a:pt x="936" y="557"/>
                    <a:pt x="937" y="557"/>
                  </a:cubicBezTo>
                  <a:cubicBezTo>
                    <a:pt x="936" y="557"/>
                    <a:pt x="936" y="558"/>
                    <a:pt x="936" y="558"/>
                  </a:cubicBezTo>
                  <a:cubicBezTo>
                    <a:pt x="936" y="559"/>
                    <a:pt x="937" y="559"/>
                    <a:pt x="937" y="559"/>
                  </a:cubicBezTo>
                  <a:cubicBezTo>
                    <a:pt x="937" y="560"/>
                    <a:pt x="939" y="561"/>
                    <a:pt x="940" y="560"/>
                  </a:cubicBezTo>
                  <a:cubicBezTo>
                    <a:pt x="940" y="560"/>
                    <a:pt x="941" y="559"/>
                    <a:pt x="941" y="559"/>
                  </a:cubicBezTo>
                  <a:cubicBezTo>
                    <a:pt x="941" y="558"/>
                    <a:pt x="942" y="558"/>
                    <a:pt x="942" y="558"/>
                  </a:cubicBezTo>
                  <a:cubicBezTo>
                    <a:pt x="942" y="558"/>
                    <a:pt x="942" y="558"/>
                    <a:pt x="943" y="558"/>
                  </a:cubicBezTo>
                  <a:cubicBezTo>
                    <a:pt x="943" y="557"/>
                    <a:pt x="943" y="557"/>
                    <a:pt x="943" y="557"/>
                  </a:cubicBezTo>
                  <a:cubicBezTo>
                    <a:pt x="943" y="557"/>
                    <a:pt x="943" y="556"/>
                    <a:pt x="943" y="556"/>
                  </a:cubicBezTo>
                  <a:cubicBezTo>
                    <a:pt x="945" y="555"/>
                    <a:pt x="946" y="553"/>
                    <a:pt x="947" y="551"/>
                  </a:cubicBezTo>
                  <a:cubicBezTo>
                    <a:pt x="948" y="550"/>
                    <a:pt x="949" y="549"/>
                    <a:pt x="950" y="548"/>
                  </a:cubicBezTo>
                  <a:cubicBezTo>
                    <a:pt x="955" y="546"/>
                    <a:pt x="959" y="546"/>
                    <a:pt x="965" y="546"/>
                  </a:cubicBezTo>
                  <a:cubicBezTo>
                    <a:pt x="974" y="548"/>
                    <a:pt x="983" y="549"/>
                    <a:pt x="993" y="549"/>
                  </a:cubicBezTo>
                  <a:cubicBezTo>
                    <a:pt x="1013" y="550"/>
                    <a:pt x="1033" y="549"/>
                    <a:pt x="1053" y="547"/>
                  </a:cubicBezTo>
                  <a:cubicBezTo>
                    <a:pt x="1068" y="546"/>
                    <a:pt x="1083" y="544"/>
                    <a:pt x="1099" y="546"/>
                  </a:cubicBezTo>
                  <a:cubicBezTo>
                    <a:pt x="1107" y="547"/>
                    <a:pt x="1114" y="551"/>
                    <a:pt x="1122" y="553"/>
                  </a:cubicBezTo>
                  <a:cubicBezTo>
                    <a:pt x="1129" y="555"/>
                    <a:pt x="1135" y="556"/>
                    <a:pt x="1142" y="555"/>
                  </a:cubicBezTo>
                  <a:cubicBezTo>
                    <a:pt x="1144" y="555"/>
                    <a:pt x="1158" y="553"/>
                    <a:pt x="1158" y="556"/>
                  </a:cubicBezTo>
                  <a:cubicBezTo>
                    <a:pt x="1157" y="561"/>
                    <a:pt x="1149" y="564"/>
                    <a:pt x="1145" y="566"/>
                  </a:cubicBezTo>
                  <a:close/>
                  <a:moveTo>
                    <a:pt x="1156" y="551"/>
                  </a:moveTo>
                  <a:cubicBezTo>
                    <a:pt x="1154" y="551"/>
                    <a:pt x="1151" y="551"/>
                    <a:pt x="1150" y="551"/>
                  </a:cubicBezTo>
                  <a:cubicBezTo>
                    <a:pt x="1143" y="553"/>
                    <a:pt x="1136" y="553"/>
                    <a:pt x="1129" y="552"/>
                  </a:cubicBezTo>
                  <a:cubicBezTo>
                    <a:pt x="1126" y="551"/>
                    <a:pt x="1122" y="550"/>
                    <a:pt x="1119" y="549"/>
                  </a:cubicBezTo>
                  <a:cubicBezTo>
                    <a:pt x="1123" y="548"/>
                    <a:pt x="1128" y="547"/>
                    <a:pt x="1132" y="546"/>
                  </a:cubicBezTo>
                  <a:cubicBezTo>
                    <a:pt x="1137" y="546"/>
                    <a:pt x="1142" y="547"/>
                    <a:pt x="1147" y="547"/>
                  </a:cubicBezTo>
                  <a:cubicBezTo>
                    <a:pt x="1147" y="547"/>
                    <a:pt x="1147" y="546"/>
                    <a:pt x="1147" y="546"/>
                  </a:cubicBezTo>
                  <a:cubicBezTo>
                    <a:pt x="1144" y="542"/>
                    <a:pt x="1136" y="545"/>
                    <a:pt x="1132" y="545"/>
                  </a:cubicBezTo>
                  <a:cubicBezTo>
                    <a:pt x="1126" y="545"/>
                    <a:pt x="1120" y="545"/>
                    <a:pt x="1114" y="547"/>
                  </a:cubicBezTo>
                  <a:cubicBezTo>
                    <a:pt x="1113" y="546"/>
                    <a:pt x="1112" y="546"/>
                    <a:pt x="1111" y="546"/>
                  </a:cubicBezTo>
                  <a:cubicBezTo>
                    <a:pt x="1113" y="545"/>
                    <a:pt x="1114" y="544"/>
                    <a:pt x="1116" y="544"/>
                  </a:cubicBezTo>
                  <a:cubicBezTo>
                    <a:pt x="1119" y="544"/>
                    <a:pt x="1122" y="542"/>
                    <a:pt x="1125" y="543"/>
                  </a:cubicBezTo>
                  <a:cubicBezTo>
                    <a:pt x="1125" y="543"/>
                    <a:pt x="1125" y="542"/>
                    <a:pt x="1125" y="542"/>
                  </a:cubicBezTo>
                  <a:cubicBezTo>
                    <a:pt x="1121" y="542"/>
                    <a:pt x="1117" y="542"/>
                    <a:pt x="1113" y="543"/>
                  </a:cubicBezTo>
                  <a:cubicBezTo>
                    <a:pt x="1112" y="543"/>
                    <a:pt x="1109" y="543"/>
                    <a:pt x="1108" y="544"/>
                  </a:cubicBezTo>
                  <a:cubicBezTo>
                    <a:pt x="1105" y="544"/>
                    <a:pt x="1102" y="543"/>
                    <a:pt x="1100" y="543"/>
                  </a:cubicBezTo>
                  <a:cubicBezTo>
                    <a:pt x="1101" y="543"/>
                    <a:pt x="1101" y="542"/>
                    <a:pt x="1102" y="542"/>
                  </a:cubicBezTo>
                  <a:cubicBezTo>
                    <a:pt x="1104" y="541"/>
                    <a:pt x="1106" y="540"/>
                    <a:pt x="1107" y="539"/>
                  </a:cubicBezTo>
                  <a:cubicBezTo>
                    <a:pt x="1107" y="539"/>
                    <a:pt x="1107" y="538"/>
                    <a:pt x="1107" y="538"/>
                  </a:cubicBezTo>
                  <a:cubicBezTo>
                    <a:pt x="1105" y="538"/>
                    <a:pt x="1103" y="539"/>
                    <a:pt x="1101" y="540"/>
                  </a:cubicBezTo>
                  <a:cubicBezTo>
                    <a:pt x="1100" y="540"/>
                    <a:pt x="1098" y="540"/>
                    <a:pt x="1098" y="541"/>
                  </a:cubicBezTo>
                  <a:cubicBezTo>
                    <a:pt x="1097" y="541"/>
                    <a:pt x="1097" y="540"/>
                    <a:pt x="1097" y="540"/>
                  </a:cubicBezTo>
                  <a:cubicBezTo>
                    <a:pt x="1102" y="538"/>
                    <a:pt x="1107" y="534"/>
                    <a:pt x="1109" y="533"/>
                  </a:cubicBezTo>
                  <a:cubicBezTo>
                    <a:pt x="1110" y="532"/>
                    <a:pt x="1109" y="531"/>
                    <a:pt x="1108" y="532"/>
                  </a:cubicBezTo>
                  <a:cubicBezTo>
                    <a:pt x="1105" y="534"/>
                    <a:pt x="1102" y="535"/>
                    <a:pt x="1098" y="537"/>
                  </a:cubicBezTo>
                  <a:cubicBezTo>
                    <a:pt x="1097" y="538"/>
                    <a:pt x="1095" y="539"/>
                    <a:pt x="1093" y="540"/>
                  </a:cubicBezTo>
                  <a:cubicBezTo>
                    <a:pt x="1092" y="540"/>
                    <a:pt x="1092" y="540"/>
                    <a:pt x="1091" y="540"/>
                  </a:cubicBezTo>
                  <a:cubicBezTo>
                    <a:pt x="1093" y="539"/>
                    <a:pt x="1094" y="538"/>
                    <a:pt x="1095" y="537"/>
                  </a:cubicBezTo>
                  <a:cubicBezTo>
                    <a:pt x="1099" y="533"/>
                    <a:pt x="1104" y="530"/>
                    <a:pt x="1108" y="526"/>
                  </a:cubicBezTo>
                  <a:cubicBezTo>
                    <a:pt x="1112" y="523"/>
                    <a:pt x="1119" y="521"/>
                    <a:pt x="1121" y="515"/>
                  </a:cubicBezTo>
                  <a:cubicBezTo>
                    <a:pt x="1122" y="515"/>
                    <a:pt x="1121" y="514"/>
                    <a:pt x="1121" y="515"/>
                  </a:cubicBezTo>
                  <a:cubicBezTo>
                    <a:pt x="1116" y="518"/>
                    <a:pt x="1111" y="523"/>
                    <a:pt x="1105" y="527"/>
                  </a:cubicBezTo>
                  <a:cubicBezTo>
                    <a:pt x="1105" y="527"/>
                    <a:pt x="1104" y="527"/>
                    <a:pt x="1104" y="527"/>
                  </a:cubicBezTo>
                  <a:cubicBezTo>
                    <a:pt x="1105" y="526"/>
                    <a:pt x="1107" y="524"/>
                    <a:pt x="1108" y="523"/>
                  </a:cubicBezTo>
                  <a:cubicBezTo>
                    <a:pt x="1113" y="518"/>
                    <a:pt x="1117" y="512"/>
                    <a:pt x="1121" y="506"/>
                  </a:cubicBezTo>
                  <a:cubicBezTo>
                    <a:pt x="1126" y="506"/>
                    <a:pt x="1134" y="509"/>
                    <a:pt x="1136" y="513"/>
                  </a:cubicBezTo>
                  <a:cubicBezTo>
                    <a:pt x="1138" y="514"/>
                    <a:pt x="1139" y="517"/>
                    <a:pt x="1141" y="518"/>
                  </a:cubicBezTo>
                  <a:cubicBezTo>
                    <a:pt x="1143" y="519"/>
                    <a:pt x="1145" y="520"/>
                    <a:pt x="1147" y="521"/>
                  </a:cubicBezTo>
                  <a:cubicBezTo>
                    <a:pt x="1150" y="524"/>
                    <a:pt x="1150" y="527"/>
                    <a:pt x="1152" y="530"/>
                  </a:cubicBezTo>
                  <a:cubicBezTo>
                    <a:pt x="1152" y="531"/>
                    <a:pt x="1153" y="532"/>
                    <a:pt x="1155" y="534"/>
                  </a:cubicBezTo>
                  <a:cubicBezTo>
                    <a:pt x="1159" y="539"/>
                    <a:pt x="1158" y="545"/>
                    <a:pt x="1156" y="551"/>
                  </a:cubicBezTo>
                  <a:close/>
                </a:path>
              </a:pathLst>
            </a:custGeom>
            <a:solidFill>
              <a:srgbClr val="574F1F">
                <a:alpha val="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5" name="组合 1337"/>
            <p:cNvPicPr>
              <a:picLocks noChangeArrowheads="1"/>
            </p:cNvPicPr>
            <p:nvPr/>
          </p:nvPicPr>
          <p:blipFill>
            <a:blip r:embed="rId1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" y="3577805"/>
              <a:ext cx="4864119" cy="34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组合 521"/>
            <p:cNvPicPr>
              <a:picLocks noChangeArrowheads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114" y="267478"/>
              <a:ext cx="4413060" cy="3566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071" y="3115998"/>
            <a:ext cx="5897859" cy="31269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矩形: 圆角 19"/>
          <p:cNvSpPr/>
          <p:nvPr/>
        </p:nvSpPr>
        <p:spPr>
          <a:xfrm>
            <a:off x="542849" y="2598662"/>
            <a:ext cx="11106302" cy="1843864"/>
          </a:xfrm>
          <a:prstGeom prst="roundRect">
            <a:avLst>
              <a:gd name="adj" fmla="val 22878"/>
            </a:avLst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1" name="矩形: 圆角 20"/>
          <p:cNvSpPr/>
          <p:nvPr/>
        </p:nvSpPr>
        <p:spPr>
          <a:xfrm>
            <a:off x="682905" y="2690699"/>
            <a:ext cx="10826190" cy="1642314"/>
          </a:xfrm>
          <a:prstGeom prst="roundRect">
            <a:avLst>
              <a:gd name="adj" fmla="val 22878"/>
            </a:avLst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39169" y="317983"/>
            <a:ext cx="1060563" cy="439199"/>
            <a:chOff x="2968625" y="3848101"/>
            <a:chExt cx="3530601" cy="1462088"/>
          </a:xfrm>
        </p:grpSpPr>
        <p:sp>
          <p:nvSpPr>
            <p:cNvPr id="15" name="Freeform 120"/>
            <p:cNvSpPr/>
            <p:nvPr/>
          </p:nvSpPr>
          <p:spPr bwMode="auto">
            <a:xfrm>
              <a:off x="6157913" y="4522788"/>
              <a:ext cx="341313" cy="739775"/>
            </a:xfrm>
            <a:custGeom>
              <a:avLst/>
              <a:gdLst>
                <a:gd name="T0" fmla="*/ 48 w 210"/>
                <a:gd name="T1" fmla="*/ 208 h 453"/>
                <a:gd name="T2" fmla="*/ 46 w 210"/>
                <a:gd name="T3" fmla="*/ 208 h 453"/>
                <a:gd name="T4" fmla="*/ 46 w 210"/>
                <a:gd name="T5" fmla="*/ 451 h 453"/>
                <a:gd name="T6" fmla="*/ 0 w 210"/>
                <a:gd name="T7" fmla="*/ 453 h 453"/>
                <a:gd name="T8" fmla="*/ 0 w 210"/>
                <a:gd name="T9" fmla="*/ 208 h 453"/>
                <a:gd name="T10" fmla="*/ 0 w 210"/>
                <a:gd name="T11" fmla="*/ 204 h 453"/>
                <a:gd name="T12" fmla="*/ 0 w 210"/>
                <a:gd name="T13" fmla="*/ 164 h 453"/>
                <a:gd name="T14" fmla="*/ 210 w 210"/>
                <a:gd name="T15" fmla="*/ 0 h 453"/>
                <a:gd name="T16" fmla="*/ 210 w 210"/>
                <a:gd name="T17" fmla="*/ 55 h 453"/>
                <a:gd name="T18" fmla="*/ 48 w 210"/>
                <a:gd name="T19" fmla="*/ 208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0" h="453">
                  <a:moveTo>
                    <a:pt x="48" y="208"/>
                  </a:moveTo>
                  <a:cubicBezTo>
                    <a:pt x="46" y="208"/>
                    <a:pt x="46" y="208"/>
                    <a:pt x="46" y="208"/>
                  </a:cubicBezTo>
                  <a:cubicBezTo>
                    <a:pt x="46" y="451"/>
                    <a:pt x="46" y="451"/>
                    <a:pt x="46" y="451"/>
                  </a:cubicBezTo>
                  <a:cubicBezTo>
                    <a:pt x="0" y="453"/>
                    <a:pt x="0" y="453"/>
                    <a:pt x="0" y="453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24" y="70"/>
                    <a:pt x="109" y="0"/>
                    <a:pt x="210" y="0"/>
                  </a:cubicBezTo>
                  <a:cubicBezTo>
                    <a:pt x="210" y="55"/>
                    <a:pt x="210" y="55"/>
                    <a:pt x="210" y="55"/>
                  </a:cubicBezTo>
                  <a:cubicBezTo>
                    <a:pt x="125" y="57"/>
                    <a:pt x="56" y="123"/>
                    <a:pt x="48" y="208"/>
                  </a:cubicBezTo>
                  <a:close/>
                </a:path>
              </a:pathLst>
            </a:custGeom>
            <a:solidFill>
              <a:srgbClr val="FF3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8" name="Freeform 121"/>
            <p:cNvSpPr/>
            <p:nvPr/>
          </p:nvSpPr>
          <p:spPr bwMode="auto">
            <a:xfrm>
              <a:off x="6343650" y="3984626"/>
              <a:ext cx="128588" cy="420688"/>
            </a:xfrm>
            <a:custGeom>
              <a:avLst/>
              <a:gdLst>
                <a:gd name="T0" fmla="*/ 0 w 79"/>
                <a:gd name="T1" fmla="*/ 185 h 258"/>
                <a:gd name="T2" fmla="*/ 0 w 79"/>
                <a:gd name="T3" fmla="*/ 185 h 258"/>
                <a:gd name="T4" fmla="*/ 0 w 79"/>
                <a:gd name="T5" fmla="*/ 0 h 258"/>
                <a:gd name="T6" fmla="*/ 21 w 79"/>
                <a:gd name="T7" fmla="*/ 0 h 258"/>
                <a:gd name="T8" fmla="*/ 21 w 79"/>
                <a:gd name="T9" fmla="*/ 186 h 258"/>
                <a:gd name="T10" fmla="*/ 79 w 79"/>
                <a:gd name="T11" fmla="*/ 240 h 258"/>
                <a:gd name="T12" fmla="*/ 79 w 79"/>
                <a:gd name="T13" fmla="*/ 258 h 258"/>
                <a:gd name="T14" fmla="*/ 76 w 79"/>
                <a:gd name="T15" fmla="*/ 258 h 258"/>
                <a:gd name="T16" fmla="*/ 0 w 79"/>
                <a:gd name="T17" fmla="*/ 185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258">
                  <a:moveTo>
                    <a:pt x="0" y="185"/>
                  </a:moveTo>
                  <a:cubicBezTo>
                    <a:pt x="0" y="185"/>
                    <a:pt x="0" y="185"/>
                    <a:pt x="0" y="18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186"/>
                    <a:pt x="21" y="186"/>
                    <a:pt x="21" y="186"/>
                  </a:cubicBezTo>
                  <a:cubicBezTo>
                    <a:pt x="24" y="216"/>
                    <a:pt x="48" y="240"/>
                    <a:pt x="79" y="240"/>
                  </a:cubicBezTo>
                  <a:cubicBezTo>
                    <a:pt x="79" y="258"/>
                    <a:pt x="79" y="258"/>
                    <a:pt x="79" y="258"/>
                  </a:cubicBezTo>
                  <a:cubicBezTo>
                    <a:pt x="78" y="258"/>
                    <a:pt x="77" y="258"/>
                    <a:pt x="76" y="258"/>
                  </a:cubicBezTo>
                  <a:cubicBezTo>
                    <a:pt x="35" y="258"/>
                    <a:pt x="1" y="226"/>
                    <a:pt x="0" y="185"/>
                  </a:cubicBez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9" name="Freeform 122"/>
            <p:cNvSpPr/>
            <p:nvPr/>
          </p:nvSpPr>
          <p:spPr bwMode="auto">
            <a:xfrm>
              <a:off x="6097588" y="3984626"/>
              <a:ext cx="128588" cy="420688"/>
            </a:xfrm>
            <a:custGeom>
              <a:avLst/>
              <a:gdLst>
                <a:gd name="T0" fmla="*/ 79 w 79"/>
                <a:gd name="T1" fmla="*/ 188 h 258"/>
                <a:gd name="T2" fmla="*/ 79 w 79"/>
                <a:gd name="T3" fmla="*/ 188 h 258"/>
                <a:gd name="T4" fmla="*/ 3 w 79"/>
                <a:gd name="T5" fmla="*/ 258 h 258"/>
                <a:gd name="T6" fmla="*/ 0 w 79"/>
                <a:gd name="T7" fmla="*/ 258 h 258"/>
                <a:gd name="T8" fmla="*/ 0 w 79"/>
                <a:gd name="T9" fmla="*/ 240 h 258"/>
                <a:gd name="T10" fmla="*/ 57 w 79"/>
                <a:gd name="T11" fmla="*/ 186 h 258"/>
                <a:gd name="T12" fmla="*/ 57 w 79"/>
                <a:gd name="T13" fmla="*/ 0 h 258"/>
                <a:gd name="T14" fmla="*/ 79 w 79"/>
                <a:gd name="T15" fmla="*/ 0 h 258"/>
                <a:gd name="T16" fmla="*/ 79 w 79"/>
                <a:gd name="T17" fmla="*/ 185 h 258"/>
                <a:gd name="T18" fmla="*/ 79 w 79"/>
                <a:gd name="T19" fmla="*/ 185 h 258"/>
                <a:gd name="T20" fmla="*/ 79 w 79"/>
                <a:gd name="T21" fmla="*/ 186 h 258"/>
                <a:gd name="T22" fmla="*/ 79 w 79"/>
                <a:gd name="T23" fmla="*/ 18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" h="258">
                  <a:moveTo>
                    <a:pt x="79" y="188"/>
                  </a:moveTo>
                  <a:cubicBezTo>
                    <a:pt x="79" y="188"/>
                    <a:pt x="79" y="188"/>
                    <a:pt x="79" y="188"/>
                  </a:cubicBezTo>
                  <a:cubicBezTo>
                    <a:pt x="76" y="227"/>
                    <a:pt x="44" y="258"/>
                    <a:pt x="3" y="258"/>
                  </a:cubicBezTo>
                  <a:cubicBezTo>
                    <a:pt x="2" y="258"/>
                    <a:pt x="1" y="258"/>
                    <a:pt x="0" y="258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30" y="240"/>
                    <a:pt x="55" y="216"/>
                    <a:pt x="57" y="186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185"/>
                    <a:pt x="79" y="185"/>
                    <a:pt x="79" y="185"/>
                  </a:cubicBezTo>
                  <a:cubicBezTo>
                    <a:pt x="79" y="185"/>
                    <a:pt x="79" y="185"/>
                    <a:pt x="79" y="185"/>
                  </a:cubicBezTo>
                  <a:cubicBezTo>
                    <a:pt x="79" y="186"/>
                    <a:pt x="79" y="186"/>
                    <a:pt x="79" y="186"/>
                  </a:cubicBezTo>
                  <a:lnTo>
                    <a:pt x="79" y="188"/>
                  </a:ln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2" name="Freeform 123"/>
            <p:cNvSpPr>
              <a:spLocks noEditPoints="1"/>
            </p:cNvSpPr>
            <p:nvPr/>
          </p:nvSpPr>
          <p:spPr bwMode="auto">
            <a:xfrm>
              <a:off x="5364163" y="4498976"/>
              <a:ext cx="777875" cy="811213"/>
            </a:xfrm>
            <a:custGeom>
              <a:avLst/>
              <a:gdLst>
                <a:gd name="T0" fmla="*/ 463 w 478"/>
                <a:gd name="T1" fmla="*/ 211 h 498"/>
                <a:gd name="T2" fmla="*/ 409 w 478"/>
                <a:gd name="T3" fmla="*/ 220 h 498"/>
                <a:gd name="T4" fmla="*/ 330 w 478"/>
                <a:gd name="T5" fmla="*/ 391 h 498"/>
                <a:gd name="T6" fmla="*/ 108 w 478"/>
                <a:gd name="T7" fmla="*/ 332 h 498"/>
                <a:gd name="T8" fmla="*/ 417 w 478"/>
                <a:gd name="T9" fmla="*/ 153 h 498"/>
                <a:gd name="T10" fmla="*/ 417 w 478"/>
                <a:gd name="T11" fmla="*/ 153 h 498"/>
                <a:gd name="T12" fmla="*/ 438 w 478"/>
                <a:gd name="T13" fmla="*/ 141 h 498"/>
                <a:gd name="T14" fmla="*/ 437 w 478"/>
                <a:gd name="T15" fmla="*/ 140 h 498"/>
                <a:gd name="T16" fmla="*/ 140 w 478"/>
                <a:gd name="T17" fmla="*/ 60 h 498"/>
                <a:gd name="T18" fmla="*/ 60 w 478"/>
                <a:gd name="T19" fmla="*/ 358 h 498"/>
                <a:gd name="T20" fmla="*/ 357 w 478"/>
                <a:gd name="T21" fmla="*/ 437 h 498"/>
                <a:gd name="T22" fmla="*/ 463 w 478"/>
                <a:gd name="T23" fmla="*/ 211 h 498"/>
                <a:gd name="T24" fmla="*/ 87 w 478"/>
                <a:gd name="T25" fmla="*/ 274 h 498"/>
                <a:gd name="T26" fmla="*/ 167 w 478"/>
                <a:gd name="T27" fmla="*/ 108 h 498"/>
                <a:gd name="T28" fmla="*/ 350 w 478"/>
                <a:gd name="T29" fmla="*/ 122 h 498"/>
                <a:gd name="T30" fmla="*/ 87 w 478"/>
                <a:gd name="T31" fmla="*/ 274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8" h="498">
                  <a:moveTo>
                    <a:pt x="463" y="211"/>
                  </a:moveTo>
                  <a:cubicBezTo>
                    <a:pt x="409" y="220"/>
                    <a:pt x="409" y="220"/>
                    <a:pt x="409" y="220"/>
                  </a:cubicBezTo>
                  <a:cubicBezTo>
                    <a:pt x="421" y="286"/>
                    <a:pt x="392" y="356"/>
                    <a:pt x="330" y="391"/>
                  </a:cubicBezTo>
                  <a:cubicBezTo>
                    <a:pt x="252" y="436"/>
                    <a:pt x="153" y="410"/>
                    <a:pt x="108" y="332"/>
                  </a:cubicBezTo>
                  <a:cubicBezTo>
                    <a:pt x="417" y="153"/>
                    <a:pt x="417" y="153"/>
                    <a:pt x="417" y="153"/>
                  </a:cubicBezTo>
                  <a:cubicBezTo>
                    <a:pt x="417" y="153"/>
                    <a:pt x="417" y="153"/>
                    <a:pt x="417" y="153"/>
                  </a:cubicBezTo>
                  <a:cubicBezTo>
                    <a:pt x="438" y="141"/>
                    <a:pt x="438" y="141"/>
                    <a:pt x="438" y="141"/>
                  </a:cubicBezTo>
                  <a:cubicBezTo>
                    <a:pt x="437" y="141"/>
                    <a:pt x="437" y="140"/>
                    <a:pt x="437" y="140"/>
                  </a:cubicBezTo>
                  <a:cubicBezTo>
                    <a:pt x="377" y="35"/>
                    <a:pt x="244" y="0"/>
                    <a:pt x="140" y="60"/>
                  </a:cubicBezTo>
                  <a:cubicBezTo>
                    <a:pt x="35" y="120"/>
                    <a:pt x="0" y="253"/>
                    <a:pt x="60" y="358"/>
                  </a:cubicBezTo>
                  <a:cubicBezTo>
                    <a:pt x="120" y="462"/>
                    <a:pt x="253" y="498"/>
                    <a:pt x="357" y="437"/>
                  </a:cubicBezTo>
                  <a:cubicBezTo>
                    <a:pt x="439" y="390"/>
                    <a:pt x="478" y="299"/>
                    <a:pt x="463" y="211"/>
                  </a:cubicBezTo>
                  <a:close/>
                  <a:moveTo>
                    <a:pt x="87" y="274"/>
                  </a:moveTo>
                  <a:cubicBezTo>
                    <a:pt x="78" y="209"/>
                    <a:pt x="107" y="142"/>
                    <a:pt x="167" y="108"/>
                  </a:cubicBezTo>
                  <a:cubicBezTo>
                    <a:pt x="227" y="73"/>
                    <a:pt x="299" y="81"/>
                    <a:pt x="350" y="122"/>
                  </a:cubicBezTo>
                  <a:lnTo>
                    <a:pt x="87" y="274"/>
                  </a:lnTo>
                  <a:close/>
                </a:path>
              </a:pathLst>
            </a:custGeom>
            <a:solidFill>
              <a:srgbClr val="FF3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3" name="Freeform 124"/>
            <p:cNvSpPr/>
            <p:nvPr/>
          </p:nvSpPr>
          <p:spPr bwMode="auto">
            <a:xfrm>
              <a:off x="5630863" y="4197351"/>
              <a:ext cx="407988" cy="207963"/>
            </a:xfrm>
            <a:custGeom>
              <a:avLst/>
              <a:gdLst>
                <a:gd name="T0" fmla="*/ 172 w 251"/>
                <a:gd name="T1" fmla="*/ 58 h 128"/>
                <a:gd name="T2" fmla="*/ 172 w 251"/>
                <a:gd name="T3" fmla="*/ 58 h 128"/>
                <a:gd name="T4" fmla="*/ 172 w 251"/>
                <a:gd name="T5" fmla="*/ 56 h 128"/>
                <a:gd name="T6" fmla="*/ 172 w 251"/>
                <a:gd name="T7" fmla="*/ 55 h 128"/>
                <a:gd name="T8" fmla="*/ 172 w 251"/>
                <a:gd name="T9" fmla="*/ 55 h 128"/>
                <a:gd name="T10" fmla="*/ 172 w 251"/>
                <a:gd name="T11" fmla="*/ 22 h 128"/>
                <a:gd name="T12" fmla="*/ 79 w 251"/>
                <a:gd name="T13" fmla="*/ 22 h 128"/>
                <a:gd name="T14" fmla="*/ 79 w 251"/>
                <a:gd name="T15" fmla="*/ 55 h 128"/>
                <a:gd name="T16" fmla="*/ 79 w 251"/>
                <a:gd name="T17" fmla="*/ 55 h 128"/>
                <a:gd name="T18" fmla="*/ 79 w 251"/>
                <a:gd name="T19" fmla="*/ 56 h 128"/>
                <a:gd name="T20" fmla="*/ 79 w 251"/>
                <a:gd name="T21" fmla="*/ 58 h 128"/>
                <a:gd name="T22" fmla="*/ 79 w 251"/>
                <a:gd name="T23" fmla="*/ 58 h 128"/>
                <a:gd name="T24" fmla="*/ 3 w 251"/>
                <a:gd name="T25" fmla="*/ 128 h 128"/>
                <a:gd name="T26" fmla="*/ 0 w 251"/>
                <a:gd name="T27" fmla="*/ 128 h 128"/>
                <a:gd name="T28" fmla="*/ 0 w 251"/>
                <a:gd name="T29" fmla="*/ 110 h 128"/>
                <a:gd name="T30" fmla="*/ 57 w 251"/>
                <a:gd name="T31" fmla="*/ 56 h 128"/>
                <a:gd name="T32" fmla="*/ 57 w 251"/>
                <a:gd name="T33" fmla="*/ 22 h 128"/>
                <a:gd name="T34" fmla="*/ 57 w 251"/>
                <a:gd name="T35" fmla="*/ 0 h 128"/>
                <a:gd name="T36" fmla="*/ 79 w 251"/>
                <a:gd name="T37" fmla="*/ 0 h 128"/>
                <a:gd name="T38" fmla="*/ 172 w 251"/>
                <a:gd name="T39" fmla="*/ 0 h 128"/>
                <a:gd name="T40" fmla="*/ 179 w 251"/>
                <a:gd name="T41" fmla="*/ 0 h 128"/>
                <a:gd name="T42" fmla="*/ 194 w 251"/>
                <a:gd name="T43" fmla="*/ 0 h 128"/>
                <a:gd name="T44" fmla="*/ 194 w 251"/>
                <a:gd name="T45" fmla="*/ 56 h 128"/>
                <a:gd name="T46" fmla="*/ 251 w 251"/>
                <a:gd name="T47" fmla="*/ 110 h 128"/>
                <a:gd name="T48" fmla="*/ 251 w 251"/>
                <a:gd name="T49" fmla="*/ 128 h 128"/>
                <a:gd name="T50" fmla="*/ 248 w 251"/>
                <a:gd name="T51" fmla="*/ 128 h 128"/>
                <a:gd name="T52" fmla="*/ 172 w 251"/>
                <a:gd name="T53" fmla="*/ 5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1" h="128">
                  <a:moveTo>
                    <a:pt x="172" y="58"/>
                  </a:moveTo>
                  <a:cubicBezTo>
                    <a:pt x="172" y="58"/>
                    <a:pt x="172" y="58"/>
                    <a:pt x="172" y="58"/>
                  </a:cubicBezTo>
                  <a:cubicBezTo>
                    <a:pt x="172" y="56"/>
                    <a:pt x="172" y="56"/>
                    <a:pt x="172" y="56"/>
                  </a:cubicBezTo>
                  <a:cubicBezTo>
                    <a:pt x="172" y="56"/>
                    <a:pt x="172" y="56"/>
                    <a:pt x="172" y="55"/>
                  </a:cubicBezTo>
                  <a:cubicBezTo>
                    <a:pt x="172" y="55"/>
                    <a:pt x="172" y="55"/>
                    <a:pt x="172" y="55"/>
                  </a:cubicBezTo>
                  <a:cubicBezTo>
                    <a:pt x="172" y="22"/>
                    <a:pt x="172" y="22"/>
                    <a:pt x="172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79" y="55"/>
                    <a:pt x="79" y="55"/>
                    <a:pt x="79" y="55"/>
                  </a:cubicBezTo>
                  <a:cubicBezTo>
                    <a:pt x="79" y="55"/>
                    <a:pt x="79" y="55"/>
                    <a:pt x="79" y="55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6" y="97"/>
                    <a:pt x="43" y="128"/>
                    <a:pt x="3" y="128"/>
                  </a:cubicBezTo>
                  <a:cubicBezTo>
                    <a:pt x="2" y="128"/>
                    <a:pt x="1" y="128"/>
                    <a:pt x="0" y="128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30" y="110"/>
                    <a:pt x="55" y="86"/>
                    <a:pt x="57" y="56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79" y="0"/>
                    <a:pt x="179" y="0"/>
                    <a:pt x="179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4" y="56"/>
                    <a:pt x="194" y="56"/>
                    <a:pt x="194" y="56"/>
                  </a:cubicBezTo>
                  <a:cubicBezTo>
                    <a:pt x="196" y="86"/>
                    <a:pt x="221" y="110"/>
                    <a:pt x="251" y="110"/>
                  </a:cubicBezTo>
                  <a:cubicBezTo>
                    <a:pt x="251" y="128"/>
                    <a:pt x="251" y="128"/>
                    <a:pt x="251" y="128"/>
                  </a:cubicBezTo>
                  <a:cubicBezTo>
                    <a:pt x="250" y="128"/>
                    <a:pt x="249" y="128"/>
                    <a:pt x="248" y="128"/>
                  </a:cubicBezTo>
                  <a:cubicBezTo>
                    <a:pt x="208" y="128"/>
                    <a:pt x="175" y="97"/>
                    <a:pt x="172" y="58"/>
                  </a:cubicBez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4" name="Freeform 125"/>
            <p:cNvSpPr/>
            <p:nvPr/>
          </p:nvSpPr>
          <p:spPr bwMode="auto">
            <a:xfrm>
              <a:off x="5641975" y="4127501"/>
              <a:ext cx="385763" cy="58738"/>
            </a:xfrm>
            <a:custGeom>
              <a:avLst/>
              <a:gdLst>
                <a:gd name="T0" fmla="*/ 220 w 243"/>
                <a:gd name="T1" fmla="*/ 21 h 37"/>
                <a:gd name="T2" fmla="*/ 21 w 243"/>
                <a:gd name="T3" fmla="*/ 21 h 37"/>
                <a:gd name="T4" fmla="*/ 21 w 243"/>
                <a:gd name="T5" fmla="*/ 37 h 37"/>
                <a:gd name="T6" fmla="*/ 0 w 243"/>
                <a:gd name="T7" fmla="*/ 37 h 37"/>
                <a:gd name="T8" fmla="*/ 0 w 243"/>
                <a:gd name="T9" fmla="*/ 21 h 37"/>
                <a:gd name="T10" fmla="*/ 0 w 243"/>
                <a:gd name="T11" fmla="*/ 0 h 37"/>
                <a:gd name="T12" fmla="*/ 21 w 243"/>
                <a:gd name="T13" fmla="*/ 0 h 37"/>
                <a:gd name="T14" fmla="*/ 220 w 243"/>
                <a:gd name="T15" fmla="*/ 0 h 37"/>
                <a:gd name="T16" fmla="*/ 243 w 243"/>
                <a:gd name="T17" fmla="*/ 0 h 37"/>
                <a:gd name="T18" fmla="*/ 243 w 243"/>
                <a:gd name="T19" fmla="*/ 21 h 37"/>
                <a:gd name="T20" fmla="*/ 243 w 243"/>
                <a:gd name="T21" fmla="*/ 37 h 37"/>
                <a:gd name="T22" fmla="*/ 220 w 243"/>
                <a:gd name="T23" fmla="*/ 37 h 37"/>
                <a:gd name="T24" fmla="*/ 220 w 243"/>
                <a:gd name="T25" fmla="*/ 2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3" h="37">
                  <a:moveTo>
                    <a:pt x="220" y="21"/>
                  </a:moveTo>
                  <a:lnTo>
                    <a:pt x="21" y="21"/>
                  </a:lnTo>
                  <a:lnTo>
                    <a:pt x="21" y="37"/>
                  </a:lnTo>
                  <a:lnTo>
                    <a:pt x="0" y="37"/>
                  </a:lnTo>
                  <a:lnTo>
                    <a:pt x="0" y="2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20" y="0"/>
                  </a:lnTo>
                  <a:lnTo>
                    <a:pt x="243" y="0"/>
                  </a:lnTo>
                  <a:lnTo>
                    <a:pt x="243" y="21"/>
                  </a:lnTo>
                  <a:lnTo>
                    <a:pt x="243" y="37"/>
                  </a:lnTo>
                  <a:lnTo>
                    <a:pt x="220" y="37"/>
                  </a:lnTo>
                  <a:lnTo>
                    <a:pt x="220" y="21"/>
                  </a:ln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6" name="Freeform 126"/>
            <p:cNvSpPr/>
            <p:nvPr/>
          </p:nvSpPr>
          <p:spPr bwMode="auto">
            <a:xfrm>
              <a:off x="5653088" y="3940176"/>
              <a:ext cx="363538" cy="161925"/>
            </a:xfrm>
            <a:custGeom>
              <a:avLst/>
              <a:gdLst>
                <a:gd name="T0" fmla="*/ 125 w 229"/>
                <a:gd name="T1" fmla="*/ 81 h 102"/>
                <a:gd name="T2" fmla="*/ 192 w 229"/>
                <a:gd name="T3" fmla="*/ 81 h 102"/>
                <a:gd name="T4" fmla="*/ 192 w 229"/>
                <a:gd name="T5" fmla="*/ 102 h 102"/>
                <a:gd name="T6" fmla="*/ 37 w 229"/>
                <a:gd name="T7" fmla="*/ 102 h 102"/>
                <a:gd name="T8" fmla="*/ 37 w 229"/>
                <a:gd name="T9" fmla="*/ 81 h 102"/>
                <a:gd name="T10" fmla="*/ 104 w 229"/>
                <a:gd name="T11" fmla="*/ 81 h 102"/>
                <a:gd name="T12" fmla="*/ 104 w 229"/>
                <a:gd name="T13" fmla="*/ 58 h 102"/>
                <a:gd name="T14" fmla="*/ 0 w 229"/>
                <a:gd name="T15" fmla="*/ 58 h 102"/>
                <a:gd name="T16" fmla="*/ 0 w 229"/>
                <a:gd name="T17" fmla="*/ 37 h 102"/>
                <a:gd name="T18" fmla="*/ 104 w 229"/>
                <a:gd name="T19" fmla="*/ 37 h 102"/>
                <a:gd name="T20" fmla="*/ 104 w 229"/>
                <a:gd name="T21" fmla="*/ 0 h 102"/>
                <a:gd name="T22" fmla="*/ 125 w 229"/>
                <a:gd name="T23" fmla="*/ 0 h 102"/>
                <a:gd name="T24" fmla="*/ 125 w 229"/>
                <a:gd name="T25" fmla="*/ 37 h 102"/>
                <a:gd name="T26" fmla="*/ 229 w 229"/>
                <a:gd name="T27" fmla="*/ 37 h 102"/>
                <a:gd name="T28" fmla="*/ 229 w 229"/>
                <a:gd name="T29" fmla="*/ 58 h 102"/>
                <a:gd name="T30" fmla="*/ 125 w 229"/>
                <a:gd name="T31" fmla="*/ 58 h 102"/>
                <a:gd name="T32" fmla="*/ 125 w 229"/>
                <a:gd name="T33" fmla="*/ 8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9" h="102">
                  <a:moveTo>
                    <a:pt x="125" y="81"/>
                  </a:moveTo>
                  <a:lnTo>
                    <a:pt x="192" y="81"/>
                  </a:lnTo>
                  <a:lnTo>
                    <a:pt x="192" y="102"/>
                  </a:lnTo>
                  <a:lnTo>
                    <a:pt x="37" y="102"/>
                  </a:lnTo>
                  <a:lnTo>
                    <a:pt x="37" y="81"/>
                  </a:lnTo>
                  <a:lnTo>
                    <a:pt x="104" y="81"/>
                  </a:lnTo>
                  <a:lnTo>
                    <a:pt x="104" y="58"/>
                  </a:lnTo>
                  <a:lnTo>
                    <a:pt x="0" y="58"/>
                  </a:lnTo>
                  <a:lnTo>
                    <a:pt x="0" y="37"/>
                  </a:lnTo>
                  <a:lnTo>
                    <a:pt x="104" y="37"/>
                  </a:lnTo>
                  <a:lnTo>
                    <a:pt x="104" y="0"/>
                  </a:lnTo>
                  <a:lnTo>
                    <a:pt x="125" y="0"/>
                  </a:lnTo>
                  <a:lnTo>
                    <a:pt x="125" y="37"/>
                  </a:lnTo>
                  <a:lnTo>
                    <a:pt x="229" y="37"/>
                  </a:lnTo>
                  <a:lnTo>
                    <a:pt x="229" y="58"/>
                  </a:lnTo>
                  <a:lnTo>
                    <a:pt x="125" y="58"/>
                  </a:lnTo>
                  <a:lnTo>
                    <a:pt x="125" y="81"/>
                  </a:ln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7" name="Freeform 127"/>
            <p:cNvSpPr/>
            <p:nvPr/>
          </p:nvSpPr>
          <p:spPr bwMode="auto">
            <a:xfrm>
              <a:off x="5302250" y="4138613"/>
              <a:ext cx="258763" cy="268288"/>
            </a:xfrm>
            <a:custGeom>
              <a:avLst/>
              <a:gdLst>
                <a:gd name="T0" fmla="*/ 22 w 163"/>
                <a:gd name="T1" fmla="*/ 169 h 169"/>
                <a:gd name="T2" fmla="*/ 0 w 163"/>
                <a:gd name="T3" fmla="*/ 169 h 169"/>
                <a:gd name="T4" fmla="*/ 0 w 163"/>
                <a:gd name="T5" fmla="*/ 148 h 169"/>
                <a:gd name="T6" fmla="*/ 0 w 163"/>
                <a:gd name="T7" fmla="*/ 14 h 169"/>
                <a:gd name="T8" fmla="*/ 19 w 163"/>
                <a:gd name="T9" fmla="*/ 14 h 169"/>
                <a:gd name="T10" fmla="*/ 45 w 163"/>
                <a:gd name="T11" fmla="*/ 0 h 169"/>
                <a:gd name="T12" fmla="*/ 56 w 163"/>
                <a:gd name="T13" fmla="*/ 19 h 169"/>
                <a:gd name="T14" fmla="*/ 22 w 163"/>
                <a:gd name="T15" fmla="*/ 39 h 169"/>
                <a:gd name="T16" fmla="*/ 22 w 163"/>
                <a:gd name="T17" fmla="*/ 81 h 169"/>
                <a:gd name="T18" fmla="*/ 66 w 163"/>
                <a:gd name="T19" fmla="*/ 81 h 169"/>
                <a:gd name="T20" fmla="*/ 66 w 163"/>
                <a:gd name="T21" fmla="*/ 104 h 169"/>
                <a:gd name="T22" fmla="*/ 22 w 163"/>
                <a:gd name="T23" fmla="*/ 104 h 169"/>
                <a:gd name="T24" fmla="*/ 22 w 163"/>
                <a:gd name="T25" fmla="*/ 148 h 169"/>
                <a:gd name="T26" fmla="*/ 140 w 163"/>
                <a:gd name="T27" fmla="*/ 148 h 169"/>
                <a:gd name="T28" fmla="*/ 140 w 163"/>
                <a:gd name="T29" fmla="*/ 104 h 169"/>
                <a:gd name="T30" fmla="*/ 96 w 163"/>
                <a:gd name="T31" fmla="*/ 104 h 169"/>
                <a:gd name="T32" fmla="*/ 96 w 163"/>
                <a:gd name="T33" fmla="*/ 81 h 169"/>
                <a:gd name="T34" fmla="*/ 140 w 163"/>
                <a:gd name="T35" fmla="*/ 81 h 169"/>
                <a:gd name="T36" fmla="*/ 140 w 163"/>
                <a:gd name="T37" fmla="*/ 37 h 169"/>
                <a:gd name="T38" fmla="*/ 96 w 163"/>
                <a:gd name="T39" fmla="*/ 37 h 169"/>
                <a:gd name="T40" fmla="*/ 96 w 163"/>
                <a:gd name="T41" fmla="*/ 14 h 169"/>
                <a:gd name="T42" fmla="*/ 140 w 163"/>
                <a:gd name="T43" fmla="*/ 14 h 169"/>
                <a:gd name="T44" fmla="*/ 163 w 163"/>
                <a:gd name="T45" fmla="*/ 14 h 169"/>
                <a:gd name="T46" fmla="*/ 163 w 163"/>
                <a:gd name="T47" fmla="*/ 169 h 169"/>
                <a:gd name="T48" fmla="*/ 140 w 163"/>
                <a:gd name="T49" fmla="*/ 169 h 169"/>
                <a:gd name="T50" fmla="*/ 22 w 163"/>
                <a:gd name="T51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3" h="169">
                  <a:moveTo>
                    <a:pt x="22" y="169"/>
                  </a:moveTo>
                  <a:lnTo>
                    <a:pt x="0" y="169"/>
                  </a:lnTo>
                  <a:lnTo>
                    <a:pt x="0" y="148"/>
                  </a:lnTo>
                  <a:lnTo>
                    <a:pt x="0" y="14"/>
                  </a:lnTo>
                  <a:lnTo>
                    <a:pt x="19" y="14"/>
                  </a:lnTo>
                  <a:lnTo>
                    <a:pt x="45" y="0"/>
                  </a:lnTo>
                  <a:lnTo>
                    <a:pt x="56" y="19"/>
                  </a:lnTo>
                  <a:lnTo>
                    <a:pt x="22" y="39"/>
                  </a:lnTo>
                  <a:lnTo>
                    <a:pt x="22" y="81"/>
                  </a:lnTo>
                  <a:lnTo>
                    <a:pt x="66" y="81"/>
                  </a:lnTo>
                  <a:lnTo>
                    <a:pt x="66" y="104"/>
                  </a:lnTo>
                  <a:lnTo>
                    <a:pt x="22" y="104"/>
                  </a:lnTo>
                  <a:lnTo>
                    <a:pt x="22" y="148"/>
                  </a:lnTo>
                  <a:lnTo>
                    <a:pt x="140" y="148"/>
                  </a:lnTo>
                  <a:lnTo>
                    <a:pt x="140" y="104"/>
                  </a:lnTo>
                  <a:lnTo>
                    <a:pt x="96" y="104"/>
                  </a:lnTo>
                  <a:lnTo>
                    <a:pt x="96" y="81"/>
                  </a:lnTo>
                  <a:lnTo>
                    <a:pt x="140" y="81"/>
                  </a:lnTo>
                  <a:lnTo>
                    <a:pt x="140" y="37"/>
                  </a:lnTo>
                  <a:lnTo>
                    <a:pt x="96" y="37"/>
                  </a:lnTo>
                  <a:lnTo>
                    <a:pt x="96" y="14"/>
                  </a:lnTo>
                  <a:lnTo>
                    <a:pt x="140" y="14"/>
                  </a:lnTo>
                  <a:lnTo>
                    <a:pt x="163" y="14"/>
                  </a:lnTo>
                  <a:lnTo>
                    <a:pt x="163" y="169"/>
                  </a:lnTo>
                  <a:lnTo>
                    <a:pt x="140" y="169"/>
                  </a:lnTo>
                  <a:lnTo>
                    <a:pt x="22" y="169"/>
                  </a:ln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8" name="Freeform 128"/>
            <p:cNvSpPr/>
            <p:nvPr/>
          </p:nvSpPr>
          <p:spPr bwMode="auto">
            <a:xfrm>
              <a:off x="5489575" y="4040188"/>
              <a:ext cx="71438" cy="85725"/>
            </a:xfrm>
            <a:custGeom>
              <a:avLst/>
              <a:gdLst>
                <a:gd name="T0" fmla="*/ 0 w 45"/>
                <a:gd name="T1" fmla="*/ 42 h 54"/>
                <a:gd name="T2" fmla="*/ 25 w 45"/>
                <a:gd name="T3" fmla="*/ 0 h 54"/>
                <a:gd name="T4" fmla="*/ 45 w 45"/>
                <a:gd name="T5" fmla="*/ 12 h 54"/>
                <a:gd name="T6" fmla="*/ 18 w 45"/>
                <a:gd name="T7" fmla="*/ 54 h 54"/>
                <a:gd name="T8" fmla="*/ 0 w 45"/>
                <a:gd name="T9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54">
                  <a:moveTo>
                    <a:pt x="0" y="42"/>
                  </a:moveTo>
                  <a:lnTo>
                    <a:pt x="25" y="0"/>
                  </a:lnTo>
                  <a:lnTo>
                    <a:pt x="45" y="12"/>
                  </a:lnTo>
                  <a:lnTo>
                    <a:pt x="18" y="54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9" name="Freeform 129"/>
            <p:cNvSpPr/>
            <p:nvPr/>
          </p:nvSpPr>
          <p:spPr bwMode="auto">
            <a:xfrm>
              <a:off x="5384800" y="4029076"/>
              <a:ext cx="71438" cy="84138"/>
            </a:xfrm>
            <a:custGeom>
              <a:avLst/>
              <a:gdLst>
                <a:gd name="T0" fmla="*/ 45 w 45"/>
                <a:gd name="T1" fmla="*/ 42 h 53"/>
                <a:gd name="T2" fmla="*/ 26 w 45"/>
                <a:gd name="T3" fmla="*/ 53 h 53"/>
                <a:gd name="T4" fmla="*/ 0 w 45"/>
                <a:gd name="T5" fmla="*/ 10 h 53"/>
                <a:gd name="T6" fmla="*/ 18 w 45"/>
                <a:gd name="T7" fmla="*/ 0 h 53"/>
                <a:gd name="T8" fmla="*/ 45 w 45"/>
                <a:gd name="T9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53">
                  <a:moveTo>
                    <a:pt x="45" y="42"/>
                  </a:moveTo>
                  <a:lnTo>
                    <a:pt x="26" y="53"/>
                  </a:lnTo>
                  <a:lnTo>
                    <a:pt x="0" y="10"/>
                  </a:lnTo>
                  <a:lnTo>
                    <a:pt x="18" y="0"/>
                  </a:lnTo>
                  <a:lnTo>
                    <a:pt x="45" y="42"/>
                  </a:ln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30" name="Freeform 130"/>
            <p:cNvSpPr/>
            <p:nvPr/>
          </p:nvSpPr>
          <p:spPr bwMode="auto">
            <a:xfrm>
              <a:off x="5314950" y="4040188"/>
              <a:ext cx="69850" cy="85725"/>
            </a:xfrm>
            <a:custGeom>
              <a:avLst/>
              <a:gdLst>
                <a:gd name="T0" fmla="*/ 0 w 44"/>
                <a:gd name="T1" fmla="*/ 12 h 54"/>
                <a:gd name="T2" fmla="*/ 18 w 44"/>
                <a:gd name="T3" fmla="*/ 0 h 54"/>
                <a:gd name="T4" fmla="*/ 44 w 44"/>
                <a:gd name="T5" fmla="*/ 42 h 54"/>
                <a:gd name="T6" fmla="*/ 26 w 44"/>
                <a:gd name="T7" fmla="*/ 54 h 54"/>
                <a:gd name="T8" fmla="*/ 0 w 44"/>
                <a:gd name="T9" fmla="*/ 1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54">
                  <a:moveTo>
                    <a:pt x="0" y="12"/>
                  </a:moveTo>
                  <a:lnTo>
                    <a:pt x="18" y="0"/>
                  </a:lnTo>
                  <a:lnTo>
                    <a:pt x="44" y="42"/>
                  </a:lnTo>
                  <a:lnTo>
                    <a:pt x="26" y="5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31" name="Freeform 131"/>
            <p:cNvSpPr/>
            <p:nvPr/>
          </p:nvSpPr>
          <p:spPr bwMode="auto">
            <a:xfrm>
              <a:off x="5302250" y="3940176"/>
              <a:ext cx="244475" cy="82550"/>
            </a:xfrm>
            <a:custGeom>
              <a:avLst/>
              <a:gdLst>
                <a:gd name="T0" fmla="*/ 0 w 154"/>
                <a:gd name="T1" fmla="*/ 30 h 52"/>
                <a:gd name="T2" fmla="*/ 148 w 154"/>
                <a:gd name="T3" fmla="*/ 0 h 52"/>
                <a:gd name="T4" fmla="*/ 154 w 154"/>
                <a:gd name="T5" fmla="*/ 20 h 52"/>
                <a:gd name="T6" fmla="*/ 5 w 154"/>
                <a:gd name="T7" fmla="*/ 52 h 52"/>
                <a:gd name="T8" fmla="*/ 0 w 154"/>
                <a:gd name="T9" fmla="*/ 3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52">
                  <a:moveTo>
                    <a:pt x="0" y="30"/>
                  </a:moveTo>
                  <a:lnTo>
                    <a:pt x="148" y="0"/>
                  </a:lnTo>
                  <a:lnTo>
                    <a:pt x="154" y="20"/>
                  </a:lnTo>
                  <a:lnTo>
                    <a:pt x="5" y="52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32" name="Freeform 132"/>
            <p:cNvSpPr/>
            <p:nvPr/>
          </p:nvSpPr>
          <p:spPr bwMode="auto">
            <a:xfrm>
              <a:off x="5078413" y="4032251"/>
              <a:ext cx="212725" cy="374650"/>
            </a:xfrm>
            <a:custGeom>
              <a:avLst/>
              <a:gdLst>
                <a:gd name="T0" fmla="*/ 82 w 134"/>
                <a:gd name="T1" fmla="*/ 89 h 236"/>
                <a:gd name="T2" fmla="*/ 86 w 134"/>
                <a:gd name="T3" fmla="*/ 86 h 236"/>
                <a:gd name="T4" fmla="*/ 127 w 134"/>
                <a:gd name="T5" fmla="*/ 158 h 236"/>
                <a:gd name="T6" fmla="*/ 108 w 134"/>
                <a:gd name="T7" fmla="*/ 170 h 236"/>
                <a:gd name="T8" fmla="*/ 82 w 134"/>
                <a:gd name="T9" fmla="*/ 123 h 236"/>
                <a:gd name="T10" fmla="*/ 82 w 134"/>
                <a:gd name="T11" fmla="*/ 236 h 236"/>
                <a:gd name="T12" fmla="*/ 60 w 134"/>
                <a:gd name="T13" fmla="*/ 236 h 236"/>
                <a:gd name="T14" fmla="*/ 60 w 134"/>
                <a:gd name="T15" fmla="*/ 106 h 236"/>
                <a:gd name="T16" fmla="*/ 20 w 134"/>
                <a:gd name="T17" fmla="*/ 177 h 236"/>
                <a:gd name="T18" fmla="*/ 0 w 134"/>
                <a:gd name="T19" fmla="*/ 165 h 236"/>
                <a:gd name="T20" fmla="*/ 60 w 134"/>
                <a:gd name="T21" fmla="*/ 62 h 236"/>
                <a:gd name="T22" fmla="*/ 60 w 134"/>
                <a:gd name="T23" fmla="*/ 44 h 236"/>
                <a:gd name="T24" fmla="*/ 9 w 134"/>
                <a:gd name="T25" fmla="*/ 44 h 236"/>
                <a:gd name="T26" fmla="*/ 9 w 134"/>
                <a:gd name="T27" fmla="*/ 23 h 236"/>
                <a:gd name="T28" fmla="*/ 60 w 134"/>
                <a:gd name="T29" fmla="*/ 23 h 236"/>
                <a:gd name="T30" fmla="*/ 60 w 134"/>
                <a:gd name="T31" fmla="*/ 0 h 236"/>
                <a:gd name="T32" fmla="*/ 82 w 134"/>
                <a:gd name="T33" fmla="*/ 0 h 236"/>
                <a:gd name="T34" fmla="*/ 82 w 134"/>
                <a:gd name="T35" fmla="*/ 23 h 236"/>
                <a:gd name="T36" fmla="*/ 134 w 134"/>
                <a:gd name="T37" fmla="*/ 23 h 236"/>
                <a:gd name="T38" fmla="*/ 134 w 134"/>
                <a:gd name="T39" fmla="*/ 44 h 236"/>
                <a:gd name="T40" fmla="*/ 82 w 134"/>
                <a:gd name="T41" fmla="*/ 44 h 236"/>
                <a:gd name="T42" fmla="*/ 82 w 134"/>
                <a:gd name="T43" fmla="*/ 89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236">
                  <a:moveTo>
                    <a:pt x="82" y="89"/>
                  </a:moveTo>
                  <a:lnTo>
                    <a:pt x="86" y="86"/>
                  </a:lnTo>
                  <a:lnTo>
                    <a:pt x="127" y="158"/>
                  </a:lnTo>
                  <a:lnTo>
                    <a:pt x="108" y="170"/>
                  </a:lnTo>
                  <a:lnTo>
                    <a:pt x="82" y="123"/>
                  </a:lnTo>
                  <a:lnTo>
                    <a:pt x="82" y="236"/>
                  </a:lnTo>
                  <a:lnTo>
                    <a:pt x="60" y="236"/>
                  </a:lnTo>
                  <a:lnTo>
                    <a:pt x="60" y="106"/>
                  </a:lnTo>
                  <a:lnTo>
                    <a:pt x="20" y="177"/>
                  </a:lnTo>
                  <a:lnTo>
                    <a:pt x="0" y="165"/>
                  </a:lnTo>
                  <a:lnTo>
                    <a:pt x="60" y="62"/>
                  </a:lnTo>
                  <a:lnTo>
                    <a:pt x="60" y="44"/>
                  </a:lnTo>
                  <a:lnTo>
                    <a:pt x="9" y="44"/>
                  </a:lnTo>
                  <a:lnTo>
                    <a:pt x="9" y="23"/>
                  </a:lnTo>
                  <a:lnTo>
                    <a:pt x="60" y="23"/>
                  </a:lnTo>
                  <a:lnTo>
                    <a:pt x="60" y="0"/>
                  </a:lnTo>
                  <a:lnTo>
                    <a:pt x="82" y="0"/>
                  </a:lnTo>
                  <a:lnTo>
                    <a:pt x="82" y="23"/>
                  </a:lnTo>
                  <a:lnTo>
                    <a:pt x="134" y="23"/>
                  </a:lnTo>
                  <a:lnTo>
                    <a:pt x="134" y="44"/>
                  </a:lnTo>
                  <a:lnTo>
                    <a:pt x="82" y="44"/>
                  </a:lnTo>
                  <a:lnTo>
                    <a:pt x="82" y="89"/>
                  </a:ln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33" name="Freeform 133"/>
            <p:cNvSpPr/>
            <p:nvPr/>
          </p:nvSpPr>
          <p:spPr bwMode="auto">
            <a:xfrm>
              <a:off x="5089525" y="3943351"/>
              <a:ext cx="187325" cy="79375"/>
            </a:xfrm>
            <a:custGeom>
              <a:avLst/>
              <a:gdLst>
                <a:gd name="T0" fmla="*/ 0 w 118"/>
                <a:gd name="T1" fmla="*/ 28 h 50"/>
                <a:gd name="T2" fmla="*/ 112 w 118"/>
                <a:gd name="T3" fmla="*/ 0 h 50"/>
                <a:gd name="T4" fmla="*/ 118 w 118"/>
                <a:gd name="T5" fmla="*/ 20 h 50"/>
                <a:gd name="T6" fmla="*/ 7 w 118"/>
                <a:gd name="T7" fmla="*/ 50 h 50"/>
                <a:gd name="T8" fmla="*/ 0 w 118"/>
                <a:gd name="T9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50">
                  <a:moveTo>
                    <a:pt x="0" y="28"/>
                  </a:moveTo>
                  <a:lnTo>
                    <a:pt x="112" y="0"/>
                  </a:lnTo>
                  <a:lnTo>
                    <a:pt x="118" y="20"/>
                  </a:lnTo>
                  <a:lnTo>
                    <a:pt x="7" y="5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34" name="Freeform 134"/>
            <p:cNvSpPr>
              <a:spLocks noEditPoints="1"/>
            </p:cNvSpPr>
            <p:nvPr/>
          </p:nvSpPr>
          <p:spPr bwMode="auto">
            <a:xfrm>
              <a:off x="4197350" y="4549776"/>
              <a:ext cx="1262063" cy="709613"/>
            </a:xfrm>
            <a:custGeom>
              <a:avLst/>
              <a:gdLst>
                <a:gd name="T0" fmla="*/ 740 w 776"/>
                <a:gd name="T1" fmla="*/ 336 h 436"/>
                <a:gd name="T2" fmla="*/ 626 w 776"/>
                <a:gd name="T3" fmla="*/ 383 h 436"/>
                <a:gd name="T4" fmla="*/ 462 w 776"/>
                <a:gd name="T5" fmla="*/ 218 h 436"/>
                <a:gd name="T6" fmla="*/ 626 w 776"/>
                <a:gd name="T7" fmla="*/ 54 h 436"/>
                <a:gd name="T8" fmla="*/ 738 w 776"/>
                <a:gd name="T9" fmla="*/ 99 h 436"/>
                <a:gd name="T10" fmla="*/ 774 w 776"/>
                <a:gd name="T11" fmla="*/ 58 h 436"/>
                <a:gd name="T12" fmla="*/ 626 w 776"/>
                <a:gd name="T13" fmla="*/ 0 h 436"/>
                <a:gd name="T14" fmla="*/ 422 w 776"/>
                <a:gd name="T15" fmla="*/ 141 h 436"/>
                <a:gd name="T16" fmla="*/ 218 w 776"/>
                <a:gd name="T17" fmla="*/ 0 h 436"/>
                <a:gd name="T18" fmla="*/ 0 w 776"/>
                <a:gd name="T19" fmla="*/ 218 h 436"/>
                <a:gd name="T20" fmla="*/ 218 w 776"/>
                <a:gd name="T21" fmla="*/ 436 h 436"/>
                <a:gd name="T22" fmla="*/ 422 w 776"/>
                <a:gd name="T23" fmla="*/ 294 h 436"/>
                <a:gd name="T24" fmla="*/ 626 w 776"/>
                <a:gd name="T25" fmla="*/ 436 h 436"/>
                <a:gd name="T26" fmla="*/ 776 w 776"/>
                <a:gd name="T27" fmla="*/ 375 h 436"/>
                <a:gd name="T28" fmla="*/ 740 w 776"/>
                <a:gd name="T29" fmla="*/ 336 h 436"/>
                <a:gd name="T30" fmla="*/ 218 w 776"/>
                <a:gd name="T31" fmla="*/ 382 h 436"/>
                <a:gd name="T32" fmla="*/ 55 w 776"/>
                <a:gd name="T33" fmla="*/ 219 h 436"/>
                <a:gd name="T34" fmla="*/ 218 w 776"/>
                <a:gd name="T35" fmla="*/ 55 h 436"/>
                <a:gd name="T36" fmla="*/ 381 w 776"/>
                <a:gd name="T37" fmla="*/ 219 h 436"/>
                <a:gd name="T38" fmla="*/ 218 w 776"/>
                <a:gd name="T39" fmla="*/ 382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76" h="436">
                  <a:moveTo>
                    <a:pt x="740" y="336"/>
                  </a:moveTo>
                  <a:cubicBezTo>
                    <a:pt x="710" y="365"/>
                    <a:pt x="670" y="383"/>
                    <a:pt x="626" y="383"/>
                  </a:cubicBezTo>
                  <a:cubicBezTo>
                    <a:pt x="536" y="383"/>
                    <a:pt x="462" y="309"/>
                    <a:pt x="462" y="218"/>
                  </a:cubicBezTo>
                  <a:cubicBezTo>
                    <a:pt x="462" y="128"/>
                    <a:pt x="536" y="54"/>
                    <a:pt x="626" y="54"/>
                  </a:cubicBezTo>
                  <a:cubicBezTo>
                    <a:pt x="670" y="54"/>
                    <a:pt x="709" y="71"/>
                    <a:pt x="738" y="99"/>
                  </a:cubicBezTo>
                  <a:cubicBezTo>
                    <a:pt x="774" y="58"/>
                    <a:pt x="774" y="58"/>
                    <a:pt x="774" y="58"/>
                  </a:cubicBezTo>
                  <a:cubicBezTo>
                    <a:pt x="735" y="22"/>
                    <a:pt x="683" y="0"/>
                    <a:pt x="626" y="0"/>
                  </a:cubicBezTo>
                  <a:cubicBezTo>
                    <a:pt x="532" y="0"/>
                    <a:pt x="453" y="58"/>
                    <a:pt x="422" y="141"/>
                  </a:cubicBezTo>
                  <a:cubicBezTo>
                    <a:pt x="391" y="58"/>
                    <a:pt x="311" y="0"/>
                    <a:pt x="218" y="0"/>
                  </a:cubicBezTo>
                  <a:cubicBezTo>
                    <a:pt x="98" y="0"/>
                    <a:pt x="0" y="97"/>
                    <a:pt x="0" y="218"/>
                  </a:cubicBezTo>
                  <a:cubicBezTo>
                    <a:pt x="0" y="338"/>
                    <a:pt x="98" y="436"/>
                    <a:pt x="218" y="436"/>
                  </a:cubicBezTo>
                  <a:cubicBezTo>
                    <a:pt x="311" y="436"/>
                    <a:pt x="391" y="377"/>
                    <a:pt x="422" y="294"/>
                  </a:cubicBezTo>
                  <a:cubicBezTo>
                    <a:pt x="453" y="377"/>
                    <a:pt x="532" y="436"/>
                    <a:pt x="626" y="436"/>
                  </a:cubicBezTo>
                  <a:cubicBezTo>
                    <a:pt x="684" y="436"/>
                    <a:pt x="737" y="413"/>
                    <a:pt x="776" y="375"/>
                  </a:cubicBezTo>
                  <a:lnTo>
                    <a:pt x="740" y="336"/>
                  </a:lnTo>
                  <a:close/>
                  <a:moveTo>
                    <a:pt x="218" y="382"/>
                  </a:moveTo>
                  <a:cubicBezTo>
                    <a:pt x="128" y="382"/>
                    <a:pt x="55" y="309"/>
                    <a:pt x="55" y="219"/>
                  </a:cubicBezTo>
                  <a:cubicBezTo>
                    <a:pt x="55" y="128"/>
                    <a:pt x="128" y="55"/>
                    <a:pt x="218" y="55"/>
                  </a:cubicBezTo>
                  <a:cubicBezTo>
                    <a:pt x="308" y="55"/>
                    <a:pt x="381" y="128"/>
                    <a:pt x="381" y="219"/>
                  </a:cubicBezTo>
                  <a:cubicBezTo>
                    <a:pt x="381" y="309"/>
                    <a:pt x="308" y="382"/>
                    <a:pt x="218" y="382"/>
                  </a:cubicBezTo>
                  <a:close/>
                </a:path>
              </a:pathLst>
            </a:custGeom>
            <a:solidFill>
              <a:srgbClr val="FF3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35" name="Freeform 135"/>
            <p:cNvSpPr>
              <a:spLocks noEditPoints="1"/>
            </p:cNvSpPr>
            <p:nvPr/>
          </p:nvSpPr>
          <p:spPr bwMode="auto">
            <a:xfrm>
              <a:off x="2968625" y="3848101"/>
              <a:ext cx="1230313" cy="1447800"/>
            </a:xfrm>
            <a:custGeom>
              <a:avLst/>
              <a:gdLst>
                <a:gd name="T0" fmla="*/ 313 w 756"/>
                <a:gd name="T1" fmla="*/ 0 h 888"/>
                <a:gd name="T2" fmla="*/ 296 w 756"/>
                <a:gd name="T3" fmla="*/ 0 h 888"/>
                <a:gd name="T4" fmla="*/ 296 w 756"/>
                <a:gd name="T5" fmla="*/ 0 h 888"/>
                <a:gd name="T6" fmla="*/ 0 w 756"/>
                <a:gd name="T7" fmla="*/ 0 h 888"/>
                <a:gd name="T8" fmla="*/ 0 w 756"/>
                <a:gd name="T9" fmla="*/ 888 h 888"/>
                <a:gd name="T10" fmla="*/ 296 w 756"/>
                <a:gd name="T11" fmla="*/ 888 h 888"/>
                <a:gd name="T12" fmla="*/ 296 w 756"/>
                <a:gd name="T13" fmla="*/ 887 h 888"/>
                <a:gd name="T14" fmla="*/ 311 w 756"/>
                <a:gd name="T15" fmla="*/ 888 h 888"/>
                <a:gd name="T16" fmla="*/ 756 w 756"/>
                <a:gd name="T17" fmla="*/ 441 h 888"/>
                <a:gd name="T18" fmla="*/ 313 w 756"/>
                <a:gd name="T19" fmla="*/ 0 h 888"/>
                <a:gd name="T20" fmla="*/ 257 w 756"/>
                <a:gd name="T21" fmla="*/ 326 h 888"/>
                <a:gd name="T22" fmla="*/ 349 w 756"/>
                <a:gd name="T23" fmla="*/ 92 h 888"/>
                <a:gd name="T24" fmla="*/ 411 w 756"/>
                <a:gd name="T25" fmla="*/ 341 h 888"/>
                <a:gd name="T26" fmla="*/ 317 w 756"/>
                <a:gd name="T27" fmla="*/ 578 h 888"/>
                <a:gd name="T28" fmla="*/ 257 w 756"/>
                <a:gd name="T29" fmla="*/ 326 h 888"/>
                <a:gd name="T30" fmla="*/ 234 w 756"/>
                <a:gd name="T31" fmla="*/ 789 h 888"/>
                <a:gd name="T32" fmla="*/ 118 w 756"/>
                <a:gd name="T33" fmla="*/ 558 h 888"/>
                <a:gd name="T34" fmla="*/ 212 w 756"/>
                <a:gd name="T35" fmla="*/ 279 h 888"/>
                <a:gd name="T36" fmla="*/ 273 w 756"/>
                <a:gd name="T37" fmla="*/ 573 h 888"/>
                <a:gd name="T38" fmla="*/ 278 w 756"/>
                <a:gd name="T39" fmla="*/ 667 h 888"/>
                <a:gd name="T40" fmla="*/ 234 w 756"/>
                <a:gd name="T41" fmla="*/ 789 h 888"/>
                <a:gd name="T42" fmla="*/ 505 w 756"/>
                <a:gd name="T43" fmla="*/ 664 h 888"/>
                <a:gd name="T44" fmla="*/ 278 w 756"/>
                <a:gd name="T45" fmla="*/ 789 h 888"/>
                <a:gd name="T46" fmla="*/ 395 w 756"/>
                <a:gd name="T47" fmla="*/ 559 h 888"/>
                <a:gd name="T48" fmla="*/ 616 w 756"/>
                <a:gd name="T49" fmla="*/ 426 h 888"/>
                <a:gd name="T50" fmla="*/ 505 w 756"/>
                <a:gd name="T51" fmla="*/ 664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56" h="888">
                  <a:moveTo>
                    <a:pt x="313" y="0"/>
                  </a:moveTo>
                  <a:cubicBezTo>
                    <a:pt x="307" y="0"/>
                    <a:pt x="302" y="0"/>
                    <a:pt x="296" y="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88"/>
                    <a:pt x="0" y="888"/>
                    <a:pt x="0" y="888"/>
                  </a:cubicBezTo>
                  <a:cubicBezTo>
                    <a:pt x="296" y="888"/>
                    <a:pt x="296" y="888"/>
                    <a:pt x="296" y="888"/>
                  </a:cubicBezTo>
                  <a:cubicBezTo>
                    <a:pt x="296" y="887"/>
                    <a:pt x="296" y="887"/>
                    <a:pt x="296" y="887"/>
                  </a:cubicBezTo>
                  <a:cubicBezTo>
                    <a:pt x="301" y="888"/>
                    <a:pt x="306" y="888"/>
                    <a:pt x="311" y="888"/>
                  </a:cubicBezTo>
                  <a:cubicBezTo>
                    <a:pt x="556" y="888"/>
                    <a:pt x="756" y="686"/>
                    <a:pt x="756" y="441"/>
                  </a:cubicBezTo>
                  <a:cubicBezTo>
                    <a:pt x="756" y="197"/>
                    <a:pt x="557" y="0"/>
                    <a:pt x="313" y="0"/>
                  </a:cubicBezTo>
                  <a:close/>
                  <a:moveTo>
                    <a:pt x="257" y="326"/>
                  </a:moveTo>
                  <a:cubicBezTo>
                    <a:pt x="268" y="192"/>
                    <a:pt x="349" y="92"/>
                    <a:pt x="349" y="92"/>
                  </a:cubicBezTo>
                  <a:cubicBezTo>
                    <a:pt x="349" y="92"/>
                    <a:pt x="427" y="188"/>
                    <a:pt x="411" y="341"/>
                  </a:cubicBezTo>
                  <a:cubicBezTo>
                    <a:pt x="396" y="491"/>
                    <a:pt x="317" y="578"/>
                    <a:pt x="317" y="578"/>
                  </a:cubicBezTo>
                  <a:cubicBezTo>
                    <a:pt x="317" y="578"/>
                    <a:pt x="245" y="459"/>
                    <a:pt x="257" y="326"/>
                  </a:cubicBezTo>
                  <a:close/>
                  <a:moveTo>
                    <a:pt x="234" y="789"/>
                  </a:moveTo>
                  <a:cubicBezTo>
                    <a:pt x="234" y="789"/>
                    <a:pt x="127" y="667"/>
                    <a:pt x="118" y="558"/>
                  </a:cubicBezTo>
                  <a:cubicBezTo>
                    <a:pt x="105" y="409"/>
                    <a:pt x="212" y="279"/>
                    <a:pt x="212" y="279"/>
                  </a:cubicBezTo>
                  <a:cubicBezTo>
                    <a:pt x="205" y="482"/>
                    <a:pt x="273" y="573"/>
                    <a:pt x="273" y="573"/>
                  </a:cubicBezTo>
                  <a:cubicBezTo>
                    <a:pt x="273" y="573"/>
                    <a:pt x="289" y="597"/>
                    <a:pt x="278" y="667"/>
                  </a:cubicBezTo>
                  <a:cubicBezTo>
                    <a:pt x="267" y="736"/>
                    <a:pt x="234" y="789"/>
                    <a:pt x="234" y="789"/>
                  </a:cubicBezTo>
                  <a:close/>
                  <a:moveTo>
                    <a:pt x="505" y="664"/>
                  </a:moveTo>
                  <a:cubicBezTo>
                    <a:pt x="408" y="771"/>
                    <a:pt x="278" y="789"/>
                    <a:pt x="278" y="789"/>
                  </a:cubicBezTo>
                  <a:cubicBezTo>
                    <a:pt x="278" y="789"/>
                    <a:pt x="282" y="665"/>
                    <a:pt x="395" y="559"/>
                  </a:cubicBezTo>
                  <a:cubicBezTo>
                    <a:pt x="508" y="452"/>
                    <a:pt x="616" y="426"/>
                    <a:pt x="616" y="426"/>
                  </a:cubicBezTo>
                  <a:cubicBezTo>
                    <a:pt x="616" y="426"/>
                    <a:pt x="601" y="557"/>
                    <a:pt x="505" y="664"/>
                  </a:cubicBezTo>
                  <a:close/>
                </a:path>
              </a:pathLst>
            </a:custGeom>
            <a:solidFill>
              <a:srgbClr val="FF3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sp>
        <p:nvSpPr>
          <p:cNvPr id="16" name="矩形 15"/>
          <p:cNvSpPr/>
          <p:nvPr>
            <p:custDataLst>
              <p:tags r:id="rId4"/>
            </p:custDataLst>
          </p:nvPr>
        </p:nvSpPr>
        <p:spPr>
          <a:xfrm>
            <a:off x="2647315" y="3059430"/>
            <a:ext cx="8169910" cy="706755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建立教育理想，锚定专业发展</a:t>
            </a:r>
            <a:endParaRPr kumimoji="0" lang="zh-CN" altLang="en-US" sz="4000" b="1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 flipH="1">
            <a:off x="9551670" y="318135"/>
            <a:ext cx="1957705" cy="209931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 bwMode="auto">
          <a:scene3d>
            <a:camera prst="orthographicFront"/>
            <a:lightRig rig="balanced" dir="t"/>
          </a:scene3d>
          <a:sp3d prstMaterial="plastic"/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4800" b="1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仿宋" panose="02010609060101010101" charset="-122"/>
                <a:ea typeface="仿宋" panose="02010609060101010101" charset="-122"/>
                <a:cs typeface="+mn-cs"/>
                <a:sym typeface="+mn-ea"/>
              </a:rPr>
              <a:t>做一名聪明的老师</a:t>
            </a:r>
            <a:endParaRPr kumimoji="0" lang="zh-CN" altLang="en-US" sz="48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仿宋" panose="02010609060101010101" charset="-122"/>
              <a:ea typeface="仿宋" panose="02010609060101010101" charset="-122"/>
              <a:cs typeface="+mn-cs"/>
            </a:endParaRPr>
          </a:p>
        </p:txBody>
      </p:sp>
      <p:sp>
        <p:nvSpPr>
          <p:cNvPr id="9219" name="内容占位符 2"/>
          <p:cNvSpPr>
            <a:spLocks noGrp="1"/>
          </p:cNvSpPr>
          <p:nvPr>
            <p:ph idx="1"/>
          </p:nvPr>
        </p:nvSpPr>
        <p:spPr>
          <a:xfrm>
            <a:off x="2024063" y="1143000"/>
            <a:ext cx="8229600" cy="4525963"/>
          </a:xfrm>
        </p:spPr>
        <p:txBody>
          <a:bodyPr vert="horz" wrap="square" lIns="91440" tIns="45720" rIns="91440" bIns="45720" anchor="t" anchorCtr="0"/>
          <a:p>
            <a:pPr>
              <a:buNone/>
            </a:pPr>
            <a:r>
              <a:rPr lang="zh-CN" altLang="zh-CN" sz="4000" b="1" dirty="0">
                <a:latin typeface="仿宋" panose="02010609060101010101" charset="-122"/>
                <a:ea typeface="仿宋" panose="02010609060101010101" charset="-122"/>
              </a:rPr>
              <a:t>告知诉求——多沟通 </a:t>
            </a:r>
            <a:endParaRPr lang="zh-CN" altLang="zh-CN" sz="4000" b="1" dirty="0">
              <a:latin typeface="仿宋" panose="02010609060101010101" charset="-122"/>
              <a:ea typeface="仿宋" panose="02010609060101010101" charset="-122"/>
            </a:endParaRPr>
          </a:p>
          <a:p>
            <a:endParaRPr lang="zh-CN" altLang="en-US" dirty="0">
              <a:ea typeface="宋体" panose="02010600030101010101" pitchFamily="2" charset="-122"/>
            </a:endParaRPr>
          </a:p>
        </p:txBody>
      </p:sp>
      <p:pic>
        <p:nvPicPr>
          <p:cNvPr id="9220" name="图片 3" descr="1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01570" y="1842135"/>
            <a:ext cx="6895465" cy="42665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 bwMode="auto">
          <a:scene3d>
            <a:camera prst="orthographicFront"/>
            <a:lightRig rig="balanced" dir="t"/>
          </a:scene3d>
          <a:sp3d prstMaterial="plastic"/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仿宋" panose="02010609060101010101" charset="-122"/>
                <a:ea typeface="仿宋" panose="02010609060101010101" charset="-122"/>
                <a:cs typeface="+mn-cs"/>
              </a:rPr>
              <a:t>做一名聪明的老师</a:t>
            </a:r>
            <a:endParaRPr kumimoji="0" lang="zh-CN" altLang="en-US" sz="48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仿宋" panose="02010609060101010101" charset="-122"/>
              <a:ea typeface="仿宋" panose="02010609060101010101" charset="-122"/>
              <a:cs typeface="+mn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09700" y="3786505"/>
            <a:ext cx="9258300" cy="4525645"/>
          </a:xfrm>
        </p:spPr>
        <p:txBody>
          <a:bodyPr vert="horz" wrap="square" lIns="91440" tIns="45720" rIns="91440" bIns="45720" anchor="t" anchorCtr="0"/>
          <a:p>
            <a:pPr>
              <a:buNone/>
            </a:pPr>
            <a:r>
              <a:rPr lang="zh-CN" altLang="zh-CN" sz="4000" b="1" dirty="0">
                <a:latin typeface="仿宋" panose="02010609060101010101" charset="-122"/>
                <a:ea typeface="仿宋" panose="02010609060101010101" charset="-122"/>
              </a:rPr>
              <a:t>抓住机遇——</a:t>
            </a:r>
            <a:r>
              <a:rPr lang="zh-CN" altLang="zh-CN" sz="4000" b="1" dirty="0">
                <a:latin typeface="仿宋" panose="02010609060101010101" charset="-122"/>
                <a:ea typeface="仿宋" panose="02010609060101010101" charset="-122"/>
              </a:rPr>
              <a:t>不等待 </a:t>
            </a:r>
            <a:endParaRPr lang="zh-CN" altLang="en-US" sz="4000" b="1" dirty="0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4530" y="4661535"/>
            <a:ext cx="6286500" cy="10388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algn="l" eaLnBrk="0" hangingPunct="0">
              <a:spcBef>
                <a:spcPct val="20000"/>
              </a:spcBef>
              <a:buClrTx/>
              <a:buSzTx/>
              <a:buFontTx/>
              <a:buNone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1、大处着眼，小处着手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 algn="l" eaLnBrk="0" hangingPunct="0">
              <a:spcBef>
                <a:spcPct val="20000"/>
              </a:spcBef>
              <a:buClrTx/>
              <a:buSzTx/>
              <a:buFontTx/>
              <a:buNone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2、稳扎稳打，步步坚实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245" name="TextBox 4"/>
          <p:cNvSpPr txBox="1"/>
          <p:nvPr/>
        </p:nvSpPr>
        <p:spPr>
          <a:xfrm>
            <a:off x="1360170" y="1478280"/>
            <a:ext cx="8117840" cy="195072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marL="342900" indent="-342900" eaLnBrk="0" hangingPunct="0">
              <a:spcBef>
                <a:spcPct val="20000"/>
              </a:spcBef>
              <a:buNone/>
            </a:pPr>
            <a:r>
              <a:rPr lang="zh-CN" altLang="zh-CN" sz="4000" b="1" dirty="0">
                <a:latin typeface="仿宋" panose="02010609060101010101" charset="-122"/>
                <a:ea typeface="仿宋" panose="02010609060101010101" charset="-122"/>
              </a:rPr>
              <a:t>合理借力——要主动</a:t>
            </a:r>
            <a:endParaRPr lang="en-US" altLang="zh-CN" sz="4000" b="1" dirty="0">
              <a:latin typeface="仿宋" panose="02010609060101010101" charset="-122"/>
              <a:ea typeface="仿宋" panose="02010609060101010101" charset="-122"/>
            </a:endParaRPr>
          </a:p>
          <a:p>
            <a:pPr marL="342900" indent="-342900" eaLnBrk="0" hangingPunct="0">
              <a:spcBef>
                <a:spcPct val="20000"/>
              </a:spcBef>
              <a:buNone/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1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、敞开心扉，积极沟通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 eaLnBrk="0" hangingPunct="0">
              <a:spcBef>
                <a:spcPct val="20000"/>
              </a:spcBef>
              <a:buNone/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2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、兼容并蓄，海纳百川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commondata" val="eyJjb3VudCI6NywiaGRpZCI6ImY5MDUxNWEyZDNmZjRiYzczMzU4NGIyYzYxYzZiYWExIiwidXNlckNvdW50Ijo3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包图主题2">
  <a:themeElements>
    <a:clrScheme name="自定义 18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096AF"/>
      </a:accent1>
      <a:accent2>
        <a:srgbClr val="1096AF"/>
      </a:accent2>
      <a:accent3>
        <a:srgbClr val="1096AF"/>
      </a:accent3>
      <a:accent4>
        <a:srgbClr val="1096AF"/>
      </a:accent4>
      <a:accent5>
        <a:srgbClr val="1096AF"/>
      </a:accent5>
      <a:accent6>
        <a:srgbClr val="1096AF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681</Words>
  <Application>WPS 演示</Application>
  <PresentationFormat>宽屏</PresentationFormat>
  <Paragraphs>110</Paragraphs>
  <Slides>14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35" baseType="lpstr">
      <vt:lpstr>Arial</vt:lpstr>
      <vt:lpstr>宋体</vt:lpstr>
      <vt:lpstr>Wingdings</vt:lpstr>
      <vt:lpstr>微软雅黑</vt:lpstr>
      <vt:lpstr>Gulim</vt:lpstr>
      <vt:lpstr>经典综艺体简</vt:lpstr>
      <vt:lpstr>微软雅黑 Light</vt:lpstr>
      <vt:lpstr>字体管家幻影伯爵</vt:lpstr>
      <vt:lpstr>等线</vt:lpstr>
      <vt:lpstr>Calibri</vt:lpstr>
      <vt:lpstr>华文仿宋</vt:lpstr>
      <vt:lpstr>仿宋</vt:lpstr>
      <vt:lpstr>Times New Roman</vt:lpstr>
      <vt:lpstr>思源黑体 CN Bold</vt:lpstr>
      <vt:lpstr>楷体</vt:lpstr>
      <vt:lpstr>HY얕은샘물M</vt:lpstr>
      <vt:lpstr>Arial Unicode MS</vt:lpstr>
      <vt:lpstr>Malgun Gothic</vt:lpstr>
      <vt:lpstr>黑体</vt:lpstr>
      <vt:lpstr>Office 主题</vt:lpstr>
      <vt:lpstr>包图主题2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做一名聪明的老师</vt:lpstr>
      <vt:lpstr>做一名聪明的老师</vt:lpstr>
      <vt:lpstr>从合格走向优秀</vt:lpstr>
      <vt:lpstr>个人发展建议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苏苏</cp:lastModifiedBy>
  <cp:revision>13</cp:revision>
  <dcterms:created xsi:type="dcterms:W3CDTF">2019-11-20T03:19:00Z</dcterms:created>
  <dcterms:modified xsi:type="dcterms:W3CDTF">2024-10-06T03:01:18Z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0B69C6669CA843B6A464C82A9BF8E363_11</vt:lpwstr>
  </property>
  <property fmtid="{D5CDD505-2E9C-101B-9397-08002B2CF9AE}" pid="3" name="KSOProductBuildVer">
    <vt:lpwstr>2052-11.8.2.11019</vt:lpwstr>
  </property>
  <property fmtid="{D5CDD505-2E9C-101B-9397-08002B2CF9AE}" pid="4" name="KSOTemplateUUID">
    <vt:lpwstr>v1.0_mb_MzKEF7VoheYWqQ8DUNdfyA==</vt:lpwstr>
  </property>
</Properties>
</file>