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104063" cy="102346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86" d="100"/>
          <a:sy n="86" d="100"/>
        </p:scale>
        <p:origin x="39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2024/9/30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2024/9/30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a01eefb123c00cc4870012e7f1d0283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0"/>
            <a:ext cx="9428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736c5649279519a5c4c78e65d87ca5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65" y="0"/>
            <a:ext cx="90557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fb302a3a4a4a4d3275022a6c6e8257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45" y="0"/>
            <a:ext cx="921194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d417708387671f002d15ebe0864b76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0"/>
            <a:ext cx="9461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50bf5f6e0be309ed4fa9c78c67971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075" y="0"/>
            <a:ext cx="92970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5feba43484e7abb52097e45ea45f4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35" y="0"/>
            <a:ext cx="97021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0f215608baf936076381107b8c355da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5" y="0"/>
            <a:ext cx="93300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0782d2b48e5db48a8ab65efe952332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20" y="0"/>
            <a:ext cx="87979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72b32be6094728b728e40f6bcacf9d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0" y="0"/>
            <a:ext cx="89249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pic>
        <p:nvPicPr>
          <p:cNvPr id="3" name="图片 2" descr="db395d77ce7056342c3bed2afbdfd3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310" y="0"/>
            <a:ext cx="57067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b5633e234e10b630ed9862da323e23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40" y="0"/>
            <a:ext cx="99180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60afd65258d00eca50e819f9b0d4b84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60" y="0"/>
            <a:ext cx="9428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80c83157a2af3c4c8b232713ef24445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80" y="0"/>
            <a:ext cx="51600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689ce35cf13e4abd141203111677781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15" y="0"/>
            <a:ext cx="10169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97b176297291f03c32bc08a4be948e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90" y="0"/>
            <a:ext cx="94062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7f07d9e9793b6e30417abc0348f41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535" y="0"/>
            <a:ext cx="94729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f8c6adae9f19fecaa35681f44edebc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10" y="0"/>
            <a:ext cx="9643745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QxYmQyYzliMTQ1OWY0MWVkN2E1NWM5Y2I3N2EyN2E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宽屏</PresentationFormat>
  <Paragraphs>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宋体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HUAWEI</dc:creator>
  <cp:lastModifiedBy>欣怡 周</cp:lastModifiedBy>
  <cp:revision>10</cp:revision>
  <dcterms:created xsi:type="dcterms:W3CDTF">2024-09-18T04:32:37Z</dcterms:created>
  <dcterms:modified xsi:type="dcterms:W3CDTF">2024-09-30T04:16:59Z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2052-6.11.0.8885</vt:lpwstr>
  </property>
  <property fmtid="{D5CDD505-2E9C-101B-9397-08002B2CF9AE}" pid="3" name="ICV">
    <vt:lpwstr>00F4CDAB1D7AFBC81B57EA667C49A819_41</vt:lpwstr>
  </property>
</Properties>
</file>